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9" r:id="rId2"/>
    <p:sldId id="902" r:id="rId3"/>
    <p:sldId id="936" r:id="rId4"/>
    <p:sldId id="965" r:id="rId5"/>
    <p:sldId id="941" r:id="rId6"/>
    <p:sldId id="937" r:id="rId7"/>
    <p:sldId id="945" r:id="rId8"/>
    <p:sldId id="944" r:id="rId9"/>
    <p:sldId id="946" r:id="rId10"/>
    <p:sldId id="947" r:id="rId11"/>
    <p:sldId id="971" r:id="rId12"/>
    <p:sldId id="948" r:id="rId13"/>
    <p:sldId id="924" r:id="rId14"/>
    <p:sldId id="1001" r:id="rId15"/>
    <p:sldId id="950" r:id="rId16"/>
    <p:sldId id="972" r:id="rId17"/>
    <p:sldId id="907" r:id="rId18"/>
    <p:sldId id="973" r:id="rId19"/>
    <p:sldId id="984" r:id="rId20"/>
    <p:sldId id="953" r:id="rId21"/>
    <p:sldId id="1003" r:id="rId22"/>
    <p:sldId id="976" r:id="rId23"/>
    <p:sldId id="909" r:id="rId24"/>
    <p:sldId id="986" r:id="rId25"/>
    <p:sldId id="908" r:id="rId26"/>
    <p:sldId id="966" r:id="rId27"/>
    <p:sldId id="920" r:id="rId28"/>
    <p:sldId id="995" r:id="rId29"/>
    <p:sldId id="968" r:id="rId30"/>
    <p:sldId id="969" r:id="rId31"/>
    <p:sldId id="957" r:id="rId32"/>
    <p:sldId id="963" r:id="rId33"/>
    <p:sldId id="912" r:id="rId34"/>
    <p:sldId id="982" r:id="rId35"/>
    <p:sldId id="983" r:id="rId36"/>
    <p:sldId id="959" r:id="rId37"/>
    <p:sldId id="913" r:id="rId38"/>
    <p:sldId id="994" r:id="rId39"/>
    <p:sldId id="979" r:id="rId40"/>
    <p:sldId id="961" r:id="rId41"/>
    <p:sldId id="977" r:id="rId42"/>
    <p:sldId id="914" r:id="rId43"/>
    <p:sldId id="915" r:id="rId44"/>
    <p:sldId id="978" r:id="rId45"/>
    <p:sldId id="970" r:id="rId46"/>
    <p:sldId id="952" r:id="rId47"/>
    <p:sldId id="932" r:id="rId48"/>
    <p:sldId id="917" r:id="rId49"/>
    <p:sldId id="923" r:id="rId50"/>
    <p:sldId id="919" r:id="rId51"/>
    <p:sldId id="993"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5BCD"/>
    <a:srgbClr val="C9A6E4"/>
    <a:srgbClr val="000000"/>
    <a:srgbClr val="7030A0"/>
    <a:srgbClr val="002D4D"/>
    <a:srgbClr val="001F35"/>
    <a:srgbClr val="00355A"/>
    <a:srgbClr val="005796"/>
    <a:srgbClr val="004475"/>
    <a:srgbClr val="0060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B25B10-5B1C-4017-B167-ED3104435743}" v="2452" dt="2024-06-04T07:09:10.9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86" autoAdjust="0"/>
    <p:restoredTop sz="87654" autoAdjust="0"/>
  </p:normalViewPr>
  <p:slideViewPr>
    <p:cSldViewPr snapToGrid="0">
      <p:cViewPr varScale="1">
        <p:scale>
          <a:sx n="82" d="100"/>
          <a:sy n="82" d="100"/>
        </p:scale>
        <p:origin x="72" y="1348"/>
      </p:cViewPr>
      <p:guideLst/>
    </p:cSldViewPr>
  </p:slideViewPr>
  <p:outlineViewPr>
    <p:cViewPr>
      <p:scale>
        <a:sx n="33" d="100"/>
        <a:sy n="33" d="100"/>
      </p:scale>
      <p:origin x="0" y="-9029"/>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lip Kaufman" userId="c001b2a046940d7c" providerId="LiveId" clId="{5CB25B10-5B1C-4017-B167-ED3104435743}"/>
    <pc:docChg chg="undo redo custSel addSld delSld modSld sldOrd">
      <pc:chgData name="Phillip Kaufman" userId="c001b2a046940d7c" providerId="LiveId" clId="{5CB25B10-5B1C-4017-B167-ED3104435743}" dt="2024-06-06T19:38:29.581" v="14431" actId="1076"/>
      <pc:docMkLst>
        <pc:docMk/>
      </pc:docMkLst>
      <pc:sldChg chg="addSp delSp modSp mod">
        <pc:chgData name="Phillip Kaufman" userId="c001b2a046940d7c" providerId="LiveId" clId="{5CB25B10-5B1C-4017-B167-ED3104435743}" dt="2024-05-29T22:12:08.933" v="9437" actId="12788"/>
        <pc:sldMkLst>
          <pc:docMk/>
          <pc:sldMk cId="2876084972" sldId="902"/>
        </pc:sldMkLst>
        <pc:spChg chg="mod">
          <ac:chgData name="Phillip Kaufman" userId="c001b2a046940d7c" providerId="LiveId" clId="{5CB25B10-5B1C-4017-B167-ED3104435743}" dt="2024-05-29T22:12:08.933" v="9437" actId="12788"/>
          <ac:spMkLst>
            <pc:docMk/>
            <pc:sldMk cId="2876084972" sldId="902"/>
            <ac:spMk id="4" creationId="{109FA656-95E7-7B48-38D6-E5E75FFA1D89}"/>
          </ac:spMkLst>
        </pc:spChg>
        <pc:spChg chg="add mod">
          <ac:chgData name="Phillip Kaufman" userId="c001b2a046940d7c" providerId="LiveId" clId="{5CB25B10-5B1C-4017-B167-ED3104435743}" dt="2024-05-16T08:21:12.459" v="2317" actId="1076"/>
          <ac:spMkLst>
            <pc:docMk/>
            <pc:sldMk cId="2876084972" sldId="902"/>
            <ac:spMk id="6" creationId="{FC120B7F-C6D8-9379-1B1E-BA53F7FC2EF5}"/>
          </ac:spMkLst>
        </pc:spChg>
        <pc:spChg chg="add del mod">
          <ac:chgData name="Phillip Kaufman" userId="c001b2a046940d7c" providerId="LiveId" clId="{5CB25B10-5B1C-4017-B167-ED3104435743}" dt="2024-05-16T08:20:53.086" v="2310"/>
          <ac:spMkLst>
            <pc:docMk/>
            <pc:sldMk cId="2876084972" sldId="902"/>
            <ac:spMk id="7" creationId="{0075675B-37F5-8C16-047C-3453F8340C14}"/>
          </ac:spMkLst>
        </pc:spChg>
        <pc:spChg chg="mod">
          <ac:chgData name="Phillip Kaufman" userId="c001b2a046940d7c" providerId="LiveId" clId="{5CB25B10-5B1C-4017-B167-ED3104435743}" dt="2024-05-16T08:20:25.564" v="2300" actId="1076"/>
          <ac:spMkLst>
            <pc:docMk/>
            <pc:sldMk cId="2876084972" sldId="902"/>
            <ac:spMk id="16" creationId="{C39B304C-2170-EB4C-B05A-259B1C7696A8}"/>
          </ac:spMkLst>
        </pc:spChg>
        <pc:spChg chg="mod">
          <ac:chgData name="Phillip Kaufman" userId="c001b2a046940d7c" providerId="LiveId" clId="{5CB25B10-5B1C-4017-B167-ED3104435743}" dt="2024-05-16T08:20:25.564" v="2300" actId="1076"/>
          <ac:spMkLst>
            <pc:docMk/>
            <pc:sldMk cId="2876084972" sldId="902"/>
            <ac:spMk id="22" creationId="{18935A27-1F1A-9C23-FC34-072DF5053D67}"/>
          </ac:spMkLst>
        </pc:spChg>
        <pc:spChg chg="mod">
          <ac:chgData name="Phillip Kaufman" userId="c001b2a046940d7c" providerId="LiveId" clId="{5CB25B10-5B1C-4017-B167-ED3104435743}" dt="2024-05-16T08:20:29.535" v="2301" actId="1076"/>
          <ac:spMkLst>
            <pc:docMk/>
            <pc:sldMk cId="2876084972" sldId="902"/>
            <ac:spMk id="23" creationId="{E6AF5946-AC6C-7373-BC59-2D8969C43C4D}"/>
          </ac:spMkLst>
        </pc:spChg>
        <pc:spChg chg="mod">
          <ac:chgData name="Phillip Kaufman" userId="c001b2a046940d7c" providerId="LiveId" clId="{5CB25B10-5B1C-4017-B167-ED3104435743}" dt="2024-05-16T08:20:56.473" v="2313" actId="1076"/>
          <ac:spMkLst>
            <pc:docMk/>
            <pc:sldMk cId="2876084972" sldId="902"/>
            <ac:spMk id="24" creationId="{446BAD3D-ADF6-9D4E-1F99-29A320FC9B61}"/>
          </ac:spMkLst>
        </pc:spChg>
        <pc:spChg chg="mod">
          <ac:chgData name="Phillip Kaufman" userId="c001b2a046940d7c" providerId="LiveId" clId="{5CB25B10-5B1C-4017-B167-ED3104435743}" dt="2024-05-16T08:20:32.196" v="2302" actId="1076"/>
          <ac:spMkLst>
            <pc:docMk/>
            <pc:sldMk cId="2876084972" sldId="902"/>
            <ac:spMk id="25" creationId="{D8D4561F-8E33-7D59-63DC-2E57FFEF60EC}"/>
          </ac:spMkLst>
        </pc:spChg>
        <pc:spChg chg="mod">
          <ac:chgData name="Phillip Kaufman" userId="c001b2a046940d7c" providerId="LiveId" clId="{5CB25B10-5B1C-4017-B167-ED3104435743}" dt="2024-05-16T08:21:01.498" v="2314" actId="1076"/>
          <ac:spMkLst>
            <pc:docMk/>
            <pc:sldMk cId="2876084972" sldId="902"/>
            <ac:spMk id="26" creationId="{00B879E3-86E9-0506-7032-B3EB9EA592B6}"/>
          </ac:spMkLst>
        </pc:spChg>
      </pc:sldChg>
      <pc:sldChg chg="addSp delSp modSp mod">
        <pc:chgData name="Phillip Kaufman" userId="c001b2a046940d7c" providerId="LiveId" clId="{5CB25B10-5B1C-4017-B167-ED3104435743}" dt="2024-06-04T02:27:09.163" v="13507"/>
        <pc:sldMkLst>
          <pc:docMk/>
          <pc:sldMk cId="699598180" sldId="907"/>
        </pc:sldMkLst>
        <pc:spChg chg="mod">
          <ac:chgData name="Phillip Kaufman" userId="c001b2a046940d7c" providerId="LiveId" clId="{5CB25B10-5B1C-4017-B167-ED3104435743}" dt="2024-05-30T06:40:32.923" v="9824"/>
          <ac:spMkLst>
            <pc:docMk/>
            <pc:sldMk cId="699598180" sldId="907"/>
            <ac:spMk id="4" creationId="{CE7D0D33-D4A4-EDBF-80E0-1E0C613CB23F}"/>
          </ac:spMkLst>
        </pc:spChg>
        <pc:spChg chg="mod">
          <ac:chgData name="Phillip Kaufman" userId="c001b2a046940d7c" providerId="LiveId" clId="{5CB25B10-5B1C-4017-B167-ED3104435743}" dt="2024-05-21T01:29:52.658" v="4052" actId="1038"/>
          <ac:spMkLst>
            <pc:docMk/>
            <pc:sldMk cId="699598180" sldId="907"/>
            <ac:spMk id="5" creationId="{598D03F2-93D9-83BF-CDA9-A512BA4F8C99}"/>
          </ac:spMkLst>
        </pc:spChg>
        <pc:spChg chg="mod">
          <ac:chgData name="Phillip Kaufman" userId="c001b2a046940d7c" providerId="LiveId" clId="{5CB25B10-5B1C-4017-B167-ED3104435743}" dt="2024-05-21T01:29:52.658" v="4052" actId="1038"/>
          <ac:spMkLst>
            <pc:docMk/>
            <pc:sldMk cId="699598180" sldId="907"/>
            <ac:spMk id="6" creationId="{AA2EDE3B-E316-5354-6C01-6E53B36D5921}"/>
          </ac:spMkLst>
        </pc:spChg>
        <pc:spChg chg="mod">
          <ac:chgData name="Phillip Kaufman" userId="c001b2a046940d7c" providerId="LiveId" clId="{5CB25B10-5B1C-4017-B167-ED3104435743}" dt="2024-05-21T04:51:50.652" v="5284" actId="1076"/>
          <ac:spMkLst>
            <pc:docMk/>
            <pc:sldMk cId="699598180" sldId="907"/>
            <ac:spMk id="7" creationId="{BE1122DA-8E00-C761-2D7C-D92F8957FD3F}"/>
          </ac:spMkLst>
        </pc:spChg>
        <pc:spChg chg="del mod">
          <ac:chgData name="Phillip Kaufman" userId="c001b2a046940d7c" providerId="LiveId" clId="{5CB25B10-5B1C-4017-B167-ED3104435743}" dt="2024-05-21T04:52:09.548" v="5287" actId="478"/>
          <ac:spMkLst>
            <pc:docMk/>
            <pc:sldMk cId="699598180" sldId="907"/>
            <ac:spMk id="8" creationId="{531E1E80-F671-0E28-E413-10E0A2076E7F}"/>
          </ac:spMkLst>
        </pc:spChg>
        <pc:spChg chg="mod">
          <ac:chgData name="Phillip Kaufman" userId="c001b2a046940d7c" providerId="LiveId" clId="{5CB25B10-5B1C-4017-B167-ED3104435743}" dt="2024-05-14T06:48:52.603" v="789"/>
          <ac:spMkLst>
            <pc:docMk/>
            <pc:sldMk cId="699598180" sldId="907"/>
            <ac:spMk id="10" creationId="{F86BA03E-944E-489D-9CFC-7EA656FD6A9B}"/>
          </ac:spMkLst>
        </pc:spChg>
        <pc:spChg chg="mod">
          <ac:chgData name="Phillip Kaufman" userId="c001b2a046940d7c" providerId="LiveId" clId="{5CB25B10-5B1C-4017-B167-ED3104435743}" dt="2024-05-18T03:15:05.929" v="2773"/>
          <ac:spMkLst>
            <pc:docMk/>
            <pc:sldMk cId="699598180" sldId="907"/>
            <ac:spMk id="11" creationId="{6847A359-4F27-1740-BA9E-1E9926953775}"/>
          </ac:spMkLst>
        </pc:spChg>
        <pc:spChg chg="mod">
          <ac:chgData name="Phillip Kaufman" userId="c001b2a046940d7c" providerId="LiveId" clId="{5CB25B10-5B1C-4017-B167-ED3104435743}" dt="2024-05-18T03:15:05.929" v="2773"/>
          <ac:spMkLst>
            <pc:docMk/>
            <pc:sldMk cId="699598180" sldId="907"/>
            <ac:spMk id="12" creationId="{248A348E-A041-24AA-3C25-F83B7D7A6247}"/>
          </ac:spMkLst>
        </pc:spChg>
        <pc:spChg chg="mod">
          <ac:chgData name="Phillip Kaufman" userId="c001b2a046940d7c" providerId="LiveId" clId="{5CB25B10-5B1C-4017-B167-ED3104435743}" dt="2024-06-04T02:27:09.163" v="13507"/>
          <ac:spMkLst>
            <pc:docMk/>
            <pc:sldMk cId="699598180" sldId="907"/>
            <ac:spMk id="12" creationId="{2881EA02-4461-7B90-96D4-036A483EF91A}"/>
          </ac:spMkLst>
        </pc:spChg>
        <pc:spChg chg="mod">
          <ac:chgData name="Phillip Kaufman" userId="c001b2a046940d7c" providerId="LiveId" clId="{5CB25B10-5B1C-4017-B167-ED3104435743}" dt="2024-06-04T02:27:09.163" v="13507"/>
          <ac:spMkLst>
            <pc:docMk/>
            <pc:sldMk cId="699598180" sldId="907"/>
            <ac:spMk id="13" creationId="{49772231-B8F2-5DA7-C9F1-60A07915A8EA}"/>
          </ac:spMkLst>
        </pc:spChg>
        <pc:spChg chg="mod">
          <ac:chgData name="Phillip Kaufman" userId="c001b2a046940d7c" providerId="LiveId" clId="{5CB25B10-5B1C-4017-B167-ED3104435743}" dt="2024-06-04T02:27:09.163" v="13507"/>
          <ac:spMkLst>
            <pc:docMk/>
            <pc:sldMk cId="699598180" sldId="907"/>
            <ac:spMk id="14" creationId="{19F4617E-9A02-498C-298B-3F32259AA8B4}"/>
          </ac:spMkLst>
        </pc:spChg>
        <pc:spChg chg="mod">
          <ac:chgData name="Phillip Kaufman" userId="c001b2a046940d7c" providerId="LiveId" clId="{5CB25B10-5B1C-4017-B167-ED3104435743}" dt="2024-06-04T02:27:09.163" v="13507"/>
          <ac:spMkLst>
            <pc:docMk/>
            <pc:sldMk cId="699598180" sldId="907"/>
            <ac:spMk id="15" creationId="{DBFB4F21-866D-3CC2-D9D2-79C7DF13B81A}"/>
          </ac:spMkLst>
        </pc:spChg>
        <pc:spChg chg="mod">
          <ac:chgData name="Phillip Kaufman" userId="c001b2a046940d7c" providerId="LiveId" clId="{5CB25B10-5B1C-4017-B167-ED3104435743}" dt="2024-05-30T06:40:32.923" v="9824"/>
          <ac:spMkLst>
            <pc:docMk/>
            <pc:sldMk cId="699598180" sldId="907"/>
            <ac:spMk id="43" creationId="{A9F5587D-9058-B96B-2A8D-B8661BE66E02}"/>
          </ac:spMkLst>
        </pc:spChg>
        <pc:spChg chg="mod">
          <ac:chgData name="Phillip Kaufman" userId="c001b2a046940d7c" providerId="LiveId" clId="{5CB25B10-5B1C-4017-B167-ED3104435743}" dt="2024-05-30T06:40:32.923" v="9824"/>
          <ac:spMkLst>
            <pc:docMk/>
            <pc:sldMk cId="699598180" sldId="907"/>
            <ac:spMk id="44" creationId="{02A5E079-59BE-789F-BCB1-26DC631198F6}"/>
          </ac:spMkLst>
        </pc:spChg>
        <pc:spChg chg="mod">
          <ac:chgData name="Phillip Kaufman" userId="c001b2a046940d7c" providerId="LiveId" clId="{5CB25B10-5B1C-4017-B167-ED3104435743}" dt="2024-06-02T23:45:37.688" v="12497"/>
          <ac:spMkLst>
            <pc:docMk/>
            <pc:sldMk cId="699598180" sldId="907"/>
            <ac:spMk id="44" creationId="{6B0EBB5B-EBF2-9B05-1F5C-6696F7CF5FDC}"/>
          </ac:spMkLst>
        </pc:spChg>
        <pc:spChg chg="mod">
          <ac:chgData name="Phillip Kaufman" userId="c001b2a046940d7c" providerId="LiveId" clId="{5CB25B10-5B1C-4017-B167-ED3104435743}" dt="2024-05-14T06:48:52.603" v="789"/>
          <ac:spMkLst>
            <pc:docMk/>
            <pc:sldMk cId="699598180" sldId="907"/>
            <ac:spMk id="45" creationId="{87FC683C-ED2E-CFE2-8F9D-789318B89321}"/>
          </ac:spMkLst>
        </pc:spChg>
        <pc:spChg chg="mod">
          <ac:chgData name="Phillip Kaufman" userId="c001b2a046940d7c" providerId="LiveId" clId="{5CB25B10-5B1C-4017-B167-ED3104435743}" dt="2024-06-02T23:45:37.688" v="12497"/>
          <ac:spMkLst>
            <pc:docMk/>
            <pc:sldMk cId="699598180" sldId="907"/>
            <ac:spMk id="45" creationId="{8A0C5359-A951-008B-EBFE-14E74AED705D}"/>
          </ac:spMkLst>
        </pc:spChg>
        <pc:spChg chg="mod">
          <ac:chgData name="Phillip Kaufman" userId="c001b2a046940d7c" providerId="LiveId" clId="{5CB25B10-5B1C-4017-B167-ED3104435743}" dt="2024-05-14T06:48:52.603" v="789"/>
          <ac:spMkLst>
            <pc:docMk/>
            <pc:sldMk cId="699598180" sldId="907"/>
            <ac:spMk id="46" creationId="{6425C28B-9276-67AA-08E0-9F873F1C0D75}"/>
          </ac:spMkLst>
        </pc:spChg>
        <pc:spChg chg="mod">
          <ac:chgData name="Phillip Kaufman" userId="c001b2a046940d7c" providerId="LiveId" clId="{5CB25B10-5B1C-4017-B167-ED3104435743}" dt="2024-05-18T03:15:05.929" v="2773"/>
          <ac:spMkLst>
            <pc:docMk/>
            <pc:sldMk cId="699598180" sldId="907"/>
            <ac:spMk id="46" creationId="{6B956C8B-16CE-6E2C-BB57-0E21AFEA993A}"/>
          </ac:spMkLst>
        </pc:spChg>
        <pc:spChg chg="mod">
          <ac:chgData name="Phillip Kaufman" userId="c001b2a046940d7c" providerId="LiveId" clId="{5CB25B10-5B1C-4017-B167-ED3104435743}" dt="2024-05-18T03:15:05.929" v="2773"/>
          <ac:spMkLst>
            <pc:docMk/>
            <pc:sldMk cId="699598180" sldId="907"/>
            <ac:spMk id="47" creationId="{48484C3D-5319-3D6D-5B1E-94FB42F4C2D6}"/>
          </ac:spMkLst>
        </pc:spChg>
        <pc:spChg chg="mod">
          <ac:chgData name="Phillip Kaufman" userId="c001b2a046940d7c" providerId="LiveId" clId="{5CB25B10-5B1C-4017-B167-ED3104435743}" dt="2024-06-04T02:27:09.163" v="13507"/>
          <ac:spMkLst>
            <pc:docMk/>
            <pc:sldMk cId="699598180" sldId="907"/>
            <ac:spMk id="48" creationId="{FBAE47C5-9D44-4372-19DA-7E477CFD8FFF}"/>
          </ac:spMkLst>
        </pc:spChg>
        <pc:spChg chg="mod">
          <ac:chgData name="Phillip Kaufman" userId="c001b2a046940d7c" providerId="LiveId" clId="{5CB25B10-5B1C-4017-B167-ED3104435743}" dt="2024-06-04T02:27:09.163" v="13507"/>
          <ac:spMkLst>
            <pc:docMk/>
            <pc:sldMk cId="699598180" sldId="907"/>
            <ac:spMk id="49" creationId="{243E43F7-2EB9-E46B-8B32-6CA7A8624840}"/>
          </ac:spMkLst>
        </pc:spChg>
        <pc:spChg chg="mod">
          <ac:chgData name="Phillip Kaufman" userId="c001b2a046940d7c" providerId="LiveId" clId="{5CB25B10-5B1C-4017-B167-ED3104435743}" dt="2024-05-16T07:53:18.976" v="1918" actId="404"/>
          <ac:spMkLst>
            <pc:docMk/>
            <pc:sldMk cId="699598180" sldId="907"/>
            <ac:spMk id="50" creationId="{B21C8D8B-D398-EF6D-95D1-34C78403608D}"/>
          </ac:spMkLst>
        </pc:spChg>
        <pc:spChg chg="mod">
          <ac:chgData name="Phillip Kaufman" userId="c001b2a046940d7c" providerId="LiveId" clId="{5CB25B10-5B1C-4017-B167-ED3104435743}" dt="2024-05-30T06:40:32.923" v="9824"/>
          <ac:spMkLst>
            <pc:docMk/>
            <pc:sldMk cId="699598180" sldId="907"/>
            <ac:spMk id="50" creationId="{B31ADCE6-1F95-FD46-2903-372E968721D8}"/>
          </ac:spMkLst>
        </pc:spChg>
        <pc:spChg chg="add mod">
          <ac:chgData name="Phillip Kaufman" userId="c001b2a046940d7c" providerId="LiveId" clId="{5CB25B10-5B1C-4017-B167-ED3104435743}" dt="2024-05-16T19:47:51.397" v="2513"/>
          <ac:spMkLst>
            <pc:docMk/>
            <pc:sldMk cId="699598180" sldId="907"/>
            <ac:spMk id="51" creationId="{791A8E3B-7703-CC81-54FD-89DF08878869}"/>
          </ac:spMkLst>
        </pc:spChg>
        <pc:spChg chg="add del mod">
          <ac:chgData name="Phillip Kaufman" userId="c001b2a046940d7c" providerId="LiveId" clId="{5CB25B10-5B1C-4017-B167-ED3104435743}" dt="2024-05-29T06:21:44.304" v="9379" actId="404"/>
          <ac:spMkLst>
            <pc:docMk/>
            <pc:sldMk cId="699598180" sldId="907"/>
            <ac:spMk id="51" creationId="{E090AB11-6989-674F-1526-0A7CD9AD30C5}"/>
          </ac:spMkLst>
        </pc:spChg>
        <pc:spChg chg="mod topLvl">
          <ac:chgData name="Phillip Kaufman" userId="c001b2a046940d7c" providerId="LiveId" clId="{5CB25B10-5B1C-4017-B167-ED3104435743}" dt="2024-06-02T23:53:27.659" v="12562" actId="164"/>
          <ac:spMkLst>
            <pc:docMk/>
            <pc:sldMk cId="699598180" sldId="907"/>
            <ac:spMk id="52" creationId="{88D31723-655B-57B3-DC08-53C0AF735D41}"/>
          </ac:spMkLst>
        </pc:spChg>
        <pc:spChg chg="mod topLvl">
          <ac:chgData name="Phillip Kaufman" userId="c001b2a046940d7c" providerId="LiveId" clId="{5CB25B10-5B1C-4017-B167-ED3104435743}" dt="2024-06-02T23:53:27.659" v="12562" actId="164"/>
          <ac:spMkLst>
            <pc:docMk/>
            <pc:sldMk cId="699598180" sldId="907"/>
            <ac:spMk id="53" creationId="{0CEC64E8-75BE-07C1-41FA-E1C59581DEE9}"/>
          </ac:spMkLst>
        </pc:spChg>
        <pc:spChg chg="mod">
          <ac:chgData name="Phillip Kaufman" userId="c001b2a046940d7c" providerId="LiveId" clId="{5CB25B10-5B1C-4017-B167-ED3104435743}" dt="2024-05-16T07:53:18.976" v="1918" actId="404"/>
          <ac:spMkLst>
            <pc:docMk/>
            <pc:sldMk cId="699598180" sldId="907"/>
            <ac:spMk id="53" creationId="{FB53B42E-80F2-7E14-F92D-499C5A7C18AB}"/>
          </ac:spMkLst>
        </pc:spChg>
        <pc:spChg chg="mod">
          <ac:chgData name="Phillip Kaufman" userId="c001b2a046940d7c" providerId="LiveId" clId="{5CB25B10-5B1C-4017-B167-ED3104435743}" dt="2024-05-30T06:40:38.901" v="9826" actId="165"/>
          <ac:spMkLst>
            <pc:docMk/>
            <pc:sldMk cId="699598180" sldId="907"/>
            <ac:spMk id="55" creationId="{912131EA-AB51-DB61-24A2-BD127F8580DB}"/>
          </ac:spMkLst>
        </pc:spChg>
        <pc:spChg chg="mod">
          <ac:chgData name="Phillip Kaufman" userId="c001b2a046940d7c" providerId="LiveId" clId="{5CB25B10-5B1C-4017-B167-ED3104435743}" dt="2024-05-30T06:40:38.901" v="9826" actId="165"/>
          <ac:spMkLst>
            <pc:docMk/>
            <pc:sldMk cId="699598180" sldId="907"/>
            <ac:spMk id="56" creationId="{7DE3BBA0-A4D4-26C6-9C0D-9BD3DF448E73}"/>
          </ac:spMkLst>
        </pc:spChg>
        <pc:spChg chg="mod">
          <ac:chgData name="Phillip Kaufman" userId="c001b2a046940d7c" providerId="LiveId" clId="{5CB25B10-5B1C-4017-B167-ED3104435743}" dt="2024-05-16T19:47:51.397" v="2513"/>
          <ac:spMkLst>
            <pc:docMk/>
            <pc:sldMk cId="699598180" sldId="907"/>
            <ac:spMk id="57" creationId="{504C5FDF-CEA9-0F8A-5E51-62D5E8168390}"/>
          </ac:spMkLst>
        </pc:spChg>
        <pc:spChg chg="mod">
          <ac:chgData name="Phillip Kaufman" userId="c001b2a046940d7c" providerId="LiveId" clId="{5CB25B10-5B1C-4017-B167-ED3104435743}" dt="2024-06-02T23:45:37.688" v="12497"/>
          <ac:spMkLst>
            <pc:docMk/>
            <pc:sldMk cId="699598180" sldId="907"/>
            <ac:spMk id="57" creationId="{93F44999-3BEB-08A9-2B76-D08C2BB9B3EC}"/>
          </ac:spMkLst>
        </pc:spChg>
        <pc:spChg chg="mod">
          <ac:chgData name="Phillip Kaufman" userId="c001b2a046940d7c" providerId="LiveId" clId="{5CB25B10-5B1C-4017-B167-ED3104435743}" dt="2024-05-16T19:47:51.397" v="2513"/>
          <ac:spMkLst>
            <pc:docMk/>
            <pc:sldMk cId="699598180" sldId="907"/>
            <ac:spMk id="58" creationId="{05BA4446-3990-43EC-99D3-F6335A5E7DFD}"/>
          </ac:spMkLst>
        </pc:spChg>
        <pc:spChg chg="add mod ord topLvl">
          <ac:chgData name="Phillip Kaufman" userId="c001b2a046940d7c" providerId="LiveId" clId="{5CB25B10-5B1C-4017-B167-ED3104435743}" dt="2024-06-02T23:53:27.659" v="12562" actId="164"/>
          <ac:spMkLst>
            <pc:docMk/>
            <pc:sldMk cId="699598180" sldId="907"/>
            <ac:spMk id="60" creationId="{930A9234-D102-F001-719F-72B9F752CC7C}"/>
          </ac:spMkLst>
        </pc:spChg>
        <pc:spChg chg="add del mod ord">
          <ac:chgData name="Phillip Kaufman" userId="c001b2a046940d7c" providerId="LiveId" clId="{5CB25B10-5B1C-4017-B167-ED3104435743}" dt="2024-06-02T23:51:39.674" v="12541" actId="478"/>
          <ac:spMkLst>
            <pc:docMk/>
            <pc:sldMk cId="699598180" sldId="907"/>
            <ac:spMk id="61" creationId="{C38D1E4C-CFEF-D52B-57AA-0BCABC4F435A}"/>
          </ac:spMkLst>
        </pc:spChg>
        <pc:spChg chg="mod">
          <ac:chgData name="Phillip Kaufman" userId="c001b2a046940d7c" providerId="LiveId" clId="{5CB25B10-5B1C-4017-B167-ED3104435743}" dt="2024-06-02T23:45:37.688" v="12497"/>
          <ac:spMkLst>
            <pc:docMk/>
            <pc:sldMk cId="699598180" sldId="907"/>
            <ac:spMk id="62" creationId="{C6317169-A480-B095-5B8B-703FF51654AC}"/>
          </ac:spMkLst>
        </pc:spChg>
        <pc:spChg chg="mod">
          <ac:chgData name="Phillip Kaufman" userId="c001b2a046940d7c" providerId="LiveId" clId="{5CB25B10-5B1C-4017-B167-ED3104435743}" dt="2024-06-02T23:45:37.688" v="12497"/>
          <ac:spMkLst>
            <pc:docMk/>
            <pc:sldMk cId="699598180" sldId="907"/>
            <ac:spMk id="63" creationId="{64673778-18B7-E70C-5378-51FA0AA16B60}"/>
          </ac:spMkLst>
        </pc:spChg>
        <pc:spChg chg="mod">
          <ac:chgData name="Phillip Kaufman" userId="c001b2a046940d7c" providerId="LiveId" clId="{5CB25B10-5B1C-4017-B167-ED3104435743}" dt="2024-06-02T23:45:37.688" v="12497"/>
          <ac:spMkLst>
            <pc:docMk/>
            <pc:sldMk cId="699598180" sldId="907"/>
            <ac:spMk id="66" creationId="{05CBDAF9-B3D8-6F7E-724F-C4DDC3441CAF}"/>
          </ac:spMkLst>
        </pc:spChg>
        <pc:spChg chg="mod">
          <ac:chgData name="Phillip Kaufman" userId="c001b2a046940d7c" providerId="LiveId" clId="{5CB25B10-5B1C-4017-B167-ED3104435743}" dt="2024-06-02T23:45:37.688" v="12497"/>
          <ac:spMkLst>
            <pc:docMk/>
            <pc:sldMk cId="699598180" sldId="907"/>
            <ac:spMk id="67" creationId="{28CAD076-8B7B-29BB-1440-FE24644F9085}"/>
          </ac:spMkLst>
        </pc:spChg>
        <pc:spChg chg="mod">
          <ac:chgData name="Phillip Kaufman" userId="c001b2a046940d7c" providerId="LiveId" clId="{5CB25B10-5B1C-4017-B167-ED3104435743}" dt="2024-06-02T23:45:37.688" v="12497"/>
          <ac:spMkLst>
            <pc:docMk/>
            <pc:sldMk cId="699598180" sldId="907"/>
            <ac:spMk id="70" creationId="{623E8CC3-5BAB-E1DA-212B-A4FC65770243}"/>
          </ac:spMkLst>
        </pc:spChg>
        <pc:spChg chg="mod">
          <ac:chgData name="Phillip Kaufman" userId="c001b2a046940d7c" providerId="LiveId" clId="{5CB25B10-5B1C-4017-B167-ED3104435743}" dt="2024-06-02T23:45:37.688" v="12497"/>
          <ac:spMkLst>
            <pc:docMk/>
            <pc:sldMk cId="699598180" sldId="907"/>
            <ac:spMk id="71" creationId="{485559F0-ADC8-597F-DBDF-EEE192A1A97E}"/>
          </ac:spMkLst>
        </pc:spChg>
        <pc:spChg chg="mod">
          <ac:chgData name="Phillip Kaufman" userId="c001b2a046940d7c" providerId="LiveId" clId="{5CB25B10-5B1C-4017-B167-ED3104435743}" dt="2024-06-02T23:45:37.688" v="12497"/>
          <ac:spMkLst>
            <pc:docMk/>
            <pc:sldMk cId="699598180" sldId="907"/>
            <ac:spMk id="74" creationId="{400B9202-9C16-7B34-23F9-4221BB5F4699}"/>
          </ac:spMkLst>
        </pc:spChg>
        <pc:spChg chg="mod">
          <ac:chgData name="Phillip Kaufman" userId="c001b2a046940d7c" providerId="LiveId" clId="{5CB25B10-5B1C-4017-B167-ED3104435743}" dt="2024-06-02T23:45:37.688" v="12497"/>
          <ac:spMkLst>
            <pc:docMk/>
            <pc:sldMk cId="699598180" sldId="907"/>
            <ac:spMk id="75" creationId="{7850BEDE-B30D-3729-F4FE-3F7632F2449A}"/>
          </ac:spMkLst>
        </pc:spChg>
        <pc:spChg chg="mod">
          <ac:chgData name="Phillip Kaufman" userId="c001b2a046940d7c" providerId="LiveId" clId="{5CB25B10-5B1C-4017-B167-ED3104435743}" dt="2024-06-02T23:45:37.688" v="12497"/>
          <ac:spMkLst>
            <pc:docMk/>
            <pc:sldMk cId="699598180" sldId="907"/>
            <ac:spMk id="78" creationId="{CC2ACAA3-2620-4B6F-185D-60A54C21F466}"/>
          </ac:spMkLst>
        </pc:spChg>
        <pc:spChg chg="mod topLvl">
          <ac:chgData name="Phillip Kaufman" userId="c001b2a046940d7c" providerId="LiveId" clId="{5CB25B10-5B1C-4017-B167-ED3104435743}" dt="2024-05-30T06:42:03.882" v="9847" actId="165"/>
          <ac:spMkLst>
            <pc:docMk/>
            <pc:sldMk cId="699598180" sldId="907"/>
            <ac:spMk id="101" creationId="{9AFF47E0-8C48-26A0-0000-6DF1FACDA3CD}"/>
          </ac:spMkLst>
        </pc:spChg>
        <pc:spChg chg="add del mod topLvl">
          <ac:chgData name="Phillip Kaufman" userId="c001b2a046940d7c" providerId="LiveId" clId="{5CB25B10-5B1C-4017-B167-ED3104435743}" dt="2024-05-30T06:42:03.882" v="9847" actId="165"/>
          <ac:spMkLst>
            <pc:docMk/>
            <pc:sldMk cId="699598180" sldId="907"/>
            <ac:spMk id="102" creationId="{F9138A63-C208-2ADB-936B-128288A16BF4}"/>
          </ac:spMkLst>
        </pc:spChg>
        <pc:spChg chg="mod">
          <ac:chgData name="Phillip Kaufman" userId="c001b2a046940d7c" providerId="LiveId" clId="{5CB25B10-5B1C-4017-B167-ED3104435743}" dt="2024-06-02T23:53:27.659" v="12562" actId="164"/>
          <ac:spMkLst>
            <pc:docMk/>
            <pc:sldMk cId="699598180" sldId="907"/>
            <ac:spMk id="116" creationId="{FFFBEB1D-3121-56E5-94B9-7444EF824793}"/>
          </ac:spMkLst>
        </pc:spChg>
        <pc:spChg chg="mod">
          <ac:chgData name="Phillip Kaufman" userId="c001b2a046940d7c" providerId="LiveId" clId="{5CB25B10-5B1C-4017-B167-ED3104435743}" dt="2024-06-02T23:53:27.659" v="12562" actId="164"/>
          <ac:spMkLst>
            <pc:docMk/>
            <pc:sldMk cId="699598180" sldId="907"/>
            <ac:spMk id="117" creationId="{C5F35D89-84EA-A6FF-C450-0BA13AF0C7BD}"/>
          </ac:spMkLst>
        </pc:spChg>
        <pc:spChg chg="mod">
          <ac:chgData name="Phillip Kaufman" userId="c001b2a046940d7c" providerId="LiveId" clId="{5CB25B10-5B1C-4017-B167-ED3104435743}" dt="2024-06-02T23:48:25.964" v="12506" actId="165"/>
          <ac:spMkLst>
            <pc:docMk/>
            <pc:sldMk cId="699598180" sldId="907"/>
            <ac:spMk id="126" creationId="{F10B27CF-0FB5-AACE-7629-12AA3DDC0ED6}"/>
          </ac:spMkLst>
        </pc:spChg>
        <pc:spChg chg="mod">
          <ac:chgData name="Phillip Kaufman" userId="c001b2a046940d7c" providerId="LiveId" clId="{5CB25B10-5B1C-4017-B167-ED3104435743}" dt="2024-05-30T06:42:03.882" v="9847" actId="165"/>
          <ac:spMkLst>
            <pc:docMk/>
            <pc:sldMk cId="699598180" sldId="907"/>
            <ac:spMk id="137" creationId="{5EE5B35F-9E5B-D1E1-3806-CDF40302B8F3}"/>
          </ac:spMkLst>
        </pc:spChg>
        <pc:spChg chg="mod">
          <ac:chgData name="Phillip Kaufman" userId="c001b2a046940d7c" providerId="LiveId" clId="{5CB25B10-5B1C-4017-B167-ED3104435743}" dt="2024-05-30T06:42:03.882" v="9847" actId="165"/>
          <ac:spMkLst>
            <pc:docMk/>
            <pc:sldMk cId="699598180" sldId="907"/>
            <ac:spMk id="138" creationId="{709DD11A-A7C8-E6BE-64DD-86375AA658C1}"/>
          </ac:spMkLst>
        </pc:spChg>
        <pc:spChg chg="mod">
          <ac:chgData name="Phillip Kaufman" userId="c001b2a046940d7c" providerId="LiveId" clId="{5CB25B10-5B1C-4017-B167-ED3104435743}" dt="2024-05-30T06:40:59.401" v="9829"/>
          <ac:spMkLst>
            <pc:docMk/>
            <pc:sldMk cId="699598180" sldId="907"/>
            <ac:spMk id="150" creationId="{86B2838C-7B4C-0A23-E428-C8F795B7F81B}"/>
          </ac:spMkLst>
        </pc:spChg>
        <pc:spChg chg="mod">
          <ac:chgData name="Phillip Kaufman" userId="c001b2a046940d7c" providerId="LiveId" clId="{5CB25B10-5B1C-4017-B167-ED3104435743}" dt="2024-05-30T06:40:59.401" v="9829"/>
          <ac:spMkLst>
            <pc:docMk/>
            <pc:sldMk cId="699598180" sldId="907"/>
            <ac:spMk id="153" creationId="{8E463916-B14F-F5D3-CE13-0257A499445E}"/>
          </ac:spMkLst>
        </pc:spChg>
        <pc:spChg chg="mod">
          <ac:chgData name="Phillip Kaufman" userId="c001b2a046940d7c" providerId="LiveId" clId="{5CB25B10-5B1C-4017-B167-ED3104435743}" dt="2024-05-30T06:40:59.401" v="9829"/>
          <ac:spMkLst>
            <pc:docMk/>
            <pc:sldMk cId="699598180" sldId="907"/>
            <ac:spMk id="154" creationId="{E3A9B2A4-8BAA-8DBF-FC66-F1EC385A2248}"/>
          </ac:spMkLst>
        </pc:spChg>
        <pc:spChg chg="mod">
          <ac:chgData name="Phillip Kaufman" userId="c001b2a046940d7c" providerId="LiveId" clId="{5CB25B10-5B1C-4017-B167-ED3104435743}" dt="2024-05-30T06:40:59.401" v="9829"/>
          <ac:spMkLst>
            <pc:docMk/>
            <pc:sldMk cId="699598180" sldId="907"/>
            <ac:spMk id="157" creationId="{86BF7261-4E95-BA0E-4BF5-E991729966CB}"/>
          </ac:spMkLst>
        </pc:spChg>
        <pc:spChg chg="mod">
          <ac:chgData name="Phillip Kaufman" userId="c001b2a046940d7c" providerId="LiveId" clId="{5CB25B10-5B1C-4017-B167-ED3104435743}" dt="2024-05-16T19:47:51.397" v="2513"/>
          <ac:spMkLst>
            <pc:docMk/>
            <pc:sldMk cId="699598180" sldId="907"/>
            <ac:spMk id="157" creationId="{A7ACA2F0-F109-7422-E721-5445E99FAC93}"/>
          </ac:spMkLst>
        </pc:spChg>
        <pc:spChg chg="mod">
          <ac:chgData name="Phillip Kaufman" userId="c001b2a046940d7c" providerId="LiveId" clId="{5CB25B10-5B1C-4017-B167-ED3104435743}" dt="2024-05-16T19:47:51.397" v="2513"/>
          <ac:spMkLst>
            <pc:docMk/>
            <pc:sldMk cId="699598180" sldId="907"/>
            <ac:spMk id="158" creationId="{21749A8C-3ED8-F19E-8797-C70C502CBB6A}"/>
          </ac:spMkLst>
        </pc:spChg>
        <pc:spChg chg="mod">
          <ac:chgData name="Phillip Kaufman" userId="c001b2a046940d7c" providerId="LiveId" clId="{5CB25B10-5B1C-4017-B167-ED3104435743}" dt="2024-05-30T06:40:59.401" v="9829"/>
          <ac:spMkLst>
            <pc:docMk/>
            <pc:sldMk cId="699598180" sldId="907"/>
            <ac:spMk id="158" creationId="{3C933FC9-E9A5-BC16-E9AD-ED83BCEE28C5}"/>
          </ac:spMkLst>
        </pc:spChg>
        <pc:spChg chg="mod">
          <ac:chgData name="Phillip Kaufman" userId="c001b2a046940d7c" providerId="LiveId" clId="{5CB25B10-5B1C-4017-B167-ED3104435743}" dt="2024-05-30T06:40:59.401" v="9829"/>
          <ac:spMkLst>
            <pc:docMk/>
            <pc:sldMk cId="699598180" sldId="907"/>
            <ac:spMk id="161" creationId="{1F3D402A-A444-37FC-EB4F-4963516A2478}"/>
          </ac:spMkLst>
        </pc:spChg>
        <pc:spChg chg="mod">
          <ac:chgData name="Phillip Kaufman" userId="c001b2a046940d7c" providerId="LiveId" clId="{5CB25B10-5B1C-4017-B167-ED3104435743}" dt="2024-05-30T06:40:59.401" v="9829"/>
          <ac:spMkLst>
            <pc:docMk/>
            <pc:sldMk cId="699598180" sldId="907"/>
            <ac:spMk id="162" creationId="{52823F7D-A0A2-D0F7-50EE-DC52695BB739}"/>
          </ac:spMkLst>
        </pc:spChg>
        <pc:spChg chg="mod">
          <ac:chgData name="Phillip Kaufman" userId="c001b2a046940d7c" providerId="LiveId" clId="{5CB25B10-5B1C-4017-B167-ED3104435743}" dt="2024-05-30T06:40:59.401" v="9829"/>
          <ac:spMkLst>
            <pc:docMk/>
            <pc:sldMk cId="699598180" sldId="907"/>
            <ac:spMk id="165" creationId="{6B24A2B4-5E55-E6CC-D0AF-8A8AE8091797}"/>
          </ac:spMkLst>
        </pc:spChg>
        <pc:spChg chg="mod">
          <ac:chgData name="Phillip Kaufman" userId="c001b2a046940d7c" providerId="LiveId" clId="{5CB25B10-5B1C-4017-B167-ED3104435743}" dt="2024-05-30T06:40:59.401" v="9829"/>
          <ac:spMkLst>
            <pc:docMk/>
            <pc:sldMk cId="699598180" sldId="907"/>
            <ac:spMk id="166" creationId="{D64BB0FF-E17B-445B-2EC8-E449C92BC033}"/>
          </ac:spMkLst>
        </pc:spChg>
        <pc:spChg chg="mod">
          <ac:chgData name="Phillip Kaufman" userId="c001b2a046940d7c" providerId="LiveId" clId="{5CB25B10-5B1C-4017-B167-ED3104435743}" dt="2024-05-30T06:40:59.401" v="9829"/>
          <ac:spMkLst>
            <pc:docMk/>
            <pc:sldMk cId="699598180" sldId="907"/>
            <ac:spMk id="169" creationId="{EC6894A9-E274-E1A3-2E7B-3DF85F66045B}"/>
          </ac:spMkLst>
        </pc:spChg>
        <pc:spChg chg="del">
          <ac:chgData name="Phillip Kaufman" userId="c001b2a046940d7c" providerId="LiveId" clId="{5CB25B10-5B1C-4017-B167-ED3104435743}" dt="2024-05-16T19:47:51.151" v="2512" actId="478"/>
          <ac:spMkLst>
            <pc:docMk/>
            <pc:sldMk cId="699598180" sldId="907"/>
            <ac:spMk id="184" creationId="{A6B5FC1E-2BAB-DD93-FA52-D3B3CA502CDC}"/>
          </ac:spMkLst>
        </pc:spChg>
        <pc:spChg chg="del">
          <ac:chgData name="Phillip Kaufman" userId="c001b2a046940d7c" providerId="LiveId" clId="{5CB25B10-5B1C-4017-B167-ED3104435743}" dt="2024-05-16T19:47:51.151" v="2512" actId="478"/>
          <ac:spMkLst>
            <pc:docMk/>
            <pc:sldMk cId="699598180" sldId="907"/>
            <ac:spMk id="185" creationId="{1643CECD-95F2-36A1-CF9B-DE7F7FE623B4}"/>
          </ac:spMkLst>
        </pc:spChg>
        <pc:spChg chg="mod">
          <ac:chgData name="Phillip Kaufman" userId="c001b2a046940d7c" providerId="LiveId" clId="{5CB25B10-5B1C-4017-B167-ED3104435743}" dt="2024-06-02T23:48:25.964" v="12506" actId="165"/>
          <ac:spMkLst>
            <pc:docMk/>
            <pc:sldMk cId="699598180" sldId="907"/>
            <ac:spMk id="193" creationId="{B168C1EC-4E86-CCA7-086F-A7DA42114611}"/>
          </ac:spMkLst>
        </pc:spChg>
        <pc:spChg chg="mod">
          <ac:chgData name="Phillip Kaufman" userId="c001b2a046940d7c" providerId="LiveId" clId="{5CB25B10-5B1C-4017-B167-ED3104435743}" dt="2024-06-02T23:48:25.964" v="12506" actId="165"/>
          <ac:spMkLst>
            <pc:docMk/>
            <pc:sldMk cId="699598180" sldId="907"/>
            <ac:spMk id="194" creationId="{25AB6B72-1665-E651-C74B-828DF7AAFFE8}"/>
          </ac:spMkLst>
        </pc:spChg>
        <pc:spChg chg="mod">
          <ac:chgData name="Phillip Kaufman" userId="c001b2a046940d7c" providerId="LiveId" clId="{5CB25B10-5B1C-4017-B167-ED3104435743}" dt="2024-06-02T23:48:25.964" v="12506" actId="165"/>
          <ac:spMkLst>
            <pc:docMk/>
            <pc:sldMk cId="699598180" sldId="907"/>
            <ac:spMk id="197" creationId="{AE0E2E17-ABE3-0541-FB03-4122F2D79D13}"/>
          </ac:spMkLst>
        </pc:spChg>
        <pc:spChg chg="mod">
          <ac:chgData name="Phillip Kaufman" userId="c001b2a046940d7c" providerId="LiveId" clId="{5CB25B10-5B1C-4017-B167-ED3104435743}" dt="2024-06-02T23:48:25.964" v="12506" actId="165"/>
          <ac:spMkLst>
            <pc:docMk/>
            <pc:sldMk cId="699598180" sldId="907"/>
            <ac:spMk id="198" creationId="{3C627AA5-24DC-34D3-3352-4951E57D9A3D}"/>
          </ac:spMkLst>
        </pc:spChg>
        <pc:spChg chg="mod">
          <ac:chgData name="Phillip Kaufman" userId="c001b2a046940d7c" providerId="LiveId" clId="{5CB25B10-5B1C-4017-B167-ED3104435743}" dt="2024-06-02T23:48:25.964" v="12506" actId="165"/>
          <ac:spMkLst>
            <pc:docMk/>
            <pc:sldMk cId="699598180" sldId="907"/>
            <ac:spMk id="201" creationId="{E53462AB-5FAB-4858-9210-BAE263C148BB}"/>
          </ac:spMkLst>
        </pc:spChg>
        <pc:spChg chg="mod">
          <ac:chgData name="Phillip Kaufman" userId="c001b2a046940d7c" providerId="LiveId" clId="{5CB25B10-5B1C-4017-B167-ED3104435743}" dt="2024-06-02T23:48:25.964" v="12506" actId="165"/>
          <ac:spMkLst>
            <pc:docMk/>
            <pc:sldMk cId="699598180" sldId="907"/>
            <ac:spMk id="202" creationId="{D2F4E37C-6338-D49F-A5E3-CA71DF10BCE6}"/>
          </ac:spMkLst>
        </pc:spChg>
        <pc:spChg chg="mod">
          <ac:chgData name="Phillip Kaufman" userId="c001b2a046940d7c" providerId="LiveId" clId="{5CB25B10-5B1C-4017-B167-ED3104435743}" dt="2024-05-30T06:40:59.401" v="9829"/>
          <ac:spMkLst>
            <pc:docMk/>
            <pc:sldMk cId="699598180" sldId="907"/>
            <ac:spMk id="203" creationId="{1AE59974-6893-7112-3CDC-ADF1D37BA481}"/>
          </ac:spMkLst>
        </pc:spChg>
        <pc:spChg chg="mod">
          <ac:chgData name="Phillip Kaufman" userId="c001b2a046940d7c" providerId="LiveId" clId="{5CB25B10-5B1C-4017-B167-ED3104435743}" dt="2024-05-30T06:40:59.401" v="9829"/>
          <ac:spMkLst>
            <pc:docMk/>
            <pc:sldMk cId="699598180" sldId="907"/>
            <ac:spMk id="204" creationId="{6F1A4E5B-C857-7A85-C7D7-6D6674F93B32}"/>
          </ac:spMkLst>
        </pc:spChg>
        <pc:spChg chg="mod">
          <ac:chgData name="Phillip Kaufman" userId="c001b2a046940d7c" providerId="LiveId" clId="{5CB25B10-5B1C-4017-B167-ED3104435743}" dt="2024-06-02T23:48:25.964" v="12506" actId="165"/>
          <ac:spMkLst>
            <pc:docMk/>
            <pc:sldMk cId="699598180" sldId="907"/>
            <ac:spMk id="205" creationId="{65EABD1F-DCA2-BB1C-C273-96AB3A015372}"/>
          </ac:spMkLst>
        </pc:spChg>
        <pc:spChg chg="mod">
          <ac:chgData name="Phillip Kaufman" userId="c001b2a046940d7c" providerId="LiveId" clId="{5CB25B10-5B1C-4017-B167-ED3104435743}" dt="2024-06-02T23:48:25.964" v="12506" actId="165"/>
          <ac:spMkLst>
            <pc:docMk/>
            <pc:sldMk cId="699598180" sldId="907"/>
            <ac:spMk id="206" creationId="{41170C0D-DB82-56D0-C5D9-3A424090E236}"/>
          </ac:spMkLst>
        </pc:spChg>
        <pc:spChg chg="mod">
          <ac:chgData name="Phillip Kaufman" userId="c001b2a046940d7c" providerId="LiveId" clId="{5CB25B10-5B1C-4017-B167-ED3104435743}" dt="2024-06-02T23:48:25.964" v="12506" actId="165"/>
          <ac:spMkLst>
            <pc:docMk/>
            <pc:sldMk cId="699598180" sldId="907"/>
            <ac:spMk id="211" creationId="{15B2AF92-A101-3497-157A-66D88C2DA050}"/>
          </ac:spMkLst>
        </pc:spChg>
        <pc:spChg chg="mod">
          <ac:chgData name="Phillip Kaufman" userId="c001b2a046940d7c" providerId="LiveId" clId="{5CB25B10-5B1C-4017-B167-ED3104435743}" dt="2024-05-30T06:41:47.773" v="9838" actId="165"/>
          <ac:spMkLst>
            <pc:docMk/>
            <pc:sldMk cId="699598180" sldId="907"/>
            <ac:spMk id="216" creationId="{57371B7D-B28F-63BA-9C94-F38F5B8BDF59}"/>
          </ac:spMkLst>
        </pc:spChg>
        <pc:spChg chg="mod">
          <ac:chgData name="Phillip Kaufman" userId="c001b2a046940d7c" providerId="LiveId" clId="{5CB25B10-5B1C-4017-B167-ED3104435743}" dt="2024-05-30T06:41:47.773" v="9838" actId="165"/>
          <ac:spMkLst>
            <pc:docMk/>
            <pc:sldMk cId="699598180" sldId="907"/>
            <ac:spMk id="219" creationId="{73715E22-86DC-AD9A-4766-5CDC3472BE4B}"/>
          </ac:spMkLst>
        </pc:spChg>
        <pc:spChg chg="mod">
          <ac:chgData name="Phillip Kaufman" userId="c001b2a046940d7c" providerId="LiveId" clId="{5CB25B10-5B1C-4017-B167-ED3104435743}" dt="2024-05-30T06:41:47.773" v="9838" actId="165"/>
          <ac:spMkLst>
            <pc:docMk/>
            <pc:sldMk cId="699598180" sldId="907"/>
            <ac:spMk id="220" creationId="{4DEEC3D8-2410-458E-02E6-73A29F2586B2}"/>
          </ac:spMkLst>
        </pc:spChg>
        <pc:spChg chg="mod">
          <ac:chgData name="Phillip Kaufman" userId="c001b2a046940d7c" providerId="LiveId" clId="{5CB25B10-5B1C-4017-B167-ED3104435743}" dt="2024-05-30T06:41:47.773" v="9838" actId="165"/>
          <ac:spMkLst>
            <pc:docMk/>
            <pc:sldMk cId="699598180" sldId="907"/>
            <ac:spMk id="223" creationId="{04A3AEB4-BED8-93E3-E160-21381D94798F}"/>
          </ac:spMkLst>
        </pc:spChg>
        <pc:spChg chg="mod">
          <ac:chgData name="Phillip Kaufman" userId="c001b2a046940d7c" providerId="LiveId" clId="{5CB25B10-5B1C-4017-B167-ED3104435743}" dt="2024-05-30T06:41:47.773" v="9838" actId="165"/>
          <ac:spMkLst>
            <pc:docMk/>
            <pc:sldMk cId="699598180" sldId="907"/>
            <ac:spMk id="224" creationId="{465CE6AE-4D31-D6D8-298A-1226026205DE}"/>
          </ac:spMkLst>
        </pc:spChg>
        <pc:spChg chg="mod">
          <ac:chgData name="Phillip Kaufman" userId="c001b2a046940d7c" providerId="LiveId" clId="{5CB25B10-5B1C-4017-B167-ED3104435743}" dt="2024-05-30T06:41:47.773" v="9838" actId="165"/>
          <ac:spMkLst>
            <pc:docMk/>
            <pc:sldMk cId="699598180" sldId="907"/>
            <ac:spMk id="227" creationId="{A26ACC53-E00C-88DC-AF36-3C8BC7D73EF1}"/>
          </ac:spMkLst>
        </pc:spChg>
        <pc:spChg chg="mod">
          <ac:chgData name="Phillip Kaufman" userId="c001b2a046940d7c" providerId="LiveId" clId="{5CB25B10-5B1C-4017-B167-ED3104435743}" dt="2024-05-30T06:41:47.773" v="9838" actId="165"/>
          <ac:spMkLst>
            <pc:docMk/>
            <pc:sldMk cId="699598180" sldId="907"/>
            <ac:spMk id="228" creationId="{EC9FACBB-6BAB-41BC-C848-F7F2C0F69A9D}"/>
          </ac:spMkLst>
        </pc:spChg>
        <pc:spChg chg="mod">
          <ac:chgData name="Phillip Kaufman" userId="c001b2a046940d7c" providerId="LiveId" clId="{5CB25B10-5B1C-4017-B167-ED3104435743}" dt="2024-05-30T06:41:47.773" v="9838" actId="165"/>
          <ac:spMkLst>
            <pc:docMk/>
            <pc:sldMk cId="699598180" sldId="907"/>
            <ac:spMk id="231" creationId="{32668743-3A17-971C-E98E-E666A060AC28}"/>
          </ac:spMkLst>
        </pc:spChg>
        <pc:spChg chg="mod">
          <ac:chgData name="Phillip Kaufman" userId="c001b2a046940d7c" providerId="LiveId" clId="{5CB25B10-5B1C-4017-B167-ED3104435743}" dt="2024-05-30T06:41:47.773" v="9838" actId="165"/>
          <ac:spMkLst>
            <pc:docMk/>
            <pc:sldMk cId="699598180" sldId="907"/>
            <ac:spMk id="232" creationId="{D649336D-FCC2-4A2B-7D17-31A16A4148EA}"/>
          </ac:spMkLst>
        </pc:spChg>
        <pc:spChg chg="mod">
          <ac:chgData name="Phillip Kaufman" userId="c001b2a046940d7c" providerId="LiveId" clId="{5CB25B10-5B1C-4017-B167-ED3104435743}" dt="2024-05-30T06:41:47.773" v="9838" actId="165"/>
          <ac:spMkLst>
            <pc:docMk/>
            <pc:sldMk cId="699598180" sldId="907"/>
            <ac:spMk id="235" creationId="{B77C5D01-F18D-AD8D-638B-5863F21C8236}"/>
          </ac:spMkLst>
        </pc:spChg>
        <pc:spChg chg="mod">
          <ac:chgData name="Phillip Kaufman" userId="c001b2a046940d7c" providerId="LiveId" clId="{5CB25B10-5B1C-4017-B167-ED3104435743}" dt="2024-05-30T06:41:47.773" v="9838" actId="165"/>
          <ac:spMkLst>
            <pc:docMk/>
            <pc:sldMk cId="699598180" sldId="907"/>
            <ac:spMk id="269" creationId="{AF27CBF0-1C2B-C449-3943-C1003B45E5B4}"/>
          </ac:spMkLst>
        </pc:spChg>
        <pc:spChg chg="mod">
          <ac:chgData name="Phillip Kaufman" userId="c001b2a046940d7c" providerId="LiveId" clId="{5CB25B10-5B1C-4017-B167-ED3104435743}" dt="2024-05-30T06:41:47.773" v="9838" actId="165"/>
          <ac:spMkLst>
            <pc:docMk/>
            <pc:sldMk cId="699598180" sldId="907"/>
            <ac:spMk id="270" creationId="{6C068195-D985-1B16-1140-BA3C15DA5AC2}"/>
          </ac:spMkLst>
        </pc:spChg>
        <pc:spChg chg="mod">
          <ac:chgData name="Phillip Kaufman" userId="c001b2a046940d7c" providerId="LiveId" clId="{5CB25B10-5B1C-4017-B167-ED3104435743}" dt="2024-06-02T23:48:50.837" v="12512"/>
          <ac:spMkLst>
            <pc:docMk/>
            <pc:sldMk cId="699598180" sldId="907"/>
            <ac:spMk id="287" creationId="{AF27CBF0-1C2B-C449-3943-C1003B45E5B4}"/>
          </ac:spMkLst>
        </pc:spChg>
        <pc:spChg chg="mod">
          <ac:chgData name="Phillip Kaufman" userId="c001b2a046940d7c" providerId="LiveId" clId="{5CB25B10-5B1C-4017-B167-ED3104435743}" dt="2024-06-02T23:48:50.837" v="12512"/>
          <ac:spMkLst>
            <pc:docMk/>
            <pc:sldMk cId="699598180" sldId="907"/>
            <ac:spMk id="288" creationId="{6C068195-D985-1B16-1140-BA3C15DA5AC2}"/>
          </ac:spMkLst>
        </pc:spChg>
        <pc:spChg chg="add mod">
          <ac:chgData name="Phillip Kaufman" userId="c001b2a046940d7c" providerId="LiveId" clId="{5CB25B10-5B1C-4017-B167-ED3104435743}" dt="2024-06-02T23:50:37.605" v="12522"/>
          <ac:spMkLst>
            <pc:docMk/>
            <pc:sldMk cId="699598180" sldId="907"/>
            <ac:spMk id="292" creationId="{1BBBB732-39E8-655E-DF35-1BFFB835E462}"/>
          </ac:spMkLst>
        </pc:spChg>
        <pc:spChg chg="add mod">
          <ac:chgData name="Phillip Kaufman" userId="c001b2a046940d7c" providerId="LiveId" clId="{5CB25B10-5B1C-4017-B167-ED3104435743}" dt="2024-06-02T23:53:27.659" v="12562" actId="164"/>
          <ac:spMkLst>
            <pc:docMk/>
            <pc:sldMk cId="699598180" sldId="907"/>
            <ac:spMk id="293" creationId="{DA7DFBB8-3D62-B817-FA75-498A0CBF0566}"/>
          </ac:spMkLst>
        </pc:spChg>
        <pc:spChg chg="add mod">
          <ac:chgData name="Phillip Kaufman" userId="c001b2a046940d7c" providerId="LiveId" clId="{5CB25B10-5B1C-4017-B167-ED3104435743}" dt="2024-06-02T23:52:08.029" v="12547"/>
          <ac:spMkLst>
            <pc:docMk/>
            <pc:sldMk cId="699598180" sldId="907"/>
            <ac:spMk id="294" creationId="{97E78BD7-0715-231E-5171-93B1FA78DAAE}"/>
          </ac:spMkLst>
        </pc:spChg>
        <pc:spChg chg="add mod">
          <ac:chgData name="Phillip Kaufman" userId="c001b2a046940d7c" providerId="LiveId" clId="{5CB25B10-5B1C-4017-B167-ED3104435743}" dt="2024-06-02T23:52:08.029" v="12547"/>
          <ac:spMkLst>
            <pc:docMk/>
            <pc:sldMk cId="699598180" sldId="907"/>
            <ac:spMk id="295" creationId="{2FC98DBC-B1B8-9A6F-C21C-BC19C5C7608A}"/>
          </ac:spMkLst>
        </pc:spChg>
        <pc:spChg chg="add mod">
          <ac:chgData name="Phillip Kaufman" userId="c001b2a046940d7c" providerId="LiveId" clId="{5CB25B10-5B1C-4017-B167-ED3104435743}" dt="2024-06-02T23:52:08.029" v="12547"/>
          <ac:spMkLst>
            <pc:docMk/>
            <pc:sldMk cId="699598180" sldId="907"/>
            <ac:spMk id="296" creationId="{B5A494CB-7808-07FE-8911-149410AC2A3D}"/>
          </ac:spMkLst>
        </pc:spChg>
        <pc:spChg chg="add mod">
          <ac:chgData name="Phillip Kaufman" userId="c001b2a046940d7c" providerId="LiveId" clId="{5CB25B10-5B1C-4017-B167-ED3104435743}" dt="2024-06-02T23:52:08.029" v="12547"/>
          <ac:spMkLst>
            <pc:docMk/>
            <pc:sldMk cId="699598180" sldId="907"/>
            <ac:spMk id="297" creationId="{94BFA522-B814-B6E4-C798-89B134B39A81}"/>
          </ac:spMkLst>
        </pc:spChg>
        <pc:grpChg chg="add mod">
          <ac:chgData name="Phillip Kaufman" userId="c001b2a046940d7c" providerId="LiveId" clId="{5CB25B10-5B1C-4017-B167-ED3104435743}" dt="2024-06-02T23:45:37.688" v="12497"/>
          <ac:grpSpMkLst>
            <pc:docMk/>
            <pc:sldMk cId="699598180" sldId="907"/>
            <ac:grpSpMk id="4" creationId="{51D8C36D-B3AF-93C7-0AA3-C612B0062DE7}"/>
          </ac:grpSpMkLst>
        </pc:grpChg>
        <pc:grpChg chg="add del mod">
          <ac:chgData name="Phillip Kaufman" userId="c001b2a046940d7c" providerId="LiveId" clId="{5CB25B10-5B1C-4017-B167-ED3104435743}" dt="2024-05-27T07:29:47.279" v="8611" actId="478"/>
          <ac:grpSpMkLst>
            <pc:docMk/>
            <pc:sldMk cId="699598180" sldId="907"/>
            <ac:grpSpMk id="4" creationId="{93DD7DEF-A846-DD65-34CB-65A9A9CD6831}"/>
          </ac:grpSpMkLst>
        </pc:grpChg>
        <pc:grpChg chg="add mod">
          <ac:chgData name="Phillip Kaufman" userId="c001b2a046940d7c" providerId="LiveId" clId="{5CB25B10-5B1C-4017-B167-ED3104435743}" dt="2024-06-04T02:27:09.163" v="13507"/>
          <ac:grpSpMkLst>
            <pc:docMk/>
            <pc:sldMk cId="699598180" sldId="907"/>
            <ac:grpSpMk id="4" creationId="{F2BBFD0E-06C5-CA31-381E-86BC3DC15BEA}"/>
          </ac:grpSpMkLst>
        </pc:grpChg>
        <pc:grpChg chg="add del mod">
          <ac:chgData name="Phillip Kaufman" userId="c001b2a046940d7c" providerId="LiveId" clId="{5CB25B10-5B1C-4017-B167-ED3104435743}" dt="2024-05-16T19:47:51.151" v="2512" actId="478"/>
          <ac:grpSpMkLst>
            <pc:docMk/>
            <pc:sldMk cId="699598180" sldId="907"/>
            <ac:grpSpMk id="8" creationId="{60604119-AD22-5DDD-2369-CE936148DD2D}"/>
          </ac:grpSpMkLst>
        </pc:grpChg>
        <pc:grpChg chg="mod">
          <ac:chgData name="Phillip Kaufman" userId="c001b2a046940d7c" providerId="LiveId" clId="{5CB25B10-5B1C-4017-B167-ED3104435743}" dt="2024-05-18T03:15:05.929" v="2773"/>
          <ac:grpSpMkLst>
            <pc:docMk/>
            <pc:sldMk cId="699598180" sldId="907"/>
            <ac:grpSpMk id="9" creationId="{52B7D510-A00B-684E-2F79-2178D0D903BA}"/>
          </ac:grpSpMkLst>
        </pc:grpChg>
        <pc:grpChg chg="mod">
          <ac:chgData name="Phillip Kaufman" userId="c001b2a046940d7c" providerId="LiveId" clId="{5CB25B10-5B1C-4017-B167-ED3104435743}" dt="2024-05-30T06:40:32.923" v="9824"/>
          <ac:grpSpMkLst>
            <pc:docMk/>
            <pc:sldMk cId="699598180" sldId="907"/>
            <ac:grpSpMk id="9" creationId="{61537282-0296-07D3-920D-2D22FBC222AD}"/>
          </ac:grpSpMkLst>
        </pc:grpChg>
        <pc:grpChg chg="mod">
          <ac:chgData name="Phillip Kaufman" userId="c001b2a046940d7c" providerId="LiveId" clId="{5CB25B10-5B1C-4017-B167-ED3104435743}" dt="2024-06-02T23:45:37.688" v="12497"/>
          <ac:grpSpMkLst>
            <pc:docMk/>
            <pc:sldMk cId="699598180" sldId="907"/>
            <ac:grpSpMk id="9" creationId="{927282B8-5873-EA05-CD8C-72531FDA2265}"/>
          </ac:grpSpMkLst>
        </pc:grpChg>
        <pc:grpChg chg="mod">
          <ac:chgData name="Phillip Kaufman" userId="c001b2a046940d7c" providerId="LiveId" clId="{5CB25B10-5B1C-4017-B167-ED3104435743}" dt="2024-05-14T06:48:52.603" v="789"/>
          <ac:grpSpMkLst>
            <pc:docMk/>
            <pc:sldMk cId="699598180" sldId="907"/>
            <ac:grpSpMk id="9" creationId="{AA0A2D83-7CFC-04BE-C672-195DAE0F5AAC}"/>
          </ac:grpSpMkLst>
        </pc:grpChg>
        <pc:grpChg chg="mod">
          <ac:chgData name="Phillip Kaufman" userId="c001b2a046940d7c" providerId="LiveId" clId="{5CB25B10-5B1C-4017-B167-ED3104435743}" dt="2024-06-04T02:27:09.163" v="13507"/>
          <ac:grpSpMkLst>
            <pc:docMk/>
            <pc:sldMk cId="699598180" sldId="907"/>
            <ac:grpSpMk id="9" creationId="{E5A09015-FC15-76B3-A04A-4A71A1607E29}"/>
          </ac:grpSpMkLst>
        </pc:grpChg>
        <pc:grpChg chg="mod">
          <ac:chgData name="Phillip Kaufman" userId="c001b2a046940d7c" providerId="LiveId" clId="{5CB25B10-5B1C-4017-B167-ED3104435743}" dt="2024-05-18T03:15:05.929" v="2773"/>
          <ac:grpSpMkLst>
            <pc:docMk/>
            <pc:sldMk cId="699598180" sldId="907"/>
            <ac:grpSpMk id="10" creationId="{02CFCCF5-857C-F7C1-5A16-94F87519A1D0}"/>
          </ac:grpSpMkLst>
        </pc:grpChg>
        <pc:grpChg chg="mod">
          <ac:chgData name="Phillip Kaufman" userId="c001b2a046940d7c" providerId="LiveId" clId="{5CB25B10-5B1C-4017-B167-ED3104435743}" dt="2024-05-30T06:40:32.923" v="9824"/>
          <ac:grpSpMkLst>
            <pc:docMk/>
            <pc:sldMk cId="699598180" sldId="907"/>
            <ac:grpSpMk id="10" creationId="{81532124-7C22-5A48-C2D6-A8526E5EF2CA}"/>
          </ac:grpSpMkLst>
        </pc:grpChg>
        <pc:grpChg chg="mod">
          <ac:chgData name="Phillip Kaufman" userId="c001b2a046940d7c" providerId="LiveId" clId="{5CB25B10-5B1C-4017-B167-ED3104435743}" dt="2024-06-02T23:45:37.688" v="12497"/>
          <ac:grpSpMkLst>
            <pc:docMk/>
            <pc:sldMk cId="699598180" sldId="907"/>
            <ac:grpSpMk id="10" creationId="{97CCB25A-128F-D60D-B4CF-B8D49D0122A4}"/>
          </ac:grpSpMkLst>
        </pc:grpChg>
        <pc:grpChg chg="mod">
          <ac:chgData name="Phillip Kaufman" userId="c001b2a046940d7c" providerId="LiveId" clId="{5CB25B10-5B1C-4017-B167-ED3104435743}" dt="2024-06-04T02:27:09.163" v="13507"/>
          <ac:grpSpMkLst>
            <pc:docMk/>
            <pc:sldMk cId="699598180" sldId="907"/>
            <ac:grpSpMk id="10" creationId="{D30C8462-120C-D4E5-A242-5DB566D49C04}"/>
          </ac:grpSpMkLst>
        </pc:grpChg>
        <pc:grpChg chg="mod">
          <ac:chgData name="Phillip Kaufman" userId="c001b2a046940d7c" providerId="LiveId" clId="{5CB25B10-5B1C-4017-B167-ED3104435743}" dt="2024-05-14T06:48:52.603" v="789"/>
          <ac:grpSpMkLst>
            <pc:docMk/>
            <pc:sldMk cId="699598180" sldId="907"/>
            <ac:grpSpMk id="11" creationId="{41C945DC-70CB-A8F2-C91E-FF465125AD99}"/>
          </ac:grpSpMkLst>
        </pc:grpChg>
        <pc:grpChg chg="mod">
          <ac:chgData name="Phillip Kaufman" userId="c001b2a046940d7c" providerId="LiveId" clId="{5CB25B10-5B1C-4017-B167-ED3104435743}" dt="2024-06-02T23:45:37.688" v="12497"/>
          <ac:grpSpMkLst>
            <pc:docMk/>
            <pc:sldMk cId="699598180" sldId="907"/>
            <ac:grpSpMk id="11" creationId="{604F1F9E-2CE7-6015-BF13-A6CF489FC485}"/>
          </ac:grpSpMkLst>
        </pc:grpChg>
        <pc:grpChg chg="mod">
          <ac:chgData name="Phillip Kaufman" userId="c001b2a046940d7c" providerId="LiveId" clId="{5CB25B10-5B1C-4017-B167-ED3104435743}" dt="2024-06-04T02:27:09.163" v="13507"/>
          <ac:grpSpMkLst>
            <pc:docMk/>
            <pc:sldMk cId="699598180" sldId="907"/>
            <ac:grpSpMk id="11" creationId="{AB8BD016-3307-487D-99A2-2AE4B3BCA7F2}"/>
          </ac:grpSpMkLst>
        </pc:grpChg>
        <pc:grpChg chg="mod">
          <ac:chgData name="Phillip Kaufman" userId="c001b2a046940d7c" providerId="LiveId" clId="{5CB25B10-5B1C-4017-B167-ED3104435743}" dt="2024-05-14T06:48:52.603" v="789"/>
          <ac:grpSpMkLst>
            <pc:docMk/>
            <pc:sldMk cId="699598180" sldId="907"/>
            <ac:grpSpMk id="12" creationId="{0064EDEB-CD80-A6B3-C178-F614CFEE39D5}"/>
          </ac:grpSpMkLst>
        </pc:grpChg>
        <pc:grpChg chg="mod">
          <ac:chgData name="Phillip Kaufman" userId="c001b2a046940d7c" providerId="LiveId" clId="{5CB25B10-5B1C-4017-B167-ED3104435743}" dt="2024-05-18T03:15:05.929" v="2773"/>
          <ac:grpSpMkLst>
            <pc:docMk/>
            <pc:sldMk cId="699598180" sldId="907"/>
            <ac:grpSpMk id="13" creationId="{FF2DC6D6-1788-0CC2-0116-E097788F9E65}"/>
          </ac:grpSpMkLst>
        </pc:grpChg>
        <pc:grpChg chg="mod">
          <ac:chgData name="Phillip Kaufman" userId="c001b2a046940d7c" providerId="LiveId" clId="{5CB25B10-5B1C-4017-B167-ED3104435743}" dt="2024-05-30T06:40:32.923" v="9824"/>
          <ac:grpSpMkLst>
            <pc:docMk/>
            <pc:sldMk cId="699598180" sldId="907"/>
            <ac:grpSpMk id="45" creationId="{5726E392-2BF8-F315-F571-3673BB352A1A}"/>
          </ac:grpSpMkLst>
        </pc:grpChg>
        <pc:grpChg chg="mod">
          <ac:chgData name="Phillip Kaufman" userId="c001b2a046940d7c" providerId="LiveId" clId="{5CB25B10-5B1C-4017-B167-ED3104435743}" dt="2024-06-02T23:45:37.688" v="12497"/>
          <ac:grpSpMkLst>
            <pc:docMk/>
            <pc:sldMk cId="699598180" sldId="907"/>
            <ac:grpSpMk id="46" creationId="{A13F94B6-FFB6-B097-2191-29336D69F5D1}"/>
          </ac:grpSpMkLst>
        </pc:grpChg>
        <pc:grpChg chg="mod">
          <ac:chgData name="Phillip Kaufman" userId="c001b2a046940d7c" providerId="LiveId" clId="{5CB25B10-5B1C-4017-B167-ED3104435743}" dt="2024-05-14T06:48:52.603" v="789"/>
          <ac:grpSpMkLst>
            <pc:docMk/>
            <pc:sldMk cId="699598180" sldId="907"/>
            <ac:grpSpMk id="47" creationId="{36850FBB-A3BF-CF7C-E164-0B3184639C01}"/>
          </ac:grpSpMkLst>
        </pc:grpChg>
        <pc:grpChg chg="add mod">
          <ac:chgData name="Phillip Kaufman" userId="c001b2a046940d7c" providerId="LiveId" clId="{5CB25B10-5B1C-4017-B167-ED3104435743}" dt="2024-05-30T06:40:32.923" v="9824"/>
          <ac:grpSpMkLst>
            <pc:docMk/>
            <pc:sldMk cId="699598180" sldId="907"/>
            <ac:grpSpMk id="48" creationId="{7C4C504F-995C-A18E-EBA3-9EC1CBC01A84}"/>
          </ac:grpSpMkLst>
        </pc:grpChg>
        <pc:grpChg chg="mod">
          <ac:chgData name="Phillip Kaufman" userId="c001b2a046940d7c" providerId="LiveId" clId="{5CB25B10-5B1C-4017-B167-ED3104435743}" dt="2024-05-18T03:15:05.929" v="2773"/>
          <ac:grpSpMkLst>
            <pc:docMk/>
            <pc:sldMk cId="699598180" sldId="907"/>
            <ac:grpSpMk id="48" creationId="{7CB72435-9BAE-51BD-E0FE-E5EA11B3559D}"/>
          </ac:grpSpMkLst>
        </pc:grpChg>
        <pc:grpChg chg="mod">
          <ac:chgData name="Phillip Kaufman" userId="c001b2a046940d7c" providerId="LiveId" clId="{5CB25B10-5B1C-4017-B167-ED3104435743}" dt="2024-05-30T06:40:32.923" v="9824"/>
          <ac:grpSpMkLst>
            <pc:docMk/>
            <pc:sldMk cId="699598180" sldId="907"/>
            <ac:grpSpMk id="49" creationId="{BE4806B8-852E-B523-AA1E-02D8DFC39208}"/>
          </ac:grpSpMkLst>
        </pc:grpChg>
        <pc:grpChg chg="mod">
          <ac:chgData name="Phillip Kaufman" userId="c001b2a046940d7c" providerId="LiveId" clId="{5CB25B10-5B1C-4017-B167-ED3104435743}" dt="2024-06-02T23:45:37.688" v="12497"/>
          <ac:grpSpMkLst>
            <pc:docMk/>
            <pc:sldMk cId="699598180" sldId="907"/>
            <ac:grpSpMk id="49" creationId="{E4FA891A-5E98-9D8E-6F43-477BC0212FE7}"/>
          </ac:grpSpMkLst>
        </pc:grpChg>
        <pc:grpChg chg="mod">
          <ac:chgData name="Phillip Kaufman" userId="c001b2a046940d7c" providerId="LiveId" clId="{5CB25B10-5B1C-4017-B167-ED3104435743}" dt="2024-06-02T23:45:37.688" v="12497"/>
          <ac:grpSpMkLst>
            <pc:docMk/>
            <pc:sldMk cId="699598180" sldId="907"/>
            <ac:grpSpMk id="50" creationId="{2D5DA30A-0CBA-3308-C06A-AC8F24439B7E}"/>
          </ac:grpSpMkLst>
        </pc:grpChg>
        <pc:grpChg chg="mod">
          <ac:chgData name="Phillip Kaufman" userId="c001b2a046940d7c" providerId="LiveId" clId="{5CB25B10-5B1C-4017-B167-ED3104435743}" dt="2024-06-04T02:27:09.163" v="13507"/>
          <ac:grpSpMkLst>
            <pc:docMk/>
            <pc:sldMk cId="699598180" sldId="907"/>
            <ac:grpSpMk id="50" creationId="{C05DA814-C4E8-897A-29B7-4D598ED9CC23}"/>
          </ac:grpSpMkLst>
        </pc:grpChg>
        <pc:grpChg chg="add del mod">
          <ac:chgData name="Phillip Kaufman" userId="c001b2a046940d7c" providerId="LiveId" clId="{5CB25B10-5B1C-4017-B167-ED3104435743}" dt="2024-05-18T03:15:05.718" v="2772" actId="478"/>
          <ac:grpSpMkLst>
            <pc:docMk/>
            <pc:sldMk cId="699598180" sldId="907"/>
            <ac:grpSpMk id="52" creationId="{4B3FD2F3-0826-2791-42F9-7D260BED4C76}"/>
          </ac:grpSpMkLst>
        </pc:grpChg>
        <pc:grpChg chg="mod">
          <ac:chgData name="Phillip Kaufman" userId="c001b2a046940d7c" providerId="LiveId" clId="{5CB25B10-5B1C-4017-B167-ED3104435743}" dt="2024-06-02T23:45:37.688" v="12497"/>
          <ac:grpSpMkLst>
            <pc:docMk/>
            <pc:sldMk cId="699598180" sldId="907"/>
            <ac:grpSpMk id="54" creationId="{34913E89-894E-1CA7-8E2B-AF0466385D00}"/>
          </ac:grpSpMkLst>
        </pc:grpChg>
        <pc:grpChg chg="add mod">
          <ac:chgData name="Phillip Kaufman" userId="c001b2a046940d7c" providerId="LiveId" clId="{5CB25B10-5B1C-4017-B167-ED3104435743}" dt="2024-05-30T06:40:38.901" v="9826" actId="165"/>
          <ac:grpSpMkLst>
            <pc:docMk/>
            <pc:sldMk cId="699598180" sldId="907"/>
            <ac:grpSpMk id="54" creationId="{702E1644-04B7-96C2-7F51-405038005B7B}"/>
          </ac:grpSpMkLst>
        </pc:grpChg>
        <pc:grpChg chg="mod">
          <ac:chgData name="Phillip Kaufman" userId="c001b2a046940d7c" providerId="LiveId" clId="{5CB25B10-5B1C-4017-B167-ED3104435743}" dt="2024-05-16T19:47:51.397" v="2513"/>
          <ac:grpSpMkLst>
            <pc:docMk/>
            <pc:sldMk cId="699598180" sldId="907"/>
            <ac:grpSpMk id="54" creationId="{DB20088D-A68D-A857-5CF6-652DBC95C10D}"/>
          </ac:grpSpMkLst>
        </pc:grpChg>
        <pc:grpChg chg="mod">
          <ac:chgData name="Phillip Kaufman" userId="c001b2a046940d7c" providerId="LiveId" clId="{5CB25B10-5B1C-4017-B167-ED3104435743}" dt="2024-06-02T23:45:37.688" v="12497"/>
          <ac:grpSpMkLst>
            <pc:docMk/>
            <pc:sldMk cId="699598180" sldId="907"/>
            <ac:grpSpMk id="55" creationId="{05AA8A8E-FC2E-2D75-6557-E374AAB18070}"/>
          </ac:grpSpMkLst>
        </pc:grpChg>
        <pc:grpChg chg="mod">
          <ac:chgData name="Phillip Kaufman" userId="c001b2a046940d7c" providerId="LiveId" clId="{5CB25B10-5B1C-4017-B167-ED3104435743}" dt="2024-05-16T19:47:51.397" v="2513"/>
          <ac:grpSpMkLst>
            <pc:docMk/>
            <pc:sldMk cId="699598180" sldId="907"/>
            <ac:grpSpMk id="55" creationId="{9611CB3F-9BEE-9A0E-F859-D5225CB9C603}"/>
          </ac:grpSpMkLst>
        </pc:grpChg>
        <pc:grpChg chg="mod">
          <ac:chgData name="Phillip Kaufman" userId="c001b2a046940d7c" providerId="LiveId" clId="{5CB25B10-5B1C-4017-B167-ED3104435743}" dt="2024-06-02T23:45:37.688" v="12497"/>
          <ac:grpSpMkLst>
            <pc:docMk/>
            <pc:sldMk cId="699598180" sldId="907"/>
            <ac:grpSpMk id="56" creationId="{2199CE0C-BDEE-3F79-94D2-EDE07668A6BE}"/>
          </ac:grpSpMkLst>
        </pc:grpChg>
        <pc:grpChg chg="mod">
          <ac:chgData name="Phillip Kaufman" userId="c001b2a046940d7c" providerId="LiveId" clId="{5CB25B10-5B1C-4017-B167-ED3104435743}" dt="2024-05-16T19:47:51.397" v="2513"/>
          <ac:grpSpMkLst>
            <pc:docMk/>
            <pc:sldMk cId="699598180" sldId="907"/>
            <ac:grpSpMk id="56" creationId="{B03F3C24-77BE-4733-C89A-D92DDB1CD5D5}"/>
          </ac:grpSpMkLst>
        </pc:grpChg>
        <pc:grpChg chg="mod">
          <ac:chgData name="Phillip Kaufman" userId="c001b2a046940d7c" providerId="LiveId" clId="{5CB25B10-5B1C-4017-B167-ED3104435743}" dt="2024-05-30T06:40:38.901" v="9826" actId="165"/>
          <ac:grpSpMkLst>
            <pc:docMk/>
            <pc:sldMk cId="699598180" sldId="907"/>
            <ac:grpSpMk id="57" creationId="{20AE7404-09DB-06E4-00D8-CE320ACD29C6}"/>
          </ac:grpSpMkLst>
        </pc:grpChg>
        <pc:grpChg chg="add mod">
          <ac:chgData name="Phillip Kaufman" userId="c001b2a046940d7c" providerId="LiveId" clId="{5CB25B10-5B1C-4017-B167-ED3104435743}" dt="2024-05-30T06:40:38.901" v="9826" actId="165"/>
          <ac:grpSpMkLst>
            <pc:docMk/>
            <pc:sldMk cId="699598180" sldId="907"/>
            <ac:grpSpMk id="62" creationId="{2D954D97-6658-06D2-4458-ADC8858CE5DA}"/>
          </ac:grpSpMkLst>
        </pc:grpChg>
        <pc:grpChg chg="mod">
          <ac:chgData name="Phillip Kaufman" userId="c001b2a046940d7c" providerId="LiveId" clId="{5CB25B10-5B1C-4017-B167-ED3104435743}" dt="2024-05-30T06:40:38.901" v="9826" actId="165"/>
          <ac:grpSpMkLst>
            <pc:docMk/>
            <pc:sldMk cId="699598180" sldId="907"/>
            <ac:grpSpMk id="63" creationId="{AC24F948-3D05-08F4-D538-964A8908780F}"/>
          </ac:grpSpMkLst>
        </pc:grpChg>
        <pc:grpChg chg="add del mod">
          <ac:chgData name="Phillip Kaufman" userId="c001b2a046940d7c" providerId="LiveId" clId="{5CB25B10-5B1C-4017-B167-ED3104435743}" dt="2024-06-02T23:48:25.964" v="12506" actId="165"/>
          <ac:grpSpMkLst>
            <pc:docMk/>
            <pc:sldMk cId="699598180" sldId="907"/>
            <ac:grpSpMk id="79" creationId="{0291EEA8-3D4E-EEFE-E401-F42F30303359}"/>
          </ac:grpSpMkLst>
        </pc:grpChg>
        <pc:grpChg chg="del mod topLvl">
          <ac:chgData name="Phillip Kaufman" userId="c001b2a046940d7c" providerId="LiveId" clId="{5CB25B10-5B1C-4017-B167-ED3104435743}" dt="2024-06-02T23:48:27.776" v="12507" actId="478"/>
          <ac:grpSpMkLst>
            <pc:docMk/>
            <pc:sldMk cId="699598180" sldId="907"/>
            <ac:grpSpMk id="80" creationId="{6E7AEC3A-11AD-11A7-23A9-E776BC7E61F0}"/>
          </ac:grpSpMkLst>
        </pc:grpChg>
        <pc:grpChg chg="add del mod topLvl">
          <ac:chgData name="Phillip Kaufman" userId="c001b2a046940d7c" providerId="LiveId" clId="{5CB25B10-5B1C-4017-B167-ED3104435743}" dt="2024-06-02T23:53:31.495" v="12563" actId="164"/>
          <ac:grpSpMkLst>
            <pc:docMk/>
            <pc:sldMk cId="699598180" sldId="907"/>
            <ac:grpSpMk id="81" creationId="{0554730E-0CDE-6D5F-6235-ED227956E641}"/>
          </ac:grpSpMkLst>
        </pc:grpChg>
        <pc:grpChg chg="add del mod topLvl">
          <ac:chgData name="Phillip Kaufman" userId="c001b2a046940d7c" providerId="LiveId" clId="{5CB25B10-5B1C-4017-B167-ED3104435743}" dt="2024-06-02T23:53:31.495" v="12563" actId="164"/>
          <ac:grpSpMkLst>
            <pc:docMk/>
            <pc:sldMk cId="699598180" sldId="907"/>
            <ac:grpSpMk id="82" creationId="{F5C01E41-0396-4718-EB6B-D33BE818429C}"/>
          </ac:grpSpMkLst>
        </pc:grpChg>
        <pc:grpChg chg="add del mod ord topLvl">
          <ac:chgData name="Phillip Kaufman" userId="c001b2a046940d7c" providerId="LiveId" clId="{5CB25B10-5B1C-4017-B167-ED3104435743}" dt="2024-06-02T23:52:01.998" v="12545" actId="165"/>
          <ac:grpSpMkLst>
            <pc:docMk/>
            <pc:sldMk cId="699598180" sldId="907"/>
            <ac:grpSpMk id="96" creationId="{B4B72F42-EB0E-D6E0-AA65-8AD9365B12D8}"/>
          </ac:grpSpMkLst>
        </pc:grpChg>
        <pc:grpChg chg="add del mod topLvl">
          <ac:chgData name="Phillip Kaufman" userId="c001b2a046940d7c" providerId="LiveId" clId="{5CB25B10-5B1C-4017-B167-ED3104435743}" dt="2024-05-30T06:40:42.595" v="9827" actId="478"/>
          <ac:grpSpMkLst>
            <pc:docMk/>
            <pc:sldMk cId="699598180" sldId="907"/>
            <ac:grpSpMk id="97" creationId="{E0D10679-3A7C-E231-B2C0-24BC19788C0A}"/>
          </ac:grpSpMkLst>
        </pc:grpChg>
        <pc:grpChg chg="add del mod">
          <ac:chgData name="Phillip Kaufman" userId="c001b2a046940d7c" providerId="LiveId" clId="{5CB25B10-5B1C-4017-B167-ED3104435743}" dt="2024-05-30T06:40:38.901" v="9826" actId="165"/>
          <ac:grpSpMkLst>
            <pc:docMk/>
            <pc:sldMk cId="699598180" sldId="907"/>
            <ac:grpSpMk id="98" creationId="{0DDF2062-725F-CAF4-9F8E-E66295DDF45C}"/>
          </ac:grpSpMkLst>
        </pc:grpChg>
        <pc:grpChg chg="add del mod">
          <ac:chgData name="Phillip Kaufman" userId="c001b2a046940d7c" providerId="LiveId" clId="{5CB25B10-5B1C-4017-B167-ED3104435743}" dt="2024-05-30T06:42:05.201" v="9848" actId="478"/>
          <ac:grpSpMkLst>
            <pc:docMk/>
            <pc:sldMk cId="699598180" sldId="907"/>
            <ac:grpSpMk id="99" creationId="{88853D91-57FE-F766-D791-830FBD30183D}"/>
          </ac:grpSpMkLst>
        </pc:grpChg>
        <pc:grpChg chg="mod topLvl">
          <ac:chgData name="Phillip Kaufman" userId="c001b2a046940d7c" providerId="LiveId" clId="{5CB25B10-5B1C-4017-B167-ED3104435743}" dt="2024-05-30T06:42:03.882" v="9847" actId="165"/>
          <ac:grpSpMkLst>
            <pc:docMk/>
            <pc:sldMk cId="699598180" sldId="907"/>
            <ac:grpSpMk id="100" creationId="{03146C35-0984-FB7C-C889-5C3B74A6E614}"/>
          </ac:grpSpMkLst>
        </pc:grpChg>
        <pc:grpChg chg="mod topLvl">
          <ac:chgData name="Phillip Kaufman" userId="c001b2a046940d7c" providerId="LiveId" clId="{5CB25B10-5B1C-4017-B167-ED3104435743}" dt="2024-05-30T06:42:03.882" v="9847" actId="165"/>
          <ac:grpSpMkLst>
            <pc:docMk/>
            <pc:sldMk cId="699598180" sldId="907"/>
            <ac:grpSpMk id="103" creationId="{002A9F6A-7860-7823-044C-3A63A09D5E9D}"/>
          </ac:grpSpMkLst>
        </pc:grpChg>
        <pc:grpChg chg="mod">
          <ac:chgData name="Phillip Kaufman" userId="c001b2a046940d7c" providerId="LiveId" clId="{5CB25B10-5B1C-4017-B167-ED3104435743}" dt="2024-05-30T06:42:03.882" v="9847" actId="165"/>
          <ac:grpSpMkLst>
            <pc:docMk/>
            <pc:sldMk cId="699598180" sldId="907"/>
            <ac:grpSpMk id="104" creationId="{14CD5052-F1D1-DC58-29F9-1555E9290CCE}"/>
          </ac:grpSpMkLst>
        </pc:grpChg>
        <pc:grpChg chg="mod">
          <ac:chgData name="Phillip Kaufman" userId="c001b2a046940d7c" providerId="LiveId" clId="{5CB25B10-5B1C-4017-B167-ED3104435743}" dt="2024-06-02T23:53:27.659" v="12562" actId="164"/>
          <ac:grpSpMkLst>
            <pc:docMk/>
            <pc:sldMk cId="699598180" sldId="907"/>
            <ac:grpSpMk id="118" creationId="{0794F0B2-873B-7111-8875-C99343457221}"/>
          </ac:grpSpMkLst>
        </pc:grpChg>
        <pc:grpChg chg="mod">
          <ac:chgData name="Phillip Kaufman" userId="c001b2a046940d7c" providerId="LiveId" clId="{5CB25B10-5B1C-4017-B167-ED3104435743}" dt="2024-06-02T23:48:25.964" v="12506" actId="165"/>
          <ac:grpSpMkLst>
            <pc:docMk/>
            <pc:sldMk cId="699598180" sldId="907"/>
            <ac:grpSpMk id="121" creationId="{B4681A3C-E770-CE52-862C-CC63E586F44A}"/>
          </ac:grpSpMkLst>
        </pc:grpChg>
        <pc:grpChg chg="mod">
          <ac:chgData name="Phillip Kaufman" userId="c001b2a046940d7c" providerId="LiveId" clId="{5CB25B10-5B1C-4017-B167-ED3104435743}" dt="2024-06-02T23:48:25.964" v="12506" actId="165"/>
          <ac:grpSpMkLst>
            <pc:docMk/>
            <pc:sldMk cId="699598180" sldId="907"/>
            <ac:grpSpMk id="122" creationId="{2DB6AE94-7AB0-B243-8A86-100E2D294D93}"/>
          </ac:grpSpMkLst>
        </pc:grpChg>
        <pc:grpChg chg="mod">
          <ac:chgData name="Phillip Kaufman" userId="c001b2a046940d7c" providerId="LiveId" clId="{5CB25B10-5B1C-4017-B167-ED3104435743}" dt="2024-06-02T23:48:25.964" v="12506" actId="165"/>
          <ac:grpSpMkLst>
            <pc:docMk/>
            <pc:sldMk cId="699598180" sldId="907"/>
            <ac:grpSpMk id="123" creationId="{EA53B67E-C787-8653-167A-1D96607E6D02}"/>
          </ac:grpSpMkLst>
        </pc:grpChg>
        <pc:grpChg chg="mod">
          <ac:chgData name="Phillip Kaufman" userId="c001b2a046940d7c" providerId="LiveId" clId="{5CB25B10-5B1C-4017-B167-ED3104435743}" dt="2024-06-02T23:48:25.964" v="12506" actId="165"/>
          <ac:grpSpMkLst>
            <pc:docMk/>
            <pc:sldMk cId="699598180" sldId="907"/>
            <ac:grpSpMk id="124" creationId="{C6E9680B-5F17-8033-A126-00EC5FBFE867}"/>
          </ac:grpSpMkLst>
        </pc:grpChg>
        <pc:grpChg chg="mod">
          <ac:chgData name="Phillip Kaufman" userId="c001b2a046940d7c" providerId="LiveId" clId="{5CB25B10-5B1C-4017-B167-ED3104435743}" dt="2024-06-02T23:48:25.964" v="12506" actId="165"/>
          <ac:grpSpMkLst>
            <pc:docMk/>
            <pc:sldMk cId="699598180" sldId="907"/>
            <ac:grpSpMk id="125" creationId="{6BF39772-67AD-B779-C305-F292EFD550B9}"/>
          </ac:grpSpMkLst>
        </pc:grpChg>
        <pc:grpChg chg="mod">
          <ac:chgData name="Phillip Kaufman" userId="c001b2a046940d7c" providerId="LiveId" clId="{5CB25B10-5B1C-4017-B167-ED3104435743}" dt="2024-05-30T06:42:03.882" v="9847" actId="165"/>
          <ac:grpSpMkLst>
            <pc:docMk/>
            <pc:sldMk cId="699598180" sldId="907"/>
            <ac:grpSpMk id="139" creationId="{59BCB317-E369-05D7-568A-48B5D12C0C39}"/>
          </ac:grpSpMkLst>
        </pc:grpChg>
        <pc:grpChg chg="del">
          <ac:chgData name="Phillip Kaufman" userId="c001b2a046940d7c" providerId="LiveId" clId="{5CB25B10-5B1C-4017-B167-ED3104435743}" dt="2024-05-14T06:48:52.257" v="788" actId="478"/>
          <ac:grpSpMkLst>
            <pc:docMk/>
            <pc:sldMk cId="699598180" sldId="907"/>
            <ac:grpSpMk id="142" creationId="{869C243C-B9F2-7782-83EB-AA265E3A10D9}"/>
          </ac:grpSpMkLst>
        </pc:grpChg>
        <pc:grpChg chg="add mod">
          <ac:chgData name="Phillip Kaufman" userId="c001b2a046940d7c" providerId="LiveId" clId="{5CB25B10-5B1C-4017-B167-ED3104435743}" dt="2024-05-30T06:40:59.401" v="9829"/>
          <ac:grpSpMkLst>
            <pc:docMk/>
            <pc:sldMk cId="699598180" sldId="907"/>
            <ac:grpSpMk id="142" creationId="{F306AD06-387A-C1A3-EC1E-BAC3E9D8B28D}"/>
          </ac:grpSpMkLst>
        </pc:grpChg>
        <pc:grpChg chg="mod">
          <ac:chgData name="Phillip Kaufman" userId="c001b2a046940d7c" providerId="LiveId" clId="{5CB25B10-5B1C-4017-B167-ED3104435743}" dt="2024-05-30T06:40:59.401" v="9829"/>
          <ac:grpSpMkLst>
            <pc:docMk/>
            <pc:sldMk cId="699598180" sldId="907"/>
            <ac:grpSpMk id="143" creationId="{CB342210-7B5D-B427-F8CA-C27D6341579E}"/>
          </ac:grpSpMkLst>
        </pc:grpChg>
        <pc:grpChg chg="mod">
          <ac:chgData name="Phillip Kaufman" userId="c001b2a046940d7c" providerId="LiveId" clId="{5CB25B10-5B1C-4017-B167-ED3104435743}" dt="2024-05-30T06:40:59.401" v="9829"/>
          <ac:grpSpMkLst>
            <pc:docMk/>
            <pc:sldMk cId="699598180" sldId="907"/>
            <ac:grpSpMk id="144" creationId="{E28B52BB-EA74-EB55-4902-A6257F4220C6}"/>
          </ac:grpSpMkLst>
        </pc:grpChg>
        <pc:grpChg chg="mod">
          <ac:chgData name="Phillip Kaufman" userId="c001b2a046940d7c" providerId="LiveId" clId="{5CB25B10-5B1C-4017-B167-ED3104435743}" dt="2024-05-30T06:40:59.401" v="9829"/>
          <ac:grpSpMkLst>
            <pc:docMk/>
            <pc:sldMk cId="699598180" sldId="907"/>
            <ac:grpSpMk id="145" creationId="{6174E7F1-49F1-B79F-BB76-7D7CC5758D8F}"/>
          </ac:grpSpMkLst>
        </pc:grpChg>
        <pc:grpChg chg="mod">
          <ac:chgData name="Phillip Kaufman" userId="c001b2a046940d7c" providerId="LiveId" clId="{5CB25B10-5B1C-4017-B167-ED3104435743}" dt="2024-05-30T06:40:59.401" v="9829"/>
          <ac:grpSpMkLst>
            <pc:docMk/>
            <pc:sldMk cId="699598180" sldId="907"/>
            <ac:grpSpMk id="146" creationId="{D6FCB0B1-4187-B897-B554-4C545EEC58DF}"/>
          </ac:grpSpMkLst>
        </pc:grpChg>
        <pc:grpChg chg="mod">
          <ac:chgData name="Phillip Kaufman" userId="c001b2a046940d7c" providerId="LiveId" clId="{5CB25B10-5B1C-4017-B167-ED3104435743}" dt="2024-05-30T06:40:59.401" v="9829"/>
          <ac:grpSpMkLst>
            <pc:docMk/>
            <pc:sldMk cId="699598180" sldId="907"/>
            <ac:grpSpMk id="147" creationId="{654999D2-AD45-F25E-7B60-500FE65299B3}"/>
          </ac:grpSpMkLst>
        </pc:grpChg>
        <pc:grpChg chg="mod">
          <ac:chgData name="Phillip Kaufman" userId="c001b2a046940d7c" providerId="LiveId" clId="{5CB25B10-5B1C-4017-B167-ED3104435743}" dt="2024-05-30T06:40:59.401" v="9829"/>
          <ac:grpSpMkLst>
            <pc:docMk/>
            <pc:sldMk cId="699598180" sldId="907"/>
            <ac:grpSpMk id="148" creationId="{2840AE9D-125B-22C3-16AD-A74E0BF57FA3}"/>
          </ac:grpSpMkLst>
        </pc:grpChg>
        <pc:grpChg chg="mod">
          <ac:chgData name="Phillip Kaufman" userId="c001b2a046940d7c" providerId="LiveId" clId="{5CB25B10-5B1C-4017-B167-ED3104435743}" dt="2024-05-30T06:40:59.401" v="9829"/>
          <ac:grpSpMkLst>
            <pc:docMk/>
            <pc:sldMk cId="699598180" sldId="907"/>
            <ac:grpSpMk id="149" creationId="{C53DE553-9A08-4488-31B6-16FC47B1AD34}"/>
          </ac:grpSpMkLst>
        </pc:grpChg>
        <pc:grpChg chg="mod">
          <ac:chgData name="Phillip Kaufman" userId="c001b2a046940d7c" providerId="LiveId" clId="{5CB25B10-5B1C-4017-B167-ED3104435743}" dt="2024-05-30T06:40:59.401" v="9829"/>
          <ac:grpSpMkLst>
            <pc:docMk/>
            <pc:sldMk cId="699598180" sldId="907"/>
            <ac:grpSpMk id="170" creationId="{DF3317E3-8D97-2D17-62C6-25198D2D5199}"/>
          </ac:grpSpMkLst>
        </pc:grpChg>
        <pc:grpChg chg="mod">
          <ac:chgData name="Phillip Kaufman" userId="c001b2a046940d7c" providerId="LiveId" clId="{5CB25B10-5B1C-4017-B167-ED3104435743}" dt="2024-05-30T06:40:59.401" v="9829"/>
          <ac:grpSpMkLst>
            <pc:docMk/>
            <pc:sldMk cId="699598180" sldId="907"/>
            <ac:grpSpMk id="205" creationId="{AC931522-A140-E341-E184-9C33162F92C0}"/>
          </ac:grpSpMkLst>
        </pc:grpChg>
        <pc:grpChg chg="add del mod">
          <ac:chgData name="Phillip Kaufman" userId="c001b2a046940d7c" providerId="LiveId" clId="{5CB25B10-5B1C-4017-B167-ED3104435743}" dt="2024-05-30T06:41:47.773" v="9838" actId="165"/>
          <ac:grpSpMkLst>
            <pc:docMk/>
            <pc:sldMk cId="699598180" sldId="907"/>
            <ac:grpSpMk id="208" creationId="{09A6CD51-BD65-D581-51DA-2FA31ADBC027}"/>
          </ac:grpSpMkLst>
        </pc:grpChg>
        <pc:grpChg chg="mod topLvl">
          <ac:chgData name="Phillip Kaufman" userId="c001b2a046940d7c" providerId="LiveId" clId="{5CB25B10-5B1C-4017-B167-ED3104435743}" dt="2024-06-02T23:48:33.209" v="12508" actId="164"/>
          <ac:grpSpMkLst>
            <pc:docMk/>
            <pc:sldMk cId="699598180" sldId="907"/>
            <ac:grpSpMk id="209" creationId="{4CD779BF-18F0-8DCC-CEDD-48DA5361264C}"/>
          </ac:grpSpMkLst>
        </pc:grpChg>
        <pc:grpChg chg="mod topLvl">
          <ac:chgData name="Phillip Kaufman" userId="c001b2a046940d7c" providerId="LiveId" clId="{5CB25B10-5B1C-4017-B167-ED3104435743}" dt="2024-06-02T23:48:33.209" v="12508" actId="164"/>
          <ac:grpSpMkLst>
            <pc:docMk/>
            <pc:sldMk cId="699598180" sldId="907"/>
            <ac:grpSpMk id="210" creationId="{81A8C403-68CB-BE33-B5A9-344820E1CCA1}"/>
          </ac:grpSpMkLst>
        </pc:grpChg>
        <pc:grpChg chg="del mod topLvl">
          <ac:chgData name="Phillip Kaufman" userId="c001b2a046940d7c" providerId="LiveId" clId="{5CB25B10-5B1C-4017-B167-ED3104435743}" dt="2024-05-30T06:41:53.034" v="9843" actId="478"/>
          <ac:grpSpMkLst>
            <pc:docMk/>
            <pc:sldMk cId="699598180" sldId="907"/>
            <ac:grpSpMk id="211" creationId="{98DF5D29-60BB-17B8-7497-986DF61D4780}"/>
          </ac:grpSpMkLst>
        </pc:grpChg>
        <pc:grpChg chg="add del mod">
          <ac:chgData name="Phillip Kaufman" userId="c001b2a046940d7c" providerId="LiveId" clId="{5CB25B10-5B1C-4017-B167-ED3104435743}" dt="2024-06-02T23:48:34.103" v="12509" actId="21"/>
          <ac:grpSpMkLst>
            <pc:docMk/>
            <pc:sldMk cId="699598180" sldId="907"/>
            <ac:grpSpMk id="212" creationId="{9FAD44E4-6E61-4D76-8D67-433878F45D3D}"/>
          </ac:grpSpMkLst>
        </pc:grpChg>
        <pc:grpChg chg="del mod topLvl">
          <ac:chgData name="Phillip Kaufman" userId="c001b2a046940d7c" providerId="LiveId" clId="{5CB25B10-5B1C-4017-B167-ED3104435743}" dt="2024-05-30T06:41:52.554" v="9842" actId="478"/>
          <ac:grpSpMkLst>
            <pc:docMk/>
            <pc:sldMk cId="699598180" sldId="907"/>
            <ac:grpSpMk id="212" creationId="{B5B0E1AB-F31B-55EB-B239-CCF0044CF109}"/>
          </ac:grpSpMkLst>
        </pc:grpChg>
        <pc:grpChg chg="add mod">
          <ac:chgData name="Phillip Kaufman" userId="c001b2a046940d7c" providerId="LiveId" clId="{5CB25B10-5B1C-4017-B167-ED3104435743}" dt="2024-06-02T23:48:50.837" v="12512"/>
          <ac:grpSpMkLst>
            <pc:docMk/>
            <pc:sldMk cId="699598180" sldId="907"/>
            <ac:grpSpMk id="213" creationId="{9FAD44E4-6E61-4D76-8D67-433878F45D3D}"/>
          </ac:grpSpMkLst>
        </pc:grpChg>
        <pc:grpChg chg="del mod topLvl">
          <ac:chgData name="Phillip Kaufman" userId="c001b2a046940d7c" providerId="LiveId" clId="{5CB25B10-5B1C-4017-B167-ED3104435743}" dt="2024-05-30T06:41:51.893" v="9841" actId="478"/>
          <ac:grpSpMkLst>
            <pc:docMk/>
            <pc:sldMk cId="699598180" sldId="907"/>
            <ac:grpSpMk id="213" creationId="{DA6C77CA-1CC3-0075-63B6-602CC0DE7DC8}"/>
          </ac:grpSpMkLst>
        </pc:grpChg>
        <pc:grpChg chg="mod">
          <ac:chgData name="Phillip Kaufman" userId="c001b2a046940d7c" providerId="LiveId" clId="{5CB25B10-5B1C-4017-B167-ED3104435743}" dt="2024-06-02T23:48:50.837" v="12512"/>
          <ac:grpSpMkLst>
            <pc:docMk/>
            <pc:sldMk cId="699598180" sldId="907"/>
            <ac:grpSpMk id="214" creationId="{4CD779BF-18F0-8DCC-CEDD-48DA5361264C}"/>
          </ac:grpSpMkLst>
        </pc:grpChg>
        <pc:grpChg chg="del mod topLvl">
          <ac:chgData name="Phillip Kaufman" userId="c001b2a046940d7c" providerId="LiveId" clId="{5CB25B10-5B1C-4017-B167-ED3104435743}" dt="2024-05-30T06:41:51.405" v="9840" actId="478"/>
          <ac:grpSpMkLst>
            <pc:docMk/>
            <pc:sldMk cId="699598180" sldId="907"/>
            <ac:grpSpMk id="214" creationId="{5913B98E-2E85-6EA1-29B1-ED655A1A9E81}"/>
          </ac:grpSpMkLst>
        </pc:grpChg>
        <pc:grpChg chg="mod">
          <ac:chgData name="Phillip Kaufman" userId="c001b2a046940d7c" providerId="LiveId" clId="{5CB25B10-5B1C-4017-B167-ED3104435743}" dt="2024-06-02T23:48:50.837" v="12512"/>
          <ac:grpSpMkLst>
            <pc:docMk/>
            <pc:sldMk cId="699598180" sldId="907"/>
            <ac:grpSpMk id="215" creationId="{81A8C403-68CB-BE33-B5A9-344820E1CCA1}"/>
          </ac:grpSpMkLst>
        </pc:grpChg>
        <pc:grpChg chg="del mod topLvl">
          <ac:chgData name="Phillip Kaufman" userId="c001b2a046940d7c" providerId="LiveId" clId="{5CB25B10-5B1C-4017-B167-ED3104435743}" dt="2024-05-30T06:41:50.614" v="9839" actId="478"/>
          <ac:grpSpMkLst>
            <pc:docMk/>
            <pc:sldMk cId="699598180" sldId="907"/>
            <ac:grpSpMk id="215" creationId="{9F276EB8-054B-FF3B-A1C0-C1B4856672B9}"/>
          </ac:grpSpMkLst>
        </pc:grpChg>
        <pc:grpChg chg="mod">
          <ac:chgData name="Phillip Kaufman" userId="c001b2a046940d7c" providerId="LiveId" clId="{5CB25B10-5B1C-4017-B167-ED3104435743}" dt="2024-06-02T23:48:50.837" v="12512"/>
          <ac:grpSpMkLst>
            <pc:docMk/>
            <pc:sldMk cId="699598180" sldId="907"/>
            <ac:grpSpMk id="216" creationId="{BA2B0C94-2B06-B741-D7DA-8AB278C00836}"/>
          </ac:grpSpMkLst>
        </pc:grpChg>
        <pc:grpChg chg="mod">
          <ac:chgData name="Phillip Kaufman" userId="c001b2a046940d7c" providerId="LiveId" clId="{5CB25B10-5B1C-4017-B167-ED3104435743}" dt="2024-05-30T06:41:47.773" v="9838" actId="165"/>
          <ac:grpSpMkLst>
            <pc:docMk/>
            <pc:sldMk cId="699598180" sldId="907"/>
            <ac:grpSpMk id="236" creationId="{BA2B0C94-2B06-B741-D7DA-8AB278C00836}"/>
          </ac:grpSpMkLst>
        </pc:grpChg>
        <pc:grpChg chg="mod">
          <ac:chgData name="Phillip Kaufman" userId="c001b2a046940d7c" providerId="LiveId" clId="{5CB25B10-5B1C-4017-B167-ED3104435743}" dt="2024-05-30T06:41:47.773" v="9838" actId="165"/>
          <ac:grpSpMkLst>
            <pc:docMk/>
            <pc:sldMk cId="699598180" sldId="907"/>
            <ac:grpSpMk id="271" creationId="{0FDD553B-5808-971D-8778-0443301D8D0A}"/>
          </ac:grpSpMkLst>
        </pc:grpChg>
        <pc:grpChg chg="mod">
          <ac:chgData name="Phillip Kaufman" userId="c001b2a046940d7c" providerId="LiveId" clId="{5CB25B10-5B1C-4017-B167-ED3104435743}" dt="2024-06-02T23:48:50.837" v="12512"/>
          <ac:grpSpMkLst>
            <pc:docMk/>
            <pc:sldMk cId="699598180" sldId="907"/>
            <ac:grpSpMk id="289" creationId="{0FDD553B-5808-971D-8778-0443301D8D0A}"/>
          </ac:grpSpMkLst>
        </pc:grpChg>
        <pc:grpChg chg="add mod ord">
          <ac:chgData name="Phillip Kaufman" userId="c001b2a046940d7c" providerId="LiveId" clId="{5CB25B10-5B1C-4017-B167-ED3104435743}" dt="2024-06-02T23:53:31.495" v="12563" actId="164"/>
          <ac:grpSpMkLst>
            <pc:docMk/>
            <pc:sldMk cId="699598180" sldId="907"/>
            <ac:grpSpMk id="298" creationId="{765B07F1-3030-6544-1889-25900CDA00A6}"/>
          </ac:grpSpMkLst>
        </pc:grpChg>
        <pc:grpChg chg="add del mod">
          <ac:chgData name="Phillip Kaufman" userId="c001b2a046940d7c" providerId="LiveId" clId="{5CB25B10-5B1C-4017-B167-ED3104435743}" dt="2024-06-04T02:27:08.783" v="13506" actId="478"/>
          <ac:grpSpMkLst>
            <pc:docMk/>
            <pc:sldMk cId="699598180" sldId="907"/>
            <ac:grpSpMk id="299" creationId="{1F1FDCE2-A537-59B2-7ABC-348625E67ED4}"/>
          </ac:grpSpMkLst>
        </pc:grpChg>
        <pc:cxnChg chg="mod">
          <ac:chgData name="Phillip Kaufman" userId="c001b2a046940d7c" providerId="LiveId" clId="{5CB25B10-5B1C-4017-B167-ED3104435743}" dt="2024-05-30T06:40:32.923" v="9824"/>
          <ac:cxnSpMkLst>
            <pc:docMk/>
            <pc:sldMk cId="699598180" sldId="907"/>
            <ac:cxnSpMk id="11" creationId="{A92830B2-344C-E95C-DEBA-631A62D7E325}"/>
          </ac:cxnSpMkLst>
        </pc:cxnChg>
        <pc:cxnChg chg="mod">
          <ac:chgData name="Phillip Kaufman" userId="c001b2a046940d7c" providerId="LiveId" clId="{5CB25B10-5B1C-4017-B167-ED3104435743}" dt="2024-05-30T06:40:32.923" v="9824"/>
          <ac:cxnSpMkLst>
            <pc:docMk/>
            <pc:sldMk cId="699598180" sldId="907"/>
            <ac:cxnSpMk id="12" creationId="{8B7438FA-6264-FBBB-6134-9DA6BEAE08B1}"/>
          </ac:cxnSpMkLst>
        </pc:cxnChg>
        <pc:cxnChg chg="mod">
          <ac:chgData name="Phillip Kaufman" userId="c001b2a046940d7c" providerId="LiveId" clId="{5CB25B10-5B1C-4017-B167-ED3104435743}" dt="2024-06-02T23:45:37.688" v="12497"/>
          <ac:cxnSpMkLst>
            <pc:docMk/>
            <pc:sldMk cId="699598180" sldId="907"/>
            <ac:cxnSpMk id="12" creationId="{8FEC1835-9B95-AE57-A526-AC4028EE598B}"/>
          </ac:cxnSpMkLst>
        </pc:cxnChg>
        <pc:cxnChg chg="mod">
          <ac:chgData name="Phillip Kaufman" userId="c001b2a046940d7c" providerId="LiveId" clId="{5CB25B10-5B1C-4017-B167-ED3104435743}" dt="2024-06-02T23:45:37.688" v="12497"/>
          <ac:cxnSpMkLst>
            <pc:docMk/>
            <pc:sldMk cId="699598180" sldId="907"/>
            <ac:cxnSpMk id="13" creationId="{101CE462-C7B7-6546-D828-44BED4A7255E}"/>
          </ac:cxnSpMkLst>
        </pc:cxnChg>
        <pc:cxnChg chg="mod">
          <ac:chgData name="Phillip Kaufman" userId="c001b2a046940d7c" providerId="LiveId" clId="{5CB25B10-5B1C-4017-B167-ED3104435743}" dt="2024-05-30T06:40:32.923" v="9824"/>
          <ac:cxnSpMkLst>
            <pc:docMk/>
            <pc:sldMk cId="699598180" sldId="907"/>
            <ac:cxnSpMk id="13" creationId="{8B4B4D4F-9D96-A0EE-9734-DA832B125F5D}"/>
          </ac:cxnSpMkLst>
        </pc:cxnChg>
        <pc:cxnChg chg="mod">
          <ac:chgData name="Phillip Kaufman" userId="c001b2a046940d7c" providerId="LiveId" clId="{5CB25B10-5B1C-4017-B167-ED3104435743}" dt="2024-05-14T06:48:52.603" v="789"/>
          <ac:cxnSpMkLst>
            <pc:docMk/>
            <pc:sldMk cId="699598180" sldId="907"/>
            <ac:cxnSpMk id="13" creationId="{DF2DAC6A-C5EE-B61C-2AEF-14D5B5EA68BA}"/>
          </ac:cxnSpMkLst>
        </pc:cxnChg>
        <pc:cxnChg chg="mod">
          <ac:chgData name="Phillip Kaufman" userId="c001b2a046940d7c" providerId="LiveId" clId="{5CB25B10-5B1C-4017-B167-ED3104435743}" dt="2024-06-02T23:45:37.688" v="12497"/>
          <ac:cxnSpMkLst>
            <pc:docMk/>
            <pc:sldMk cId="699598180" sldId="907"/>
            <ac:cxnSpMk id="14" creationId="{33AA87F7-3785-2D39-0441-6EE8D8E6FD01}"/>
          </ac:cxnSpMkLst>
        </pc:cxnChg>
        <pc:cxnChg chg="mod">
          <ac:chgData name="Phillip Kaufman" userId="c001b2a046940d7c" providerId="LiveId" clId="{5CB25B10-5B1C-4017-B167-ED3104435743}" dt="2024-05-14T06:48:52.603" v="789"/>
          <ac:cxnSpMkLst>
            <pc:docMk/>
            <pc:sldMk cId="699598180" sldId="907"/>
            <ac:cxnSpMk id="14" creationId="{9279B195-0E8D-C3AC-86A4-A09E11CF3623}"/>
          </ac:cxnSpMkLst>
        </pc:cxnChg>
        <pc:cxnChg chg="mod">
          <ac:chgData name="Phillip Kaufman" userId="c001b2a046940d7c" providerId="LiveId" clId="{5CB25B10-5B1C-4017-B167-ED3104435743}" dt="2024-05-18T03:15:05.929" v="2773"/>
          <ac:cxnSpMkLst>
            <pc:docMk/>
            <pc:sldMk cId="699598180" sldId="907"/>
            <ac:cxnSpMk id="14" creationId="{A4A9C1AF-C374-8AA0-844D-F4E2D1EFD04F}"/>
          </ac:cxnSpMkLst>
        </pc:cxnChg>
        <pc:cxnChg chg="mod">
          <ac:chgData name="Phillip Kaufman" userId="c001b2a046940d7c" providerId="LiveId" clId="{5CB25B10-5B1C-4017-B167-ED3104435743}" dt="2024-05-30T06:40:32.923" v="9824"/>
          <ac:cxnSpMkLst>
            <pc:docMk/>
            <pc:sldMk cId="699598180" sldId="907"/>
            <ac:cxnSpMk id="14" creationId="{D1F529AE-E276-738C-D087-8D51C4862801}"/>
          </ac:cxnSpMkLst>
        </pc:cxnChg>
        <pc:cxnChg chg="mod">
          <ac:chgData name="Phillip Kaufman" userId="c001b2a046940d7c" providerId="LiveId" clId="{5CB25B10-5B1C-4017-B167-ED3104435743}" dt="2024-05-18T03:15:05.929" v="2773"/>
          <ac:cxnSpMkLst>
            <pc:docMk/>
            <pc:sldMk cId="699598180" sldId="907"/>
            <ac:cxnSpMk id="15" creationId="{0638AB5D-2070-05C8-3CDC-116DE6F5C569}"/>
          </ac:cxnSpMkLst>
        </pc:cxnChg>
        <pc:cxnChg chg="mod">
          <ac:chgData name="Phillip Kaufman" userId="c001b2a046940d7c" providerId="LiveId" clId="{5CB25B10-5B1C-4017-B167-ED3104435743}" dt="2024-05-14T06:48:52.603" v="789"/>
          <ac:cxnSpMkLst>
            <pc:docMk/>
            <pc:sldMk cId="699598180" sldId="907"/>
            <ac:cxnSpMk id="15" creationId="{1988EB09-D9D7-7870-88B5-EF981E46440C}"/>
          </ac:cxnSpMkLst>
        </pc:cxnChg>
        <pc:cxnChg chg="mod">
          <ac:chgData name="Phillip Kaufman" userId="c001b2a046940d7c" providerId="LiveId" clId="{5CB25B10-5B1C-4017-B167-ED3104435743}" dt="2024-05-30T06:40:32.923" v="9824"/>
          <ac:cxnSpMkLst>
            <pc:docMk/>
            <pc:sldMk cId="699598180" sldId="907"/>
            <ac:cxnSpMk id="15" creationId="{89739D85-890A-932B-0952-9011D711F53B}"/>
          </ac:cxnSpMkLst>
        </pc:cxnChg>
        <pc:cxnChg chg="mod">
          <ac:chgData name="Phillip Kaufman" userId="c001b2a046940d7c" providerId="LiveId" clId="{5CB25B10-5B1C-4017-B167-ED3104435743}" dt="2024-06-02T23:45:37.688" v="12497"/>
          <ac:cxnSpMkLst>
            <pc:docMk/>
            <pc:sldMk cId="699598180" sldId="907"/>
            <ac:cxnSpMk id="15" creationId="{EAB60230-1A58-649D-9C44-1B5CA3527300}"/>
          </ac:cxnSpMkLst>
        </pc:cxnChg>
        <pc:cxnChg chg="mod">
          <ac:chgData name="Phillip Kaufman" userId="c001b2a046940d7c" providerId="LiveId" clId="{5CB25B10-5B1C-4017-B167-ED3104435743}" dt="2024-06-04T02:27:09.163" v="13507"/>
          <ac:cxnSpMkLst>
            <pc:docMk/>
            <pc:sldMk cId="699598180" sldId="907"/>
            <ac:cxnSpMk id="16" creationId="{25E76877-AF11-374B-4C0A-E840761FE8FD}"/>
          </ac:cxnSpMkLst>
        </pc:cxnChg>
        <pc:cxnChg chg="mod">
          <ac:chgData name="Phillip Kaufman" userId="c001b2a046940d7c" providerId="LiveId" clId="{5CB25B10-5B1C-4017-B167-ED3104435743}" dt="2024-05-30T06:40:32.923" v="9824"/>
          <ac:cxnSpMkLst>
            <pc:docMk/>
            <pc:sldMk cId="699598180" sldId="907"/>
            <ac:cxnSpMk id="16" creationId="{5017B453-DA38-9D85-6F05-66C5C2A4B053}"/>
          </ac:cxnSpMkLst>
        </pc:cxnChg>
        <pc:cxnChg chg="mod">
          <ac:chgData name="Phillip Kaufman" userId="c001b2a046940d7c" providerId="LiveId" clId="{5CB25B10-5B1C-4017-B167-ED3104435743}" dt="2024-06-02T23:45:37.688" v="12497"/>
          <ac:cxnSpMkLst>
            <pc:docMk/>
            <pc:sldMk cId="699598180" sldId="907"/>
            <ac:cxnSpMk id="16" creationId="{7D0DCF1B-7DDF-F5E0-AFE6-A4F331002E4D}"/>
          </ac:cxnSpMkLst>
        </pc:cxnChg>
        <pc:cxnChg chg="mod">
          <ac:chgData name="Phillip Kaufman" userId="c001b2a046940d7c" providerId="LiveId" clId="{5CB25B10-5B1C-4017-B167-ED3104435743}" dt="2024-05-14T06:48:52.603" v="789"/>
          <ac:cxnSpMkLst>
            <pc:docMk/>
            <pc:sldMk cId="699598180" sldId="907"/>
            <ac:cxnSpMk id="16" creationId="{A0593335-587E-A562-FF40-7EF11400113F}"/>
          </ac:cxnSpMkLst>
        </pc:cxnChg>
        <pc:cxnChg chg="mod">
          <ac:chgData name="Phillip Kaufman" userId="c001b2a046940d7c" providerId="LiveId" clId="{5CB25B10-5B1C-4017-B167-ED3104435743}" dt="2024-05-18T03:15:05.929" v="2773"/>
          <ac:cxnSpMkLst>
            <pc:docMk/>
            <pc:sldMk cId="699598180" sldId="907"/>
            <ac:cxnSpMk id="16" creationId="{C61C21EB-D7E7-BC5D-AE40-FBDF854E81F4}"/>
          </ac:cxnSpMkLst>
        </pc:cxnChg>
        <pc:cxnChg chg="mod">
          <ac:chgData name="Phillip Kaufman" userId="c001b2a046940d7c" providerId="LiveId" clId="{5CB25B10-5B1C-4017-B167-ED3104435743}" dt="2024-05-14T06:48:52.603" v="789"/>
          <ac:cxnSpMkLst>
            <pc:docMk/>
            <pc:sldMk cId="699598180" sldId="907"/>
            <ac:cxnSpMk id="17" creationId="{4143FFCB-2204-A528-097D-AA92052A82D1}"/>
          </ac:cxnSpMkLst>
        </pc:cxnChg>
        <pc:cxnChg chg="mod">
          <ac:chgData name="Phillip Kaufman" userId="c001b2a046940d7c" providerId="LiveId" clId="{5CB25B10-5B1C-4017-B167-ED3104435743}" dt="2024-05-30T06:40:32.923" v="9824"/>
          <ac:cxnSpMkLst>
            <pc:docMk/>
            <pc:sldMk cId="699598180" sldId="907"/>
            <ac:cxnSpMk id="17" creationId="{68BB4FDC-1EF0-1967-9BC3-26989019B1ED}"/>
          </ac:cxnSpMkLst>
        </pc:cxnChg>
        <pc:cxnChg chg="mod">
          <ac:chgData name="Phillip Kaufman" userId="c001b2a046940d7c" providerId="LiveId" clId="{5CB25B10-5B1C-4017-B167-ED3104435743}" dt="2024-06-04T02:27:09.163" v="13507"/>
          <ac:cxnSpMkLst>
            <pc:docMk/>
            <pc:sldMk cId="699598180" sldId="907"/>
            <ac:cxnSpMk id="17" creationId="{725CF8C9-B3E4-D226-2F8C-E5F99A27F6C8}"/>
          </ac:cxnSpMkLst>
        </pc:cxnChg>
        <pc:cxnChg chg="mod">
          <ac:chgData name="Phillip Kaufman" userId="c001b2a046940d7c" providerId="LiveId" clId="{5CB25B10-5B1C-4017-B167-ED3104435743}" dt="2024-05-18T03:15:05.929" v="2773"/>
          <ac:cxnSpMkLst>
            <pc:docMk/>
            <pc:sldMk cId="699598180" sldId="907"/>
            <ac:cxnSpMk id="17" creationId="{A931BC8E-B7F6-FC12-F839-C1A628388E71}"/>
          </ac:cxnSpMkLst>
        </pc:cxnChg>
        <pc:cxnChg chg="mod">
          <ac:chgData name="Phillip Kaufman" userId="c001b2a046940d7c" providerId="LiveId" clId="{5CB25B10-5B1C-4017-B167-ED3104435743}" dt="2024-06-02T23:45:37.688" v="12497"/>
          <ac:cxnSpMkLst>
            <pc:docMk/>
            <pc:sldMk cId="699598180" sldId="907"/>
            <ac:cxnSpMk id="17" creationId="{B228F557-152E-75B7-FD95-56B7EB313727}"/>
          </ac:cxnSpMkLst>
        </pc:cxnChg>
        <pc:cxnChg chg="mod">
          <ac:chgData name="Phillip Kaufman" userId="c001b2a046940d7c" providerId="LiveId" clId="{5CB25B10-5B1C-4017-B167-ED3104435743}" dt="2024-05-18T03:15:05.929" v="2773"/>
          <ac:cxnSpMkLst>
            <pc:docMk/>
            <pc:sldMk cId="699598180" sldId="907"/>
            <ac:cxnSpMk id="18" creationId="{4FF357D9-07A6-03F0-70EE-1A065E2F8AFE}"/>
          </ac:cxnSpMkLst>
        </pc:cxnChg>
        <pc:cxnChg chg="mod">
          <ac:chgData name="Phillip Kaufman" userId="c001b2a046940d7c" providerId="LiveId" clId="{5CB25B10-5B1C-4017-B167-ED3104435743}" dt="2024-06-02T23:45:37.688" v="12497"/>
          <ac:cxnSpMkLst>
            <pc:docMk/>
            <pc:sldMk cId="699598180" sldId="907"/>
            <ac:cxnSpMk id="18" creationId="{53B32476-2EA7-A9D5-9D48-9AC3340F7A20}"/>
          </ac:cxnSpMkLst>
        </pc:cxnChg>
        <pc:cxnChg chg="mod">
          <ac:chgData name="Phillip Kaufman" userId="c001b2a046940d7c" providerId="LiveId" clId="{5CB25B10-5B1C-4017-B167-ED3104435743}" dt="2024-05-14T06:48:52.603" v="789"/>
          <ac:cxnSpMkLst>
            <pc:docMk/>
            <pc:sldMk cId="699598180" sldId="907"/>
            <ac:cxnSpMk id="18" creationId="{8A8F42FB-1CD2-36E7-C798-D485BFAF3C58}"/>
          </ac:cxnSpMkLst>
        </pc:cxnChg>
        <pc:cxnChg chg="mod">
          <ac:chgData name="Phillip Kaufman" userId="c001b2a046940d7c" providerId="LiveId" clId="{5CB25B10-5B1C-4017-B167-ED3104435743}" dt="2024-06-04T02:27:09.163" v="13507"/>
          <ac:cxnSpMkLst>
            <pc:docMk/>
            <pc:sldMk cId="699598180" sldId="907"/>
            <ac:cxnSpMk id="18" creationId="{D2D0B508-0C6D-CCDB-BC0A-3BBB558EF7BA}"/>
          </ac:cxnSpMkLst>
        </pc:cxnChg>
        <pc:cxnChg chg="mod">
          <ac:chgData name="Phillip Kaufman" userId="c001b2a046940d7c" providerId="LiveId" clId="{5CB25B10-5B1C-4017-B167-ED3104435743}" dt="2024-05-30T06:40:32.923" v="9824"/>
          <ac:cxnSpMkLst>
            <pc:docMk/>
            <pc:sldMk cId="699598180" sldId="907"/>
            <ac:cxnSpMk id="18" creationId="{D7A8126B-D773-8326-5DD9-F927CC154887}"/>
          </ac:cxnSpMkLst>
        </pc:cxnChg>
        <pc:cxnChg chg="mod">
          <ac:chgData name="Phillip Kaufman" userId="c001b2a046940d7c" providerId="LiveId" clId="{5CB25B10-5B1C-4017-B167-ED3104435743}" dt="2024-06-04T02:27:09.163" v="13507"/>
          <ac:cxnSpMkLst>
            <pc:docMk/>
            <pc:sldMk cId="699598180" sldId="907"/>
            <ac:cxnSpMk id="19" creationId="{0BEAAEA2-302E-F12A-7173-1100D1FF5CF8}"/>
          </ac:cxnSpMkLst>
        </pc:cxnChg>
        <pc:cxnChg chg="mod">
          <ac:chgData name="Phillip Kaufman" userId="c001b2a046940d7c" providerId="LiveId" clId="{5CB25B10-5B1C-4017-B167-ED3104435743}" dt="2024-05-14T06:48:52.603" v="789"/>
          <ac:cxnSpMkLst>
            <pc:docMk/>
            <pc:sldMk cId="699598180" sldId="907"/>
            <ac:cxnSpMk id="19" creationId="{0FB953AF-B4C4-062F-FDB8-23029BB5EB70}"/>
          </ac:cxnSpMkLst>
        </pc:cxnChg>
        <pc:cxnChg chg="mod">
          <ac:chgData name="Phillip Kaufman" userId="c001b2a046940d7c" providerId="LiveId" clId="{5CB25B10-5B1C-4017-B167-ED3104435743}" dt="2024-05-30T06:40:32.923" v="9824"/>
          <ac:cxnSpMkLst>
            <pc:docMk/>
            <pc:sldMk cId="699598180" sldId="907"/>
            <ac:cxnSpMk id="19" creationId="{BC2782E3-5D57-6BC0-807C-9112F088DC04}"/>
          </ac:cxnSpMkLst>
        </pc:cxnChg>
        <pc:cxnChg chg="mod">
          <ac:chgData name="Phillip Kaufman" userId="c001b2a046940d7c" providerId="LiveId" clId="{5CB25B10-5B1C-4017-B167-ED3104435743}" dt="2024-05-18T03:15:05.929" v="2773"/>
          <ac:cxnSpMkLst>
            <pc:docMk/>
            <pc:sldMk cId="699598180" sldId="907"/>
            <ac:cxnSpMk id="19" creationId="{CDFC175C-500B-728F-F461-93EBBAD24F92}"/>
          </ac:cxnSpMkLst>
        </pc:cxnChg>
        <pc:cxnChg chg="mod">
          <ac:chgData name="Phillip Kaufman" userId="c001b2a046940d7c" providerId="LiveId" clId="{5CB25B10-5B1C-4017-B167-ED3104435743}" dt="2024-06-02T23:45:37.688" v="12497"/>
          <ac:cxnSpMkLst>
            <pc:docMk/>
            <pc:sldMk cId="699598180" sldId="907"/>
            <ac:cxnSpMk id="19" creationId="{E1E67F6E-4BE9-B73D-9E52-0B0F901640CC}"/>
          </ac:cxnSpMkLst>
        </pc:cxnChg>
        <pc:cxnChg chg="mod">
          <ac:chgData name="Phillip Kaufman" userId="c001b2a046940d7c" providerId="LiveId" clId="{5CB25B10-5B1C-4017-B167-ED3104435743}" dt="2024-06-04T02:27:09.163" v="13507"/>
          <ac:cxnSpMkLst>
            <pc:docMk/>
            <pc:sldMk cId="699598180" sldId="907"/>
            <ac:cxnSpMk id="20" creationId="{122921E8-EBB2-CD76-38AE-E6FD75A95629}"/>
          </ac:cxnSpMkLst>
        </pc:cxnChg>
        <pc:cxnChg chg="mod">
          <ac:chgData name="Phillip Kaufman" userId="c001b2a046940d7c" providerId="LiveId" clId="{5CB25B10-5B1C-4017-B167-ED3104435743}" dt="2024-05-18T03:15:05.929" v="2773"/>
          <ac:cxnSpMkLst>
            <pc:docMk/>
            <pc:sldMk cId="699598180" sldId="907"/>
            <ac:cxnSpMk id="20" creationId="{46808104-2A97-98D0-6738-0C5A9C67DE8B}"/>
          </ac:cxnSpMkLst>
        </pc:cxnChg>
        <pc:cxnChg chg="mod">
          <ac:chgData name="Phillip Kaufman" userId="c001b2a046940d7c" providerId="LiveId" clId="{5CB25B10-5B1C-4017-B167-ED3104435743}" dt="2024-06-02T23:45:37.688" v="12497"/>
          <ac:cxnSpMkLst>
            <pc:docMk/>
            <pc:sldMk cId="699598180" sldId="907"/>
            <ac:cxnSpMk id="20" creationId="{A4B321AF-5D49-6269-8CA8-AD5EB7C5A4D1}"/>
          </ac:cxnSpMkLst>
        </pc:cxnChg>
        <pc:cxnChg chg="mod">
          <ac:chgData name="Phillip Kaufman" userId="c001b2a046940d7c" providerId="LiveId" clId="{5CB25B10-5B1C-4017-B167-ED3104435743}" dt="2024-05-30T06:40:32.923" v="9824"/>
          <ac:cxnSpMkLst>
            <pc:docMk/>
            <pc:sldMk cId="699598180" sldId="907"/>
            <ac:cxnSpMk id="20" creationId="{AEF777AF-ECB5-AC2F-51B8-C8EDACFC4D86}"/>
          </ac:cxnSpMkLst>
        </pc:cxnChg>
        <pc:cxnChg chg="mod">
          <ac:chgData name="Phillip Kaufman" userId="c001b2a046940d7c" providerId="LiveId" clId="{5CB25B10-5B1C-4017-B167-ED3104435743}" dt="2024-05-14T06:48:52.603" v="789"/>
          <ac:cxnSpMkLst>
            <pc:docMk/>
            <pc:sldMk cId="699598180" sldId="907"/>
            <ac:cxnSpMk id="20" creationId="{B089DF5A-6F23-CACC-BF1D-D98D7211803D}"/>
          </ac:cxnSpMkLst>
        </pc:cxnChg>
        <pc:cxnChg chg="mod">
          <ac:chgData name="Phillip Kaufman" userId="c001b2a046940d7c" providerId="LiveId" clId="{5CB25B10-5B1C-4017-B167-ED3104435743}" dt="2024-05-14T06:48:52.603" v="789"/>
          <ac:cxnSpMkLst>
            <pc:docMk/>
            <pc:sldMk cId="699598180" sldId="907"/>
            <ac:cxnSpMk id="21" creationId="{37057880-952D-E281-7FB1-FCC0662476BE}"/>
          </ac:cxnSpMkLst>
        </pc:cxnChg>
        <pc:cxnChg chg="mod">
          <ac:chgData name="Phillip Kaufman" userId="c001b2a046940d7c" providerId="LiveId" clId="{5CB25B10-5B1C-4017-B167-ED3104435743}" dt="2024-05-18T03:15:05.929" v="2773"/>
          <ac:cxnSpMkLst>
            <pc:docMk/>
            <pc:sldMk cId="699598180" sldId="907"/>
            <ac:cxnSpMk id="21" creationId="{3F9014C1-0B9D-640D-EB72-5E55E2441F20}"/>
          </ac:cxnSpMkLst>
        </pc:cxnChg>
        <pc:cxnChg chg="mod">
          <ac:chgData name="Phillip Kaufman" userId="c001b2a046940d7c" providerId="LiveId" clId="{5CB25B10-5B1C-4017-B167-ED3104435743}" dt="2024-05-30T06:40:32.923" v="9824"/>
          <ac:cxnSpMkLst>
            <pc:docMk/>
            <pc:sldMk cId="699598180" sldId="907"/>
            <ac:cxnSpMk id="21" creationId="{5908120F-8ECB-D55D-D7A2-C9DFBC914208}"/>
          </ac:cxnSpMkLst>
        </pc:cxnChg>
        <pc:cxnChg chg="mod">
          <ac:chgData name="Phillip Kaufman" userId="c001b2a046940d7c" providerId="LiveId" clId="{5CB25B10-5B1C-4017-B167-ED3104435743}" dt="2024-06-02T23:45:37.688" v="12497"/>
          <ac:cxnSpMkLst>
            <pc:docMk/>
            <pc:sldMk cId="699598180" sldId="907"/>
            <ac:cxnSpMk id="21" creationId="{A9FC36F9-3655-7F57-3F54-44A3D29DDCFE}"/>
          </ac:cxnSpMkLst>
        </pc:cxnChg>
        <pc:cxnChg chg="mod">
          <ac:chgData name="Phillip Kaufman" userId="c001b2a046940d7c" providerId="LiveId" clId="{5CB25B10-5B1C-4017-B167-ED3104435743}" dt="2024-06-04T02:27:09.163" v="13507"/>
          <ac:cxnSpMkLst>
            <pc:docMk/>
            <pc:sldMk cId="699598180" sldId="907"/>
            <ac:cxnSpMk id="21" creationId="{BE444EF0-B0E0-BE69-55E3-9BEEACC985FE}"/>
          </ac:cxnSpMkLst>
        </pc:cxnChg>
        <pc:cxnChg chg="mod">
          <ac:chgData name="Phillip Kaufman" userId="c001b2a046940d7c" providerId="LiveId" clId="{5CB25B10-5B1C-4017-B167-ED3104435743}" dt="2024-05-14T06:48:52.603" v="789"/>
          <ac:cxnSpMkLst>
            <pc:docMk/>
            <pc:sldMk cId="699598180" sldId="907"/>
            <ac:cxnSpMk id="22" creationId="{46D98E43-931F-EB13-159C-156BA2114B4A}"/>
          </ac:cxnSpMkLst>
        </pc:cxnChg>
        <pc:cxnChg chg="mod">
          <ac:chgData name="Phillip Kaufman" userId="c001b2a046940d7c" providerId="LiveId" clId="{5CB25B10-5B1C-4017-B167-ED3104435743}" dt="2024-05-30T06:40:32.923" v="9824"/>
          <ac:cxnSpMkLst>
            <pc:docMk/>
            <pc:sldMk cId="699598180" sldId="907"/>
            <ac:cxnSpMk id="22" creationId="{72131D86-F9DA-9570-BA1B-31DE8D18E422}"/>
          </ac:cxnSpMkLst>
        </pc:cxnChg>
        <pc:cxnChg chg="mod">
          <ac:chgData name="Phillip Kaufman" userId="c001b2a046940d7c" providerId="LiveId" clId="{5CB25B10-5B1C-4017-B167-ED3104435743}" dt="2024-05-18T03:15:05.929" v="2773"/>
          <ac:cxnSpMkLst>
            <pc:docMk/>
            <pc:sldMk cId="699598180" sldId="907"/>
            <ac:cxnSpMk id="22" creationId="{73CCF25A-6F3E-2159-3CE9-4E9DAB30C5C6}"/>
          </ac:cxnSpMkLst>
        </pc:cxnChg>
        <pc:cxnChg chg="mod">
          <ac:chgData name="Phillip Kaufman" userId="c001b2a046940d7c" providerId="LiveId" clId="{5CB25B10-5B1C-4017-B167-ED3104435743}" dt="2024-06-04T02:27:09.163" v="13507"/>
          <ac:cxnSpMkLst>
            <pc:docMk/>
            <pc:sldMk cId="699598180" sldId="907"/>
            <ac:cxnSpMk id="22" creationId="{8D911675-53DD-9B70-C748-A13561FA0835}"/>
          </ac:cxnSpMkLst>
        </pc:cxnChg>
        <pc:cxnChg chg="mod">
          <ac:chgData name="Phillip Kaufman" userId="c001b2a046940d7c" providerId="LiveId" clId="{5CB25B10-5B1C-4017-B167-ED3104435743}" dt="2024-06-02T23:45:37.688" v="12497"/>
          <ac:cxnSpMkLst>
            <pc:docMk/>
            <pc:sldMk cId="699598180" sldId="907"/>
            <ac:cxnSpMk id="22" creationId="{BEAA418A-2313-03F9-9A34-110DE24E275B}"/>
          </ac:cxnSpMkLst>
        </pc:cxnChg>
        <pc:cxnChg chg="mod">
          <ac:chgData name="Phillip Kaufman" userId="c001b2a046940d7c" providerId="LiveId" clId="{5CB25B10-5B1C-4017-B167-ED3104435743}" dt="2024-06-02T23:45:37.688" v="12497"/>
          <ac:cxnSpMkLst>
            <pc:docMk/>
            <pc:sldMk cId="699598180" sldId="907"/>
            <ac:cxnSpMk id="23" creationId="{03E7EB4E-BA5F-89C0-F54D-E1B5C2B5CA74}"/>
          </ac:cxnSpMkLst>
        </pc:cxnChg>
        <pc:cxnChg chg="mod">
          <ac:chgData name="Phillip Kaufman" userId="c001b2a046940d7c" providerId="LiveId" clId="{5CB25B10-5B1C-4017-B167-ED3104435743}" dt="2024-05-14T06:48:52.603" v="789"/>
          <ac:cxnSpMkLst>
            <pc:docMk/>
            <pc:sldMk cId="699598180" sldId="907"/>
            <ac:cxnSpMk id="23" creationId="{3FD00B49-5289-EEE1-E58C-62AF8DA743ED}"/>
          </ac:cxnSpMkLst>
        </pc:cxnChg>
        <pc:cxnChg chg="mod">
          <ac:chgData name="Phillip Kaufman" userId="c001b2a046940d7c" providerId="LiveId" clId="{5CB25B10-5B1C-4017-B167-ED3104435743}" dt="2024-05-30T06:40:32.923" v="9824"/>
          <ac:cxnSpMkLst>
            <pc:docMk/>
            <pc:sldMk cId="699598180" sldId="907"/>
            <ac:cxnSpMk id="23" creationId="{5EEBC58D-AD69-0387-1B8A-7AD9BB3BC6ED}"/>
          </ac:cxnSpMkLst>
        </pc:cxnChg>
        <pc:cxnChg chg="mod">
          <ac:chgData name="Phillip Kaufman" userId="c001b2a046940d7c" providerId="LiveId" clId="{5CB25B10-5B1C-4017-B167-ED3104435743}" dt="2024-06-04T02:27:09.163" v="13507"/>
          <ac:cxnSpMkLst>
            <pc:docMk/>
            <pc:sldMk cId="699598180" sldId="907"/>
            <ac:cxnSpMk id="23" creationId="{BC1949C5-F906-BCFA-C332-9E5D3E1D3658}"/>
          </ac:cxnSpMkLst>
        </pc:cxnChg>
        <pc:cxnChg chg="mod">
          <ac:chgData name="Phillip Kaufman" userId="c001b2a046940d7c" providerId="LiveId" clId="{5CB25B10-5B1C-4017-B167-ED3104435743}" dt="2024-05-18T03:15:05.929" v="2773"/>
          <ac:cxnSpMkLst>
            <pc:docMk/>
            <pc:sldMk cId="699598180" sldId="907"/>
            <ac:cxnSpMk id="23" creationId="{D4151092-BD04-D1A6-0E86-9DD071F3AD39}"/>
          </ac:cxnSpMkLst>
        </pc:cxnChg>
        <pc:cxnChg chg="mod">
          <ac:chgData name="Phillip Kaufman" userId="c001b2a046940d7c" providerId="LiveId" clId="{5CB25B10-5B1C-4017-B167-ED3104435743}" dt="2024-05-14T06:48:52.603" v="789"/>
          <ac:cxnSpMkLst>
            <pc:docMk/>
            <pc:sldMk cId="699598180" sldId="907"/>
            <ac:cxnSpMk id="24" creationId="{1B70C961-3B2E-BF87-8ABC-33506251DC04}"/>
          </ac:cxnSpMkLst>
        </pc:cxnChg>
        <pc:cxnChg chg="mod">
          <ac:chgData name="Phillip Kaufman" userId="c001b2a046940d7c" providerId="LiveId" clId="{5CB25B10-5B1C-4017-B167-ED3104435743}" dt="2024-06-04T02:27:09.163" v="13507"/>
          <ac:cxnSpMkLst>
            <pc:docMk/>
            <pc:sldMk cId="699598180" sldId="907"/>
            <ac:cxnSpMk id="24" creationId="{3B237637-FE58-D556-6A9C-FA62403C5EFA}"/>
          </ac:cxnSpMkLst>
        </pc:cxnChg>
        <pc:cxnChg chg="mod">
          <ac:chgData name="Phillip Kaufman" userId="c001b2a046940d7c" providerId="LiveId" clId="{5CB25B10-5B1C-4017-B167-ED3104435743}" dt="2024-05-18T03:15:05.929" v="2773"/>
          <ac:cxnSpMkLst>
            <pc:docMk/>
            <pc:sldMk cId="699598180" sldId="907"/>
            <ac:cxnSpMk id="24" creationId="{456B498D-54F5-B987-491D-26FE6DC47639}"/>
          </ac:cxnSpMkLst>
        </pc:cxnChg>
        <pc:cxnChg chg="mod">
          <ac:chgData name="Phillip Kaufman" userId="c001b2a046940d7c" providerId="LiveId" clId="{5CB25B10-5B1C-4017-B167-ED3104435743}" dt="2024-05-30T06:40:32.923" v="9824"/>
          <ac:cxnSpMkLst>
            <pc:docMk/>
            <pc:sldMk cId="699598180" sldId="907"/>
            <ac:cxnSpMk id="24" creationId="{8DCDF094-F929-5981-C515-E0CDA620ACBD}"/>
          </ac:cxnSpMkLst>
        </pc:cxnChg>
        <pc:cxnChg chg="mod">
          <ac:chgData name="Phillip Kaufman" userId="c001b2a046940d7c" providerId="LiveId" clId="{5CB25B10-5B1C-4017-B167-ED3104435743}" dt="2024-06-02T23:45:37.688" v="12497"/>
          <ac:cxnSpMkLst>
            <pc:docMk/>
            <pc:sldMk cId="699598180" sldId="907"/>
            <ac:cxnSpMk id="24" creationId="{CDC6901B-D632-06F2-8506-07D26FE9A6AF}"/>
          </ac:cxnSpMkLst>
        </pc:cxnChg>
        <pc:cxnChg chg="mod">
          <ac:chgData name="Phillip Kaufman" userId="c001b2a046940d7c" providerId="LiveId" clId="{5CB25B10-5B1C-4017-B167-ED3104435743}" dt="2024-05-14T06:48:52.603" v="789"/>
          <ac:cxnSpMkLst>
            <pc:docMk/>
            <pc:sldMk cId="699598180" sldId="907"/>
            <ac:cxnSpMk id="25" creationId="{2B6A58BE-ADBE-E92B-FCDB-227A5962051F}"/>
          </ac:cxnSpMkLst>
        </pc:cxnChg>
        <pc:cxnChg chg="mod">
          <ac:chgData name="Phillip Kaufman" userId="c001b2a046940d7c" providerId="LiveId" clId="{5CB25B10-5B1C-4017-B167-ED3104435743}" dt="2024-05-30T06:40:32.923" v="9824"/>
          <ac:cxnSpMkLst>
            <pc:docMk/>
            <pc:sldMk cId="699598180" sldId="907"/>
            <ac:cxnSpMk id="25" creationId="{46987D16-DA3D-74E9-2CDD-E1563EE52D0D}"/>
          </ac:cxnSpMkLst>
        </pc:cxnChg>
        <pc:cxnChg chg="mod">
          <ac:chgData name="Phillip Kaufman" userId="c001b2a046940d7c" providerId="LiveId" clId="{5CB25B10-5B1C-4017-B167-ED3104435743}" dt="2024-06-04T02:27:09.163" v="13507"/>
          <ac:cxnSpMkLst>
            <pc:docMk/>
            <pc:sldMk cId="699598180" sldId="907"/>
            <ac:cxnSpMk id="25" creationId="{4D492A5C-F638-5315-4B2F-3E7492AD112A}"/>
          </ac:cxnSpMkLst>
        </pc:cxnChg>
        <pc:cxnChg chg="mod">
          <ac:chgData name="Phillip Kaufman" userId="c001b2a046940d7c" providerId="LiveId" clId="{5CB25B10-5B1C-4017-B167-ED3104435743}" dt="2024-06-02T23:45:37.688" v="12497"/>
          <ac:cxnSpMkLst>
            <pc:docMk/>
            <pc:sldMk cId="699598180" sldId="907"/>
            <ac:cxnSpMk id="25" creationId="{72DBCFE3-2B41-792E-CEA9-213F210E977C}"/>
          </ac:cxnSpMkLst>
        </pc:cxnChg>
        <pc:cxnChg chg="mod">
          <ac:chgData name="Phillip Kaufman" userId="c001b2a046940d7c" providerId="LiveId" clId="{5CB25B10-5B1C-4017-B167-ED3104435743}" dt="2024-05-18T03:15:05.929" v="2773"/>
          <ac:cxnSpMkLst>
            <pc:docMk/>
            <pc:sldMk cId="699598180" sldId="907"/>
            <ac:cxnSpMk id="25" creationId="{A555F7F8-9875-EDA7-4710-A2C2134BCDCE}"/>
          </ac:cxnSpMkLst>
        </pc:cxnChg>
        <pc:cxnChg chg="mod">
          <ac:chgData name="Phillip Kaufman" userId="c001b2a046940d7c" providerId="LiveId" clId="{5CB25B10-5B1C-4017-B167-ED3104435743}" dt="2024-06-04T02:27:09.163" v="13507"/>
          <ac:cxnSpMkLst>
            <pc:docMk/>
            <pc:sldMk cId="699598180" sldId="907"/>
            <ac:cxnSpMk id="26" creationId="{2C0277EE-E8F8-EF11-A574-14C4130EE35F}"/>
          </ac:cxnSpMkLst>
        </pc:cxnChg>
        <pc:cxnChg chg="mod">
          <ac:chgData name="Phillip Kaufman" userId="c001b2a046940d7c" providerId="LiveId" clId="{5CB25B10-5B1C-4017-B167-ED3104435743}" dt="2024-06-02T23:45:37.688" v="12497"/>
          <ac:cxnSpMkLst>
            <pc:docMk/>
            <pc:sldMk cId="699598180" sldId="907"/>
            <ac:cxnSpMk id="26" creationId="{4C0B8DED-5AB5-2A73-C7A6-08D60E8E6597}"/>
          </ac:cxnSpMkLst>
        </pc:cxnChg>
        <pc:cxnChg chg="mod">
          <ac:chgData name="Phillip Kaufman" userId="c001b2a046940d7c" providerId="LiveId" clId="{5CB25B10-5B1C-4017-B167-ED3104435743}" dt="2024-05-18T03:15:05.929" v="2773"/>
          <ac:cxnSpMkLst>
            <pc:docMk/>
            <pc:sldMk cId="699598180" sldId="907"/>
            <ac:cxnSpMk id="26" creationId="{8DBDD67B-5B73-D606-F2F4-263861A099DA}"/>
          </ac:cxnSpMkLst>
        </pc:cxnChg>
        <pc:cxnChg chg="mod">
          <ac:chgData name="Phillip Kaufman" userId="c001b2a046940d7c" providerId="LiveId" clId="{5CB25B10-5B1C-4017-B167-ED3104435743}" dt="2024-05-14T06:48:52.603" v="789"/>
          <ac:cxnSpMkLst>
            <pc:docMk/>
            <pc:sldMk cId="699598180" sldId="907"/>
            <ac:cxnSpMk id="26" creationId="{C50282D7-272A-759C-756A-A161E46EBEB2}"/>
          </ac:cxnSpMkLst>
        </pc:cxnChg>
        <pc:cxnChg chg="mod">
          <ac:chgData name="Phillip Kaufman" userId="c001b2a046940d7c" providerId="LiveId" clId="{5CB25B10-5B1C-4017-B167-ED3104435743}" dt="2024-05-30T06:40:32.923" v="9824"/>
          <ac:cxnSpMkLst>
            <pc:docMk/>
            <pc:sldMk cId="699598180" sldId="907"/>
            <ac:cxnSpMk id="26" creationId="{ECC83144-8A8D-27C4-0176-18D7925F02FE}"/>
          </ac:cxnSpMkLst>
        </pc:cxnChg>
        <pc:cxnChg chg="mod">
          <ac:chgData name="Phillip Kaufman" userId="c001b2a046940d7c" providerId="LiveId" clId="{5CB25B10-5B1C-4017-B167-ED3104435743}" dt="2024-05-30T06:40:32.923" v="9824"/>
          <ac:cxnSpMkLst>
            <pc:docMk/>
            <pc:sldMk cId="699598180" sldId="907"/>
            <ac:cxnSpMk id="27" creationId="{3EB214C9-8C7E-5D9C-4FE5-30D2D23CDFAC}"/>
          </ac:cxnSpMkLst>
        </pc:cxnChg>
        <pc:cxnChg chg="mod">
          <ac:chgData name="Phillip Kaufman" userId="c001b2a046940d7c" providerId="LiveId" clId="{5CB25B10-5B1C-4017-B167-ED3104435743}" dt="2024-06-04T02:27:09.163" v="13507"/>
          <ac:cxnSpMkLst>
            <pc:docMk/>
            <pc:sldMk cId="699598180" sldId="907"/>
            <ac:cxnSpMk id="27" creationId="{745095B8-2844-F425-ABC8-70C61F22B494}"/>
          </ac:cxnSpMkLst>
        </pc:cxnChg>
        <pc:cxnChg chg="mod">
          <ac:chgData name="Phillip Kaufman" userId="c001b2a046940d7c" providerId="LiveId" clId="{5CB25B10-5B1C-4017-B167-ED3104435743}" dt="2024-05-18T03:15:05.929" v="2773"/>
          <ac:cxnSpMkLst>
            <pc:docMk/>
            <pc:sldMk cId="699598180" sldId="907"/>
            <ac:cxnSpMk id="27" creationId="{B8C6D55C-A57F-BA5B-665A-AA06F94B8C4C}"/>
          </ac:cxnSpMkLst>
        </pc:cxnChg>
        <pc:cxnChg chg="mod">
          <ac:chgData name="Phillip Kaufman" userId="c001b2a046940d7c" providerId="LiveId" clId="{5CB25B10-5B1C-4017-B167-ED3104435743}" dt="2024-06-02T23:45:37.688" v="12497"/>
          <ac:cxnSpMkLst>
            <pc:docMk/>
            <pc:sldMk cId="699598180" sldId="907"/>
            <ac:cxnSpMk id="27" creationId="{C46EB9C5-6819-35BF-D15E-2552B8710861}"/>
          </ac:cxnSpMkLst>
        </pc:cxnChg>
        <pc:cxnChg chg="mod">
          <ac:chgData name="Phillip Kaufman" userId="c001b2a046940d7c" providerId="LiveId" clId="{5CB25B10-5B1C-4017-B167-ED3104435743}" dt="2024-05-14T06:48:52.603" v="789"/>
          <ac:cxnSpMkLst>
            <pc:docMk/>
            <pc:sldMk cId="699598180" sldId="907"/>
            <ac:cxnSpMk id="27" creationId="{DDE54723-4AB5-9C06-E8A5-17D863E21986}"/>
          </ac:cxnSpMkLst>
        </pc:cxnChg>
        <pc:cxnChg chg="mod">
          <ac:chgData name="Phillip Kaufman" userId="c001b2a046940d7c" providerId="LiveId" clId="{5CB25B10-5B1C-4017-B167-ED3104435743}" dt="2024-06-04T02:27:09.163" v="13507"/>
          <ac:cxnSpMkLst>
            <pc:docMk/>
            <pc:sldMk cId="699598180" sldId="907"/>
            <ac:cxnSpMk id="28" creationId="{398E18F0-A603-4598-90C1-7FCE9A192508}"/>
          </ac:cxnSpMkLst>
        </pc:cxnChg>
        <pc:cxnChg chg="mod">
          <ac:chgData name="Phillip Kaufman" userId="c001b2a046940d7c" providerId="LiveId" clId="{5CB25B10-5B1C-4017-B167-ED3104435743}" dt="2024-05-14T06:48:52.603" v="789"/>
          <ac:cxnSpMkLst>
            <pc:docMk/>
            <pc:sldMk cId="699598180" sldId="907"/>
            <ac:cxnSpMk id="28" creationId="{878657D6-2F6A-94AF-5201-C4405A35B584}"/>
          </ac:cxnSpMkLst>
        </pc:cxnChg>
        <pc:cxnChg chg="mod">
          <ac:chgData name="Phillip Kaufman" userId="c001b2a046940d7c" providerId="LiveId" clId="{5CB25B10-5B1C-4017-B167-ED3104435743}" dt="2024-05-18T03:15:05.929" v="2773"/>
          <ac:cxnSpMkLst>
            <pc:docMk/>
            <pc:sldMk cId="699598180" sldId="907"/>
            <ac:cxnSpMk id="28" creationId="{8901198A-D75D-B12E-23F9-28804CF26A0F}"/>
          </ac:cxnSpMkLst>
        </pc:cxnChg>
        <pc:cxnChg chg="mod">
          <ac:chgData name="Phillip Kaufman" userId="c001b2a046940d7c" providerId="LiveId" clId="{5CB25B10-5B1C-4017-B167-ED3104435743}" dt="2024-06-02T23:45:37.688" v="12497"/>
          <ac:cxnSpMkLst>
            <pc:docMk/>
            <pc:sldMk cId="699598180" sldId="907"/>
            <ac:cxnSpMk id="28" creationId="{A3F52847-B813-F673-332E-D4402C9956EA}"/>
          </ac:cxnSpMkLst>
        </pc:cxnChg>
        <pc:cxnChg chg="mod">
          <ac:chgData name="Phillip Kaufman" userId="c001b2a046940d7c" providerId="LiveId" clId="{5CB25B10-5B1C-4017-B167-ED3104435743}" dt="2024-05-30T06:40:32.923" v="9824"/>
          <ac:cxnSpMkLst>
            <pc:docMk/>
            <pc:sldMk cId="699598180" sldId="907"/>
            <ac:cxnSpMk id="28" creationId="{DD98D715-27CE-5A53-19E1-933BEC12582A}"/>
          </ac:cxnSpMkLst>
        </pc:cxnChg>
        <pc:cxnChg chg="mod">
          <ac:chgData name="Phillip Kaufman" userId="c001b2a046940d7c" providerId="LiveId" clId="{5CB25B10-5B1C-4017-B167-ED3104435743}" dt="2024-05-18T03:15:05.929" v="2773"/>
          <ac:cxnSpMkLst>
            <pc:docMk/>
            <pc:sldMk cId="699598180" sldId="907"/>
            <ac:cxnSpMk id="29" creationId="{06D3E3C7-3393-0E4B-C51B-877D4D7DA365}"/>
          </ac:cxnSpMkLst>
        </pc:cxnChg>
        <pc:cxnChg chg="mod">
          <ac:chgData name="Phillip Kaufman" userId="c001b2a046940d7c" providerId="LiveId" clId="{5CB25B10-5B1C-4017-B167-ED3104435743}" dt="2024-06-02T23:45:37.688" v="12497"/>
          <ac:cxnSpMkLst>
            <pc:docMk/>
            <pc:sldMk cId="699598180" sldId="907"/>
            <ac:cxnSpMk id="29" creationId="{2DC66242-CFCD-8091-1C9A-C0EC49B6D682}"/>
          </ac:cxnSpMkLst>
        </pc:cxnChg>
        <pc:cxnChg chg="mod">
          <ac:chgData name="Phillip Kaufman" userId="c001b2a046940d7c" providerId="LiveId" clId="{5CB25B10-5B1C-4017-B167-ED3104435743}" dt="2024-05-30T06:40:32.923" v="9824"/>
          <ac:cxnSpMkLst>
            <pc:docMk/>
            <pc:sldMk cId="699598180" sldId="907"/>
            <ac:cxnSpMk id="29" creationId="{6C22A968-4A9C-AA11-3776-BD3FD2D0FF45}"/>
          </ac:cxnSpMkLst>
        </pc:cxnChg>
        <pc:cxnChg chg="mod">
          <ac:chgData name="Phillip Kaufman" userId="c001b2a046940d7c" providerId="LiveId" clId="{5CB25B10-5B1C-4017-B167-ED3104435743}" dt="2024-05-14T06:48:52.603" v="789"/>
          <ac:cxnSpMkLst>
            <pc:docMk/>
            <pc:sldMk cId="699598180" sldId="907"/>
            <ac:cxnSpMk id="29" creationId="{C02C64DC-9C44-A938-2D26-5782F36DB422}"/>
          </ac:cxnSpMkLst>
        </pc:cxnChg>
        <pc:cxnChg chg="mod">
          <ac:chgData name="Phillip Kaufman" userId="c001b2a046940d7c" providerId="LiveId" clId="{5CB25B10-5B1C-4017-B167-ED3104435743}" dt="2024-06-04T02:27:09.163" v="13507"/>
          <ac:cxnSpMkLst>
            <pc:docMk/>
            <pc:sldMk cId="699598180" sldId="907"/>
            <ac:cxnSpMk id="29" creationId="{F193625B-7DE7-D04E-14F6-759EA9390F59}"/>
          </ac:cxnSpMkLst>
        </pc:cxnChg>
        <pc:cxnChg chg="mod">
          <ac:chgData name="Phillip Kaufman" userId="c001b2a046940d7c" providerId="LiveId" clId="{5CB25B10-5B1C-4017-B167-ED3104435743}" dt="2024-05-18T03:15:05.929" v="2773"/>
          <ac:cxnSpMkLst>
            <pc:docMk/>
            <pc:sldMk cId="699598180" sldId="907"/>
            <ac:cxnSpMk id="30" creationId="{0828BC8E-6265-2420-331C-4DC181841C47}"/>
          </ac:cxnSpMkLst>
        </pc:cxnChg>
        <pc:cxnChg chg="mod">
          <ac:chgData name="Phillip Kaufman" userId="c001b2a046940d7c" providerId="LiveId" clId="{5CB25B10-5B1C-4017-B167-ED3104435743}" dt="2024-06-02T23:45:37.688" v="12497"/>
          <ac:cxnSpMkLst>
            <pc:docMk/>
            <pc:sldMk cId="699598180" sldId="907"/>
            <ac:cxnSpMk id="30" creationId="{3934FDB1-A17C-DDF1-69E0-36474B9D185B}"/>
          </ac:cxnSpMkLst>
        </pc:cxnChg>
        <pc:cxnChg chg="mod">
          <ac:chgData name="Phillip Kaufman" userId="c001b2a046940d7c" providerId="LiveId" clId="{5CB25B10-5B1C-4017-B167-ED3104435743}" dt="2024-05-14T06:48:52.603" v="789"/>
          <ac:cxnSpMkLst>
            <pc:docMk/>
            <pc:sldMk cId="699598180" sldId="907"/>
            <ac:cxnSpMk id="30" creationId="{567FD5CF-8F29-F6BB-A8C4-C0949B81903C}"/>
          </ac:cxnSpMkLst>
        </pc:cxnChg>
        <pc:cxnChg chg="mod">
          <ac:chgData name="Phillip Kaufman" userId="c001b2a046940d7c" providerId="LiveId" clId="{5CB25B10-5B1C-4017-B167-ED3104435743}" dt="2024-05-30T06:40:32.923" v="9824"/>
          <ac:cxnSpMkLst>
            <pc:docMk/>
            <pc:sldMk cId="699598180" sldId="907"/>
            <ac:cxnSpMk id="30" creationId="{87C67097-B972-68E1-EAB5-D56203012F1E}"/>
          </ac:cxnSpMkLst>
        </pc:cxnChg>
        <pc:cxnChg chg="mod">
          <ac:chgData name="Phillip Kaufman" userId="c001b2a046940d7c" providerId="LiveId" clId="{5CB25B10-5B1C-4017-B167-ED3104435743}" dt="2024-06-04T02:27:09.163" v="13507"/>
          <ac:cxnSpMkLst>
            <pc:docMk/>
            <pc:sldMk cId="699598180" sldId="907"/>
            <ac:cxnSpMk id="30" creationId="{CD173B54-1442-7467-D139-9B52D0717CCA}"/>
          </ac:cxnSpMkLst>
        </pc:cxnChg>
        <pc:cxnChg chg="mod">
          <ac:chgData name="Phillip Kaufman" userId="c001b2a046940d7c" providerId="LiveId" clId="{5CB25B10-5B1C-4017-B167-ED3104435743}" dt="2024-05-30T06:40:32.923" v="9824"/>
          <ac:cxnSpMkLst>
            <pc:docMk/>
            <pc:sldMk cId="699598180" sldId="907"/>
            <ac:cxnSpMk id="31" creationId="{12AEBF87-E6C5-2FF7-C129-F7085F2144CF}"/>
          </ac:cxnSpMkLst>
        </pc:cxnChg>
        <pc:cxnChg chg="mod">
          <ac:chgData name="Phillip Kaufman" userId="c001b2a046940d7c" providerId="LiveId" clId="{5CB25B10-5B1C-4017-B167-ED3104435743}" dt="2024-06-04T02:27:09.163" v="13507"/>
          <ac:cxnSpMkLst>
            <pc:docMk/>
            <pc:sldMk cId="699598180" sldId="907"/>
            <ac:cxnSpMk id="31" creationId="{1718DF92-26FD-163E-BFC2-7129FFB7F632}"/>
          </ac:cxnSpMkLst>
        </pc:cxnChg>
        <pc:cxnChg chg="mod">
          <ac:chgData name="Phillip Kaufman" userId="c001b2a046940d7c" providerId="LiveId" clId="{5CB25B10-5B1C-4017-B167-ED3104435743}" dt="2024-05-18T03:15:05.929" v="2773"/>
          <ac:cxnSpMkLst>
            <pc:docMk/>
            <pc:sldMk cId="699598180" sldId="907"/>
            <ac:cxnSpMk id="31" creationId="{616D435F-BDE4-FCA3-0A1F-906D7CE5A6F0}"/>
          </ac:cxnSpMkLst>
        </pc:cxnChg>
        <pc:cxnChg chg="mod">
          <ac:chgData name="Phillip Kaufman" userId="c001b2a046940d7c" providerId="LiveId" clId="{5CB25B10-5B1C-4017-B167-ED3104435743}" dt="2024-06-02T23:45:37.688" v="12497"/>
          <ac:cxnSpMkLst>
            <pc:docMk/>
            <pc:sldMk cId="699598180" sldId="907"/>
            <ac:cxnSpMk id="31" creationId="{A62DA813-7B73-4C2E-851C-457D438F3F9D}"/>
          </ac:cxnSpMkLst>
        </pc:cxnChg>
        <pc:cxnChg chg="mod">
          <ac:chgData name="Phillip Kaufman" userId="c001b2a046940d7c" providerId="LiveId" clId="{5CB25B10-5B1C-4017-B167-ED3104435743}" dt="2024-05-14T06:48:52.603" v="789"/>
          <ac:cxnSpMkLst>
            <pc:docMk/>
            <pc:sldMk cId="699598180" sldId="907"/>
            <ac:cxnSpMk id="31" creationId="{DC9BB3CF-5B2C-01C5-16D0-D218BC118304}"/>
          </ac:cxnSpMkLst>
        </pc:cxnChg>
        <pc:cxnChg chg="mod">
          <ac:chgData name="Phillip Kaufman" userId="c001b2a046940d7c" providerId="LiveId" clId="{5CB25B10-5B1C-4017-B167-ED3104435743}" dt="2024-05-18T03:15:05.929" v="2773"/>
          <ac:cxnSpMkLst>
            <pc:docMk/>
            <pc:sldMk cId="699598180" sldId="907"/>
            <ac:cxnSpMk id="32" creationId="{92057478-395A-0B18-C01F-16D7A404A644}"/>
          </ac:cxnSpMkLst>
        </pc:cxnChg>
        <pc:cxnChg chg="mod">
          <ac:chgData name="Phillip Kaufman" userId="c001b2a046940d7c" providerId="LiveId" clId="{5CB25B10-5B1C-4017-B167-ED3104435743}" dt="2024-05-30T06:40:32.923" v="9824"/>
          <ac:cxnSpMkLst>
            <pc:docMk/>
            <pc:sldMk cId="699598180" sldId="907"/>
            <ac:cxnSpMk id="32" creationId="{BC24FF26-E0AD-5BDB-2545-99547BCB8297}"/>
          </ac:cxnSpMkLst>
        </pc:cxnChg>
        <pc:cxnChg chg="mod">
          <ac:chgData name="Phillip Kaufman" userId="c001b2a046940d7c" providerId="LiveId" clId="{5CB25B10-5B1C-4017-B167-ED3104435743}" dt="2024-06-04T02:27:09.163" v="13507"/>
          <ac:cxnSpMkLst>
            <pc:docMk/>
            <pc:sldMk cId="699598180" sldId="907"/>
            <ac:cxnSpMk id="32" creationId="{C444F1D0-B62C-7FB3-9B3C-B2F7D87535E2}"/>
          </ac:cxnSpMkLst>
        </pc:cxnChg>
        <pc:cxnChg chg="mod">
          <ac:chgData name="Phillip Kaufman" userId="c001b2a046940d7c" providerId="LiveId" clId="{5CB25B10-5B1C-4017-B167-ED3104435743}" dt="2024-06-02T23:45:37.688" v="12497"/>
          <ac:cxnSpMkLst>
            <pc:docMk/>
            <pc:sldMk cId="699598180" sldId="907"/>
            <ac:cxnSpMk id="32" creationId="{F871B8A8-9C49-00EE-1B5B-967C7682ECDB}"/>
          </ac:cxnSpMkLst>
        </pc:cxnChg>
        <pc:cxnChg chg="mod">
          <ac:chgData name="Phillip Kaufman" userId="c001b2a046940d7c" providerId="LiveId" clId="{5CB25B10-5B1C-4017-B167-ED3104435743}" dt="2024-05-14T06:48:52.603" v="789"/>
          <ac:cxnSpMkLst>
            <pc:docMk/>
            <pc:sldMk cId="699598180" sldId="907"/>
            <ac:cxnSpMk id="32" creationId="{FD5199A5-B698-CE58-C224-007F280D40AE}"/>
          </ac:cxnSpMkLst>
        </pc:cxnChg>
        <pc:cxnChg chg="mod">
          <ac:chgData name="Phillip Kaufman" userId="c001b2a046940d7c" providerId="LiveId" clId="{5CB25B10-5B1C-4017-B167-ED3104435743}" dt="2024-05-18T03:15:05.929" v="2773"/>
          <ac:cxnSpMkLst>
            <pc:docMk/>
            <pc:sldMk cId="699598180" sldId="907"/>
            <ac:cxnSpMk id="33" creationId="{022776C9-8F95-463F-2EC1-DB355AB149BA}"/>
          </ac:cxnSpMkLst>
        </pc:cxnChg>
        <pc:cxnChg chg="mod">
          <ac:chgData name="Phillip Kaufman" userId="c001b2a046940d7c" providerId="LiveId" clId="{5CB25B10-5B1C-4017-B167-ED3104435743}" dt="2024-06-02T23:45:37.688" v="12497"/>
          <ac:cxnSpMkLst>
            <pc:docMk/>
            <pc:sldMk cId="699598180" sldId="907"/>
            <ac:cxnSpMk id="33" creationId="{62508E9E-7F23-1328-1CE7-BDB8BA878D4B}"/>
          </ac:cxnSpMkLst>
        </pc:cxnChg>
        <pc:cxnChg chg="mod">
          <ac:chgData name="Phillip Kaufman" userId="c001b2a046940d7c" providerId="LiveId" clId="{5CB25B10-5B1C-4017-B167-ED3104435743}" dt="2024-05-30T06:40:32.923" v="9824"/>
          <ac:cxnSpMkLst>
            <pc:docMk/>
            <pc:sldMk cId="699598180" sldId="907"/>
            <ac:cxnSpMk id="33" creationId="{62889D88-6BB8-CDD5-8775-725B3F7CEE47}"/>
          </ac:cxnSpMkLst>
        </pc:cxnChg>
        <pc:cxnChg chg="mod">
          <ac:chgData name="Phillip Kaufman" userId="c001b2a046940d7c" providerId="LiveId" clId="{5CB25B10-5B1C-4017-B167-ED3104435743}" dt="2024-06-04T02:27:09.163" v="13507"/>
          <ac:cxnSpMkLst>
            <pc:docMk/>
            <pc:sldMk cId="699598180" sldId="907"/>
            <ac:cxnSpMk id="33" creationId="{D3E710F4-8BB1-8EBD-0285-067D940C6FA4}"/>
          </ac:cxnSpMkLst>
        </pc:cxnChg>
        <pc:cxnChg chg="mod">
          <ac:chgData name="Phillip Kaufman" userId="c001b2a046940d7c" providerId="LiveId" clId="{5CB25B10-5B1C-4017-B167-ED3104435743}" dt="2024-05-14T06:48:52.603" v="789"/>
          <ac:cxnSpMkLst>
            <pc:docMk/>
            <pc:sldMk cId="699598180" sldId="907"/>
            <ac:cxnSpMk id="33" creationId="{D86DC444-98F7-74DE-6279-3677B1E13C3B}"/>
          </ac:cxnSpMkLst>
        </pc:cxnChg>
        <pc:cxnChg chg="mod">
          <ac:chgData name="Phillip Kaufman" userId="c001b2a046940d7c" providerId="LiveId" clId="{5CB25B10-5B1C-4017-B167-ED3104435743}" dt="2024-06-04T02:27:09.163" v="13507"/>
          <ac:cxnSpMkLst>
            <pc:docMk/>
            <pc:sldMk cId="699598180" sldId="907"/>
            <ac:cxnSpMk id="34" creationId="{100DA090-C63B-C451-6550-08AC3E72A7EE}"/>
          </ac:cxnSpMkLst>
        </pc:cxnChg>
        <pc:cxnChg chg="mod">
          <ac:chgData name="Phillip Kaufman" userId="c001b2a046940d7c" providerId="LiveId" clId="{5CB25B10-5B1C-4017-B167-ED3104435743}" dt="2024-06-02T23:45:37.688" v="12497"/>
          <ac:cxnSpMkLst>
            <pc:docMk/>
            <pc:sldMk cId="699598180" sldId="907"/>
            <ac:cxnSpMk id="34" creationId="{101F78C4-22BF-3681-E5FB-FAD8433689A6}"/>
          </ac:cxnSpMkLst>
        </pc:cxnChg>
        <pc:cxnChg chg="mod">
          <ac:chgData name="Phillip Kaufman" userId="c001b2a046940d7c" providerId="LiveId" clId="{5CB25B10-5B1C-4017-B167-ED3104435743}" dt="2024-05-30T06:40:32.923" v="9824"/>
          <ac:cxnSpMkLst>
            <pc:docMk/>
            <pc:sldMk cId="699598180" sldId="907"/>
            <ac:cxnSpMk id="34" creationId="{6D3A73CC-7A63-B348-79FD-BEABEFCA8C02}"/>
          </ac:cxnSpMkLst>
        </pc:cxnChg>
        <pc:cxnChg chg="mod">
          <ac:chgData name="Phillip Kaufman" userId="c001b2a046940d7c" providerId="LiveId" clId="{5CB25B10-5B1C-4017-B167-ED3104435743}" dt="2024-05-18T03:15:05.929" v="2773"/>
          <ac:cxnSpMkLst>
            <pc:docMk/>
            <pc:sldMk cId="699598180" sldId="907"/>
            <ac:cxnSpMk id="34" creationId="{86EC9715-F155-A2C0-B9F6-13A6E1FC1689}"/>
          </ac:cxnSpMkLst>
        </pc:cxnChg>
        <pc:cxnChg chg="mod">
          <ac:chgData name="Phillip Kaufman" userId="c001b2a046940d7c" providerId="LiveId" clId="{5CB25B10-5B1C-4017-B167-ED3104435743}" dt="2024-05-14T06:48:52.603" v="789"/>
          <ac:cxnSpMkLst>
            <pc:docMk/>
            <pc:sldMk cId="699598180" sldId="907"/>
            <ac:cxnSpMk id="34" creationId="{DE68B39C-6393-0963-1C6A-EBEC6C2FC90E}"/>
          </ac:cxnSpMkLst>
        </pc:cxnChg>
        <pc:cxnChg chg="mod">
          <ac:chgData name="Phillip Kaufman" userId="c001b2a046940d7c" providerId="LiveId" clId="{5CB25B10-5B1C-4017-B167-ED3104435743}" dt="2024-06-02T23:45:37.688" v="12497"/>
          <ac:cxnSpMkLst>
            <pc:docMk/>
            <pc:sldMk cId="699598180" sldId="907"/>
            <ac:cxnSpMk id="35" creationId="{4207AADB-DB50-E237-865F-E20C5D2F7A2D}"/>
          </ac:cxnSpMkLst>
        </pc:cxnChg>
        <pc:cxnChg chg="mod">
          <ac:chgData name="Phillip Kaufman" userId="c001b2a046940d7c" providerId="LiveId" clId="{5CB25B10-5B1C-4017-B167-ED3104435743}" dt="2024-05-14T06:48:52.603" v="789"/>
          <ac:cxnSpMkLst>
            <pc:docMk/>
            <pc:sldMk cId="699598180" sldId="907"/>
            <ac:cxnSpMk id="35" creationId="{9701E530-482F-8680-C6C5-CB6C47978707}"/>
          </ac:cxnSpMkLst>
        </pc:cxnChg>
        <pc:cxnChg chg="mod">
          <ac:chgData name="Phillip Kaufman" userId="c001b2a046940d7c" providerId="LiveId" clId="{5CB25B10-5B1C-4017-B167-ED3104435743}" dt="2024-05-30T06:40:32.923" v="9824"/>
          <ac:cxnSpMkLst>
            <pc:docMk/>
            <pc:sldMk cId="699598180" sldId="907"/>
            <ac:cxnSpMk id="35" creationId="{B1051D4F-6513-9140-307F-F0BF1942BB9F}"/>
          </ac:cxnSpMkLst>
        </pc:cxnChg>
        <pc:cxnChg chg="mod">
          <ac:chgData name="Phillip Kaufman" userId="c001b2a046940d7c" providerId="LiveId" clId="{5CB25B10-5B1C-4017-B167-ED3104435743}" dt="2024-06-04T02:27:09.163" v="13507"/>
          <ac:cxnSpMkLst>
            <pc:docMk/>
            <pc:sldMk cId="699598180" sldId="907"/>
            <ac:cxnSpMk id="35" creationId="{CB9E62B7-B84F-F9E0-B958-788389F5DB05}"/>
          </ac:cxnSpMkLst>
        </pc:cxnChg>
        <pc:cxnChg chg="mod">
          <ac:chgData name="Phillip Kaufman" userId="c001b2a046940d7c" providerId="LiveId" clId="{5CB25B10-5B1C-4017-B167-ED3104435743}" dt="2024-05-18T03:15:05.929" v="2773"/>
          <ac:cxnSpMkLst>
            <pc:docMk/>
            <pc:sldMk cId="699598180" sldId="907"/>
            <ac:cxnSpMk id="35" creationId="{F171638A-40BD-D25A-9F00-7EDDD6E3A6D4}"/>
          </ac:cxnSpMkLst>
        </pc:cxnChg>
        <pc:cxnChg chg="mod">
          <ac:chgData name="Phillip Kaufman" userId="c001b2a046940d7c" providerId="LiveId" clId="{5CB25B10-5B1C-4017-B167-ED3104435743}" dt="2024-05-14T06:48:52.603" v="789"/>
          <ac:cxnSpMkLst>
            <pc:docMk/>
            <pc:sldMk cId="699598180" sldId="907"/>
            <ac:cxnSpMk id="36" creationId="{26E88405-4F1D-D48D-8BCC-690CB1525216}"/>
          </ac:cxnSpMkLst>
        </pc:cxnChg>
        <pc:cxnChg chg="mod">
          <ac:chgData name="Phillip Kaufman" userId="c001b2a046940d7c" providerId="LiveId" clId="{5CB25B10-5B1C-4017-B167-ED3104435743}" dt="2024-06-04T02:27:09.163" v="13507"/>
          <ac:cxnSpMkLst>
            <pc:docMk/>
            <pc:sldMk cId="699598180" sldId="907"/>
            <ac:cxnSpMk id="36" creationId="{3AAB4EE4-4182-C2A5-E359-0140C087F4B1}"/>
          </ac:cxnSpMkLst>
        </pc:cxnChg>
        <pc:cxnChg chg="mod">
          <ac:chgData name="Phillip Kaufman" userId="c001b2a046940d7c" providerId="LiveId" clId="{5CB25B10-5B1C-4017-B167-ED3104435743}" dt="2024-06-02T23:45:37.688" v="12497"/>
          <ac:cxnSpMkLst>
            <pc:docMk/>
            <pc:sldMk cId="699598180" sldId="907"/>
            <ac:cxnSpMk id="36" creationId="{A00BDE67-9FA9-0901-F871-DDE2E888E9B9}"/>
          </ac:cxnSpMkLst>
        </pc:cxnChg>
        <pc:cxnChg chg="mod">
          <ac:chgData name="Phillip Kaufman" userId="c001b2a046940d7c" providerId="LiveId" clId="{5CB25B10-5B1C-4017-B167-ED3104435743}" dt="2024-05-30T06:40:32.923" v="9824"/>
          <ac:cxnSpMkLst>
            <pc:docMk/>
            <pc:sldMk cId="699598180" sldId="907"/>
            <ac:cxnSpMk id="36" creationId="{C242BA71-E5B0-14D6-87A0-4F4256966ACB}"/>
          </ac:cxnSpMkLst>
        </pc:cxnChg>
        <pc:cxnChg chg="mod">
          <ac:chgData name="Phillip Kaufman" userId="c001b2a046940d7c" providerId="LiveId" clId="{5CB25B10-5B1C-4017-B167-ED3104435743}" dt="2024-05-18T03:15:05.929" v="2773"/>
          <ac:cxnSpMkLst>
            <pc:docMk/>
            <pc:sldMk cId="699598180" sldId="907"/>
            <ac:cxnSpMk id="36" creationId="{CE50C6B0-3BC1-9A08-4AA0-0DDDC067823C}"/>
          </ac:cxnSpMkLst>
        </pc:cxnChg>
        <pc:cxnChg chg="mod">
          <ac:chgData name="Phillip Kaufman" userId="c001b2a046940d7c" providerId="LiveId" clId="{5CB25B10-5B1C-4017-B167-ED3104435743}" dt="2024-05-14T06:48:52.603" v="789"/>
          <ac:cxnSpMkLst>
            <pc:docMk/>
            <pc:sldMk cId="699598180" sldId="907"/>
            <ac:cxnSpMk id="37" creationId="{3FE78178-F2CB-15D6-87BC-A85AC9A9F2AF}"/>
          </ac:cxnSpMkLst>
        </pc:cxnChg>
        <pc:cxnChg chg="mod">
          <ac:chgData name="Phillip Kaufman" userId="c001b2a046940d7c" providerId="LiveId" clId="{5CB25B10-5B1C-4017-B167-ED3104435743}" dt="2024-06-02T23:45:37.688" v="12497"/>
          <ac:cxnSpMkLst>
            <pc:docMk/>
            <pc:sldMk cId="699598180" sldId="907"/>
            <ac:cxnSpMk id="37" creationId="{44E2A1B8-A31E-46DF-2F57-E9AF6930B442}"/>
          </ac:cxnSpMkLst>
        </pc:cxnChg>
        <pc:cxnChg chg="mod">
          <ac:chgData name="Phillip Kaufman" userId="c001b2a046940d7c" providerId="LiveId" clId="{5CB25B10-5B1C-4017-B167-ED3104435743}" dt="2024-05-30T06:40:32.923" v="9824"/>
          <ac:cxnSpMkLst>
            <pc:docMk/>
            <pc:sldMk cId="699598180" sldId="907"/>
            <ac:cxnSpMk id="37" creationId="{71E79B96-1A14-F2A4-28F7-4003EF402351}"/>
          </ac:cxnSpMkLst>
        </pc:cxnChg>
        <pc:cxnChg chg="mod">
          <ac:chgData name="Phillip Kaufman" userId="c001b2a046940d7c" providerId="LiveId" clId="{5CB25B10-5B1C-4017-B167-ED3104435743}" dt="2024-06-04T02:27:09.163" v="13507"/>
          <ac:cxnSpMkLst>
            <pc:docMk/>
            <pc:sldMk cId="699598180" sldId="907"/>
            <ac:cxnSpMk id="37" creationId="{E2D7F483-03BA-6F70-86FD-D93942FC654E}"/>
          </ac:cxnSpMkLst>
        </pc:cxnChg>
        <pc:cxnChg chg="mod">
          <ac:chgData name="Phillip Kaufman" userId="c001b2a046940d7c" providerId="LiveId" clId="{5CB25B10-5B1C-4017-B167-ED3104435743}" dt="2024-05-18T03:15:05.929" v="2773"/>
          <ac:cxnSpMkLst>
            <pc:docMk/>
            <pc:sldMk cId="699598180" sldId="907"/>
            <ac:cxnSpMk id="37" creationId="{F8349599-16C5-1DB1-8443-337156714F22}"/>
          </ac:cxnSpMkLst>
        </pc:cxnChg>
        <pc:cxnChg chg="mod">
          <ac:chgData name="Phillip Kaufman" userId="c001b2a046940d7c" providerId="LiveId" clId="{5CB25B10-5B1C-4017-B167-ED3104435743}" dt="2024-05-14T06:48:52.603" v="789"/>
          <ac:cxnSpMkLst>
            <pc:docMk/>
            <pc:sldMk cId="699598180" sldId="907"/>
            <ac:cxnSpMk id="38" creationId="{0FE8D072-7F8F-9575-1853-55E8CCFBAB23}"/>
          </ac:cxnSpMkLst>
        </pc:cxnChg>
        <pc:cxnChg chg="mod">
          <ac:chgData name="Phillip Kaufman" userId="c001b2a046940d7c" providerId="LiveId" clId="{5CB25B10-5B1C-4017-B167-ED3104435743}" dt="2024-05-18T03:15:05.929" v="2773"/>
          <ac:cxnSpMkLst>
            <pc:docMk/>
            <pc:sldMk cId="699598180" sldId="907"/>
            <ac:cxnSpMk id="38" creationId="{1FBF5EAC-9BC2-6BDF-B24C-120D2E61F83C}"/>
          </ac:cxnSpMkLst>
        </pc:cxnChg>
        <pc:cxnChg chg="mod">
          <ac:chgData name="Phillip Kaufman" userId="c001b2a046940d7c" providerId="LiveId" clId="{5CB25B10-5B1C-4017-B167-ED3104435743}" dt="2024-06-04T02:27:09.163" v="13507"/>
          <ac:cxnSpMkLst>
            <pc:docMk/>
            <pc:sldMk cId="699598180" sldId="907"/>
            <ac:cxnSpMk id="38" creationId="{328441A4-0F24-2E7E-2DE5-A061C25CE958}"/>
          </ac:cxnSpMkLst>
        </pc:cxnChg>
        <pc:cxnChg chg="mod">
          <ac:chgData name="Phillip Kaufman" userId="c001b2a046940d7c" providerId="LiveId" clId="{5CB25B10-5B1C-4017-B167-ED3104435743}" dt="2024-06-02T23:45:37.688" v="12497"/>
          <ac:cxnSpMkLst>
            <pc:docMk/>
            <pc:sldMk cId="699598180" sldId="907"/>
            <ac:cxnSpMk id="38" creationId="{40E6C8D5-EE27-C744-44EC-FF40A007DFEB}"/>
          </ac:cxnSpMkLst>
        </pc:cxnChg>
        <pc:cxnChg chg="mod">
          <ac:chgData name="Phillip Kaufman" userId="c001b2a046940d7c" providerId="LiveId" clId="{5CB25B10-5B1C-4017-B167-ED3104435743}" dt="2024-05-30T06:40:32.923" v="9824"/>
          <ac:cxnSpMkLst>
            <pc:docMk/>
            <pc:sldMk cId="699598180" sldId="907"/>
            <ac:cxnSpMk id="38" creationId="{8EAB2C6B-7B17-53C8-12D9-ACCAB23FD905}"/>
          </ac:cxnSpMkLst>
        </pc:cxnChg>
        <pc:cxnChg chg="mod">
          <ac:chgData name="Phillip Kaufman" userId="c001b2a046940d7c" providerId="LiveId" clId="{5CB25B10-5B1C-4017-B167-ED3104435743}" dt="2024-05-14T06:48:52.603" v="789"/>
          <ac:cxnSpMkLst>
            <pc:docMk/>
            <pc:sldMk cId="699598180" sldId="907"/>
            <ac:cxnSpMk id="39" creationId="{782F5E50-EFA3-8037-4633-08FEF706EB31}"/>
          </ac:cxnSpMkLst>
        </pc:cxnChg>
        <pc:cxnChg chg="mod">
          <ac:chgData name="Phillip Kaufman" userId="c001b2a046940d7c" providerId="LiveId" clId="{5CB25B10-5B1C-4017-B167-ED3104435743}" dt="2024-06-02T23:45:37.688" v="12497"/>
          <ac:cxnSpMkLst>
            <pc:docMk/>
            <pc:sldMk cId="699598180" sldId="907"/>
            <ac:cxnSpMk id="39" creationId="{B20E0F06-EAAC-297A-EFA2-7AEBEB0C9ED7}"/>
          </ac:cxnSpMkLst>
        </pc:cxnChg>
        <pc:cxnChg chg="mod">
          <ac:chgData name="Phillip Kaufman" userId="c001b2a046940d7c" providerId="LiveId" clId="{5CB25B10-5B1C-4017-B167-ED3104435743}" dt="2024-05-30T06:40:32.923" v="9824"/>
          <ac:cxnSpMkLst>
            <pc:docMk/>
            <pc:sldMk cId="699598180" sldId="907"/>
            <ac:cxnSpMk id="39" creationId="{D8339FD8-109E-CC36-DAC8-6544858F0C19}"/>
          </ac:cxnSpMkLst>
        </pc:cxnChg>
        <pc:cxnChg chg="mod">
          <ac:chgData name="Phillip Kaufman" userId="c001b2a046940d7c" providerId="LiveId" clId="{5CB25B10-5B1C-4017-B167-ED3104435743}" dt="2024-06-04T02:27:09.163" v="13507"/>
          <ac:cxnSpMkLst>
            <pc:docMk/>
            <pc:sldMk cId="699598180" sldId="907"/>
            <ac:cxnSpMk id="39" creationId="{E213BB82-2358-B783-72E7-7FDFDEC55D5D}"/>
          </ac:cxnSpMkLst>
        </pc:cxnChg>
        <pc:cxnChg chg="mod">
          <ac:chgData name="Phillip Kaufman" userId="c001b2a046940d7c" providerId="LiveId" clId="{5CB25B10-5B1C-4017-B167-ED3104435743}" dt="2024-05-18T03:15:05.929" v="2773"/>
          <ac:cxnSpMkLst>
            <pc:docMk/>
            <pc:sldMk cId="699598180" sldId="907"/>
            <ac:cxnSpMk id="39" creationId="{F69FCBB1-F6C9-ADCA-1902-BCAD3C70D1E8}"/>
          </ac:cxnSpMkLst>
        </pc:cxnChg>
        <pc:cxnChg chg="mod">
          <ac:chgData name="Phillip Kaufman" userId="c001b2a046940d7c" providerId="LiveId" clId="{5CB25B10-5B1C-4017-B167-ED3104435743}" dt="2024-05-14T06:48:52.603" v="789"/>
          <ac:cxnSpMkLst>
            <pc:docMk/>
            <pc:sldMk cId="699598180" sldId="907"/>
            <ac:cxnSpMk id="40" creationId="{4AB82582-3812-82E1-864E-68BC59FFF8CF}"/>
          </ac:cxnSpMkLst>
        </pc:cxnChg>
        <pc:cxnChg chg="mod">
          <ac:chgData name="Phillip Kaufman" userId="c001b2a046940d7c" providerId="LiveId" clId="{5CB25B10-5B1C-4017-B167-ED3104435743}" dt="2024-06-02T23:45:37.688" v="12497"/>
          <ac:cxnSpMkLst>
            <pc:docMk/>
            <pc:sldMk cId="699598180" sldId="907"/>
            <ac:cxnSpMk id="40" creationId="{5C7DEC12-78ED-5BE2-7807-9C3B17B3669C}"/>
          </ac:cxnSpMkLst>
        </pc:cxnChg>
        <pc:cxnChg chg="mod">
          <ac:chgData name="Phillip Kaufman" userId="c001b2a046940d7c" providerId="LiveId" clId="{5CB25B10-5B1C-4017-B167-ED3104435743}" dt="2024-05-18T03:15:05.929" v="2773"/>
          <ac:cxnSpMkLst>
            <pc:docMk/>
            <pc:sldMk cId="699598180" sldId="907"/>
            <ac:cxnSpMk id="40" creationId="{65C57788-3ADC-7AB4-7CDE-81C61B46AA94}"/>
          </ac:cxnSpMkLst>
        </pc:cxnChg>
        <pc:cxnChg chg="mod">
          <ac:chgData name="Phillip Kaufman" userId="c001b2a046940d7c" providerId="LiveId" clId="{5CB25B10-5B1C-4017-B167-ED3104435743}" dt="2024-06-04T02:27:09.163" v="13507"/>
          <ac:cxnSpMkLst>
            <pc:docMk/>
            <pc:sldMk cId="699598180" sldId="907"/>
            <ac:cxnSpMk id="40" creationId="{725602CF-07BC-AFB1-2C21-664E0AEE19F0}"/>
          </ac:cxnSpMkLst>
        </pc:cxnChg>
        <pc:cxnChg chg="mod">
          <ac:chgData name="Phillip Kaufman" userId="c001b2a046940d7c" providerId="LiveId" clId="{5CB25B10-5B1C-4017-B167-ED3104435743}" dt="2024-05-30T06:40:32.923" v="9824"/>
          <ac:cxnSpMkLst>
            <pc:docMk/>
            <pc:sldMk cId="699598180" sldId="907"/>
            <ac:cxnSpMk id="40" creationId="{8F2DA02D-C232-1D5F-887E-AD0594326409}"/>
          </ac:cxnSpMkLst>
        </pc:cxnChg>
        <pc:cxnChg chg="mod">
          <ac:chgData name="Phillip Kaufman" userId="c001b2a046940d7c" providerId="LiveId" clId="{5CB25B10-5B1C-4017-B167-ED3104435743}" dt="2024-05-30T06:40:32.923" v="9824"/>
          <ac:cxnSpMkLst>
            <pc:docMk/>
            <pc:sldMk cId="699598180" sldId="907"/>
            <ac:cxnSpMk id="41" creationId="{00D6610A-0520-A90B-EB5B-8E9419B68144}"/>
          </ac:cxnSpMkLst>
        </pc:cxnChg>
        <pc:cxnChg chg="mod">
          <ac:chgData name="Phillip Kaufman" userId="c001b2a046940d7c" providerId="LiveId" clId="{5CB25B10-5B1C-4017-B167-ED3104435743}" dt="2024-05-18T03:15:05.929" v="2773"/>
          <ac:cxnSpMkLst>
            <pc:docMk/>
            <pc:sldMk cId="699598180" sldId="907"/>
            <ac:cxnSpMk id="41" creationId="{6206B96D-F40B-34B5-4995-6BA49A229718}"/>
          </ac:cxnSpMkLst>
        </pc:cxnChg>
        <pc:cxnChg chg="mod">
          <ac:chgData name="Phillip Kaufman" userId="c001b2a046940d7c" providerId="LiveId" clId="{5CB25B10-5B1C-4017-B167-ED3104435743}" dt="2024-06-02T23:45:37.688" v="12497"/>
          <ac:cxnSpMkLst>
            <pc:docMk/>
            <pc:sldMk cId="699598180" sldId="907"/>
            <ac:cxnSpMk id="41" creationId="{6B2E3095-1311-9012-77C7-99D2CDABD3A8}"/>
          </ac:cxnSpMkLst>
        </pc:cxnChg>
        <pc:cxnChg chg="mod">
          <ac:chgData name="Phillip Kaufman" userId="c001b2a046940d7c" providerId="LiveId" clId="{5CB25B10-5B1C-4017-B167-ED3104435743}" dt="2024-06-04T02:27:09.163" v="13507"/>
          <ac:cxnSpMkLst>
            <pc:docMk/>
            <pc:sldMk cId="699598180" sldId="907"/>
            <ac:cxnSpMk id="41" creationId="{AFB2931F-6797-7552-D24B-CBB3F3A14798}"/>
          </ac:cxnSpMkLst>
        </pc:cxnChg>
        <pc:cxnChg chg="mod">
          <ac:chgData name="Phillip Kaufman" userId="c001b2a046940d7c" providerId="LiveId" clId="{5CB25B10-5B1C-4017-B167-ED3104435743}" dt="2024-05-14T06:48:52.603" v="789"/>
          <ac:cxnSpMkLst>
            <pc:docMk/>
            <pc:sldMk cId="699598180" sldId="907"/>
            <ac:cxnSpMk id="41" creationId="{CD92DB5E-EA28-CC52-57E2-743DD350256C}"/>
          </ac:cxnSpMkLst>
        </pc:cxnChg>
        <pc:cxnChg chg="mod">
          <ac:chgData name="Phillip Kaufman" userId="c001b2a046940d7c" providerId="LiveId" clId="{5CB25B10-5B1C-4017-B167-ED3104435743}" dt="2024-06-02T23:45:37.688" v="12497"/>
          <ac:cxnSpMkLst>
            <pc:docMk/>
            <pc:sldMk cId="699598180" sldId="907"/>
            <ac:cxnSpMk id="42" creationId="{720DD178-4409-A8C6-B52A-590696244885}"/>
          </ac:cxnSpMkLst>
        </pc:cxnChg>
        <pc:cxnChg chg="mod">
          <ac:chgData name="Phillip Kaufman" userId="c001b2a046940d7c" providerId="LiveId" clId="{5CB25B10-5B1C-4017-B167-ED3104435743}" dt="2024-06-04T02:27:09.163" v="13507"/>
          <ac:cxnSpMkLst>
            <pc:docMk/>
            <pc:sldMk cId="699598180" sldId="907"/>
            <ac:cxnSpMk id="42" creationId="{77B9CDB9-8FEE-9790-9410-6D29521351A5}"/>
          </ac:cxnSpMkLst>
        </pc:cxnChg>
        <pc:cxnChg chg="mod">
          <ac:chgData name="Phillip Kaufman" userId="c001b2a046940d7c" providerId="LiveId" clId="{5CB25B10-5B1C-4017-B167-ED3104435743}" dt="2024-05-30T06:40:32.923" v="9824"/>
          <ac:cxnSpMkLst>
            <pc:docMk/>
            <pc:sldMk cId="699598180" sldId="907"/>
            <ac:cxnSpMk id="42" creationId="{8DE88CF7-A404-2DE8-7737-BC91491E35E5}"/>
          </ac:cxnSpMkLst>
        </pc:cxnChg>
        <pc:cxnChg chg="mod">
          <ac:chgData name="Phillip Kaufman" userId="c001b2a046940d7c" providerId="LiveId" clId="{5CB25B10-5B1C-4017-B167-ED3104435743}" dt="2024-05-18T03:15:05.929" v="2773"/>
          <ac:cxnSpMkLst>
            <pc:docMk/>
            <pc:sldMk cId="699598180" sldId="907"/>
            <ac:cxnSpMk id="42" creationId="{A44007AE-ACE4-F596-ADCE-3B2597BBD280}"/>
          </ac:cxnSpMkLst>
        </pc:cxnChg>
        <pc:cxnChg chg="mod">
          <ac:chgData name="Phillip Kaufman" userId="c001b2a046940d7c" providerId="LiveId" clId="{5CB25B10-5B1C-4017-B167-ED3104435743}" dt="2024-05-14T06:48:52.603" v="789"/>
          <ac:cxnSpMkLst>
            <pc:docMk/>
            <pc:sldMk cId="699598180" sldId="907"/>
            <ac:cxnSpMk id="42" creationId="{C0F43611-5C8D-AE3B-F088-B668A9D83331}"/>
          </ac:cxnSpMkLst>
        </pc:cxnChg>
        <pc:cxnChg chg="mod">
          <ac:chgData name="Phillip Kaufman" userId="c001b2a046940d7c" providerId="LiveId" clId="{5CB25B10-5B1C-4017-B167-ED3104435743}" dt="2024-05-18T03:15:05.929" v="2773"/>
          <ac:cxnSpMkLst>
            <pc:docMk/>
            <pc:sldMk cId="699598180" sldId="907"/>
            <ac:cxnSpMk id="43" creationId="{211E7655-4227-46D6-B9CA-5DF25D36F93D}"/>
          </ac:cxnSpMkLst>
        </pc:cxnChg>
        <pc:cxnChg chg="mod">
          <ac:chgData name="Phillip Kaufman" userId="c001b2a046940d7c" providerId="LiveId" clId="{5CB25B10-5B1C-4017-B167-ED3104435743}" dt="2024-06-04T02:27:09.163" v="13507"/>
          <ac:cxnSpMkLst>
            <pc:docMk/>
            <pc:sldMk cId="699598180" sldId="907"/>
            <ac:cxnSpMk id="43" creationId="{317B1692-1E55-2BA9-BDEE-658A941DCF7C}"/>
          </ac:cxnSpMkLst>
        </pc:cxnChg>
        <pc:cxnChg chg="mod">
          <ac:chgData name="Phillip Kaufman" userId="c001b2a046940d7c" providerId="LiveId" clId="{5CB25B10-5B1C-4017-B167-ED3104435743}" dt="2024-06-02T23:45:37.688" v="12497"/>
          <ac:cxnSpMkLst>
            <pc:docMk/>
            <pc:sldMk cId="699598180" sldId="907"/>
            <ac:cxnSpMk id="43" creationId="{4B96E272-BEF9-C0A5-0BF9-D0486A94F62E}"/>
          </ac:cxnSpMkLst>
        </pc:cxnChg>
        <pc:cxnChg chg="mod">
          <ac:chgData name="Phillip Kaufman" userId="c001b2a046940d7c" providerId="LiveId" clId="{5CB25B10-5B1C-4017-B167-ED3104435743}" dt="2024-05-14T06:48:52.603" v="789"/>
          <ac:cxnSpMkLst>
            <pc:docMk/>
            <pc:sldMk cId="699598180" sldId="907"/>
            <ac:cxnSpMk id="43" creationId="{7EC8B58F-0612-BB79-0288-2EAE028EBBC5}"/>
          </ac:cxnSpMkLst>
        </pc:cxnChg>
        <pc:cxnChg chg="mod">
          <ac:chgData name="Phillip Kaufman" userId="c001b2a046940d7c" providerId="LiveId" clId="{5CB25B10-5B1C-4017-B167-ED3104435743}" dt="2024-05-14T06:48:52.603" v="789"/>
          <ac:cxnSpMkLst>
            <pc:docMk/>
            <pc:sldMk cId="699598180" sldId="907"/>
            <ac:cxnSpMk id="44" creationId="{700496BF-618A-7874-A90C-9ED06A967409}"/>
          </ac:cxnSpMkLst>
        </pc:cxnChg>
        <pc:cxnChg chg="mod">
          <ac:chgData name="Phillip Kaufman" userId="c001b2a046940d7c" providerId="LiveId" clId="{5CB25B10-5B1C-4017-B167-ED3104435743}" dt="2024-05-18T03:15:05.929" v="2773"/>
          <ac:cxnSpMkLst>
            <pc:docMk/>
            <pc:sldMk cId="699598180" sldId="907"/>
            <ac:cxnSpMk id="44" creationId="{A30E79B9-11C7-B2DF-1A83-1CA0DD67BBFE}"/>
          </ac:cxnSpMkLst>
        </pc:cxnChg>
        <pc:cxnChg chg="mod">
          <ac:chgData name="Phillip Kaufman" userId="c001b2a046940d7c" providerId="LiveId" clId="{5CB25B10-5B1C-4017-B167-ED3104435743}" dt="2024-06-04T02:27:09.163" v="13507"/>
          <ac:cxnSpMkLst>
            <pc:docMk/>
            <pc:sldMk cId="699598180" sldId="907"/>
            <ac:cxnSpMk id="44" creationId="{B3F818F9-FF18-F6DC-C506-8D91D92741AA}"/>
          </ac:cxnSpMkLst>
        </pc:cxnChg>
        <pc:cxnChg chg="mod">
          <ac:chgData name="Phillip Kaufman" userId="c001b2a046940d7c" providerId="LiveId" clId="{5CB25B10-5B1C-4017-B167-ED3104435743}" dt="2024-06-04T02:27:09.163" v="13507"/>
          <ac:cxnSpMkLst>
            <pc:docMk/>
            <pc:sldMk cId="699598180" sldId="907"/>
            <ac:cxnSpMk id="45" creationId="{1BD8A292-E18C-77E5-1B5C-2F3459E80B58}"/>
          </ac:cxnSpMkLst>
        </pc:cxnChg>
        <pc:cxnChg chg="mod">
          <ac:chgData name="Phillip Kaufman" userId="c001b2a046940d7c" providerId="LiveId" clId="{5CB25B10-5B1C-4017-B167-ED3104435743}" dt="2024-05-18T03:15:05.929" v="2773"/>
          <ac:cxnSpMkLst>
            <pc:docMk/>
            <pc:sldMk cId="699598180" sldId="907"/>
            <ac:cxnSpMk id="45" creationId="{324AE85D-237F-CC41-620B-2160E9F2E5B5}"/>
          </ac:cxnSpMkLst>
        </pc:cxnChg>
        <pc:cxnChg chg="mod">
          <ac:chgData name="Phillip Kaufman" userId="c001b2a046940d7c" providerId="LiveId" clId="{5CB25B10-5B1C-4017-B167-ED3104435743}" dt="2024-06-04T02:27:09.163" v="13507"/>
          <ac:cxnSpMkLst>
            <pc:docMk/>
            <pc:sldMk cId="699598180" sldId="907"/>
            <ac:cxnSpMk id="46" creationId="{2CCEA851-B7A0-E798-F876-460EEEC8C932}"/>
          </ac:cxnSpMkLst>
        </pc:cxnChg>
        <pc:cxnChg chg="mod">
          <ac:chgData name="Phillip Kaufman" userId="c001b2a046940d7c" providerId="LiveId" clId="{5CB25B10-5B1C-4017-B167-ED3104435743}" dt="2024-05-30T06:40:32.923" v="9824"/>
          <ac:cxnSpMkLst>
            <pc:docMk/>
            <pc:sldMk cId="699598180" sldId="907"/>
            <ac:cxnSpMk id="46" creationId="{5F1B9755-0D58-9E66-A338-DF110D045FF3}"/>
          </ac:cxnSpMkLst>
        </pc:cxnChg>
        <pc:cxnChg chg="mod">
          <ac:chgData name="Phillip Kaufman" userId="c001b2a046940d7c" providerId="LiveId" clId="{5CB25B10-5B1C-4017-B167-ED3104435743}" dt="2024-05-30T06:40:32.923" v="9824"/>
          <ac:cxnSpMkLst>
            <pc:docMk/>
            <pc:sldMk cId="699598180" sldId="907"/>
            <ac:cxnSpMk id="47" creationId="{B18C15DD-E93B-EC56-90F9-FBF48852B2F0}"/>
          </ac:cxnSpMkLst>
        </pc:cxnChg>
        <pc:cxnChg chg="mod">
          <ac:chgData name="Phillip Kaufman" userId="c001b2a046940d7c" providerId="LiveId" clId="{5CB25B10-5B1C-4017-B167-ED3104435743}" dt="2024-06-02T23:45:37.688" v="12497"/>
          <ac:cxnSpMkLst>
            <pc:docMk/>
            <pc:sldMk cId="699598180" sldId="907"/>
            <ac:cxnSpMk id="47" creationId="{D452C92F-6F34-5785-6470-F46A9F1538E3}"/>
          </ac:cxnSpMkLst>
        </pc:cxnChg>
        <pc:cxnChg chg="mod">
          <ac:chgData name="Phillip Kaufman" userId="c001b2a046940d7c" providerId="LiveId" clId="{5CB25B10-5B1C-4017-B167-ED3104435743}" dt="2024-06-04T02:27:09.163" v="13507"/>
          <ac:cxnSpMkLst>
            <pc:docMk/>
            <pc:sldMk cId="699598180" sldId="907"/>
            <ac:cxnSpMk id="47" creationId="{F1254146-4EE5-0291-2AAC-092D035D5D47}"/>
          </ac:cxnSpMkLst>
        </pc:cxnChg>
        <pc:cxnChg chg="mod">
          <ac:chgData name="Phillip Kaufman" userId="c001b2a046940d7c" providerId="LiveId" clId="{5CB25B10-5B1C-4017-B167-ED3104435743}" dt="2024-06-02T23:45:37.688" v="12497"/>
          <ac:cxnSpMkLst>
            <pc:docMk/>
            <pc:sldMk cId="699598180" sldId="907"/>
            <ac:cxnSpMk id="48" creationId="{211D5368-F653-8946-4551-D0A92FFBFF4F}"/>
          </ac:cxnSpMkLst>
        </pc:cxnChg>
        <pc:cxnChg chg="mod">
          <ac:chgData name="Phillip Kaufman" userId="c001b2a046940d7c" providerId="LiveId" clId="{5CB25B10-5B1C-4017-B167-ED3104435743}" dt="2024-05-14T06:48:52.603" v="789"/>
          <ac:cxnSpMkLst>
            <pc:docMk/>
            <pc:sldMk cId="699598180" sldId="907"/>
            <ac:cxnSpMk id="48" creationId="{6BC95A81-E441-54F6-6640-2643FF41B99D}"/>
          </ac:cxnSpMkLst>
        </pc:cxnChg>
        <pc:cxnChg chg="mod">
          <ac:chgData name="Phillip Kaufman" userId="c001b2a046940d7c" providerId="LiveId" clId="{5CB25B10-5B1C-4017-B167-ED3104435743}" dt="2024-05-14T06:48:52.603" v="789"/>
          <ac:cxnSpMkLst>
            <pc:docMk/>
            <pc:sldMk cId="699598180" sldId="907"/>
            <ac:cxnSpMk id="49" creationId="{39F7E481-ECC4-0477-E647-7B3555F1A408}"/>
          </ac:cxnSpMkLst>
        </pc:cxnChg>
        <pc:cxnChg chg="mod">
          <ac:chgData name="Phillip Kaufman" userId="c001b2a046940d7c" providerId="LiveId" clId="{5CB25B10-5B1C-4017-B167-ED3104435743}" dt="2024-05-18T03:15:05.929" v="2773"/>
          <ac:cxnSpMkLst>
            <pc:docMk/>
            <pc:sldMk cId="699598180" sldId="907"/>
            <ac:cxnSpMk id="49" creationId="{B27E3BFD-7083-93C0-9D39-169D31AE3143}"/>
          </ac:cxnSpMkLst>
        </pc:cxnChg>
        <pc:cxnChg chg="mod">
          <ac:chgData name="Phillip Kaufman" userId="c001b2a046940d7c" providerId="LiveId" clId="{5CB25B10-5B1C-4017-B167-ED3104435743}" dt="2024-05-18T03:15:05.929" v="2773"/>
          <ac:cxnSpMkLst>
            <pc:docMk/>
            <pc:sldMk cId="699598180" sldId="907"/>
            <ac:cxnSpMk id="50" creationId="{8D1CAEFF-3719-EAFC-0235-5C0C802ECE08}"/>
          </ac:cxnSpMkLst>
        </pc:cxnChg>
        <pc:cxnChg chg="mod">
          <ac:chgData name="Phillip Kaufman" userId="c001b2a046940d7c" providerId="LiveId" clId="{5CB25B10-5B1C-4017-B167-ED3104435743}" dt="2024-06-04T02:27:09.163" v="13507"/>
          <ac:cxnSpMkLst>
            <pc:docMk/>
            <pc:sldMk cId="699598180" sldId="907"/>
            <ac:cxnSpMk id="54" creationId="{6541C58D-C311-2B24-5897-0D467A47197A}"/>
          </ac:cxnSpMkLst>
        </pc:cxnChg>
        <pc:cxnChg chg="mod">
          <ac:chgData name="Phillip Kaufman" userId="c001b2a046940d7c" providerId="LiveId" clId="{5CB25B10-5B1C-4017-B167-ED3104435743}" dt="2024-06-04T02:27:09.163" v="13507"/>
          <ac:cxnSpMkLst>
            <pc:docMk/>
            <pc:sldMk cId="699598180" sldId="907"/>
            <ac:cxnSpMk id="55" creationId="{5AC1C148-8E19-B445-962F-7FFDBB185F68}"/>
          </ac:cxnSpMkLst>
        </pc:cxnChg>
        <pc:cxnChg chg="mod">
          <ac:chgData name="Phillip Kaufman" userId="c001b2a046940d7c" providerId="LiveId" clId="{5CB25B10-5B1C-4017-B167-ED3104435743}" dt="2024-05-30T06:40:38.901" v="9826" actId="165"/>
          <ac:cxnSpMkLst>
            <pc:docMk/>
            <pc:sldMk cId="699598180" sldId="907"/>
            <ac:cxnSpMk id="58" creationId="{1257B425-A52E-532F-B012-E74FCA232112}"/>
          </ac:cxnSpMkLst>
        </pc:cxnChg>
        <pc:cxnChg chg="mod">
          <ac:chgData name="Phillip Kaufman" userId="c001b2a046940d7c" providerId="LiveId" clId="{5CB25B10-5B1C-4017-B167-ED3104435743}" dt="2024-06-02T23:45:37.688" v="12497"/>
          <ac:cxnSpMkLst>
            <pc:docMk/>
            <pc:sldMk cId="699598180" sldId="907"/>
            <ac:cxnSpMk id="58" creationId="{33132138-4741-C0E1-0F2A-747285AEA91C}"/>
          </ac:cxnSpMkLst>
        </pc:cxnChg>
        <pc:cxnChg chg="mod">
          <ac:chgData name="Phillip Kaufman" userId="c001b2a046940d7c" providerId="LiveId" clId="{5CB25B10-5B1C-4017-B167-ED3104435743}" dt="2024-06-02T23:45:37.688" v="12497"/>
          <ac:cxnSpMkLst>
            <pc:docMk/>
            <pc:sldMk cId="699598180" sldId="907"/>
            <ac:cxnSpMk id="59" creationId="{29D12129-130D-9997-3145-9E01D358025D}"/>
          </ac:cxnSpMkLst>
        </pc:cxnChg>
        <pc:cxnChg chg="mod">
          <ac:chgData name="Phillip Kaufman" userId="c001b2a046940d7c" providerId="LiveId" clId="{5CB25B10-5B1C-4017-B167-ED3104435743}" dt="2024-05-30T06:40:38.901" v="9826" actId="165"/>
          <ac:cxnSpMkLst>
            <pc:docMk/>
            <pc:sldMk cId="699598180" sldId="907"/>
            <ac:cxnSpMk id="59" creationId="{58722C4D-C107-D022-B109-A250677271F6}"/>
          </ac:cxnSpMkLst>
        </pc:cxnChg>
        <pc:cxnChg chg="mod">
          <ac:chgData name="Phillip Kaufman" userId="c001b2a046940d7c" providerId="LiveId" clId="{5CB25B10-5B1C-4017-B167-ED3104435743}" dt="2024-05-16T19:47:51.397" v="2513"/>
          <ac:cxnSpMkLst>
            <pc:docMk/>
            <pc:sldMk cId="699598180" sldId="907"/>
            <ac:cxnSpMk id="59" creationId="{F6C2C82A-C768-3F21-2142-105AF23C0442}"/>
          </ac:cxnSpMkLst>
        </pc:cxnChg>
        <pc:cxnChg chg="mod">
          <ac:chgData name="Phillip Kaufman" userId="c001b2a046940d7c" providerId="LiveId" clId="{5CB25B10-5B1C-4017-B167-ED3104435743}" dt="2024-05-16T19:47:51.397" v="2513"/>
          <ac:cxnSpMkLst>
            <pc:docMk/>
            <pc:sldMk cId="699598180" sldId="907"/>
            <ac:cxnSpMk id="60" creationId="{4391DABE-3F3A-7944-DFCA-03AF6A788336}"/>
          </ac:cxnSpMkLst>
        </pc:cxnChg>
        <pc:cxnChg chg="mod">
          <ac:chgData name="Phillip Kaufman" userId="c001b2a046940d7c" providerId="LiveId" clId="{5CB25B10-5B1C-4017-B167-ED3104435743}" dt="2024-05-16T19:47:51.397" v="2513"/>
          <ac:cxnSpMkLst>
            <pc:docMk/>
            <pc:sldMk cId="699598180" sldId="907"/>
            <ac:cxnSpMk id="61" creationId="{AB84300C-ECFF-C40E-6308-F94F57C48E65}"/>
          </ac:cxnSpMkLst>
        </pc:cxnChg>
        <pc:cxnChg chg="mod">
          <ac:chgData name="Phillip Kaufman" userId="c001b2a046940d7c" providerId="LiveId" clId="{5CB25B10-5B1C-4017-B167-ED3104435743}" dt="2024-05-16T19:47:51.397" v="2513"/>
          <ac:cxnSpMkLst>
            <pc:docMk/>
            <pc:sldMk cId="699598180" sldId="907"/>
            <ac:cxnSpMk id="62" creationId="{85A5E9C6-49F2-6740-5498-7A5BD7C5130E}"/>
          </ac:cxnSpMkLst>
        </pc:cxnChg>
        <pc:cxnChg chg="mod">
          <ac:chgData name="Phillip Kaufman" userId="c001b2a046940d7c" providerId="LiveId" clId="{5CB25B10-5B1C-4017-B167-ED3104435743}" dt="2024-05-16T19:47:51.397" v="2513"/>
          <ac:cxnSpMkLst>
            <pc:docMk/>
            <pc:sldMk cId="699598180" sldId="907"/>
            <ac:cxnSpMk id="63" creationId="{9F658EB4-CEC2-8132-6C14-BBCD1576BC5A}"/>
          </ac:cxnSpMkLst>
        </pc:cxnChg>
        <pc:cxnChg chg="mod">
          <ac:chgData name="Phillip Kaufman" userId="c001b2a046940d7c" providerId="LiveId" clId="{5CB25B10-5B1C-4017-B167-ED3104435743}" dt="2024-05-30T06:40:38.901" v="9826" actId="165"/>
          <ac:cxnSpMkLst>
            <pc:docMk/>
            <pc:sldMk cId="699598180" sldId="907"/>
            <ac:cxnSpMk id="64" creationId="{534845B7-044F-5E99-5F35-9F0B7728A07D}"/>
          </ac:cxnSpMkLst>
        </pc:cxnChg>
        <pc:cxnChg chg="mod">
          <ac:chgData name="Phillip Kaufman" userId="c001b2a046940d7c" providerId="LiveId" clId="{5CB25B10-5B1C-4017-B167-ED3104435743}" dt="2024-06-02T23:45:37.688" v="12497"/>
          <ac:cxnSpMkLst>
            <pc:docMk/>
            <pc:sldMk cId="699598180" sldId="907"/>
            <ac:cxnSpMk id="64" creationId="{C53F837E-A8B8-E404-FA5D-C682076801FD}"/>
          </ac:cxnSpMkLst>
        </pc:cxnChg>
        <pc:cxnChg chg="mod">
          <ac:chgData name="Phillip Kaufman" userId="c001b2a046940d7c" providerId="LiveId" clId="{5CB25B10-5B1C-4017-B167-ED3104435743}" dt="2024-05-30T06:40:38.901" v="9826" actId="165"/>
          <ac:cxnSpMkLst>
            <pc:docMk/>
            <pc:sldMk cId="699598180" sldId="907"/>
            <ac:cxnSpMk id="65" creationId="{59CD2AD6-C651-1FB6-80D1-28ECC84F5D7A}"/>
          </ac:cxnSpMkLst>
        </pc:cxnChg>
        <pc:cxnChg chg="mod">
          <ac:chgData name="Phillip Kaufman" userId="c001b2a046940d7c" providerId="LiveId" clId="{5CB25B10-5B1C-4017-B167-ED3104435743}" dt="2024-06-02T23:45:37.688" v="12497"/>
          <ac:cxnSpMkLst>
            <pc:docMk/>
            <pc:sldMk cId="699598180" sldId="907"/>
            <ac:cxnSpMk id="65" creationId="{D3BFDA98-19DC-ED9F-D65E-41B93F26EBCC}"/>
          </ac:cxnSpMkLst>
        </pc:cxnChg>
        <pc:cxnChg chg="mod">
          <ac:chgData name="Phillip Kaufman" userId="c001b2a046940d7c" providerId="LiveId" clId="{5CB25B10-5B1C-4017-B167-ED3104435743}" dt="2024-05-30T06:40:38.901" v="9826" actId="165"/>
          <ac:cxnSpMkLst>
            <pc:docMk/>
            <pc:sldMk cId="699598180" sldId="907"/>
            <ac:cxnSpMk id="66" creationId="{53AAB35C-BF0B-A712-2E05-7028501C567F}"/>
          </ac:cxnSpMkLst>
        </pc:cxnChg>
        <pc:cxnChg chg="mod">
          <ac:chgData name="Phillip Kaufman" userId="c001b2a046940d7c" providerId="LiveId" clId="{5CB25B10-5B1C-4017-B167-ED3104435743}" dt="2024-05-30T06:40:38.901" v="9826" actId="165"/>
          <ac:cxnSpMkLst>
            <pc:docMk/>
            <pc:sldMk cId="699598180" sldId="907"/>
            <ac:cxnSpMk id="67" creationId="{9604077B-2FC1-E521-740E-312572EE0B0E}"/>
          </ac:cxnSpMkLst>
        </pc:cxnChg>
        <pc:cxnChg chg="mod">
          <ac:chgData name="Phillip Kaufman" userId="c001b2a046940d7c" providerId="LiveId" clId="{5CB25B10-5B1C-4017-B167-ED3104435743}" dt="2024-05-30T06:40:38.901" v="9826" actId="165"/>
          <ac:cxnSpMkLst>
            <pc:docMk/>
            <pc:sldMk cId="699598180" sldId="907"/>
            <ac:cxnSpMk id="68" creationId="{7538A4D9-CEE9-44D5-8B8A-6C4FDAAAF1E0}"/>
          </ac:cxnSpMkLst>
        </pc:cxnChg>
        <pc:cxnChg chg="mod">
          <ac:chgData name="Phillip Kaufman" userId="c001b2a046940d7c" providerId="LiveId" clId="{5CB25B10-5B1C-4017-B167-ED3104435743}" dt="2024-06-02T23:45:37.688" v="12497"/>
          <ac:cxnSpMkLst>
            <pc:docMk/>
            <pc:sldMk cId="699598180" sldId="907"/>
            <ac:cxnSpMk id="68" creationId="{77CE1D7C-90E7-C420-71D4-83144425364E}"/>
          </ac:cxnSpMkLst>
        </pc:cxnChg>
        <pc:cxnChg chg="mod">
          <ac:chgData name="Phillip Kaufman" userId="c001b2a046940d7c" providerId="LiveId" clId="{5CB25B10-5B1C-4017-B167-ED3104435743}" dt="2024-06-02T23:45:37.688" v="12497"/>
          <ac:cxnSpMkLst>
            <pc:docMk/>
            <pc:sldMk cId="699598180" sldId="907"/>
            <ac:cxnSpMk id="69" creationId="{12922E53-80F5-8BF7-C48B-0EC42B39D0FA}"/>
          </ac:cxnSpMkLst>
        </pc:cxnChg>
        <pc:cxnChg chg="mod">
          <ac:chgData name="Phillip Kaufman" userId="c001b2a046940d7c" providerId="LiveId" clId="{5CB25B10-5B1C-4017-B167-ED3104435743}" dt="2024-05-30T06:40:38.901" v="9826" actId="165"/>
          <ac:cxnSpMkLst>
            <pc:docMk/>
            <pc:sldMk cId="699598180" sldId="907"/>
            <ac:cxnSpMk id="69" creationId="{73369427-7630-077F-E30B-22C62EFF8E3E}"/>
          </ac:cxnSpMkLst>
        </pc:cxnChg>
        <pc:cxnChg chg="mod">
          <ac:chgData name="Phillip Kaufman" userId="c001b2a046940d7c" providerId="LiveId" clId="{5CB25B10-5B1C-4017-B167-ED3104435743}" dt="2024-05-30T06:40:38.901" v="9826" actId="165"/>
          <ac:cxnSpMkLst>
            <pc:docMk/>
            <pc:sldMk cId="699598180" sldId="907"/>
            <ac:cxnSpMk id="70" creationId="{0D8574D2-3BE9-B889-A51A-5082001F8C78}"/>
          </ac:cxnSpMkLst>
        </pc:cxnChg>
        <pc:cxnChg chg="mod">
          <ac:chgData name="Phillip Kaufman" userId="c001b2a046940d7c" providerId="LiveId" clId="{5CB25B10-5B1C-4017-B167-ED3104435743}" dt="2024-05-30T06:40:38.901" v="9826" actId="165"/>
          <ac:cxnSpMkLst>
            <pc:docMk/>
            <pc:sldMk cId="699598180" sldId="907"/>
            <ac:cxnSpMk id="71" creationId="{93ECC9B5-84E3-515F-F280-4A2BC7109871}"/>
          </ac:cxnSpMkLst>
        </pc:cxnChg>
        <pc:cxnChg chg="mod">
          <ac:chgData name="Phillip Kaufman" userId="c001b2a046940d7c" providerId="LiveId" clId="{5CB25B10-5B1C-4017-B167-ED3104435743}" dt="2024-06-02T23:45:37.688" v="12497"/>
          <ac:cxnSpMkLst>
            <pc:docMk/>
            <pc:sldMk cId="699598180" sldId="907"/>
            <ac:cxnSpMk id="72" creationId="{AF1D5D0F-8357-6416-0CBF-01366B726447}"/>
          </ac:cxnSpMkLst>
        </pc:cxnChg>
        <pc:cxnChg chg="mod">
          <ac:chgData name="Phillip Kaufman" userId="c001b2a046940d7c" providerId="LiveId" clId="{5CB25B10-5B1C-4017-B167-ED3104435743}" dt="2024-05-30T06:40:38.901" v="9826" actId="165"/>
          <ac:cxnSpMkLst>
            <pc:docMk/>
            <pc:sldMk cId="699598180" sldId="907"/>
            <ac:cxnSpMk id="72" creationId="{C3CE201B-C953-F0EF-EF69-0C851726D6E9}"/>
          </ac:cxnSpMkLst>
        </pc:cxnChg>
        <pc:cxnChg chg="mod">
          <ac:chgData name="Phillip Kaufman" userId="c001b2a046940d7c" providerId="LiveId" clId="{5CB25B10-5B1C-4017-B167-ED3104435743}" dt="2024-06-02T23:45:37.688" v="12497"/>
          <ac:cxnSpMkLst>
            <pc:docMk/>
            <pc:sldMk cId="699598180" sldId="907"/>
            <ac:cxnSpMk id="73" creationId="{155A7971-ED52-28B7-B08B-2E4F3142D236}"/>
          </ac:cxnSpMkLst>
        </pc:cxnChg>
        <pc:cxnChg chg="mod">
          <ac:chgData name="Phillip Kaufman" userId="c001b2a046940d7c" providerId="LiveId" clId="{5CB25B10-5B1C-4017-B167-ED3104435743}" dt="2024-05-30T06:40:38.901" v="9826" actId="165"/>
          <ac:cxnSpMkLst>
            <pc:docMk/>
            <pc:sldMk cId="699598180" sldId="907"/>
            <ac:cxnSpMk id="73" creationId="{3A2026B6-894B-3EA0-7EFF-5DF3858B019B}"/>
          </ac:cxnSpMkLst>
        </pc:cxnChg>
        <pc:cxnChg chg="mod">
          <ac:chgData name="Phillip Kaufman" userId="c001b2a046940d7c" providerId="LiveId" clId="{5CB25B10-5B1C-4017-B167-ED3104435743}" dt="2024-05-30T06:40:38.901" v="9826" actId="165"/>
          <ac:cxnSpMkLst>
            <pc:docMk/>
            <pc:sldMk cId="699598180" sldId="907"/>
            <ac:cxnSpMk id="74" creationId="{C150A2FD-8E73-DED6-DF1E-FA9EA6D163EC}"/>
          </ac:cxnSpMkLst>
        </pc:cxnChg>
        <pc:cxnChg chg="mod">
          <ac:chgData name="Phillip Kaufman" userId="c001b2a046940d7c" providerId="LiveId" clId="{5CB25B10-5B1C-4017-B167-ED3104435743}" dt="2024-05-30T06:40:38.901" v="9826" actId="165"/>
          <ac:cxnSpMkLst>
            <pc:docMk/>
            <pc:sldMk cId="699598180" sldId="907"/>
            <ac:cxnSpMk id="75" creationId="{29AB0722-9E1D-3E63-E3F6-41AAC888C66B}"/>
          </ac:cxnSpMkLst>
        </pc:cxnChg>
        <pc:cxnChg chg="mod">
          <ac:chgData name="Phillip Kaufman" userId="c001b2a046940d7c" providerId="LiveId" clId="{5CB25B10-5B1C-4017-B167-ED3104435743}" dt="2024-05-30T06:40:38.901" v="9826" actId="165"/>
          <ac:cxnSpMkLst>
            <pc:docMk/>
            <pc:sldMk cId="699598180" sldId="907"/>
            <ac:cxnSpMk id="76" creationId="{0F178F9D-D116-B049-787C-6C5436948982}"/>
          </ac:cxnSpMkLst>
        </pc:cxnChg>
        <pc:cxnChg chg="mod">
          <ac:chgData name="Phillip Kaufman" userId="c001b2a046940d7c" providerId="LiveId" clId="{5CB25B10-5B1C-4017-B167-ED3104435743}" dt="2024-06-02T23:45:37.688" v="12497"/>
          <ac:cxnSpMkLst>
            <pc:docMk/>
            <pc:sldMk cId="699598180" sldId="907"/>
            <ac:cxnSpMk id="76" creationId="{6312EB2E-BF5B-D6AE-D666-825A2D596278}"/>
          </ac:cxnSpMkLst>
        </pc:cxnChg>
        <pc:cxnChg chg="mod">
          <ac:chgData name="Phillip Kaufman" userId="c001b2a046940d7c" providerId="LiveId" clId="{5CB25B10-5B1C-4017-B167-ED3104435743}" dt="2024-05-30T06:40:38.901" v="9826" actId="165"/>
          <ac:cxnSpMkLst>
            <pc:docMk/>
            <pc:sldMk cId="699598180" sldId="907"/>
            <ac:cxnSpMk id="77" creationId="{625F199D-3D82-14AE-C8EE-8A6957869D5D}"/>
          </ac:cxnSpMkLst>
        </pc:cxnChg>
        <pc:cxnChg chg="mod">
          <ac:chgData name="Phillip Kaufman" userId="c001b2a046940d7c" providerId="LiveId" clId="{5CB25B10-5B1C-4017-B167-ED3104435743}" dt="2024-06-02T23:45:37.688" v="12497"/>
          <ac:cxnSpMkLst>
            <pc:docMk/>
            <pc:sldMk cId="699598180" sldId="907"/>
            <ac:cxnSpMk id="77" creationId="{CC7CA8DD-2879-4179-0267-3C809083812E}"/>
          </ac:cxnSpMkLst>
        </pc:cxnChg>
        <pc:cxnChg chg="mod">
          <ac:chgData name="Phillip Kaufman" userId="c001b2a046940d7c" providerId="LiveId" clId="{5CB25B10-5B1C-4017-B167-ED3104435743}" dt="2024-05-30T06:40:38.901" v="9826" actId="165"/>
          <ac:cxnSpMkLst>
            <pc:docMk/>
            <pc:sldMk cId="699598180" sldId="907"/>
            <ac:cxnSpMk id="78" creationId="{0C2B0E19-5F12-243E-2F44-5E30C3DFC9A0}"/>
          </ac:cxnSpMkLst>
        </pc:cxnChg>
        <pc:cxnChg chg="mod">
          <ac:chgData name="Phillip Kaufman" userId="c001b2a046940d7c" providerId="LiveId" clId="{5CB25B10-5B1C-4017-B167-ED3104435743}" dt="2024-05-30T06:40:38.901" v="9826" actId="165"/>
          <ac:cxnSpMkLst>
            <pc:docMk/>
            <pc:sldMk cId="699598180" sldId="907"/>
            <ac:cxnSpMk id="79" creationId="{D7B398CA-763C-7213-D2E2-E5AFC132BCE3}"/>
          </ac:cxnSpMkLst>
        </pc:cxnChg>
        <pc:cxnChg chg="mod">
          <ac:chgData name="Phillip Kaufman" userId="c001b2a046940d7c" providerId="LiveId" clId="{5CB25B10-5B1C-4017-B167-ED3104435743}" dt="2024-05-30T06:40:38.901" v="9826" actId="165"/>
          <ac:cxnSpMkLst>
            <pc:docMk/>
            <pc:sldMk cId="699598180" sldId="907"/>
            <ac:cxnSpMk id="80" creationId="{BF01C22B-6B98-0622-AA29-E86E95F68F41}"/>
          </ac:cxnSpMkLst>
        </pc:cxnChg>
        <pc:cxnChg chg="mod">
          <ac:chgData name="Phillip Kaufman" userId="c001b2a046940d7c" providerId="LiveId" clId="{5CB25B10-5B1C-4017-B167-ED3104435743}" dt="2024-05-30T06:40:38.901" v="9826" actId="165"/>
          <ac:cxnSpMkLst>
            <pc:docMk/>
            <pc:sldMk cId="699598180" sldId="907"/>
            <ac:cxnSpMk id="81" creationId="{0A4B1E4F-FFE9-000F-7026-12E4B16A373F}"/>
          </ac:cxnSpMkLst>
        </pc:cxnChg>
        <pc:cxnChg chg="mod">
          <ac:chgData name="Phillip Kaufman" userId="c001b2a046940d7c" providerId="LiveId" clId="{5CB25B10-5B1C-4017-B167-ED3104435743}" dt="2024-05-30T06:40:38.901" v="9826" actId="165"/>
          <ac:cxnSpMkLst>
            <pc:docMk/>
            <pc:sldMk cId="699598180" sldId="907"/>
            <ac:cxnSpMk id="82" creationId="{FF4D8CB9-4FD5-A304-7CC3-646D92C57457}"/>
          </ac:cxnSpMkLst>
        </pc:cxnChg>
        <pc:cxnChg chg="mod">
          <ac:chgData name="Phillip Kaufman" userId="c001b2a046940d7c" providerId="LiveId" clId="{5CB25B10-5B1C-4017-B167-ED3104435743}" dt="2024-06-02T23:53:27.659" v="12562" actId="164"/>
          <ac:cxnSpMkLst>
            <pc:docMk/>
            <pc:sldMk cId="699598180" sldId="907"/>
            <ac:cxnSpMk id="83" creationId="{93070722-CC5B-B43B-03A7-E729DB822AA1}"/>
          </ac:cxnSpMkLst>
        </pc:cxnChg>
        <pc:cxnChg chg="mod">
          <ac:chgData name="Phillip Kaufman" userId="c001b2a046940d7c" providerId="LiveId" clId="{5CB25B10-5B1C-4017-B167-ED3104435743}" dt="2024-05-30T06:40:38.901" v="9826" actId="165"/>
          <ac:cxnSpMkLst>
            <pc:docMk/>
            <pc:sldMk cId="699598180" sldId="907"/>
            <ac:cxnSpMk id="83" creationId="{9DEA3E5C-BDD9-D2D2-90B1-8BEA2731C617}"/>
          </ac:cxnSpMkLst>
        </pc:cxnChg>
        <pc:cxnChg chg="mod">
          <ac:chgData name="Phillip Kaufman" userId="c001b2a046940d7c" providerId="LiveId" clId="{5CB25B10-5B1C-4017-B167-ED3104435743}" dt="2024-05-30T06:40:38.901" v="9826" actId="165"/>
          <ac:cxnSpMkLst>
            <pc:docMk/>
            <pc:sldMk cId="699598180" sldId="907"/>
            <ac:cxnSpMk id="84" creationId="{2368F84E-C25E-6252-2324-F338CDF4D951}"/>
          </ac:cxnSpMkLst>
        </pc:cxnChg>
        <pc:cxnChg chg="mod">
          <ac:chgData name="Phillip Kaufman" userId="c001b2a046940d7c" providerId="LiveId" clId="{5CB25B10-5B1C-4017-B167-ED3104435743}" dt="2024-06-02T23:53:27.659" v="12562" actId="164"/>
          <ac:cxnSpMkLst>
            <pc:docMk/>
            <pc:sldMk cId="699598180" sldId="907"/>
            <ac:cxnSpMk id="84" creationId="{29687D92-D650-7D89-54B1-FCA21335D271}"/>
          </ac:cxnSpMkLst>
        </pc:cxnChg>
        <pc:cxnChg chg="mod">
          <ac:chgData name="Phillip Kaufman" userId="c001b2a046940d7c" providerId="LiveId" clId="{5CB25B10-5B1C-4017-B167-ED3104435743}" dt="2024-06-02T23:53:27.659" v="12562" actId="164"/>
          <ac:cxnSpMkLst>
            <pc:docMk/>
            <pc:sldMk cId="699598180" sldId="907"/>
            <ac:cxnSpMk id="85" creationId="{336CB099-D93C-188A-706F-237B3850B136}"/>
          </ac:cxnSpMkLst>
        </pc:cxnChg>
        <pc:cxnChg chg="mod">
          <ac:chgData name="Phillip Kaufman" userId="c001b2a046940d7c" providerId="LiveId" clId="{5CB25B10-5B1C-4017-B167-ED3104435743}" dt="2024-05-30T06:40:38.901" v="9826" actId="165"/>
          <ac:cxnSpMkLst>
            <pc:docMk/>
            <pc:sldMk cId="699598180" sldId="907"/>
            <ac:cxnSpMk id="85" creationId="{81307CA4-B6F8-B755-F94E-6BD99F923501}"/>
          </ac:cxnSpMkLst>
        </pc:cxnChg>
        <pc:cxnChg chg="mod">
          <ac:chgData name="Phillip Kaufman" userId="c001b2a046940d7c" providerId="LiveId" clId="{5CB25B10-5B1C-4017-B167-ED3104435743}" dt="2024-05-30T06:40:38.901" v="9826" actId="165"/>
          <ac:cxnSpMkLst>
            <pc:docMk/>
            <pc:sldMk cId="699598180" sldId="907"/>
            <ac:cxnSpMk id="86" creationId="{89B2803E-6D53-FB2D-27C7-31C0B0321C71}"/>
          </ac:cxnSpMkLst>
        </pc:cxnChg>
        <pc:cxnChg chg="mod">
          <ac:chgData name="Phillip Kaufman" userId="c001b2a046940d7c" providerId="LiveId" clId="{5CB25B10-5B1C-4017-B167-ED3104435743}" dt="2024-06-02T23:53:27.659" v="12562" actId="164"/>
          <ac:cxnSpMkLst>
            <pc:docMk/>
            <pc:sldMk cId="699598180" sldId="907"/>
            <ac:cxnSpMk id="86" creationId="{FAD55B8D-5F78-5E78-9251-C8E625B664E2}"/>
          </ac:cxnSpMkLst>
        </pc:cxnChg>
        <pc:cxnChg chg="mod">
          <ac:chgData name="Phillip Kaufman" userId="c001b2a046940d7c" providerId="LiveId" clId="{5CB25B10-5B1C-4017-B167-ED3104435743}" dt="2024-05-30T06:40:38.901" v="9826" actId="165"/>
          <ac:cxnSpMkLst>
            <pc:docMk/>
            <pc:sldMk cId="699598180" sldId="907"/>
            <ac:cxnSpMk id="87" creationId="{41221BA1-72B7-812F-6387-EA02064DC127}"/>
          </ac:cxnSpMkLst>
        </pc:cxnChg>
        <pc:cxnChg chg="mod">
          <ac:chgData name="Phillip Kaufman" userId="c001b2a046940d7c" providerId="LiveId" clId="{5CB25B10-5B1C-4017-B167-ED3104435743}" dt="2024-06-02T23:53:27.659" v="12562" actId="164"/>
          <ac:cxnSpMkLst>
            <pc:docMk/>
            <pc:sldMk cId="699598180" sldId="907"/>
            <ac:cxnSpMk id="87" creationId="{E28BC11C-2733-51E5-F6B2-B99064DF4396}"/>
          </ac:cxnSpMkLst>
        </pc:cxnChg>
        <pc:cxnChg chg="mod">
          <ac:chgData name="Phillip Kaufman" userId="c001b2a046940d7c" providerId="LiveId" clId="{5CB25B10-5B1C-4017-B167-ED3104435743}" dt="2024-06-02T23:53:27.659" v="12562" actId="164"/>
          <ac:cxnSpMkLst>
            <pc:docMk/>
            <pc:sldMk cId="699598180" sldId="907"/>
            <ac:cxnSpMk id="88" creationId="{0122BE9C-98A0-973C-2D79-356331A545BD}"/>
          </ac:cxnSpMkLst>
        </pc:cxnChg>
        <pc:cxnChg chg="mod">
          <ac:chgData name="Phillip Kaufman" userId="c001b2a046940d7c" providerId="LiveId" clId="{5CB25B10-5B1C-4017-B167-ED3104435743}" dt="2024-05-30T06:40:38.901" v="9826" actId="165"/>
          <ac:cxnSpMkLst>
            <pc:docMk/>
            <pc:sldMk cId="699598180" sldId="907"/>
            <ac:cxnSpMk id="88" creationId="{0DFA2597-7FE1-D0DF-87BE-1581AC2DDD8B}"/>
          </ac:cxnSpMkLst>
        </pc:cxnChg>
        <pc:cxnChg chg="mod">
          <ac:chgData name="Phillip Kaufman" userId="c001b2a046940d7c" providerId="LiveId" clId="{5CB25B10-5B1C-4017-B167-ED3104435743}" dt="2024-05-30T06:40:38.901" v="9826" actId="165"/>
          <ac:cxnSpMkLst>
            <pc:docMk/>
            <pc:sldMk cId="699598180" sldId="907"/>
            <ac:cxnSpMk id="89" creationId="{4B807561-72FF-27FB-4AB4-FE7C124F12FC}"/>
          </ac:cxnSpMkLst>
        </pc:cxnChg>
        <pc:cxnChg chg="mod">
          <ac:chgData name="Phillip Kaufman" userId="c001b2a046940d7c" providerId="LiveId" clId="{5CB25B10-5B1C-4017-B167-ED3104435743}" dt="2024-06-02T23:53:27.659" v="12562" actId="164"/>
          <ac:cxnSpMkLst>
            <pc:docMk/>
            <pc:sldMk cId="699598180" sldId="907"/>
            <ac:cxnSpMk id="89" creationId="{F72626E1-BC25-2E06-22FC-BC9346FC6465}"/>
          </ac:cxnSpMkLst>
        </pc:cxnChg>
        <pc:cxnChg chg="mod">
          <ac:chgData name="Phillip Kaufman" userId="c001b2a046940d7c" providerId="LiveId" clId="{5CB25B10-5B1C-4017-B167-ED3104435743}" dt="2024-05-30T06:40:38.901" v="9826" actId="165"/>
          <ac:cxnSpMkLst>
            <pc:docMk/>
            <pc:sldMk cId="699598180" sldId="907"/>
            <ac:cxnSpMk id="90" creationId="{1E26883F-8FD3-349C-1AFE-A125FEB42EA1}"/>
          </ac:cxnSpMkLst>
        </pc:cxnChg>
        <pc:cxnChg chg="mod">
          <ac:chgData name="Phillip Kaufman" userId="c001b2a046940d7c" providerId="LiveId" clId="{5CB25B10-5B1C-4017-B167-ED3104435743}" dt="2024-06-02T23:53:27.659" v="12562" actId="164"/>
          <ac:cxnSpMkLst>
            <pc:docMk/>
            <pc:sldMk cId="699598180" sldId="907"/>
            <ac:cxnSpMk id="90" creationId="{69CE43E2-6A65-03AC-50B8-CE7DD6174362}"/>
          </ac:cxnSpMkLst>
        </pc:cxnChg>
        <pc:cxnChg chg="mod">
          <ac:chgData name="Phillip Kaufman" userId="c001b2a046940d7c" providerId="LiveId" clId="{5CB25B10-5B1C-4017-B167-ED3104435743}" dt="2024-05-30T06:40:38.901" v="9826" actId="165"/>
          <ac:cxnSpMkLst>
            <pc:docMk/>
            <pc:sldMk cId="699598180" sldId="907"/>
            <ac:cxnSpMk id="91" creationId="{D2E4CC80-BF43-7707-92C7-876C59DA0D12}"/>
          </ac:cxnSpMkLst>
        </pc:cxnChg>
        <pc:cxnChg chg="mod">
          <ac:chgData name="Phillip Kaufman" userId="c001b2a046940d7c" providerId="LiveId" clId="{5CB25B10-5B1C-4017-B167-ED3104435743}" dt="2024-06-02T23:53:27.659" v="12562" actId="164"/>
          <ac:cxnSpMkLst>
            <pc:docMk/>
            <pc:sldMk cId="699598180" sldId="907"/>
            <ac:cxnSpMk id="91" creationId="{E3327F64-1169-FA1F-ABEA-8E9623E6E454}"/>
          </ac:cxnSpMkLst>
        </pc:cxnChg>
        <pc:cxnChg chg="mod">
          <ac:chgData name="Phillip Kaufman" userId="c001b2a046940d7c" providerId="LiveId" clId="{5CB25B10-5B1C-4017-B167-ED3104435743}" dt="2024-05-30T06:40:38.901" v="9826" actId="165"/>
          <ac:cxnSpMkLst>
            <pc:docMk/>
            <pc:sldMk cId="699598180" sldId="907"/>
            <ac:cxnSpMk id="92" creationId="{507554D6-BEE8-C04A-7101-7936DC4C517C}"/>
          </ac:cxnSpMkLst>
        </pc:cxnChg>
        <pc:cxnChg chg="mod">
          <ac:chgData name="Phillip Kaufman" userId="c001b2a046940d7c" providerId="LiveId" clId="{5CB25B10-5B1C-4017-B167-ED3104435743}" dt="2024-06-02T23:53:27.659" v="12562" actId="164"/>
          <ac:cxnSpMkLst>
            <pc:docMk/>
            <pc:sldMk cId="699598180" sldId="907"/>
            <ac:cxnSpMk id="92" creationId="{A79CF672-DFC5-090E-C27C-A01C77ADA644}"/>
          </ac:cxnSpMkLst>
        </pc:cxnChg>
        <pc:cxnChg chg="mod">
          <ac:chgData name="Phillip Kaufman" userId="c001b2a046940d7c" providerId="LiveId" clId="{5CB25B10-5B1C-4017-B167-ED3104435743}" dt="2024-06-02T23:53:27.659" v="12562" actId="164"/>
          <ac:cxnSpMkLst>
            <pc:docMk/>
            <pc:sldMk cId="699598180" sldId="907"/>
            <ac:cxnSpMk id="93" creationId="{8D4DE100-EF76-FC46-3727-EC959CD650C5}"/>
          </ac:cxnSpMkLst>
        </pc:cxnChg>
        <pc:cxnChg chg="mod">
          <ac:chgData name="Phillip Kaufman" userId="c001b2a046940d7c" providerId="LiveId" clId="{5CB25B10-5B1C-4017-B167-ED3104435743}" dt="2024-05-30T06:40:38.901" v="9826" actId="165"/>
          <ac:cxnSpMkLst>
            <pc:docMk/>
            <pc:sldMk cId="699598180" sldId="907"/>
            <ac:cxnSpMk id="93" creationId="{C0826FE7-CDC9-949E-82E0-086A309C38B6}"/>
          </ac:cxnSpMkLst>
        </pc:cxnChg>
        <pc:cxnChg chg="mod">
          <ac:chgData name="Phillip Kaufman" userId="c001b2a046940d7c" providerId="LiveId" clId="{5CB25B10-5B1C-4017-B167-ED3104435743}" dt="2024-05-30T06:40:38.901" v="9826" actId="165"/>
          <ac:cxnSpMkLst>
            <pc:docMk/>
            <pc:sldMk cId="699598180" sldId="907"/>
            <ac:cxnSpMk id="94" creationId="{08C78111-3E02-21E1-13D4-FFF7CEF4E082}"/>
          </ac:cxnSpMkLst>
        </pc:cxnChg>
        <pc:cxnChg chg="mod">
          <ac:chgData name="Phillip Kaufman" userId="c001b2a046940d7c" providerId="LiveId" clId="{5CB25B10-5B1C-4017-B167-ED3104435743}" dt="2024-06-02T23:53:27.659" v="12562" actId="164"/>
          <ac:cxnSpMkLst>
            <pc:docMk/>
            <pc:sldMk cId="699598180" sldId="907"/>
            <ac:cxnSpMk id="94" creationId="{2078B06A-F2CC-75C1-FE90-176FF554282B}"/>
          </ac:cxnSpMkLst>
        </pc:cxnChg>
        <pc:cxnChg chg="mod">
          <ac:chgData name="Phillip Kaufman" userId="c001b2a046940d7c" providerId="LiveId" clId="{5CB25B10-5B1C-4017-B167-ED3104435743}" dt="2024-06-02T23:53:27.659" v="12562" actId="164"/>
          <ac:cxnSpMkLst>
            <pc:docMk/>
            <pc:sldMk cId="699598180" sldId="907"/>
            <ac:cxnSpMk id="95" creationId="{BC237C05-4284-0B01-0222-9B3F4761516B}"/>
          </ac:cxnSpMkLst>
        </pc:cxnChg>
        <pc:cxnChg chg="mod">
          <ac:chgData name="Phillip Kaufman" userId="c001b2a046940d7c" providerId="LiveId" clId="{5CB25B10-5B1C-4017-B167-ED3104435743}" dt="2024-05-30T06:40:38.901" v="9826" actId="165"/>
          <ac:cxnSpMkLst>
            <pc:docMk/>
            <pc:sldMk cId="699598180" sldId="907"/>
            <ac:cxnSpMk id="95" creationId="{FEFC5544-CCAF-C460-2B70-062457810406}"/>
          </ac:cxnSpMkLst>
        </pc:cxnChg>
        <pc:cxnChg chg="mod">
          <ac:chgData name="Phillip Kaufman" userId="c001b2a046940d7c" providerId="LiveId" clId="{5CB25B10-5B1C-4017-B167-ED3104435743}" dt="2024-06-02T23:53:27.659" v="12562" actId="164"/>
          <ac:cxnSpMkLst>
            <pc:docMk/>
            <pc:sldMk cId="699598180" sldId="907"/>
            <ac:cxnSpMk id="97" creationId="{D0B4BAD3-8330-02BE-8815-F9E3DE5204FF}"/>
          </ac:cxnSpMkLst>
        </pc:cxnChg>
        <pc:cxnChg chg="mod">
          <ac:chgData name="Phillip Kaufman" userId="c001b2a046940d7c" providerId="LiveId" clId="{5CB25B10-5B1C-4017-B167-ED3104435743}" dt="2024-06-02T23:53:27.659" v="12562" actId="164"/>
          <ac:cxnSpMkLst>
            <pc:docMk/>
            <pc:sldMk cId="699598180" sldId="907"/>
            <ac:cxnSpMk id="98" creationId="{43982C01-DFE3-D20B-06ED-00D5446317F0}"/>
          </ac:cxnSpMkLst>
        </pc:cxnChg>
        <pc:cxnChg chg="mod">
          <ac:chgData name="Phillip Kaufman" userId="c001b2a046940d7c" providerId="LiveId" clId="{5CB25B10-5B1C-4017-B167-ED3104435743}" dt="2024-06-02T23:53:27.659" v="12562" actId="164"/>
          <ac:cxnSpMkLst>
            <pc:docMk/>
            <pc:sldMk cId="699598180" sldId="907"/>
            <ac:cxnSpMk id="99" creationId="{80F4B99A-AD0F-A1A2-1CCD-135DFA4330D6}"/>
          </ac:cxnSpMkLst>
        </pc:cxnChg>
        <pc:cxnChg chg="mod">
          <ac:chgData name="Phillip Kaufman" userId="c001b2a046940d7c" providerId="LiveId" clId="{5CB25B10-5B1C-4017-B167-ED3104435743}" dt="2024-06-02T23:53:27.659" v="12562" actId="164"/>
          <ac:cxnSpMkLst>
            <pc:docMk/>
            <pc:sldMk cId="699598180" sldId="907"/>
            <ac:cxnSpMk id="100" creationId="{261E3053-91D4-E01D-3256-9B0959D0ED5C}"/>
          </ac:cxnSpMkLst>
        </pc:cxnChg>
        <pc:cxnChg chg="mod">
          <ac:chgData name="Phillip Kaufman" userId="c001b2a046940d7c" providerId="LiveId" clId="{5CB25B10-5B1C-4017-B167-ED3104435743}" dt="2024-06-02T23:53:27.659" v="12562" actId="164"/>
          <ac:cxnSpMkLst>
            <pc:docMk/>
            <pc:sldMk cId="699598180" sldId="907"/>
            <ac:cxnSpMk id="101" creationId="{FB516A1E-ECB1-137E-77EF-D830024047A7}"/>
          </ac:cxnSpMkLst>
        </pc:cxnChg>
        <pc:cxnChg chg="mod">
          <ac:chgData name="Phillip Kaufman" userId="c001b2a046940d7c" providerId="LiveId" clId="{5CB25B10-5B1C-4017-B167-ED3104435743}" dt="2024-06-02T23:53:27.659" v="12562" actId="164"/>
          <ac:cxnSpMkLst>
            <pc:docMk/>
            <pc:sldMk cId="699598180" sldId="907"/>
            <ac:cxnSpMk id="102" creationId="{99991C88-AFB9-6464-795E-92B3AD32D375}"/>
          </ac:cxnSpMkLst>
        </pc:cxnChg>
        <pc:cxnChg chg="mod">
          <ac:chgData name="Phillip Kaufman" userId="c001b2a046940d7c" providerId="LiveId" clId="{5CB25B10-5B1C-4017-B167-ED3104435743}" dt="2024-06-02T23:53:27.659" v="12562" actId="164"/>
          <ac:cxnSpMkLst>
            <pc:docMk/>
            <pc:sldMk cId="699598180" sldId="907"/>
            <ac:cxnSpMk id="103" creationId="{C4292654-8266-47AA-4B0B-FE02D2487F3C}"/>
          </ac:cxnSpMkLst>
        </pc:cxnChg>
        <pc:cxnChg chg="mod">
          <ac:chgData name="Phillip Kaufman" userId="c001b2a046940d7c" providerId="LiveId" clId="{5CB25B10-5B1C-4017-B167-ED3104435743}" dt="2024-06-02T23:53:27.659" v="12562" actId="164"/>
          <ac:cxnSpMkLst>
            <pc:docMk/>
            <pc:sldMk cId="699598180" sldId="907"/>
            <ac:cxnSpMk id="104" creationId="{0CD6F37F-7EFF-FDC3-9756-634828FF9DBA}"/>
          </ac:cxnSpMkLst>
        </pc:cxnChg>
        <pc:cxnChg chg="mod">
          <ac:chgData name="Phillip Kaufman" userId="c001b2a046940d7c" providerId="LiveId" clId="{5CB25B10-5B1C-4017-B167-ED3104435743}" dt="2024-06-02T23:53:27.659" v="12562" actId="164"/>
          <ac:cxnSpMkLst>
            <pc:docMk/>
            <pc:sldMk cId="699598180" sldId="907"/>
            <ac:cxnSpMk id="105" creationId="{348C2F3D-70BC-E9A8-DDF7-B5B472270BF7}"/>
          </ac:cxnSpMkLst>
        </pc:cxnChg>
        <pc:cxnChg chg="mod">
          <ac:chgData name="Phillip Kaufman" userId="c001b2a046940d7c" providerId="LiveId" clId="{5CB25B10-5B1C-4017-B167-ED3104435743}" dt="2024-05-30T06:42:03.882" v="9847" actId="165"/>
          <ac:cxnSpMkLst>
            <pc:docMk/>
            <pc:sldMk cId="699598180" sldId="907"/>
            <ac:cxnSpMk id="105" creationId="{9B1222B8-569A-2B62-B735-A0D803F35783}"/>
          </ac:cxnSpMkLst>
        </pc:cxnChg>
        <pc:cxnChg chg="mod">
          <ac:chgData name="Phillip Kaufman" userId="c001b2a046940d7c" providerId="LiveId" clId="{5CB25B10-5B1C-4017-B167-ED3104435743}" dt="2024-06-02T23:53:27.659" v="12562" actId="164"/>
          <ac:cxnSpMkLst>
            <pc:docMk/>
            <pc:sldMk cId="699598180" sldId="907"/>
            <ac:cxnSpMk id="106" creationId="{856632C0-0C20-62F4-0A6D-3507BA3350E2}"/>
          </ac:cxnSpMkLst>
        </pc:cxnChg>
        <pc:cxnChg chg="mod">
          <ac:chgData name="Phillip Kaufman" userId="c001b2a046940d7c" providerId="LiveId" clId="{5CB25B10-5B1C-4017-B167-ED3104435743}" dt="2024-05-30T06:42:03.882" v="9847" actId="165"/>
          <ac:cxnSpMkLst>
            <pc:docMk/>
            <pc:sldMk cId="699598180" sldId="907"/>
            <ac:cxnSpMk id="106" creationId="{CB70F9FD-E871-1968-4293-9684A981C762}"/>
          </ac:cxnSpMkLst>
        </pc:cxnChg>
        <pc:cxnChg chg="mod">
          <ac:chgData name="Phillip Kaufman" userId="c001b2a046940d7c" providerId="LiveId" clId="{5CB25B10-5B1C-4017-B167-ED3104435743}" dt="2024-06-02T23:53:27.659" v="12562" actId="164"/>
          <ac:cxnSpMkLst>
            <pc:docMk/>
            <pc:sldMk cId="699598180" sldId="907"/>
            <ac:cxnSpMk id="107" creationId="{56DCEC38-1626-C5B1-21AD-A50B86DF8110}"/>
          </ac:cxnSpMkLst>
        </pc:cxnChg>
        <pc:cxnChg chg="mod">
          <ac:chgData name="Phillip Kaufman" userId="c001b2a046940d7c" providerId="LiveId" clId="{5CB25B10-5B1C-4017-B167-ED3104435743}" dt="2024-05-30T06:42:03.882" v="9847" actId="165"/>
          <ac:cxnSpMkLst>
            <pc:docMk/>
            <pc:sldMk cId="699598180" sldId="907"/>
            <ac:cxnSpMk id="107" creationId="{6641000D-D79A-C47E-6B87-CB0023E32A47}"/>
          </ac:cxnSpMkLst>
        </pc:cxnChg>
        <pc:cxnChg chg="mod">
          <ac:chgData name="Phillip Kaufman" userId="c001b2a046940d7c" providerId="LiveId" clId="{5CB25B10-5B1C-4017-B167-ED3104435743}" dt="2024-05-30T06:42:03.882" v="9847" actId="165"/>
          <ac:cxnSpMkLst>
            <pc:docMk/>
            <pc:sldMk cId="699598180" sldId="907"/>
            <ac:cxnSpMk id="108" creationId="{9C35FD6B-F525-BDBA-9076-A59A4E8DEC8E}"/>
          </ac:cxnSpMkLst>
        </pc:cxnChg>
        <pc:cxnChg chg="mod">
          <ac:chgData name="Phillip Kaufman" userId="c001b2a046940d7c" providerId="LiveId" clId="{5CB25B10-5B1C-4017-B167-ED3104435743}" dt="2024-06-02T23:53:27.659" v="12562" actId="164"/>
          <ac:cxnSpMkLst>
            <pc:docMk/>
            <pc:sldMk cId="699598180" sldId="907"/>
            <ac:cxnSpMk id="108" creationId="{D957003D-5DA2-5327-9CEC-5C679AB58D82}"/>
          </ac:cxnSpMkLst>
        </pc:cxnChg>
        <pc:cxnChg chg="mod">
          <ac:chgData name="Phillip Kaufman" userId="c001b2a046940d7c" providerId="LiveId" clId="{5CB25B10-5B1C-4017-B167-ED3104435743}" dt="2024-06-02T23:53:27.659" v="12562" actId="164"/>
          <ac:cxnSpMkLst>
            <pc:docMk/>
            <pc:sldMk cId="699598180" sldId="907"/>
            <ac:cxnSpMk id="109" creationId="{2692EEB5-9D77-E908-083C-C6AC5780AE0A}"/>
          </ac:cxnSpMkLst>
        </pc:cxnChg>
        <pc:cxnChg chg="mod">
          <ac:chgData name="Phillip Kaufman" userId="c001b2a046940d7c" providerId="LiveId" clId="{5CB25B10-5B1C-4017-B167-ED3104435743}" dt="2024-05-30T06:42:03.882" v="9847" actId="165"/>
          <ac:cxnSpMkLst>
            <pc:docMk/>
            <pc:sldMk cId="699598180" sldId="907"/>
            <ac:cxnSpMk id="109" creationId="{5F11EA5A-C290-C91A-D657-4904A4C8AF90}"/>
          </ac:cxnSpMkLst>
        </pc:cxnChg>
        <pc:cxnChg chg="mod">
          <ac:chgData name="Phillip Kaufman" userId="c001b2a046940d7c" providerId="LiveId" clId="{5CB25B10-5B1C-4017-B167-ED3104435743}" dt="2024-06-02T23:53:27.659" v="12562" actId="164"/>
          <ac:cxnSpMkLst>
            <pc:docMk/>
            <pc:sldMk cId="699598180" sldId="907"/>
            <ac:cxnSpMk id="110" creationId="{2454E887-A517-A1FB-B861-E01092B2B4EE}"/>
          </ac:cxnSpMkLst>
        </pc:cxnChg>
        <pc:cxnChg chg="mod">
          <ac:chgData name="Phillip Kaufman" userId="c001b2a046940d7c" providerId="LiveId" clId="{5CB25B10-5B1C-4017-B167-ED3104435743}" dt="2024-05-30T06:42:03.882" v="9847" actId="165"/>
          <ac:cxnSpMkLst>
            <pc:docMk/>
            <pc:sldMk cId="699598180" sldId="907"/>
            <ac:cxnSpMk id="110" creationId="{A9B63D39-CB15-C157-06CD-CB7F797522F7}"/>
          </ac:cxnSpMkLst>
        </pc:cxnChg>
        <pc:cxnChg chg="mod">
          <ac:chgData name="Phillip Kaufman" userId="c001b2a046940d7c" providerId="LiveId" clId="{5CB25B10-5B1C-4017-B167-ED3104435743}" dt="2024-06-02T23:53:27.659" v="12562" actId="164"/>
          <ac:cxnSpMkLst>
            <pc:docMk/>
            <pc:sldMk cId="699598180" sldId="907"/>
            <ac:cxnSpMk id="111" creationId="{4EFDC39E-E01A-FE17-E4DD-82401E424DBA}"/>
          </ac:cxnSpMkLst>
        </pc:cxnChg>
        <pc:cxnChg chg="mod">
          <ac:chgData name="Phillip Kaufman" userId="c001b2a046940d7c" providerId="LiveId" clId="{5CB25B10-5B1C-4017-B167-ED3104435743}" dt="2024-05-30T06:42:03.882" v="9847" actId="165"/>
          <ac:cxnSpMkLst>
            <pc:docMk/>
            <pc:sldMk cId="699598180" sldId="907"/>
            <ac:cxnSpMk id="111" creationId="{D8DC8155-5025-EB3D-89E4-A0C553B88C69}"/>
          </ac:cxnSpMkLst>
        </pc:cxnChg>
        <pc:cxnChg chg="mod">
          <ac:chgData name="Phillip Kaufman" userId="c001b2a046940d7c" providerId="LiveId" clId="{5CB25B10-5B1C-4017-B167-ED3104435743}" dt="2024-06-02T23:53:27.659" v="12562" actId="164"/>
          <ac:cxnSpMkLst>
            <pc:docMk/>
            <pc:sldMk cId="699598180" sldId="907"/>
            <ac:cxnSpMk id="112" creationId="{6C7FE60F-D19B-2B49-340F-BBF52BB7E101}"/>
          </ac:cxnSpMkLst>
        </pc:cxnChg>
        <pc:cxnChg chg="mod">
          <ac:chgData name="Phillip Kaufman" userId="c001b2a046940d7c" providerId="LiveId" clId="{5CB25B10-5B1C-4017-B167-ED3104435743}" dt="2024-05-30T06:42:03.882" v="9847" actId="165"/>
          <ac:cxnSpMkLst>
            <pc:docMk/>
            <pc:sldMk cId="699598180" sldId="907"/>
            <ac:cxnSpMk id="112" creationId="{D7B466FB-FB54-9A33-75B1-608B187BD4BE}"/>
          </ac:cxnSpMkLst>
        </pc:cxnChg>
        <pc:cxnChg chg="mod">
          <ac:chgData name="Phillip Kaufman" userId="c001b2a046940d7c" providerId="LiveId" clId="{5CB25B10-5B1C-4017-B167-ED3104435743}" dt="2024-05-30T06:42:03.882" v="9847" actId="165"/>
          <ac:cxnSpMkLst>
            <pc:docMk/>
            <pc:sldMk cId="699598180" sldId="907"/>
            <ac:cxnSpMk id="113" creationId="{30825B59-5A50-B4AC-C3B6-14C4C9952A51}"/>
          </ac:cxnSpMkLst>
        </pc:cxnChg>
        <pc:cxnChg chg="mod">
          <ac:chgData name="Phillip Kaufman" userId="c001b2a046940d7c" providerId="LiveId" clId="{5CB25B10-5B1C-4017-B167-ED3104435743}" dt="2024-06-02T23:53:27.659" v="12562" actId="164"/>
          <ac:cxnSpMkLst>
            <pc:docMk/>
            <pc:sldMk cId="699598180" sldId="907"/>
            <ac:cxnSpMk id="113" creationId="{30BC30D7-5D52-01F8-33CB-6D712AAB15E6}"/>
          </ac:cxnSpMkLst>
        </pc:cxnChg>
        <pc:cxnChg chg="mod">
          <ac:chgData name="Phillip Kaufman" userId="c001b2a046940d7c" providerId="LiveId" clId="{5CB25B10-5B1C-4017-B167-ED3104435743}" dt="2024-06-02T23:53:27.659" v="12562" actId="164"/>
          <ac:cxnSpMkLst>
            <pc:docMk/>
            <pc:sldMk cId="699598180" sldId="907"/>
            <ac:cxnSpMk id="114" creationId="{1F0CA395-3FC6-8B3F-DCA1-846987F71D76}"/>
          </ac:cxnSpMkLst>
        </pc:cxnChg>
        <pc:cxnChg chg="mod">
          <ac:chgData name="Phillip Kaufman" userId="c001b2a046940d7c" providerId="LiveId" clId="{5CB25B10-5B1C-4017-B167-ED3104435743}" dt="2024-05-30T06:42:03.882" v="9847" actId="165"/>
          <ac:cxnSpMkLst>
            <pc:docMk/>
            <pc:sldMk cId="699598180" sldId="907"/>
            <ac:cxnSpMk id="114" creationId="{F58DC0FF-2820-9DB0-9C3E-2C3BD2DCF7CE}"/>
          </ac:cxnSpMkLst>
        </pc:cxnChg>
        <pc:cxnChg chg="mod">
          <ac:chgData name="Phillip Kaufman" userId="c001b2a046940d7c" providerId="LiveId" clId="{5CB25B10-5B1C-4017-B167-ED3104435743}" dt="2024-06-02T23:53:27.659" v="12562" actId="164"/>
          <ac:cxnSpMkLst>
            <pc:docMk/>
            <pc:sldMk cId="699598180" sldId="907"/>
            <ac:cxnSpMk id="115" creationId="{36D79E13-303B-9D40-4231-60A9CB10CE65}"/>
          </ac:cxnSpMkLst>
        </pc:cxnChg>
        <pc:cxnChg chg="mod">
          <ac:chgData name="Phillip Kaufman" userId="c001b2a046940d7c" providerId="LiveId" clId="{5CB25B10-5B1C-4017-B167-ED3104435743}" dt="2024-05-30T06:42:03.882" v="9847" actId="165"/>
          <ac:cxnSpMkLst>
            <pc:docMk/>
            <pc:sldMk cId="699598180" sldId="907"/>
            <ac:cxnSpMk id="115" creationId="{466BAD55-3803-17B6-5A25-C9449D0A9AD2}"/>
          </ac:cxnSpMkLst>
        </pc:cxnChg>
        <pc:cxnChg chg="mod">
          <ac:chgData name="Phillip Kaufman" userId="c001b2a046940d7c" providerId="LiveId" clId="{5CB25B10-5B1C-4017-B167-ED3104435743}" dt="2024-05-30T06:42:03.882" v="9847" actId="165"/>
          <ac:cxnSpMkLst>
            <pc:docMk/>
            <pc:sldMk cId="699598180" sldId="907"/>
            <ac:cxnSpMk id="116" creationId="{20F7B6B1-5F85-0F01-BE23-BF659ABB90DA}"/>
          </ac:cxnSpMkLst>
        </pc:cxnChg>
        <pc:cxnChg chg="mod">
          <ac:chgData name="Phillip Kaufman" userId="c001b2a046940d7c" providerId="LiveId" clId="{5CB25B10-5B1C-4017-B167-ED3104435743}" dt="2024-05-30T06:42:03.882" v="9847" actId="165"/>
          <ac:cxnSpMkLst>
            <pc:docMk/>
            <pc:sldMk cId="699598180" sldId="907"/>
            <ac:cxnSpMk id="117" creationId="{32DE1131-657E-F627-4C39-AD88F4345072}"/>
          </ac:cxnSpMkLst>
        </pc:cxnChg>
        <pc:cxnChg chg="mod">
          <ac:chgData name="Phillip Kaufman" userId="c001b2a046940d7c" providerId="LiveId" clId="{5CB25B10-5B1C-4017-B167-ED3104435743}" dt="2024-05-30T06:42:03.882" v="9847" actId="165"/>
          <ac:cxnSpMkLst>
            <pc:docMk/>
            <pc:sldMk cId="699598180" sldId="907"/>
            <ac:cxnSpMk id="118" creationId="{E3B181B0-4BCB-54E3-2B59-CFA1560D158A}"/>
          </ac:cxnSpMkLst>
        </pc:cxnChg>
        <pc:cxnChg chg="mod">
          <ac:chgData name="Phillip Kaufman" userId="c001b2a046940d7c" providerId="LiveId" clId="{5CB25B10-5B1C-4017-B167-ED3104435743}" dt="2024-06-02T23:53:27.659" v="12562" actId="164"/>
          <ac:cxnSpMkLst>
            <pc:docMk/>
            <pc:sldMk cId="699598180" sldId="907"/>
            <ac:cxnSpMk id="119" creationId="{A397E7A2-2582-FB3D-DD3D-87BE46EFE343}"/>
          </ac:cxnSpMkLst>
        </pc:cxnChg>
        <pc:cxnChg chg="mod">
          <ac:chgData name="Phillip Kaufman" userId="c001b2a046940d7c" providerId="LiveId" clId="{5CB25B10-5B1C-4017-B167-ED3104435743}" dt="2024-05-30T06:42:03.882" v="9847" actId="165"/>
          <ac:cxnSpMkLst>
            <pc:docMk/>
            <pc:sldMk cId="699598180" sldId="907"/>
            <ac:cxnSpMk id="119" creationId="{E474C834-BFCD-63CA-AC50-C708D3A9A1EB}"/>
          </ac:cxnSpMkLst>
        </pc:cxnChg>
        <pc:cxnChg chg="mod">
          <ac:chgData name="Phillip Kaufman" userId="c001b2a046940d7c" providerId="LiveId" clId="{5CB25B10-5B1C-4017-B167-ED3104435743}" dt="2024-06-02T23:53:27.659" v="12562" actId="164"/>
          <ac:cxnSpMkLst>
            <pc:docMk/>
            <pc:sldMk cId="699598180" sldId="907"/>
            <ac:cxnSpMk id="120" creationId="{12CACE79-E79F-CA7A-B1D5-D4AE1BB8FFFB}"/>
          </ac:cxnSpMkLst>
        </pc:cxnChg>
        <pc:cxnChg chg="mod">
          <ac:chgData name="Phillip Kaufman" userId="c001b2a046940d7c" providerId="LiveId" clId="{5CB25B10-5B1C-4017-B167-ED3104435743}" dt="2024-05-30T06:42:03.882" v="9847" actId="165"/>
          <ac:cxnSpMkLst>
            <pc:docMk/>
            <pc:sldMk cId="699598180" sldId="907"/>
            <ac:cxnSpMk id="120" creationId="{A9E8317A-8F4E-14C8-81AB-284DDC925854}"/>
          </ac:cxnSpMkLst>
        </pc:cxnChg>
        <pc:cxnChg chg="mod">
          <ac:chgData name="Phillip Kaufman" userId="c001b2a046940d7c" providerId="LiveId" clId="{5CB25B10-5B1C-4017-B167-ED3104435743}" dt="2024-05-30T06:42:03.882" v="9847" actId="165"/>
          <ac:cxnSpMkLst>
            <pc:docMk/>
            <pc:sldMk cId="699598180" sldId="907"/>
            <ac:cxnSpMk id="121" creationId="{9049F732-721A-B21F-88F3-FE3D1F3D0B18}"/>
          </ac:cxnSpMkLst>
        </pc:cxnChg>
        <pc:cxnChg chg="mod">
          <ac:chgData name="Phillip Kaufman" userId="c001b2a046940d7c" providerId="LiveId" clId="{5CB25B10-5B1C-4017-B167-ED3104435743}" dt="2024-05-30T06:42:03.882" v="9847" actId="165"/>
          <ac:cxnSpMkLst>
            <pc:docMk/>
            <pc:sldMk cId="699598180" sldId="907"/>
            <ac:cxnSpMk id="122" creationId="{B14452C9-4B54-A8D7-C93A-BEFA93F8A847}"/>
          </ac:cxnSpMkLst>
        </pc:cxnChg>
        <pc:cxnChg chg="mod">
          <ac:chgData name="Phillip Kaufman" userId="c001b2a046940d7c" providerId="LiveId" clId="{5CB25B10-5B1C-4017-B167-ED3104435743}" dt="2024-05-30T06:42:03.882" v="9847" actId="165"/>
          <ac:cxnSpMkLst>
            <pc:docMk/>
            <pc:sldMk cId="699598180" sldId="907"/>
            <ac:cxnSpMk id="123" creationId="{03260CBB-6C72-52AC-68BF-C9F0A5AA5AA5}"/>
          </ac:cxnSpMkLst>
        </pc:cxnChg>
        <pc:cxnChg chg="mod">
          <ac:chgData name="Phillip Kaufman" userId="c001b2a046940d7c" providerId="LiveId" clId="{5CB25B10-5B1C-4017-B167-ED3104435743}" dt="2024-05-30T06:42:03.882" v="9847" actId="165"/>
          <ac:cxnSpMkLst>
            <pc:docMk/>
            <pc:sldMk cId="699598180" sldId="907"/>
            <ac:cxnSpMk id="124" creationId="{A16951A4-F641-1D24-ADD7-E64B684EDD4A}"/>
          </ac:cxnSpMkLst>
        </pc:cxnChg>
        <pc:cxnChg chg="mod">
          <ac:chgData name="Phillip Kaufman" userId="c001b2a046940d7c" providerId="LiveId" clId="{5CB25B10-5B1C-4017-B167-ED3104435743}" dt="2024-05-30T06:42:03.882" v="9847" actId="165"/>
          <ac:cxnSpMkLst>
            <pc:docMk/>
            <pc:sldMk cId="699598180" sldId="907"/>
            <ac:cxnSpMk id="125" creationId="{D2347123-0E8B-DA66-5916-76B7C3A13015}"/>
          </ac:cxnSpMkLst>
        </pc:cxnChg>
        <pc:cxnChg chg="mod">
          <ac:chgData name="Phillip Kaufman" userId="c001b2a046940d7c" providerId="LiveId" clId="{5CB25B10-5B1C-4017-B167-ED3104435743}" dt="2024-05-30T06:42:03.882" v="9847" actId="165"/>
          <ac:cxnSpMkLst>
            <pc:docMk/>
            <pc:sldMk cId="699598180" sldId="907"/>
            <ac:cxnSpMk id="126" creationId="{7D4C2104-FFBA-3C86-F2EB-8E58BA01474B}"/>
          </ac:cxnSpMkLst>
        </pc:cxnChg>
        <pc:cxnChg chg="mod">
          <ac:chgData name="Phillip Kaufman" userId="c001b2a046940d7c" providerId="LiveId" clId="{5CB25B10-5B1C-4017-B167-ED3104435743}" dt="2024-06-02T23:48:27.776" v="12507" actId="478"/>
          <ac:cxnSpMkLst>
            <pc:docMk/>
            <pc:sldMk cId="699598180" sldId="907"/>
            <ac:cxnSpMk id="127" creationId="{FCD75C41-3CBB-9B7B-BFEE-6D783D4415BD}"/>
          </ac:cxnSpMkLst>
        </pc:cxnChg>
        <pc:cxnChg chg="mod">
          <ac:chgData name="Phillip Kaufman" userId="c001b2a046940d7c" providerId="LiveId" clId="{5CB25B10-5B1C-4017-B167-ED3104435743}" dt="2024-05-30T06:42:03.882" v="9847" actId="165"/>
          <ac:cxnSpMkLst>
            <pc:docMk/>
            <pc:sldMk cId="699598180" sldId="907"/>
            <ac:cxnSpMk id="127" creationId="{FE1E2C90-6AA4-8465-D716-76F13FE8148A}"/>
          </ac:cxnSpMkLst>
        </pc:cxnChg>
        <pc:cxnChg chg="mod">
          <ac:chgData name="Phillip Kaufman" userId="c001b2a046940d7c" providerId="LiveId" clId="{5CB25B10-5B1C-4017-B167-ED3104435743}" dt="2024-05-30T06:42:03.882" v="9847" actId="165"/>
          <ac:cxnSpMkLst>
            <pc:docMk/>
            <pc:sldMk cId="699598180" sldId="907"/>
            <ac:cxnSpMk id="128" creationId="{2B2F7599-B5D0-0AA1-718B-974BB1800378}"/>
          </ac:cxnSpMkLst>
        </pc:cxnChg>
        <pc:cxnChg chg="mod">
          <ac:chgData name="Phillip Kaufman" userId="c001b2a046940d7c" providerId="LiveId" clId="{5CB25B10-5B1C-4017-B167-ED3104435743}" dt="2024-05-16T19:47:51.397" v="2513"/>
          <ac:cxnSpMkLst>
            <pc:docMk/>
            <pc:sldMk cId="699598180" sldId="907"/>
            <ac:cxnSpMk id="128" creationId="{34B86A2D-D580-A023-0B51-EDFC6AAD0039}"/>
          </ac:cxnSpMkLst>
        </pc:cxnChg>
        <pc:cxnChg chg="mod">
          <ac:chgData name="Phillip Kaufman" userId="c001b2a046940d7c" providerId="LiveId" clId="{5CB25B10-5B1C-4017-B167-ED3104435743}" dt="2024-05-30T06:42:03.882" v="9847" actId="165"/>
          <ac:cxnSpMkLst>
            <pc:docMk/>
            <pc:sldMk cId="699598180" sldId="907"/>
            <ac:cxnSpMk id="129" creationId="{80CC47FF-B060-F424-73CA-D087E04EC339}"/>
          </ac:cxnSpMkLst>
        </pc:cxnChg>
        <pc:cxnChg chg="mod">
          <ac:chgData name="Phillip Kaufman" userId="c001b2a046940d7c" providerId="LiveId" clId="{5CB25B10-5B1C-4017-B167-ED3104435743}" dt="2024-05-16T19:47:51.397" v="2513"/>
          <ac:cxnSpMkLst>
            <pc:docMk/>
            <pc:sldMk cId="699598180" sldId="907"/>
            <ac:cxnSpMk id="129" creationId="{E85E8556-8097-7E24-D468-C15F4CF11EE3}"/>
          </ac:cxnSpMkLst>
        </pc:cxnChg>
        <pc:cxnChg chg="mod">
          <ac:chgData name="Phillip Kaufman" userId="c001b2a046940d7c" providerId="LiveId" clId="{5CB25B10-5B1C-4017-B167-ED3104435743}" dt="2024-05-16T19:47:51.397" v="2513"/>
          <ac:cxnSpMkLst>
            <pc:docMk/>
            <pc:sldMk cId="699598180" sldId="907"/>
            <ac:cxnSpMk id="130" creationId="{023E2617-415F-CDB7-B8AE-58CC0C99A707}"/>
          </ac:cxnSpMkLst>
        </pc:cxnChg>
        <pc:cxnChg chg="mod">
          <ac:chgData name="Phillip Kaufman" userId="c001b2a046940d7c" providerId="LiveId" clId="{5CB25B10-5B1C-4017-B167-ED3104435743}" dt="2024-05-30T06:42:03.882" v="9847" actId="165"/>
          <ac:cxnSpMkLst>
            <pc:docMk/>
            <pc:sldMk cId="699598180" sldId="907"/>
            <ac:cxnSpMk id="130" creationId="{72D9E4BC-0D47-89B7-2F85-799EBCEE4854}"/>
          </ac:cxnSpMkLst>
        </pc:cxnChg>
        <pc:cxnChg chg="mod">
          <ac:chgData name="Phillip Kaufman" userId="c001b2a046940d7c" providerId="LiveId" clId="{5CB25B10-5B1C-4017-B167-ED3104435743}" dt="2024-05-16T19:47:51.397" v="2513"/>
          <ac:cxnSpMkLst>
            <pc:docMk/>
            <pc:sldMk cId="699598180" sldId="907"/>
            <ac:cxnSpMk id="131" creationId="{B05A5B10-17F2-E0E3-08C6-06B1BCD42D26}"/>
          </ac:cxnSpMkLst>
        </pc:cxnChg>
        <pc:cxnChg chg="mod">
          <ac:chgData name="Phillip Kaufman" userId="c001b2a046940d7c" providerId="LiveId" clId="{5CB25B10-5B1C-4017-B167-ED3104435743}" dt="2024-05-30T06:42:03.882" v="9847" actId="165"/>
          <ac:cxnSpMkLst>
            <pc:docMk/>
            <pc:sldMk cId="699598180" sldId="907"/>
            <ac:cxnSpMk id="131" creationId="{F687ED5F-0BB4-A4EE-0246-61D61D98865E}"/>
          </ac:cxnSpMkLst>
        </pc:cxnChg>
        <pc:cxnChg chg="mod">
          <ac:chgData name="Phillip Kaufman" userId="c001b2a046940d7c" providerId="LiveId" clId="{5CB25B10-5B1C-4017-B167-ED3104435743}" dt="2024-05-16T19:47:51.397" v="2513"/>
          <ac:cxnSpMkLst>
            <pc:docMk/>
            <pc:sldMk cId="699598180" sldId="907"/>
            <ac:cxnSpMk id="132" creationId="{A0CE2665-8390-620E-31D8-83AF11D053F6}"/>
          </ac:cxnSpMkLst>
        </pc:cxnChg>
        <pc:cxnChg chg="mod">
          <ac:chgData name="Phillip Kaufman" userId="c001b2a046940d7c" providerId="LiveId" clId="{5CB25B10-5B1C-4017-B167-ED3104435743}" dt="2024-05-30T06:42:03.882" v="9847" actId="165"/>
          <ac:cxnSpMkLst>
            <pc:docMk/>
            <pc:sldMk cId="699598180" sldId="907"/>
            <ac:cxnSpMk id="132" creationId="{DE807E5C-F026-4E86-AE8D-1BA3BD452781}"/>
          </ac:cxnSpMkLst>
        </pc:cxnChg>
        <pc:cxnChg chg="mod">
          <ac:chgData name="Phillip Kaufman" userId="c001b2a046940d7c" providerId="LiveId" clId="{5CB25B10-5B1C-4017-B167-ED3104435743}" dt="2024-05-30T06:42:03.882" v="9847" actId="165"/>
          <ac:cxnSpMkLst>
            <pc:docMk/>
            <pc:sldMk cId="699598180" sldId="907"/>
            <ac:cxnSpMk id="133" creationId="{345BFBD4-C6CE-1606-4C38-CD1871E60D38}"/>
          </ac:cxnSpMkLst>
        </pc:cxnChg>
        <pc:cxnChg chg="mod">
          <ac:chgData name="Phillip Kaufman" userId="c001b2a046940d7c" providerId="LiveId" clId="{5CB25B10-5B1C-4017-B167-ED3104435743}" dt="2024-05-16T19:47:51.397" v="2513"/>
          <ac:cxnSpMkLst>
            <pc:docMk/>
            <pc:sldMk cId="699598180" sldId="907"/>
            <ac:cxnSpMk id="133" creationId="{E3460A32-A2E6-EE2E-C68F-3943996F1BBC}"/>
          </ac:cxnSpMkLst>
        </pc:cxnChg>
        <pc:cxnChg chg="mod">
          <ac:chgData name="Phillip Kaufman" userId="c001b2a046940d7c" providerId="LiveId" clId="{5CB25B10-5B1C-4017-B167-ED3104435743}" dt="2024-05-16T19:47:51.397" v="2513"/>
          <ac:cxnSpMkLst>
            <pc:docMk/>
            <pc:sldMk cId="699598180" sldId="907"/>
            <ac:cxnSpMk id="134" creationId="{7807A000-89DC-6B32-B3C8-B762FAB897F7}"/>
          </ac:cxnSpMkLst>
        </pc:cxnChg>
        <pc:cxnChg chg="mod">
          <ac:chgData name="Phillip Kaufman" userId="c001b2a046940d7c" providerId="LiveId" clId="{5CB25B10-5B1C-4017-B167-ED3104435743}" dt="2024-05-30T06:42:03.882" v="9847" actId="165"/>
          <ac:cxnSpMkLst>
            <pc:docMk/>
            <pc:sldMk cId="699598180" sldId="907"/>
            <ac:cxnSpMk id="134" creationId="{78C072D6-6664-0BA4-791C-80A04B9E096D}"/>
          </ac:cxnSpMkLst>
        </pc:cxnChg>
        <pc:cxnChg chg="mod">
          <ac:chgData name="Phillip Kaufman" userId="c001b2a046940d7c" providerId="LiveId" clId="{5CB25B10-5B1C-4017-B167-ED3104435743}" dt="2024-05-16T19:47:51.397" v="2513"/>
          <ac:cxnSpMkLst>
            <pc:docMk/>
            <pc:sldMk cId="699598180" sldId="907"/>
            <ac:cxnSpMk id="135" creationId="{551C5E71-A2A9-9124-ECD9-5B41117CF96B}"/>
          </ac:cxnSpMkLst>
        </pc:cxnChg>
        <pc:cxnChg chg="mod">
          <ac:chgData name="Phillip Kaufman" userId="c001b2a046940d7c" providerId="LiveId" clId="{5CB25B10-5B1C-4017-B167-ED3104435743}" dt="2024-05-30T06:42:03.882" v="9847" actId="165"/>
          <ac:cxnSpMkLst>
            <pc:docMk/>
            <pc:sldMk cId="699598180" sldId="907"/>
            <ac:cxnSpMk id="135" creationId="{64673831-A8AB-0677-7877-609FA56BE447}"/>
          </ac:cxnSpMkLst>
        </pc:cxnChg>
        <pc:cxnChg chg="mod">
          <ac:chgData name="Phillip Kaufman" userId="c001b2a046940d7c" providerId="LiveId" clId="{5CB25B10-5B1C-4017-B167-ED3104435743}" dt="2024-05-16T19:47:51.397" v="2513"/>
          <ac:cxnSpMkLst>
            <pc:docMk/>
            <pc:sldMk cId="699598180" sldId="907"/>
            <ac:cxnSpMk id="136" creationId="{193990E4-AA21-D9F6-ADA5-0D6296FA7ABD}"/>
          </ac:cxnSpMkLst>
        </pc:cxnChg>
        <pc:cxnChg chg="mod">
          <ac:chgData name="Phillip Kaufman" userId="c001b2a046940d7c" providerId="LiveId" clId="{5CB25B10-5B1C-4017-B167-ED3104435743}" dt="2024-05-30T06:42:03.882" v="9847" actId="165"/>
          <ac:cxnSpMkLst>
            <pc:docMk/>
            <pc:sldMk cId="699598180" sldId="907"/>
            <ac:cxnSpMk id="136" creationId="{9F79ADB1-8FAC-7FAE-9CA2-4C73FD4A63C2}"/>
          </ac:cxnSpMkLst>
        </pc:cxnChg>
        <pc:cxnChg chg="mod">
          <ac:chgData name="Phillip Kaufman" userId="c001b2a046940d7c" providerId="LiveId" clId="{5CB25B10-5B1C-4017-B167-ED3104435743}" dt="2024-05-16T19:47:51.397" v="2513"/>
          <ac:cxnSpMkLst>
            <pc:docMk/>
            <pc:sldMk cId="699598180" sldId="907"/>
            <ac:cxnSpMk id="137" creationId="{A6E6AC2A-A5CE-EBF3-83DE-9C5F74620C9E}"/>
          </ac:cxnSpMkLst>
        </pc:cxnChg>
        <pc:cxnChg chg="mod">
          <ac:chgData name="Phillip Kaufman" userId="c001b2a046940d7c" providerId="LiveId" clId="{5CB25B10-5B1C-4017-B167-ED3104435743}" dt="2024-05-16T19:47:51.397" v="2513"/>
          <ac:cxnSpMkLst>
            <pc:docMk/>
            <pc:sldMk cId="699598180" sldId="907"/>
            <ac:cxnSpMk id="138" creationId="{1B9D15DF-8608-8163-E8B4-CD74C59E146A}"/>
          </ac:cxnSpMkLst>
        </pc:cxnChg>
        <pc:cxnChg chg="mod">
          <ac:chgData name="Phillip Kaufman" userId="c001b2a046940d7c" providerId="LiveId" clId="{5CB25B10-5B1C-4017-B167-ED3104435743}" dt="2024-05-16T19:47:51.397" v="2513"/>
          <ac:cxnSpMkLst>
            <pc:docMk/>
            <pc:sldMk cId="699598180" sldId="907"/>
            <ac:cxnSpMk id="139" creationId="{687ACBEB-3639-D789-F0B7-AA743150E077}"/>
          </ac:cxnSpMkLst>
        </pc:cxnChg>
        <pc:cxnChg chg="mod">
          <ac:chgData name="Phillip Kaufman" userId="c001b2a046940d7c" providerId="LiveId" clId="{5CB25B10-5B1C-4017-B167-ED3104435743}" dt="2024-05-30T06:42:03.882" v="9847" actId="165"/>
          <ac:cxnSpMkLst>
            <pc:docMk/>
            <pc:sldMk cId="699598180" sldId="907"/>
            <ac:cxnSpMk id="140" creationId="{F5FA943D-864C-F968-C290-DB32F6B50F8D}"/>
          </ac:cxnSpMkLst>
        </pc:cxnChg>
        <pc:cxnChg chg="mod">
          <ac:chgData name="Phillip Kaufman" userId="c001b2a046940d7c" providerId="LiveId" clId="{5CB25B10-5B1C-4017-B167-ED3104435743}" dt="2024-05-16T19:47:51.397" v="2513"/>
          <ac:cxnSpMkLst>
            <pc:docMk/>
            <pc:sldMk cId="699598180" sldId="907"/>
            <ac:cxnSpMk id="140" creationId="{FF680BA9-CC61-505F-FD5F-11EB771CBA1D}"/>
          </ac:cxnSpMkLst>
        </pc:cxnChg>
        <pc:cxnChg chg="mod">
          <ac:chgData name="Phillip Kaufman" userId="c001b2a046940d7c" providerId="LiveId" clId="{5CB25B10-5B1C-4017-B167-ED3104435743}" dt="2024-05-16T19:47:51.397" v="2513"/>
          <ac:cxnSpMkLst>
            <pc:docMk/>
            <pc:sldMk cId="699598180" sldId="907"/>
            <ac:cxnSpMk id="141" creationId="{6B1465CF-163E-A50F-E79D-CF72CBA751FB}"/>
          </ac:cxnSpMkLst>
        </pc:cxnChg>
        <pc:cxnChg chg="mod">
          <ac:chgData name="Phillip Kaufman" userId="c001b2a046940d7c" providerId="LiveId" clId="{5CB25B10-5B1C-4017-B167-ED3104435743}" dt="2024-05-30T06:42:03.882" v="9847" actId="165"/>
          <ac:cxnSpMkLst>
            <pc:docMk/>
            <pc:sldMk cId="699598180" sldId="907"/>
            <ac:cxnSpMk id="141" creationId="{FFF266F6-05C0-0BF2-6DC4-CA1DB73CDF77}"/>
          </ac:cxnSpMkLst>
        </pc:cxnChg>
        <pc:cxnChg chg="mod">
          <ac:chgData name="Phillip Kaufman" userId="c001b2a046940d7c" providerId="LiveId" clId="{5CB25B10-5B1C-4017-B167-ED3104435743}" dt="2024-05-16T19:47:51.397" v="2513"/>
          <ac:cxnSpMkLst>
            <pc:docMk/>
            <pc:sldMk cId="699598180" sldId="907"/>
            <ac:cxnSpMk id="142" creationId="{B16C068B-DD3A-8B14-0F6F-D825D5CA2C8B}"/>
          </ac:cxnSpMkLst>
        </pc:cxnChg>
        <pc:cxnChg chg="mod">
          <ac:chgData name="Phillip Kaufman" userId="c001b2a046940d7c" providerId="LiveId" clId="{5CB25B10-5B1C-4017-B167-ED3104435743}" dt="2024-05-16T19:47:51.397" v="2513"/>
          <ac:cxnSpMkLst>
            <pc:docMk/>
            <pc:sldMk cId="699598180" sldId="907"/>
            <ac:cxnSpMk id="143" creationId="{3C9FB10D-E5BD-F9A8-0A4E-5CADE97B822C}"/>
          </ac:cxnSpMkLst>
        </pc:cxnChg>
        <pc:cxnChg chg="mod">
          <ac:chgData name="Phillip Kaufman" userId="c001b2a046940d7c" providerId="LiveId" clId="{5CB25B10-5B1C-4017-B167-ED3104435743}" dt="2024-05-16T19:47:51.397" v="2513"/>
          <ac:cxnSpMkLst>
            <pc:docMk/>
            <pc:sldMk cId="699598180" sldId="907"/>
            <ac:cxnSpMk id="144" creationId="{D4E5C97D-B8F3-6707-C6E1-80DCF6FB7B7C}"/>
          </ac:cxnSpMkLst>
        </pc:cxnChg>
        <pc:cxnChg chg="mod">
          <ac:chgData name="Phillip Kaufman" userId="c001b2a046940d7c" providerId="LiveId" clId="{5CB25B10-5B1C-4017-B167-ED3104435743}" dt="2024-05-16T19:47:51.397" v="2513"/>
          <ac:cxnSpMkLst>
            <pc:docMk/>
            <pc:sldMk cId="699598180" sldId="907"/>
            <ac:cxnSpMk id="145" creationId="{EC0C8F3A-C2DD-BBCA-2CE5-1B3E9A0AECB6}"/>
          </ac:cxnSpMkLst>
        </pc:cxnChg>
        <pc:cxnChg chg="mod">
          <ac:chgData name="Phillip Kaufman" userId="c001b2a046940d7c" providerId="LiveId" clId="{5CB25B10-5B1C-4017-B167-ED3104435743}" dt="2024-05-16T19:47:51.397" v="2513"/>
          <ac:cxnSpMkLst>
            <pc:docMk/>
            <pc:sldMk cId="699598180" sldId="907"/>
            <ac:cxnSpMk id="146" creationId="{1C41AA04-0E41-D217-CEFB-8BA554093962}"/>
          </ac:cxnSpMkLst>
        </pc:cxnChg>
        <pc:cxnChg chg="mod">
          <ac:chgData name="Phillip Kaufman" userId="c001b2a046940d7c" providerId="LiveId" clId="{5CB25B10-5B1C-4017-B167-ED3104435743}" dt="2024-05-16T19:47:51.397" v="2513"/>
          <ac:cxnSpMkLst>
            <pc:docMk/>
            <pc:sldMk cId="699598180" sldId="907"/>
            <ac:cxnSpMk id="147" creationId="{92EA6115-7F69-1DDE-29CA-F6CB3F002594}"/>
          </ac:cxnSpMkLst>
        </pc:cxnChg>
        <pc:cxnChg chg="mod">
          <ac:chgData name="Phillip Kaufman" userId="c001b2a046940d7c" providerId="LiveId" clId="{5CB25B10-5B1C-4017-B167-ED3104435743}" dt="2024-05-16T19:47:51.397" v="2513"/>
          <ac:cxnSpMkLst>
            <pc:docMk/>
            <pc:sldMk cId="699598180" sldId="907"/>
            <ac:cxnSpMk id="148" creationId="{4F777CFD-D63A-3258-9A48-B503590848B6}"/>
          </ac:cxnSpMkLst>
        </pc:cxnChg>
        <pc:cxnChg chg="mod">
          <ac:chgData name="Phillip Kaufman" userId="c001b2a046940d7c" providerId="LiveId" clId="{5CB25B10-5B1C-4017-B167-ED3104435743}" dt="2024-05-16T19:47:51.397" v="2513"/>
          <ac:cxnSpMkLst>
            <pc:docMk/>
            <pc:sldMk cId="699598180" sldId="907"/>
            <ac:cxnSpMk id="149" creationId="{8D0DDBD1-133A-D5D1-AB4A-E4E7996383DB}"/>
          </ac:cxnSpMkLst>
        </pc:cxnChg>
        <pc:cxnChg chg="mod">
          <ac:chgData name="Phillip Kaufman" userId="c001b2a046940d7c" providerId="LiveId" clId="{5CB25B10-5B1C-4017-B167-ED3104435743}" dt="2024-05-16T19:47:51.397" v="2513"/>
          <ac:cxnSpMkLst>
            <pc:docMk/>
            <pc:sldMk cId="699598180" sldId="907"/>
            <ac:cxnSpMk id="150" creationId="{4D619874-8D68-FE25-D591-20E338A87781}"/>
          </ac:cxnSpMkLst>
        </pc:cxnChg>
        <pc:cxnChg chg="mod">
          <ac:chgData name="Phillip Kaufman" userId="c001b2a046940d7c" providerId="LiveId" clId="{5CB25B10-5B1C-4017-B167-ED3104435743}" dt="2024-05-16T19:47:51.397" v="2513"/>
          <ac:cxnSpMkLst>
            <pc:docMk/>
            <pc:sldMk cId="699598180" sldId="907"/>
            <ac:cxnSpMk id="151" creationId="{4CCAD320-B5AC-6FCF-EAD0-494A1B7F7965}"/>
          </ac:cxnSpMkLst>
        </pc:cxnChg>
        <pc:cxnChg chg="mod">
          <ac:chgData name="Phillip Kaufman" userId="c001b2a046940d7c" providerId="LiveId" clId="{5CB25B10-5B1C-4017-B167-ED3104435743}" dt="2024-05-30T06:40:59.401" v="9829"/>
          <ac:cxnSpMkLst>
            <pc:docMk/>
            <pc:sldMk cId="699598180" sldId="907"/>
            <ac:cxnSpMk id="151" creationId="{E30CB255-0F95-A086-1980-EB1D271078A3}"/>
          </ac:cxnSpMkLst>
        </pc:cxnChg>
        <pc:cxnChg chg="mod">
          <ac:chgData name="Phillip Kaufman" userId="c001b2a046940d7c" providerId="LiveId" clId="{5CB25B10-5B1C-4017-B167-ED3104435743}" dt="2024-05-16T19:47:51.397" v="2513"/>
          <ac:cxnSpMkLst>
            <pc:docMk/>
            <pc:sldMk cId="699598180" sldId="907"/>
            <ac:cxnSpMk id="152" creationId="{20501EE3-5B2C-6FDD-9483-C6438B7BA1FD}"/>
          </ac:cxnSpMkLst>
        </pc:cxnChg>
        <pc:cxnChg chg="mod">
          <ac:chgData name="Phillip Kaufman" userId="c001b2a046940d7c" providerId="LiveId" clId="{5CB25B10-5B1C-4017-B167-ED3104435743}" dt="2024-05-30T06:40:59.401" v="9829"/>
          <ac:cxnSpMkLst>
            <pc:docMk/>
            <pc:sldMk cId="699598180" sldId="907"/>
            <ac:cxnSpMk id="152" creationId="{E92C632B-78EC-45CD-D519-CB4B3317D4ED}"/>
          </ac:cxnSpMkLst>
        </pc:cxnChg>
        <pc:cxnChg chg="mod">
          <ac:chgData name="Phillip Kaufman" userId="c001b2a046940d7c" providerId="LiveId" clId="{5CB25B10-5B1C-4017-B167-ED3104435743}" dt="2024-05-16T19:47:51.397" v="2513"/>
          <ac:cxnSpMkLst>
            <pc:docMk/>
            <pc:sldMk cId="699598180" sldId="907"/>
            <ac:cxnSpMk id="153" creationId="{C36BC067-C01C-0E19-6119-FCB6A45EA0F2}"/>
          </ac:cxnSpMkLst>
        </pc:cxnChg>
        <pc:cxnChg chg="mod">
          <ac:chgData name="Phillip Kaufman" userId="c001b2a046940d7c" providerId="LiveId" clId="{5CB25B10-5B1C-4017-B167-ED3104435743}" dt="2024-05-16T19:47:51.397" v="2513"/>
          <ac:cxnSpMkLst>
            <pc:docMk/>
            <pc:sldMk cId="699598180" sldId="907"/>
            <ac:cxnSpMk id="154" creationId="{F7FE9DBF-30F6-A590-2A1F-FFDDECDBA81D}"/>
          </ac:cxnSpMkLst>
        </pc:cxnChg>
        <pc:cxnChg chg="mod">
          <ac:chgData name="Phillip Kaufman" userId="c001b2a046940d7c" providerId="LiveId" clId="{5CB25B10-5B1C-4017-B167-ED3104435743}" dt="2024-05-30T06:40:59.401" v="9829"/>
          <ac:cxnSpMkLst>
            <pc:docMk/>
            <pc:sldMk cId="699598180" sldId="907"/>
            <ac:cxnSpMk id="155" creationId="{6CA0F3BD-ECAA-E7A0-80DD-7F2C4AEB7622}"/>
          </ac:cxnSpMkLst>
        </pc:cxnChg>
        <pc:cxnChg chg="mod">
          <ac:chgData name="Phillip Kaufman" userId="c001b2a046940d7c" providerId="LiveId" clId="{5CB25B10-5B1C-4017-B167-ED3104435743}" dt="2024-05-16T19:47:51.397" v="2513"/>
          <ac:cxnSpMkLst>
            <pc:docMk/>
            <pc:sldMk cId="699598180" sldId="907"/>
            <ac:cxnSpMk id="155" creationId="{EBDE9A17-593C-6222-6697-8F1AB2A1EE29}"/>
          </ac:cxnSpMkLst>
        </pc:cxnChg>
        <pc:cxnChg chg="mod">
          <ac:chgData name="Phillip Kaufman" userId="c001b2a046940d7c" providerId="LiveId" clId="{5CB25B10-5B1C-4017-B167-ED3104435743}" dt="2024-05-16T19:47:51.397" v="2513"/>
          <ac:cxnSpMkLst>
            <pc:docMk/>
            <pc:sldMk cId="699598180" sldId="907"/>
            <ac:cxnSpMk id="156" creationId="{D581DFF5-E9FB-500C-99A4-275C58669EBE}"/>
          </ac:cxnSpMkLst>
        </pc:cxnChg>
        <pc:cxnChg chg="mod">
          <ac:chgData name="Phillip Kaufman" userId="c001b2a046940d7c" providerId="LiveId" clId="{5CB25B10-5B1C-4017-B167-ED3104435743}" dt="2024-05-30T06:40:59.401" v="9829"/>
          <ac:cxnSpMkLst>
            <pc:docMk/>
            <pc:sldMk cId="699598180" sldId="907"/>
            <ac:cxnSpMk id="156" creationId="{F46EC8CF-64CC-071E-098C-1E5C20790713}"/>
          </ac:cxnSpMkLst>
        </pc:cxnChg>
        <pc:cxnChg chg="mod">
          <ac:chgData name="Phillip Kaufman" userId="c001b2a046940d7c" providerId="LiveId" clId="{5CB25B10-5B1C-4017-B167-ED3104435743}" dt="2024-05-30T06:40:59.401" v="9829"/>
          <ac:cxnSpMkLst>
            <pc:docMk/>
            <pc:sldMk cId="699598180" sldId="907"/>
            <ac:cxnSpMk id="159" creationId="{0352D6A1-3C31-4933-AC56-AABE23BB2537}"/>
          </ac:cxnSpMkLst>
        </pc:cxnChg>
        <pc:cxnChg chg="mod">
          <ac:chgData name="Phillip Kaufman" userId="c001b2a046940d7c" providerId="LiveId" clId="{5CB25B10-5B1C-4017-B167-ED3104435743}" dt="2024-05-30T06:40:59.401" v="9829"/>
          <ac:cxnSpMkLst>
            <pc:docMk/>
            <pc:sldMk cId="699598180" sldId="907"/>
            <ac:cxnSpMk id="160" creationId="{5AFD16D6-E115-FA33-A6D5-DB8DB150E677}"/>
          </ac:cxnSpMkLst>
        </pc:cxnChg>
        <pc:cxnChg chg="mod">
          <ac:chgData name="Phillip Kaufman" userId="c001b2a046940d7c" providerId="LiveId" clId="{5CB25B10-5B1C-4017-B167-ED3104435743}" dt="2024-05-30T06:40:59.401" v="9829"/>
          <ac:cxnSpMkLst>
            <pc:docMk/>
            <pc:sldMk cId="699598180" sldId="907"/>
            <ac:cxnSpMk id="163" creationId="{8C7F7C51-81AB-2489-B1A9-D3D52A9F5367}"/>
          </ac:cxnSpMkLst>
        </pc:cxnChg>
        <pc:cxnChg chg="mod">
          <ac:chgData name="Phillip Kaufman" userId="c001b2a046940d7c" providerId="LiveId" clId="{5CB25B10-5B1C-4017-B167-ED3104435743}" dt="2024-05-30T06:40:59.401" v="9829"/>
          <ac:cxnSpMkLst>
            <pc:docMk/>
            <pc:sldMk cId="699598180" sldId="907"/>
            <ac:cxnSpMk id="164" creationId="{484CDBC6-4848-7DAA-0788-EC42C27F6DA7}"/>
          </ac:cxnSpMkLst>
        </pc:cxnChg>
        <pc:cxnChg chg="mod">
          <ac:chgData name="Phillip Kaufman" userId="c001b2a046940d7c" providerId="LiveId" clId="{5CB25B10-5B1C-4017-B167-ED3104435743}" dt="2024-05-30T06:40:59.401" v="9829"/>
          <ac:cxnSpMkLst>
            <pc:docMk/>
            <pc:sldMk cId="699598180" sldId="907"/>
            <ac:cxnSpMk id="167" creationId="{01555EFC-E62A-5AF6-1D37-7195B86E5B11}"/>
          </ac:cxnSpMkLst>
        </pc:cxnChg>
        <pc:cxnChg chg="mod">
          <ac:chgData name="Phillip Kaufman" userId="c001b2a046940d7c" providerId="LiveId" clId="{5CB25B10-5B1C-4017-B167-ED3104435743}" dt="2024-05-30T06:40:59.401" v="9829"/>
          <ac:cxnSpMkLst>
            <pc:docMk/>
            <pc:sldMk cId="699598180" sldId="907"/>
            <ac:cxnSpMk id="168" creationId="{AE1CCACF-C887-419A-971B-8236817D1D51}"/>
          </ac:cxnSpMkLst>
        </pc:cxnChg>
        <pc:cxnChg chg="mod">
          <ac:chgData name="Phillip Kaufman" userId="c001b2a046940d7c" providerId="LiveId" clId="{5CB25B10-5B1C-4017-B167-ED3104435743}" dt="2024-05-30T06:40:59.401" v="9829"/>
          <ac:cxnSpMkLst>
            <pc:docMk/>
            <pc:sldMk cId="699598180" sldId="907"/>
            <ac:cxnSpMk id="171" creationId="{A536B771-8357-52EA-10BB-7FB498787629}"/>
          </ac:cxnSpMkLst>
        </pc:cxnChg>
        <pc:cxnChg chg="mod">
          <ac:chgData name="Phillip Kaufman" userId="c001b2a046940d7c" providerId="LiveId" clId="{5CB25B10-5B1C-4017-B167-ED3104435743}" dt="2024-05-30T06:40:59.401" v="9829"/>
          <ac:cxnSpMkLst>
            <pc:docMk/>
            <pc:sldMk cId="699598180" sldId="907"/>
            <ac:cxnSpMk id="172" creationId="{0BBD71BE-FBD2-2301-A7A7-BC8E4F5E2602}"/>
          </ac:cxnSpMkLst>
        </pc:cxnChg>
        <pc:cxnChg chg="mod">
          <ac:chgData name="Phillip Kaufman" userId="c001b2a046940d7c" providerId="LiveId" clId="{5CB25B10-5B1C-4017-B167-ED3104435743}" dt="2024-05-30T06:40:59.401" v="9829"/>
          <ac:cxnSpMkLst>
            <pc:docMk/>
            <pc:sldMk cId="699598180" sldId="907"/>
            <ac:cxnSpMk id="173" creationId="{62B86F47-9E76-2D49-6277-72A60EC1BC4E}"/>
          </ac:cxnSpMkLst>
        </pc:cxnChg>
        <pc:cxnChg chg="mod">
          <ac:chgData name="Phillip Kaufman" userId="c001b2a046940d7c" providerId="LiveId" clId="{5CB25B10-5B1C-4017-B167-ED3104435743}" dt="2024-05-30T06:40:59.401" v="9829"/>
          <ac:cxnSpMkLst>
            <pc:docMk/>
            <pc:sldMk cId="699598180" sldId="907"/>
            <ac:cxnSpMk id="174" creationId="{B7C80DE9-C1E8-EA33-7D55-71F8294BA32C}"/>
          </ac:cxnSpMkLst>
        </pc:cxnChg>
        <pc:cxnChg chg="mod">
          <ac:chgData name="Phillip Kaufman" userId="c001b2a046940d7c" providerId="LiveId" clId="{5CB25B10-5B1C-4017-B167-ED3104435743}" dt="2024-05-30T06:40:59.401" v="9829"/>
          <ac:cxnSpMkLst>
            <pc:docMk/>
            <pc:sldMk cId="699598180" sldId="907"/>
            <ac:cxnSpMk id="175" creationId="{020078D0-7B74-F693-58BA-1FDF0614B35E}"/>
          </ac:cxnSpMkLst>
        </pc:cxnChg>
        <pc:cxnChg chg="mod">
          <ac:chgData name="Phillip Kaufman" userId="c001b2a046940d7c" providerId="LiveId" clId="{5CB25B10-5B1C-4017-B167-ED3104435743}" dt="2024-05-30T06:40:59.401" v="9829"/>
          <ac:cxnSpMkLst>
            <pc:docMk/>
            <pc:sldMk cId="699598180" sldId="907"/>
            <ac:cxnSpMk id="176" creationId="{93700AE9-7C2E-885D-18B0-0A17D839A3E7}"/>
          </ac:cxnSpMkLst>
        </pc:cxnChg>
        <pc:cxnChg chg="mod">
          <ac:chgData name="Phillip Kaufman" userId="c001b2a046940d7c" providerId="LiveId" clId="{5CB25B10-5B1C-4017-B167-ED3104435743}" dt="2024-05-30T06:40:59.401" v="9829"/>
          <ac:cxnSpMkLst>
            <pc:docMk/>
            <pc:sldMk cId="699598180" sldId="907"/>
            <ac:cxnSpMk id="177" creationId="{E225306F-A14A-A94D-70DD-999A81CC3650}"/>
          </ac:cxnSpMkLst>
        </pc:cxnChg>
        <pc:cxnChg chg="mod">
          <ac:chgData name="Phillip Kaufman" userId="c001b2a046940d7c" providerId="LiveId" clId="{5CB25B10-5B1C-4017-B167-ED3104435743}" dt="2024-05-30T06:40:59.401" v="9829"/>
          <ac:cxnSpMkLst>
            <pc:docMk/>
            <pc:sldMk cId="699598180" sldId="907"/>
            <ac:cxnSpMk id="178" creationId="{48454959-5488-9F7B-371A-623139CA4E6E}"/>
          </ac:cxnSpMkLst>
        </pc:cxnChg>
        <pc:cxnChg chg="mod">
          <ac:chgData name="Phillip Kaufman" userId="c001b2a046940d7c" providerId="LiveId" clId="{5CB25B10-5B1C-4017-B167-ED3104435743}" dt="2024-05-30T06:40:59.401" v="9829"/>
          <ac:cxnSpMkLst>
            <pc:docMk/>
            <pc:sldMk cId="699598180" sldId="907"/>
            <ac:cxnSpMk id="179" creationId="{482B459E-0D15-C14D-D788-6E92AD7B8D96}"/>
          </ac:cxnSpMkLst>
        </pc:cxnChg>
        <pc:cxnChg chg="mod">
          <ac:chgData name="Phillip Kaufman" userId="c001b2a046940d7c" providerId="LiveId" clId="{5CB25B10-5B1C-4017-B167-ED3104435743}" dt="2024-05-30T06:40:59.401" v="9829"/>
          <ac:cxnSpMkLst>
            <pc:docMk/>
            <pc:sldMk cId="699598180" sldId="907"/>
            <ac:cxnSpMk id="180" creationId="{FC3839D1-779D-7CB7-C9A7-4E343EE05CEE}"/>
          </ac:cxnSpMkLst>
        </pc:cxnChg>
        <pc:cxnChg chg="mod">
          <ac:chgData name="Phillip Kaufman" userId="c001b2a046940d7c" providerId="LiveId" clId="{5CB25B10-5B1C-4017-B167-ED3104435743}" dt="2024-05-30T06:40:59.401" v="9829"/>
          <ac:cxnSpMkLst>
            <pc:docMk/>
            <pc:sldMk cId="699598180" sldId="907"/>
            <ac:cxnSpMk id="181" creationId="{64DCCE4F-3924-5400-74FF-B1F44B941591}"/>
          </ac:cxnSpMkLst>
        </pc:cxnChg>
        <pc:cxnChg chg="mod">
          <ac:chgData name="Phillip Kaufman" userId="c001b2a046940d7c" providerId="LiveId" clId="{5CB25B10-5B1C-4017-B167-ED3104435743}" dt="2024-05-30T06:40:59.401" v="9829"/>
          <ac:cxnSpMkLst>
            <pc:docMk/>
            <pc:sldMk cId="699598180" sldId="907"/>
            <ac:cxnSpMk id="182" creationId="{FF852F78-3B5A-EBFD-29C4-ADDC0CC61B88}"/>
          </ac:cxnSpMkLst>
        </pc:cxnChg>
        <pc:cxnChg chg="mod">
          <ac:chgData name="Phillip Kaufman" userId="c001b2a046940d7c" providerId="LiveId" clId="{5CB25B10-5B1C-4017-B167-ED3104435743}" dt="2024-05-30T06:40:59.401" v="9829"/>
          <ac:cxnSpMkLst>
            <pc:docMk/>
            <pc:sldMk cId="699598180" sldId="907"/>
            <ac:cxnSpMk id="183" creationId="{51090818-4F28-CB35-7901-8654A1A87298}"/>
          </ac:cxnSpMkLst>
        </pc:cxnChg>
        <pc:cxnChg chg="mod">
          <ac:chgData name="Phillip Kaufman" userId="c001b2a046940d7c" providerId="LiveId" clId="{5CB25B10-5B1C-4017-B167-ED3104435743}" dt="2024-05-30T06:40:59.401" v="9829"/>
          <ac:cxnSpMkLst>
            <pc:docMk/>
            <pc:sldMk cId="699598180" sldId="907"/>
            <ac:cxnSpMk id="184" creationId="{565CF56D-C6C0-7098-53C6-8312D755177A}"/>
          </ac:cxnSpMkLst>
        </pc:cxnChg>
        <pc:cxnChg chg="mod">
          <ac:chgData name="Phillip Kaufman" userId="c001b2a046940d7c" providerId="LiveId" clId="{5CB25B10-5B1C-4017-B167-ED3104435743}" dt="2024-05-30T06:40:59.401" v="9829"/>
          <ac:cxnSpMkLst>
            <pc:docMk/>
            <pc:sldMk cId="699598180" sldId="907"/>
            <ac:cxnSpMk id="185" creationId="{4B39CD84-0493-64EF-7E0F-5F0F05F48735}"/>
          </ac:cxnSpMkLst>
        </pc:cxnChg>
        <pc:cxnChg chg="mod">
          <ac:chgData name="Phillip Kaufman" userId="c001b2a046940d7c" providerId="LiveId" clId="{5CB25B10-5B1C-4017-B167-ED3104435743}" dt="2024-05-30T06:40:59.401" v="9829"/>
          <ac:cxnSpMkLst>
            <pc:docMk/>
            <pc:sldMk cId="699598180" sldId="907"/>
            <ac:cxnSpMk id="186" creationId="{4060EB15-75B3-3BDE-186F-9FC364CADB7A}"/>
          </ac:cxnSpMkLst>
        </pc:cxnChg>
        <pc:cxnChg chg="mod">
          <ac:chgData name="Phillip Kaufman" userId="c001b2a046940d7c" providerId="LiveId" clId="{5CB25B10-5B1C-4017-B167-ED3104435743}" dt="2024-05-30T06:40:59.401" v="9829"/>
          <ac:cxnSpMkLst>
            <pc:docMk/>
            <pc:sldMk cId="699598180" sldId="907"/>
            <ac:cxnSpMk id="187" creationId="{2908F2D8-9A47-3B89-37F9-F3B54E13108C}"/>
          </ac:cxnSpMkLst>
        </pc:cxnChg>
        <pc:cxnChg chg="mod">
          <ac:chgData name="Phillip Kaufman" userId="c001b2a046940d7c" providerId="LiveId" clId="{5CB25B10-5B1C-4017-B167-ED3104435743}" dt="2024-05-30T06:40:59.401" v="9829"/>
          <ac:cxnSpMkLst>
            <pc:docMk/>
            <pc:sldMk cId="699598180" sldId="907"/>
            <ac:cxnSpMk id="188" creationId="{54EA7754-8326-7309-6366-ECC8BCF65FAF}"/>
          </ac:cxnSpMkLst>
        </pc:cxnChg>
        <pc:cxnChg chg="mod">
          <ac:chgData name="Phillip Kaufman" userId="c001b2a046940d7c" providerId="LiveId" clId="{5CB25B10-5B1C-4017-B167-ED3104435743}" dt="2024-05-30T06:40:59.401" v="9829"/>
          <ac:cxnSpMkLst>
            <pc:docMk/>
            <pc:sldMk cId="699598180" sldId="907"/>
            <ac:cxnSpMk id="189" creationId="{AFF43ACF-7640-8B2D-C1B8-DF7BF6DCF981}"/>
          </ac:cxnSpMkLst>
        </pc:cxnChg>
        <pc:cxnChg chg="mod">
          <ac:chgData name="Phillip Kaufman" userId="c001b2a046940d7c" providerId="LiveId" clId="{5CB25B10-5B1C-4017-B167-ED3104435743}" dt="2024-05-30T06:40:59.401" v="9829"/>
          <ac:cxnSpMkLst>
            <pc:docMk/>
            <pc:sldMk cId="699598180" sldId="907"/>
            <ac:cxnSpMk id="190" creationId="{1DC56930-9810-392A-1D81-1269AC2146AF}"/>
          </ac:cxnSpMkLst>
        </pc:cxnChg>
        <pc:cxnChg chg="mod">
          <ac:chgData name="Phillip Kaufman" userId="c001b2a046940d7c" providerId="LiveId" clId="{5CB25B10-5B1C-4017-B167-ED3104435743}" dt="2024-05-30T06:40:59.401" v="9829"/>
          <ac:cxnSpMkLst>
            <pc:docMk/>
            <pc:sldMk cId="699598180" sldId="907"/>
            <ac:cxnSpMk id="191" creationId="{A43C3196-E606-1632-9CF9-9B5641BA9C5D}"/>
          </ac:cxnSpMkLst>
        </pc:cxnChg>
        <pc:cxnChg chg="mod">
          <ac:chgData name="Phillip Kaufman" userId="c001b2a046940d7c" providerId="LiveId" clId="{5CB25B10-5B1C-4017-B167-ED3104435743}" dt="2024-06-02T23:48:27.776" v="12507" actId="478"/>
          <ac:cxnSpMkLst>
            <pc:docMk/>
            <pc:sldMk cId="699598180" sldId="907"/>
            <ac:cxnSpMk id="192" creationId="{ACD1A7E4-142D-A490-0E51-D883F21E446E}"/>
          </ac:cxnSpMkLst>
        </pc:cxnChg>
        <pc:cxnChg chg="mod">
          <ac:chgData name="Phillip Kaufman" userId="c001b2a046940d7c" providerId="LiveId" clId="{5CB25B10-5B1C-4017-B167-ED3104435743}" dt="2024-05-30T06:40:59.401" v="9829"/>
          <ac:cxnSpMkLst>
            <pc:docMk/>
            <pc:sldMk cId="699598180" sldId="907"/>
            <ac:cxnSpMk id="192" creationId="{AFD5649E-80F5-2B76-43F4-8EC8E20240E9}"/>
          </ac:cxnSpMkLst>
        </pc:cxnChg>
        <pc:cxnChg chg="mod">
          <ac:chgData name="Phillip Kaufman" userId="c001b2a046940d7c" providerId="LiveId" clId="{5CB25B10-5B1C-4017-B167-ED3104435743}" dt="2024-05-30T06:40:59.401" v="9829"/>
          <ac:cxnSpMkLst>
            <pc:docMk/>
            <pc:sldMk cId="699598180" sldId="907"/>
            <ac:cxnSpMk id="193" creationId="{22D721A7-7D11-2D8C-4035-E83BB4A5DBAC}"/>
          </ac:cxnSpMkLst>
        </pc:cxnChg>
        <pc:cxnChg chg="mod">
          <ac:chgData name="Phillip Kaufman" userId="c001b2a046940d7c" providerId="LiveId" clId="{5CB25B10-5B1C-4017-B167-ED3104435743}" dt="2024-05-30T06:40:59.401" v="9829"/>
          <ac:cxnSpMkLst>
            <pc:docMk/>
            <pc:sldMk cId="699598180" sldId="907"/>
            <ac:cxnSpMk id="194" creationId="{AC6FCB9E-121F-0B87-AD4E-A61642FB1D8D}"/>
          </ac:cxnSpMkLst>
        </pc:cxnChg>
        <pc:cxnChg chg="mod">
          <ac:chgData name="Phillip Kaufman" userId="c001b2a046940d7c" providerId="LiveId" clId="{5CB25B10-5B1C-4017-B167-ED3104435743}" dt="2024-05-30T06:40:59.401" v="9829"/>
          <ac:cxnSpMkLst>
            <pc:docMk/>
            <pc:sldMk cId="699598180" sldId="907"/>
            <ac:cxnSpMk id="195" creationId="{F1588530-4942-A751-3CF3-CAA377CFD5B7}"/>
          </ac:cxnSpMkLst>
        </pc:cxnChg>
        <pc:cxnChg chg="mod">
          <ac:chgData name="Phillip Kaufman" userId="c001b2a046940d7c" providerId="LiveId" clId="{5CB25B10-5B1C-4017-B167-ED3104435743}" dt="2024-06-02T23:48:27.776" v="12507" actId="478"/>
          <ac:cxnSpMkLst>
            <pc:docMk/>
            <pc:sldMk cId="699598180" sldId="907"/>
            <ac:cxnSpMk id="195" creationId="{F298706F-8FAB-4E74-E6A7-8E5373F46602}"/>
          </ac:cxnSpMkLst>
        </pc:cxnChg>
        <pc:cxnChg chg="mod">
          <ac:chgData name="Phillip Kaufman" userId="c001b2a046940d7c" providerId="LiveId" clId="{5CB25B10-5B1C-4017-B167-ED3104435743}" dt="2024-05-30T06:40:59.401" v="9829"/>
          <ac:cxnSpMkLst>
            <pc:docMk/>
            <pc:sldMk cId="699598180" sldId="907"/>
            <ac:cxnSpMk id="196" creationId="{6527AB74-D3C3-5004-667D-20AE4D32A6B5}"/>
          </ac:cxnSpMkLst>
        </pc:cxnChg>
        <pc:cxnChg chg="mod">
          <ac:chgData name="Phillip Kaufman" userId="c001b2a046940d7c" providerId="LiveId" clId="{5CB25B10-5B1C-4017-B167-ED3104435743}" dt="2024-06-02T23:48:27.776" v="12507" actId="478"/>
          <ac:cxnSpMkLst>
            <pc:docMk/>
            <pc:sldMk cId="699598180" sldId="907"/>
            <ac:cxnSpMk id="196" creationId="{FB2017F9-448D-0057-711C-F689B04EE835}"/>
          </ac:cxnSpMkLst>
        </pc:cxnChg>
        <pc:cxnChg chg="mod">
          <ac:chgData name="Phillip Kaufman" userId="c001b2a046940d7c" providerId="LiveId" clId="{5CB25B10-5B1C-4017-B167-ED3104435743}" dt="2024-05-30T06:40:59.401" v="9829"/>
          <ac:cxnSpMkLst>
            <pc:docMk/>
            <pc:sldMk cId="699598180" sldId="907"/>
            <ac:cxnSpMk id="197" creationId="{75537496-ACA6-DE4A-2BA7-84935E0F2059}"/>
          </ac:cxnSpMkLst>
        </pc:cxnChg>
        <pc:cxnChg chg="mod">
          <ac:chgData name="Phillip Kaufman" userId="c001b2a046940d7c" providerId="LiveId" clId="{5CB25B10-5B1C-4017-B167-ED3104435743}" dt="2024-05-30T06:40:59.401" v="9829"/>
          <ac:cxnSpMkLst>
            <pc:docMk/>
            <pc:sldMk cId="699598180" sldId="907"/>
            <ac:cxnSpMk id="198" creationId="{58A5335A-BF50-6725-B753-093D473443AB}"/>
          </ac:cxnSpMkLst>
        </pc:cxnChg>
        <pc:cxnChg chg="mod">
          <ac:chgData name="Phillip Kaufman" userId="c001b2a046940d7c" providerId="LiveId" clId="{5CB25B10-5B1C-4017-B167-ED3104435743}" dt="2024-06-02T23:48:27.776" v="12507" actId="478"/>
          <ac:cxnSpMkLst>
            <pc:docMk/>
            <pc:sldMk cId="699598180" sldId="907"/>
            <ac:cxnSpMk id="199" creationId="{469C2D8F-8E75-D067-937A-7D9AE01EBFB9}"/>
          </ac:cxnSpMkLst>
        </pc:cxnChg>
        <pc:cxnChg chg="mod">
          <ac:chgData name="Phillip Kaufman" userId="c001b2a046940d7c" providerId="LiveId" clId="{5CB25B10-5B1C-4017-B167-ED3104435743}" dt="2024-05-30T06:40:59.401" v="9829"/>
          <ac:cxnSpMkLst>
            <pc:docMk/>
            <pc:sldMk cId="699598180" sldId="907"/>
            <ac:cxnSpMk id="199" creationId="{E2971724-3732-9D3C-29BC-177232C866FD}"/>
          </ac:cxnSpMkLst>
        </pc:cxnChg>
        <pc:cxnChg chg="mod">
          <ac:chgData name="Phillip Kaufman" userId="c001b2a046940d7c" providerId="LiveId" clId="{5CB25B10-5B1C-4017-B167-ED3104435743}" dt="2024-05-30T06:40:59.401" v="9829"/>
          <ac:cxnSpMkLst>
            <pc:docMk/>
            <pc:sldMk cId="699598180" sldId="907"/>
            <ac:cxnSpMk id="200" creationId="{181F7E21-195A-1614-5EE7-2FBBC2D1B628}"/>
          </ac:cxnSpMkLst>
        </pc:cxnChg>
        <pc:cxnChg chg="mod">
          <ac:chgData name="Phillip Kaufman" userId="c001b2a046940d7c" providerId="LiveId" clId="{5CB25B10-5B1C-4017-B167-ED3104435743}" dt="2024-06-02T23:48:27.776" v="12507" actId="478"/>
          <ac:cxnSpMkLst>
            <pc:docMk/>
            <pc:sldMk cId="699598180" sldId="907"/>
            <ac:cxnSpMk id="200" creationId="{F11B07B1-8628-7D32-1B97-376A00659AA4}"/>
          </ac:cxnSpMkLst>
        </pc:cxnChg>
        <pc:cxnChg chg="mod">
          <ac:chgData name="Phillip Kaufman" userId="c001b2a046940d7c" providerId="LiveId" clId="{5CB25B10-5B1C-4017-B167-ED3104435743}" dt="2024-05-30T06:40:59.401" v="9829"/>
          <ac:cxnSpMkLst>
            <pc:docMk/>
            <pc:sldMk cId="699598180" sldId="907"/>
            <ac:cxnSpMk id="201" creationId="{D801876A-9EAA-A164-8BF7-F1C3E932EACB}"/>
          </ac:cxnSpMkLst>
        </pc:cxnChg>
        <pc:cxnChg chg="mod">
          <ac:chgData name="Phillip Kaufman" userId="c001b2a046940d7c" providerId="LiveId" clId="{5CB25B10-5B1C-4017-B167-ED3104435743}" dt="2024-05-30T06:40:59.401" v="9829"/>
          <ac:cxnSpMkLst>
            <pc:docMk/>
            <pc:sldMk cId="699598180" sldId="907"/>
            <ac:cxnSpMk id="202" creationId="{99F2F1EE-76AB-6692-9DEE-2DF00D92A56D}"/>
          </ac:cxnSpMkLst>
        </pc:cxnChg>
        <pc:cxnChg chg="mod">
          <ac:chgData name="Phillip Kaufman" userId="c001b2a046940d7c" providerId="LiveId" clId="{5CB25B10-5B1C-4017-B167-ED3104435743}" dt="2024-06-02T23:48:27.776" v="12507" actId="478"/>
          <ac:cxnSpMkLst>
            <pc:docMk/>
            <pc:sldMk cId="699598180" sldId="907"/>
            <ac:cxnSpMk id="203" creationId="{7C1A430F-212B-B722-B93C-FE4C6CC2A67F}"/>
          </ac:cxnSpMkLst>
        </pc:cxnChg>
        <pc:cxnChg chg="mod">
          <ac:chgData name="Phillip Kaufman" userId="c001b2a046940d7c" providerId="LiveId" clId="{5CB25B10-5B1C-4017-B167-ED3104435743}" dt="2024-06-02T23:48:27.776" v="12507" actId="478"/>
          <ac:cxnSpMkLst>
            <pc:docMk/>
            <pc:sldMk cId="699598180" sldId="907"/>
            <ac:cxnSpMk id="204" creationId="{628C2854-67DB-9B9F-4ECF-CB113C417394}"/>
          </ac:cxnSpMkLst>
        </pc:cxnChg>
        <pc:cxnChg chg="mod">
          <ac:chgData name="Phillip Kaufman" userId="c001b2a046940d7c" providerId="LiveId" clId="{5CB25B10-5B1C-4017-B167-ED3104435743}" dt="2024-05-30T06:40:59.401" v="9829"/>
          <ac:cxnSpMkLst>
            <pc:docMk/>
            <pc:sldMk cId="699598180" sldId="907"/>
            <ac:cxnSpMk id="206" creationId="{D12B358B-847D-DE79-3B7D-DB54AA704F3F}"/>
          </ac:cxnSpMkLst>
        </pc:cxnChg>
        <pc:cxnChg chg="mod">
          <ac:chgData name="Phillip Kaufman" userId="c001b2a046940d7c" providerId="LiveId" clId="{5CB25B10-5B1C-4017-B167-ED3104435743}" dt="2024-06-02T23:48:27.776" v="12507" actId="478"/>
          <ac:cxnSpMkLst>
            <pc:docMk/>
            <pc:sldMk cId="699598180" sldId="907"/>
            <ac:cxnSpMk id="207" creationId="{19631528-953B-58F1-1852-DF38EC3B704B}"/>
          </ac:cxnSpMkLst>
        </pc:cxnChg>
        <pc:cxnChg chg="mod">
          <ac:chgData name="Phillip Kaufman" userId="c001b2a046940d7c" providerId="LiveId" clId="{5CB25B10-5B1C-4017-B167-ED3104435743}" dt="2024-05-30T06:40:59.401" v="9829"/>
          <ac:cxnSpMkLst>
            <pc:docMk/>
            <pc:sldMk cId="699598180" sldId="907"/>
            <ac:cxnSpMk id="207" creationId="{74EA4E0B-0D10-5521-6556-CD878220AEB7}"/>
          </ac:cxnSpMkLst>
        </pc:cxnChg>
        <pc:cxnChg chg="mod">
          <ac:chgData name="Phillip Kaufman" userId="c001b2a046940d7c" providerId="LiveId" clId="{5CB25B10-5B1C-4017-B167-ED3104435743}" dt="2024-06-02T23:48:27.776" v="12507" actId="478"/>
          <ac:cxnSpMkLst>
            <pc:docMk/>
            <pc:sldMk cId="699598180" sldId="907"/>
            <ac:cxnSpMk id="208" creationId="{41D24135-CBD2-D1B2-976C-337D2B258315}"/>
          </ac:cxnSpMkLst>
        </pc:cxnChg>
        <pc:cxnChg chg="mod">
          <ac:chgData name="Phillip Kaufman" userId="c001b2a046940d7c" providerId="LiveId" clId="{5CB25B10-5B1C-4017-B167-ED3104435743}" dt="2024-06-02T23:48:50.837" v="12512"/>
          <ac:cxnSpMkLst>
            <pc:docMk/>
            <pc:sldMk cId="699598180" sldId="907"/>
            <ac:cxnSpMk id="217" creationId="{525DBA8B-945C-950C-2F6A-B3583648C70E}"/>
          </ac:cxnSpMkLst>
        </pc:cxnChg>
        <pc:cxnChg chg="mod">
          <ac:chgData name="Phillip Kaufman" userId="c001b2a046940d7c" providerId="LiveId" clId="{5CB25B10-5B1C-4017-B167-ED3104435743}" dt="2024-05-30T06:41:50.614" v="9839" actId="478"/>
          <ac:cxnSpMkLst>
            <pc:docMk/>
            <pc:sldMk cId="699598180" sldId="907"/>
            <ac:cxnSpMk id="217" creationId="{FE63029C-5414-C3D8-D6E3-0D79017B2B6B}"/>
          </ac:cxnSpMkLst>
        </pc:cxnChg>
        <pc:cxnChg chg="mod">
          <ac:chgData name="Phillip Kaufman" userId="c001b2a046940d7c" providerId="LiveId" clId="{5CB25B10-5B1C-4017-B167-ED3104435743}" dt="2024-05-30T06:41:50.614" v="9839" actId="478"/>
          <ac:cxnSpMkLst>
            <pc:docMk/>
            <pc:sldMk cId="699598180" sldId="907"/>
            <ac:cxnSpMk id="218" creationId="{54283A73-F945-7847-0290-C4709E710FFE}"/>
          </ac:cxnSpMkLst>
        </pc:cxnChg>
        <pc:cxnChg chg="mod">
          <ac:chgData name="Phillip Kaufman" userId="c001b2a046940d7c" providerId="LiveId" clId="{5CB25B10-5B1C-4017-B167-ED3104435743}" dt="2024-06-02T23:48:50.837" v="12512"/>
          <ac:cxnSpMkLst>
            <pc:docMk/>
            <pc:sldMk cId="699598180" sldId="907"/>
            <ac:cxnSpMk id="218" creationId="{BBBB7411-E71C-1D8D-F202-413B8CB00A7D}"/>
          </ac:cxnSpMkLst>
        </pc:cxnChg>
        <pc:cxnChg chg="mod">
          <ac:chgData name="Phillip Kaufman" userId="c001b2a046940d7c" providerId="LiveId" clId="{5CB25B10-5B1C-4017-B167-ED3104435743}" dt="2024-06-02T23:48:50.837" v="12512"/>
          <ac:cxnSpMkLst>
            <pc:docMk/>
            <pc:sldMk cId="699598180" sldId="907"/>
            <ac:cxnSpMk id="219" creationId="{3F5D5DC1-E3E6-CA6F-A7BB-07BB52B4A5EA}"/>
          </ac:cxnSpMkLst>
        </pc:cxnChg>
        <pc:cxnChg chg="mod">
          <ac:chgData name="Phillip Kaufman" userId="c001b2a046940d7c" providerId="LiveId" clId="{5CB25B10-5B1C-4017-B167-ED3104435743}" dt="2024-06-02T23:48:50.837" v="12512"/>
          <ac:cxnSpMkLst>
            <pc:docMk/>
            <pc:sldMk cId="699598180" sldId="907"/>
            <ac:cxnSpMk id="220" creationId="{07EBB97A-519B-A6ED-B4CE-D5349A358412}"/>
          </ac:cxnSpMkLst>
        </pc:cxnChg>
        <pc:cxnChg chg="mod">
          <ac:chgData name="Phillip Kaufman" userId="c001b2a046940d7c" providerId="LiveId" clId="{5CB25B10-5B1C-4017-B167-ED3104435743}" dt="2024-05-30T06:41:51.405" v="9840" actId="478"/>
          <ac:cxnSpMkLst>
            <pc:docMk/>
            <pc:sldMk cId="699598180" sldId="907"/>
            <ac:cxnSpMk id="221" creationId="{58FF8935-3155-0AAB-C170-ADF2DAB8F2DC}"/>
          </ac:cxnSpMkLst>
        </pc:cxnChg>
        <pc:cxnChg chg="mod">
          <ac:chgData name="Phillip Kaufman" userId="c001b2a046940d7c" providerId="LiveId" clId="{5CB25B10-5B1C-4017-B167-ED3104435743}" dt="2024-06-02T23:48:50.837" v="12512"/>
          <ac:cxnSpMkLst>
            <pc:docMk/>
            <pc:sldMk cId="699598180" sldId="907"/>
            <ac:cxnSpMk id="221" creationId="{D140164F-ECDC-77FA-5D0B-CFF995A951DC}"/>
          </ac:cxnSpMkLst>
        </pc:cxnChg>
        <pc:cxnChg chg="mod">
          <ac:chgData name="Phillip Kaufman" userId="c001b2a046940d7c" providerId="LiveId" clId="{5CB25B10-5B1C-4017-B167-ED3104435743}" dt="2024-06-02T23:48:50.837" v="12512"/>
          <ac:cxnSpMkLst>
            <pc:docMk/>
            <pc:sldMk cId="699598180" sldId="907"/>
            <ac:cxnSpMk id="222" creationId="{B44A0D5B-A119-F81F-0FDF-B9AE35131401}"/>
          </ac:cxnSpMkLst>
        </pc:cxnChg>
        <pc:cxnChg chg="mod">
          <ac:chgData name="Phillip Kaufman" userId="c001b2a046940d7c" providerId="LiveId" clId="{5CB25B10-5B1C-4017-B167-ED3104435743}" dt="2024-05-30T06:41:51.405" v="9840" actId="478"/>
          <ac:cxnSpMkLst>
            <pc:docMk/>
            <pc:sldMk cId="699598180" sldId="907"/>
            <ac:cxnSpMk id="222" creationId="{FC851C9F-4384-7822-AEEA-FADF6A159AA8}"/>
          </ac:cxnSpMkLst>
        </pc:cxnChg>
        <pc:cxnChg chg="mod">
          <ac:chgData name="Phillip Kaufman" userId="c001b2a046940d7c" providerId="LiveId" clId="{5CB25B10-5B1C-4017-B167-ED3104435743}" dt="2024-06-02T23:48:50.837" v="12512"/>
          <ac:cxnSpMkLst>
            <pc:docMk/>
            <pc:sldMk cId="699598180" sldId="907"/>
            <ac:cxnSpMk id="223" creationId="{2AF7A930-7D88-4D80-37BC-235B16547857}"/>
          </ac:cxnSpMkLst>
        </pc:cxnChg>
        <pc:cxnChg chg="mod">
          <ac:chgData name="Phillip Kaufman" userId="c001b2a046940d7c" providerId="LiveId" clId="{5CB25B10-5B1C-4017-B167-ED3104435743}" dt="2024-06-02T23:48:50.837" v="12512"/>
          <ac:cxnSpMkLst>
            <pc:docMk/>
            <pc:sldMk cId="699598180" sldId="907"/>
            <ac:cxnSpMk id="224" creationId="{F464D117-F3C1-4D60-D5E3-E4A1B4B84E70}"/>
          </ac:cxnSpMkLst>
        </pc:cxnChg>
        <pc:cxnChg chg="mod">
          <ac:chgData name="Phillip Kaufman" userId="c001b2a046940d7c" providerId="LiveId" clId="{5CB25B10-5B1C-4017-B167-ED3104435743}" dt="2024-06-02T23:48:50.837" v="12512"/>
          <ac:cxnSpMkLst>
            <pc:docMk/>
            <pc:sldMk cId="699598180" sldId="907"/>
            <ac:cxnSpMk id="225" creationId="{2311DFE7-C51C-A14F-1867-15C2B3BF68E9}"/>
          </ac:cxnSpMkLst>
        </pc:cxnChg>
        <pc:cxnChg chg="mod">
          <ac:chgData name="Phillip Kaufman" userId="c001b2a046940d7c" providerId="LiveId" clId="{5CB25B10-5B1C-4017-B167-ED3104435743}" dt="2024-05-30T06:41:51.893" v="9841" actId="478"/>
          <ac:cxnSpMkLst>
            <pc:docMk/>
            <pc:sldMk cId="699598180" sldId="907"/>
            <ac:cxnSpMk id="225" creationId="{CDE4E56B-895A-AB56-2D37-738A3BD7C7B1}"/>
          </ac:cxnSpMkLst>
        </pc:cxnChg>
        <pc:cxnChg chg="mod">
          <ac:chgData name="Phillip Kaufman" userId="c001b2a046940d7c" providerId="LiveId" clId="{5CB25B10-5B1C-4017-B167-ED3104435743}" dt="2024-05-30T06:41:51.893" v="9841" actId="478"/>
          <ac:cxnSpMkLst>
            <pc:docMk/>
            <pc:sldMk cId="699598180" sldId="907"/>
            <ac:cxnSpMk id="226" creationId="{DF84B2E5-A1A1-FA66-9207-E86FB81FC543}"/>
          </ac:cxnSpMkLst>
        </pc:cxnChg>
        <pc:cxnChg chg="mod">
          <ac:chgData name="Phillip Kaufman" userId="c001b2a046940d7c" providerId="LiveId" clId="{5CB25B10-5B1C-4017-B167-ED3104435743}" dt="2024-06-02T23:48:50.837" v="12512"/>
          <ac:cxnSpMkLst>
            <pc:docMk/>
            <pc:sldMk cId="699598180" sldId="907"/>
            <ac:cxnSpMk id="226" creationId="{E6EA769C-8C95-FC37-1190-D2CAFD27AD9B}"/>
          </ac:cxnSpMkLst>
        </pc:cxnChg>
        <pc:cxnChg chg="mod">
          <ac:chgData name="Phillip Kaufman" userId="c001b2a046940d7c" providerId="LiveId" clId="{5CB25B10-5B1C-4017-B167-ED3104435743}" dt="2024-06-02T23:48:50.837" v="12512"/>
          <ac:cxnSpMkLst>
            <pc:docMk/>
            <pc:sldMk cId="699598180" sldId="907"/>
            <ac:cxnSpMk id="227" creationId="{A7B539B2-BEE7-0554-E048-3AF98D8940CA}"/>
          </ac:cxnSpMkLst>
        </pc:cxnChg>
        <pc:cxnChg chg="mod">
          <ac:chgData name="Phillip Kaufman" userId="c001b2a046940d7c" providerId="LiveId" clId="{5CB25B10-5B1C-4017-B167-ED3104435743}" dt="2024-06-02T23:48:50.837" v="12512"/>
          <ac:cxnSpMkLst>
            <pc:docMk/>
            <pc:sldMk cId="699598180" sldId="907"/>
            <ac:cxnSpMk id="228" creationId="{DDFE9D80-BEDA-F8F1-0A65-DFDBC716CB14}"/>
          </ac:cxnSpMkLst>
        </pc:cxnChg>
        <pc:cxnChg chg="mod">
          <ac:chgData name="Phillip Kaufman" userId="c001b2a046940d7c" providerId="LiveId" clId="{5CB25B10-5B1C-4017-B167-ED3104435743}" dt="2024-05-30T06:41:52.554" v="9842" actId="478"/>
          <ac:cxnSpMkLst>
            <pc:docMk/>
            <pc:sldMk cId="699598180" sldId="907"/>
            <ac:cxnSpMk id="229" creationId="{71EA66CA-6C32-C1CE-F5C3-C08CE211E79E}"/>
          </ac:cxnSpMkLst>
        </pc:cxnChg>
        <pc:cxnChg chg="mod">
          <ac:chgData name="Phillip Kaufman" userId="c001b2a046940d7c" providerId="LiveId" clId="{5CB25B10-5B1C-4017-B167-ED3104435743}" dt="2024-06-02T23:48:50.837" v="12512"/>
          <ac:cxnSpMkLst>
            <pc:docMk/>
            <pc:sldMk cId="699598180" sldId="907"/>
            <ac:cxnSpMk id="229" creationId="{F733B106-686B-88D4-530C-63D3175CB74A}"/>
          </ac:cxnSpMkLst>
        </pc:cxnChg>
        <pc:cxnChg chg="mod">
          <ac:chgData name="Phillip Kaufman" userId="c001b2a046940d7c" providerId="LiveId" clId="{5CB25B10-5B1C-4017-B167-ED3104435743}" dt="2024-06-02T23:48:50.837" v="12512"/>
          <ac:cxnSpMkLst>
            <pc:docMk/>
            <pc:sldMk cId="699598180" sldId="907"/>
            <ac:cxnSpMk id="230" creationId="{AD5337C4-F528-1C4E-A3E9-9007B6492DCB}"/>
          </ac:cxnSpMkLst>
        </pc:cxnChg>
        <pc:cxnChg chg="mod">
          <ac:chgData name="Phillip Kaufman" userId="c001b2a046940d7c" providerId="LiveId" clId="{5CB25B10-5B1C-4017-B167-ED3104435743}" dt="2024-05-30T06:41:52.554" v="9842" actId="478"/>
          <ac:cxnSpMkLst>
            <pc:docMk/>
            <pc:sldMk cId="699598180" sldId="907"/>
            <ac:cxnSpMk id="230" creationId="{D595C45D-B032-A499-E4E2-5BE1DA695E9F}"/>
          </ac:cxnSpMkLst>
        </pc:cxnChg>
        <pc:cxnChg chg="mod">
          <ac:chgData name="Phillip Kaufman" userId="c001b2a046940d7c" providerId="LiveId" clId="{5CB25B10-5B1C-4017-B167-ED3104435743}" dt="2024-06-02T23:48:50.837" v="12512"/>
          <ac:cxnSpMkLst>
            <pc:docMk/>
            <pc:sldMk cId="699598180" sldId="907"/>
            <ac:cxnSpMk id="231" creationId="{7F896CE1-06C0-5FF6-EAA5-C8906EF10C5F}"/>
          </ac:cxnSpMkLst>
        </pc:cxnChg>
        <pc:cxnChg chg="mod">
          <ac:chgData name="Phillip Kaufman" userId="c001b2a046940d7c" providerId="LiveId" clId="{5CB25B10-5B1C-4017-B167-ED3104435743}" dt="2024-06-02T23:48:50.837" v="12512"/>
          <ac:cxnSpMkLst>
            <pc:docMk/>
            <pc:sldMk cId="699598180" sldId="907"/>
            <ac:cxnSpMk id="232" creationId="{2641C93A-356A-04FD-5348-4802E612DFD2}"/>
          </ac:cxnSpMkLst>
        </pc:cxnChg>
        <pc:cxnChg chg="mod">
          <ac:chgData name="Phillip Kaufman" userId="c001b2a046940d7c" providerId="LiveId" clId="{5CB25B10-5B1C-4017-B167-ED3104435743}" dt="2024-06-02T23:48:50.837" v="12512"/>
          <ac:cxnSpMkLst>
            <pc:docMk/>
            <pc:sldMk cId="699598180" sldId="907"/>
            <ac:cxnSpMk id="233" creationId="{2DCE6592-5C88-D8AD-58F5-BA83178BBCF3}"/>
          </ac:cxnSpMkLst>
        </pc:cxnChg>
        <pc:cxnChg chg="mod">
          <ac:chgData name="Phillip Kaufman" userId="c001b2a046940d7c" providerId="LiveId" clId="{5CB25B10-5B1C-4017-B167-ED3104435743}" dt="2024-05-30T06:41:53.034" v="9843" actId="478"/>
          <ac:cxnSpMkLst>
            <pc:docMk/>
            <pc:sldMk cId="699598180" sldId="907"/>
            <ac:cxnSpMk id="233" creationId="{4C30D1BE-34E4-77D0-64AA-D7228A64562B}"/>
          </ac:cxnSpMkLst>
        </pc:cxnChg>
        <pc:cxnChg chg="mod">
          <ac:chgData name="Phillip Kaufman" userId="c001b2a046940d7c" providerId="LiveId" clId="{5CB25B10-5B1C-4017-B167-ED3104435743}" dt="2024-06-02T23:48:50.837" v="12512"/>
          <ac:cxnSpMkLst>
            <pc:docMk/>
            <pc:sldMk cId="699598180" sldId="907"/>
            <ac:cxnSpMk id="234" creationId="{38DBCFC4-5656-ED56-E6F5-45F77BD10DCE}"/>
          </ac:cxnSpMkLst>
        </pc:cxnChg>
        <pc:cxnChg chg="mod">
          <ac:chgData name="Phillip Kaufman" userId="c001b2a046940d7c" providerId="LiveId" clId="{5CB25B10-5B1C-4017-B167-ED3104435743}" dt="2024-05-30T06:41:53.034" v="9843" actId="478"/>
          <ac:cxnSpMkLst>
            <pc:docMk/>
            <pc:sldMk cId="699598180" sldId="907"/>
            <ac:cxnSpMk id="234" creationId="{AC28B5AB-3ABB-AB87-FE8E-223CFEC011C9}"/>
          </ac:cxnSpMkLst>
        </pc:cxnChg>
        <pc:cxnChg chg="mod">
          <ac:chgData name="Phillip Kaufman" userId="c001b2a046940d7c" providerId="LiveId" clId="{5CB25B10-5B1C-4017-B167-ED3104435743}" dt="2024-06-02T23:48:50.837" v="12512"/>
          <ac:cxnSpMkLst>
            <pc:docMk/>
            <pc:sldMk cId="699598180" sldId="907"/>
            <ac:cxnSpMk id="235" creationId="{550B57AA-61A9-18AA-9F53-339D9101A1BC}"/>
          </ac:cxnSpMkLst>
        </pc:cxnChg>
        <pc:cxnChg chg="mod">
          <ac:chgData name="Phillip Kaufman" userId="c001b2a046940d7c" providerId="LiveId" clId="{5CB25B10-5B1C-4017-B167-ED3104435743}" dt="2024-05-30T06:41:47.773" v="9838" actId="165"/>
          <ac:cxnSpMkLst>
            <pc:docMk/>
            <pc:sldMk cId="699598180" sldId="907"/>
            <ac:cxnSpMk id="237" creationId="{525DBA8B-945C-950C-2F6A-B3583648C70E}"/>
          </ac:cxnSpMkLst>
        </pc:cxnChg>
        <pc:cxnChg chg="mod">
          <ac:chgData name="Phillip Kaufman" userId="c001b2a046940d7c" providerId="LiveId" clId="{5CB25B10-5B1C-4017-B167-ED3104435743}" dt="2024-05-30T06:41:47.773" v="9838" actId="165"/>
          <ac:cxnSpMkLst>
            <pc:docMk/>
            <pc:sldMk cId="699598180" sldId="907"/>
            <ac:cxnSpMk id="238" creationId="{BBBB7411-E71C-1D8D-F202-413B8CB00A7D}"/>
          </ac:cxnSpMkLst>
        </pc:cxnChg>
        <pc:cxnChg chg="mod">
          <ac:chgData name="Phillip Kaufman" userId="c001b2a046940d7c" providerId="LiveId" clId="{5CB25B10-5B1C-4017-B167-ED3104435743}" dt="2024-05-30T06:41:47.773" v="9838" actId="165"/>
          <ac:cxnSpMkLst>
            <pc:docMk/>
            <pc:sldMk cId="699598180" sldId="907"/>
            <ac:cxnSpMk id="239" creationId="{3F5D5DC1-E3E6-CA6F-A7BB-07BB52B4A5EA}"/>
          </ac:cxnSpMkLst>
        </pc:cxnChg>
        <pc:cxnChg chg="mod">
          <ac:chgData name="Phillip Kaufman" userId="c001b2a046940d7c" providerId="LiveId" clId="{5CB25B10-5B1C-4017-B167-ED3104435743}" dt="2024-05-30T06:41:47.773" v="9838" actId="165"/>
          <ac:cxnSpMkLst>
            <pc:docMk/>
            <pc:sldMk cId="699598180" sldId="907"/>
            <ac:cxnSpMk id="240" creationId="{07EBB97A-519B-A6ED-B4CE-D5349A358412}"/>
          </ac:cxnSpMkLst>
        </pc:cxnChg>
        <pc:cxnChg chg="mod">
          <ac:chgData name="Phillip Kaufman" userId="c001b2a046940d7c" providerId="LiveId" clId="{5CB25B10-5B1C-4017-B167-ED3104435743}" dt="2024-05-30T06:41:47.773" v="9838" actId="165"/>
          <ac:cxnSpMkLst>
            <pc:docMk/>
            <pc:sldMk cId="699598180" sldId="907"/>
            <ac:cxnSpMk id="241" creationId="{D140164F-ECDC-77FA-5D0B-CFF995A951DC}"/>
          </ac:cxnSpMkLst>
        </pc:cxnChg>
        <pc:cxnChg chg="mod">
          <ac:chgData name="Phillip Kaufman" userId="c001b2a046940d7c" providerId="LiveId" clId="{5CB25B10-5B1C-4017-B167-ED3104435743}" dt="2024-05-30T06:41:47.773" v="9838" actId="165"/>
          <ac:cxnSpMkLst>
            <pc:docMk/>
            <pc:sldMk cId="699598180" sldId="907"/>
            <ac:cxnSpMk id="242" creationId="{B44A0D5B-A119-F81F-0FDF-B9AE35131401}"/>
          </ac:cxnSpMkLst>
        </pc:cxnChg>
        <pc:cxnChg chg="mod">
          <ac:chgData name="Phillip Kaufman" userId="c001b2a046940d7c" providerId="LiveId" clId="{5CB25B10-5B1C-4017-B167-ED3104435743}" dt="2024-05-30T06:41:47.773" v="9838" actId="165"/>
          <ac:cxnSpMkLst>
            <pc:docMk/>
            <pc:sldMk cId="699598180" sldId="907"/>
            <ac:cxnSpMk id="243" creationId="{2AF7A930-7D88-4D80-37BC-235B16547857}"/>
          </ac:cxnSpMkLst>
        </pc:cxnChg>
        <pc:cxnChg chg="mod">
          <ac:chgData name="Phillip Kaufman" userId="c001b2a046940d7c" providerId="LiveId" clId="{5CB25B10-5B1C-4017-B167-ED3104435743}" dt="2024-05-30T06:41:47.773" v="9838" actId="165"/>
          <ac:cxnSpMkLst>
            <pc:docMk/>
            <pc:sldMk cId="699598180" sldId="907"/>
            <ac:cxnSpMk id="244" creationId="{F464D117-F3C1-4D60-D5E3-E4A1B4B84E70}"/>
          </ac:cxnSpMkLst>
        </pc:cxnChg>
        <pc:cxnChg chg="mod">
          <ac:chgData name="Phillip Kaufman" userId="c001b2a046940d7c" providerId="LiveId" clId="{5CB25B10-5B1C-4017-B167-ED3104435743}" dt="2024-05-30T06:41:47.773" v="9838" actId="165"/>
          <ac:cxnSpMkLst>
            <pc:docMk/>
            <pc:sldMk cId="699598180" sldId="907"/>
            <ac:cxnSpMk id="245" creationId="{2311DFE7-C51C-A14F-1867-15C2B3BF68E9}"/>
          </ac:cxnSpMkLst>
        </pc:cxnChg>
        <pc:cxnChg chg="mod">
          <ac:chgData name="Phillip Kaufman" userId="c001b2a046940d7c" providerId="LiveId" clId="{5CB25B10-5B1C-4017-B167-ED3104435743}" dt="2024-05-30T06:41:47.773" v="9838" actId="165"/>
          <ac:cxnSpMkLst>
            <pc:docMk/>
            <pc:sldMk cId="699598180" sldId="907"/>
            <ac:cxnSpMk id="246" creationId="{E6EA769C-8C95-FC37-1190-D2CAFD27AD9B}"/>
          </ac:cxnSpMkLst>
        </pc:cxnChg>
        <pc:cxnChg chg="mod">
          <ac:chgData name="Phillip Kaufman" userId="c001b2a046940d7c" providerId="LiveId" clId="{5CB25B10-5B1C-4017-B167-ED3104435743}" dt="2024-05-30T06:41:47.773" v="9838" actId="165"/>
          <ac:cxnSpMkLst>
            <pc:docMk/>
            <pc:sldMk cId="699598180" sldId="907"/>
            <ac:cxnSpMk id="247" creationId="{A7B539B2-BEE7-0554-E048-3AF98D8940CA}"/>
          </ac:cxnSpMkLst>
        </pc:cxnChg>
        <pc:cxnChg chg="mod">
          <ac:chgData name="Phillip Kaufman" userId="c001b2a046940d7c" providerId="LiveId" clId="{5CB25B10-5B1C-4017-B167-ED3104435743}" dt="2024-05-30T06:41:47.773" v="9838" actId="165"/>
          <ac:cxnSpMkLst>
            <pc:docMk/>
            <pc:sldMk cId="699598180" sldId="907"/>
            <ac:cxnSpMk id="248" creationId="{DDFE9D80-BEDA-F8F1-0A65-DFDBC716CB14}"/>
          </ac:cxnSpMkLst>
        </pc:cxnChg>
        <pc:cxnChg chg="mod">
          <ac:chgData name="Phillip Kaufman" userId="c001b2a046940d7c" providerId="LiveId" clId="{5CB25B10-5B1C-4017-B167-ED3104435743}" dt="2024-05-30T06:41:47.773" v="9838" actId="165"/>
          <ac:cxnSpMkLst>
            <pc:docMk/>
            <pc:sldMk cId="699598180" sldId="907"/>
            <ac:cxnSpMk id="249" creationId="{F733B106-686B-88D4-530C-63D3175CB74A}"/>
          </ac:cxnSpMkLst>
        </pc:cxnChg>
        <pc:cxnChg chg="mod">
          <ac:chgData name="Phillip Kaufman" userId="c001b2a046940d7c" providerId="LiveId" clId="{5CB25B10-5B1C-4017-B167-ED3104435743}" dt="2024-05-30T06:41:47.773" v="9838" actId="165"/>
          <ac:cxnSpMkLst>
            <pc:docMk/>
            <pc:sldMk cId="699598180" sldId="907"/>
            <ac:cxnSpMk id="250" creationId="{AD5337C4-F528-1C4E-A3E9-9007B6492DCB}"/>
          </ac:cxnSpMkLst>
        </pc:cxnChg>
        <pc:cxnChg chg="mod">
          <ac:chgData name="Phillip Kaufman" userId="c001b2a046940d7c" providerId="LiveId" clId="{5CB25B10-5B1C-4017-B167-ED3104435743}" dt="2024-05-30T06:41:47.773" v="9838" actId="165"/>
          <ac:cxnSpMkLst>
            <pc:docMk/>
            <pc:sldMk cId="699598180" sldId="907"/>
            <ac:cxnSpMk id="251" creationId="{7F896CE1-06C0-5FF6-EAA5-C8906EF10C5F}"/>
          </ac:cxnSpMkLst>
        </pc:cxnChg>
        <pc:cxnChg chg="mod">
          <ac:chgData name="Phillip Kaufman" userId="c001b2a046940d7c" providerId="LiveId" clId="{5CB25B10-5B1C-4017-B167-ED3104435743}" dt="2024-05-30T06:41:47.773" v="9838" actId="165"/>
          <ac:cxnSpMkLst>
            <pc:docMk/>
            <pc:sldMk cId="699598180" sldId="907"/>
            <ac:cxnSpMk id="252" creationId="{2641C93A-356A-04FD-5348-4802E612DFD2}"/>
          </ac:cxnSpMkLst>
        </pc:cxnChg>
        <pc:cxnChg chg="mod">
          <ac:chgData name="Phillip Kaufman" userId="c001b2a046940d7c" providerId="LiveId" clId="{5CB25B10-5B1C-4017-B167-ED3104435743}" dt="2024-05-30T06:41:47.773" v="9838" actId="165"/>
          <ac:cxnSpMkLst>
            <pc:docMk/>
            <pc:sldMk cId="699598180" sldId="907"/>
            <ac:cxnSpMk id="253" creationId="{2DCE6592-5C88-D8AD-58F5-BA83178BBCF3}"/>
          </ac:cxnSpMkLst>
        </pc:cxnChg>
        <pc:cxnChg chg="mod">
          <ac:chgData name="Phillip Kaufman" userId="c001b2a046940d7c" providerId="LiveId" clId="{5CB25B10-5B1C-4017-B167-ED3104435743}" dt="2024-05-30T06:41:47.773" v="9838" actId="165"/>
          <ac:cxnSpMkLst>
            <pc:docMk/>
            <pc:sldMk cId="699598180" sldId="907"/>
            <ac:cxnSpMk id="254" creationId="{38DBCFC4-5656-ED56-E6F5-45F77BD10DCE}"/>
          </ac:cxnSpMkLst>
        </pc:cxnChg>
        <pc:cxnChg chg="mod">
          <ac:chgData name="Phillip Kaufman" userId="c001b2a046940d7c" providerId="LiveId" clId="{5CB25B10-5B1C-4017-B167-ED3104435743}" dt="2024-05-30T06:41:47.773" v="9838" actId="165"/>
          <ac:cxnSpMkLst>
            <pc:docMk/>
            <pc:sldMk cId="699598180" sldId="907"/>
            <ac:cxnSpMk id="255" creationId="{550B57AA-61A9-18AA-9F53-339D9101A1BC}"/>
          </ac:cxnSpMkLst>
        </pc:cxnChg>
        <pc:cxnChg chg="mod">
          <ac:chgData name="Phillip Kaufman" userId="c001b2a046940d7c" providerId="LiveId" clId="{5CB25B10-5B1C-4017-B167-ED3104435743}" dt="2024-05-30T06:41:47.773" v="9838" actId="165"/>
          <ac:cxnSpMkLst>
            <pc:docMk/>
            <pc:sldMk cId="699598180" sldId="907"/>
            <ac:cxnSpMk id="256" creationId="{EA3A97E2-E4A9-5BEE-E972-51D5DF4338DC}"/>
          </ac:cxnSpMkLst>
        </pc:cxnChg>
        <pc:cxnChg chg="mod">
          <ac:chgData name="Phillip Kaufman" userId="c001b2a046940d7c" providerId="LiveId" clId="{5CB25B10-5B1C-4017-B167-ED3104435743}" dt="2024-05-30T06:41:47.773" v="9838" actId="165"/>
          <ac:cxnSpMkLst>
            <pc:docMk/>
            <pc:sldMk cId="699598180" sldId="907"/>
            <ac:cxnSpMk id="257" creationId="{EEAC98F1-8CE6-8B60-934D-CD7281F13C46}"/>
          </ac:cxnSpMkLst>
        </pc:cxnChg>
        <pc:cxnChg chg="mod">
          <ac:chgData name="Phillip Kaufman" userId="c001b2a046940d7c" providerId="LiveId" clId="{5CB25B10-5B1C-4017-B167-ED3104435743}" dt="2024-05-30T06:41:47.773" v="9838" actId="165"/>
          <ac:cxnSpMkLst>
            <pc:docMk/>
            <pc:sldMk cId="699598180" sldId="907"/>
            <ac:cxnSpMk id="258" creationId="{A5D8F313-51E4-9C1E-F086-B413263D7558}"/>
          </ac:cxnSpMkLst>
        </pc:cxnChg>
        <pc:cxnChg chg="mod">
          <ac:chgData name="Phillip Kaufman" userId="c001b2a046940d7c" providerId="LiveId" clId="{5CB25B10-5B1C-4017-B167-ED3104435743}" dt="2024-05-30T06:41:47.773" v="9838" actId="165"/>
          <ac:cxnSpMkLst>
            <pc:docMk/>
            <pc:sldMk cId="699598180" sldId="907"/>
            <ac:cxnSpMk id="259" creationId="{418AB587-E757-86AA-566A-49587FE28E71}"/>
          </ac:cxnSpMkLst>
        </pc:cxnChg>
        <pc:cxnChg chg="mod">
          <ac:chgData name="Phillip Kaufman" userId="c001b2a046940d7c" providerId="LiveId" clId="{5CB25B10-5B1C-4017-B167-ED3104435743}" dt="2024-05-30T06:41:47.773" v="9838" actId="165"/>
          <ac:cxnSpMkLst>
            <pc:docMk/>
            <pc:sldMk cId="699598180" sldId="907"/>
            <ac:cxnSpMk id="260" creationId="{116AAD1D-B26E-1C0D-8DC6-BAA7E82F6499}"/>
          </ac:cxnSpMkLst>
        </pc:cxnChg>
        <pc:cxnChg chg="mod">
          <ac:chgData name="Phillip Kaufman" userId="c001b2a046940d7c" providerId="LiveId" clId="{5CB25B10-5B1C-4017-B167-ED3104435743}" dt="2024-05-30T06:41:47.773" v="9838" actId="165"/>
          <ac:cxnSpMkLst>
            <pc:docMk/>
            <pc:sldMk cId="699598180" sldId="907"/>
            <ac:cxnSpMk id="261" creationId="{5A99D70C-9270-FA02-3A4A-4751707CEB3B}"/>
          </ac:cxnSpMkLst>
        </pc:cxnChg>
        <pc:cxnChg chg="mod">
          <ac:chgData name="Phillip Kaufman" userId="c001b2a046940d7c" providerId="LiveId" clId="{5CB25B10-5B1C-4017-B167-ED3104435743}" dt="2024-05-30T06:41:47.773" v="9838" actId="165"/>
          <ac:cxnSpMkLst>
            <pc:docMk/>
            <pc:sldMk cId="699598180" sldId="907"/>
            <ac:cxnSpMk id="262" creationId="{D1311C1D-052A-FFE7-22D6-D46E825DBC7A}"/>
          </ac:cxnSpMkLst>
        </pc:cxnChg>
        <pc:cxnChg chg="mod">
          <ac:chgData name="Phillip Kaufman" userId="c001b2a046940d7c" providerId="LiveId" clId="{5CB25B10-5B1C-4017-B167-ED3104435743}" dt="2024-05-30T06:41:47.773" v="9838" actId="165"/>
          <ac:cxnSpMkLst>
            <pc:docMk/>
            <pc:sldMk cId="699598180" sldId="907"/>
            <ac:cxnSpMk id="263" creationId="{6FE0AB50-B6D8-8EF6-EC2F-12E74FD723A4}"/>
          </ac:cxnSpMkLst>
        </pc:cxnChg>
        <pc:cxnChg chg="mod">
          <ac:chgData name="Phillip Kaufman" userId="c001b2a046940d7c" providerId="LiveId" clId="{5CB25B10-5B1C-4017-B167-ED3104435743}" dt="2024-05-30T06:41:47.773" v="9838" actId="165"/>
          <ac:cxnSpMkLst>
            <pc:docMk/>
            <pc:sldMk cId="699598180" sldId="907"/>
            <ac:cxnSpMk id="264" creationId="{EDA8DE14-CE40-239F-166E-81FA9CBA7E0E}"/>
          </ac:cxnSpMkLst>
        </pc:cxnChg>
        <pc:cxnChg chg="mod">
          <ac:chgData name="Phillip Kaufman" userId="c001b2a046940d7c" providerId="LiveId" clId="{5CB25B10-5B1C-4017-B167-ED3104435743}" dt="2024-05-30T06:41:47.773" v="9838" actId="165"/>
          <ac:cxnSpMkLst>
            <pc:docMk/>
            <pc:sldMk cId="699598180" sldId="907"/>
            <ac:cxnSpMk id="265" creationId="{4683242D-3039-F9D3-A42B-8447DC535210}"/>
          </ac:cxnSpMkLst>
        </pc:cxnChg>
        <pc:cxnChg chg="mod">
          <ac:chgData name="Phillip Kaufman" userId="c001b2a046940d7c" providerId="LiveId" clId="{5CB25B10-5B1C-4017-B167-ED3104435743}" dt="2024-05-30T06:41:47.773" v="9838" actId="165"/>
          <ac:cxnSpMkLst>
            <pc:docMk/>
            <pc:sldMk cId="699598180" sldId="907"/>
            <ac:cxnSpMk id="266" creationId="{4B2B0099-65F9-9636-D7A2-8B76188A7EF1}"/>
          </ac:cxnSpMkLst>
        </pc:cxnChg>
        <pc:cxnChg chg="mod">
          <ac:chgData name="Phillip Kaufman" userId="c001b2a046940d7c" providerId="LiveId" clId="{5CB25B10-5B1C-4017-B167-ED3104435743}" dt="2024-05-30T06:41:47.773" v="9838" actId="165"/>
          <ac:cxnSpMkLst>
            <pc:docMk/>
            <pc:sldMk cId="699598180" sldId="907"/>
            <ac:cxnSpMk id="267" creationId="{9D567344-28AC-FA6D-137F-78EBEB297B8C}"/>
          </ac:cxnSpMkLst>
        </pc:cxnChg>
        <pc:cxnChg chg="mod">
          <ac:chgData name="Phillip Kaufman" userId="c001b2a046940d7c" providerId="LiveId" clId="{5CB25B10-5B1C-4017-B167-ED3104435743}" dt="2024-05-30T06:41:47.773" v="9838" actId="165"/>
          <ac:cxnSpMkLst>
            <pc:docMk/>
            <pc:sldMk cId="699598180" sldId="907"/>
            <ac:cxnSpMk id="268" creationId="{569F5112-4075-FD5D-95BB-A765D5F963BA}"/>
          </ac:cxnSpMkLst>
        </pc:cxnChg>
        <pc:cxnChg chg="mod">
          <ac:chgData name="Phillip Kaufman" userId="c001b2a046940d7c" providerId="LiveId" clId="{5CB25B10-5B1C-4017-B167-ED3104435743}" dt="2024-05-30T06:41:47.773" v="9838" actId="165"/>
          <ac:cxnSpMkLst>
            <pc:docMk/>
            <pc:sldMk cId="699598180" sldId="907"/>
            <ac:cxnSpMk id="272" creationId="{1C817988-01DF-1C00-8E6C-5A138064616C}"/>
          </ac:cxnSpMkLst>
        </pc:cxnChg>
        <pc:cxnChg chg="mod">
          <ac:chgData name="Phillip Kaufman" userId="c001b2a046940d7c" providerId="LiveId" clId="{5CB25B10-5B1C-4017-B167-ED3104435743}" dt="2024-05-30T06:41:47.773" v="9838" actId="165"/>
          <ac:cxnSpMkLst>
            <pc:docMk/>
            <pc:sldMk cId="699598180" sldId="907"/>
            <ac:cxnSpMk id="273" creationId="{8889EEFD-2049-9213-893C-A08305D42BE2}"/>
          </ac:cxnSpMkLst>
        </pc:cxnChg>
        <pc:cxnChg chg="mod">
          <ac:chgData name="Phillip Kaufman" userId="c001b2a046940d7c" providerId="LiveId" clId="{5CB25B10-5B1C-4017-B167-ED3104435743}" dt="2024-06-02T23:48:50.837" v="12512"/>
          <ac:cxnSpMkLst>
            <pc:docMk/>
            <pc:sldMk cId="699598180" sldId="907"/>
            <ac:cxnSpMk id="274" creationId="{EA3A97E2-E4A9-5BEE-E972-51D5DF4338DC}"/>
          </ac:cxnSpMkLst>
        </pc:cxnChg>
        <pc:cxnChg chg="mod">
          <ac:chgData name="Phillip Kaufman" userId="c001b2a046940d7c" providerId="LiveId" clId="{5CB25B10-5B1C-4017-B167-ED3104435743}" dt="2024-06-02T23:48:50.837" v="12512"/>
          <ac:cxnSpMkLst>
            <pc:docMk/>
            <pc:sldMk cId="699598180" sldId="907"/>
            <ac:cxnSpMk id="275" creationId="{EEAC98F1-8CE6-8B60-934D-CD7281F13C46}"/>
          </ac:cxnSpMkLst>
        </pc:cxnChg>
        <pc:cxnChg chg="mod">
          <ac:chgData name="Phillip Kaufman" userId="c001b2a046940d7c" providerId="LiveId" clId="{5CB25B10-5B1C-4017-B167-ED3104435743}" dt="2024-06-02T23:48:50.837" v="12512"/>
          <ac:cxnSpMkLst>
            <pc:docMk/>
            <pc:sldMk cId="699598180" sldId="907"/>
            <ac:cxnSpMk id="276" creationId="{A5D8F313-51E4-9C1E-F086-B413263D7558}"/>
          </ac:cxnSpMkLst>
        </pc:cxnChg>
        <pc:cxnChg chg="mod">
          <ac:chgData name="Phillip Kaufman" userId="c001b2a046940d7c" providerId="LiveId" clId="{5CB25B10-5B1C-4017-B167-ED3104435743}" dt="2024-06-02T23:48:50.837" v="12512"/>
          <ac:cxnSpMkLst>
            <pc:docMk/>
            <pc:sldMk cId="699598180" sldId="907"/>
            <ac:cxnSpMk id="277" creationId="{418AB587-E757-86AA-566A-49587FE28E71}"/>
          </ac:cxnSpMkLst>
        </pc:cxnChg>
        <pc:cxnChg chg="mod">
          <ac:chgData name="Phillip Kaufman" userId="c001b2a046940d7c" providerId="LiveId" clId="{5CB25B10-5B1C-4017-B167-ED3104435743}" dt="2024-06-02T23:48:50.837" v="12512"/>
          <ac:cxnSpMkLst>
            <pc:docMk/>
            <pc:sldMk cId="699598180" sldId="907"/>
            <ac:cxnSpMk id="278" creationId="{116AAD1D-B26E-1C0D-8DC6-BAA7E82F6499}"/>
          </ac:cxnSpMkLst>
        </pc:cxnChg>
        <pc:cxnChg chg="mod">
          <ac:chgData name="Phillip Kaufman" userId="c001b2a046940d7c" providerId="LiveId" clId="{5CB25B10-5B1C-4017-B167-ED3104435743}" dt="2024-06-02T23:48:50.837" v="12512"/>
          <ac:cxnSpMkLst>
            <pc:docMk/>
            <pc:sldMk cId="699598180" sldId="907"/>
            <ac:cxnSpMk id="279" creationId="{5A99D70C-9270-FA02-3A4A-4751707CEB3B}"/>
          </ac:cxnSpMkLst>
        </pc:cxnChg>
        <pc:cxnChg chg="mod">
          <ac:chgData name="Phillip Kaufman" userId="c001b2a046940d7c" providerId="LiveId" clId="{5CB25B10-5B1C-4017-B167-ED3104435743}" dt="2024-06-02T23:48:50.837" v="12512"/>
          <ac:cxnSpMkLst>
            <pc:docMk/>
            <pc:sldMk cId="699598180" sldId="907"/>
            <ac:cxnSpMk id="280" creationId="{D1311C1D-052A-FFE7-22D6-D46E825DBC7A}"/>
          </ac:cxnSpMkLst>
        </pc:cxnChg>
        <pc:cxnChg chg="mod">
          <ac:chgData name="Phillip Kaufman" userId="c001b2a046940d7c" providerId="LiveId" clId="{5CB25B10-5B1C-4017-B167-ED3104435743}" dt="2024-06-02T23:48:50.837" v="12512"/>
          <ac:cxnSpMkLst>
            <pc:docMk/>
            <pc:sldMk cId="699598180" sldId="907"/>
            <ac:cxnSpMk id="281" creationId="{6FE0AB50-B6D8-8EF6-EC2F-12E74FD723A4}"/>
          </ac:cxnSpMkLst>
        </pc:cxnChg>
        <pc:cxnChg chg="mod">
          <ac:chgData name="Phillip Kaufman" userId="c001b2a046940d7c" providerId="LiveId" clId="{5CB25B10-5B1C-4017-B167-ED3104435743}" dt="2024-06-02T23:48:50.837" v="12512"/>
          <ac:cxnSpMkLst>
            <pc:docMk/>
            <pc:sldMk cId="699598180" sldId="907"/>
            <ac:cxnSpMk id="282" creationId="{EDA8DE14-CE40-239F-166E-81FA9CBA7E0E}"/>
          </ac:cxnSpMkLst>
        </pc:cxnChg>
        <pc:cxnChg chg="mod">
          <ac:chgData name="Phillip Kaufman" userId="c001b2a046940d7c" providerId="LiveId" clId="{5CB25B10-5B1C-4017-B167-ED3104435743}" dt="2024-06-02T23:48:50.837" v="12512"/>
          <ac:cxnSpMkLst>
            <pc:docMk/>
            <pc:sldMk cId="699598180" sldId="907"/>
            <ac:cxnSpMk id="283" creationId="{4683242D-3039-F9D3-A42B-8447DC535210}"/>
          </ac:cxnSpMkLst>
        </pc:cxnChg>
        <pc:cxnChg chg="mod">
          <ac:chgData name="Phillip Kaufman" userId="c001b2a046940d7c" providerId="LiveId" clId="{5CB25B10-5B1C-4017-B167-ED3104435743}" dt="2024-06-02T23:48:50.837" v="12512"/>
          <ac:cxnSpMkLst>
            <pc:docMk/>
            <pc:sldMk cId="699598180" sldId="907"/>
            <ac:cxnSpMk id="284" creationId="{4B2B0099-65F9-9636-D7A2-8B76188A7EF1}"/>
          </ac:cxnSpMkLst>
        </pc:cxnChg>
        <pc:cxnChg chg="mod">
          <ac:chgData name="Phillip Kaufman" userId="c001b2a046940d7c" providerId="LiveId" clId="{5CB25B10-5B1C-4017-B167-ED3104435743}" dt="2024-06-02T23:48:50.837" v="12512"/>
          <ac:cxnSpMkLst>
            <pc:docMk/>
            <pc:sldMk cId="699598180" sldId="907"/>
            <ac:cxnSpMk id="285" creationId="{9D567344-28AC-FA6D-137F-78EBEB297B8C}"/>
          </ac:cxnSpMkLst>
        </pc:cxnChg>
        <pc:cxnChg chg="mod">
          <ac:chgData name="Phillip Kaufman" userId="c001b2a046940d7c" providerId="LiveId" clId="{5CB25B10-5B1C-4017-B167-ED3104435743}" dt="2024-06-02T23:48:50.837" v="12512"/>
          <ac:cxnSpMkLst>
            <pc:docMk/>
            <pc:sldMk cId="699598180" sldId="907"/>
            <ac:cxnSpMk id="286" creationId="{569F5112-4075-FD5D-95BB-A765D5F963BA}"/>
          </ac:cxnSpMkLst>
        </pc:cxnChg>
        <pc:cxnChg chg="mod">
          <ac:chgData name="Phillip Kaufman" userId="c001b2a046940d7c" providerId="LiveId" clId="{5CB25B10-5B1C-4017-B167-ED3104435743}" dt="2024-06-02T23:48:50.837" v="12512"/>
          <ac:cxnSpMkLst>
            <pc:docMk/>
            <pc:sldMk cId="699598180" sldId="907"/>
            <ac:cxnSpMk id="290" creationId="{1C817988-01DF-1C00-8E6C-5A138064616C}"/>
          </ac:cxnSpMkLst>
        </pc:cxnChg>
        <pc:cxnChg chg="mod">
          <ac:chgData name="Phillip Kaufman" userId="c001b2a046940d7c" providerId="LiveId" clId="{5CB25B10-5B1C-4017-B167-ED3104435743}" dt="2024-06-02T23:48:50.837" v="12512"/>
          <ac:cxnSpMkLst>
            <pc:docMk/>
            <pc:sldMk cId="699598180" sldId="907"/>
            <ac:cxnSpMk id="291" creationId="{8889EEFD-2049-9213-893C-A08305D42BE2}"/>
          </ac:cxnSpMkLst>
        </pc:cxnChg>
      </pc:sldChg>
      <pc:sldChg chg="addSp delSp modSp mod ord">
        <pc:chgData name="Phillip Kaufman" userId="c001b2a046940d7c" providerId="LiveId" clId="{5CB25B10-5B1C-4017-B167-ED3104435743}" dt="2024-06-05T00:39:42.456" v="14421" actId="1037"/>
        <pc:sldMkLst>
          <pc:docMk/>
          <pc:sldMk cId="1216216427" sldId="908"/>
        </pc:sldMkLst>
        <pc:spChg chg="add del mod">
          <ac:chgData name="Phillip Kaufman" userId="c001b2a046940d7c" providerId="LiveId" clId="{5CB25B10-5B1C-4017-B167-ED3104435743}" dt="2024-05-29T01:31:30.286" v="9292"/>
          <ac:spMkLst>
            <pc:docMk/>
            <pc:sldMk cId="1216216427" sldId="908"/>
            <ac:spMk id="6" creationId="{9DFF4507-1C03-FFC2-CB5D-B58051F14673}"/>
          </ac:spMkLst>
        </pc:spChg>
        <pc:spChg chg="mod">
          <ac:chgData name="Phillip Kaufman" userId="c001b2a046940d7c" providerId="LiveId" clId="{5CB25B10-5B1C-4017-B167-ED3104435743}" dt="2024-05-30T06:38:13.443" v="9775"/>
          <ac:spMkLst>
            <pc:docMk/>
            <pc:sldMk cId="1216216427" sldId="908"/>
            <ac:spMk id="6" creationId="{E35E2BCE-189D-DA2F-D9AA-25EE01AC3D8D}"/>
          </ac:spMkLst>
        </pc:spChg>
        <pc:spChg chg="mod">
          <ac:chgData name="Phillip Kaufman" userId="c001b2a046940d7c" providerId="LiveId" clId="{5CB25B10-5B1C-4017-B167-ED3104435743}" dt="2024-05-30T06:38:13.443" v="9775"/>
          <ac:spMkLst>
            <pc:docMk/>
            <pc:sldMk cId="1216216427" sldId="908"/>
            <ac:spMk id="7" creationId="{142241B9-AFBE-BD10-AD10-96CEAB09ABBA}"/>
          </ac:spMkLst>
        </pc:spChg>
        <pc:spChg chg="del mod topLvl">
          <ac:chgData name="Phillip Kaufman" userId="c001b2a046940d7c" providerId="LiveId" clId="{5CB25B10-5B1C-4017-B167-ED3104435743}" dt="2024-06-02T23:53:59.596" v="12572" actId="478"/>
          <ac:spMkLst>
            <pc:docMk/>
            <pc:sldMk cId="1216216427" sldId="908"/>
            <ac:spMk id="8" creationId="{B357B8F7-7072-604B-ED3B-4FEE341C7ECF}"/>
          </ac:spMkLst>
        </pc:spChg>
        <pc:spChg chg="del mod topLvl">
          <ac:chgData name="Phillip Kaufman" userId="c001b2a046940d7c" providerId="LiveId" clId="{5CB25B10-5B1C-4017-B167-ED3104435743}" dt="2024-06-02T23:54:01.528" v="12574" actId="478"/>
          <ac:spMkLst>
            <pc:docMk/>
            <pc:sldMk cId="1216216427" sldId="908"/>
            <ac:spMk id="9" creationId="{15FB747B-1BB3-DFD0-4C61-8CC8AE48872C}"/>
          </ac:spMkLst>
        </pc:spChg>
        <pc:spChg chg="mod">
          <ac:chgData name="Phillip Kaufman" userId="c001b2a046940d7c" providerId="LiveId" clId="{5CB25B10-5B1C-4017-B167-ED3104435743}" dt="2024-06-04T06:56:08.109" v="13728" actId="165"/>
          <ac:spMkLst>
            <pc:docMk/>
            <pc:sldMk cId="1216216427" sldId="908"/>
            <ac:spMk id="16" creationId="{CA411DAC-DF8A-3E8A-43E2-3CBDA2F48ABD}"/>
          </ac:spMkLst>
        </pc:spChg>
        <pc:spChg chg="mod">
          <ac:chgData name="Phillip Kaufman" userId="c001b2a046940d7c" providerId="LiveId" clId="{5CB25B10-5B1C-4017-B167-ED3104435743}" dt="2024-06-04T06:56:08.109" v="13728" actId="165"/>
          <ac:spMkLst>
            <pc:docMk/>
            <pc:sldMk cId="1216216427" sldId="908"/>
            <ac:spMk id="17" creationId="{4935D939-97BA-4A57-C2E0-C1F14DA13480}"/>
          </ac:spMkLst>
        </pc:spChg>
        <pc:spChg chg="mod">
          <ac:chgData name="Phillip Kaufman" userId="c001b2a046940d7c" providerId="LiveId" clId="{5CB25B10-5B1C-4017-B167-ED3104435743}" dt="2024-05-30T06:39:59.892" v="9819"/>
          <ac:spMkLst>
            <pc:docMk/>
            <pc:sldMk cId="1216216427" sldId="908"/>
            <ac:spMk id="17" creationId="{8031EE7F-C896-2D27-5B01-16C828576920}"/>
          </ac:spMkLst>
        </pc:spChg>
        <pc:spChg chg="mod">
          <ac:chgData name="Phillip Kaufman" userId="c001b2a046940d7c" providerId="LiveId" clId="{5CB25B10-5B1C-4017-B167-ED3104435743}" dt="2024-05-30T06:39:59.892" v="9819"/>
          <ac:spMkLst>
            <pc:docMk/>
            <pc:sldMk cId="1216216427" sldId="908"/>
            <ac:spMk id="18" creationId="{31E19365-83E9-8795-15D0-84FF83EC5513}"/>
          </ac:spMkLst>
        </pc:spChg>
        <pc:spChg chg="mod">
          <ac:chgData name="Phillip Kaufman" userId="c001b2a046940d7c" providerId="LiveId" clId="{5CB25B10-5B1C-4017-B167-ED3104435743}" dt="2024-06-05T00:39:19.577" v="14415" actId="1036"/>
          <ac:spMkLst>
            <pc:docMk/>
            <pc:sldMk cId="1216216427" sldId="908"/>
            <ac:spMk id="18" creationId="{EDB8E0DE-8737-2406-FD99-5B9E1929C241}"/>
          </ac:spMkLst>
        </pc:spChg>
        <pc:spChg chg="mod">
          <ac:chgData name="Phillip Kaufman" userId="c001b2a046940d7c" providerId="LiveId" clId="{5CB25B10-5B1C-4017-B167-ED3104435743}" dt="2024-06-05T00:38:46.955" v="14388" actId="1037"/>
          <ac:spMkLst>
            <pc:docMk/>
            <pc:sldMk cId="1216216427" sldId="908"/>
            <ac:spMk id="19" creationId="{D97D4F32-4491-826F-7CD3-49C52568F261}"/>
          </ac:spMkLst>
        </pc:spChg>
        <pc:spChg chg="mod">
          <ac:chgData name="Phillip Kaufman" userId="c001b2a046940d7c" providerId="LiveId" clId="{5CB25B10-5B1C-4017-B167-ED3104435743}" dt="2024-05-21T04:28:21.119" v="5261" actId="1076"/>
          <ac:spMkLst>
            <pc:docMk/>
            <pc:sldMk cId="1216216427" sldId="908"/>
            <ac:spMk id="30" creationId="{FA04F64B-2072-BD9D-F586-BDFC341F9A98}"/>
          </ac:spMkLst>
        </pc:spChg>
        <pc:spChg chg="mod">
          <ac:chgData name="Phillip Kaufman" userId="c001b2a046940d7c" providerId="LiveId" clId="{5CB25B10-5B1C-4017-B167-ED3104435743}" dt="2024-05-21T04:53:48.885" v="5344" actId="1076"/>
          <ac:spMkLst>
            <pc:docMk/>
            <pc:sldMk cId="1216216427" sldId="908"/>
            <ac:spMk id="31" creationId="{AFCFE026-7334-EB87-0241-A955304A5424}"/>
          </ac:spMkLst>
        </pc:spChg>
        <pc:spChg chg="mod">
          <ac:chgData name="Phillip Kaufman" userId="c001b2a046940d7c" providerId="LiveId" clId="{5CB25B10-5B1C-4017-B167-ED3104435743}" dt="2024-05-29T01:31:17.127" v="9290" actId="1076"/>
          <ac:spMkLst>
            <pc:docMk/>
            <pc:sldMk cId="1216216427" sldId="908"/>
            <ac:spMk id="32" creationId="{8478D247-9F56-FA8B-971B-13F5A06E101D}"/>
          </ac:spMkLst>
        </pc:spChg>
        <pc:spChg chg="add mod">
          <ac:chgData name="Phillip Kaufman" userId="c001b2a046940d7c" providerId="LiveId" clId="{5CB25B10-5B1C-4017-B167-ED3104435743}" dt="2024-05-21T04:53:53.933" v="5347" actId="1076"/>
          <ac:spMkLst>
            <pc:docMk/>
            <pc:sldMk cId="1216216427" sldId="908"/>
            <ac:spMk id="36" creationId="{7E5266ED-0CA4-6BBB-8E63-2936606F0AE9}"/>
          </ac:spMkLst>
        </pc:spChg>
        <pc:spChg chg="mod">
          <ac:chgData name="Phillip Kaufman" userId="c001b2a046940d7c" providerId="LiveId" clId="{5CB25B10-5B1C-4017-B167-ED3104435743}" dt="2024-05-28T01:37:52.915" v="9084" actId="1076"/>
          <ac:spMkLst>
            <pc:docMk/>
            <pc:sldMk cId="1216216427" sldId="908"/>
            <ac:spMk id="48" creationId="{5700D942-A6ED-B232-416D-55F720D47B1F}"/>
          </ac:spMkLst>
        </pc:spChg>
        <pc:spChg chg="mod topLvl">
          <ac:chgData name="Phillip Kaufman" userId="c001b2a046940d7c" providerId="LiveId" clId="{5CB25B10-5B1C-4017-B167-ED3104435743}" dt="2024-06-04T06:56:08.109" v="13728" actId="165"/>
          <ac:spMkLst>
            <pc:docMk/>
            <pc:sldMk cId="1216216427" sldId="908"/>
            <ac:spMk id="62" creationId="{701B45CC-8887-BD53-24C7-DE319DC1E34A}"/>
          </ac:spMkLst>
        </pc:spChg>
        <pc:spChg chg="mod">
          <ac:chgData name="Phillip Kaufman" userId="c001b2a046940d7c" providerId="LiveId" clId="{5CB25B10-5B1C-4017-B167-ED3104435743}" dt="2024-05-30T06:39:59.892" v="9819"/>
          <ac:spMkLst>
            <pc:docMk/>
            <pc:sldMk cId="1216216427" sldId="908"/>
            <ac:spMk id="63" creationId="{72264268-842C-B6D5-2DA9-E7AAE5D6911F}"/>
          </ac:spMkLst>
        </pc:spChg>
        <pc:spChg chg="mod topLvl">
          <ac:chgData name="Phillip Kaufman" userId="c001b2a046940d7c" providerId="LiveId" clId="{5CB25B10-5B1C-4017-B167-ED3104435743}" dt="2024-06-04T06:56:08.109" v="13728" actId="165"/>
          <ac:spMkLst>
            <pc:docMk/>
            <pc:sldMk cId="1216216427" sldId="908"/>
            <ac:spMk id="63" creationId="{A9DF35ED-8ED4-5D1F-E7C0-AB0884147B40}"/>
          </ac:spMkLst>
        </pc:spChg>
        <pc:spChg chg="mod">
          <ac:chgData name="Phillip Kaufman" userId="c001b2a046940d7c" providerId="LiveId" clId="{5CB25B10-5B1C-4017-B167-ED3104435743}" dt="2024-05-30T06:39:59.892" v="9819"/>
          <ac:spMkLst>
            <pc:docMk/>
            <pc:sldMk cId="1216216427" sldId="908"/>
            <ac:spMk id="64" creationId="{554D1FDF-5329-E119-7926-1F86407C8326}"/>
          </ac:spMkLst>
        </pc:spChg>
        <pc:spChg chg="mod ord topLvl">
          <ac:chgData name="Phillip Kaufman" userId="c001b2a046940d7c" providerId="LiveId" clId="{5CB25B10-5B1C-4017-B167-ED3104435743}" dt="2024-05-16T19:47:08.968" v="2507" actId="164"/>
          <ac:spMkLst>
            <pc:docMk/>
            <pc:sldMk cId="1216216427" sldId="908"/>
            <ac:spMk id="77" creationId="{CB1FE8FF-CEB2-470A-7DA4-B5164BCF852A}"/>
          </ac:spMkLst>
        </pc:spChg>
        <pc:spChg chg="mod ord topLvl">
          <ac:chgData name="Phillip Kaufman" userId="c001b2a046940d7c" providerId="LiveId" clId="{5CB25B10-5B1C-4017-B167-ED3104435743}" dt="2024-05-16T19:47:08.968" v="2507" actId="164"/>
          <ac:spMkLst>
            <pc:docMk/>
            <pc:sldMk cId="1216216427" sldId="908"/>
            <ac:spMk id="78" creationId="{A74E30B9-FE90-8F34-22E3-35D3654EF246}"/>
          </ac:spMkLst>
        </pc:spChg>
        <pc:spChg chg="mod topLvl">
          <ac:chgData name="Phillip Kaufman" userId="c001b2a046940d7c" providerId="LiveId" clId="{5CB25B10-5B1C-4017-B167-ED3104435743}" dt="2024-05-16T19:47:13.371" v="2508" actId="164"/>
          <ac:spMkLst>
            <pc:docMk/>
            <pc:sldMk cId="1216216427" sldId="908"/>
            <ac:spMk id="79" creationId="{5FB554DC-FC13-6572-BCB3-2DD7A637153C}"/>
          </ac:spMkLst>
        </pc:spChg>
        <pc:spChg chg="mod topLvl">
          <ac:chgData name="Phillip Kaufman" userId="c001b2a046940d7c" providerId="LiveId" clId="{5CB25B10-5B1C-4017-B167-ED3104435743}" dt="2024-05-16T19:47:13.371" v="2508" actId="164"/>
          <ac:spMkLst>
            <pc:docMk/>
            <pc:sldMk cId="1216216427" sldId="908"/>
            <ac:spMk id="80" creationId="{DA143873-432F-C5EF-3A52-C134F5C8898C}"/>
          </ac:spMkLst>
        </pc:spChg>
        <pc:spChg chg="mod">
          <ac:chgData name="Phillip Kaufman" userId="c001b2a046940d7c" providerId="LiveId" clId="{5CB25B10-5B1C-4017-B167-ED3104435743}" dt="2024-05-27T07:14:11.956" v="8420" actId="165"/>
          <ac:spMkLst>
            <pc:docMk/>
            <pc:sldMk cId="1216216427" sldId="908"/>
            <ac:spMk id="88" creationId="{AE2C504C-C3B7-279D-FE83-A39C99EB5302}"/>
          </ac:spMkLst>
        </pc:spChg>
        <pc:spChg chg="mod">
          <ac:chgData name="Phillip Kaufman" userId="c001b2a046940d7c" providerId="LiveId" clId="{5CB25B10-5B1C-4017-B167-ED3104435743}" dt="2024-05-27T07:14:11.956" v="8420" actId="165"/>
          <ac:spMkLst>
            <pc:docMk/>
            <pc:sldMk cId="1216216427" sldId="908"/>
            <ac:spMk id="89" creationId="{89955996-7B36-4126-CECF-9146AA0B8B44}"/>
          </ac:spMkLst>
        </pc:spChg>
        <pc:spChg chg="del mod">
          <ac:chgData name="Phillip Kaufman" userId="c001b2a046940d7c" providerId="LiveId" clId="{5CB25B10-5B1C-4017-B167-ED3104435743}" dt="2024-05-18T03:15:15.679" v="2776" actId="478"/>
          <ac:spMkLst>
            <pc:docMk/>
            <pc:sldMk cId="1216216427" sldId="908"/>
            <ac:spMk id="92" creationId="{01EDDFF4-B33F-A42F-580A-A194229FD8E6}"/>
          </ac:spMkLst>
        </pc:spChg>
        <pc:spChg chg="mod">
          <ac:chgData name="Phillip Kaufman" userId="c001b2a046940d7c" providerId="LiveId" clId="{5CB25B10-5B1C-4017-B167-ED3104435743}" dt="2024-05-27T07:25:40.384" v="8572"/>
          <ac:spMkLst>
            <pc:docMk/>
            <pc:sldMk cId="1216216427" sldId="908"/>
            <ac:spMk id="165" creationId="{6C83B873-CA92-2AE7-0C50-AAC88A905D24}"/>
          </ac:spMkLst>
        </pc:spChg>
        <pc:spChg chg="mod">
          <ac:chgData name="Phillip Kaufman" userId="c001b2a046940d7c" providerId="LiveId" clId="{5CB25B10-5B1C-4017-B167-ED3104435743}" dt="2024-05-27T07:25:40.384" v="8572"/>
          <ac:spMkLst>
            <pc:docMk/>
            <pc:sldMk cId="1216216427" sldId="908"/>
            <ac:spMk id="166" creationId="{86E16C0E-ABC7-4C49-5BB6-34D3B42136C3}"/>
          </ac:spMkLst>
        </pc:spChg>
        <pc:spChg chg="mod">
          <ac:chgData name="Phillip Kaufman" userId="c001b2a046940d7c" providerId="LiveId" clId="{5CB25B10-5B1C-4017-B167-ED3104435743}" dt="2024-05-27T07:25:40.384" v="8572"/>
          <ac:spMkLst>
            <pc:docMk/>
            <pc:sldMk cId="1216216427" sldId="908"/>
            <ac:spMk id="167" creationId="{D786625D-EE24-9E05-F311-F203FC3B02B5}"/>
          </ac:spMkLst>
        </pc:spChg>
        <pc:spChg chg="mod">
          <ac:chgData name="Phillip Kaufman" userId="c001b2a046940d7c" providerId="LiveId" clId="{5CB25B10-5B1C-4017-B167-ED3104435743}" dt="2024-05-27T07:25:40.384" v="8572"/>
          <ac:spMkLst>
            <pc:docMk/>
            <pc:sldMk cId="1216216427" sldId="908"/>
            <ac:spMk id="168" creationId="{E3F95250-107B-7BC3-55CE-6E602CD06795}"/>
          </ac:spMkLst>
        </pc:spChg>
        <pc:spChg chg="mod">
          <ac:chgData name="Phillip Kaufman" userId="c001b2a046940d7c" providerId="LiveId" clId="{5CB25B10-5B1C-4017-B167-ED3104435743}" dt="2024-05-27T07:25:40.384" v="8572"/>
          <ac:spMkLst>
            <pc:docMk/>
            <pc:sldMk cId="1216216427" sldId="908"/>
            <ac:spMk id="171" creationId="{1B87B33E-C0D6-23A1-38BA-E88D298831D9}"/>
          </ac:spMkLst>
        </pc:spChg>
        <pc:spChg chg="mod">
          <ac:chgData name="Phillip Kaufman" userId="c001b2a046940d7c" providerId="LiveId" clId="{5CB25B10-5B1C-4017-B167-ED3104435743}" dt="2024-05-27T07:25:40.384" v="8572"/>
          <ac:spMkLst>
            <pc:docMk/>
            <pc:sldMk cId="1216216427" sldId="908"/>
            <ac:spMk id="173" creationId="{06F18DCA-E150-1B4A-61A6-5FD5F6A7D10E}"/>
          </ac:spMkLst>
        </pc:spChg>
        <pc:spChg chg="mod">
          <ac:chgData name="Phillip Kaufman" userId="c001b2a046940d7c" providerId="LiveId" clId="{5CB25B10-5B1C-4017-B167-ED3104435743}" dt="2024-05-27T07:25:40.384" v="8572"/>
          <ac:spMkLst>
            <pc:docMk/>
            <pc:sldMk cId="1216216427" sldId="908"/>
            <ac:spMk id="174" creationId="{5A71D5AD-68E5-94F0-CA74-DFE7309EA141}"/>
          </ac:spMkLst>
        </pc:spChg>
        <pc:spChg chg="mod">
          <ac:chgData name="Phillip Kaufman" userId="c001b2a046940d7c" providerId="LiveId" clId="{5CB25B10-5B1C-4017-B167-ED3104435743}" dt="2024-05-27T07:25:40.384" v="8572"/>
          <ac:spMkLst>
            <pc:docMk/>
            <pc:sldMk cId="1216216427" sldId="908"/>
            <ac:spMk id="176" creationId="{651834B5-1909-9F38-58B1-C09F15DB44E5}"/>
          </ac:spMkLst>
        </pc:spChg>
        <pc:spChg chg="mod">
          <ac:chgData name="Phillip Kaufman" userId="c001b2a046940d7c" providerId="LiveId" clId="{5CB25B10-5B1C-4017-B167-ED3104435743}" dt="2024-05-27T07:25:40.384" v="8572"/>
          <ac:spMkLst>
            <pc:docMk/>
            <pc:sldMk cId="1216216427" sldId="908"/>
            <ac:spMk id="177" creationId="{02F66C81-AC60-5CEC-6F34-FB6221DA1FF2}"/>
          </ac:spMkLst>
        </pc:spChg>
        <pc:spChg chg="mod">
          <ac:chgData name="Phillip Kaufman" userId="c001b2a046940d7c" providerId="LiveId" clId="{5CB25B10-5B1C-4017-B167-ED3104435743}" dt="2024-05-27T07:25:40.384" v="8572"/>
          <ac:spMkLst>
            <pc:docMk/>
            <pc:sldMk cId="1216216427" sldId="908"/>
            <ac:spMk id="180" creationId="{600D518C-20C6-DCC3-4A23-7825D6D7B506}"/>
          </ac:spMkLst>
        </pc:spChg>
        <pc:grpChg chg="add del mod ord">
          <ac:chgData name="Phillip Kaufman" userId="c001b2a046940d7c" providerId="LiveId" clId="{5CB25B10-5B1C-4017-B167-ED3104435743}" dt="2024-06-02T23:53:57.966" v="12570" actId="478"/>
          <ac:grpSpMkLst>
            <pc:docMk/>
            <pc:sldMk cId="1216216427" sldId="908"/>
            <ac:grpSpMk id="4" creationId="{BB58C6E9-2CEB-948D-BCFE-C41FBD675FF9}"/>
          </ac:grpSpMkLst>
        </pc:grpChg>
        <pc:grpChg chg="add del mod">
          <ac:chgData name="Phillip Kaufman" userId="c001b2a046940d7c" providerId="LiveId" clId="{5CB25B10-5B1C-4017-B167-ED3104435743}" dt="2024-05-27T07:14:11.956" v="8420" actId="165"/>
          <ac:grpSpMkLst>
            <pc:docMk/>
            <pc:sldMk cId="1216216427" sldId="908"/>
            <ac:grpSpMk id="4" creationId="{D5682286-B4A4-52D4-0CC2-B7AC7A53049A}"/>
          </ac:grpSpMkLst>
        </pc:grpChg>
        <pc:grpChg chg="add del mod">
          <ac:chgData name="Phillip Kaufman" userId="c001b2a046940d7c" providerId="LiveId" clId="{5CB25B10-5B1C-4017-B167-ED3104435743}" dt="2024-06-03T00:03:39.341" v="12820" actId="165"/>
          <ac:grpSpMkLst>
            <pc:docMk/>
            <pc:sldMk cId="1216216427" sldId="908"/>
            <ac:grpSpMk id="5" creationId="{411A5522-9ECB-4BDE-D976-27F441E6AF36}"/>
          </ac:grpSpMkLst>
        </pc:grpChg>
        <pc:grpChg chg="del mod topLvl">
          <ac:chgData name="Phillip Kaufman" userId="c001b2a046940d7c" providerId="LiveId" clId="{5CB25B10-5B1C-4017-B167-ED3104435743}" dt="2024-05-30T06:38:23.907" v="9777" actId="478"/>
          <ac:grpSpMkLst>
            <pc:docMk/>
            <pc:sldMk cId="1216216427" sldId="908"/>
            <ac:grpSpMk id="5" creationId="{7ABD594B-7456-A9AF-B4A7-86D15332187C}"/>
          </ac:grpSpMkLst>
        </pc:grpChg>
        <pc:grpChg chg="add mod topLvl">
          <ac:chgData name="Phillip Kaufman" userId="c001b2a046940d7c" providerId="LiveId" clId="{5CB25B10-5B1C-4017-B167-ED3104435743}" dt="2024-06-04T07:09:10.934" v="14270" actId="164"/>
          <ac:grpSpMkLst>
            <pc:docMk/>
            <pc:sldMk cId="1216216427" sldId="908"/>
            <ac:grpSpMk id="5" creationId="{AEB495CE-A746-0029-7749-01CE3139177E}"/>
          </ac:grpSpMkLst>
        </pc:grpChg>
        <pc:grpChg chg="add del mod">
          <ac:chgData name="Phillip Kaufman" userId="c001b2a046940d7c" providerId="LiveId" clId="{5CB25B10-5B1C-4017-B167-ED3104435743}" dt="2024-06-04T06:56:08.109" v="13728" actId="165"/>
          <ac:grpSpMkLst>
            <pc:docMk/>
            <pc:sldMk cId="1216216427" sldId="908"/>
            <ac:grpSpMk id="6" creationId="{D1597A6E-6644-9412-846D-6758DB8FBCFC}"/>
          </ac:grpSpMkLst>
        </pc:grpChg>
        <pc:grpChg chg="del mod topLvl">
          <ac:chgData name="Phillip Kaufman" userId="c001b2a046940d7c" providerId="LiveId" clId="{5CB25B10-5B1C-4017-B167-ED3104435743}" dt="2024-05-27T07:18:52.543" v="8484" actId="478"/>
          <ac:grpSpMkLst>
            <pc:docMk/>
            <pc:sldMk cId="1216216427" sldId="908"/>
            <ac:grpSpMk id="7" creationId="{0E4E9382-058F-14A6-B951-D3D7EE27F24A}"/>
          </ac:grpSpMkLst>
        </pc:grpChg>
        <pc:grpChg chg="add mod">
          <ac:chgData name="Phillip Kaufman" userId="c001b2a046940d7c" providerId="LiveId" clId="{5CB25B10-5B1C-4017-B167-ED3104435743}" dt="2024-06-04T07:09:05.427" v="14269" actId="164"/>
          <ac:grpSpMkLst>
            <pc:docMk/>
            <pc:sldMk cId="1216216427" sldId="908"/>
            <ac:grpSpMk id="7" creationId="{3B9185DB-0FEB-ADBD-35E6-09AFD42557A1}"/>
          </ac:grpSpMkLst>
        </pc:grpChg>
        <pc:grpChg chg="mod">
          <ac:chgData name="Phillip Kaufman" userId="c001b2a046940d7c" providerId="LiveId" clId="{5CB25B10-5B1C-4017-B167-ED3104435743}" dt="2024-05-27T07:14:11.956" v="8420" actId="165"/>
          <ac:grpSpMkLst>
            <pc:docMk/>
            <pc:sldMk cId="1216216427" sldId="908"/>
            <ac:grpSpMk id="10" creationId="{0A05EF09-698E-CA2A-EE47-4D6AD1284941}"/>
          </ac:grpSpMkLst>
        </pc:grpChg>
        <pc:grpChg chg="mod">
          <ac:chgData name="Phillip Kaufman" userId="c001b2a046940d7c" providerId="LiveId" clId="{5CB25B10-5B1C-4017-B167-ED3104435743}" dt="2024-05-30T06:38:13.443" v="9775"/>
          <ac:grpSpMkLst>
            <pc:docMk/>
            <pc:sldMk cId="1216216427" sldId="908"/>
            <ac:grpSpMk id="10" creationId="{C7DBAD28-A46D-CBC4-63CC-A8DFADF4AEE8}"/>
          </ac:grpSpMkLst>
        </pc:grpChg>
        <pc:grpChg chg="del mod topLvl">
          <ac:chgData name="Phillip Kaufman" userId="c001b2a046940d7c" providerId="LiveId" clId="{5CB25B10-5B1C-4017-B167-ED3104435743}" dt="2024-06-04T03:08:22.558" v="13582" actId="165"/>
          <ac:grpSpMkLst>
            <pc:docMk/>
            <pc:sldMk cId="1216216427" sldId="908"/>
            <ac:grpSpMk id="13" creationId="{834EA01F-C95B-E055-35A9-18F376A21F5A}"/>
          </ac:grpSpMkLst>
        </pc:grpChg>
        <pc:grpChg chg="add mod">
          <ac:chgData name="Phillip Kaufman" userId="c001b2a046940d7c" providerId="LiveId" clId="{5CB25B10-5B1C-4017-B167-ED3104435743}" dt="2024-05-30T06:39:05.887" v="9797" actId="164"/>
          <ac:grpSpMkLst>
            <pc:docMk/>
            <pc:sldMk cId="1216216427" sldId="908"/>
            <ac:grpSpMk id="13" creationId="{A609693A-6E97-E6EB-3F7F-FA496F1F19EA}"/>
          </ac:grpSpMkLst>
        </pc:grpChg>
        <pc:grpChg chg="add del mod">
          <ac:chgData name="Phillip Kaufman" userId="c001b2a046940d7c" providerId="LiveId" clId="{5CB25B10-5B1C-4017-B167-ED3104435743}" dt="2024-05-30T06:39:46.467" v="9815" actId="165"/>
          <ac:grpSpMkLst>
            <pc:docMk/>
            <pc:sldMk cId="1216216427" sldId="908"/>
            <ac:grpSpMk id="14" creationId="{524A1475-BCAE-4D2B-BE03-67C64B73A138}"/>
          </ac:grpSpMkLst>
        </pc:grpChg>
        <pc:grpChg chg="del mod topLvl">
          <ac:chgData name="Phillip Kaufman" userId="c001b2a046940d7c" providerId="LiveId" clId="{5CB25B10-5B1C-4017-B167-ED3104435743}" dt="2024-06-03T00:03:40.861" v="12821" actId="478"/>
          <ac:grpSpMkLst>
            <pc:docMk/>
            <pc:sldMk cId="1216216427" sldId="908"/>
            <ac:grpSpMk id="14" creationId="{D5B8E9E9-F52D-0CA5-DC53-C8FD17BE6C03}"/>
          </ac:grpSpMkLst>
        </pc:grpChg>
        <pc:grpChg chg="add mod">
          <ac:chgData name="Phillip Kaufman" userId="c001b2a046940d7c" providerId="LiveId" clId="{5CB25B10-5B1C-4017-B167-ED3104435743}" dt="2024-05-30T06:39:59.892" v="9819"/>
          <ac:grpSpMkLst>
            <pc:docMk/>
            <pc:sldMk cId="1216216427" sldId="908"/>
            <ac:grpSpMk id="15" creationId="{EA17B82E-B025-B7FA-54A8-DC52223A8D9D}"/>
          </ac:grpSpMkLst>
        </pc:grpChg>
        <pc:grpChg chg="mod topLvl">
          <ac:chgData name="Phillip Kaufman" userId="c001b2a046940d7c" providerId="LiveId" clId="{5CB25B10-5B1C-4017-B167-ED3104435743}" dt="2024-06-04T07:09:10.934" v="14270" actId="164"/>
          <ac:grpSpMkLst>
            <pc:docMk/>
            <pc:sldMk cId="1216216427" sldId="908"/>
            <ac:grpSpMk id="15" creationId="{F1F5D742-7999-A502-8126-646DE1A7CC94}"/>
          </ac:grpSpMkLst>
        </pc:grpChg>
        <pc:grpChg chg="mod">
          <ac:chgData name="Phillip Kaufman" userId="c001b2a046940d7c" providerId="LiveId" clId="{5CB25B10-5B1C-4017-B167-ED3104435743}" dt="2024-05-30T06:39:59.892" v="9819"/>
          <ac:grpSpMkLst>
            <pc:docMk/>
            <pc:sldMk cId="1216216427" sldId="908"/>
            <ac:grpSpMk id="16" creationId="{540409FF-AE83-1B2D-54D9-8B1524619EFA}"/>
          </ac:grpSpMkLst>
        </pc:grpChg>
        <pc:grpChg chg="mod">
          <ac:chgData name="Phillip Kaufman" userId="c001b2a046940d7c" providerId="LiveId" clId="{5CB25B10-5B1C-4017-B167-ED3104435743}" dt="2024-05-30T06:39:59.892" v="9819"/>
          <ac:grpSpMkLst>
            <pc:docMk/>
            <pc:sldMk cId="1216216427" sldId="908"/>
            <ac:grpSpMk id="19" creationId="{67D720F7-A362-2CFF-4F6E-DD94DD07451B}"/>
          </ac:grpSpMkLst>
        </pc:grpChg>
        <pc:grpChg chg="mod">
          <ac:chgData name="Phillip Kaufman" userId="c001b2a046940d7c" providerId="LiveId" clId="{5CB25B10-5B1C-4017-B167-ED3104435743}" dt="2024-05-30T06:39:59.892" v="9819"/>
          <ac:grpSpMkLst>
            <pc:docMk/>
            <pc:sldMk cId="1216216427" sldId="908"/>
            <ac:grpSpMk id="20" creationId="{5B557251-6CE1-338C-ABA1-9FB43EA360B0}"/>
          </ac:grpSpMkLst>
        </pc:grpChg>
        <pc:grpChg chg="del mod topLvl">
          <ac:chgData name="Phillip Kaufman" userId="c001b2a046940d7c" providerId="LiveId" clId="{5CB25B10-5B1C-4017-B167-ED3104435743}" dt="2024-05-16T19:43:56.662" v="2463" actId="478"/>
          <ac:grpSpMkLst>
            <pc:docMk/>
            <pc:sldMk cId="1216216427" sldId="908"/>
            <ac:grpSpMk id="29" creationId="{76F66EC2-CCFF-AB3F-6FA0-E1C627F2764B}"/>
          </ac:grpSpMkLst>
        </pc:grpChg>
        <pc:grpChg chg="add del mod">
          <ac:chgData name="Phillip Kaufman" userId="c001b2a046940d7c" providerId="LiveId" clId="{5CB25B10-5B1C-4017-B167-ED3104435743}" dt="2024-05-27T07:18:50.919" v="8483" actId="478"/>
          <ac:grpSpMkLst>
            <pc:docMk/>
            <pc:sldMk cId="1216216427" sldId="908"/>
            <ac:grpSpMk id="30" creationId="{2C4DD4FF-24F0-3029-474E-A3F54049BA12}"/>
          </ac:grpSpMkLst>
        </pc:grpChg>
        <pc:grpChg chg="add del mod ord topLvl">
          <ac:chgData name="Phillip Kaufman" userId="c001b2a046940d7c" providerId="LiveId" clId="{5CB25B10-5B1C-4017-B167-ED3104435743}" dt="2024-05-16T19:45:43.334" v="2495" actId="165"/>
          <ac:grpSpMkLst>
            <pc:docMk/>
            <pc:sldMk cId="1216216427" sldId="908"/>
            <ac:grpSpMk id="33" creationId="{234D2119-BC7C-CE5A-5DB1-C836D5A60ACB}"/>
          </ac:grpSpMkLst>
        </pc:grpChg>
        <pc:grpChg chg="del mod topLvl">
          <ac:chgData name="Phillip Kaufman" userId="c001b2a046940d7c" providerId="LiveId" clId="{5CB25B10-5B1C-4017-B167-ED3104435743}" dt="2024-05-16T19:46:34.303" v="2503" actId="165"/>
          <ac:grpSpMkLst>
            <pc:docMk/>
            <pc:sldMk cId="1216216427" sldId="908"/>
            <ac:grpSpMk id="34" creationId="{35E47162-2AAA-BB15-5352-27C630CFDE3D}"/>
          </ac:grpSpMkLst>
        </pc:grpChg>
        <pc:grpChg chg="mod">
          <ac:chgData name="Phillip Kaufman" userId="c001b2a046940d7c" providerId="LiveId" clId="{5CB25B10-5B1C-4017-B167-ED3104435743}" dt="2024-05-27T07:11:31.777" v="8383"/>
          <ac:grpSpMkLst>
            <pc:docMk/>
            <pc:sldMk cId="1216216427" sldId="908"/>
            <ac:grpSpMk id="35" creationId="{1584395C-4D7D-C574-B216-7C097A78BFDF}"/>
          </ac:grpSpMkLst>
        </pc:grpChg>
        <pc:grpChg chg="del">
          <ac:chgData name="Phillip Kaufman" userId="c001b2a046940d7c" providerId="LiveId" clId="{5CB25B10-5B1C-4017-B167-ED3104435743}" dt="2024-05-16T19:43:52.764" v="2462" actId="165"/>
          <ac:grpSpMkLst>
            <pc:docMk/>
            <pc:sldMk cId="1216216427" sldId="908"/>
            <ac:grpSpMk id="39" creationId="{9BA70E87-D61A-8317-1F34-C4251813B0FB}"/>
          </ac:grpSpMkLst>
        </pc:grpChg>
        <pc:grpChg chg="mod">
          <ac:chgData name="Phillip Kaufman" userId="c001b2a046940d7c" providerId="LiveId" clId="{5CB25B10-5B1C-4017-B167-ED3104435743}" dt="2024-05-27T07:11:31.777" v="8383"/>
          <ac:grpSpMkLst>
            <pc:docMk/>
            <pc:sldMk cId="1216216427" sldId="908"/>
            <ac:grpSpMk id="42" creationId="{679C92CD-85F7-BD4F-9258-62F67B8E8193}"/>
          </ac:grpSpMkLst>
        </pc:grpChg>
        <pc:grpChg chg="del mod topLvl">
          <ac:chgData name="Phillip Kaufman" userId="c001b2a046940d7c" providerId="LiveId" clId="{5CB25B10-5B1C-4017-B167-ED3104435743}" dt="2024-05-16T19:45:43.334" v="2495" actId="165"/>
          <ac:grpSpMkLst>
            <pc:docMk/>
            <pc:sldMk cId="1216216427" sldId="908"/>
            <ac:grpSpMk id="50" creationId="{466B8101-3FC8-2B29-F948-A9DA096028A1}"/>
          </ac:grpSpMkLst>
        </pc:grpChg>
        <pc:grpChg chg="add mod">
          <ac:chgData name="Phillip Kaufman" userId="c001b2a046940d7c" providerId="LiveId" clId="{5CB25B10-5B1C-4017-B167-ED3104435743}" dt="2024-06-04T07:09:10.934" v="14270" actId="164"/>
          <ac:grpSpMkLst>
            <pc:docMk/>
            <pc:sldMk cId="1216216427" sldId="908"/>
            <ac:grpSpMk id="57" creationId="{0BEAB518-3A77-0300-804E-B32BBA8CED0F}"/>
          </ac:grpSpMkLst>
        </pc:grpChg>
        <pc:grpChg chg="add mod">
          <ac:chgData name="Phillip Kaufman" userId="c001b2a046940d7c" providerId="LiveId" clId="{5CB25B10-5B1C-4017-B167-ED3104435743}" dt="2024-06-04T07:09:10.934" v="14270" actId="164"/>
          <ac:grpSpMkLst>
            <pc:docMk/>
            <pc:sldMk cId="1216216427" sldId="908"/>
            <ac:grpSpMk id="58" creationId="{F5095794-7CDF-CE06-74B2-AA8B1C382673}"/>
          </ac:grpSpMkLst>
        </pc:grpChg>
        <pc:grpChg chg="del mod topLvl">
          <ac:chgData name="Phillip Kaufman" userId="c001b2a046940d7c" providerId="LiveId" clId="{5CB25B10-5B1C-4017-B167-ED3104435743}" dt="2024-06-04T03:08:29.317" v="13583" actId="165"/>
          <ac:grpSpMkLst>
            <pc:docMk/>
            <pc:sldMk cId="1216216427" sldId="908"/>
            <ac:grpSpMk id="64" creationId="{CBF414CA-6E7D-E2AE-0BC3-A4170086FD18}"/>
          </ac:grpSpMkLst>
        </pc:grpChg>
        <pc:grpChg chg="mod">
          <ac:chgData name="Phillip Kaufman" userId="c001b2a046940d7c" providerId="LiveId" clId="{5CB25B10-5B1C-4017-B167-ED3104435743}" dt="2024-05-30T06:39:59.892" v="9819"/>
          <ac:grpSpMkLst>
            <pc:docMk/>
            <pc:sldMk cId="1216216427" sldId="908"/>
            <ac:grpSpMk id="65" creationId="{654832DB-2853-BD2D-8A2B-B1CAFB24475D}"/>
          </ac:grpSpMkLst>
        </pc:grpChg>
        <pc:grpChg chg="add del mod">
          <ac:chgData name="Phillip Kaufman" userId="c001b2a046940d7c" providerId="LiveId" clId="{5CB25B10-5B1C-4017-B167-ED3104435743}" dt="2024-06-03T00:03:36.333" v="12819" actId="478"/>
          <ac:grpSpMkLst>
            <pc:docMk/>
            <pc:sldMk cId="1216216427" sldId="908"/>
            <ac:grpSpMk id="67" creationId="{8260588C-A735-A465-E43D-57A661562AA8}"/>
          </ac:grpSpMkLst>
        </pc:grpChg>
        <pc:grpChg chg="add del mod">
          <ac:chgData name="Phillip Kaufman" userId="c001b2a046940d7c" providerId="LiveId" clId="{5CB25B10-5B1C-4017-B167-ED3104435743}" dt="2024-05-16T19:45:40.147" v="2494" actId="165"/>
          <ac:grpSpMkLst>
            <pc:docMk/>
            <pc:sldMk cId="1216216427" sldId="908"/>
            <ac:grpSpMk id="71" creationId="{026DF41F-EBFB-AF56-9C36-A6B07AC9E93F}"/>
          </ac:grpSpMkLst>
        </pc:grpChg>
        <pc:grpChg chg="add mod">
          <ac:chgData name="Phillip Kaufman" userId="c001b2a046940d7c" providerId="LiveId" clId="{5CB25B10-5B1C-4017-B167-ED3104435743}" dt="2024-05-16T19:47:17.064" v="2509" actId="164"/>
          <ac:grpSpMkLst>
            <pc:docMk/>
            <pc:sldMk cId="1216216427" sldId="908"/>
            <ac:grpSpMk id="72" creationId="{822C903A-E64D-AD27-6574-E128BB642781}"/>
          </ac:grpSpMkLst>
        </pc:grpChg>
        <pc:grpChg chg="add mod">
          <ac:chgData name="Phillip Kaufman" userId="c001b2a046940d7c" providerId="LiveId" clId="{5CB25B10-5B1C-4017-B167-ED3104435743}" dt="2024-05-16T19:47:17.064" v="2509" actId="164"/>
          <ac:grpSpMkLst>
            <pc:docMk/>
            <pc:sldMk cId="1216216427" sldId="908"/>
            <ac:grpSpMk id="73" creationId="{4876D70B-EEF7-279F-4AD0-8DAF4C8AC3BA}"/>
          </ac:grpSpMkLst>
        </pc:grpChg>
        <pc:grpChg chg="add mod">
          <ac:chgData name="Phillip Kaufman" userId="c001b2a046940d7c" providerId="LiveId" clId="{5CB25B10-5B1C-4017-B167-ED3104435743}" dt="2024-05-16T19:47:17.064" v="2509" actId="164"/>
          <ac:grpSpMkLst>
            <pc:docMk/>
            <pc:sldMk cId="1216216427" sldId="908"/>
            <ac:grpSpMk id="74" creationId="{575CA865-0477-94CF-0127-35207625AC62}"/>
          </ac:grpSpMkLst>
        </pc:grpChg>
        <pc:grpChg chg="add del mod">
          <ac:chgData name="Phillip Kaufman" userId="c001b2a046940d7c" providerId="LiveId" clId="{5CB25B10-5B1C-4017-B167-ED3104435743}" dt="2024-05-18T03:15:14.402" v="2775" actId="478"/>
          <ac:grpSpMkLst>
            <pc:docMk/>
            <pc:sldMk cId="1216216427" sldId="908"/>
            <ac:grpSpMk id="75" creationId="{2A719AC2-7F28-C542-7787-FCC1092DE90C}"/>
          </ac:grpSpMkLst>
        </pc:grpChg>
        <pc:grpChg chg="mod">
          <ac:chgData name="Phillip Kaufman" userId="c001b2a046940d7c" providerId="LiveId" clId="{5CB25B10-5B1C-4017-B167-ED3104435743}" dt="2024-05-27T07:14:11.956" v="8420" actId="165"/>
          <ac:grpSpMkLst>
            <pc:docMk/>
            <pc:sldMk cId="1216216427" sldId="908"/>
            <ac:grpSpMk id="90" creationId="{19B5C1FE-E1C4-92D1-59E7-C44FF13D70B5}"/>
          </ac:grpSpMkLst>
        </pc:grpChg>
        <pc:grpChg chg="add del mod">
          <ac:chgData name="Phillip Kaufman" userId="c001b2a046940d7c" providerId="LiveId" clId="{5CB25B10-5B1C-4017-B167-ED3104435743}" dt="2024-05-27T07:19:23.486" v="8496" actId="165"/>
          <ac:grpSpMkLst>
            <pc:docMk/>
            <pc:sldMk cId="1216216427" sldId="908"/>
            <ac:grpSpMk id="92" creationId="{F73F927B-AEBA-B367-ACFD-230CB3F8F59B}"/>
          </ac:grpSpMkLst>
        </pc:grpChg>
        <pc:grpChg chg="del mod topLvl">
          <ac:chgData name="Phillip Kaufman" userId="c001b2a046940d7c" providerId="LiveId" clId="{5CB25B10-5B1C-4017-B167-ED3104435743}" dt="2024-06-02T23:53:59.071" v="12571" actId="478"/>
          <ac:grpSpMkLst>
            <pc:docMk/>
            <pc:sldMk cId="1216216427" sldId="908"/>
            <ac:grpSpMk id="94" creationId="{D7366541-05D7-E9D9-DB05-D9D50341D472}"/>
          </ac:grpSpMkLst>
        </pc:grpChg>
        <pc:grpChg chg="add del mod topLvl">
          <ac:chgData name="Phillip Kaufman" userId="c001b2a046940d7c" providerId="LiveId" clId="{5CB25B10-5B1C-4017-B167-ED3104435743}" dt="2024-06-02T23:54:00.686" v="12573" actId="478"/>
          <ac:grpSpMkLst>
            <pc:docMk/>
            <pc:sldMk cId="1216216427" sldId="908"/>
            <ac:grpSpMk id="95" creationId="{209C4096-38D8-3F27-7B90-10CA445B5384}"/>
          </ac:grpSpMkLst>
        </pc:grpChg>
        <pc:grpChg chg="mod">
          <ac:chgData name="Phillip Kaufman" userId="c001b2a046940d7c" providerId="LiveId" clId="{5CB25B10-5B1C-4017-B167-ED3104435743}" dt="2024-05-30T06:39:46.467" v="9815" actId="165"/>
          <ac:grpSpMkLst>
            <pc:docMk/>
            <pc:sldMk cId="1216216427" sldId="908"/>
            <ac:grpSpMk id="96" creationId="{4C445ABA-A899-89E0-CE76-FAC63E0C1135}"/>
          </ac:grpSpMkLst>
        </pc:grpChg>
        <pc:grpChg chg="mod">
          <ac:chgData name="Phillip Kaufman" userId="c001b2a046940d7c" providerId="LiveId" clId="{5CB25B10-5B1C-4017-B167-ED3104435743}" dt="2024-05-30T06:39:46.467" v="9815" actId="165"/>
          <ac:grpSpMkLst>
            <pc:docMk/>
            <pc:sldMk cId="1216216427" sldId="908"/>
            <ac:grpSpMk id="98" creationId="{E820FF8B-4696-FE6C-99DF-BFEBCAAC349C}"/>
          </ac:grpSpMkLst>
        </pc:grpChg>
        <pc:grpChg chg="mod">
          <ac:chgData name="Phillip Kaufman" userId="c001b2a046940d7c" providerId="LiveId" clId="{5CB25B10-5B1C-4017-B167-ED3104435743}" dt="2024-05-30T06:39:46.467" v="9815" actId="165"/>
          <ac:grpSpMkLst>
            <pc:docMk/>
            <pc:sldMk cId="1216216427" sldId="908"/>
            <ac:grpSpMk id="130" creationId="{A2681201-81CA-C8A8-1558-33B786D4065D}"/>
          </ac:grpSpMkLst>
        </pc:grpChg>
        <pc:grpChg chg="add mod">
          <ac:chgData name="Phillip Kaufman" userId="c001b2a046940d7c" providerId="LiveId" clId="{5CB25B10-5B1C-4017-B167-ED3104435743}" dt="2024-05-27T07:25:40.384" v="8572"/>
          <ac:grpSpMkLst>
            <pc:docMk/>
            <pc:sldMk cId="1216216427" sldId="908"/>
            <ac:grpSpMk id="163" creationId="{0482A622-2EE7-A19B-771A-E11FA20D5916}"/>
          </ac:grpSpMkLst>
        </pc:grpChg>
        <pc:grpChg chg="mod">
          <ac:chgData name="Phillip Kaufman" userId="c001b2a046940d7c" providerId="LiveId" clId="{5CB25B10-5B1C-4017-B167-ED3104435743}" dt="2024-05-27T07:25:40.384" v="8572"/>
          <ac:grpSpMkLst>
            <pc:docMk/>
            <pc:sldMk cId="1216216427" sldId="908"/>
            <ac:grpSpMk id="164" creationId="{A1AEB0E8-87DB-E428-932D-04AAB19C2943}"/>
          </ac:grpSpMkLst>
        </pc:grpChg>
        <pc:grpChg chg="add del mod">
          <ac:chgData name="Phillip Kaufman" userId="c001b2a046940d7c" providerId="LiveId" clId="{5CB25B10-5B1C-4017-B167-ED3104435743}" dt="2024-06-03T00:05:20.597" v="12855" actId="165"/>
          <ac:grpSpMkLst>
            <pc:docMk/>
            <pc:sldMk cId="1216216427" sldId="908"/>
            <ac:grpSpMk id="169" creationId="{A8C8A3E4-AFF5-9E47-0BF2-DDFC90F722A1}"/>
          </ac:grpSpMkLst>
        </pc:grpChg>
        <pc:grpChg chg="mod topLvl">
          <ac:chgData name="Phillip Kaufman" userId="c001b2a046940d7c" providerId="LiveId" clId="{5CB25B10-5B1C-4017-B167-ED3104435743}" dt="2024-06-04T07:09:05.427" v="14269" actId="164"/>
          <ac:grpSpMkLst>
            <pc:docMk/>
            <pc:sldMk cId="1216216427" sldId="908"/>
            <ac:grpSpMk id="170" creationId="{E8E557E8-E18C-A281-2346-FC28EEC136DC}"/>
          </ac:grpSpMkLst>
        </pc:grpChg>
        <pc:grpChg chg="del mod topLvl">
          <ac:chgData name="Phillip Kaufman" userId="c001b2a046940d7c" providerId="LiveId" clId="{5CB25B10-5B1C-4017-B167-ED3104435743}" dt="2024-06-03T00:05:25.037" v="12856" actId="478"/>
          <ac:grpSpMkLst>
            <pc:docMk/>
            <pc:sldMk cId="1216216427" sldId="908"/>
            <ac:grpSpMk id="171" creationId="{BA774CDE-672C-4EFF-D037-B5AD78E59B48}"/>
          </ac:grpSpMkLst>
        </pc:grpChg>
        <pc:grpChg chg="add mod">
          <ac:chgData name="Phillip Kaufman" userId="c001b2a046940d7c" providerId="LiveId" clId="{5CB25B10-5B1C-4017-B167-ED3104435743}" dt="2024-05-27T07:25:40.384" v="8572"/>
          <ac:grpSpMkLst>
            <pc:docMk/>
            <pc:sldMk cId="1216216427" sldId="908"/>
            <ac:grpSpMk id="172" creationId="{E34F7F38-FA23-4426-6374-E15F3BD3EFBD}"/>
          </ac:grpSpMkLst>
        </pc:grpChg>
        <pc:grpChg chg="mod">
          <ac:chgData name="Phillip Kaufman" userId="c001b2a046940d7c" providerId="LiveId" clId="{5CB25B10-5B1C-4017-B167-ED3104435743}" dt="2024-05-27T07:25:40.384" v="8572"/>
          <ac:grpSpMkLst>
            <pc:docMk/>
            <pc:sldMk cId="1216216427" sldId="908"/>
            <ac:grpSpMk id="175" creationId="{3345846A-201D-0993-F7AA-C32B802BAFC0}"/>
          </ac:grpSpMkLst>
        </pc:grpChg>
        <pc:grpChg chg="add del mod topLvl">
          <ac:chgData name="Phillip Kaufman" userId="c001b2a046940d7c" providerId="LiveId" clId="{5CB25B10-5B1C-4017-B167-ED3104435743}" dt="2024-06-04T06:58:13.729" v="13775" actId="478"/>
          <ac:grpSpMkLst>
            <pc:docMk/>
            <pc:sldMk cId="1216216427" sldId="908"/>
            <ac:grpSpMk id="236" creationId="{BC97D08D-7D6E-3AE4-63FE-70902E4E3223}"/>
          </ac:grpSpMkLst>
        </pc:grpChg>
        <pc:grpChg chg="add del mod topLvl">
          <ac:chgData name="Phillip Kaufman" userId="c001b2a046940d7c" providerId="LiveId" clId="{5CB25B10-5B1C-4017-B167-ED3104435743}" dt="2024-06-04T06:56:14.008" v="13729" actId="165"/>
          <ac:grpSpMkLst>
            <pc:docMk/>
            <pc:sldMk cId="1216216427" sldId="908"/>
            <ac:grpSpMk id="269" creationId="{E8CBAB3F-9CA6-AD92-2319-2B26029D467B}"/>
          </ac:grpSpMkLst>
        </pc:grpChg>
        <pc:cxnChg chg="add mod ord">
          <ac:chgData name="Phillip Kaufman" userId="c001b2a046940d7c" providerId="LiveId" clId="{5CB25B10-5B1C-4017-B167-ED3104435743}" dt="2024-06-04T06:56:08.109" v="13728" actId="165"/>
          <ac:cxnSpMkLst>
            <pc:docMk/>
            <pc:sldMk cId="1216216427" sldId="908"/>
            <ac:cxnSpMk id="4" creationId="{BA2B7EC5-4219-4782-282C-15EC9CA32C46}"/>
          </ac:cxnSpMkLst>
        </pc:cxnChg>
        <pc:cxnChg chg="mod">
          <ac:chgData name="Phillip Kaufman" userId="c001b2a046940d7c" providerId="LiveId" clId="{5CB25B10-5B1C-4017-B167-ED3104435743}" dt="2024-05-16T19:43:52.764" v="2462" actId="165"/>
          <ac:cxnSpMkLst>
            <pc:docMk/>
            <pc:sldMk cId="1216216427" sldId="908"/>
            <ac:cxnSpMk id="4" creationId="{E34DFE4A-0BCA-341A-2BF7-EB147A065573}"/>
          </ac:cxnSpMkLst>
        </pc:cxnChg>
        <pc:cxnChg chg="mod">
          <ac:chgData name="Phillip Kaufman" userId="c001b2a046940d7c" providerId="LiveId" clId="{5CB25B10-5B1C-4017-B167-ED3104435743}" dt="2024-05-16T19:43:52.764" v="2462" actId="165"/>
          <ac:cxnSpMkLst>
            <pc:docMk/>
            <pc:sldMk cId="1216216427" sldId="908"/>
            <ac:cxnSpMk id="5" creationId="{B2228867-AF8A-5E52-B359-3005DC6D92FB}"/>
          </ac:cxnSpMkLst>
        </pc:cxnChg>
        <pc:cxnChg chg="mod">
          <ac:chgData name="Phillip Kaufman" userId="c001b2a046940d7c" providerId="LiveId" clId="{5CB25B10-5B1C-4017-B167-ED3104435743}" dt="2024-05-16T19:43:52.764" v="2462" actId="165"/>
          <ac:cxnSpMkLst>
            <pc:docMk/>
            <pc:sldMk cId="1216216427" sldId="908"/>
            <ac:cxnSpMk id="7" creationId="{A754DF83-8F5E-3335-87CF-600C8BFD7B7A}"/>
          </ac:cxnSpMkLst>
        </pc:cxnChg>
        <pc:cxnChg chg="mod">
          <ac:chgData name="Phillip Kaufman" userId="c001b2a046940d7c" providerId="LiveId" clId="{5CB25B10-5B1C-4017-B167-ED3104435743}" dt="2024-05-16T19:43:52.764" v="2462" actId="165"/>
          <ac:cxnSpMkLst>
            <pc:docMk/>
            <pc:sldMk cId="1216216427" sldId="908"/>
            <ac:cxnSpMk id="8" creationId="{01D15895-0140-7B51-6048-2B10BD5A67CC}"/>
          </ac:cxnSpMkLst>
        </pc:cxnChg>
        <pc:cxnChg chg="mod">
          <ac:chgData name="Phillip Kaufman" userId="c001b2a046940d7c" providerId="LiveId" clId="{5CB25B10-5B1C-4017-B167-ED3104435743}" dt="2024-06-04T07:03:32.196" v="14113" actId="688"/>
          <ac:cxnSpMkLst>
            <pc:docMk/>
            <pc:sldMk cId="1216216427" sldId="908"/>
            <ac:cxnSpMk id="8" creationId="{30261A64-FAFA-21D5-C263-9D40D7C2E939}"/>
          </ac:cxnSpMkLst>
        </pc:cxnChg>
        <pc:cxnChg chg="mod">
          <ac:chgData name="Phillip Kaufman" userId="c001b2a046940d7c" providerId="LiveId" clId="{5CB25B10-5B1C-4017-B167-ED3104435743}" dt="2024-06-04T07:03:20.537" v="14111"/>
          <ac:cxnSpMkLst>
            <pc:docMk/>
            <pc:sldMk cId="1216216427" sldId="908"/>
            <ac:cxnSpMk id="9" creationId="{5B30064E-0513-174F-3402-BE722470C561}"/>
          </ac:cxnSpMkLst>
        </pc:cxnChg>
        <pc:cxnChg chg="mod">
          <ac:chgData name="Phillip Kaufman" userId="c001b2a046940d7c" providerId="LiveId" clId="{5CB25B10-5B1C-4017-B167-ED3104435743}" dt="2024-05-16T19:43:52.764" v="2462" actId="165"/>
          <ac:cxnSpMkLst>
            <pc:docMk/>
            <pc:sldMk cId="1216216427" sldId="908"/>
            <ac:cxnSpMk id="9" creationId="{BA023636-11D2-4A12-8441-870A80E448BD}"/>
          </ac:cxnSpMkLst>
        </pc:cxnChg>
        <pc:cxnChg chg="mod">
          <ac:chgData name="Phillip Kaufman" userId="c001b2a046940d7c" providerId="LiveId" clId="{5CB25B10-5B1C-4017-B167-ED3104435743}" dt="2024-06-04T07:03:20.537" v="14111"/>
          <ac:cxnSpMkLst>
            <pc:docMk/>
            <pc:sldMk cId="1216216427" sldId="908"/>
            <ac:cxnSpMk id="10" creationId="{A418A630-FE98-2544-2EEB-36D705837318}"/>
          </ac:cxnSpMkLst>
        </pc:cxnChg>
        <pc:cxnChg chg="mod">
          <ac:chgData name="Phillip Kaufman" userId="c001b2a046940d7c" providerId="LiveId" clId="{5CB25B10-5B1C-4017-B167-ED3104435743}" dt="2024-05-16T19:43:52.764" v="2462" actId="165"/>
          <ac:cxnSpMkLst>
            <pc:docMk/>
            <pc:sldMk cId="1216216427" sldId="908"/>
            <ac:cxnSpMk id="10" creationId="{F92DD69A-858D-0BD3-9D16-87DA2F6A1AE3}"/>
          </ac:cxnSpMkLst>
        </pc:cxnChg>
        <pc:cxnChg chg="mod">
          <ac:chgData name="Phillip Kaufman" userId="c001b2a046940d7c" providerId="LiveId" clId="{5CB25B10-5B1C-4017-B167-ED3104435743}" dt="2024-05-16T19:43:52.764" v="2462" actId="165"/>
          <ac:cxnSpMkLst>
            <pc:docMk/>
            <pc:sldMk cId="1216216427" sldId="908"/>
            <ac:cxnSpMk id="11" creationId="{6A584880-92E3-5A61-8CDA-3BE92681911E}"/>
          </ac:cxnSpMkLst>
        </pc:cxnChg>
        <pc:cxnChg chg="mod">
          <ac:chgData name="Phillip Kaufman" userId="c001b2a046940d7c" providerId="LiveId" clId="{5CB25B10-5B1C-4017-B167-ED3104435743}" dt="2024-05-27T07:14:11.956" v="8420" actId="165"/>
          <ac:cxnSpMkLst>
            <pc:docMk/>
            <pc:sldMk cId="1216216427" sldId="908"/>
            <ac:cxnSpMk id="11" creationId="{A712DE21-6FF0-D640-B8D6-315BC465D9FD}"/>
          </ac:cxnSpMkLst>
        </pc:cxnChg>
        <pc:cxnChg chg="mod">
          <ac:chgData name="Phillip Kaufman" userId="c001b2a046940d7c" providerId="LiveId" clId="{5CB25B10-5B1C-4017-B167-ED3104435743}" dt="2024-06-04T07:04:14.092" v="14144" actId="1035"/>
          <ac:cxnSpMkLst>
            <pc:docMk/>
            <pc:sldMk cId="1216216427" sldId="908"/>
            <ac:cxnSpMk id="11" creationId="{C67A7066-0C6C-0081-A5BE-C73FB1EDD3CF}"/>
          </ac:cxnSpMkLst>
        </pc:cxnChg>
        <pc:cxnChg chg="mod">
          <ac:chgData name="Phillip Kaufman" userId="c001b2a046940d7c" providerId="LiveId" clId="{5CB25B10-5B1C-4017-B167-ED3104435743}" dt="2024-05-30T06:38:13.443" v="9775"/>
          <ac:cxnSpMkLst>
            <pc:docMk/>
            <pc:sldMk cId="1216216427" sldId="908"/>
            <ac:cxnSpMk id="11" creationId="{EEF8C79C-E32D-9F2E-31DF-E4CE78D2AA16}"/>
          </ac:cxnSpMkLst>
        </pc:cxnChg>
        <pc:cxnChg chg="mod">
          <ac:chgData name="Phillip Kaufman" userId="c001b2a046940d7c" providerId="LiveId" clId="{5CB25B10-5B1C-4017-B167-ED3104435743}" dt="2024-05-27T07:14:11.956" v="8420" actId="165"/>
          <ac:cxnSpMkLst>
            <pc:docMk/>
            <pc:sldMk cId="1216216427" sldId="908"/>
            <ac:cxnSpMk id="12" creationId="{66FDDAFA-0232-C40D-1009-F7BD107ABA1C}"/>
          </ac:cxnSpMkLst>
        </pc:cxnChg>
        <pc:cxnChg chg="mod">
          <ac:chgData name="Phillip Kaufman" userId="c001b2a046940d7c" providerId="LiveId" clId="{5CB25B10-5B1C-4017-B167-ED3104435743}" dt="2024-05-16T19:43:52.764" v="2462" actId="165"/>
          <ac:cxnSpMkLst>
            <pc:docMk/>
            <pc:sldMk cId="1216216427" sldId="908"/>
            <ac:cxnSpMk id="12" creationId="{6EB80861-A395-4ED1-D474-825E57906AA2}"/>
          </ac:cxnSpMkLst>
        </pc:cxnChg>
        <pc:cxnChg chg="mod">
          <ac:chgData name="Phillip Kaufman" userId="c001b2a046940d7c" providerId="LiveId" clId="{5CB25B10-5B1C-4017-B167-ED3104435743}" dt="2024-06-04T07:03:20.537" v="14111"/>
          <ac:cxnSpMkLst>
            <pc:docMk/>
            <pc:sldMk cId="1216216427" sldId="908"/>
            <ac:cxnSpMk id="12" creationId="{8EB449CA-7BB9-C91D-D915-DD9EB85590FD}"/>
          </ac:cxnSpMkLst>
        </pc:cxnChg>
        <pc:cxnChg chg="mod">
          <ac:chgData name="Phillip Kaufman" userId="c001b2a046940d7c" providerId="LiveId" clId="{5CB25B10-5B1C-4017-B167-ED3104435743}" dt="2024-05-30T06:38:13.443" v="9775"/>
          <ac:cxnSpMkLst>
            <pc:docMk/>
            <pc:sldMk cId="1216216427" sldId="908"/>
            <ac:cxnSpMk id="12" creationId="{A5243163-0892-9BEE-4F0D-25668FF9F25C}"/>
          </ac:cxnSpMkLst>
        </pc:cxnChg>
        <pc:cxnChg chg="mod">
          <ac:chgData name="Phillip Kaufman" userId="c001b2a046940d7c" providerId="LiveId" clId="{5CB25B10-5B1C-4017-B167-ED3104435743}" dt="2024-05-27T07:14:11.956" v="8420" actId="165"/>
          <ac:cxnSpMkLst>
            <pc:docMk/>
            <pc:sldMk cId="1216216427" sldId="908"/>
            <ac:cxnSpMk id="13" creationId="{A5A9FE4C-051D-D410-B500-3F7016C5AC98}"/>
          </ac:cxnSpMkLst>
        </pc:cxnChg>
        <pc:cxnChg chg="mod">
          <ac:chgData name="Phillip Kaufman" userId="c001b2a046940d7c" providerId="LiveId" clId="{5CB25B10-5B1C-4017-B167-ED3104435743}" dt="2024-05-16T19:43:52.764" v="2462" actId="165"/>
          <ac:cxnSpMkLst>
            <pc:docMk/>
            <pc:sldMk cId="1216216427" sldId="908"/>
            <ac:cxnSpMk id="13" creationId="{F20AB366-F2B8-6387-352E-1760DECEC113}"/>
          </ac:cxnSpMkLst>
        </pc:cxnChg>
        <pc:cxnChg chg="mod">
          <ac:chgData name="Phillip Kaufman" userId="c001b2a046940d7c" providerId="LiveId" clId="{5CB25B10-5B1C-4017-B167-ED3104435743}" dt="2024-06-04T07:03:20.537" v="14111"/>
          <ac:cxnSpMkLst>
            <pc:docMk/>
            <pc:sldMk cId="1216216427" sldId="908"/>
            <ac:cxnSpMk id="14" creationId="{3D82DA46-ED44-ABC8-B0E4-3570AC39AAD1}"/>
          </ac:cxnSpMkLst>
        </pc:cxnChg>
        <pc:cxnChg chg="mod">
          <ac:chgData name="Phillip Kaufman" userId="c001b2a046940d7c" providerId="LiveId" clId="{5CB25B10-5B1C-4017-B167-ED3104435743}" dt="2024-05-27T07:14:11.956" v="8420" actId="165"/>
          <ac:cxnSpMkLst>
            <pc:docMk/>
            <pc:sldMk cId="1216216427" sldId="908"/>
            <ac:cxnSpMk id="14" creationId="{B70927E6-2960-897C-18E9-1AFFD6F4A733}"/>
          </ac:cxnSpMkLst>
        </pc:cxnChg>
        <pc:cxnChg chg="mod">
          <ac:chgData name="Phillip Kaufman" userId="c001b2a046940d7c" providerId="LiveId" clId="{5CB25B10-5B1C-4017-B167-ED3104435743}" dt="2024-05-16T19:43:52.764" v="2462" actId="165"/>
          <ac:cxnSpMkLst>
            <pc:docMk/>
            <pc:sldMk cId="1216216427" sldId="908"/>
            <ac:cxnSpMk id="14" creationId="{F003502E-7F7F-A8E8-A799-0D603C36A89D}"/>
          </ac:cxnSpMkLst>
        </pc:cxnChg>
        <pc:cxnChg chg="mod">
          <ac:chgData name="Phillip Kaufman" userId="c001b2a046940d7c" providerId="LiveId" clId="{5CB25B10-5B1C-4017-B167-ED3104435743}" dt="2024-05-27T07:14:11.956" v="8420" actId="165"/>
          <ac:cxnSpMkLst>
            <pc:docMk/>
            <pc:sldMk cId="1216216427" sldId="908"/>
            <ac:cxnSpMk id="15" creationId="{11139BDC-9D70-F9E8-A69E-56890504E41B}"/>
          </ac:cxnSpMkLst>
        </pc:cxnChg>
        <pc:cxnChg chg="mod">
          <ac:chgData name="Phillip Kaufman" userId="c001b2a046940d7c" providerId="LiveId" clId="{5CB25B10-5B1C-4017-B167-ED3104435743}" dt="2024-05-16T19:43:52.764" v="2462" actId="165"/>
          <ac:cxnSpMkLst>
            <pc:docMk/>
            <pc:sldMk cId="1216216427" sldId="908"/>
            <ac:cxnSpMk id="15" creationId="{E8975192-6D97-4D10-8B36-85A3161D00EC}"/>
          </ac:cxnSpMkLst>
        </pc:cxnChg>
        <pc:cxnChg chg="mod">
          <ac:chgData name="Phillip Kaufman" userId="c001b2a046940d7c" providerId="LiveId" clId="{5CB25B10-5B1C-4017-B167-ED3104435743}" dt="2024-05-27T07:14:11.956" v="8420" actId="165"/>
          <ac:cxnSpMkLst>
            <pc:docMk/>
            <pc:sldMk cId="1216216427" sldId="908"/>
            <ac:cxnSpMk id="16" creationId="{98335BE9-7E0F-94BB-8C70-746A2E844EB7}"/>
          </ac:cxnSpMkLst>
        </pc:cxnChg>
        <pc:cxnChg chg="mod">
          <ac:chgData name="Phillip Kaufman" userId="c001b2a046940d7c" providerId="LiveId" clId="{5CB25B10-5B1C-4017-B167-ED3104435743}" dt="2024-05-16T19:43:52.764" v="2462" actId="165"/>
          <ac:cxnSpMkLst>
            <pc:docMk/>
            <pc:sldMk cId="1216216427" sldId="908"/>
            <ac:cxnSpMk id="16" creationId="{AF18E2F5-D3F5-F0FD-B37B-C0104C6DA389}"/>
          </ac:cxnSpMkLst>
        </pc:cxnChg>
        <pc:cxnChg chg="mod">
          <ac:chgData name="Phillip Kaufman" userId="c001b2a046940d7c" providerId="LiveId" clId="{5CB25B10-5B1C-4017-B167-ED3104435743}" dt="2024-05-16T19:43:52.764" v="2462" actId="165"/>
          <ac:cxnSpMkLst>
            <pc:docMk/>
            <pc:sldMk cId="1216216427" sldId="908"/>
            <ac:cxnSpMk id="17" creationId="{62D6E733-DF10-F3AA-A461-06D5BCB0F9A7}"/>
          </ac:cxnSpMkLst>
        </pc:cxnChg>
        <pc:cxnChg chg="mod">
          <ac:chgData name="Phillip Kaufman" userId="c001b2a046940d7c" providerId="LiveId" clId="{5CB25B10-5B1C-4017-B167-ED3104435743}" dt="2024-05-27T07:14:11.956" v="8420" actId="165"/>
          <ac:cxnSpMkLst>
            <pc:docMk/>
            <pc:sldMk cId="1216216427" sldId="908"/>
            <ac:cxnSpMk id="17" creationId="{9B057E7F-870E-F2AB-8464-5962E323B6A3}"/>
          </ac:cxnSpMkLst>
        </pc:cxnChg>
        <pc:cxnChg chg="mod">
          <ac:chgData name="Phillip Kaufman" userId="c001b2a046940d7c" providerId="LiveId" clId="{5CB25B10-5B1C-4017-B167-ED3104435743}" dt="2024-05-16T19:43:52.764" v="2462" actId="165"/>
          <ac:cxnSpMkLst>
            <pc:docMk/>
            <pc:sldMk cId="1216216427" sldId="908"/>
            <ac:cxnSpMk id="18" creationId="{A4336EED-95DE-FDDD-C8C3-D20A5DECC497}"/>
          </ac:cxnSpMkLst>
        </pc:cxnChg>
        <pc:cxnChg chg="mod">
          <ac:chgData name="Phillip Kaufman" userId="c001b2a046940d7c" providerId="LiveId" clId="{5CB25B10-5B1C-4017-B167-ED3104435743}" dt="2024-05-27T07:14:11.956" v="8420" actId="165"/>
          <ac:cxnSpMkLst>
            <pc:docMk/>
            <pc:sldMk cId="1216216427" sldId="908"/>
            <ac:cxnSpMk id="18" creationId="{FD994909-DE31-944B-75CB-47C93CE97157}"/>
          </ac:cxnSpMkLst>
        </pc:cxnChg>
        <pc:cxnChg chg="mod">
          <ac:chgData name="Phillip Kaufman" userId="c001b2a046940d7c" providerId="LiveId" clId="{5CB25B10-5B1C-4017-B167-ED3104435743}" dt="2024-05-16T19:43:52.764" v="2462" actId="165"/>
          <ac:cxnSpMkLst>
            <pc:docMk/>
            <pc:sldMk cId="1216216427" sldId="908"/>
            <ac:cxnSpMk id="19" creationId="{0CC315AF-A39A-C90C-EDA2-F2F43BF57F18}"/>
          </ac:cxnSpMkLst>
        </pc:cxnChg>
        <pc:cxnChg chg="mod">
          <ac:chgData name="Phillip Kaufman" userId="c001b2a046940d7c" providerId="LiveId" clId="{5CB25B10-5B1C-4017-B167-ED3104435743}" dt="2024-05-27T07:14:11.956" v="8420" actId="165"/>
          <ac:cxnSpMkLst>
            <pc:docMk/>
            <pc:sldMk cId="1216216427" sldId="908"/>
            <ac:cxnSpMk id="19" creationId="{A7117613-752E-B1D8-762F-9817EA3ACA76}"/>
          </ac:cxnSpMkLst>
        </pc:cxnChg>
        <pc:cxnChg chg="mod">
          <ac:chgData name="Phillip Kaufman" userId="c001b2a046940d7c" providerId="LiveId" clId="{5CB25B10-5B1C-4017-B167-ED3104435743}" dt="2024-05-16T19:43:52.764" v="2462" actId="165"/>
          <ac:cxnSpMkLst>
            <pc:docMk/>
            <pc:sldMk cId="1216216427" sldId="908"/>
            <ac:cxnSpMk id="20" creationId="{2BE87365-4538-572F-BE23-E6753FDF8125}"/>
          </ac:cxnSpMkLst>
        </pc:cxnChg>
        <pc:cxnChg chg="mod">
          <ac:chgData name="Phillip Kaufman" userId="c001b2a046940d7c" providerId="LiveId" clId="{5CB25B10-5B1C-4017-B167-ED3104435743}" dt="2024-06-03T00:03:39.341" v="12820" actId="165"/>
          <ac:cxnSpMkLst>
            <pc:docMk/>
            <pc:sldMk cId="1216216427" sldId="908"/>
            <ac:cxnSpMk id="20" creationId="{875E9F50-340E-654C-D24D-17890CEA275B}"/>
          </ac:cxnSpMkLst>
        </pc:cxnChg>
        <pc:cxnChg chg="mod">
          <ac:chgData name="Phillip Kaufman" userId="c001b2a046940d7c" providerId="LiveId" clId="{5CB25B10-5B1C-4017-B167-ED3104435743}" dt="2024-05-27T07:14:11.956" v="8420" actId="165"/>
          <ac:cxnSpMkLst>
            <pc:docMk/>
            <pc:sldMk cId="1216216427" sldId="908"/>
            <ac:cxnSpMk id="20" creationId="{9CDA810C-1214-DB10-4339-D28E7F1715FF}"/>
          </ac:cxnSpMkLst>
        </pc:cxnChg>
        <pc:cxnChg chg="mod">
          <ac:chgData name="Phillip Kaufman" userId="c001b2a046940d7c" providerId="LiveId" clId="{5CB25B10-5B1C-4017-B167-ED3104435743}" dt="2024-06-04T07:03:20.537" v="14111"/>
          <ac:cxnSpMkLst>
            <pc:docMk/>
            <pc:sldMk cId="1216216427" sldId="908"/>
            <ac:cxnSpMk id="20" creationId="{C581789B-B624-8573-3E9C-A4115300EBE5}"/>
          </ac:cxnSpMkLst>
        </pc:cxnChg>
        <pc:cxnChg chg="mod">
          <ac:chgData name="Phillip Kaufman" userId="c001b2a046940d7c" providerId="LiveId" clId="{5CB25B10-5B1C-4017-B167-ED3104435743}" dt="2024-05-30T06:39:59.892" v="9819"/>
          <ac:cxnSpMkLst>
            <pc:docMk/>
            <pc:sldMk cId="1216216427" sldId="908"/>
            <ac:cxnSpMk id="21" creationId="{03D85FA3-EBE6-0ED4-2C39-AEEC6D14417B}"/>
          </ac:cxnSpMkLst>
        </pc:cxnChg>
        <pc:cxnChg chg="mod">
          <ac:chgData name="Phillip Kaufman" userId="c001b2a046940d7c" providerId="LiveId" clId="{5CB25B10-5B1C-4017-B167-ED3104435743}" dt="2024-06-04T07:03:20.537" v="14111"/>
          <ac:cxnSpMkLst>
            <pc:docMk/>
            <pc:sldMk cId="1216216427" sldId="908"/>
            <ac:cxnSpMk id="21" creationId="{63FCC165-39B5-AC0C-D13D-AF0502993F2A}"/>
          </ac:cxnSpMkLst>
        </pc:cxnChg>
        <pc:cxnChg chg="mod">
          <ac:chgData name="Phillip Kaufman" userId="c001b2a046940d7c" providerId="LiveId" clId="{5CB25B10-5B1C-4017-B167-ED3104435743}" dt="2024-05-27T07:14:11.956" v="8420" actId="165"/>
          <ac:cxnSpMkLst>
            <pc:docMk/>
            <pc:sldMk cId="1216216427" sldId="908"/>
            <ac:cxnSpMk id="21" creationId="{7758DC80-929A-AC05-E8AC-3535F70BDCE9}"/>
          </ac:cxnSpMkLst>
        </pc:cxnChg>
        <pc:cxnChg chg="mod">
          <ac:chgData name="Phillip Kaufman" userId="c001b2a046940d7c" providerId="LiveId" clId="{5CB25B10-5B1C-4017-B167-ED3104435743}" dt="2024-05-16T19:43:52.764" v="2462" actId="165"/>
          <ac:cxnSpMkLst>
            <pc:docMk/>
            <pc:sldMk cId="1216216427" sldId="908"/>
            <ac:cxnSpMk id="21" creationId="{8D45E5C9-F965-BF61-AF05-3452273063C7}"/>
          </ac:cxnSpMkLst>
        </pc:cxnChg>
        <pc:cxnChg chg="mod">
          <ac:chgData name="Phillip Kaufman" userId="c001b2a046940d7c" providerId="LiveId" clId="{5CB25B10-5B1C-4017-B167-ED3104435743}" dt="2024-06-03T00:03:39.341" v="12820" actId="165"/>
          <ac:cxnSpMkLst>
            <pc:docMk/>
            <pc:sldMk cId="1216216427" sldId="908"/>
            <ac:cxnSpMk id="21" creationId="{D3F83688-99FD-CB4C-10DB-1022BAC02A41}"/>
          </ac:cxnSpMkLst>
        </pc:cxnChg>
        <pc:cxnChg chg="mod">
          <ac:chgData name="Phillip Kaufman" userId="c001b2a046940d7c" providerId="LiveId" clId="{5CB25B10-5B1C-4017-B167-ED3104435743}" dt="2024-06-04T07:03:20.537" v="14111"/>
          <ac:cxnSpMkLst>
            <pc:docMk/>
            <pc:sldMk cId="1216216427" sldId="908"/>
            <ac:cxnSpMk id="22" creationId="{67CBA5B9-2A78-7374-1852-8C2C8036A836}"/>
          </ac:cxnSpMkLst>
        </pc:cxnChg>
        <pc:cxnChg chg="mod">
          <ac:chgData name="Phillip Kaufman" userId="c001b2a046940d7c" providerId="LiveId" clId="{5CB25B10-5B1C-4017-B167-ED3104435743}" dt="2024-05-16T19:43:52.764" v="2462" actId="165"/>
          <ac:cxnSpMkLst>
            <pc:docMk/>
            <pc:sldMk cId="1216216427" sldId="908"/>
            <ac:cxnSpMk id="22" creationId="{B9C8BE43-CFCD-2E35-8DDB-BD1C25331F2D}"/>
          </ac:cxnSpMkLst>
        </pc:cxnChg>
        <pc:cxnChg chg="mod">
          <ac:chgData name="Phillip Kaufman" userId="c001b2a046940d7c" providerId="LiveId" clId="{5CB25B10-5B1C-4017-B167-ED3104435743}" dt="2024-05-27T07:14:11.956" v="8420" actId="165"/>
          <ac:cxnSpMkLst>
            <pc:docMk/>
            <pc:sldMk cId="1216216427" sldId="908"/>
            <ac:cxnSpMk id="22" creationId="{BB4562E1-D236-E2C0-267C-11148F54F023}"/>
          </ac:cxnSpMkLst>
        </pc:cxnChg>
        <pc:cxnChg chg="mod">
          <ac:chgData name="Phillip Kaufman" userId="c001b2a046940d7c" providerId="LiveId" clId="{5CB25B10-5B1C-4017-B167-ED3104435743}" dt="2024-05-30T06:39:59.892" v="9819"/>
          <ac:cxnSpMkLst>
            <pc:docMk/>
            <pc:sldMk cId="1216216427" sldId="908"/>
            <ac:cxnSpMk id="22" creationId="{CB68259F-9102-4CDB-B119-B630CC7DA5AB}"/>
          </ac:cxnSpMkLst>
        </pc:cxnChg>
        <pc:cxnChg chg="mod">
          <ac:chgData name="Phillip Kaufman" userId="c001b2a046940d7c" providerId="LiveId" clId="{5CB25B10-5B1C-4017-B167-ED3104435743}" dt="2024-06-03T00:03:39.341" v="12820" actId="165"/>
          <ac:cxnSpMkLst>
            <pc:docMk/>
            <pc:sldMk cId="1216216427" sldId="908"/>
            <ac:cxnSpMk id="22" creationId="{D16FFAA6-6804-0930-25E5-3D03644A8842}"/>
          </ac:cxnSpMkLst>
        </pc:cxnChg>
        <pc:cxnChg chg="mod">
          <ac:chgData name="Phillip Kaufman" userId="c001b2a046940d7c" providerId="LiveId" clId="{5CB25B10-5B1C-4017-B167-ED3104435743}" dt="2024-06-03T00:03:39.341" v="12820" actId="165"/>
          <ac:cxnSpMkLst>
            <pc:docMk/>
            <pc:sldMk cId="1216216427" sldId="908"/>
            <ac:cxnSpMk id="23" creationId="{555F4525-1469-E4A3-B9CD-088183CA4CF0}"/>
          </ac:cxnSpMkLst>
        </pc:cxnChg>
        <pc:cxnChg chg="mod">
          <ac:chgData name="Phillip Kaufman" userId="c001b2a046940d7c" providerId="LiveId" clId="{5CB25B10-5B1C-4017-B167-ED3104435743}" dt="2024-06-04T07:03:20.537" v="14111"/>
          <ac:cxnSpMkLst>
            <pc:docMk/>
            <pc:sldMk cId="1216216427" sldId="908"/>
            <ac:cxnSpMk id="23" creationId="{77EEA221-23F6-304A-8B84-43733D347881}"/>
          </ac:cxnSpMkLst>
        </pc:cxnChg>
        <pc:cxnChg chg="mod">
          <ac:chgData name="Phillip Kaufman" userId="c001b2a046940d7c" providerId="LiveId" clId="{5CB25B10-5B1C-4017-B167-ED3104435743}" dt="2024-05-16T19:43:52.764" v="2462" actId="165"/>
          <ac:cxnSpMkLst>
            <pc:docMk/>
            <pc:sldMk cId="1216216427" sldId="908"/>
            <ac:cxnSpMk id="23" creationId="{895B4066-54B7-0580-416B-2AF30587756E}"/>
          </ac:cxnSpMkLst>
        </pc:cxnChg>
        <pc:cxnChg chg="mod">
          <ac:chgData name="Phillip Kaufman" userId="c001b2a046940d7c" providerId="LiveId" clId="{5CB25B10-5B1C-4017-B167-ED3104435743}" dt="2024-05-27T07:14:11.956" v="8420" actId="165"/>
          <ac:cxnSpMkLst>
            <pc:docMk/>
            <pc:sldMk cId="1216216427" sldId="908"/>
            <ac:cxnSpMk id="23" creationId="{C6CE108E-8B9D-01B4-4C41-3B72A7F42015}"/>
          </ac:cxnSpMkLst>
        </pc:cxnChg>
        <pc:cxnChg chg="mod">
          <ac:chgData name="Phillip Kaufman" userId="c001b2a046940d7c" providerId="LiveId" clId="{5CB25B10-5B1C-4017-B167-ED3104435743}" dt="2024-05-30T06:39:59.892" v="9819"/>
          <ac:cxnSpMkLst>
            <pc:docMk/>
            <pc:sldMk cId="1216216427" sldId="908"/>
            <ac:cxnSpMk id="23" creationId="{E45AC918-55F6-03F2-6607-E52843B52E51}"/>
          </ac:cxnSpMkLst>
        </pc:cxnChg>
        <pc:cxnChg chg="mod">
          <ac:chgData name="Phillip Kaufman" userId="c001b2a046940d7c" providerId="LiveId" clId="{5CB25B10-5B1C-4017-B167-ED3104435743}" dt="2024-06-03T00:03:39.341" v="12820" actId="165"/>
          <ac:cxnSpMkLst>
            <pc:docMk/>
            <pc:sldMk cId="1216216427" sldId="908"/>
            <ac:cxnSpMk id="24" creationId="{052CF939-9990-D30C-ADCC-71622A3438C1}"/>
          </ac:cxnSpMkLst>
        </pc:cxnChg>
        <pc:cxnChg chg="mod">
          <ac:chgData name="Phillip Kaufman" userId="c001b2a046940d7c" providerId="LiveId" clId="{5CB25B10-5B1C-4017-B167-ED3104435743}" dt="2024-05-30T06:39:59.892" v="9819"/>
          <ac:cxnSpMkLst>
            <pc:docMk/>
            <pc:sldMk cId="1216216427" sldId="908"/>
            <ac:cxnSpMk id="24" creationId="{1A2A4840-1DF7-59FF-29A6-34D357A7ABAD}"/>
          </ac:cxnSpMkLst>
        </pc:cxnChg>
        <pc:cxnChg chg="mod">
          <ac:chgData name="Phillip Kaufman" userId="c001b2a046940d7c" providerId="LiveId" clId="{5CB25B10-5B1C-4017-B167-ED3104435743}" dt="2024-05-27T07:14:11.956" v="8420" actId="165"/>
          <ac:cxnSpMkLst>
            <pc:docMk/>
            <pc:sldMk cId="1216216427" sldId="908"/>
            <ac:cxnSpMk id="24" creationId="{23FFA505-7CB4-5C3B-5671-45DCE438D0F7}"/>
          </ac:cxnSpMkLst>
        </pc:cxnChg>
        <pc:cxnChg chg="mod">
          <ac:chgData name="Phillip Kaufman" userId="c001b2a046940d7c" providerId="LiveId" clId="{5CB25B10-5B1C-4017-B167-ED3104435743}" dt="2024-05-16T19:43:52.764" v="2462" actId="165"/>
          <ac:cxnSpMkLst>
            <pc:docMk/>
            <pc:sldMk cId="1216216427" sldId="908"/>
            <ac:cxnSpMk id="24" creationId="{A126D041-F41D-A6F0-0B22-435D53F2603B}"/>
          </ac:cxnSpMkLst>
        </pc:cxnChg>
        <pc:cxnChg chg="mod">
          <ac:chgData name="Phillip Kaufman" userId="c001b2a046940d7c" providerId="LiveId" clId="{5CB25B10-5B1C-4017-B167-ED3104435743}" dt="2024-06-04T07:03:20.537" v="14111"/>
          <ac:cxnSpMkLst>
            <pc:docMk/>
            <pc:sldMk cId="1216216427" sldId="908"/>
            <ac:cxnSpMk id="24" creationId="{BC9E71EA-33A1-8B22-6626-DD1ABA4877BD}"/>
          </ac:cxnSpMkLst>
        </pc:cxnChg>
        <pc:cxnChg chg="mod">
          <ac:chgData name="Phillip Kaufman" userId="c001b2a046940d7c" providerId="LiveId" clId="{5CB25B10-5B1C-4017-B167-ED3104435743}" dt="2024-05-16T19:43:52.764" v="2462" actId="165"/>
          <ac:cxnSpMkLst>
            <pc:docMk/>
            <pc:sldMk cId="1216216427" sldId="908"/>
            <ac:cxnSpMk id="25" creationId="{452FACA3-B1DB-E084-AF8A-DCB011F74D32}"/>
          </ac:cxnSpMkLst>
        </pc:cxnChg>
        <pc:cxnChg chg="mod">
          <ac:chgData name="Phillip Kaufman" userId="c001b2a046940d7c" providerId="LiveId" clId="{5CB25B10-5B1C-4017-B167-ED3104435743}" dt="2024-06-04T07:03:20.537" v="14111"/>
          <ac:cxnSpMkLst>
            <pc:docMk/>
            <pc:sldMk cId="1216216427" sldId="908"/>
            <ac:cxnSpMk id="25" creationId="{4D1BE456-84DC-25CB-F12F-E3ECAF0A489A}"/>
          </ac:cxnSpMkLst>
        </pc:cxnChg>
        <pc:cxnChg chg="mod">
          <ac:chgData name="Phillip Kaufman" userId="c001b2a046940d7c" providerId="LiveId" clId="{5CB25B10-5B1C-4017-B167-ED3104435743}" dt="2024-05-27T07:14:11.956" v="8420" actId="165"/>
          <ac:cxnSpMkLst>
            <pc:docMk/>
            <pc:sldMk cId="1216216427" sldId="908"/>
            <ac:cxnSpMk id="25" creationId="{99B2F9C5-7E3D-74A7-930C-A21E2DEE0CE8}"/>
          </ac:cxnSpMkLst>
        </pc:cxnChg>
        <pc:cxnChg chg="mod">
          <ac:chgData name="Phillip Kaufman" userId="c001b2a046940d7c" providerId="LiveId" clId="{5CB25B10-5B1C-4017-B167-ED3104435743}" dt="2024-06-03T00:03:39.341" v="12820" actId="165"/>
          <ac:cxnSpMkLst>
            <pc:docMk/>
            <pc:sldMk cId="1216216427" sldId="908"/>
            <ac:cxnSpMk id="25" creationId="{A1D9F69B-8D87-7BA5-C707-177588D9FBF2}"/>
          </ac:cxnSpMkLst>
        </pc:cxnChg>
        <pc:cxnChg chg="mod">
          <ac:chgData name="Phillip Kaufman" userId="c001b2a046940d7c" providerId="LiveId" clId="{5CB25B10-5B1C-4017-B167-ED3104435743}" dt="2024-05-30T06:39:59.892" v="9819"/>
          <ac:cxnSpMkLst>
            <pc:docMk/>
            <pc:sldMk cId="1216216427" sldId="908"/>
            <ac:cxnSpMk id="25" creationId="{FE349F4E-2CB0-973D-368D-9E34C50DB2CD}"/>
          </ac:cxnSpMkLst>
        </pc:cxnChg>
        <pc:cxnChg chg="mod">
          <ac:chgData name="Phillip Kaufman" userId="c001b2a046940d7c" providerId="LiveId" clId="{5CB25B10-5B1C-4017-B167-ED3104435743}" dt="2024-06-03T00:03:39.341" v="12820" actId="165"/>
          <ac:cxnSpMkLst>
            <pc:docMk/>
            <pc:sldMk cId="1216216427" sldId="908"/>
            <ac:cxnSpMk id="26" creationId="{2AFDCE55-362E-E805-81DF-2F3B5069CED4}"/>
          </ac:cxnSpMkLst>
        </pc:cxnChg>
        <pc:cxnChg chg="mod">
          <ac:chgData name="Phillip Kaufman" userId="c001b2a046940d7c" providerId="LiveId" clId="{5CB25B10-5B1C-4017-B167-ED3104435743}" dt="2024-05-27T07:14:11.956" v="8420" actId="165"/>
          <ac:cxnSpMkLst>
            <pc:docMk/>
            <pc:sldMk cId="1216216427" sldId="908"/>
            <ac:cxnSpMk id="26" creationId="{5820C95A-6308-8CB4-9DD5-6C28AB83FA06}"/>
          </ac:cxnSpMkLst>
        </pc:cxnChg>
        <pc:cxnChg chg="mod">
          <ac:chgData name="Phillip Kaufman" userId="c001b2a046940d7c" providerId="LiveId" clId="{5CB25B10-5B1C-4017-B167-ED3104435743}" dt="2024-05-16T19:43:52.764" v="2462" actId="165"/>
          <ac:cxnSpMkLst>
            <pc:docMk/>
            <pc:sldMk cId="1216216427" sldId="908"/>
            <ac:cxnSpMk id="26" creationId="{922E787B-8C86-6341-1093-506DBD2D63EF}"/>
          </ac:cxnSpMkLst>
        </pc:cxnChg>
        <pc:cxnChg chg="mod">
          <ac:chgData name="Phillip Kaufman" userId="c001b2a046940d7c" providerId="LiveId" clId="{5CB25B10-5B1C-4017-B167-ED3104435743}" dt="2024-06-04T07:03:20.537" v="14111"/>
          <ac:cxnSpMkLst>
            <pc:docMk/>
            <pc:sldMk cId="1216216427" sldId="908"/>
            <ac:cxnSpMk id="26" creationId="{F13A421C-7E14-E6E7-082C-9FA2ACF52FA4}"/>
          </ac:cxnSpMkLst>
        </pc:cxnChg>
        <pc:cxnChg chg="mod">
          <ac:chgData name="Phillip Kaufman" userId="c001b2a046940d7c" providerId="LiveId" clId="{5CB25B10-5B1C-4017-B167-ED3104435743}" dt="2024-05-30T06:39:59.892" v="9819"/>
          <ac:cxnSpMkLst>
            <pc:docMk/>
            <pc:sldMk cId="1216216427" sldId="908"/>
            <ac:cxnSpMk id="26" creationId="{F6A25963-6EC2-826A-AAB5-B417C70A8079}"/>
          </ac:cxnSpMkLst>
        </pc:cxnChg>
        <pc:cxnChg chg="mod">
          <ac:chgData name="Phillip Kaufman" userId="c001b2a046940d7c" providerId="LiveId" clId="{5CB25B10-5B1C-4017-B167-ED3104435743}" dt="2024-05-30T06:39:59.892" v="9819"/>
          <ac:cxnSpMkLst>
            <pc:docMk/>
            <pc:sldMk cId="1216216427" sldId="908"/>
            <ac:cxnSpMk id="27" creationId="{25166591-EBEA-1788-6209-11515C24711D}"/>
          </ac:cxnSpMkLst>
        </pc:cxnChg>
        <pc:cxnChg chg="mod">
          <ac:chgData name="Phillip Kaufman" userId="c001b2a046940d7c" providerId="LiveId" clId="{5CB25B10-5B1C-4017-B167-ED3104435743}" dt="2024-06-03T00:03:39.341" v="12820" actId="165"/>
          <ac:cxnSpMkLst>
            <pc:docMk/>
            <pc:sldMk cId="1216216427" sldId="908"/>
            <ac:cxnSpMk id="27" creationId="{29AD5C4B-36D4-E63E-6D52-179342BB4140}"/>
          </ac:cxnSpMkLst>
        </pc:cxnChg>
        <pc:cxnChg chg="mod">
          <ac:chgData name="Phillip Kaufman" userId="c001b2a046940d7c" providerId="LiveId" clId="{5CB25B10-5B1C-4017-B167-ED3104435743}" dt="2024-05-27T07:14:11.956" v="8420" actId="165"/>
          <ac:cxnSpMkLst>
            <pc:docMk/>
            <pc:sldMk cId="1216216427" sldId="908"/>
            <ac:cxnSpMk id="27" creationId="{347056B7-2782-0BEA-255E-71A8CF25F4D6}"/>
          </ac:cxnSpMkLst>
        </pc:cxnChg>
        <pc:cxnChg chg="mod">
          <ac:chgData name="Phillip Kaufman" userId="c001b2a046940d7c" providerId="LiveId" clId="{5CB25B10-5B1C-4017-B167-ED3104435743}" dt="2024-06-04T07:03:20.537" v="14111"/>
          <ac:cxnSpMkLst>
            <pc:docMk/>
            <pc:sldMk cId="1216216427" sldId="908"/>
            <ac:cxnSpMk id="27" creationId="{43614D1E-5196-606D-4DA3-65D9FB153B06}"/>
          </ac:cxnSpMkLst>
        </pc:cxnChg>
        <pc:cxnChg chg="mod">
          <ac:chgData name="Phillip Kaufman" userId="c001b2a046940d7c" providerId="LiveId" clId="{5CB25B10-5B1C-4017-B167-ED3104435743}" dt="2024-05-16T19:43:52.764" v="2462" actId="165"/>
          <ac:cxnSpMkLst>
            <pc:docMk/>
            <pc:sldMk cId="1216216427" sldId="908"/>
            <ac:cxnSpMk id="27" creationId="{4A806033-7A75-358D-8FA6-166B18982EDD}"/>
          </ac:cxnSpMkLst>
        </pc:cxnChg>
        <pc:cxnChg chg="mod">
          <ac:chgData name="Phillip Kaufman" userId="c001b2a046940d7c" providerId="LiveId" clId="{5CB25B10-5B1C-4017-B167-ED3104435743}" dt="2024-06-03T00:03:39.341" v="12820" actId="165"/>
          <ac:cxnSpMkLst>
            <pc:docMk/>
            <pc:sldMk cId="1216216427" sldId="908"/>
            <ac:cxnSpMk id="28" creationId="{479E2C31-79CC-665D-25B9-8625BE4BC14A}"/>
          </ac:cxnSpMkLst>
        </pc:cxnChg>
        <pc:cxnChg chg="mod">
          <ac:chgData name="Phillip Kaufman" userId="c001b2a046940d7c" providerId="LiveId" clId="{5CB25B10-5B1C-4017-B167-ED3104435743}" dt="2024-05-30T06:39:59.892" v="9819"/>
          <ac:cxnSpMkLst>
            <pc:docMk/>
            <pc:sldMk cId="1216216427" sldId="908"/>
            <ac:cxnSpMk id="28" creationId="{880803E2-DFDE-BC7D-D823-5815E3FB7CB4}"/>
          </ac:cxnSpMkLst>
        </pc:cxnChg>
        <pc:cxnChg chg="mod">
          <ac:chgData name="Phillip Kaufman" userId="c001b2a046940d7c" providerId="LiveId" clId="{5CB25B10-5B1C-4017-B167-ED3104435743}" dt="2024-05-16T19:43:52.764" v="2462" actId="165"/>
          <ac:cxnSpMkLst>
            <pc:docMk/>
            <pc:sldMk cId="1216216427" sldId="908"/>
            <ac:cxnSpMk id="28" creationId="{9D623682-4C03-FEAF-61EE-AC0EAF7C5189}"/>
          </ac:cxnSpMkLst>
        </pc:cxnChg>
        <pc:cxnChg chg="mod">
          <ac:chgData name="Phillip Kaufman" userId="c001b2a046940d7c" providerId="LiveId" clId="{5CB25B10-5B1C-4017-B167-ED3104435743}" dt="2024-06-04T07:03:20.537" v="14111"/>
          <ac:cxnSpMkLst>
            <pc:docMk/>
            <pc:sldMk cId="1216216427" sldId="908"/>
            <ac:cxnSpMk id="28" creationId="{BE8CFCAC-F4CD-D2B4-A7DC-04114E97A24B}"/>
          </ac:cxnSpMkLst>
        </pc:cxnChg>
        <pc:cxnChg chg="mod">
          <ac:chgData name="Phillip Kaufman" userId="c001b2a046940d7c" providerId="LiveId" clId="{5CB25B10-5B1C-4017-B167-ED3104435743}" dt="2024-05-27T07:14:11.956" v="8420" actId="165"/>
          <ac:cxnSpMkLst>
            <pc:docMk/>
            <pc:sldMk cId="1216216427" sldId="908"/>
            <ac:cxnSpMk id="28" creationId="{C10EBDBA-459B-9990-4060-FB9AAB80273B}"/>
          </ac:cxnSpMkLst>
        </pc:cxnChg>
        <pc:cxnChg chg="mod">
          <ac:chgData name="Phillip Kaufman" userId="c001b2a046940d7c" providerId="LiveId" clId="{5CB25B10-5B1C-4017-B167-ED3104435743}" dt="2024-06-03T00:03:39.341" v="12820" actId="165"/>
          <ac:cxnSpMkLst>
            <pc:docMk/>
            <pc:sldMk cId="1216216427" sldId="908"/>
            <ac:cxnSpMk id="29" creationId="{71A4E835-412C-87B9-EAE5-0CC7EFA3632D}"/>
          </ac:cxnSpMkLst>
        </pc:cxnChg>
        <pc:cxnChg chg="mod">
          <ac:chgData name="Phillip Kaufman" userId="c001b2a046940d7c" providerId="LiveId" clId="{5CB25B10-5B1C-4017-B167-ED3104435743}" dt="2024-06-04T07:03:20.537" v="14111"/>
          <ac:cxnSpMkLst>
            <pc:docMk/>
            <pc:sldMk cId="1216216427" sldId="908"/>
            <ac:cxnSpMk id="29" creationId="{7D828A16-3BBB-A3AB-C30F-56ED711DC442}"/>
          </ac:cxnSpMkLst>
        </pc:cxnChg>
        <pc:cxnChg chg="mod">
          <ac:chgData name="Phillip Kaufman" userId="c001b2a046940d7c" providerId="LiveId" clId="{5CB25B10-5B1C-4017-B167-ED3104435743}" dt="2024-05-27T07:14:11.956" v="8420" actId="165"/>
          <ac:cxnSpMkLst>
            <pc:docMk/>
            <pc:sldMk cId="1216216427" sldId="908"/>
            <ac:cxnSpMk id="29" creationId="{B1561FBD-6162-7D78-EDB5-0045E6049D1A}"/>
          </ac:cxnSpMkLst>
        </pc:cxnChg>
        <pc:cxnChg chg="mod">
          <ac:chgData name="Phillip Kaufman" userId="c001b2a046940d7c" providerId="LiveId" clId="{5CB25B10-5B1C-4017-B167-ED3104435743}" dt="2024-05-30T06:39:59.892" v="9819"/>
          <ac:cxnSpMkLst>
            <pc:docMk/>
            <pc:sldMk cId="1216216427" sldId="908"/>
            <ac:cxnSpMk id="29" creationId="{C9229B9F-4094-51A3-8732-07686AAFFB4C}"/>
          </ac:cxnSpMkLst>
        </pc:cxnChg>
        <pc:cxnChg chg="mod">
          <ac:chgData name="Phillip Kaufman" userId="c001b2a046940d7c" providerId="LiveId" clId="{5CB25B10-5B1C-4017-B167-ED3104435743}" dt="2024-06-04T07:03:20.537" v="14111"/>
          <ac:cxnSpMkLst>
            <pc:docMk/>
            <pc:sldMk cId="1216216427" sldId="908"/>
            <ac:cxnSpMk id="30" creationId="{0BF96EB4-A8AF-2408-00FA-8DC71AF0A4F9}"/>
          </ac:cxnSpMkLst>
        </pc:cxnChg>
        <pc:cxnChg chg="mod">
          <ac:chgData name="Phillip Kaufman" userId="c001b2a046940d7c" providerId="LiveId" clId="{5CB25B10-5B1C-4017-B167-ED3104435743}" dt="2024-05-30T06:39:59.892" v="9819"/>
          <ac:cxnSpMkLst>
            <pc:docMk/>
            <pc:sldMk cId="1216216427" sldId="908"/>
            <ac:cxnSpMk id="30" creationId="{8C0CA439-CE48-E2D3-37FC-099BF1EA569E}"/>
          </ac:cxnSpMkLst>
        </pc:cxnChg>
        <pc:cxnChg chg="mod">
          <ac:chgData name="Phillip Kaufman" userId="c001b2a046940d7c" providerId="LiveId" clId="{5CB25B10-5B1C-4017-B167-ED3104435743}" dt="2024-06-03T00:03:39.341" v="12820" actId="165"/>
          <ac:cxnSpMkLst>
            <pc:docMk/>
            <pc:sldMk cId="1216216427" sldId="908"/>
            <ac:cxnSpMk id="30" creationId="{B99609B6-D7AA-72BE-857B-8D04816D0658}"/>
          </ac:cxnSpMkLst>
        </pc:cxnChg>
        <pc:cxnChg chg="mod">
          <ac:chgData name="Phillip Kaufman" userId="c001b2a046940d7c" providerId="LiveId" clId="{5CB25B10-5B1C-4017-B167-ED3104435743}" dt="2024-05-27T07:14:11.956" v="8420" actId="165"/>
          <ac:cxnSpMkLst>
            <pc:docMk/>
            <pc:sldMk cId="1216216427" sldId="908"/>
            <ac:cxnSpMk id="33" creationId="{253D8350-C2B7-88AC-DD73-E987346A7E4A}"/>
          </ac:cxnSpMkLst>
        </pc:cxnChg>
        <pc:cxnChg chg="mod">
          <ac:chgData name="Phillip Kaufman" userId="c001b2a046940d7c" providerId="LiveId" clId="{5CB25B10-5B1C-4017-B167-ED3104435743}" dt="2024-06-03T00:03:39.341" v="12820" actId="165"/>
          <ac:cxnSpMkLst>
            <pc:docMk/>
            <pc:sldMk cId="1216216427" sldId="908"/>
            <ac:cxnSpMk id="33" creationId="{406F4F4B-341A-B433-E6BD-EFF21D49840B}"/>
          </ac:cxnSpMkLst>
        </pc:cxnChg>
        <pc:cxnChg chg="mod">
          <ac:chgData name="Phillip Kaufman" userId="c001b2a046940d7c" providerId="LiveId" clId="{5CB25B10-5B1C-4017-B167-ED3104435743}" dt="2024-05-30T06:39:59.892" v="9819"/>
          <ac:cxnSpMkLst>
            <pc:docMk/>
            <pc:sldMk cId="1216216427" sldId="908"/>
            <ac:cxnSpMk id="33" creationId="{92D764C1-2EA4-F9B8-E26A-F8C65D342F19}"/>
          </ac:cxnSpMkLst>
        </pc:cxnChg>
        <pc:cxnChg chg="mod">
          <ac:chgData name="Phillip Kaufman" userId="c001b2a046940d7c" providerId="LiveId" clId="{5CB25B10-5B1C-4017-B167-ED3104435743}" dt="2024-06-05T00:39:35.652" v="14418" actId="1038"/>
          <ac:cxnSpMkLst>
            <pc:docMk/>
            <pc:sldMk cId="1216216427" sldId="908"/>
            <ac:cxnSpMk id="33" creationId="{9CC1290E-FB34-7287-9F88-671DD459F5CB}"/>
          </ac:cxnSpMkLst>
        </pc:cxnChg>
        <pc:cxnChg chg="mod">
          <ac:chgData name="Phillip Kaufman" userId="c001b2a046940d7c" providerId="LiveId" clId="{5CB25B10-5B1C-4017-B167-ED3104435743}" dt="2024-05-27T07:14:11.956" v="8420" actId="165"/>
          <ac:cxnSpMkLst>
            <pc:docMk/>
            <pc:sldMk cId="1216216427" sldId="908"/>
            <ac:cxnSpMk id="34" creationId="{8859E14F-EA0C-AAF6-5C3F-EC23BD122E24}"/>
          </ac:cxnSpMkLst>
        </pc:cxnChg>
        <pc:cxnChg chg="mod">
          <ac:chgData name="Phillip Kaufman" userId="c001b2a046940d7c" providerId="LiveId" clId="{5CB25B10-5B1C-4017-B167-ED3104435743}" dt="2024-05-30T06:39:59.892" v="9819"/>
          <ac:cxnSpMkLst>
            <pc:docMk/>
            <pc:sldMk cId="1216216427" sldId="908"/>
            <ac:cxnSpMk id="34" creationId="{C8D20307-DFA4-5ACF-F20D-AC08948FA7CC}"/>
          </ac:cxnSpMkLst>
        </pc:cxnChg>
        <pc:cxnChg chg="mod">
          <ac:chgData name="Phillip Kaufman" userId="c001b2a046940d7c" providerId="LiveId" clId="{5CB25B10-5B1C-4017-B167-ED3104435743}" dt="2024-06-04T07:03:20.537" v="14111"/>
          <ac:cxnSpMkLst>
            <pc:docMk/>
            <pc:sldMk cId="1216216427" sldId="908"/>
            <ac:cxnSpMk id="34" creationId="{E59F1666-4772-4306-5D3B-2C6534988E98}"/>
          </ac:cxnSpMkLst>
        </pc:cxnChg>
        <pc:cxnChg chg="mod">
          <ac:chgData name="Phillip Kaufman" userId="c001b2a046940d7c" providerId="LiveId" clId="{5CB25B10-5B1C-4017-B167-ED3104435743}" dt="2024-06-03T00:03:39.341" v="12820" actId="165"/>
          <ac:cxnSpMkLst>
            <pc:docMk/>
            <pc:sldMk cId="1216216427" sldId="908"/>
            <ac:cxnSpMk id="34" creationId="{EFD79153-4642-FA15-FDFD-E196EF2AEC92}"/>
          </ac:cxnSpMkLst>
        </pc:cxnChg>
        <pc:cxnChg chg="add del mod">
          <ac:chgData name="Phillip Kaufman" userId="c001b2a046940d7c" providerId="LiveId" clId="{5CB25B10-5B1C-4017-B167-ED3104435743}" dt="2024-05-20T00:51:55.783" v="3719" actId="478"/>
          <ac:cxnSpMkLst>
            <pc:docMk/>
            <pc:sldMk cId="1216216427" sldId="908"/>
            <ac:cxnSpMk id="35" creationId="{22A26E0F-B5BB-2F6F-FD5C-E83249332898}"/>
          </ac:cxnSpMkLst>
        </pc:cxnChg>
        <pc:cxnChg chg="mod">
          <ac:chgData name="Phillip Kaufman" userId="c001b2a046940d7c" providerId="LiveId" clId="{5CB25B10-5B1C-4017-B167-ED3104435743}" dt="2024-06-03T00:03:39.341" v="12820" actId="165"/>
          <ac:cxnSpMkLst>
            <pc:docMk/>
            <pc:sldMk cId="1216216427" sldId="908"/>
            <ac:cxnSpMk id="35" creationId="{2A05A5DE-285B-24BC-0DEF-B78320450BBC}"/>
          </ac:cxnSpMkLst>
        </pc:cxnChg>
        <pc:cxnChg chg="mod">
          <ac:chgData name="Phillip Kaufman" userId="c001b2a046940d7c" providerId="LiveId" clId="{5CB25B10-5B1C-4017-B167-ED3104435743}" dt="2024-05-30T06:39:59.892" v="9819"/>
          <ac:cxnSpMkLst>
            <pc:docMk/>
            <pc:sldMk cId="1216216427" sldId="908"/>
            <ac:cxnSpMk id="35" creationId="{3944A697-A754-341A-E0B3-6CDB07BC52B6}"/>
          </ac:cxnSpMkLst>
        </pc:cxnChg>
        <pc:cxnChg chg="mod topLvl">
          <ac:chgData name="Phillip Kaufman" userId="c001b2a046940d7c" providerId="LiveId" clId="{5CB25B10-5B1C-4017-B167-ED3104435743}" dt="2024-05-16T19:47:03.245" v="2504" actId="164"/>
          <ac:cxnSpMkLst>
            <pc:docMk/>
            <pc:sldMk cId="1216216427" sldId="908"/>
            <ac:cxnSpMk id="35" creationId="{5B499FF0-DF7A-21C2-C6F4-F3AFC4643E46}"/>
          </ac:cxnSpMkLst>
        </pc:cxnChg>
        <pc:cxnChg chg="mod">
          <ac:chgData name="Phillip Kaufman" userId="c001b2a046940d7c" providerId="LiveId" clId="{5CB25B10-5B1C-4017-B167-ED3104435743}" dt="2024-06-04T07:03:20.537" v="14111"/>
          <ac:cxnSpMkLst>
            <pc:docMk/>
            <pc:sldMk cId="1216216427" sldId="908"/>
            <ac:cxnSpMk id="35" creationId="{7DE6924C-7804-9042-CF54-E1C4E902B422}"/>
          </ac:cxnSpMkLst>
        </pc:cxnChg>
        <pc:cxnChg chg="mod topLvl">
          <ac:chgData name="Phillip Kaufman" userId="c001b2a046940d7c" providerId="LiveId" clId="{5CB25B10-5B1C-4017-B167-ED3104435743}" dt="2024-05-16T19:47:03.245" v="2504" actId="164"/>
          <ac:cxnSpMkLst>
            <pc:docMk/>
            <pc:sldMk cId="1216216427" sldId="908"/>
            <ac:cxnSpMk id="36" creationId="{7AF4DCD3-148D-9887-5982-9D9B5B09BBAC}"/>
          </ac:cxnSpMkLst>
        </pc:cxnChg>
        <pc:cxnChg chg="mod topLvl">
          <ac:chgData name="Phillip Kaufman" userId="c001b2a046940d7c" providerId="LiveId" clId="{5CB25B10-5B1C-4017-B167-ED3104435743}" dt="2024-05-16T19:47:03.245" v="2504" actId="164"/>
          <ac:cxnSpMkLst>
            <pc:docMk/>
            <pc:sldMk cId="1216216427" sldId="908"/>
            <ac:cxnSpMk id="37" creationId="{48336BB9-12B0-3977-E812-68D683A7FBB2}"/>
          </ac:cxnSpMkLst>
        </pc:cxnChg>
        <pc:cxnChg chg="mod">
          <ac:chgData name="Phillip Kaufman" userId="c001b2a046940d7c" providerId="LiveId" clId="{5CB25B10-5B1C-4017-B167-ED3104435743}" dt="2024-06-05T00:39:42.456" v="14421" actId="1037"/>
          <ac:cxnSpMkLst>
            <pc:docMk/>
            <pc:sldMk cId="1216216427" sldId="908"/>
            <ac:cxnSpMk id="37" creationId="{514A3045-D4AD-8ED7-81E6-A036EAE836C7}"/>
          </ac:cxnSpMkLst>
        </pc:cxnChg>
        <pc:cxnChg chg="mod">
          <ac:chgData name="Phillip Kaufman" userId="c001b2a046940d7c" providerId="LiveId" clId="{5CB25B10-5B1C-4017-B167-ED3104435743}" dt="2024-05-30T06:39:59.892" v="9819"/>
          <ac:cxnSpMkLst>
            <pc:docMk/>
            <pc:sldMk cId="1216216427" sldId="908"/>
            <ac:cxnSpMk id="37" creationId="{85129266-5B7E-DB75-5CCC-21BDFF44F9D2}"/>
          </ac:cxnSpMkLst>
        </pc:cxnChg>
        <pc:cxnChg chg="mod">
          <ac:chgData name="Phillip Kaufman" userId="c001b2a046940d7c" providerId="LiveId" clId="{5CB25B10-5B1C-4017-B167-ED3104435743}" dt="2024-05-27T07:11:31.777" v="8383"/>
          <ac:cxnSpMkLst>
            <pc:docMk/>
            <pc:sldMk cId="1216216427" sldId="908"/>
            <ac:cxnSpMk id="37" creationId="{A5E92D17-E446-B02B-1AD1-9AC5F51EF3A1}"/>
          </ac:cxnSpMkLst>
        </pc:cxnChg>
        <pc:cxnChg chg="mod">
          <ac:chgData name="Phillip Kaufman" userId="c001b2a046940d7c" providerId="LiveId" clId="{5CB25B10-5B1C-4017-B167-ED3104435743}" dt="2024-06-03T00:03:39.341" v="12820" actId="165"/>
          <ac:cxnSpMkLst>
            <pc:docMk/>
            <pc:sldMk cId="1216216427" sldId="908"/>
            <ac:cxnSpMk id="37" creationId="{BEEF5E51-95AE-4A0A-FF32-1AA1515DBFEF}"/>
          </ac:cxnSpMkLst>
        </pc:cxnChg>
        <pc:cxnChg chg="mod topLvl">
          <ac:chgData name="Phillip Kaufman" userId="c001b2a046940d7c" providerId="LiveId" clId="{5CB25B10-5B1C-4017-B167-ED3104435743}" dt="2024-05-16T19:47:03.245" v="2504" actId="164"/>
          <ac:cxnSpMkLst>
            <pc:docMk/>
            <pc:sldMk cId="1216216427" sldId="908"/>
            <ac:cxnSpMk id="38" creationId="{5ECF851D-9CF3-8B13-A902-E69ED04CBBAA}"/>
          </ac:cxnSpMkLst>
        </pc:cxnChg>
        <pc:cxnChg chg="mod">
          <ac:chgData name="Phillip Kaufman" userId="c001b2a046940d7c" providerId="LiveId" clId="{5CB25B10-5B1C-4017-B167-ED3104435743}" dt="2024-06-03T00:03:39.341" v="12820" actId="165"/>
          <ac:cxnSpMkLst>
            <pc:docMk/>
            <pc:sldMk cId="1216216427" sldId="908"/>
            <ac:cxnSpMk id="39" creationId="{11930334-BAB8-B7B0-AFA1-055B2E4F33FF}"/>
          </ac:cxnSpMkLst>
        </pc:cxnChg>
        <pc:cxnChg chg="mod">
          <ac:chgData name="Phillip Kaufman" userId="c001b2a046940d7c" providerId="LiveId" clId="{5CB25B10-5B1C-4017-B167-ED3104435743}" dt="2024-06-04T07:03:20.537" v="14111"/>
          <ac:cxnSpMkLst>
            <pc:docMk/>
            <pc:sldMk cId="1216216427" sldId="908"/>
            <ac:cxnSpMk id="39" creationId="{954C5EB8-8A69-1C1C-B9F8-E6496C68F604}"/>
          </ac:cxnSpMkLst>
        </pc:cxnChg>
        <pc:cxnChg chg="mod">
          <ac:chgData name="Phillip Kaufman" userId="c001b2a046940d7c" providerId="LiveId" clId="{5CB25B10-5B1C-4017-B167-ED3104435743}" dt="2024-05-27T07:14:11.956" v="8420" actId="165"/>
          <ac:cxnSpMkLst>
            <pc:docMk/>
            <pc:sldMk cId="1216216427" sldId="908"/>
            <ac:cxnSpMk id="39" creationId="{B20F047F-1318-4E95-8486-0727CED963A8}"/>
          </ac:cxnSpMkLst>
        </pc:cxnChg>
        <pc:cxnChg chg="mod">
          <ac:chgData name="Phillip Kaufman" userId="c001b2a046940d7c" providerId="LiveId" clId="{5CB25B10-5B1C-4017-B167-ED3104435743}" dt="2024-05-30T06:39:59.892" v="9819"/>
          <ac:cxnSpMkLst>
            <pc:docMk/>
            <pc:sldMk cId="1216216427" sldId="908"/>
            <ac:cxnSpMk id="39" creationId="{E2E0CA68-0649-50AC-4277-C104506FBED7}"/>
          </ac:cxnSpMkLst>
        </pc:cxnChg>
        <pc:cxnChg chg="mod topLvl">
          <ac:chgData name="Phillip Kaufman" userId="c001b2a046940d7c" providerId="LiveId" clId="{5CB25B10-5B1C-4017-B167-ED3104435743}" dt="2024-05-16T19:47:03.245" v="2504" actId="164"/>
          <ac:cxnSpMkLst>
            <pc:docMk/>
            <pc:sldMk cId="1216216427" sldId="908"/>
            <ac:cxnSpMk id="40" creationId="{09728950-6420-2A2E-1F85-F641F23FE2F6}"/>
          </ac:cxnSpMkLst>
        </pc:cxnChg>
        <pc:cxnChg chg="mod topLvl">
          <ac:chgData name="Phillip Kaufman" userId="c001b2a046940d7c" providerId="LiveId" clId="{5CB25B10-5B1C-4017-B167-ED3104435743}" dt="2024-05-16T19:47:03.245" v="2504" actId="164"/>
          <ac:cxnSpMkLst>
            <pc:docMk/>
            <pc:sldMk cId="1216216427" sldId="908"/>
            <ac:cxnSpMk id="41" creationId="{4DF0DC63-84D4-CBAE-0C53-886E04CF34E2}"/>
          </ac:cxnSpMkLst>
        </pc:cxnChg>
        <pc:cxnChg chg="mod">
          <ac:chgData name="Phillip Kaufman" userId="c001b2a046940d7c" providerId="LiveId" clId="{5CB25B10-5B1C-4017-B167-ED3104435743}" dt="2024-06-03T00:03:39.341" v="12820" actId="165"/>
          <ac:cxnSpMkLst>
            <pc:docMk/>
            <pc:sldMk cId="1216216427" sldId="908"/>
            <ac:cxnSpMk id="42" creationId="{6A3D3670-9A30-C0F9-A29E-ED6850647AC3}"/>
          </ac:cxnSpMkLst>
        </pc:cxnChg>
        <pc:cxnChg chg="mod">
          <ac:chgData name="Phillip Kaufman" userId="c001b2a046940d7c" providerId="LiveId" clId="{5CB25B10-5B1C-4017-B167-ED3104435743}" dt="2024-05-30T06:39:59.892" v="9819"/>
          <ac:cxnSpMkLst>
            <pc:docMk/>
            <pc:sldMk cId="1216216427" sldId="908"/>
            <ac:cxnSpMk id="42" creationId="{974BFA37-D505-E97C-EBFE-AD0C209BD403}"/>
          </ac:cxnSpMkLst>
        </pc:cxnChg>
        <pc:cxnChg chg="mod topLvl">
          <ac:chgData name="Phillip Kaufman" userId="c001b2a046940d7c" providerId="LiveId" clId="{5CB25B10-5B1C-4017-B167-ED3104435743}" dt="2024-05-16T19:47:03.245" v="2504" actId="164"/>
          <ac:cxnSpMkLst>
            <pc:docMk/>
            <pc:sldMk cId="1216216427" sldId="908"/>
            <ac:cxnSpMk id="42" creationId="{9FF28662-0268-4B89-6C7E-80D863358CB9}"/>
          </ac:cxnSpMkLst>
        </pc:cxnChg>
        <pc:cxnChg chg="mod">
          <ac:chgData name="Phillip Kaufman" userId="c001b2a046940d7c" providerId="LiveId" clId="{5CB25B10-5B1C-4017-B167-ED3104435743}" dt="2024-06-04T07:03:20.537" v="14111"/>
          <ac:cxnSpMkLst>
            <pc:docMk/>
            <pc:sldMk cId="1216216427" sldId="908"/>
            <ac:cxnSpMk id="42" creationId="{C6DA3248-37F2-EFEA-B1C6-CD4FDAEA85EA}"/>
          </ac:cxnSpMkLst>
        </pc:cxnChg>
        <pc:cxnChg chg="mod">
          <ac:chgData name="Phillip Kaufman" userId="c001b2a046940d7c" providerId="LiveId" clId="{5CB25B10-5B1C-4017-B167-ED3104435743}" dt="2024-06-03T00:03:39.341" v="12820" actId="165"/>
          <ac:cxnSpMkLst>
            <pc:docMk/>
            <pc:sldMk cId="1216216427" sldId="908"/>
            <ac:cxnSpMk id="43" creationId="{67E261D2-3BBB-F9D2-9232-67DF8A34ED58}"/>
          </ac:cxnSpMkLst>
        </pc:cxnChg>
        <pc:cxnChg chg="mod topLvl">
          <ac:chgData name="Phillip Kaufman" userId="c001b2a046940d7c" providerId="LiveId" clId="{5CB25B10-5B1C-4017-B167-ED3104435743}" dt="2024-05-16T19:47:03.245" v="2504" actId="164"/>
          <ac:cxnSpMkLst>
            <pc:docMk/>
            <pc:sldMk cId="1216216427" sldId="908"/>
            <ac:cxnSpMk id="43" creationId="{8A8D19C6-714D-9F13-FF8F-0598BE713DF6}"/>
          </ac:cxnSpMkLst>
        </pc:cxnChg>
        <pc:cxnChg chg="mod">
          <ac:chgData name="Phillip Kaufman" userId="c001b2a046940d7c" providerId="LiveId" clId="{5CB25B10-5B1C-4017-B167-ED3104435743}" dt="2024-06-04T07:03:20.537" v="14111"/>
          <ac:cxnSpMkLst>
            <pc:docMk/>
            <pc:sldMk cId="1216216427" sldId="908"/>
            <ac:cxnSpMk id="43" creationId="{94A0347A-F15F-C776-6186-94F32EE3EB21}"/>
          </ac:cxnSpMkLst>
        </pc:cxnChg>
        <pc:cxnChg chg="mod">
          <ac:chgData name="Phillip Kaufman" userId="c001b2a046940d7c" providerId="LiveId" clId="{5CB25B10-5B1C-4017-B167-ED3104435743}" dt="2024-05-30T06:39:59.892" v="9819"/>
          <ac:cxnSpMkLst>
            <pc:docMk/>
            <pc:sldMk cId="1216216427" sldId="908"/>
            <ac:cxnSpMk id="43" creationId="{E05762D0-29F8-785D-EEA3-6B25EBC8DF95}"/>
          </ac:cxnSpMkLst>
        </pc:cxnChg>
        <pc:cxnChg chg="mod">
          <ac:chgData name="Phillip Kaufman" userId="c001b2a046940d7c" providerId="LiveId" clId="{5CB25B10-5B1C-4017-B167-ED3104435743}" dt="2024-05-27T07:11:31.777" v="8383"/>
          <ac:cxnSpMkLst>
            <pc:docMk/>
            <pc:sldMk cId="1216216427" sldId="908"/>
            <ac:cxnSpMk id="43" creationId="{FCBC0EAE-BD05-1776-5399-53C0972D7179}"/>
          </ac:cxnSpMkLst>
        </pc:cxnChg>
        <pc:cxnChg chg="mod topLvl">
          <ac:chgData name="Phillip Kaufman" userId="c001b2a046940d7c" providerId="LiveId" clId="{5CB25B10-5B1C-4017-B167-ED3104435743}" dt="2024-05-16T19:47:03.245" v="2504" actId="164"/>
          <ac:cxnSpMkLst>
            <pc:docMk/>
            <pc:sldMk cId="1216216427" sldId="908"/>
            <ac:cxnSpMk id="44" creationId="{DB03ADA7-93FB-E18B-A96D-F494ED4CC9D5}"/>
          </ac:cxnSpMkLst>
        </pc:cxnChg>
        <pc:cxnChg chg="mod topLvl">
          <ac:chgData name="Phillip Kaufman" userId="c001b2a046940d7c" providerId="LiveId" clId="{5CB25B10-5B1C-4017-B167-ED3104435743}" dt="2024-05-16T19:47:03.245" v="2504" actId="164"/>
          <ac:cxnSpMkLst>
            <pc:docMk/>
            <pc:sldMk cId="1216216427" sldId="908"/>
            <ac:cxnSpMk id="45" creationId="{1C40394A-5EFF-7EBE-653B-8226AC3E004E}"/>
          </ac:cxnSpMkLst>
        </pc:cxnChg>
        <pc:cxnChg chg="mod topLvl">
          <ac:chgData name="Phillip Kaufman" userId="c001b2a046940d7c" providerId="LiveId" clId="{5CB25B10-5B1C-4017-B167-ED3104435743}" dt="2024-05-16T19:47:03.245" v="2504" actId="164"/>
          <ac:cxnSpMkLst>
            <pc:docMk/>
            <pc:sldMk cId="1216216427" sldId="908"/>
            <ac:cxnSpMk id="46" creationId="{0C726D39-A12B-6691-063D-0661C98E1312}"/>
          </ac:cxnSpMkLst>
        </pc:cxnChg>
        <pc:cxnChg chg="mod">
          <ac:chgData name="Phillip Kaufman" userId="c001b2a046940d7c" providerId="LiveId" clId="{5CB25B10-5B1C-4017-B167-ED3104435743}" dt="2024-06-04T07:03:20.537" v="14111"/>
          <ac:cxnSpMkLst>
            <pc:docMk/>
            <pc:sldMk cId="1216216427" sldId="908"/>
            <ac:cxnSpMk id="46" creationId="{12321292-AE88-7E82-F408-927137F9FBB7}"/>
          </ac:cxnSpMkLst>
        </pc:cxnChg>
        <pc:cxnChg chg="mod">
          <ac:chgData name="Phillip Kaufman" userId="c001b2a046940d7c" providerId="LiveId" clId="{5CB25B10-5B1C-4017-B167-ED3104435743}" dt="2024-05-27T07:11:31.777" v="8383"/>
          <ac:cxnSpMkLst>
            <pc:docMk/>
            <pc:sldMk cId="1216216427" sldId="908"/>
            <ac:cxnSpMk id="46" creationId="{67253519-3AFB-34BC-ADBE-380DA7E635AA}"/>
          </ac:cxnSpMkLst>
        </pc:cxnChg>
        <pc:cxnChg chg="mod">
          <ac:chgData name="Phillip Kaufman" userId="c001b2a046940d7c" providerId="LiveId" clId="{5CB25B10-5B1C-4017-B167-ED3104435743}" dt="2024-06-03T00:03:39.341" v="12820" actId="165"/>
          <ac:cxnSpMkLst>
            <pc:docMk/>
            <pc:sldMk cId="1216216427" sldId="908"/>
            <ac:cxnSpMk id="46" creationId="{B450D08E-7AEC-049E-139E-518ADFB4CC7D}"/>
          </ac:cxnSpMkLst>
        </pc:cxnChg>
        <pc:cxnChg chg="mod">
          <ac:chgData name="Phillip Kaufman" userId="c001b2a046940d7c" providerId="LiveId" clId="{5CB25B10-5B1C-4017-B167-ED3104435743}" dt="2024-05-30T06:39:59.892" v="9819"/>
          <ac:cxnSpMkLst>
            <pc:docMk/>
            <pc:sldMk cId="1216216427" sldId="908"/>
            <ac:cxnSpMk id="46" creationId="{F6E8A497-92F2-4A40-8AB6-F061B3EA023A}"/>
          </ac:cxnSpMkLst>
        </pc:cxnChg>
        <pc:cxnChg chg="mod topLvl">
          <ac:chgData name="Phillip Kaufman" userId="c001b2a046940d7c" providerId="LiveId" clId="{5CB25B10-5B1C-4017-B167-ED3104435743}" dt="2024-05-16T19:47:03.245" v="2504" actId="164"/>
          <ac:cxnSpMkLst>
            <pc:docMk/>
            <pc:sldMk cId="1216216427" sldId="908"/>
            <ac:cxnSpMk id="47" creationId="{86C397FE-A420-3FB3-D980-78E3C341CBD8}"/>
          </ac:cxnSpMkLst>
        </pc:cxnChg>
        <pc:cxnChg chg="mod topLvl">
          <ac:chgData name="Phillip Kaufman" userId="c001b2a046940d7c" providerId="LiveId" clId="{5CB25B10-5B1C-4017-B167-ED3104435743}" dt="2024-05-16T19:47:03.245" v="2504" actId="164"/>
          <ac:cxnSpMkLst>
            <pc:docMk/>
            <pc:sldMk cId="1216216427" sldId="908"/>
            <ac:cxnSpMk id="48" creationId="{E955CD5B-3A61-1084-4F94-228EE1E89C28}"/>
          </ac:cxnSpMkLst>
        </pc:cxnChg>
        <pc:cxnChg chg="mod topLvl">
          <ac:chgData name="Phillip Kaufman" userId="c001b2a046940d7c" providerId="LiveId" clId="{5CB25B10-5B1C-4017-B167-ED3104435743}" dt="2024-05-16T19:47:03.245" v="2504" actId="164"/>
          <ac:cxnSpMkLst>
            <pc:docMk/>
            <pc:sldMk cId="1216216427" sldId="908"/>
            <ac:cxnSpMk id="49" creationId="{7BDF1892-FCEC-3120-34AB-B01D94D452CF}"/>
          </ac:cxnSpMkLst>
        </pc:cxnChg>
        <pc:cxnChg chg="mod">
          <ac:chgData name="Phillip Kaufman" userId="c001b2a046940d7c" providerId="LiveId" clId="{5CB25B10-5B1C-4017-B167-ED3104435743}" dt="2024-06-03T00:03:39.341" v="12820" actId="165"/>
          <ac:cxnSpMkLst>
            <pc:docMk/>
            <pc:sldMk cId="1216216427" sldId="908"/>
            <ac:cxnSpMk id="49" creationId="{9EC9F1E0-E86B-6EC6-EF8F-97EE00D1B846}"/>
          </ac:cxnSpMkLst>
        </pc:cxnChg>
        <pc:cxnChg chg="mod">
          <ac:chgData name="Phillip Kaufman" userId="c001b2a046940d7c" providerId="LiveId" clId="{5CB25B10-5B1C-4017-B167-ED3104435743}" dt="2024-05-27T07:11:31.777" v="8383"/>
          <ac:cxnSpMkLst>
            <pc:docMk/>
            <pc:sldMk cId="1216216427" sldId="908"/>
            <ac:cxnSpMk id="49" creationId="{B0DE6A9C-B3B4-3367-606F-CF92A4828A9C}"/>
          </ac:cxnSpMkLst>
        </pc:cxnChg>
        <pc:cxnChg chg="mod">
          <ac:chgData name="Phillip Kaufman" userId="c001b2a046940d7c" providerId="LiveId" clId="{5CB25B10-5B1C-4017-B167-ED3104435743}" dt="2024-06-04T07:03:20.537" v="14111"/>
          <ac:cxnSpMkLst>
            <pc:docMk/>
            <pc:sldMk cId="1216216427" sldId="908"/>
            <ac:cxnSpMk id="49" creationId="{D2795B4F-06CE-1827-3C77-296CCC1DC7FC}"/>
          </ac:cxnSpMkLst>
        </pc:cxnChg>
        <pc:cxnChg chg="mod">
          <ac:chgData name="Phillip Kaufman" userId="c001b2a046940d7c" providerId="LiveId" clId="{5CB25B10-5B1C-4017-B167-ED3104435743}" dt="2024-05-30T06:39:59.892" v="9819"/>
          <ac:cxnSpMkLst>
            <pc:docMk/>
            <pc:sldMk cId="1216216427" sldId="908"/>
            <ac:cxnSpMk id="49" creationId="{F11C15DF-6352-AA01-5FC4-478D61F5411C}"/>
          </ac:cxnSpMkLst>
        </pc:cxnChg>
        <pc:cxnChg chg="mod">
          <ac:chgData name="Phillip Kaufman" userId="c001b2a046940d7c" providerId="LiveId" clId="{5CB25B10-5B1C-4017-B167-ED3104435743}" dt="2024-06-04T07:03:20.537" v="14111"/>
          <ac:cxnSpMkLst>
            <pc:docMk/>
            <pc:sldMk cId="1216216427" sldId="908"/>
            <ac:cxnSpMk id="50" creationId="{0F6D5614-F54C-07D5-8505-17B5BC354223}"/>
          </ac:cxnSpMkLst>
        </pc:cxnChg>
        <pc:cxnChg chg="mod">
          <ac:chgData name="Phillip Kaufman" userId="c001b2a046940d7c" providerId="LiveId" clId="{5CB25B10-5B1C-4017-B167-ED3104435743}" dt="2024-06-03T00:03:39.341" v="12820" actId="165"/>
          <ac:cxnSpMkLst>
            <pc:docMk/>
            <pc:sldMk cId="1216216427" sldId="908"/>
            <ac:cxnSpMk id="50" creationId="{15DDCA15-0C30-8F72-1D80-5820BFA6E5F7}"/>
          </ac:cxnSpMkLst>
        </pc:cxnChg>
        <pc:cxnChg chg="mod">
          <ac:chgData name="Phillip Kaufman" userId="c001b2a046940d7c" providerId="LiveId" clId="{5CB25B10-5B1C-4017-B167-ED3104435743}" dt="2024-05-30T06:39:59.892" v="9819"/>
          <ac:cxnSpMkLst>
            <pc:docMk/>
            <pc:sldMk cId="1216216427" sldId="908"/>
            <ac:cxnSpMk id="50" creationId="{5B80FF48-A270-B03A-3B1E-D4113682E684}"/>
          </ac:cxnSpMkLst>
        </pc:cxnChg>
        <pc:cxnChg chg="mod">
          <ac:chgData name="Phillip Kaufman" userId="c001b2a046940d7c" providerId="LiveId" clId="{5CB25B10-5B1C-4017-B167-ED3104435743}" dt="2024-05-27T07:14:11.956" v="8420" actId="165"/>
          <ac:cxnSpMkLst>
            <pc:docMk/>
            <pc:sldMk cId="1216216427" sldId="908"/>
            <ac:cxnSpMk id="50" creationId="{C053C75D-51B1-FC09-66A1-206C4DC1DAE7}"/>
          </ac:cxnSpMkLst>
        </pc:cxnChg>
        <pc:cxnChg chg="mod">
          <ac:chgData name="Phillip Kaufman" userId="c001b2a046940d7c" providerId="LiveId" clId="{5CB25B10-5B1C-4017-B167-ED3104435743}" dt="2024-06-04T07:03:20.537" v="14111"/>
          <ac:cxnSpMkLst>
            <pc:docMk/>
            <pc:sldMk cId="1216216427" sldId="908"/>
            <ac:cxnSpMk id="51" creationId="{312DAFD9-8E9E-1EC8-42DB-917B5FC8D2C2}"/>
          </ac:cxnSpMkLst>
        </pc:cxnChg>
        <pc:cxnChg chg="mod">
          <ac:chgData name="Phillip Kaufman" userId="c001b2a046940d7c" providerId="LiveId" clId="{5CB25B10-5B1C-4017-B167-ED3104435743}" dt="2024-05-27T07:11:31.777" v="8383"/>
          <ac:cxnSpMkLst>
            <pc:docMk/>
            <pc:sldMk cId="1216216427" sldId="908"/>
            <ac:cxnSpMk id="51" creationId="{5590EBFF-B58D-11DA-C5AF-E3F2210B089C}"/>
          </ac:cxnSpMkLst>
        </pc:cxnChg>
        <pc:cxnChg chg="mod">
          <ac:chgData name="Phillip Kaufman" userId="c001b2a046940d7c" providerId="LiveId" clId="{5CB25B10-5B1C-4017-B167-ED3104435743}" dt="2024-05-30T06:39:59.892" v="9819"/>
          <ac:cxnSpMkLst>
            <pc:docMk/>
            <pc:sldMk cId="1216216427" sldId="908"/>
            <ac:cxnSpMk id="51" creationId="{AE2F1F11-BB18-6A5B-C6A2-D27767794856}"/>
          </ac:cxnSpMkLst>
        </pc:cxnChg>
        <pc:cxnChg chg="mod">
          <ac:chgData name="Phillip Kaufman" userId="c001b2a046940d7c" providerId="LiveId" clId="{5CB25B10-5B1C-4017-B167-ED3104435743}" dt="2024-06-03T00:03:39.341" v="12820" actId="165"/>
          <ac:cxnSpMkLst>
            <pc:docMk/>
            <pc:sldMk cId="1216216427" sldId="908"/>
            <ac:cxnSpMk id="51" creationId="{B3B6B6E7-BBB1-89E6-A536-C1BF0A22C16F}"/>
          </ac:cxnSpMkLst>
        </pc:cxnChg>
        <pc:cxnChg chg="mod topLvl">
          <ac:chgData name="Phillip Kaufman" userId="c001b2a046940d7c" providerId="LiveId" clId="{5CB25B10-5B1C-4017-B167-ED3104435743}" dt="2024-05-16T19:47:13.371" v="2508" actId="164"/>
          <ac:cxnSpMkLst>
            <pc:docMk/>
            <pc:sldMk cId="1216216427" sldId="908"/>
            <ac:cxnSpMk id="51" creationId="{DCB26ED7-D312-4BAE-7DBF-422926B79EF1}"/>
          </ac:cxnSpMkLst>
        </pc:cxnChg>
        <pc:cxnChg chg="mod">
          <ac:chgData name="Phillip Kaufman" userId="c001b2a046940d7c" providerId="LiveId" clId="{5CB25B10-5B1C-4017-B167-ED3104435743}" dt="2024-05-30T06:39:59.892" v="9819"/>
          <ac:cxnSpMkLst>
            <pc:docMk/>
            <pc:sldMk cId="1216216427" sldId="908"/>
            <ac:cxnSpMk id="52" creationId="{61AFA7B9-842E-40E5-973A-5F6D39C73818}"/>
          </ac:cxnSpMkLst>
        </pc:cxnChg>
        <pc:cxnChg chg="mod">
          <ac:chgData name="Phillip Kaufman" userId="c001b2a046940d7c" providerId="LiveId" clId="{5CB25B10-5B1C-4017-B167-ED3104435743}" dt="2024-06-03T00:03:39.341" v="12820" actId="165"/>
          <ac:cxnSpMkLst>
            <pc:docMk/>
            <pc:sldMk cId="1216216427" sldId="908"/>
            <ac:cxnSpMk id="52" creationId="{6AD7955A-694E-4B85-74CC-FDE0B5AE522C}"/>
          </ac:cxnSpMkLst>
        </pc:cxnChg>
        <pc:cxnChg chg="mod">
          <ac:chgData name="Phillip Kaufman" userId="c001b2a046940d7c" providerId="LiveId" clId="{5CB25B10-5B1C-4017-B167-ED3104435743}" dt="2024-06-04T07:03:20.537" v="14111"/>
          <ac:cxnSpMkLst>
            <pc:docMk/>
            <pc:sldMk cId="1216216427" sldId="908"/>
            <ac:cxnSpMk id="52" creationId="{B301C215-8924-6852-36F2-DD665D501D7F}"/>
          </ac:cxnSpMkLst>
        </pc:cxnChg>
        <pc:cxnChg chg="mod">
          <ac:chgData name="Phillip Kaufman" userId="c001b2a046940d7c" providerId="LiveId" clId="{5CB25B10-5B1C-4017-B167-ED3104435743}" dt="2024-05-27T07:11:31.777" v="8383"/>
          <ac:cxnSpMkLst>
            <pc:docMk/>
            <pc:sldMk cId="1216216427" sldId="908"/>
            <ac:cxnSpMk id="52" creationId="{E29C0643-EB7C-B874-19B7-6A9D97733DCC}"/>
          </ac:cxnSpMkLst>
        </pc:cxnChg>
        <pc:cxnChg chg="mod topLvl">
          <ac:chgData name="Phillip Kaufman" userId="c001b2a046940d7c" providerId="LiveId" clId="{5CB25B10-5B1C-4017-B167-ED3104435743}" dt="2024-05-16T19:47:13.371" v="2508" actId="164"/>
          <ac:cxnSpMkLst>
            <pc:docMk/>
            <pc:sldMk cId="1216216427" sldId="908"/>
            <ac:cxnSpMk id="52" creationId="{F05DECA0-25EF-6105-7986-68328FC20B18}"/>
          </ac:cxnSpMkLst>
        </pc:cxnChg>
        <pc:cxnChg chg="mod">
          <ac:chgData name="Phillip Kaufman" userId="c001b2a046940d7c" providerId="LiveId" clId="{5CB25B10-5B1C-4017-B167-ED3104435743}" dt="2024-06-03T00:03:39.341" v="12820" actId="165"/>
          <ac:cxnSpMkLst>
            <pc:docMk/>
            <pc:sldMk cId="1216216427" sldId="908"/>
            <ac:cxnSpMk id="53" creationId="{93E53864-520D-314E-F12B-96C63216C50D}"/>
          </ac:cxnSpMkLst>
        </pc:cxnChg>
        <pc:cxnChg chg="mod">
          <ac:chgData name="Phillip Kaufman" userId="c001b2a046940d7c" providerId="LiveId" clId="{5CB25B10-5B1C-4017-B167-ED3104435743}" dt="2024-05-27T07:11:31.777" v="8383"/>
          <ac:cxnSpMkLst>
            <pc:docMk/>
            <pc:sldMk cId="1216216427" sldId="908"/>
            <ac:cxnSpMk id="53" creationId="{A3A118F2-A249-D8CE-2063-2CCA667AC4CE}"/>
          </ac:cxnSpMkLst>
        </pc:cxnChg>
        <pc:cxnChg chg="mod">
          <ac:chgData name="Phillip Kaufman" userId="c001b2a046940d7c" providerId="LiveId" clId="{5CB25B10-5B1C-4017-B167-ED3104435743}" dt="2024-05-30T06:39:59.892" v="9819"/>
          <ac:cxnSpMkLst>
            <pc:docMk/>
            <pc:sldMk cId="1216216427" sldId="908"/>
            <ac:cxnSpMk id="53" creationId="{B5AA02EC-0CA0-C79C-9ECC-F0ABF2C364E9}"/>
          </ac:cxnSpMkLst>
        </pc:cxnChg>
        <pc:cxnChg chg="mod topLvl">
          <ac:chgData name="Phillip Kaufman" userId="c001b2a046940d7c" providerId="LiveId" clId="{5CB25B10-5B1C-4017-B167-ED3104435743}" dt="2024-05-16T19:47:03.245" v="2504" actId="164"/>
          <ac:cxnSpMkLst>
            <pc:docMk/>
            <pc:sldMk cId="1216216427" sldId="908"/>
            <ac:cxnSpMk id="53" creationId="{D91A2F5F-B993-4EF9-11FB-EF94DBF4D00A}"/>
          </ac:cxnSpMkLst>
        </pc:cxnChg>
        <pc:cxnChg chg="mod">
          <ac:chgData name="Phillip Kaufman" userId="c001b2a046940d7c" providerId="LiveId" clId="{5CB25B10-5B1C-4017-B167-ED3104435743}" dt="2024-06-04T07:03:20.537" v="14111"/>
          <ac:cxnSpMkLst>
            <pc:docMk/>
            <pc:sldMk cId="1216216427" sldId="908"/>
            <ac:cxnSpMk id="53" creationId="{E0EF9797-CAAA-88B8-DCEC-DBB10CE8E939}"/>
          </ac:cxnSpMkLst>
        </pc:cxnChg>
        <pc:cxnChg chg="mod">
          <ac:chgData name="Phillip Kaufman" userId="c001b2a046940d7c" providerId="LiveId" clId="{5CB25B10-5B1C-4017-B167-ED3104435743}" dt="2024-06-04T07:03:20.537" v="14111"/>
          <ac:cxnSpMkLst>
            <pc:docMk/>
            <pc:sldMk cId="1216216427" sldId="908"/>
            <ac:cxnSpMk id="54" creationId="{6A71CE76-5B08-5F62-4F56-12C1DD3E7180}"/>
          </ac:cxnSpMkLst>
        </pc:cxnChg>
        <pc:cxnChg chg="mod">
          <ac:chgData name="Phillip Kaufman" userId="c001b2a046940d7c" providerId="LiveId" clId="{5CB25B10-5B1C-4017-B167-ED3104435743}" dt="2024-05-30T06:39:59.892" v="9819"/>
          <ac:cxnSpMkLst>
            <pc:docMk/>
            <pc:sldMk cId="1216216427" sldId="908"/>
            <ac:cxnSpMk id="54" creationId="{6D168969-F781-843F-7CCC-56FCDF8EB02C}"/>
          </ac:cxnSpMkLst>
        </pc:cxnChg>
        <pc:cxnChg chg="mod">
          <ac:chgData name="Phillip Kaufman" userId="c001b2a046940d7c" providerId="LiveId" clId="{5CB25B10-5B1C-4017-B167-ED3104435743}" dt="2024-05-27T07:11:31.777" v="8383"/>
          <ac:cxnSpMkLst>
            <pc:docMk/>
            <pc:sldMk cId="1216216427" sldId="908"/>
            <ac:cxnSpMk id="54" creationId="{B9E32474-11A4-2CC7-C77B-CA0971DF36DA}"/>
          </ac:cxnSpMkLst>
        </pc:cxnChg>
        <pc:cxnChg chg="mod topLvl">
          <ac:chgData name="Phillip Kaufman" userId="c001b2a046940d7c" providerId="LiveId" clId="{5CB25B10-5B1C-4017-B167-ED3104435743}" dt="2024-05-16T19:47:03.245" v="2504" actId="164"/>
          <ac:cxnSpMkLst>
            <pc:docMk/>
            <pc:sldMk cId="1216216427" sldId="908"/>
            <ac:cxnSpMk id="54" creationId="{DB666EF8-C99E-F197-FAE8-FDF0AB657B87}"/>
          </ac:cxnSpMkLst>
        </pc:cxnChg>
        <pc:cxnChg chg="mod">
          <ac:chgData name="Phillip Kaufman" userId="c001b2a046940d7c" providerId="LiveId" clId="{5CB25B10-5B1C-4017-B167-ED3104435743}" dt="2024-06-03T00:03:39.341" v="12820" actId="165"/>
          <ac:cxnSpMkLst>
            <pc:docMk/>
            <pc:sldMk cId="1216216427" sldId="908"/>
            <ac:cxnSpMk id="54" creationId="{FCCB37EE-76E4-B26E-C069-2B433DCD5492}"/>
          </ac:cxnSpMkLst>
        </pc:cxnChg>
        <pc:cxnChg chg="mod">
          <ac:chgData name="Phillip Kaufman" userId="c001b2a046940d7c" providerId="LiveId" clId="{5CB25B10-5B1C-4017-B167-ED3104435743}" dt="2024-05-30T06:39:59.892" v="9819"/>
          <ac:cxnSpMkLst>
            <pc:docMk/>
            <pc:sldMk cId="1216216427" sldId="908"/>
            <ac:cxnSpMk id="55" creationId="{08417E96-1255-82D6-95C3-1A5CB8CC0693}"/>
          </ac:cxnSpMkLst>
        </pc:cxnChg>
        <pc:cxnChg chg="mod topLvl">
          <ac:chgData name="Phillip Kaufman" userId="c001b2a046940d7c" providerId="LiveId" clId="{5CB25B10-5B1C-4017-B167-ED3104435743}" dt="2024-05-16T19:47:03.245" v="2504" actId="164"/>
          <ac:cxnSpMkLst>
            <pc:docMk/>
            <pc:sldMk cId="1216216427" sldId="908"/>
            <ac:cxnSpMk id="55" creationId="{24C252F5-B2A9-3766-4401-4D89AACCF2F8}"/>
          </ac:cxnSpMkLst>
        </pc:cxnChg>
        <pc:cxnChg chg="mod">
          <ac:chgData name="Phillip Kaufman" userId="c001b2a046940d7c" providerId="LiveId" clId="{5CB25B10-5B1C-4017-B167-ED3104435743}" dt="2024-05-27T07:11:31.777" v="8383"/>
          <ac:cxnSpMkLst>
            <pc:docMk/>
            <pc:sldMk cId="1216216427" sldId="908"/>
            <ac:cxnSpMk id="55" creationId="{EE7959D1-F193-71F3-A561-9500CC4959D5}"/>
          </ac:cxnSpMkLst>
        </pc:cxnChg>
        <pc:cxnChg chg="mod">
          <ac:chgData name="Phillip Kaufman" userId="c001b2a046940d7c" providerId="LiveId" clId="{5CB25B10-5B1C-4017-B167-ED3104435743}" dt="2024-06-04T07:03:20.537" v="14111"/>
          <ac:cxnSpMkLst>
            <pc:docMk/>
            <pc:sldMk cId="1216216427" sldId="908"/>
            <ac:cxnSpMk id="55" creationId="{F49535B4-24B2-9065-C81D-8FE4BD7DDF08}"/>
          </ac:cxnSpMkLst>
        </pc:cxnChg>
        <pc:cxnChg chg="mod">
          <ac:chgData name="Phillip Kaufman" userId="c001b2a046940d7c" providerId="LiveId" clId="{5CB25B10-5B1C-4017-B167-ED3104435743}" dt="2024-06-03T00:03:39.341" v="12820" actId="165"/>
          <ac:cxnSpMkLst>
            <pc:docMk/>
            <pc:sldMk cId="1216216427" sldId="908"/>
            <ac:cxnSpMk id="55" creationId="{F861DE21-8A9E-2587-3039-C687A5A3EE94}"/>
          </ac:cxnSpMkLst>
        </pc:cxnChg>
        <pc:cxnChg chg="mod topLvl">
          <ac:chgData name="Phillip Kaufman" userId="c001b2a046940d7c" providerId="LiveId" clId="{5CB25B10-5B1C-4017-B167-ED3104435743}" dt="2024-05-16T19:47:03.245" v="2504" actId="164"/>
          <ac:cxnSpMkLst>
            <pc:docMk/>
            <pc:sldMk cId="1216216427" sldId="908"/>
            <ac:cxnSpMk id="56" creationId="{4A740312-CA7E-729C-DD59-C6563052DD9D}"/>
          </ac:cxnSpMkLst>
        </pc:cxnChg>
        <pc:cxnChg chg="mod">
          <ac:chgData name="Phillip Kaufman" userId="c001b2a046940d7c" providerId="LiveId" clId="{5CB25B10-5B1C-4017-B167-ED3104435743}" dt="2024-06-03T00:03:39.341" v="12820" actId="165"/>
          <ac:cxnSpMkLst>
            <pc:docMk/>
            <pc:sldMk cId="1216216427" sldId="908"/>
            <ac:cxnSpMk id="56" creationId="{76712D80-AEC7-F447-9D84-3D155CD5ED80}"/>
          </ac:cxnSpMkLst>
        </pc:cxnChg>
        <pc:cxnChg chg="add mod">
          <ac:chgData name="Phillip Kaufman" userId="c001b2a046940d7c" providerId="LiveId" clId="{5CB25B10-5B1C-4017-B167-ED3104435743}" dt="2024-06-04T07:03:20.537" v="14111"/>
          <ac:cxnSpMkLst>
            <pc:docMk/>
            <pc:sldMk cId="1216216427" sldId="908"/>
            <ac:cxnSpMk id="56" creationId="{7CF9DF93-13C8-9ADD-9AA4-A3C97AD6C8A1}"/>
          </ac:cxnSpMkLst>
        </pc:cxnChg>
        <pc:cxnChg chg="mod">
          <ac:chgData name="Phillip Kaufman" userId="c001b2a046940d7c" providerId="LiveId" clId="{5CB25B10-5B1C-4017-B167-ED3104435743}" dt="2024-05-30T06:39:59.892" v="9819"/>
          <ac:cxnSpMkLst>
            <pc:docMk/>
            <pc:sldMk cId="1216216427" sldId="908"/>
            <ac:cxnSpMk id="56" creationId="{A1EC9A8E-F12C-677B-EF0C-F49E8CEB73D0}"/>
          </ac:cxnSpMkLst>
        </pc:cxnChg>
        <pc:cxnChg chg="mod">
          <ac:chgData name="Phillip Kaufman" userId="c001b2a046940d7c" providerId="LiveId" clId="{5CB25B10-5B1C-4017-B167-ED3104435743}" dt="2024-05-27T07:11:31.777" v="8383"/>
          <ac:cxnSpMkLst>
            <pc:docMk/>
            <pc:sldMk cId="1216216427" sldId="908"/>
            <ac:cxnSpMk id="56" creationId="{B0FED93A-BAF5-0AB3-61FB-29530752FF0B}"/>
          </ac:cxnSpMkLst>
        </pc:cxnChg>
        <pc:cxnChg chg="mod topLvl">
          <ac:chgData name="Phillip Kaufman" userId="c001b2a046940d7c" providerId="LiveId" clId="{5CB25B10-5B1C-4017-B167-ED3104435743}" dt="2024-05-16T19:47:03.245" v="2504" actId="164"/>
          <ac:cxnSpMkLst>
            <pc:docMk/>
            <pc:sldMk cId="1216216427" sldId="908"/>
            <ac:cxnSpMk id="57" creationId="{47655148-A125-3233-A525-F05C2F8BD456}"/>
          </ac:cxnSpMkLst>
        </pc:cxnChg>
        <pc:cxnChg chg="mod">
          <ac:chgData name="Phillip Kaufman" userId="c001b2a046940d7c" providerId="LiveId" clId="{5CB25B10-5B1C-4017-B167-ED3104435743}" dt="2024-06-03T00:03:39.341" v="12820" actId="165"/>
          <ac:cxnSpMkLst>
            <pc:docMk/>
            <pc:sldMk cId="1216216427" sldId="908"/>
            <ac:cxnSpMk id="57" creationId="{7544A1C4-6492-B5A1-AA7F-93D0FEB5AC06}"/>
          </ac:cxnSpMkLst>
        </pc:cxnChg>
        <pc:cxnChg chg="mod">
          <ac:chgData name="Phillip Kaufman" userId="c001b2a046940d7c" providerId="LiveId" clId="{5CB25B10-5B1C-4017-B167-ED3104435743}" dt="2024-05-27T07:11:31.777" v="8383"/>
          <ac:cxnSpMkLst>
            <pc:docMk/>
            <pc:sldMk cId="1216216427" sldId="908"/>
            <ac:cxnSpMk id="57" creationId="{9C3C441B-9676-B8F0-6D86-19B91C1B0ACC}"/>
          </ac:cxnSpMkLst>
        </pc:cxnChg>
        <pc:cxnChg chg="mod">
          <ac:chgData name="Phillip Kaufman" userId="c001b2a046940d7c" providerId="LiveId" clId="{5CB25B10-5B1C-4017-B167-ED3104435743}" dt="2024-05-30T06:39:59.892" v="9819"/>
          <ac:cxnSpMkLst>
            <pc:docMk/>
            <pc:sldMk cId="1216216427" sldId="908"/>
            <ac:cxnSpMk id="57" creationId="{B65768D5-D4F3-FE99-1DDC-6CFB59525CB4}"/>
          </ac:cxnSpMkLst>
        </pc:cxnChg>
        <pc:cxnChg chg="mod">
          <ac:chgData name="Phillip Kaufman" userId="c001b2a046940d7c" providerId="LiveId" clId="{5CB25B10-5B1C-4017-B167-ED3104435743}" dt="2024-06-03T00:03:39.341" v="12820" actId="165"/>
          <ac:cxnSpMkLst>
            <pc:docMk/>
            <pc:sldMk cId="1216216427" sldId="908"/>
            <ac:cxnSpMk id="58" creationId="{437DA2EB-2203-580E-839F-6F40D2CC6FF8}"/>
          </ac:cxnSpMkLst>
        </pc:cxnChg>
        <pc:cxnChg chg="mod">
          <ac:chgData name="Phillip Kaufman" userId="c001b2a046940d7c" providerId="LiveId" clId="{5CB25B10-5B1C-4017-B167-ED3104435743}" dt="2024-05-30T06:39:59.892" v="9819"/>
          <ac:cxnSpMkLst>
            <pc:docMk/>
            <pc:sldMk cId="1216216427" sldId="908"/>
            <ac:cxnSpMk id="58" creationId="{472C8021-01E8-2E95-CC95-DE29DC04588A}"/>
          </ac:cxnSpMkLst>
        </pc:cxnChg>
        <pc:cxnChg chg="mod">
          <ac:chgData name="Phillip Kaufman" userId="c001b2a046940d7c" providerId="LiveId" clId="{5CB25B10-5B1C-4017-B167-ED3104435743}" dt="2024-05-27T07:11:31.777" v="8383"/>
          <ac:cxnSpMkLst>
            <pc:docMk/>
            <pc:sldMk cId="1216216427" sldId="908"/>
            <ac:cxnSpMk id="58" creationId="{5F01DC7A-FC46-9671-7A0F-0D84CA9731F3}"/>
          </ac:cxnSpMkLst>
        </pc:cxnChg>
        <pc:cxnChg chg="mod topLvl">
          <ac:chgData name="Phillip Kaufman" userId="c001b2a046940d7c" providerId="LiveId" clId="{5CB25B10-5B1C-4017-B167-ED3104435743}" dt="2024-05-16T19:47:03.245" v="2504" actId="164"/>
          <ac:cxnSpMkLst>
            <pc:docMk/>
            <pc:sldMk cId="1216216427" sldId="908"/>
            <ac:cxnSpMk id="58" creationId="{F6E0A3D4-1A7A-EE83-058F-8D7BD0F9C59F}"/>
          </ac:cxnSpMkLst>
        </pc:cxnChg>
        <pc:cxnChg chg="mod">
          <ac:chgData name="Phillip Kaufman" userId="c001b2a046940d7c" providerId="LiveId" clId="{5CB25B10-5B1C-4017-B167-ED3104435743}" dt="2024-05-27T07:11:31.777" v="8383"/>
          <ac:cxnSpMkLst>
            <pc:docMk/>
            <pc:sldMk cId="1216216427" sldId="908"/>
            <ac:cxnSpMk id="59" creationId="{8004989B-72C3-5BF1-4951-E2A6D98CA34A}"/>
          </ac:cxnSpMkLst>
        </pc:cxnChg>
        <pc:cxnChg chg="mod">
          <ac:chgData name="Phillip Kaufman" userId="c001b2a046940d7c" providerId="LiveId" clId="{5CB25B10-5B1C-4017-B167-ED3104435743}" dt="2024-06-03T00:03:39.341" v="12820" actId="165"/>
          <ac:cxnSpMkLst>
            <pc:docMk/>
            <pc:sldMk cId="1216216427" sldId="908"/>
            <ac:cxnSpMk id="59" creationId="{9E833041-74FC-7C0A-E75C-976EF6B04E20}"/>
          </ac:cxnSpMkLst>
        </pc:cxnChg>
        <pc:cxnChg chg="mod topLvl">
          <ac:chgData name="Phillip Kaufman" userId="c001b2a046940d7c" providerId="LiveId" clId="{5CB25B10-5B1C-4017-B167-ED3104435743}" dt="2024-05-16T19:47:03.245" v="2504" actId="164"/>
          <ac:cxnSpMkLst>
            <pc:docMk/>
            <pc:sldMk cId="1216216427" sldId="908"/>
            <ac:cxnSpMk id="59" creationId="{B51AFD20-F952-A0B2-8239-6686D94B937F}"/>
          </ac:cxnSpMkLst>
        </pc:cxnChg>
        <pc:cxnChg chg="mod">
          <ac:chgData name="Phillip Kaufman" userId="c001b2a046940d7c" providerId="LiveId" clId="{5CB25B10-5B1C-4017-B167-ED3104435743}" dt="2024-05-30T06:39:59.892" v="9819"/>
          <ac:cxnSpMkLst>
            <pc:docMk/>
            <pc:sldMk cId="1216216427" sldId="908"/>
            <ac:cxnSpMk id="59" creationId="{F6B489C4-C2E7-F8E0-9867-AD9A19270FC4}"/>
          </ac:cxnSpMkLst>
        </pc:cxnChg>
        <pc:cxnChg chg="mod">
          <ac:chgData name="Phillip Kaufman" userId="c001b2a046940d7c" providerId="LiveId" clId="{5CB25B10-5B1C-4017-B167-ED3104435743}" dt="2024-05-30T06:39:59.892" v="9819"/>
          <ac:cxnSpMkLst>
            <pc:docMk/>
            <pc:sldMk cId="1216216427" sldId="908"/>
            <ac:cxnSpMk id="60" creationId="{373FF24C-1CB0-D488-D649-549C913575A1}"/>
          </ac:cxnSpMkLst>
        </pc:cxnChg>
        <pc:cxnChg chg="mod topLvl">
          <ac:chgData name="Phillip Kaufman" userId="c001b2a046940d7c" providerId="LiveId" clId="{5CB25B10-5B1C-4017-B167-ED3104435743}" dt="2024-05-16T19:47:03.245" v="2504" actId="164"/>
          <ac:cxnSpMkLst>
            <pc:docMk/>
            <pc:sldMk cId="1216216427" sldId="908"/>
            <ac:cxnSpMk id="60" creationId="{37662F9D-854F-F94C-E076-5340FEA19C34}"/>
          </ac:cxnSpMkLst>
        </pc:cxnChg>
        <pc:cxnChg chg="mod">
          <ac:chgData name="Phillip Kaufman" userId="c001b2a046940d7c" providerId="LiveId" clId="{5CB25B10-5B1C-4017-B167-ED3104435743}" dt="2024-05-27T07:11:31.777" v="8383"/>
          <ac:cxnSpMkLst>
            <pc:docMk/>
            <pc:sldMk cId="1216216427" sldId="908"/>
            <ac:cxnSpMk id="60" creationId="{85C875F8-E5A3-DF4F-DF39-316DD7BCDBAC}"/>
          </ac:cxnSpMkLst>
        </pc:cxnChg>
        <pc:cxnChg chg="mod">
          <ac:chgData name="Phillip Kaufman" userId="c001b2a046940d7c" providerId="LiveId" clId="{5CB25B10-5B1C-4017-B167-ED3104435743}" dt="2024-06-03T00:03:39.341" v="12820" actId="165"/>
          <ac:cxnSpMkLst>
            <pc:docMk/>
            <pc:sldMk cId="1216216427" sldId="908"/>
            <ac:cxnSpMk id="60" creationId="{D74A318F-5DB2-3990-F41F-D0DF392624C1}"/>
          </ac:cxnSpMkLst>
        </pc:cxnChg>
        <pc:cxnChg chg="mod">
          <ac:chgData name="Phillip Kaufman" userId="c001b2a046940d7c" providerId="LiveId" clId="{5CB25B10-5B1C-4017-B167-ED3104435743}" dt="2024-05-27T07:11:31.777" v="8383"/>
          <ac:cxnSpMkLst>
            <pc:docMk/>
            <pc:sldMk cId="1216216427" sldId="908"/>
            <ac:cxnSpMk id="61" creationId="{2A16E1C6-548A-468A-CC3A-F49DF973BF5A}"/>
          </ac:cxnSpMkLst>
        </pc:cxnChg>
        <pc:cxnChg chg="mod">
          <ac:chgData name="Phillip Kaufman" userId="c001b2a046940d7c" providerId="LiveId" clId="{5CB25B10-5B1C-4017-B167-ED3104435743}" dt="2024-06-03T00:03:39.341" v="12820" actId="165"/>
          <ac:cxnSpMkLst>
            <pc:docMk/>
            <pc:sldMk cId="1216216427" sldId="908"/>
            <ac:cxnSpMk id="61" creationId="{71DBB299-6041-95C4-91B3-9F39B352FFD0}"/>
          </ac:cxnSpMkLst>
        </pc:cxnChg>
        <pc:cxnChg chg="mod topLvl">
          <ac:chgData name="Phillip Kaufman" userId="c001b2a046940d7c" providerId="LiveId" clId="{5CB25B10-5B1C-4017-B167-ED3104435743}" dt="2024-05-16T19:47:03.245" v="2504" actId="164"/>
          <ac:cxnSpMkLst>
            <pc:docMk/>
            <pc:sldMk cId="1216216427" sldId="908"/>
            <ac:cxnSpMk id="61" creationId="{913BE8FB-8CD7-5295-550D-1C12A1DA9D72}"/>
          </ac:cxnSpMkLst>
        </pc:cxnChg>
        <pc:cxnChg chg="mod">
          <ac:chgData name="Phillip Kaufman" userId="c001b2a046940d7c" providerId="LiveId" clId="{5CB25B10-5B1C-4017-B167-ED3104435743}" dt="2024-05-30T06:39:59.892" v="9819"/>
          <ac:cxnSpMkLst>
            <pc:docMk/>
            <pc:sldMk cId="1216216427" sldId="908"/>
            <ac:cxnSpMk id="61" creationId="{DF466D3F-BED3-2B9E-69F1-A202B545BAA5}"/>
          </ac:cxnSpMkLst>
        </pc:cxnChg>
        <pc:cxnChg chg="mod">
          <ac:chgData name="Phillip Kaufman" userId="c001b2a046940d7c" providerId="LiveId" clId="{5CB25B10-5B1C-4017-B167-ED3104435743}" dt="2024-05-30T06:39:59.892" v="9819"/>
          <ac:cxnSpMkLst>
            <pc:docMk/>
            <pc:sldMk cId="1216216427" sldId="908"/>
            <ac:cxnSpMk id="62" creationId="{32927E93-4C6F-1B1D-08B1-7352F20D16D4}"/>
          </ac:cxnSpMkLst>
        </pc:cxnChg>
        <pc:cxnChg chg="mod topLvl">
          <ac:chgData name="Phillip Kaufman" userId="c001b2a046940d7c" providerId="LiveId" clId="{5CB25B10-5B1C-4017-B167-ED3104435743}" dt="2024-05-16T19:47:03.245" v="2504" actId="164"/>
          <ac:cxnSpMkLst>
            <pc:docMk/>
            <pc:sldMk cId="1216216427" sldId="908"/>
            <ac:cxnSpMk id="62" creationId="{A39DD4A9-18D7-50AD-48BB-EF7BF824A0C2}"/>
          </ac:cxnSpMkLst>
        </pc:cxnChg>
        <pc:cxnChg chg="mod">
          <ac:chgData name="Phillip Kaufman" userId="c001b2a046940d7c" providerId="LiveId" clId="{5CB25B10-5B1C-4017-B167-ED3104435743}" dt="2024-05-27T07:11:31.777" v="8383"/>
          <ac:cxnSpMkLst>
            <pc:docMk/>
            <pc:sldMk cId="1216216427" sldId="908"/>
            <ac:cxnSpMk id="62" creationId="{CB85A998-8FAC-C739-5050-322620A964CE}"/>
          </ac:cxnSpMkLst>
        </pc:cxnChg>
        <pc:cxnChg chg="mod">
          <ac:chgData name="Phillip Kaufman" userId="c001b2a046940d7c" providerId="LiveId" clId="{5CB25B10-5B1C-4017-B167-ED3104435743}" dt="2024-05-27T07:11:31.777" v="8383"/>
          <ac:cxnSpMkLst>
            <pc:docMk/>
            <pc:sldMk cId="1216216427" sldId="908"/>
            <ac:cxnSpMk id="63" creationId="{0F632180-7C58-2BCD-9F2B-A68467228112}"/>
          </ac:cxnSpMkLst>
        </pc:cxnChg>
        <pc:cxnChg chg="mod topLvl">
          <ac:chgData name="Phillip Kaufman" userId="c001b2a046940d7c" providerId="LiveId" clId="{5CB25B10-5B1C-4017-B167-ED3104435743}" dt="2024-05-16T19:47:03.245" v="2504" actId="164"/>
          <ac:cxnSpMkLst>
            <pc:docMk/>
            <pc:sldMk cId="1216216427" sldId="908"/>
            <ac:cxnSpMk id="63" creationId="{BC7ED8AE-CC59-FA5C-9722-95F08BE734DB}"/>
          </ac:cxnSpMkLst>
        </pc:cxnChg>
        <pc:cxnChg chg="mod topLvl">
          <ac:chgData name="Phillip Kaufman" userId="c001b2a046940d7c" providerId="LiveId" clId="{5CB25B10-5B1C-4017-B167-ED3104435743}" dt="2024-05-16T19:47:03.245" v="2504" actId="164"/>
          <ac:cxnSpMkLst>
            <pc:docMk/>
            <pc:sldMk cId="1216216427" sldId="908"/>
            <ac:cxnSpMk id="64" creationId="{2DA3C7B8-F985-D40C-0225-EBBCD7011B40}"/>
          </ac:cxnSpMkLst>
        </pc:cxnChg>
        <pc:cxnChg chg="mod">
          <ac:chgData name="Phillip Kaufman" userId="c001b2a046940d7c" providerId="LiveId" clId="{5CB25B10-5B1C-4017-B167-ED3104435743}" dt="2024-05-27T07:11:31.777" v="8383"/>
          <ac:cxnSpMkLst>
            <pc:docMk/>
            <pc:sldMk cId="1216216427" sldId="908"/>
            <ac:cxnSpMk id="64" creationId="{84AD180E-6C7E-2014-595E-441678229DD3}"/>
          </ac:cxnSpMkLst>
        </pc:cxnChg>
        <pc:cxnChg chg="mod">
          <ac:chgData name="Phillip Kaufman" userId="c001b2a046940d7c" providerId="LiveId" clId="{5CB25B10-5B1C-4017-B167-ED3104435743}" dt="2024-05-27T07:11:31.777" v="8383"/>
          <ac:cxnSpMkLst>
            <pc:docMk/>
            <pc:sldMk cId="1216216427" sldId="908"/>
            <ac:cxnSpMk id="65" creationId="{31AC7817-EEA3-128C-47C5-1B9CF65CD9C6}"/>
          </ac:cxnSpMkLst>
        </pc:cxnChg>
        <pc:cxnChg chg="del mod topLvl">
          <ac:chgData name="Phillip Kaufman" userId="c001b2a046940d7c" providerId="LiveId" clId="{5CB25B10-5B1C-4017-B167-ED3104435743}" dt="2024-06-04T03:08:33.802" v="13584" actId="478"/>
          <ac:cxnSpMkLst>
            <pc:docMk/>
            <pc:sldMk cId="1216216427" sldId="908"/>
            <ac:cxnSpMk id="65" creationId="{7F650ECC-5796-1AE3-828E-986C7775EEE6}"/>
          </ac:cxnSpMkLst>
        </pc:cxnChg>
        <pc:cxnChg chg="mod topLvl">
          <ac:chgData name="Phillip Kaufman" userId="c001b2a046940d7c" providerId="LiveId" clId="{5CB25B10-5B1C-4017-B167-ED3104435743}" dt="2024-05-16T19:47:03.245" v="2504" actId="164"/>
          <ac:cxnSpMkLst>
            <pc:docMk/>
            <pc:sldMk cId="1216216427" sldId="908"/>
            <ac:cxnSpMk id="65" creationId="{F81645DB-F42C-856D-88C7-C4C43934151C}"/>
          </ac:cxnSpMkLst>
        </pc:cxnChg>
        <pc:cxnChg chg="mod topLvl">
          <ac:chgData name="Phillip Kaufman" userId="c001b2a046940d7c" providerId="LiveId" clId="{5CB25B10-5B1C-4017-B167-ED3104435743}" dt="2024-05-16T19:47:03.245" v="2504" actId="164"/>
          <ac:cxnSpMkLst>
            <pc:docMk/>
            <pc:sldMk cId="1216216427" sldId="908"/>
            <ac:cxnSpMk id="66" creationId="{019F03AE-8905-FEA3-FF94-BA5737B1B4C8}"/>
          </ac:cxnSpMkLst>
        </pc:cxnChg>
        <pc:cxnChg chg="mod">
          <ac:chgData name="Phillip Kaufman" userId="c001b2a046940d7c" providerId="LiveId" clId="{5CB25B10-5B1C-4017-B167-ED3104435743}" dt="2024-05-27T07:11:31.777" v="8383"/>
          <ac:cxnSpMkLst>
            <pc:docMk/>
            <pc:sldMk cId="1216216427" sldId="908"/>
            <ac:cxnSpMk id="66" creationId="{209F3319-4E71-D8EA-4F6F-651A6D9888C3}"/>
          </ac:cxnSpMkLst>
        </pc:cxnChg>
        <pc:cxnChg chg="mod">
          <ac:chgData name="Phillip Kaufman" userId="c001b2a046940d7c" providerId="LiveId" clId="{5CB25B10-5B1C-4017-B167-ED3104435743}" dt="2024-05-30T06:39:59.892" v="9819"/>
          <ac:cxnSpMkLst>
            <pc:docMk/>
            <pc:sldMk cId="1216216427" sldId="908"/>
            <ac:cxnSpMk id="66" creationId="{66CABC34-F82D-3C3C-36EB-AFF4519C6142}"/>
          </ac:cxnSpMkLst>
        </pc:cxnChg>
        <pc:cxnChg chg="mod topLvl">
          <ac:chgData name="Phillip Kaufman" userId="c001b2a046940d7c" providerId="LiveId" clId="{5CB25B10-5B1C-4017-B167-ED3104435743}" dt="2024-06-04T06:56:08.109" v="13728" actId="165"/>
          <ac:cxnSpMkLst>
            <pc:docMk/>
            <pc:sldMk cId="1216216427" sldId="908"/>
            <ac:cxnSpMk id="66" creationId="{ED867B6A-1D43-71FB-1F63-D2509CBCD600}"/>
          </ac:cxnSpMkLst>
        </pc:cxnChg>
        <pc:cxnChg chg="mod">
          <ac:chgData name="Phillip Kaufman" userId="c001b2a046940d7c" providerId="LiveId" clId="{5CB25B10-5B1C-4017-B167-ED3104435743}" dt="2024-05-27T07:11:31.777" v="8383"/>
          <ac:cxnSpMkLst>
            <pc:docMk/>
            <pc:sldMk cId="1216216427" sldId="908"/>
            <ac:cxnSpMk id="67" creationId="{22AA2638-7802-7A0A-6140-F474C9828680}"/>
          </ac:cxnSpMkLst>
        </pc:cxnChg>
        <pc:cxnChg chg="mod">
          <ac:chgData name="Phillip Kaufman" userId="c001b2a046940d7c" providerId="LiveId" clId="{5CB25B10-5B1C-4017-B167-ED3104435743}" dt="2024-05-30T06:39:59.892" v="9819"/>
          <ac:cxnSpMkLst>
            <pc:docMk/>
            <pc:sldMk cId="1216216427" sldId="908"/>
            <ac:cxnSpMk id="67" creationId="{696F7746-97FE-A5F3-E77F-2E2DC5D64B2C}"/>
          </ac:cxnSpMkLst>
        </pc:cxnChg>
        <pc:cxnChg chg="mod topLvl">
          <ac:chgData name="Phillip Kaufman" userId="c001b2a046940d7c" providerId="LiveId" clId="{5CB25B10-5B1C-4017-B167-ED3104435743}" dt="2024-05-16T19:47:03.245" v="2504" actId="164"/>
          <ac:cxnSpMkLst>
            <pc:docMk/>
            <pc:sldMk cId="1216216427" sldId="908"/>
            <ac:cxnSpMk id="67" creationId="{C82A670C-8EDC-BED5-CFDF-42A497D448BF}"/>
          </ac:cxnSpMkLst>
        </pc:cxnChg>
        <pc:cxnChg chg="mod">
          <ac:chgData name="Phillip Kaufman" userId="c001b2a046940d7c" providerId="LiveId" clId="{5CB25B10-5B1C-4017-B167-ED3104435743}" dt="2024-06-02T23:55:16.018" v="12582" actId="692"/>
          <ac:cxnSpMkLst>
            <pc:docMk/>
            <pc:sldMk cId="1216216427" sldId="908"/>
            <ac:cxnSpMk id="68" creationId="{03903C39-5762-883E-15BE-49BE5FBB4C0C}"/>
          </ac:cxnSpMkLst>
        </pc:cxnChg>
        <pc:cxnChg chg="mod topLvl">
          <ac:chgData name="Phillip Kaufman" userId="c001b2a046940d7c" providerId="LiveId" clId="{5CB25B10-5B1C-4017-B167-ED3104435743}" dt="2024-05-16T19:47:03.245" v="2504" actId="164"/>
          <ac:cxnSpMkLst>
            <pc:docMk/>
            <pc:sldMk cId="1216216427" sldId="908"/>
            <ac:cxnSpMk id="68" creationId="{446772AC-5151-649F-B481-1D1CD4536709}"/>
          </ac:cxnSpMkLst>
        </pc:cxnChg>
        <pc:cxnChg chg="mod">
          <ac:chgData name="Phillip Kaufman" userId="c001b2a046940d7c" providerId="LiveId" clId="{5CB25B10-5B1C-4017-B167-ED3104435743}" dt="2024-05-27T07:11:31.777" v="8383"/>
          <ac:cxnSpMkLst>
            <pc:docMk/>
            <pc:sldMk cId="1216216427" sldId="908"/>
            <ac:cxnSpMk id="68" creationId="{46ADBD90-AB47-71AA-2A90-3C860158988F}"/>
          </ac:cxnSpMkLst>
        </pc:cxnChg>
        <pc:cxnChg chg="add mod">
          <ac:chgData name="Phillip Kaufman" userId="c001b2a046940d7c" providerId="LiveId" clId="{5CB25B10-5B1C-4017-B167-ED3104435743}" dt="2024-05-30T06:40:09.894" v="9821"/>
          <ac:cxnSpMkLst>
            <pc:docMk/>
            <pc:sldMk cId="1216216427" sldId="908"/>
            <ac:cxnSpMk id="68" creationId="{C8D33B9B-3138-1F19-75B9-92EBCC58096C}"/>
          </ac:cxnSpMkLst>
        </pc:cxnChg>
        <pc:cxnChg chg="mod">
          <ac:chgData name="Phillip Kaufman" userId="c001b2a046940d7c" providerId="LiveId" clId="{5CB25B10-5B1C-4017-B167-ED3104435743}" dt="2024-05-27T07:11:31.777" v="8383"/>
          <ac:cxnSpMkLst>
            <pc:docMk/>
            <pc:sldMk cId="1216216427" sldId="908"/>
            <ac:cxnSpMk id="69" creationId="{193F0B72-E5D3-F184-3294-2BFD0B4FF345}"/>
          </ac:cxnSpMkLst>
        </pc:cxnChg>
        <pc:cxnChg chg="mod">
          <ac:chgData name="Phillip Kaufman" userId="c001b2a046940d7c" providerId="LiveId" clId="{5CB25B10-5B1C-4017-B167-ED3104435743}" dt="2024-06-02T23:56:19.368" v="12606" actId="1035"/>
          <ac:cxnSpMkLst>
            <pc:docMk/>
            <pc:sldMk cId="1216216427" sldId="908"/>
            <ac:cxnSpMk id="69" creationId="{572D5754-D17D-F983-7C8A-B91A1DCBAF3F}"/>
          </ac:cxnSpMkLst>
        </pc:cxnChg>
        <pc:cxnChg chg="mod topLvl">
          <ac:chgData name="Phillip Kaufman" userId="c001b2a046940d7c" providerId="LiveId" clId="{5CB25B10-5B1C-4017-B167-ED3104435743}" dt="2024-05-16T19:47:03.245" v="2504" actId="164"/>
          <ac:cxnSpMkLst>
            <pc:docMk/>
            <pc:sldMk cId="1216216427" sldId="908"/>
            <ac:cxnSpMk id="69" creationId="{B1415D28-246F-468D-66C3-006ED9632144}"/>
          </ac:cxnSpMkLst>
        </pc:cxnChg>
        <pc:cxnChg chg="mod topLvl">
          <ac:chgData name="Phillip Kaufman" userId="c001b2a046940d7c" providerId="LiveId" clId="{5CB25B10-5B1C-4017-B167-ED3104435743}" dt="2024-05-16T19:47:03.245" v="2504" actId="164"/>
          <ac:cxnSpMkLst>
            <pc:docMk/>
            <pc:sldMk cId="1216216427" sldId="908"/>
            <ac:cxnSpMk id="70" creationId="{26EE39E3-B951-9767-ABB7-C2A5DBD90ED2}"/>
          </ac:cxnSpMkLst>
        </pc:cxnChg>
        <pc:cxnChg chg="mod">
          <ac:chgData name="Phillip Kaufman" userId="c001b2a046940d7c" providerId="LiveId" clId="{5CB25B10-5B1C-4017-B167-ED3104435743}" dt="2024-06-02T23:55:16.018" v="12582" actId="692"/>
          <ac:cxnSpMkLst>
            <pc:docMk/>
            <pc:sldMk cId="1216216427" sldId="908"/>
            <ac:cxnSpMk id="70" creationId="{2BE5A8D9-27E3-1D7A-BC62-0696C347A14D}"/>
          </ac:cxnSpMkLst>
        </pc:cxnChg>
        <pc:cxnChg chg="mod">
          <ac:chgData name="Phillip Kaufman" userId="c001b2a046940d7c" providerId="LiveId" clId="{5CB25B10-5B1C-4017-B167-ED3104435743}" dt="2024-05-27T07:11:31.777" v="8383"/>
          <ac:cxnSpMkLst>
            <pc:docMk/>
            <pc:sldMk cId="1216216427" sldId="908"/>
            <ac:cxnSpMk id="70" creationId="{BD04BE15-F2B6-9D66-2365-EDFFC7979927}"/>
          </ac:cxnSpMkLst>
        </pc:cxnChg>
        <pc:cxnChg chg="mod">
          <ac:chgData name="Phillip Kaufman" userId="c001b2a046940d7c" providerId="LiveId" clId="{5CB25B10-5B1C-4017-B167-ED3104435743}" dt="2024-05-27T07:14:11.956" v="8420" actId="165"/>
          <ac:cxnSpMkLst>
            <pc:docMk/>
            <pc:sldMk cId="1216216427" sldId="908"/>
            <ac:cxnSpMk id="71" creationId="{11C67CAC-2B83-5917-173A-03E0E3E56B27}"/>
          </ac:cxnSpMkLst>
        </pc:cxnChg>
        <pc:cxnChg chg="mod">
          <ac:chgData name="Phillip Kaufman" userId="c001b2a046940d7c" providerId="LiveId" clId="{5CB25B10-5B1C-4017-B167-ED3104435743}" dt="2024-06-02T23:55:16.018" v="12582" actId="692"/>
          <ac:cxnSpMkLst>
            <pc:docMk/>
            <pc:sldMk cId="1216216427" sldId="908"/>
            <ac:cxnSpMk id="71" creationId="{A63A31FF-CB58-4FBD-DFA1-245288AFAE79}"/>
          </ac:cxnSpMkLst>
        </pc:cxnChg>
        <pc:cxnChg chg="mod">
          <ac:chgData name="Phillip Kaufman" userId="c001b2a046940d7c" providerId="LiveId" clId="{5CB25B10-5B1C-4017-B167-ED3104435743}" dt="2024-05-27T07:11:31.777" v="8383"/>
          <ac:cxnSpMkLst>
            <pc:docMk/>
            <pc:sldMk cId="1216216427" sldId="908"/>
            <ac:cxnSpMk id="72" creationId="{45165002-8F6E-78BB-74C1-8BB826F4369B}"/>
          </ac:cxnSpMkLst>
        </pc:cxnChg>
        <pc:cxnChg chg="mod">
          <ac:chgData name="Phillip Kaufman" userId="c001b2a046940d7c" providerId="LiveId" clId="{5CB25B10-5B1C-4017-B167-ED3104435743}" dt="2024-06-02T23:55:16.018" v="12582" actId="692"/>
          <ac:cxnSpMkLst>
            <pc:docMk/>
            <pc:sldMk cId="1216216427" sldId="908"/>
            <ac:cxnSpMk id="72" creationId="{A900B523-C3B6-6517-FD83-1AF60292D453}"/>
          </ac:cxnSpMkLst>
        </pc:cxnChg>
        <pc:cxnChg chg="mod">
          <ac:chgData name="Phillip Kaufman" userId="c001b2a046940d7c" providerId="LiveId" clId="{5CB25B10-5B1C-4017-B167-ED3104435743}" dt="2024-05-27T07:11:31.777" v="8383"/>
          <ac:cxnSpMkLst>
            <pc:docMk/>
            <pc:sldMk cId="1216216427" sldId="908"/>
            <ac:cxnSpMk id="73" creationId="{4EB5CAF0-4252-C6F2-CDC9-763E09023C30}"/>
          </ac:cxnSpMkLst>
        </pc:cxnChg>
        <pc:cxnChg chg="mod">
          <ac:chgData name="Phillip Kaufman" userId="c001b2a046940d7c" providerId="LiveId" clId="{5CB25B10-5B1C-4017-B167-ED3104435743}" dt="2024-06-02T23:55:16.018" v="12582" actId="692"/>
          <ac:cxnSpMkLst>
            <pc:docMk/>
            <pc:sldMk cId="1216216427" sldId="908"/>
            <ac:cxnSpMk id="73" creationId="{FC04CD0B-FBD1-26EF-F7F5-438F7F531ED8}"/>
          </ac:cxnSpMkLst>
        </pc:cxnChg>
        <pc:cxnChg chg="mod">
          <ac:chgData name="Phillip Kaufman" userId="c001b2a046940d7c" providerId="LiveId" clId="{5CB25B10-5B1C-4017-B167-ED3104435743}" dt="2024-06-02T23:55:16.018" v="12582" actId="692"/>
          <ac:cxnSpMkLst>
            <pc:docMk/>
            <pc:sldMk cId="1216216427" sldId="908"/>
            <ac:cxnSpMk id="74" creationId="{126897E0-621F-249E-F6F0-91E815CE8988}"/>
          </ac:cxnSpMkLst>
        </pc:cxnChg>
        <pc:cxnChg chg="mod">
          <ac:chgData name="Phillip Kaufman" userId="c001b2a046940d7c" providerId="LiveId" clId="{5CB25B10-5B1C-4017-B167-ED3104435743}" dt="2024-05-27T07:11:31.777" v="8383"/>
          <ac:cxnSpMkLst>
            <pc:docMk/>
            <pc:sldMk cId="1216216427" sldId="908"/>
            <ac:cxnSpMk id="74" creationId="{19421FB4-DDC3-19EA-B085-E8E4E6AD5AFD}"/>
          </ac:cxnSpMkLst>
        </pc:cxnChg>
        <pc:cxnChg chg="mod">
          <ac:chgData name="Phillip Kaufman" userId="c001b2a046940d7c" providerId="LiveId" clId="{5CB25B10-5B1C-4017-B167-ED3104435743}" dt="2024-06-02T23:55:16.018" v="12582" actId="692"/>
          <ac:cxnSpMkLst>
            <pc:docMk/>
            <pc:sldMk cId="1216216427" sldId="908"/>
            <ac:cxnSpMk id="75" creationId="{AB4B3948-5359-8371-53FC-EFFDD76F12DF}"/>
          </ac:cxnSpMkLst>
        </pc:cxnChg>
        <pc:cxnChg chg="mod">
          <ac:chgData name="Phillip Kaufman" userId="c001b2a046940d7c" providerId="LiveId" clId="{5CB25B10-5B1C-4017-B167-ED3104435743}" dt="2024-05-27T07:11:31.777" v="8383"/>
          <ac:cxnSpMkLst>
            <pc:docMk/>
            <pc:sldMk cId="1216216427" sldId="908"/>
            <ac:cxnSpMk id="75" creationId="{DB045AAC-A367-9EB0-864C-1CF0AFFD69F0}"/>
          </ac:cxnSpMkLst>
        </pc:cxnChg>
        <pc:cxnChg chg="mod">
          <ac:chgData name="Phillip Kaufman" userId="c001b2a046940d7c" providerId="LiveId" clId="{5CB25B10-5B1C-4017-B167-ED3104435743}" dt="2024-05-27T07:14:11.956" v="8420" actId="165"/>
          <ac:cxnSpMkLst>
            <pc:docMk/>
            <pc:sldMk cId="1216216427" sldId="908"/>
            <ac:cxnSpMk id="76" creationId="{13592C7E-8913-5F2B-A658-D28D644F133D}"/>
          </ac:cxnSpMkLst>
        </pc:cxnChg>
        <pc:cxnChg chg="mod">
          <ac:chgData name="Phillip Kaufman" userId="c001b2a046940d7c" providerId="LiveId" clId="{5CB25B10-5B1C-4017-B167-ED3104435743}" dt="2024-06-02T23:56:20.677" v="12608" actId="1035"/>
          <ac:cxnSpMkLst>
            <pc:docMk/>
            <pc:sldMk cId="1216216427" sldId="908"/>
            <ac:cxnSpMk id="76" creationId="{5442F4E7-CD15-683E-CD2C-C05A72CBFEF0}"/>
          </ac:cxnSpMkLst>
        </pc:cxnChg>
        <pc:cxnChg chg="mod">
          <ac:chgData name="Phillip Kaufman" userId="c001b2a046940d7c" providerId="LiveId" clId="{5CB25B10-5B1C-4017-B167-ED3104435743}" dt="2024-06-02T23:56:23.533" v="12609" actId="1036"/>
          <ac:cxnSpMkLst>
            <pc:docMk/>
            <pc:sldMk cId="1216216427" sldId="908"/>
            <ac:cxnSpMk id="77" creationId="{6DAAC2AB-0A84-5BCB-A29C-2B6613FB75C8}"/>
          </ac:cxnSpMkLst>
        </pc:cxnChg>
        <pc:cxnChg chg="mod">
          <ac:chgData name="Phillip Kaufman" userId="c001b2a046940d7c" providerId="LiveId" clId="{5CB25B10-5B1C-4017-B167-ED3104435743}" dt="2024-05-27T07:11:31.777" v="8383"/>
          <ac:cxnSpMkLst>
            <pc:docMk/>
            <pc:sldMk cId="1216216427" sldId="908"/>
            <ac:cxnSpMk id="77" creationId="{6E07BA6D-B148-46E1-3809-28FDA6F3AF71}"/>
          </ac:cxnSpMkLst>
        </pc:cxnChg>
        <pc:cxnChg chg="mod">
          <ac:chgData name="Phillip Kaufman" userId="c001b2a046940d7c" providerId="LiveId" clId="{5CB25B10-5B1C-4017-B167-ED3104435743}" dt="2024-05-27T07:11:31.777" v="8383"/>
          <ac:cxnSpMkLst>
            <pc:docMk/>
            <pc:sldMk cId="1216216427" sldId="908"/>
            <ac:cxnSpMk id="78" creationId="{877E708C-1B1E-8A13-22FB-34FD63A84011}"/>
          </ac:cxnSpMkLst>
        </pc:cxnChg>
        <pc:cxnChg chg="mod">
          <ac:chgData name="Phillip Kaufman" userId="c001b2a046940d7c" providerId="LiveId" clId="{5CB25B10-5B1C-4017-B167-ED3104435743}" dt="2024-06-02T23:55:16.018" v="12582" actId="692"/>
          <ac:cxnSpMkLst>
            <pc:docMk/>
            <pc:sldMk cId="1216216427" sldId="908"/>
            <ac:cxnSpMk id="78" creationId="{F7409D1E-EC0C-170B-41C9-FF8C50B6B088}"/>
          </ac:cxnSpMkLst>
        </pc:cxnChg>
        <pc:cxnChg chg="mod">
          <ac:chgData name="Phillip Kaufman" userId="c001b2a046940d7c" providerId="LiveId" clId="{5CB25B10-5B1C-4017-B167-ED3104435743}" dt="2024-05-27T07:11:31.777" v="8383"/>
          <ac:cxnSpMkLst>
            <pc:docMk/>
            <pc:sldMk cId="1216216427" sldId="908"/>
            <ac:cxnSpMk id="79" creationId="{382C229D-79A3-6348-7EC7-CAE97656786E}"/>
          </ac:cxnSpMkLst>
        </pc:cxnChg>
        <pc:cxnChg chg="mod">
          <ac:chgData name="Phillip Kaufman" userId="c001b2a046940d7c" providerId="LiveId" clId="{5CB25B10-5B1C-4017-B167-ED3104435743}" dt="2024-06-02T23:55:16.018" v="12582" actId="692"/>
          <ac:cxnSpMkLst>
            <pc:docMk/>
            <pc:sldMk cId="1216216427" sldId="908"/>
            <ac:cxnSpMk id="79" creationId="{FF22D614-FEB8-066F-77FA-AD64C4F08E46}"/>
          </ac:cxnSpMkLst>
        </pc:cxnChg>
        <pc:cxnChg chg="mod">
          <ac:chgData name="Phillip Kaufman" userId="c001b2a046940d7c" providerId="LiveId" clId="{5CB25B10-5B1C-4017-B167-ED3104435743}" dt="2024-05-27T07:11:31.777" v="8383"/>
          <ac:cxnSpMkLst>
            <pc:docMk/>
            <pc:sldMk cId="1216216427" sldId="908"/>
            <ac:cxnSpMk id="80" creationId="{6F9C0258-1C40-A395-2770-11CB5B38FB59}"/>
          </ac:cxnSpMkLst>
        </pc:cxnChg>
        <pc:cxnChg chg="mod">
          <ac:chgData name="Phillip Kaufman" userId="c001b2a046940d7c" providerId="LiveId" clId="{5CB25B10-5B1C-4017-B167-ED3104435743}" dt="2024-06-02T23:55:16.018" v="12582" actId="692"/>
          <ac:cxnSpMkLst>
            <pc:docMk/>
            <pc:sldMk cId="1216216427" sldId="908"/>
            <ac:cxnSpMk id="80" creationId="{B389A47B-D351-73C5-F533-B313F35CB65F}"/>
          </ac:cxnSpMkLst>
        </pc:cxnChg>
        <pc:cxnChg chg="mod">
          <ac:chgData name="Phillip Kaufman" userId="c001b2a046940d7c" providerId="LiveId" clId="{5CB25B10-5B1C-4017-B167-ED3104435743}" dt="2024-05-27T07:14:11.956" v="8420" actId="165"/>
          <ac:cxnSpMkLst>
            <pc:docMk/>
            <pc:sldMk cId="1216216427" sldId="908"/>
            <ac:cxnSpMk id="81" creationId="{1199C4E3-82B3-C8C6-8358-C7B624FBAAAD}"/>
          </ac:cxnSpMkLst>
        </pc:cxnChg>
        <pc:cxnChg chg="mod">
          <ac:chgData name="Phillip Kaufman" userId="c001b2a046940d7c" providerId="LiveId" clId="{5CB25B10-5B1C-4017-B167-ED3104435743}" dt="2024-06-02T23:55:16.018" v="12582" actId="692"/>
          <ac:cxnSpMkLst>
            <pc:docMk/>
            <pc:sldMk cId="1216216427" sldId="908"/>
            <ac:cxnSpMk id="81" creationId="{5A1F9FBB-F075-B50F-1FC2-A1094D24527C}"/>
          </ac:cxnSpMkLst>
        </pc:cxnChg>
        <pc:cxnChg chg="mod">
          <ac:chgData name="Phillip Kaufman" userId="c001b2a046940d7c" providerId="LiveId" clId="{5CB25B10-5B1C-4017-B167-ED3104435743}" dt="2024-06-02T23:55:16.018" v="12582" actId="692"/>
          <ac:cxnSpMkLst>
            <pc:docMk/>
            <pc:sldMk cId="1216216427" sldId="908"/>
            <ac:cxnSpMk id="82" creationId="{BF819B4F-2C0D-1196-2B7C-F2276786858A}"/>
          </ac:cxnSpMkLst>
        </pc:cxnChg>
        <pc:cxnChg chg="mod">
          <ac:chgData name="Phillip Kaufman" userId="c001b2a046940d7c" providerId="LiveId" clId="{5CB25B10-5B1C-4017-B167-ED3104435743}" dt="2024-05-27T07:14:11.956" v="8420" actId="165"/>
          <ac:cxnSpMkLst>
            <pc:docMk/>
            <pc:sldMk cId="1216216427" sldId="908"/>
            <ac:cxnSpMk id="82" creationId="{ECFFC939-992B-CF98-372D-79D067305841}"/>
          </ac:cxnSpMkLst>
        </pc:cxnChg>
        <pc:cxnChg chg="mod">
          <ac:chgData name="Phillip Kaufman" userId="c001b2a046940d7c" providerId="LiveId" clId="{5CB25B10-5B1C-4017-B167-ED3104435743}" dt="2024-05-27T07:14:11.956" v="8420" actId="165"/>
          <ac:cxnSpMkLst>
            <pc:docMk/>
            <pc:sldMk cId="1216216427" sldId="908"/>
            <ac:cxnSpMk id="83" creationId="{4C271E39-4CA1-2505-80FB-852014D96C6D}"/>
          </ac:cxnSpMkLst>
        </pc:cxnChg>
        <pc:cxnChg chg="mod">
          <ac:chgData name="Phillip Kaufman" userId="c001b2a046940d7c" providerId="LiveId" clId="{5CB25B10-5B1C-4017-B167-ED3104435743}" dt="2024-06-02T23:55:16.018" v="12582" actId="692"/>
          <ac:cxnSpMkLst>
            <pc:docMk/>
            <pc:sldMk cId="1216216427" sldId="908"/>
            <ac:cxnSpMk id="83" creationId="{7FAC8448-B8AA-BC9C-6F99-09C611C433D8}"/>
          </ac:cxnSpMkLst>
        </pc:cxnChg>
        <pc:cxnChg chg="mod">
          <ac:chgData name="Phillip Kaufman" userId="c001b2a046940d7c" providerId="LiveId" clId="{5CB25B10-5B1C-4017-B167-ED3104435743}" dt="2024-06-02T23:55:16.018" v="12582" actId="692"/>
          <ac:cxnSpMkLst>
            <pc:docMk/>
            <pc:sldMk cId="1216216427" sldId="908"/>
            <ac:cxnSpMk id="84" creationId="{C32FAF38-3085-F107-76E6-9285122DE9EA}"/>
          </ac:cxnSpMkLst>
        </pc:cxnChg>
        <pc:cxnChg chg="mod">
          <ac:chgData name="Phillip Kaufman" userId="c001b2a046940d7c" providerId="LiveId" clId="{5CB25B10-5B1C-4017-B167-ED3104435743}" dt="2024-05-27T07:14:11.956" v="8420" actId="165"/>
          <ac:cxnSpMkLst>
            <pc:docMk/>
            <pc:sldMk cId="1216216427" sldId="908"/>
            <ac:cxnSpMk id="84" creationId="{CCA6ACEC-E3D5-2E03-D07A-17F763AD9216}"/>
          </ac:cxnSpMkLst>
        </pc:cxnChg>
        <pc:cxnChg chg="mod">
          <ac:chgData name="Phillip Kaufman" userId="c001b2a046940d7c" providerId="LiveId" clId="{5CB25B10-5B1C-4017-B167-ED3104435743}" dt="2024-06-02T23:55:16.018" v="12582" actId="692"/>
          <ac:cxnSpMkLst>
            <pc:docMk/>
            <pc:sldMk cId="1216216427" sldId="908"/>
            <ac:cxnSpMk id="85" creationId="{013DBB94-4DD3-22B7-36A1-5ADC4CB4E244}"/>
          </ac:cxnSpMkLst>
        </pc:cxnChg>
        <pc:cxnChg chg="mod">
          <ac:chgData name="Phillip Kaufman" userId="c001b2a046940d7c" providerId="LiveId" clId="{5CB25B10-5B1C-4017-B167-ED3104435743}" dt="2024-05-27T07:14:11.956" v="8420" actId="165"/>
          <ac:cxnSpMkLst>
            <pc:docMk/>
            <pc:sldMk cId="1216216427" sldId="908"/>
            <ac:cxnSpMk id="85" creationId="{8246C12D-FBF9-F549-5AE0-D29020299FAE}"/>
          </ac:cxnSpMkLst>
        </pc:cxnChg>
        <pc:cxnChg chg="mod">
          <ac:chgData name="Phillip Kaufman" userId="c001b2a046940d7c" providerId="LiveId" clId="{5CB25B10-5B1C-4017-B167-ED3104435743}" dt="2024-05-27T07:14:11.956" v="8420" actId="165"/>
          <ac:cxnSpMkLst>
            <pc:docMk/>
            <pc:sldMk cId="1216216427" sldId="908"/>
            <ac:cxnSpMk id="86" creationId="{277A5F9D-F3F5-6A08-57E0-6C3796EB75FE}"/>
          </ac:cxnSpMkLst>
        </pc:cxnChg>
        <pc:cxnChg chg="mod">
          <ac:chgData name="Phillip Kaufman" userId="c001b2a046940d7c" providerId="LiveId" clId="{5CB25B10-5B1C-4017-B167-ED3104435743}" dt="2024-06-02T23:55:16.018" v="12582" actId="692"/>
          <ac:cxnSpMkLst>
            <pc:docMk/>
            <pc:sldMk cId="1216216427" sldId="908"/>
            <ac:cxnSpMk id="86" creationId="{A19EF0DB-085F-1AEE-CD06-FF1655FDD637}"/>
          </ac:cxnSpMkLst>
        </pc:cxnChg>
        <pc:cxnChg chg="mod">
          <ac:chgData name="Phillip Kaufman" userId="c001b2a046940d7c" providerId="LiveId" clId="{5CB25B10-5B1C-4017-B167-ED3104435743}" dt="2024-05-27T07:14:11.956" v="8420" actId="165"/>
          <ac:cxnSpMkLst>
            <pc:docMk/>
            <pc:sldMk cId="1216216427" sldId="908"/>
            <ac:cxnSpMk id="87" creationId="{CD0385CD-945B-F490-29F7-1E7550EDFC6A}"/>
          </ac:cxnSpMkLst>
        </pc:cxnChg>
        <pc:cxnChg chg="mod">
          <ac:chgData name="Phillip Kaufman" userId="c001b2a046940d7c" providerId="LiveId" clId="{5CB25B10-5B1C-4017-B167-ED3104435743}" dt="2024-06-02T23:55:16.018" v="12582" actId="692"/>
          <ac:cxnSpMkLst>
            <pc:docMk/>
            <pc:sldMk cId="1216216427" sldId="908"/>
            <ac:cxnSpMk id="87" creationId="{E39723F9-F906-CFDA-B5D1-4C139B540DE5}"/>
          </ac:cxnSpMkLst>
        </pc:cxnChg>
        <pc:cxnChg chg="mod">
          <ac:chgData name="Phillip Kaufman" userId="c001b2a046940d7c" providerId="LiveId" clId="{5CB25B10-5B1C-4017-B167-ED3104435743}" dt="2024-06-02T23:55:16.018" v="12582" actId="692"/>
          <ac:cxnSpMkLst>
            <pc:docMk/>
            <pc:sldMk cId="1216216427" sldId="908"/>
            <ac:cxnSpMk id="88" creationId="{3EEF13F3-C97B-5F39-0251-99C7FB13EE62}"/>
          </ac:cxnSpMkLst>
        </pc:cxnChg>
        <pc:cxnChg chg="mod">
          <ac:chgData name="Phillip Kaufman" userId="c001b2a046940d7c" providerId="LiveId" clId="{5CB25B10-5B1C-4017-B167-ED3104435743}" dt="2024-06-02T23:55:16.018" v="12582" actId="692"/>
          <ac:cxnSpMkLst>
            <pc:docMk/>
            <pc:sldMk cId="1216216427" sldId="908"/>
            <ac:cxnSpMk id="89" creationId="{7323F863-74BF-7712-476E-7AA054EC7054}"/>
          </ac:cxnSpMkLst>
        </pc:cxnChg>
        <pc:cxnChg chg="mod">
          <ac:chgData name="Phillip Kaufman" userId="c001b2a046940d7c" providerId="LiveId" clId="{5CB25B10-5B1C-4017-B167-ED3104435743}" dt="2024-06-02T23:55:16.018" v="12582" actId="692"/>
          <ac:cxnSpMkLst>
            <pc:docMk/>
            <pc:sldMk cId="1216216427" sldId="908"/>
            <ac:cxnSpMk id="90" creationId="{8AC839F8-683D-2C01-77F9-6C1CD290D46E}"/>
          </ac:cxnSpMkLst>
        </pc:cxnChg>
        <pc:cxnChg chg="mod">
          <ac:chgData name="Phillip Kaufman" userId="c001b2a046940d7c" providerId="LiveId" clId="{5CB25B10-5B1C-4017-B167-ED3104435743}" dt="2024-06-02T23:55:16.018" v="12582" actId="692"/>
          <ac:cxnSpMkLst>
            <pc:docMk/>
            <pc:sldMk cId="1216216427" sldId="908"/>
            <ac:cxnSpMk id="91" creationId="{77FBFF1A-5190-D2F7-C3CD-3E0900E25DB6}"/>
          </ac:cxnSpMkLst>
        </pc:cxnChg>
        <pc:cxnChg chg="mod">
          <ac:chgData name="Phillip Kaufman" userId="c001b2a046940d7c" providerId="LiveId" clId="{5CB25B10-5B1C-4017-B167-ED3104435743}" dt="2024-05-27T07:14:11.956" v="8420" actId="165"/>
          <ac:cxnSpMkLst>
            <pc:docMk/>
            <pc:sldMk cId="1216216427" sldId="908"/>
            <ac:cxnSpMk id="91" creationId="{D007DB84-F246-0D62-A17A-5DEE5B61D81E}"/>
          </ac:cxnSpMkLst>
        </pc:cxnChg>
        <pc:cxnChg chg="mod">
          <ac:chgData name="Phillip Kaufman" userId="c001b2a046940d7c" providerId="LiveId" clId="{5CB25B10-5B1C-4017-B167-ED3104435743}" dt="2024-06-02T23:55:16.018" v="12582" actId="692"/>
          <ac:cxnSpMkLst>
            <pc:docMk/>
            <pc:sldMk cId="1216216427" sldId="908"/>
            <ac:cxnSpMk id="92" creationId="{E1DBC6B9-34FC-7FFC-B497-B9AFE961812B}"/>
          </ac:cxnSpMkLst>
        </pc:cxnChg>
        <pc:cxnChg chg="mod">
          <ac:chgData name="Phillip Kaufman" userId="c001b2a046940d7c" providerId="LiveId" clId="{5CB25B10-5B1C-4017-B167-ED3104435743}" dt="2024-06-02T23:55:16.018" v="12582" actId="692"/>
          <ac:cxnSpMkLst>
            <pc:docMk/>
            <pc:sldMk cId="1216216427" sldId="908"/>
            <ac:cxnSpMk id="93" creationId="{2FC330F8-B2DB-4EB8-451B-8D980913A112}"/>
          </ac:cxnSpMkLst>
        </pc:cxnChg>
        <pc:cxnChg chg="mod">
          <ac:chgData name="Phillip Kaufman" userId="c001b2a046940d7c" providerId="LiveId" clId="{5CB25B10-5B1C-4017-B167-ED3104435743}" dt="2024-05-27T07:14:11.956" v="8420" actId="165"/>
          <ac:cxnSpMkLst>
            <pc:docMk/>
            <pc:sldMk cId="1216216427" sldId="908"/>
            <ac:cxnSpMk id="93" creationId="{40B18477-2820-4F7E-1B06-796066870200}"/>
          </ac:cxnSpMkLst>
        </pc:cxnChg>
        <pc:cxnChg chg="mod">
          <ac:chgData name="Phillip Kaufman" userId="c001b2a046940d7c" providerId="LiveId" clId="{5CB25B10-5B1C-4017-B167-ED3104435743}" dt="2024-05-30T06:39:46.467" v="9815" actId="165"/>
          <ac:cxnSpMkLst>
            <pc:docMk/>
            <pc:sldMk cId="1216216427" sldId="908"/>
            <ac:cxnSpMk id="97" creationId="{880D6CDC-E614-1AB2-6025-58803371C35E}"/>
          </ac:cxnSpMkLst>
        </pc:cxnChg>
        <pc:cxnChg chg="mod">
          <ac:chgData name="Phillip Kaufman" userId="c001b2a046940d7c" providerId="LiveId" clId="{5CB25B10-5B1C-4017-B167-ED3104435743}" dt="2024-05-30T06:39:46.467" v="9815" actId="165"/>
          <ac:cxnSpMkLst>
            <pc:docMk/>
            <pc:sldMk cId="1216216427" sldId="908"/>
            <ac:cxnSpMk id="99" creationId="{DEA90A62-FA54-A51C-E9BD-5D75D7840962}"/>
          </ac:cxnSpMkLst>
        </pc:cxnChg>
        <pc:cxnChg chg="mod">
          <ac:chgData name="Phillip Kaufman" userId="c001b2a046940d7c" providerId="LiveId" clId="{5CB25B10-5B1C-4017-B167-ED3104435743}" dt="2024-05-30T06:39:46.467" v="9815" actId="165"/>
          <ac:cxnSpMkLst>
            <pc:docMk/>
            <pc:sldMk cId="1216216427" sldId="908"/>
            <ac:cxnSpMk id="100" creationId="{357AE4BB-1C04-308D-9D49-A42D2A49798E}"/>
          </ac:cxnSpMkLst>
        </pc:cxnChg>
        <pc:cxnChg chg="mod">
          <ac:chgData name="Phillip Kaufman" userId="c001b2a046940d7c" providerId="LiveId" clId="{5CB25B10-5B1C-4017-B167-ED3104435743}" dt="2024-05-30T06:39:46.467" v="9815" actId="165"/>
          <ac:cxnSpMkLst>
            <pc:docMk/>
            <pc:sldMk cId="1216216427" sldId="908"/>
            <ac:cxnSpMk id="101" creationId="{F54DB94C-7306-1AD6-DA56-828D2BBD6CA8}"/>
          </ac:cxnSpMkLst>
        </pc:cxnChg>
        <pc:cxnChg chg="mod">
          <ac:chgData name="Phillip Kaufman" userId="c001b2a046940d7c" providerId="LiveId" clId="{5CB25B10-5B1C-4017-B167-ED3104435743}" dt="2024-05-30T06:39:46.467" v="9815" actId="165"/>
          <ac:cxnSpMkLst>
            <pc:docMk/>
            <pc:sldMk cId="1216216427" sldId="908"/>
            <ac:cxnSpMk id="102" creationId="{88DD2121-C4C6-D05D-6C43-F9CD5724BA8B}"/>
          </ac:cxnSpMkLst>
        </pc:cxnChg>
        <pc:cxnChg chg="mod">
          <ac:chgData name="Phillip Kaufman" userId="c001b2a046940d7c" providerId="LiveId" clId="{5CB25B10-5B1C-4017-B167-ED3104435743}" dt="2024-05-30T06:39:46.467" v="9815" actId="165"/>
          <ac:cxnSpMkLst>
            <pc:docMk/>
            <pc:sldMk cId="1216216427" sldId="908"/>
            <ac:cxnSpMk id="103" creationId="{FDF8FD43-C409-6966-682F-B3948AED3E00}"/>
          </ac:cxnSpMkLst>
        </pc:cxnChg>
        <pc:cxnChg chg="mod">
          <ac:chgData name="Phillip Kaufman" userId="c001b2a046940d7c" providerId="LiveId" clId="{5CB25B10-5B1C-4017-B167-ED3104435743}" dt="2024-05-30T06:39:46.467" v="9815" actId="165"/>
          <ac:cxnSpMkLst>
            <pc:docMk/>
            <pc:sldMk cId="1216216427" sldId="908"/>
            <ac:cxnSpMk id="104" creationId="{5B27221A-9D1B-B11E-C708-E0F1DA124FD5}"/>
          </ac:cxnSpMkLst>
        </pc:cxnChg>
        <pc:cxnChg chg="mod">
          <ac:chgData name="Phillip Kaufman" userId="c001b2a046940d7c" providerId="LiveId" clId="{5CB25B10-5B1C-4017-B167-ED3104435743}" dt="2024-05-30T06:39:46.467" v="9815" actId="165"/>
          <ac:cxnSpMkLst>
            <pc:docMk/>
            <pc:sldMk cId="1216216427" sldId="908"/>
            <ac:cxnSpMk id="105" creationId="{D77B0542-D269-9845-DB1D-6242E08B8624}"/>
          </ac:cxnSpMkLst>
        </pc:cxnChg>
        <pc:cxnChg chg="mod">
          <ac:chgData name="Phillip Kaufman" userId="c001b2a046940d7c" providerId="LiveId" clId="{5CB25B10-5B1C-4017-B167-ED3104435743}" dt="2024-05-30T06:39:46.467" v="9815" actId="165"/>
          <ac:cxnSpMkLst>
            <pc:docMk/>
            <pc:sldMk cId="1216216427" sldId="908"/>
            <ac:cxnSpMk id="106" creationId="{2BDCF3A6-95B8-AF0E-25BD-5DBB073E395A}"/>
          </ac:cxnSpMkLst>
        </pc:cxnChg>
        <pc:cxnChg chg="mod">
          <ac:chgData name="Phillip Kaufman" userId="c001b2a046940d7c" providerId="LiveId" clId="{5CB25B10-5B1C-4017-B167-ED3104435743}" dt="2024-05-30T06:39:46.467" v="9815" actId="165"/>
          <ac:cxnSpMkLst>
            <pc:docMk/>
            <pc:sldMk cId="1216216427" sldId="908"/>
            <ac:cxnSpMk id="107" creationId="{D1EB80DB-72FC-34E9-34D3-69AD60042947}"/>
          </ac:cxnSpMkLst>
        </pc:cxnChg>
        <pc:cxnChg chg="mod">
          <ac:chgData name="Phillip Kaufman" userId="c001b2a046940d7c" providerId="LiveId" clId="{5CB25B10-5B1C-4017-B167-ED3104435743}" dt="2024-05-30T06:39:46.467" v="9815" actId="165"/>
          <ac:cxnSpMkLst>
            <pc:docMk/>
            <pc:sldMk cId="1216216427" sldId="908"/>
            <ac:cxnSpMk id="108" creationId="{B3882948-D93B-0FDC-CF8D-AFDBE97D66EF}"/>
          </ac:cxnSpMkLst>
        </pc:cxnChg>
        <pc:cxnChg chg="mod">
          <ac:chgData name="Phillip Kaufman" userId="c001b2a046940d7c" providerId="LiveId" clId="{5CB25B10-5B1C-4017-B167-ED3104435743}" dt="2024-05-30T06:39:46.467" v="9815" actId="165"/>
          <ac:cxnSpMkLst>
            <pc:docMk/>
            <pc:sldMk cId="1216216427" sldId="908"/>
            <ac:cxnSpMk id="109" creationId="{5A5812C2-C45E-C24E-8A87-41AA6C96327A}"/>
          </ac:cxnSpMkLst>
        </pc:cxnChg>
        <pc:cxnChg chg="mod">
          <ac:chgData name="Phillip Kaufman" userId="c001b2a046940d7c" providerId="LiveId" clId="{5CB25B10-5B1C-4017-B167-ED3104435743}" dt="2024-05-30T06:39:46.467" v="9815" actId="165"/>
          <ac:cxnSpMkLst>
            <pc:docMk/>
            <pc:sldMk cId="1216216427" sldId="908"/>
            <ac:cxnSpMk id="110" creationId="{D7EC676D-61B6-EB42-E117-4D45BEA4E309}"/>
          </ac:cxnSpMkLst>
        </pc:cxnChg>
        <pc:cxnChg chg="mod">
          <ac:chgData name="Phillip Kaufman" userId="c001b2a046940d7c" providerId="LiveId" clId="{5CB25B10-5B1C-4017-B167-ED3104435743}" dt="2024-05-30T06:39:46.467" v="9815" actId="165"/>
          <ac:cxnSpMkLst>
            <pc:docMk/>
            <pc:sldMk cId="1216216427" sldId="908"/>
            <ac:cxnSpMk id="111" creationId="{50DFBA5A-90C0-4D41-9C08-FD305212A95B}"/>
          </ac:cxnSpMkLst>
        </pc:cxnChg>
        <pc:cxnChg chg="mod">
          <ac:chgData name="Phillip Kaufman" userId="c001b2a046940d7c" providerId="LiveId" clId="{5CB25B10-5B1C-4017-B167-ED3104435743}" dt="2024-05-30T06:39:46.467" v="9815" actId="165"/>
          <ac:cxnSpMkLst>
            <pc:docMk/>
            <pc:sldMk cId="1216216427" sldId="908"/>
            <ac:cxnSpMk id="112" creationId="{AC997AA8-9AFB-27D3-BE77-CA69C8160E3F}"/>
          </ac:cxnSpMkLst>
        </pc:cxnChg>
        <pc:cxnChg chg="mod">
          <ac:chgData name="Phillip Kaufman" userId="c001b2a046940d7c" providerId="LiveId" clId="{5CB25B10-5B1C-4017-B167-ED3104435743}" dt="2024-05-30T06:39:46.467" v="9815" actId="165"/>
          <ac:cxnSpMkLst>
            <pc:docMk/>
            <pc:sldMk cId="1216216427" sldId="908"/>
            <ac:cxnSpMk id="113" creationId="{D8789158-BD4F-8B4E-75D8-0CE2B505138E}"/>
          </ac:cxnSpMkLst>
        </pc:cxnChg>
        <pc:cxnChg chg="mod">
          <ac:chgData name="Phillip Kaufman" userId="c001b2a046940d7c" providerId="LiveId" clId="{5CB25B10-5B1C-4017-B167-ED3104435743}" dt="2024-05-30T06:39:46.467" v="9815" actId="165"/>
          <ac:cxnSpMkLst>
            <pc:docMk/>
            <pc:sldMk cId="1216216427" sldId="908"/>
            <ac:cxnSpMk id="114" creationId="{9AA2ADF2-0EB3-F8AE-8018-396B37EE93D1}"/>
          </ac:cxnSpMkLst>
        </pc:cxnChg>
        <pc:cxnChg chg="mod">
          <ac:chgData name="Phillip Kaufman" userId="c001b2a046940d7c" providerId="LiveId" clId="{5CB25B10-5B1C-4017-B167-ED3104435743}" dt="2024-05-30T06:39:46.467" v="9815" actId="165"/>
          <ac:cxnSpMkLst>
            <pc:docMk/>
            <pc:sldMk cId="1216216427" sldId="908"/>
            <ac:cxnSpMk id="115" creationId="{884CF5ED-A86B-984A-B49A-E554C13733A1}"/>
          </ac:cxnSpMkLst>
        </pc:cxnChg>
        <pc:cxnChg chg="mod">
          <ac:chgData name="Phillip Kaufman" userId="c001b2a046940d7c" providerId="LiveId" clId="{5CB25B10-5B1C-4017-B167-ED3104435743}" dt="2024-05-30T06:39:46.467" v="9815" actId="165"/>
          <ac:cxnSpMkLst>
            <pc:docMk/>
            <pc:sldMk cId="1216216427" sldId="908"/>
            <ac:cxnSpMk id="116" creationId="{AB0533E7-9880-E07F-9915-BE0F60A2DB8B}"/>
          </ac:cxnSpMkLst>
        </pc:cxnChg>
        <pc:cxnChg chg="mod">
          <ac:chgData name="Phillip Kaufman" userId="c001b2a046940d7c" providerId="LiveId" clId="{5CB25B10-5B1C-4017-B167-ED3104435743}" dt="2024-05-30T06:39:46.467" v="9815" actId="165"/>
          <ac:cxnSpMkLst>
            <pc:docMk/>
            <pc:sldMk cId="1216216427" sldId="908"/>
            <ac:cxnSpMk id="117" creationId="{9C00787A-F7FE-A1D3-8136-2F234423EC5A}"/>
          </ac:cxnSpMkLst>
        </pc:cxnChg>
        <pc:cxnChg chg="mod">
          <ac:chgData name="Phillip Kaufman" userId="c001b2a046940d7c" providerId="LiveId" clId="{5CB25B10-5B1C-4017-B167-ED3104435743}" dt="2024-05-30T06:39:46.467" v="9815" actId="165"/>
          <ac:cxnSpMkLst>
            <pc:docMk/>
            <pc:sldMk cId="1216216427" sldId="908"/>
            <ac:cxnSpMk id="118" creationId="{CFD894F4-A54C-2449-F8A7-2056567D8B83}"/>
          </ac:cxnSpMkLst>
        </pc:cxnChg>
        <pc:cxnChg chg="mod">
          <ac:chgData name="Phillip Kaufman" userId="c001b2a046940d7c" providerId="LiveId" clId="{5CB25B10-5B1C-4017-B167-ED3104435743}" dt="2024-05-30T06:39:46.467" v="9815" actId="165"/>
          <ac:cxnSpMkLst>
            <pc:docMk/>
            <pc:sldMk cId="1216216427" sldId="908"/>
            <ac:cxnSpMk id="119" creationId="{1FDAD910-0F26-EC19-D76F-BC19A495C9D1}"/>
          </ac:cxnSpMkLst>
        </pc:cxnChg>
        <pc:cxnChg chg="mod">
          <ac:chgData name="Phillip Kaufman" userId="c001b2a046940d7c" providerId="LiveId" clId="{5CB25B10-5B1C-4017-B167-ED3104435743}" dt="2024-05-30T06:39:46.467" v="9815" actId="165"/>
          <ac:cxnSpMkLst>
            <pc:docMk/>
            <pc:sldMk cId="1216216427" sldId="908"/>
            <ac:cxnSpMk id="120" creationId="{F86D9FAC-C826-E18E-B1E3-B7A8A21A1A59}"/>
          </ac:cxnSpMkLst>
        </pc:cxnChg>
        <pc:cxnChg chg="mod">
          <ac:chgData name="Phillip Kaufman" userId="c001b2a046940d7c" providerId="LiveId" clId="{5CB25B10-5B1C-4017-B167-ED3104435743}" dt="2024-05-30T06:39:46.467" v="9815" actId="165"/>
          <ac:cxnSpMkLst>
            <pc:docMk/>
            <pc:sldMk cId="1216216427" sldId="908"/>
            <ac:cxnSpMk id="121" creationId="{6587553B-3BCA-77C7-85CA-CDA6A9AFA742}"/>
          </ac:cxnSpMkLst>
        </pc:cxnChg>
        <pc:cxnChg chg="mod">
          <ac:chgData name="Phillip Kaufman" userId="c001b2a046940d7c" providerId="LiveId" clId="{5CB25B10-5B1C-4017-B167-ED3104435743}" dt="2024-05-30T06:39:46.467" v="9815" actId="165"/>
          <ac:cxnSpMkLst>
            <pc:docMk/>
            <pc:sldMk cId="1216216427" sldId="908"/>
            <ac:cxnSpMk id="122" creationId="{38EB0723-78AF-211E-FC2D-923B3E5E2FD2}"/>
          </ac:cxnSpMkLst>
        </pc:cxnChg>
        <pc:cxnChg chg="mod">
          <ac:chgData name="Phillip Kaufman" userId="c001b2a046940d7c" providerId="LiveId" clId="{5CB25B10-5B1C-4017-B167-ED3104435743}" dt="2024-05-30T06:39:46.467" v="9815" actId="165"/>
          <ac:cxnSpMkLst>
            <pc:docMk/>
            <pc:sldMk cId="1216216427" sldId="908"/>
            <ac:cxnSpMk id="123" creationId="{71EF1748-2CEA-CBB6-775B-A078C4F0E409}"/>
          </ac:cxnSpMkLst>
        </pc:cxnChg>
        <pc:cxnChg chg="mod">
          <ac:chgData name="Phillip Kaufman" userId="c001b2a046940d7c" providerId="LiveId" clId="{5CB25B10-5B1C-4017-B167-ED3104435743}" dt="2024-05-30T06:39:46.467" v="9815" actId="165"/>
          <ac:cxnSpMkLst>
            <pc:docMk/>
            <pc:sldMk cId="1216216427" sldId="908"/>
            <ac:cxnSpMk id="124" creationId="{72176F83-D48D-E122-2570-DD0B07A841FF}"/>
          </ac:cxnSpMkLst>
        </pc:cxnChg>
        <pc:cxnChg chg="mod">
          <ac:chgData name="Phillip Kaufman" userId="c001b2a046940d7c" providerId="LiveId" clId="{5CB25B10-5B1C-4017-B167-ED3104435743}" dt="2024-05-30T06:39:46.467" v="9815" actId="165"/>
          <ac:cxnSpMkLst>
            <pc:docMk/>
            <pc:sldMk cId="1216216427" sldId="908"/>
            <ac:cxnSpMk id="125" creationId="{37257C17-E73D-C00F-138B-EC6D032B23E1}"/>
          </ac:cxnSpMkLst>
        </pc:cxnChg>
        <pc:cxnChg chg="mod">
          <ac:chgData name="Phillip Kaufman" userId="c001b2a046940d7c" providerId="LiveId" clId="{5CB25B10-5B1C-4017-B167-ED3104435743}" dt="2024-05-30T06:39:46.467" v="9815" actId="165"/>
          <ac:cxnSpMkLst>
            <pc:docMk/>
            <pc:sldMk cId="1216216427" sldId="908"/>
            <ac:cxnSpMk id="126" creationId="{C46C0F2A-8A53-1AF5-CBF7-6B001CA316B1}"/>
          </ac:cxnSpMkLst>
        </pc:cxnChg>
        <pc:cxnChg chg="mod">
          <ac:chgData name="Phillip Kaufman" userId="c001b2a046940d7c" providerId="LiveId" clId="{5CB25B10-5B1C-4017-B167-ED3104435743}" dt="2024-05-30T06:39:46.467" v="9815" actId="165"/>
          <ac:cxnSpMkLst>
            <pc:docMk/>
            <pc:sldMk cId="1216216427" sldId="908"/>
            <ac:cxnSpMk id="127" creationId="{56ED5E51-7F0A-0447-18E9-28E8EE0E8ABB}"/>
          </ac:cxnSpMkLst>
        </pc:cxnChg>
        <pc:cxnChg chg="mod">
          <ac:chgData name="Phillip Kaufman" userId="c001b2a046940d7c" providerId="LiveId" clId="{5CB25B10-5B1C-4017-B167-ED3104435743}" dt="2024-05-30T06:39:46.467" v="9815" actId="165"/>
          <ac:cxnSpMkLst>
            <pc:docMk/>
            <pc:sldMk cId="1216216427" sldId="908"/>
            <ac:cxnSpMk id="128" creationId="{79500A99-066D-290F-0504-601B60907E5B}"/>
          </ac:cxnSpMkLst>
        </pc:cxnChg>
        <pc:cxnChg chg="mod">
          <ac:chgData name="Phillip Kaufman" userId="c001b2a046940d7c" providerId="LiveId" clId="{5CB25B10-5B1C-4017-B167-ED3104435743}" dt="2024-05-30T06:39:46.467" v="9815" actId="165"/>
          <ac:cxnSpMkLst>
            <pc:docMk/>
            <pc:sldMk cId="1216216427" sldId="908"/>
            <ac:cxnSpMk id="129" creationId="{AAC3E6CD-A72A-BE93-6C4D-9B9598C2DC86}"/>
          </ac:cxnSpMkLst>
        </pc:cxnChg>
        <pc:cxnChg chg="mod">
          <ac:chgData name="Phillip Kaufman" userId="c001b2a046940d7c" providerId="LiveId" clId="{5CB25B10-5B1C-4017-B167-ED3104435743}" dt="2024-05-30T06:39:46.467" v="9815" actId="165"/>
          <ac:cxnSpMkLst>
            <pc:docMk/>
            <pc:sldMk cId="1216216427" sldId="908"/>
            <ac:cxnSpMk id="131" creationId="{BFFF498F-A554-F5A2-0DBA-9DDA44620047}"/>
          </ac:cxnSpMkLst>
        </pc:cxnChg>
        <pc:cxnChg chg="mod">
          <ac:chgData name="Phillip Kaufman" userId="c001b2a046940d7c" providerId="LiveId" clId="{5CB25B10-5B1C-4017-B167-ED3104435743}" dt="2024-05-30T06:39:46.467" v="9815" actId="165"/>
          <ac:cxnSpMkLst>
            <pc:docMk/>
            <pc:sldMk cId="1216216427" sldId="908"/>
            <ac:cxnSpMk id="132" creationId="{71153A38-13B0-CBE5-71C0-DEEF8751AEEF}"/>
          </ac:cxnSpMkLst>
        </pc:cxnChg>
        <pc:cxnChg chg="mod">
          <ac:chgData name="Phillip Kaufman" userId="c001b2a046940d7c" providerId="LiveId" clId="{5CB25B10-5B1C-4017-B167-ED3104435743}" dt="2024-05-30T06:39:46.467" v="9815" actId="165"/>
          <ac:cxnSpMkLst>
            <pc:docMk/>
            <pc:sldMk cId="1216216427" sldId="908"/>
            <ac:cxnSpMk id="133" creationId="{EA78046D-DD99-1D4F-1B0F-E14B3C356686}"/>
          </ac:cxnSpMkLst>
        </pc:cxnChg>
        <pc:cxnChg chg="mod">
          <ac:chgData name="Phillip Kaufman" userId="c001b2a046940d7c" providerId="LiveId" clId="{5CB25B10-5B1C-4017-B167-ED3104435743}" dt="2024-05-30T06:39:46.467" v="9815" actId="165"/>
          <ac:cxnSpMkLst>
            <pc:docMk/>
            <pc:sldMk cId="1216216427" sldId="908"/>
            <ac:cxnSpMk id="134" creationId="{4E1D75A3-57E9-35EE-9099-4F727BE45F2B}"/>
          </ac:cxnSpMkLst>
        </pc:cxnChg>
        <pc:cxnChg chg="mod">
          <ac:chgData name="Phillip Kaufman" userId="c001b2a046940d7c" providerId="LiveId" clId="{5CB25B10-5B1C-4017-B167-ED3104435743}" dt="2024-05-30T06:39:46.467" v="9815" actId="165"/>
          <ac:cxnSpMkLst>
            <pc:docMk/>
            <pc:sldMk cId="1216216427" sldId="908"/>
            <ac:cxnSpMk id="135" creationId="{D18AC4D9-E205-B975-DAA6-EAF4393FCEC6}"/>
          </ac:cxnSpMkLst>
        </pc:cxnChg>
        <pc:cxnChg chg="mod">
          <ac:chgData name="Phillip Kaufman" userId="c001b2a046940d7c" providerId="LiveId" clId="{5CB25B10-5B1C-4017-B167-ED3104435743}" dt="2024-05-30T06:39:46.467" v="9815" actId="165"/>
          <ac:cxnSpMkLst>
            <pc:docMk/>
            <pc:sldMk cId="1216216427" sldId="908"/>
            <ac:cxnSpMk id="136" creationId="{2962577E-1507-286E-4319-376E4E467AAC}"/>
          </ac:cxnSpMkLst>
        </pc:cxnChg>
        <pc:cxnChg chg="mod">
          <ac:chgData name="Phillip Kaufman" userId="c001b2a046940d7c" providerId="LiveId" clId="{5CB25B10-5B1C-4017-B167-ED3104435743}" dt="2024-05-30T06:39:46.467" v="9815" actId="165"/>
          <ac:cxnSpMkLst>
            <pc:docMk/>
            <pc:sldMk cId="1216216427" sldId="908"/>
            <ac:cxnSpMk id="137" creationId="{D0B68F9E-792A-D63C-2EC5-8BE6BA78CC2B}"/>
          </ac:cxnSpMkLst>
        </pc:cxnChg>
        <pc:cxnChg chg="mod">
          <ac:chgData name="Phillip Kaufman" userId="c001b2a046940d7c" providerId="LiveId" clId="{5CB25B10-5B1C-4017-B167-ED3104435743}" dt="2024-05-30T06:39:46.467" v="9815" actId="165"/>
          <ac:cxnSpMkLst>
            <pc:docMk/>
            <pc:sldMk cId="1216216427" sldId="908"/>
            <ac:cxnSpMk id="138" creationId="{2F1F400A-3BE4-C7A6-65F3-39407D474E9C}"/>
          </ac:cxnSpMkLst>
        </pc:cxnChg>
        <pc:cxnChg chg="mod">
          <ac:chgData name="Phillip Kaufman" userId="c001b2a046940d7c" providerId="LiveId" clId="{5CB25B10-5B1C-4017-B167-ED3104435743}" dt="2024-05-30T06:39:46.467" v="9815" actId="165"/>
          <ac:cxnSpMkLst>
            <pc:docMk/>
            <pc:sldMk cId="1216216427" sldId="908"/>
            <ac:cxnSpMk id="139" creationId="{92A817CA-0E1F-775D-CFB6-A627D374959C}"/>
          </ac:cxnSpMkLst>
        </pc:cxnChg>
        <pc:cxnChg chg="mod">
          <ac:chgData name="Phillip Kaufman" userId="c001b2a046940d7c" providerId="LiveId" clId="{5CB25B10-5B1C-4017-B167-ED3104435743}" dt="2024-05-30T06:39:46.467" v="9815" actId="165"/>
          <ac:cxnSpMkLst>
            <pc:docMk/>
            <pc:sldMk cId="1216216427" sldId="908"/>
            <ac:cxnSpMk id="140" creationId="{032411EA-3621-0A5B-1321-4C6782C8DB2B}"/>
          </ac:cxnSpMkLst>
        </pc:cxnChg>
        <pc:cxnChg chg="mod">
          <ac:chgData name="Phillip Kaufman" userId="c001b2a046940d7c" providerId="LiveId" clId="{5CB25B10-5B1C-4017-B167-ED3104435743}" dt="2024-05-30T06:39:46.467" v="9815" actId="165"/>
          <ac:cxnSpMkLst>
            <pc:docMk/>
            <pc:sldMk cId="1216216427" sldId="908"/>
            <ac:cxnSpMk id="141" creationId="{AAE11E94-DED8-FD7C-EC0B-947EB32476FE}"/>
          </ac:cxnSpMkLst>
        </pc:cxnChg>
        <pc:cxnChg chg="mod">
          <ac:chgData name="Phillip Kaufman" userId="c001b2a046940d7c" providerId="LiveId" clId="{5CB25B10-5B1C-4017-B167-ED3104435743}" dt="2024-05-30T06:39:46.467" v="9815" actId="165"/>
          <ac:cxnSpMkLst>
            <pc:docMk/>
            <pc:sldMk cId="1216216427" sldId="908"/>
            <ac:cxnSpMk id="142" creationId="{BEBBF55E-504F-710A-121A-412D51A58960}"/>
          </ac:cxnSpMkLst>
        </pc:cxnChg>
        <pc:cxnChg chg="mod">
          <ac:chgData name="Phillip Kaufman" userId="c001b2a046940d7c" providerId="LiveId" clId="{5CB25B10-5B1C-4017-B167-ED3104435743}" dt="2024-05-30T06:39:46.467" v="9815" actId="165"/>
          <ac:cxnSpMkLst>
            <pc:docMk/>
            <pc:sldMk cId="1216216427" sldId="908"/>
            <ac:cxnSpMk id="143" creationId="{0729AD43-16E6-17A5-44F8-E791DCA07CC2}"/>
          </ac:cxnSpMkLst>
        </pc:cxnChg>
        <pc:cxnChg chg="mod">
          <ac:chgData name="Phillip Kaufman" userId="c001b2a046940d7c" providerId="LiveId" clId="{5CB25B10-5B1C-4017-B167-ED3104435743}" dt="2024-05-30T06:39:46.467" v="9815" actId="165"/>
          <ac:cxnSpMkLst>
            <pc:docMk/>
            <pc:sldMk cId="1216216427" sldId="908"/>
            <ac:cxnSpMk id="144" creationId="{285413B1-A017-7BE7-F201-17B5323DF985}"/>
          </ac:cxnSpMkLst>
        </pc:cxnChg>
        <pc:cxnChg chg="mod">
          <ac:chgData name="Phillip Kaufman" userId="c001b2a046940d7c" providerId="LiveId" clId="{5CB25B10-5B1C-4017-B167-ED3104435743}" dt="2024-05-30T06:39:46.467" v="9815" actId="165"/>
          <ac:cxnSpMkLst>
            <pc:docMk/>
            <pc:sldMk cId="1216216427" sldId="908"/>
            <ac:cxnSpMk id="145" creationId="{AAE0D431-CD7D-6F8E-97A5-A4482D234ECB}"/>
          </ac:cxnSpMkLst>
        </pc:cxnChg>
        <pc:cxnChg chg="mod">
          <ac:chgData name="Phillip Kaufman" userId="c001b2a046940d7c" providerId="LiveId" clId="{5CB25B10-5B1C-4017-B167-ED3104435743}" dt="2024-05-30T06:39:46.467" v="9815" actId="165"/>
          <ac:cxnSpMkLst>
            <pc:docMk/>
            <pc:sldMk cId="1216216427" sldId="908"/>
            <ac:cxnSpMk id="146" creationId="{8B3A3947-D8A9-6399-C504-D45F5264AAAB}"/>
          </ac:cxnSpMkLst>
        </pc:cxnChg>
        <pc:cxnChg chg="mod">
          <ac:chgData name="Phillip Kaufman" userId="c001b2a046940d7c" providerId="LiveId" clId="{5CB25B10-5B1C-4017-B167-ED3104435743}" dt="2024-05-30T06:39:46.467" v="9815" actId="165"/>
          <ac:cxnSpMkLst>
            <pc:docMk/>
            <pc:sldMk cId="1216216427" sldId="908"/>
            <ac:cxnSpMk id="147" creationId="{D70136DE-67BF-A4C6-E356-3C4AE31D3011}"/>
          </ac:cxnSpMkLst>
        </pc:cxnChg>
        <pc:cxnChg chg="mod">
          <ac:chgData name="Phillip Kaufman" userId="c001b2a046940d7c" providerId="LiveId" clId="{5CB25B10-5B1C-4017-B167-ED3104435743}" dt="2024-05-30T06:39:46.467" v="9815" actId="165"/>
          <ac:cxnSpMkLst>
            <pc:docMk/>
            <pc:sldMk cId="1216216427" sldId="908"/>
            <ac:cxnSpMk id="148" creationId="{C92EF7AF-DD7E-C0F9-DF5D-21E5E1C7D800}"/>
          </ac:cxnSpMkLst>
        </pc:cxnChg>
        <pc:cxnChg chg="mod">
          <ac:chgData name="Phillip Kaufman" userId="c001b2a046940d7c" providerId="LiveId" clId="{5CB25B10-5B1C-4017-B167-ED3104435743}" dt="2024-05-30T06:39:46.467" v="9815" actId="165"/>
          <ac:cxnSpMkLst>
            <pc:docMk/>
            <pc:sldMk cId="1216216427" sldId="908"/>
            <ac:cxnSpMk id="149" creationId="{40AE40DE-1BEB-EFB7-F3F1-531CB4181965}"/>
          </ac:cxnSpMkLst>
        </pc:cxnChg>
        <pc:cxnChg chg="mod">
          <ac:chgData name="Phillip Kaufman" userId="c001b2a046940d7c" providerId="LiveId" clId="{5CB25B10-5B1C-4017-B167-ED3104435743}" dt="2024-05-30T06:39:46.467" v="9815" actId="165"/>
          <ac:cxnSpMkLst>
            <pc:docMk/>
            <pc:sldMk cId="1216216427" sldId="908"/>
            <ac:cxnSpMk id="150" creationId="{7763B01F-7941-D082-2D9A-63EB8F2C8972}"/>
          </ac:cxnSpMkLst>
        </pc:cxnChg>
        <pc:cxnChg chg="mod">
          <ac:chgData name="Phillip Kaufman" userId="c001b2a046940d7c" providerId="LiveId" clId="{5CB25B10-5B1C-4017-B167-ED3104435743}" dt="2024-05-30T06:39:46.467" v="9815" actId="165"/>
          <ac:cxnSpMkLst>
            <pc:docMk/>
            <pc:sldMk cId="1216216427" sldId="908"/>
            <ac:cxnSpMk id="151" creationId="{7C6824AF-A798-DD48-25E9-B18D57FA98CB}"/>
          </ac:cxnSpMkLst>
        </pc:cxnChg>
        <pc:cxnChg chg="mod">
          <ac:chgData name="Phillip Kaufman" userId="c001b2a046940d7c" providerId="LiveId" clId="{5CB25B10-5B1C-4017-B167-ED3104435743}" dt="2024-05-30T06:39:46.467" v="9815" actId="165"/>
          <ac:cxnSpMkLst>
            <pc:docMk/>
            <pc:sldMk cId="1216216427" sldId="908"/>
            <ac:cxnSpMk id="152" creationId="{EECA2ACA-C525-D84B-0FDA-867E9C085646}"/>
          </ac:cxnSpMkLst>
        </pc:cxnChg>
        <pc:cxnChg chg="mod">
          <ac:chgData name="Phillip Kaufman" userId="c001b2a046940d7c" providerId="LiveId" clId="{5CB25B10-5B1C-4017-B167-ED3104435743}" dt="2024-05-30T06:39:46.467" v="9815" actId="165"/>
          <ac:cxnSpMkLst>
            <pc:docMk/>
            <pc:sldMk cId="1216216427" sldId="908"/>
            <ac:cxnSpMk id="153" creationId="{7EA747AF-FFF6-277E-5B4C-271A59AE858C}"/>
          </ac:cxnSpMkLst>
        </pc:cxnChg>
        <pc:cxnChg chg="mod">
          <ac:chgData name="Phillip Kaufman" userId="c001b2a046940d7c" providerId="LiveId" clId="{5CB25B10-5B1C-4017-B167-ED3104435743}" dt="2024-05-30T06:39:46.467" v="9815" actId="165"/>
          <ac:cxnSpMkLst>
            <pc:docMk/>
            <pc:sldMk cId="1216216427" sldId="908"/>
            <ac:cxnSpMk id="154" creationId="{F998C950-A226-6950-0693-B2B0AB3C047D}"/>
          </ac:cxnSpMkLst>
        </pc:cxnChg>
        <pc:cxnChg chg="mod">
          <ac:chgData name="Phillip Kaufman" userId="c001b2a046940d7c" providerId="LiveId" clId="{5CB25B10-5B1C-4017-B167-ED3104435743}" dt="2024-05-30T06:39:46.467" v="9815" actId="165"/>
          <ac:cxnSpMkLst>
            <pc:docMk/>
            <pc:sldMk cId="1216216427" sldId="908"/>
            <ac:cxnSpMk id="155" creationId="{AFC96305-3076-CBD2-FBF3-13E5256DB491}"/>
          </ac:cxnSpMkLst>
        </pc:cxnChg>
        <pc:cxnChg chg="mod">
          <ac:chgData name="Phillip Kaufman" userId="c001b2a046940d7c" providerId="LiveId" clId="{5CB25B10-5B1C-4017-B167-ED3104435743}" dt="2024-05-30T06:39:46.467" v="9815" actId="165"/>
          <ac:cxnSpMkLst>
            <pc:docMk/>
            <pc:sldMk cId="1216216427" sldId="908"/>
            <ac:cxnSpMk id="156" creationId="{9A66D00F-89B7-CB84-BDC7-3DB1C9610443}"/>
          </ac:cxnSpMkLst>
        </pc:cxnChg>
        <pc:cxnChg chg="mod">
          <ac:chgData name="Phillip Kaufman" userId="c001b2a046940d7c" providerId="LiveId" clId="{5CB25B10-5B1C-4017-B167-ED3104435743}" dt="2024-05-30T06:39:46.467" v="9815" actId="165"/>
          <ac:cxnSpMkLst>
            <pc:docMk/>
            <pc:sldMk cId="1216216427" sldId="908"/>
            <ac:cxnSpMk id="157" creationId="{A7834E52-DFE6-EFFA-FB49-31849626E984}"/>
          </ac:cxnSpMkLst>
        </pc:cxnChg>
        <pc:cxnChg chg="mod">
          <ac:chgData name="Phillip Kaufman" userId="c001b2a046940d7c" providerId="LiveId" clId="{5CB25B10-5B1C-4017-B167-ED3104435743}" dt="2024-05-30T06:39:46.467" v="9815" actId="165"/>
          <ac:cxnSpMkLst>
            <pc:docMk/>
            <pc:sldMk cId="1216216427" sldId="908"/>
            <ac:cxnSpMk id="158" creationId="{3488B07C-B8F4-16EB-9954-FC568FB1BDDA}"/>
          </ac:cxnSpMkLst>
        </pc:cxnChg>
        <pc:cxnChg chg="mod">
          <ac:chgData name="Phillip Kaufman" userId="c001b2a046940d7c" providerId="LiveId" clId="{5CB25B10-5B1C-4017-B167-ED3104435743}" dt="2024-05-30T06:39:46.467" v="9815" actId="165"/>
          <ac:cxnSpMkLst>
            <pc:docMk/>
            <pc:sldMk cId="1216216427" sldId="908"/>
            <ac:cxnSpMk id="159" creationId="{18780328-79AB-1D49-23B8-4FE8BD0D264E}"/>
          </ac:cxnSpMkLst>
        </pc:cxnChg>
        <pc:cxnChg chg="mod">
          <ac:chgData name="Phillip Kaufman" userId="c001b2a046940d7c" providerId="LiveId" clId="{5CB25B10-5B1C-4017-B167-ED3104435743}" dt="2024-05-30T06:39:46.467" v="9815" actId="165"/>
          <ac:cxnSpMkLst>
            <pc:docMk/>
            <pc:sldMk cId="1216216427" sldId="908"/>
            <ac:cxnSpMk id="160" creationId="{73854735-8C49-C6DF-0F10-72EF2BF04707}"/>
          </ac:cxnSpMkLst>
        </pc:cxnChg>
        <pc:cxnChg chg="mod">
          <ac:chgData name="Phillip Kaufman" userId="c001b2a046940d7c" providerId="LiveId" clId="{5CB25B10-5B1C-4017-B167-ED3104435743}" dt="2024-05-30T06:39:46.467" v="9815" actId="165"/>
          <ac:cxnSpMkLst>
            <pc:docMk/>
            <pc:sldMk cId="1216216427" sldId="908"/>
            <ac:cxnSpMk id="161" creationId="{6DB29328-95BF-CF57-8FD2-D805548D8433}"/>
          </ac:cxnSpMkLst>
        </pc:cxnChg>
        <pc:cxnChg chg="mod">
          <ac:chgData name="Phillip Kaufman" userId="c001b2a046940d7c" providerId="LiveId" clId="{5CB25B10-5B1C-4017-B167-ED3104435743}" dt="2024-05-30T06:39:46.467" v="9815" actId="165"/>
          <ac:cxnSpMkLst>
            <pc:docMk/>
            <pc:sldMk cId="1216216427" sldId="908"/>
            <ac:cxnSpMk id="162" creationId="{536CAAD9-408C-A0D1-0176-33725361FE42}"/>
          </ac:cxnSpMkLst>
        </pc:cxnChg>
        <pc:cxnChg chg="mod">
          <ac:chgData name="Phillip Kaufman" userId="c001b2a046940d7c" providerId="LiveId" clId="{5CB25B10-5B1C-4017-B167-ED3104435743}" dt="2024-06-02T23:55:16.018" v="12582" actId="692"/>
          <ac:cxnSpMkLst>
            <pc:docMk/>
            <pc:sldMk cId="1216216427" sldId="908"/>
            <ac:cxnSpMk id="163" creationId="{BB704D90-D43C-923E-558A-C248347FA85A}"/>
          </ac:cxnSpMkLst>
        </pc:cxnChg>
        <pc:cxnChg chg="mod">
          <ac:chgData name="Phillip Kaufman" userId="c001b2a046940d7c" providerId="LiveId" clId="{5CB25B10-5B1C-4017-B167-ED3104435743}" dt="2024-06-02T23:55:16.018" v="12582" actId="692"/>
          <ac:cxnSpMkLst>
            <pc:docMk/>
            <pc:sldMk cId="1216216427" sldId="908"/>
            <ac:cxnSpMk id="164" creationId="{131648DB-9F97-191F-0FD3-777B759E2412}"/>
          </ac:cxnSpMkLst>
        </pc:cxnChg>
        <pc:cxnChg chg="mod">
          <ac:chgData name="Phillip Kaufman" userId="c001b2a046940d7c" providerId="LiveId" clId="{5CB25B10-5B1C-4017-B167-ED3104435743}" dt="2024-06-02T23:55:16.018" v="12582" actId="692"/>
          <ac:cxnSpMkLst>
            <pc:docMk/>
            <pc:sldMk cId="1216216427" sldId="908"/>
            <ac:cxnSpMk id="165" creationId="{F66C391E-9499-305C-09A5-31F19AA8174E}"/>
          </ac:cxnSpMkLst>
        </pc:cxnChg>
        <pc:cxnChg chg="mod">
          <ac:chgData name="Phillip Kaufman" userId="c001b2a046940d7c" providerId="LiveId" clId="{5CB25B10-5B1C-4017-B167-ED3104435743}" dt="2024-06-02T23:55:16.018" v="12582" actId="692"/>
          <ac:cxnSpMkLst>
            <pc:docMk/>
            <pc:sldMk cId="1216216427" sldId="908"/>
            <ac:cxnSpMk id="166" creationId="{53CC9AD3-639A-F5D4-53F9-2204737878B0}"/>
          </ac:cxnSpMkLst>
        </pc:cxnChg>
        <pc:cxnChg chg="mod">
          <ac:chgData name="Phillip Kaufman" userId="c001b2a046940d7c" providerId="LiveId" clId="{5CB25B10-5B1C-4017-B167-ED3104435743}" dt="2024-06-02T23:55:16.018" v="12582" actId="692"/>
          <ac:cxnSpMkLst>
            <pc:docMk/>
            <pc:sldMk cId="1216216427" sldId="908"/>
            <ac:cxnSpMk id="167" creationId="{CAEE435D-CF75-33B7-5275-30F9F1339DA1}"/>
          </ac:cxnSpMkLst>
        </pc:cxnChg>
        <pc:cxnChg chg="mod">
          <ac:chgData name="Phillip Kaufman" userId="c001b2a046940d7c" providerId="LiveId" clId="{5CB25B10-5B1C-4017-B167-ED3104435743}" dt="2024-06-02T23:55:16.018" v="12582" actId="692"/>
          <ac:cxnSpMkLst>
            <pc:docMk/>
            <pc:sldMk cId="1216216427" sldId="908"/>
            <ac:cxnSpMk id="168" creationId="{F83FB707-25AE-42D2-B5A7-29C79856E71E}"/>
          </ac:cxnSpMkLst>
        </pc:cxnChg>
        <pc:cxnChg chg="mod">
          <ac:chgData name="Phillip Kaufman" userId="c001b2a046940d7c" providerId="LiveId" clId="{5CB25B10-5B1C-4017-B167-ED3104435743}" dt="2024-05-27T07:25:40.384" v="8572"/>
          <ac:cxnSpMkLst>
            <pc:docMk/>
            <pc:sldMk cId="1216216427" sldId="908"/>
            <ac:cxnSpMk id="169" creationId="{7ACA5D4D-035C-9D6E-B294-E98D4795A27D}"/>
          </ac:cxnSpMkLst>
        </pc:cxnChg>
        <pc:cxnChg chg="mod">
          <ac:chgData name="Phillip Kaufman" userId="c001b2a046940d7c" providerId="LiveId" clId="{5CB25B10-5B1C-4017-B167-ED3104435743}" dt="2024-05-27T07:25:40.384" v="8572"/>
          <ac:cxnSpMkLst>
            <pc:docMk/>
            <pc:sldMk cId="1216216427" sldId="908"/>
            <ac:cxnSpMk id="170" creationId="{9EA102D2-083F-0C8D-DB9F-B6430AE7A7B1}"/>
          </ac:cxnSpMkLst>
        </pc:cxnChg>
        <pc:cxnChg chg="mod">
          <ac:chgData name="Phillip Kaufman" userId="c001b2a046940d7c" providerId="LiveId" clId="{5CB25B10-5B1C-4017-B167-ED3104435743}" dt="2024-06-03T00:05:20.597" v="12855" actId="165"/>
          <ac:cxnSpMkLst>
            <pc:docMk/>
            <pc:sldMk cId="1216216427" sldId="908"/>
            <ac:cxnSpMk id="172" creationId="{86D04545-8CBA-7850-1327-7A2F179AA0FE}"/>
          </ac:cxnSpMkLst>
        </pc:cxnChg>
        <pc:cxnChg chg="mod">
          <ac:chgData name="Phillip Kaufman" userId="c001b2a046940d7c" providerId="LiveId" clId="{5CB25B10-5B1C-4017-B167-ED3104435743}" dt="2024-06-03T00:05:20.597" v="12855" actId="165"/>
          <ac:cxnSpMkLst>
            <pc:docMk/>
            <pc:sldMk cId="1216216427" sldId="908"/>
            <ac:cxnSpMk id="173" creationId="{8CEEDA58-0B06-2552-DF00-7FB10219EDA8}"/>
          </ac:cxnSpMkLst>
        </pc:cxnChg>
        <pc:cxnChg chg="mod">
          <ac:chgData name="Phillip Kaufman" userId="c001b2a046940d7c" providerId="LiveId" clId="{5CB25B10-5B1C-4017-B167-ED3104435743}" dt="2024-06-03T00:05:20.597" v="12855" actId="165"/>
          <ac:cxnSpMkLst>
            <pc:docMk/>
            <pc:sldMk cId="1216216427" sldId="908"/>
            <ac:cxnSpMk id="174" creationId="{CA7B6C44-B4FA-B269-36B4-D54F473A54C8}"/>
          </ac:cxnSpMkLst>
        </pc:cxnChg>
        <pc:cxnChg chg="mod">
          <ac:chgData name="Phillip Kaufman" userId="c001b2a046940d7c" providerId="LiveId" clId="{5CB25B10-5B1C-4017-B167-ED3104435743}" dt="2024-06-03T00:05:20.597" v="12855" actId="165"/>
          <ac:cxnSpMkLst>
            <pc:docMk/>
            <pc:sldMk cId="1216216427" sldId="908"/>
            <ac:cxnSpMk id="175" creationId="{A6296F85-A83D-34A6-1BD1-376514BC7A92}"/>
          </ac:cxnSpMkLst>
        </pc:cxnChg>
        <pc:cxnChg chg="mod">
          <ac:chgData name="Phillip Kaufman" userId="c001b2a046940d7c" providerId="LiveId" clId="{5CB25B10-5B1C-4017-B167-ED3104435743}" dt="2024-06-03T00:05:20.597" v="12855" actId="165"/>
          <ac:cxnSpMkLst>
            <pc:docMk/>
            <pc:sldMk cId="1216216427" sldId="908"/>
            <ac:cxnSpMk id="176" creationId="{2056BFD9-BA53-72F4-2314-9A17281A7896}"/>
          </ac:cxnSpMkLst>
        </pc:cxnChg>
        <pc:cxnChg chg="mod">
          <ac:chgData name="Phillip Kaufman" userId="c001b2a046940d7c" providerId="LiveId" clId="{5CB25B10-5B1C-4017-B167-ED3104435743}" dt="2024-06-03T00:05:20.597" v="12855" actId="165"/>
          <ac:cxnSpMkLst>
            <pc:docMk/>
            <pc:sldMk cId="1216216427" sldId="908"/>
            <ac:cxnSpMk id="177" creationId="{0CF3DFF9-E8EE-516E-0123-231F2BA0CE48}"/>
          </ac:cxnSpMkLst>
        </pc:cxnChg>
        <pc:cxnChg chg="mod">
          <ac:chgData name="Phillip Kaufman" userId="c001b2a046940d7c" providerId="LiveId" clId="{5CB25B10-5B1C-4017-B167-ED3104435743}" dt="2024-06-03T00:05:20.597" v="12855" actId="165"/>
          <ac:cxnSpMkLst>
            <pc:docMk/>
            <pc:sldMk cId="1216216427" sldId="908"/>
            <ac:cxnSpMk id="178" creationId="{56223C06-DF81-9DA8-1E7A-49B3FDF01879}"/>
          </ac:cxnSpMkLst>
        </pc:cxnChg>
        <pc:cxnChg chg="mod">
          <ac:chgData name="Phillip Kaufman" userId="c001b2a046940d7c" providerId="LiveId" clId="{5CB25B10-5B1C-4017-B167-ED3104435743}" dt="2024-05-27T07:25:40.384" v="8572"/>
          <ac:cxnSpMkLst>
            <pc:docMk/>
            <pc:sldMk cId="1216216427" sldId="908"/>
            <ac:cxnSpMk id="178" creationId="{D44F8750-C3A8-4934-D03B-3FFA95328CD5}"/>
          </ac:cxnSpMkLst>
        </pc:cxnChg>
        <pc:cxnChg chg="mod">
          <ac:chgData name="Phillip Kaufman" userId="c001b2a046940d7c" providerId="LiveId" clId="{5CB25B10-5B1C-4017-B167-ED3104435743}" dt="2024-06-03T00:05:20.597" v="12855" actId="165"/>
          <ac:cxnSpMkLst>
            <pc:docMk/>
            <pc:sldMk cId="1216216427" sldId="908"/>
            <ac:cxnSpMk id="179" creationId="{6B31313C-14D0-6399-FDC4-2683115ED6EB}"/>
          </ac:cxnSpMkLst>
        </pc:cxnChg>
        <pc:cxnChg chg="mod">
          <ac:chgData name="Phillip Kaufman" userId="c001b2a046940d7c" providerId="LiveId" clId="{5CB25B10-5B1C-4017-B167-ED3104435743}" dt="2024-05-27T07:25:40.384" v="8572"/>
          <ac:cxnSpMkLst>
            <pc:docMk/>
            <pc:sldMk cId="1216216427" sldId="908"/>
            <ac:cxnSpMk id="179" creationId="{AAE42689-D74C-19F1-00FA-0568776C78EC}"/>
          </ac:cxnSpMkLst>
        </pc:cxnChg>
        <pc:cxnChg chg="mod">
          <ac:chgData name="Phillip Kaufman" userId="c001b2a046940d7c" providerId="LiveId" clId="{5CB25B10-5B1C-4017-B167-ED3104435743}" dt="2024-06-03T00:05:20.597" v="12855" actId="165"/>
          <ac:cxnSpMkLst>
            <pc:docMk/>
            <pc:sldMk cId="1216216427" sldId="908"/>
            <ac:cxnSpMk id="180" creationId="{C692D7CD-5FE7-E788-4CFA-FFE6E58618BC}"/>
          </ac:cxnSpMkLst>
        </pc:cxnChg>
        <pc:cxnChg chg="mod">
          <ac:chgData name="Phillip Kaufman" userId="c001b2a046940d7c" providerId="LiveId" clId="{5CB25B10-5B1C-4017-B167-ED3104435743}" dt="2024-06-03T00:05:20.597" v="12855" actId="165"/>
          <ac:cxnSpMkLst>
            <pc:docMk/>
            <pc:sldMk cId="1216216427" sldId="908"/>
            <ac:cxnSpMk id="181" creationId="{90A62707-47FB-1A55-A953-3AE3CB81E83A}"/>
          </ac:cxnSpMkLst>
        </pc:cxnChg>
        <pc:cxnChg chg="mod">
          <ac:chgData name="Phillip Kaufman" userId="c001b2a046940d7c" providerId="LiveId" clId="{5CB25B10-5B1C-4017-B167-ED3104435743}" dt="2024-06-03T00:05:20.597" v="12855" actId="165"/>
          <ac:cxnSpMkLst>
            <pc:docMk/>
            <pc:sldMk cId="1216216427" sldId="908"/>
            <ac:cxnSpMk id="182" creationId="{340F4445-2134-BF13-8F57-D4E0D4A90B7A}"/>
          </ac:cxnSpMkLst>
        </pc:cxnChg>
        <pc:cxnChg chg="mod">
          <ac:chgData name="Phillip Kaufman" userId="c001b2a046940d7c" providerId="LiveId" clId="{5CB25B10-5B1C-4017-B167-ED3104435743}" dt="2024-06-03T00:05:20.597" v="12855" actId="165"/>
          <ac:cxnSpMkLst>
            <pc:docMk/>
            <pc:sldMk cId="1216216427" sldId="908"/>
            <ac:cxnSpMk id="183" creationId="{F60CCD29-CB9C-9447-3971-849EFA346360}"/>
          </ac:cxnSpMkLst>
        </pc:cxnChg>
        <pc:cxnChg chg="mod">
          <ac:chgData name="Phillip Kaufman" userId="c001b2a046940d7c" providerId="LiveId" clId="{5CB25B10-5B1C-4017-B167-ED3104435743}" dt="2024-06-03T00:05:20.597" v="12855" actId="165"/>
          <ac:cxnSpMkLst>
            <pc:docMk/>
            <pc:sldMk cId="1216216427" sldId="908"/>
            <ac:cxnSpMk id="184" creationId="{4C3C4846-7F6C-7A5C-EA3B-77FB5734FB73}"/>
          </ac:cxnSpMkLst>
        </pc:cxnChg>
        <pc:cxnChg chg="mod">
          <ac:chgData name="Phillip Kaufman" userId="c001b2a046940d7c" providerId="LiveId" clId="{5CB25B10-5B1C-4017-B167-ED3104435743}" dt="2024-06-03T00:05:20.597" v="12855" actId="165"/>
          <ac:cxnSpMkLst>
            <pc:docMk/>
            <pc:sldMk cId="1216216427" sldId="908"/>
            <ac:cxnSpMk id="185" creationId="{272E3239-E08D-13F6-A578-3423E881C987}"/>
          </ac:cxnSpMkLst>
        </pc:cxnChg>
        <pc:cxnChg chg="mod">
          <ac:chgData name="Phillip Kaufman" userId="c001b2a046940d7c" providerId="LiveId" clId="{5CB25B10-5B1C-4017-B167-ED3104435743}" dt="2024-06-03T00:05:20.597" v="12855" actId="165"/>
          <ac:cxnSpMkLst>
            <pc:docMk/>
            <pc:sldMk cId="1216216427" sldId="908"/>
            <ac:cxnSpMk id="186" creationId="{49A44A6A-592D-772B-9323-6FB1D911B042}"/>
          </ac:cxnSpMkLst>
        </pc:cxnChg>
        <pc:cxnChg chg="mod">
          <ac:chgData name="Phillip Kaufman" userId="c001b2a046940d7c" providerId="LiveId" clId="{5CB25B10-5B1C-4017-B167-ED3104435743}" dt="2024-06-03T00:05:20.597" v="12855" actId="165"/>
          <ac:cxnSpMkLst>
            <pc:docMk/>
            <pc:sldMk cId="1216216427" sldId="908"/>
            <ac:cxnSpMk id="187" creationId="{E8D52B18-5F41-7FFC-44F2-49629ABE532E}"/>
          </ac:cxnSpMkLst>
        </pc:cxnChg>
        <pc:cxnChg chg="mod">
          <ac:chgData name="Phillip Kaufman" userId="c001b2a046940d7c" providerId="LiveId" clId="{5CB25B10-5B1C-4017-B167-ED3104435743}" dt="2024-06-03T00:05:20.597" v="12855" actId="165"/>
          <ac:cxnSpMkLst>
            <pc:docMk/>
            <pc:sldMk cId="1216216427" sldId="908"/>
            <ac:cxnSpMk id="188" creationId="{5C8D3908-17DD-D1FB-C722-033AB6E7CA6E}"/>
          </ac:cxnSpMkLst>
        </pc:cxnChg>
        <pc:cxnChg chg="mod">
          <ac:chgData name="Phillip Kaufman" userId="c001b2a046940d7c" providerId="LiveId" clId="{5CB25B10-5B1C-4017-B167-ED3104435743}" dt="2024-06-03T00:05:20.597" v="12855" actId="165"/>
          <ac:cxnSpMkLst>
            <pc:docMk/>
            <pc:sldMk cId="1216216427" sldId="908"/>
            <ac:cxnSpMk id="189" creationId="{6FEB38D3-351E-D49E-3C4D-87397FAA7403}"/>
          </ac:cxnSpMkLst>
        </pc:cxnChg>
        <pc:cxnChg chg="mod">
          <ac:chgData name="Phillip Kaufman" userId="c001b2a046940d7c" providerId="LiveId" clId="{5CB25B10-5B1C-4017-B167-ED3104435743}" dt="2024-06-03T00:05:20.597" v="12855" actId="165"/>
          <ac:cxnSpMkLst>
            <pc:docMk/>
            <pc:sldMk cId="1216216427" sldId="908"/>
            <ac:cxnSpMk id="190" creationId="{EB404D90-FE98-A9AC-0345-CBF38D842A6D}"/>
          </ac:cxnSpMkLst>
        </pc:cxnChg>
        <pc:cxnChg chg="mod">
          <ac:chgData name="Phillip Kaufman" userId="c001b2a046940d7c" providerId="LiveId" clId="{5CB25B10-5B1C-4017-B167-ED3104435743}" dt="2024-06-03T00:05:20.597" v="12855" actId="165"/>
          <ac:cxnSpMkLst>
            <pc:docMk/>
            <pc:sldMk cId="1216216427" sldId="908"/>
            <ac:cxnSpMk id="191" creationId="{A419D1EE-BF25-9D4E-AE36-0041E0624AAE}"/>
          </ac:cxnSpMkLst>
        </pc:cxnChg>
        <pc:cxnChg chg="mod">
          <ac:chgData name="Phillip Kaufman" userId="c001b2a046940d7c" providerId="LiveId" clId="{5CB25B10-5B1C-4017-B167-ED3104435743}" dt="2024-06-03T00:05:20.597" v="12855" actId="165"/>
          <ac:cxnSpMkLst>
            <pc:docMk/>
            <pc:sldMk cId="1216216427" sldId="908"/>
            <ac:cxnSpMk id="192" creationId="{265212BE-195D-3F4A-71F3-949696246CEC}"/>
          </ac:cxnSpMkLst>
        </pc:cxnChg>
        <pc:cxnChg chg="mod">
          <ac:chgData name="Phillip Kaufman" userId="c001b2a046940d7c" providerId="LiveId" clId="{5CB25B10-5B1C-4017-B167-ED3104435743}" dt="2024-06-03T00:05:20.597" v="12855" actId="165"/>
          <ac:cxnSpMkLst>
            <pc:docMk/>
            <pc:sldMk cId="1216216427" sldId="908"/>
            <ac:cxnSpMk id="193" creationId="{56460BCB-4DC5-BA66-C139-25DB4B3EBC65}"/>
          </ac:cxnSpMkLst>
        </pc:cxnChg>
        <pc:cxnChg chg="mod">
          <ac:chgData name="Phillip Kaufman" userId="c001b2a046940d7c" providerId="LiveId" clId="{5CB25B10-5B1C-4017-B167-ED3104435743}" dt="2024-06-03T00:05:20.597" v="12855" actId="165"/>
          <ac:cxnSpMkLst>
            <pc:docMk/>
            <pc:sldMk cId="1216216427" sldId="908"/>
            <ac:cxnSpMk id="194" creationId="{A9DDCD79-23B1-F0B1-4F1C-15282D48A9B1}"/>
          </ac:cxnSpMkLst>
        </pc:cxnChg>
        <pc:cxnChg chg="mod">
          <ac:chgData name="Phillip Kaufman" userId="c001b2a046940d7c" providerId="LiveId" clId="{5CB25B10-5B1C-4017-B167-ED3104435743}" dt="2024-06-03T00:05:20.597" v="12855" actId="165"/>
          <ac:cxnSpMkLst>
            <pc:docMk/>
            <pc:sldMk cId="1216216427" sldId="908"/>
            <ac:cxnSpMk id="195" creationId="{79028443-265A-0BC7-8427-C726601469A8}"/>
          </ac:cxnSpMkLst>
        </pc:cxnChg>
        <pc:cxnChg chg="mod">
          <ac:chgData name="Phillip Kaufman" userId="c001b2a046940d7c" providerId="LiveId" clId="{5CB25B10-5B1C-4017-B167-ED3104435743}" dt="2024-06-03T00:05:20.597" v="12855" actId="165"/>
          <ac:cxnSpMkLst>
            <pc:docMk/>
            <pc:sldMk cId="1216216427" sldId="908"/>
            <ac:cxnSpMk id="196" creationId="{93E684C0-2CDE-B1C6-956E-0902F00C220E}"/>
          </ac:cxnSpMkLst>
        </pc:cxnChg>
        <pc:cxnChg chg="mod">
          <ac:chgData name="Phillip Kaufman" userId="c001b2a046940d7c" providerId="LiveId" clId="{5CB25B10-5B1C-4017-B167-ED3104435743}" dt="2024-06-03T00:05:20.597" v="12855" actId="165"/>
          <ac:cxnSpMkLst>
            <pc:docMk/>
            <pc:sldMk cId="1216216427" sldId="908"/>
            <ac:cxnSpMk id="197" creationId="{BA74093E-36AC-944D-D793-5E296FFB58CB}"/>
          </ac:cxnSpMkLst>
        </pc:cxnChg>
        <pc:cxnChg chg="mod">
          <ac:chgData name="Phillip Kaufman" userId="c001b2a046940d7c" providerId="LiveId" clId="{5CB25B10-5B1C-4017-B167-ED3104435743}" dt="2024-06-03T00:05:20.597" v="12855" actId="165"/>
          <ac:cxnSpMkLst>
            <pc:docMk/>
            <pc:sldMk cId="1216216427" sldId="908"/>
            <ac:cxnSpMk id="198" creationId="{60D638BA-9ABC-133F-D9D7-CAB98949050C}"/>
          </ac:cxnSpMkLst>
        </pc:cxnChg>
        <pc:cxnChg chg="mod">
          <ac:chgData name="Phillip Kaufman" userId="c001b2a046940d7c" providerId="LiveId" clId="{5CB25B10-5B1C-4017-B167-ED3104435743}" dt="2024-06-03T00:05:20.597" v="12855" actId="165"/>
          <ac:cxnSpMkLst>
            <pc:docMk/>
            <pc:sldMk cId="1216216427" sldId="908"/>
            <ac:cxnSpMk id="199" creationId="{1B37610D-04CE-BF9D-4941-367FAD5A2844}"/>
          </ac:cxnSpMkLst>
        </pc:cxnChg>
        <pc:cxnChg chg="mod">
          <ac:chgData name="Phillip Kaufman" userId="c001b2a046940d7c" providerId="LiveId" clId="{5CB25B10-5B1C-4017-B167-ED3104435743}" dt="2024-06-03T00:05:20.597" v="12855" actId="165"/>
          <ac:cxnSpMkLst>
            <pc:docMk/>
            <pc:sldMk cId="1216216427" sldId="908"/>
            <ac:cxnSpMk id="200" creationId="{B9811B6C-6249-7F8B-B9DC-8F54F3BEA39A}"/>
          </ac:cxnSpMkLst>
        </pc:cxnChg>
        <pc:cxnChg chg="mod">
          <ac:chgData name="Phillip Kaufman" userId="c001b2a046940d7c" providerId="LiveId" clId="{5CB25B10-5B1C-4017-B167-ED3104435743}" dt="2024-06-03T00:05:20.597" v="12855" actId="165"/>
          <ac:cxnSpMkLst>
            <pc:docMk/>
            <pc:sldMk cId="1216216427" sldId="908"/>
            <ac:cxnSpMk id="201" creationId="{D24E490A-6C78-BEBB-BD45-B8544DDA951B}"/>
          </ac:cxnSpMkLst>
        </pc:cxnChg>
        <pc:cxnChg chg="mod">
          <ac:chgData name="Phillip Kaufman" userId="c001b2a046940d7c" providerId="LiveId" clId="{5CB25B10-5B1C-4017-B167-ED3104435743}" dt="2024-06-03T00:05:20.597" v="12855" actId="165"/>
          <ac:cxnSpMkLst>
            <pc:docMk/>
            <pc:sldMk cId="1216216427" sldId="908"/>
            <ac:cxnSpMk id="202" creationId="{848FA91C-D0D7-EF5B-A85E-A6CAB312B398}"/>
          </ac:cxnSpMkLst>
        </pc:cxnChg>
        <pc:cxnChg chg="mod">
          <ac:chgData name="Phillip Kaufman" userId="c001b2a046940d7c" providerId="LiveId" clId="{5CB25B10-5B1C-4017-B167-ED3104435743}" dt="2024-06-03T00:05:20.597" v="12855" actId="165"/>
          <ac:cxnSpMkLst>
            <pc:docMk/>
            <pc:sldMk cId="1216216427" sldId="908"/>
            <ac:cxnSpMk id="203" creationId="{61925111-3DC9-1B02-92EB-6899C181EC6E}"/>
          </ac:cxnSpMkLst>
        </pc:cxnChg>
        <pc:cxnChg chg="add del mod">
          <ac:chgData name="Phillip Kaufman" userId="c001b2a046940d7c" providerId="LiveId" clId="{5CB25B10-5B1C-4017-B167-ED3104435743}" dt="2024-06-04T07:04:32.663" v="14160" actId="1035"/>
          <ac:cxnSpMkLst>
            <pc:docMk/>
            <pc:sldMk cId="1216216427" sldId="908"/>
            <ac:cxnSpMk id="204" creationId="{6D444A38-215A-EFDC-05F2-C168C7719225}"/>
          </ac:cxnSpMkLst>
        </pc:cxnChg>
        <pc:cxnChg chg="mod">
          <ac:chgData name="Phillip Kaufman" userId="c001b2a046940d7c" providerId="LiveId" clId="{5CB25B10-5B1C-4017-B167-ED3104435743}" dt="2024-06-04T07:08:00.543" v="14254" actId="1036"/>
          <ac:cxnSpMkLst>
            <pc:docMk/>
            <pc:sldMk cId="1216216427" sldId="908"/>
            <ac:cxnSpMk id="205" creationId="{4E665D24-2569-392F-A6BE-7F2802DC21A5}"/>
          </ac:cxnSpMkLst>
        </pc:cxnChg>
        <pc:cxnChg chg="mod">
          <ac:chgData name="Phillip Kaufman" userId="c001b2a046940d7c" providerId="LiveId" clId="{5CB25B10-5B1C-4017-B167-ED3104435743}" dt="2024-06-04T07:04:34.674" v="14163" actId="1036"/>
          <ac:cxnSpMkLst>
            <pc:docMk/>
            <pc:sldMk cId="1216216427" sldId="908"/>
            <ac:cxnSpMk id="206" creationId="{A2B3E5D2-D611-D725-DE11-7701DAA70653}"/>
          </ac:cxnSpMkLst>
        </pc:cxnChg>
        <pc:cxnChg chg="mod">
          <ac:chgData name="Phillip Kaufman" userId="c001b2a046940d7c" providerId="LiveId" clId="{5CB25B10-5B1C-4017-B167-ED3104435743}" dt="2024-06-04T07:07:56.745" v="14253" actId="1036"/>
          <ac:cxnSpMkLst>
            <pc:docMk/>
            <pc:sldMk cId="1216216427" sldId="908"/>
            <ac:cxnSpMk id="207" creationId="{63228B66-48EF-EDF8-7C14-E33784091598}"/>
          </ac:cxnSpMkLst>
        </pc:cxnChg>
        <pc:cxnChg chg="mod">
          <ac:chgData name="Phillip Kaufman" userId="c001b2a046940d7c" providerId="LiveId" clId="{5CB25B10-5B1C-4017-B167-ED3104435743}" dt="2024-06-04T06:57:55.817" v="13771" actId="1035"/>
          <ac:cxnSpMkLst>
            <pc:docMk/>
            <pc:sldMk cId="1216216427" sldId="908"/>
            <ac:cxnSpMk id="208" creationId="{984523B8-EBD0-777C-2D8E-8BF7C5F1E96B}"/>
          </ac:cxnSpMkLst>
        </pc:cxnChg>
        <pc:cxnChg chg="mod">
          <ac:chgData name="Phillip Kaufman" userId="c001b2a046940d7c" providerId="LiveId" clId="{5CB25B10-5B1C-4017-B167-ED3104435743}" dt="2024-06-04T07:07:00.895" v="14227" actId="1038"/>
          <ac:cxnSpMkLst>
            <pc:docMk/>
            <pc:sldMk cId="1216216427" sldId="908"/>
            <ac:cxnSpMk id="209" creationId="{F96A436F-53A0-B41A-B87E-5159352992ED}"/>
          </ac:cxnSpMkLst>
        </pc:cxnChg>
        <pc:cxnChg chg="mod">
          <ac:chgData name="Phillip Kaufman" userId="c001b2a046940d7c" providerId="LiveId" clId="{5CB25B10-5B1C-4017-B167-ED3104435743}" dt="2024-06-04T07:04:29.736" v="14158" actId="1037"/>
          <ac:cxnSpMkLst>
            <pc:docMk/>
            <pc:sldMk cId="1216216427" sldId="908"/>
            <ac:cxnSpMk id="210" creationId="{EC4570C3-6585-1581-CDC3-E41679B60975}"/>
          </ac:cxnSpMkLst>
        </pc:cxnChg>
        <pc:cxnChg chg="mod">
          <ac:chgData name="Phillip Kaufman" userId="c001b2a046940d7c" providerId="LiveId" clId="{5CB25B10-5B1C-4017-B167-ED3104435743}" dt="2024-06-04T07:03:39.529" v="14117" actId="1036"/>
          <ac:cxnSpMkLst>
            <pc:docMk/>
            <pc:sldMk cId="1216216427" sldId="908"/>
            <ac:cxnSpMk id="211" creationId="{6C30F51E-4B71-E20E-C97F-DBD5437201FF}"/>
          </ac:cxnSpMkLst>
        </pc:cxnChg>
        <pc:cxnChg chg="mod">
          <ac:chgData name="Phillip Kaufman" userId="c001b2a046940d7c" providerId="LiveId" clId="{5CB25B10-5B1C-4017-B167-ED3104435743}" dt="2024-06-04T07:08:02.458" v="14255" actId="1036"/>
          <ac:cxnSpMkLst>
            <pc:docMk/>
            <pc:sldMk cId="1216216427" sldId="908"/>
            <ac:cxnSpMk id="212" creationId="{416D166A-11AA-0C11-2BBB-3C0843C1B438}"/>
          </ac:cxnSpMkLst>
        </pc:cxnChg>
        <pc:cxnChg chg="mod">
          <ac:chgData name="Phillip Kaufman" userId="c001b2a046940d7c" providerId="LiveId" clId="{5CB25B10-5B1C-4017-B167-ED3104435743}" dt="2024-06-04T07:07:52.277" v="14251" actId="1036"/>
          <ac:cxnSpMkLst>
            <pc:docMk/>
            <pc:sldMk cId="1216216427" sldId="908"/>
            <ac:cxnSpMk id="213" creationId="{DC7490E9-40C9-C9F9-2A66-FFD17B45628B}"/>
          </ac:cxnSpMkLst>
        </pc:cxnChg>
        <pc:cxnChg chg="mod">
          <ac:chgData name="Phillip Kaufman" userId="c001b2a046940d7c" providerId="LiveId" clId="{5CB25B10-5B1C-4017-B167-ED3104435743}" dt="2024-06-04T07:04:50.206" v="14173" actId="1036"/>
          <ac:cxnSpMkLst>
            <pc:docMk/>
            <pc:sldMk cId="1216216427" sldId="908"/>
            <ac:cxnSpMk id="214" creationId="{63010D73-7852-BDCE-DC75-B853CFB2BD6B}"/>
          </ac:cxnSpMkLst>
        </pc:cxnChg>
        <pc:cxnChg chg="mod">
          <ac:chgData name="Phillip Kaufman" userId="c001b2a046940d7c" providerId="LiveId" clId="{5CB25B10-5B1C-4017-B167-ED3104435743}" dt="2024-06-04T07:05:03.772" v="14180" actId="1037"/>
          <ac:cxnSpMkLst>
            <pc:docMk/>
            <pc:sldMk cId="1216216427" sldId="908"/>
            <ac:cxnSpMk id="215" creationId="{DD916871-D346-45A3-9E14-96539CA8FDA4}"/>
          </ac:cxnSpMkLst>
        </pc:cxnChg>
        <pc:cxnChg chg="mod">
          <ac:chgData name="Phillip Kaufman" userId="c001b2a046940d7c" providerId="LiveId" clId="{5CB25B10-5B1C-4017-B167-ED3104435743}" dt="2024-06-04T07:01:34.010" v="13992" actId="1035"/>
          <ac:cxnSpMkLst>
            <pc:docMk/>
            <pc:sldMk cId="1216216427" sldId="908"/>
            <ac:cxnSpMk id="216" creationId="{F6A86581-0882-796E-0636-EE3AD882F07A}"/>
          </ac:cxnSpMkLst>
        </pc:cxnChg>
        <pc:cxnChg chg="mod">
          <ac:chgData name="Phillip Kaufman" userId="c001b2a046940d7c" providerId="LiveId" clId="{5CB25B10-5B1C-4017-B167-ED3104435743}" dt="2024-06-04T07:08:22.003" v="14264" actId="1036"/>
          <ac:cxnSpMkLst>
            <pc:docMk/>
            <pc:sldMk cId="1216216427" sldId="908"/>
            <ac:cxnSpMk id="217" creationId="{33C12656-190E-62EF-A38F-19BA74841211}"/>
          </ac:cxnSpMkLst>
        </pc:cxnChg>
        <pc:cxnChg chg="mod">
          <ac:chgData name="Phillip Kaufman" userId="c001b2a046940d7c" providerId="LiveId" clId="{5CB25B10-5B1C-4017-B167-ED3104435743}" dt="2024-06-04T07:06:44.903" v="14212" actId="1038"/>
          <ac:cxnSpMkLst>
            <pc:docMk/>
            <pc:sldMk cId="1216216427" sldId="908"/>
            <ac:cxnSpMk id="218" creationId="{45F12A1B-68AF-5E17-E20F-AEC3DB26BEA2}"/>
          </ac:cxnSpMkLst>
        </pc:cxnChg>
        <pc:cxnChg chg="mod">
          <ac:chgData name="Phillip Kaufman" userId="c001b2a046940d7c" providerId="LiveId" clId="{5CB25B10-5B1C-4017-B167-ED3104435743}" dt="2024-06-04T07:04:47.862" v="14171" actId="1036"/>
          <ac:cxnSpMkLst>
            <pc:docMk/>
            <pc:sldMk cId="1216216427" sldId="908"/>
            <ac:cxnSpMk id="219" creationId="{8752C77F-47D8-C9BD-E585-FE6356DE970B}"/>
          </ac:cxnSpMkLst>
        </pc:cxnChg>
        <pc:cxnChg chg="mod">
          <ac:chgData name="Phillip Kaufman" userId="c001b2a046940d7c" providerId="LiveId" clId="{5CB25B10-5B1C-4017-B167-ED3104435743}" dt="2024-06-04T07:05:00.270" v="14178" actId="1037"/>
          <ac:cxnSpMkLst>
            <pc:docMk/>
            <pc:sldMk cId="1216216427" sldId="908"/>
            <ac:cxnSpMk id="220" creationId="{7EC7BAB1-690F-9E9D-E5A9-7D2A1BBF48A8}"/>
          </ac:cxnSpMkLst>
        </pc:cxnChg>
        <pc:cxnChg chg="mod">
          <ac:chgData name="Phillip Kaufman" userId="c001b2a046940d7c" providerId="LiveId" clId="{5CB25B10-5B1C-4017-B167-ED3104435743}" dt="2024-06-05T00:39:35.652" v="14418" actId="1038"/>
          <ac:cxnSpMkLst>
            <pc:docMk/>
            <pc:sldMk cId="1216216427" sldId="908"/>
            <ac:cxnSpMk id="221" creationId="{D9FC6853-66E6-8043-AA57-B335AAFD1C2D}"/>
          </ac:cxnSpMkLst>
        </pc:cxnChg>
        <pc:cxnChg chg="mod">
          <ac:chgData name="Phillip Kaufman" userId="c001b2a046940d7c" providerId="LiveId" clId="{5CB25B10-5B1C-4017-B167-ED3104435743}" dt="2024-06-04T07:06:49.624" v="14214" actId="1036"/>
          <ac:cxnSpMkLst>
            <pc:docMk/>
            <pc:sldMk cId="1216216427" sldId="908"/>
            <ac:cxnSpMk id="222" creationId="{29215A03-8278-6CDE-663D-0B7DE1630496}"/>
          </ac:cxnSpMkLst>
        </pc:cxnChg>
        <pc:cxnChg chg="mod">
          <ac:chgData name="Phillip Kaufman" userId="c001b2a046940d7c" providerId="LiveId" clId="{5CB25B10-5B1C-4017-B167-ED3104435743}" dt="2024-06-04T07:01:21.512" v="13959" actId="1037"/>
          <ac:cxnSpMkLst>
            <pc:docMk/>
            <pc:sldMk cId="1216216427" sldId="908"/>
            <ac:cxnSpMk id="223" creationId="{F9093D2A-79C8-948D-CD44-A6D98779977E}"/>
          </ac:cxnSpMkLst>
        </pc:cxnChg>
        <pc:cxnChg chg="mod">
          <ac:chgData name="Phillip Kaufman" userId="c001b2a046940d7c" providerId="LiveId" clId="{5CB25B10-5B1C-4017-B167-ED3104435743}" dt="2024-06-05T00:39:42.456" v="14421" actId="1037"/>
          <ac:cxnSpMkLst>
            <pc:docMk/>
            <pc:sldMk cId="1216216427" sldId="908"/>
            <ac:cxnSpMk id="224" creationId="{D2D10277-26BB-A80A-7C62-AA68D88BDA8C}"/>
          </ac:cxnSpMkLst>
        </pc:cxnChg>
        <pc:cxnChg chg="mod">
          <ac:chgData name="Phillip Kaufman" userId="c001b2a046940d7c" providerId="LiveId" clId="{5CB25B10-5B1C-4017-B167-ED3104435743}" dt="2024-06-04T07:04:41.808" v="14170" actId="1036"/>
          <ac:cxnSpMkLst>
            <pc:docMk/>
            <pc:sldMk cId="1216216427" sldId="908"/>
            <ac:cxnSpMk id="225" creationId="{90369B3C-B5DB-427D-2970-6DAF2635948F}"/>
          </ac:cxnSpMkLst>
        </pc:cxnChg>
        <pc:cxnChg chg="mod">
          <ac:chgData name="Phillip Kaufman" userId="c001b2a046940d7c" providerId="LiveId" clId="{5CB25B10-5B1C-4017-B167-ED3104435743}" dt="2024-06-04T07:02:32.068" v="14067" actId="1038"/>
          <ac:cxnSpMkLst>
            <pc:docMk/>
            <pc:sldMk cId="1216216427" sldId="908"/>
            <ac:cxnSpMk id="226" creationId="{9BE81270-AA8D-0E7A-0D3C-26D594D7A209}"/>
          </ac:cxnSpMkLst>
        </pc:cxnChg>
        <pc:cxnChg chg="mod">
          <ac:chgData name="Phillip Kaufman" userId="c001b2a046940d7c" providerId="LiveId" clId="{5CB25B10-5B1C-4017-B167-ED3104435743}" dt="2024-06-04T07:05:10.703" v="14184" actId="1038"/>
          <ac:cxnSpMkLst>
            <pc:docMk/>
            <pc:sldMk cId="1216216427" sldId="908"/>
            <ac:cxnSpMk id="227" creationId="{5F08D6AF-485E-0AED-6F8B-AEEC8EDD8389}"/>
          </ac:cxnSpMkLst>
        </pc:cxnChg>
        <pc:cxnChg chg="mod">
          <ac:chgData name="Phillip Kaufman" userId="c001b2a046940d7c" providerId="LiveId" clId="{5CB25B10-5B1C-4017-B167-ED3104435743}" dt="2024-06-04T07:09:00.033" v="14268" actId="1037"/>
          <ac:cxnSpMkLst>
            <pc:docMk/>
            <pc:sldMk cId="1216216427" sldId="908"/>
            <ac:cxnSpMk id="228" creationId="{31F4E117-F127-8BF8-65D4-C30EF2EE600A}"/>
          </ac:cxnSpMkLst>
        </pc:cxnChg>
        <pc:cxnChg chg="mod">
          <ac:chgData name="Phillip Kaufman" userId="c001b2a046940d7c" providerId="LiveId" clId="{5CB25B10-5B1C-4017-B167-ED3104435743}" dt="2024-06-04T07:07:11.388" v="14231" actId="1035"/>
          <ac:cxnSpMkLst>
            <pc:docMk/>
            <pc:sldMk cId="1216216427" sldId="908"/>
            <ac:cxnSpMk id="229" creationId="{D9848469-3A89-A60B-8115-BA840B70BF8C}"/>
          </ac:cxnSpMkLst>
        </pc:cxnChg>
        <pc:cxnChg chg="mod">
          <ac:chgData name="Phillip Kaufman" userId="c001b2a046940d7c" providerId="LiveId" clId="{5CB25B10-5B1C-4017-B167-ED3104435743}" dt="2024-06-04T07:07:08.614" v="14230" actId="1038"/>
          <ac:cxnSpMkLst>
            <pc:docMk/>
            <pc:sldMk cId="1216216427" sldId="908"/>
            <ac:cxnSpMk id="230" creationId="{EDBE03D0-3376-111B-9E2C-15552E344E9E}"/>
          </ac:cxnSpMkLst>
        </pc:cxnChg>
        <pc:cxnChg chg="mod">
          <ac:chgData name="Phillip Kaufman" userId="c001b2a046940d7c" providerId="LiveId" clId="{5CB25B10-5B1C-4017-B167-ED3104435743}" dt="2024-06-04T07:04:03.028" v="14129" actId="1038"/>
          <ac:cxnSpMkLst>
            <pc:docMk/>
            <pc:sldMk cId="1216216427" sldId="908"/>
            <ac:cxnSpMk id="231" creationId="{0B021807-89F2-B44B-05B8-0E277DFA841A}"/>
          </ac:cxnSpMkLst>
        </pc:cxnChg>
        <pc:cxnChg chg="mod">
          <ac:chgData name="Phillip Kaufman" userId="c001b2a046940d7c" providerId="LiveId" clId="{5CB25B10-5B1C-4017-B167-ED3104435743}" dt="2024-06-04T07:07:23.995" v="14242" actId="1037"/>
          <ac:cxnSpMkLst>
            <pc:docMk/>
            <pc:sldMk cId="1216216427" sldId="908"/>
            <ac:cxnSpMk id="232" creationId="{E557382D-7A77-B33D-32C9-612C520361EF}"/>
          </ac:cxnSpMkLst>
        </pc:cxnChg>
        <pc:cxnChg chg="mod">
          <ac:chgData name="Phillip Kaufman" userId="c001b2a046940d7c" providerId="LiveId" clId="{5CB25B10-5B1C-4017-B167-ED3104435743}" dt="2024-06-04T07:02:10.137" v="14042" actId="1037"/>
          <ac:cxnSpMkLst>
            <pc:docMk/>
            <pc:sldMk cId="1216216427" sldId="908"/>
            <ac:cxnSpMk id="233" creationId="{61DE0799-049F-B10F-15C8-49C2FA77740E}"/>
          </ac:cxnSpMkLst>
        </pc:cxnChg>
        <pc:cxnChg chg="mod">
          <ac:chgData name="Phillip Kaufman" userId="c001b2a046940d7c" providerId="LiveId" clId="{5CB25B10-5B1C-4017-B167-ED3104435743}" dt="2024-06-04T07:00:42.952" v="13865" actId="1038"/>
          <ac:cxnSpMkLst>
            <pc:docMk/>
            <pc:sldMk cId="1216216427" sldId="908"/>
            <ac:cxnSpMk id="234" creationId="{4296B96B-DCCD-553D-63AC-CC7ABF24F99C}"/>
          </ac:cxnSpMkLst>
        </pc:cxnChg>
        <pc:cxnChg chg="mod">
          <ac:chgData name="Phillip Kaufman" userId="c001b2a046940d7c" providerId="LiveId" clId="{5CB25B10-5B1C-4017-B167-ED3104435743}" dt="2024-06-04T07:04:36.438" v="14166" actId="1036"/>
          <ac:cxnSpMkLst>
            <pc:docMk/>
            <pc:sldMk cId="1216216427" sldId="908"/>
            <ac:cxnSpMk id="235" creationId="{C9E9F3A7-E447-B5A2-8A22-A69D3C017EC6}"/>
          </ac:cxnSpMkLst>
        </pc:cxnChg>
        <pc:cxnChg chg="mod">
          <ac:chgData name="Phillip Kaufman" userId="c001b2a046940d7c" providerId="LiveId" clId="{5CB25B10-5B1C-4017-B167-ED3104435743}" dt="2024-06-04T06:56:14.008" v="13729" actId="165"/>
          <ac:cxnSpMkLst>
            <pc:docMk/>
            <pc:sldMk cId="1216216427" sldId="908"/>
            <ac:cxnSpMk id="237" creationId="{072C8A99-3D4C-C437-C7B2-F6B4EEA65EC6}"/>
          </ac:cxnSpMkLst>
        </pc:cxnChg>
        <pc:cxnChg chg="mod">
          <ac:chgData name="Phillip Kaufman" userId="c001b2a046940d7c" providerId="LiveId" clId="{5CB25B10-5B1C-4017-B167-ED3104435743}" dt="2024-06-04T06:56:14.008" v="13729" actId="165"/>
          <ac:cxnSpMkLst>
            <pc:docMk/>
            <pc:sldMk cId="1216216427" sldId="908"/>
            <ac:cxnSpMk id="238" creationId="{A90B4991-E9A8-6530-91F6-9DADF8CB3670}"/>
          </ac:cxnSpMkLst>
        </pc:cxnChg>
        <pc:cxnChg chg="mod">
          <ac:chgData name="Phillip Kaufman" userId="c001b2a046940d7c" providerId="LiveId" clId="{5CB25B10-5B1C-4017-B167-ED3104435743}" dt="2024-06-04T06:57:03.908" v="13740" actId="1037"/>
          <ac:cxnSpMkLst>
            <pc:docMk/>
            <pc:sldMk cId="1216216427" sldId="908"/>
            <ac:cxnSpMk id="239" creationId="{ADB106C9-BBB3-5F34-CB51-893AC5555A52}"/>
          </ac:cxnSpMkLst>
        </pc:cxnChg>
        <pc:cxnChg chg="mod">
          <ac:chgData name="Phillip Kaufman" userId="c001b2a046940d7c" providerId="LiveId" clId="{5CB25B10-5B1C-4017-B167-ED3104435743}" dt="2024-06-04T06:56:14.008" v="13729" actId="165"/>
          <ac:cxnSpMkLst>
            <pc:docMk/>
            <pc:sldMk cId="1216216427" sldId="908"/>
            <ac:cxnSpMk id="240" creationId="{2D1631B0-19B5-F0B7-65F5-7EC2095608A7}"/>
          </ac:cxnSpMkLst>
        </pc:cxnChg>
        <pc:cxnChg chg="mod">
          <ac:chgData name="Phillip Kaufman" userId="c001b2a046940d7c" providerId="LiveId" clId="{5CB25B10-5B1C-4017-B167-ED3104435743}" dt="2024-06-04T06:56:14.008" v="13729" actId="165"/>
          <ac:cxnSpMkLst>
            <pc:docMk/>
            <pc:sldMk cId="1216216427" sldId="908"/>
            <ac:cxnSpMk id="241" creationId="{73ABC548-C7C2-11A8-BB34-498FF9B154EA}"/>
          </ac:cxnSpMkLst>
        </pc:cxnChg>
        <pc:cxnChg chg="mod">
          <ac:chgData name="Phillip Kaufman" userId="c001b2a046940d7c" providerId="LiveId" clId="{5CB25B10-5B1C-4017-B167-ED3104435743}" dt="2024-06-04T06:56:14.008" v="13729" actId="165"/>
          <ac:cxnSpMkLst>
            <pc:docMk/>
            <pc:sldMk cId="1216216427" sldId="908"/>
            <ac:cxnSpMk id="242" creationId="{7C6AB2BF-CE37-D848-0A59-9A0F5F74E57A}"/>
          </ac:cxnSpMkLst>
        </pc:cxnChg>
        <pc:cxnChg chg="mod">
          <ac:chgData name="Phillip Kaufman" userId="c001b2a046940d7c" providerId="LiveId" clId="{5CB25B10-5B1C-4017-B167-ED3104435743}" dt="2024-06-04T06:56:14.008" v="13729" actId="165"/>
          <ac:cxnSpMkLst>
            <pc:docMk/>
            <pc:sldMk cId="1216216427" sldId="908"/>
            <ac:cxnSpMk id="243" creationId="{C7793B28-8069-BF2D-868C-79797997CB6C}"/>
          </ac:cxnSpMkLst>
        </pc:cxnChg>
        <pc:cxnChg chg="mod">
          <ac:chgData name="Phillip Kaufman" userId="c001b2a046940d7c" providerId="LiveId" clId="{5CB25B10-5B1C-4017-B167-ED3104435743}" dt="2024-06-04T06:56:14.008" v="13729" actId="165"/>
          <ac:cxnSpMkLst>
            <pc:docMk/>
            <pc:sldMk cId="1216216427" sldId="908"/>
            <ac:cxnSpMk id="244" creationId="{7E91A5F5-341A-246B-8202-9C2DDAFAE2ED}"/>
          </ac:cxnSpMkLst>
        </pc:cxnChg>
        <pc:cxnChg chg="mod">
          <ac:chgData name="Phillip Kaufman" userId="c001b2a046940d7c" providerId="LiveId" clId="{5CB25B10-5B1C-4017-B167-ED3104435743}" dt="2024-06-04T06:56:14.008" v="13729" actId="165"/>
          <ac:cxnSpMkLst>
            <pc:docMk/>
            <pc:sldMk cId="1216216427" sldId="908"/>
            <ac:cxnSpMk id="245" creationId="{296368A9-9356-AF9F-336F-771DE435EE9A}"/>
          </ac:cxnSpMkLst>
        </pc:cxnChg>
        <pc:cxnChg chg="mod">
          <ac:chgData name="Phillip Kaufman" userId="c001b2a046940d7c" providerId="LiveId" clId="{5CB25B10-5B1C-4017-B167-ED3104435743}" dt="2024-06-04T06:56:14.008" v="13729" actId="165"/>
          <ac:cxnSpMkLst>
            <pc:docMk/>
            <pc:sldMk cId="1216216427" sldId="908"/>
            <ac:cxnSpMk id="246" creationId="{26D61449-1244-2340-81F3-819868A68E97}"/>
          </ac:cxnSpMkLst>
        </pc:cxnChg>
        <pc:cxnChg chg="mod">
          <ac:chgData name="Phillip Kaufman" userId="c001b2a046940d7c" providerId="LiveId" clId="{5CB25B10-5B1C-4017-B167-ED3104435743}" dt="2024-06-04T06:56:14.008" v="13729" actId="165"/>
          <ac:cxnSpMkLst>
            <pc:docMk/>
            <pc:sldMk cId="1216216427" sldId="908"/>
            <ac:cxnSpMk id="247" creationId="{62812347-0B49-9271-47CA-A1259ECC65F3}"/>
          </ac:cxnSpMkLst>
        </pc:cxnChg>
        <pc:cxnChg chg="mod">
          <ac:chgData name="Phillip Kaufman" userId="c001b2a046940d7c" providerId="LiveId" clId="{5CB25B10-5B1C-4017-B167-ED3104435743}" dt="2024-06-04T06:56:14.008" v="13729" actId="165"/>
          <ac:cxnSpMkLst>
            <pc:docMk/>
            <pc:sldMk cId="1216216427" sldId="908"/>
            <ac:cxnSpMk id="248" creationId="{B5A120EC-9BCC-F534-15E8-5860545F312E}"/>
          </ac:cxnSpMkLst>
        </pc:cxnChg>
        <pc:cxnChg chg="mod">
          <ac:chgData name="Phillip Kaufman" userId="c001b2a046940d7c" providerId="LiveId" clId="{5CB25B10-5B1C-4017-B167-ED3104435743}" dt="2024-06-04T06:56:14.008" v="13729" actId="165"/>
          <ac:cxnSpMkLst>
            <pc:docMk/>
            <pc:sldMk cId="1216216427" sldId="908"/>
            <ac:cxnSpMk id="249" creationId="{AF2DFDBB-01F0-2800-32A7-68CE97B88086}"/>
          </ac:cxnSpMkLst>
        </pc:cxnChg>
        <pc:cxnChg chg="mod">
          <ac:chgData name="Phillip Kaufman" userId="c001b2a046940d7c" providerId="LiveId" clId="{5CB25B10-5B1C-4017-B167-ED3104435743}" dt="2024-06-04T06:56:14.008" v="13729" actId="165"/>
          <ac:cxnSpMkLst>
            <pc:docMk/>
            <pc:sldMk cId="1216216427" sldId="908"/>
            <ac:cxnSpMk id="250" creationId="{9BCBAAE8-530C-894D-301C-6A660F1B383D}"/>
          </ac:cxnSpMkLst>
        </pc:cxnChg>
        <pc:cxnChg chg="mod">
          <ac:chgData name="Phillip Kaufman" userId="c001b2a046940d7c" providerId="LiveId" clId="{5CB25B10-5B1C-4017-B167-ED3104435743}" dt="2024-06-04T06:56:14.008" v="13729" actId="165"/>
          <ac:cxnSpMkLst>
            <pc:docMk/>
            <pc:sldMk cId="1216216427" sldId="908"/>
            <ac:cxnSpMk id="251" creationId="{A09C5457-DA4B-AAB8-259B-EA540B858D5F}"/>
          </ac:cxnSpMkLst>
        </pc:cxnChg>
        <pc:cxnChg chg="mod">
          <ac:chgData name="Phillip Kaufman" userId="c001b2a046940d7c" providerId="LiveId" clId="{5CB25B10-5B1C-4017-B167-ED3104435743}" dt="2024-06-04T06:56:14.008" v="13729" actId="165"/>
          <ac:cxnSpMkLst>
            <pc:docMk/>
            <pc:sldMk cId="1216216427" sldId="908"/>
            <ac:cxnSpMk id="252" creationId="{94B96277-9885-6199-D26D-A02A83BA65C3}"/>
          </ac:cxnSpMkLst>
        </pc:cxnChg>
        <pc:cxnChg chg="mod">
          <ac:chgData name="Phillip Kaufman" userId="c001b2a046940d7c" providerId="LiveId" clId="{5CB25B10-5B1C-4017-B167-ED3104435743}" dt="2024-06-04T06:56:14.008" v="13729" actId="165"/>
          <ac:cxnSpMkLst>
            <pc:docMk/>
            <pc:sldMk cId="1216216427" sldId="908"/>
            <ac:cxnSpMk id="253" creationId="{BB04F87C-6E54-4307-A072-A425763183B5}"/>
          </ac:cxnSpMkLst>
        </pc:cxnChg>
        <pc:cxnChg chg="mod">
          <ac:chgData name="Phillip Kaufman" userId="c001b2a046940d7c" providerId="LiveId" clId="{5CB25B10-5B1C-4017-B167-ED3104435743}" dt="2024-06-04T06:56:14.008" v="13729" actId="165"/>
          <ac:cxnSpMkLst>
            <pc:docMk/>
            <pc:sldMk cId="1216216427" sldId="908"/>
            <ac:cxnSpMk id="254" creationId="{7DACDA9A-1C24-D034-873E-7553DE52DD82}"/>
          </ac:cxnSpMkLst>
        </pc:cxnChg>
        <pc:cxnChg chg="mod">
          <ac:chgData name="Phillip Kaufman" userId="c001b2a046940d7c" providerId="LiveId" clId="{5CB25B10-5B1C-4017-B167-ED3104435743}" dt="2024-06-04T06:56:14.008" v="13729" actId="165"/>
          <ac:cxnSpMkLst>
            <pc:docMk/>
            <pc:sldMk cId="1216216427" sldId="908"/>
            <ac:cxnSpMk id="255" creationId="{96D2D2D4-E292-7B03-DCEE-EC4ECB7BE3BD}"/>
          </ac:cxnSpMkLst>
        </pc:cxnChg>
        <pc:cxnChg chg="mod">
          <ac:chgData name="Phillip Kaufman" userId="c001b2a046940d7c" providerId="LiveId" clId="{5CB25B10-5B1C-4017-B167-ED3104435743}" dt="2024-06-04T06:56:14.008" v="13729" actId="165"/>
          <ac:cxnSpMkLst>
            <pc:docMk/>
            <pc:sldMk cId="1216216427" sldId="908"/>
            <ac:cxnSpMk id="256" creationId="{E0705ED8-903F-4997-8818-60934B29C3CF}"/>
          </ac:cxnSpMkLst>
        </pc:cxnChg>
        <pc:cxnChg chg="mod">
          <ac:chgData name="Phillip Kaufman" userId="c001b2a046940d7c" providerId="LiveId" clId="{5CB25B10-5B1C-4017-B167-ED3104435743}" dt="2024-06-04T06:56:14.008" v="13729" actId="165"/>
          <ac:cxnSpMkLst>
            <pc:docMk/>
            <pc:sldMk cId="1216216427" sldId="908"/>
            <ac:cxnSpMk id="257" creationId="{2898DAF9-8168-916A-0364-FBAD1D372EBB}"/>
          </ac:cxnSpMkLst>
        </pc:cxnChg>
        <pc:cxnChg chg="mod">
          <ac:chgData name="Phillip Kaufman" userId="c001b2a046940d7c" providerId="LiveId" clId="{5CB25B10-5B1C-4017-B167-ED3104435743}" dt="2024-06-04T06:56:14.008" v="13729" actId="165"/>
          <ac:cxnSpMkLst>
            <pc:docMk/>
            <pc:sldMk cId="1216216427" sldId="908"/>
            <ac:cxnSpMk id="258" creationId="{CE02C31D-2947-7764-B843-0B6ABB3AF48D}"/>
          </ac:cxnSpMkLst>
        </pc:cxnChg>
        <pc:cxnChg chg="mod">
          <ac:chgData name="Phillip Kaufman" userId="c001b2a046940d7c" providerId="LiveId" clId="{5CB25B10-5B1C-4017-B167-ED3104435743}" dt="2024-06-04T06:56:14.008" v="13729" actId="165"/>
          <ac:cxnSpMkLst>
            <pc:docMk/>
            <pc:sldMk cId="1216216427" sldId="908"/>
            <ac:cxnSpMk id="259" creationId="{879F8EF6-FA86-2DF7-9F01-82191E77F608}"/>
          </ac:cxnSpMkLst>
        </pc:cxnChg>
        <pc:cxnChg chg="mod">
          <ac:chgData name="Phillip Kaufman" userId="c001b2a046940d7c" providerId="LiveId" clId="{5CB25B10-5B1C-4017-B167-ED3104435743}" dt="2024-06-04T06:56:14.008" v="13729" actId="165"/>
          <ac:cxnSpMkLst>
            <pc:docMk/>
            <pc:sldMk cId="1216216427" sldId="908"/>
            <ac:cxnSpMk id="260" creationId="{E3C3909F-523C-CE63-081C-9DC9A5FB2B68}"/>
          </ac:cxnSpMkLst>
        </pc:cxnChg>
        <pc:cxnChg chg="mod">
          <ac:chgData name="Phillip Kaufman" userId="c001b2a046940d7c" providerId="LiveId" clId="{5CB25B10-5B1C-4017-B167-ED3104435743}" dt="2024-06-04T06:56:14.008" v="13729" actId="165"/>
          <ac:cxnSpMkLst>
            <pc:docMk/>
            <pc:sldMk cId="1216216427" sldId="908"/>
            <ac:cxnSpMk id="261" creationId="{49123BC9-B9A8-7C9D-600F-83F25CD10B9D}"/>
          </ac:cxnSpMkLst>
        </pc:cxnChg>
        <pc:cxnChg chg="mod">
          <ac:chgData name="Phillip Kaufman" userId="c001b2a046940d7c" providerId="LiveId" clId="{5CB25B10-5B1C-4017-B167-ED3104435743}" dt="2024-06-04T06:56:14.008" v="13729" actId="165"/>
          <ac:cxnSpMkLst>
            <pc:docMk/>
            <pc:sldMk cId="1216216427" sldId="908"/>
            <ac:cxnSpMk id="262" creationId="{2650EEAB-5F43-D064-21D3-9C52F451D76F}"/>
          </ac:cxnSpMkLst>
        </pc:cxnChg>
        <pc:cxnChg chg="mod">
          <ac:chgData name="Phillip Kaufman" userId="c001b2a046940d7c" providerId="LiveId" clId="{5CB25B10-5B1C-4017-B167-ED3104435743}" dt="2024-06-04T06:56:14.008" v="13729" actId="165"/>
          <ac:cxnSpMkLst>
            <pc:docMk/>
            <pc:sldMk cId="1216216427" sldId="908"/>
            <ac:cxnSpMk id="263" creationId="{739FEB39-92A6-FF66-6896-F4D36FD52BAD}"/>
          </ac:cxnSpMkLst>
        </pc:cxnChg>
        <pc:cxnChg chg="mod">
          <ac:chgData name="Phillip Kaufman" userId="c001b2a046940d7c" providerId="LiveId" clId="{5CB25B10-5B1C-4017-B167-ED3104435743}" dt="2024-06-04T06:57:21.510" v="13761" actId="1037"/>
          <ac:cxnSpMkLst>
            <pc:docMk/>
            <pc:sldMk cId="1216216427" sldId="908"/>
            <ac:cxnSpMk id="264" creationId="{33DDF6BC-6AB1-270B-B430-EB8C0FE16CF4}"/>
          </ac:cxnSpMkLst>
        </pc:cxnChg>
        <pc:cxnChg chg="mod">
          <ac:chgData name="Phillip Kaufman" userId="c001b2a046940d7c" providerId="LiveId" clId="{5CB25B10-5B1C-4017-B167-ED3104435743}" dt="2024-06-04T06:56:14.008" v="13729" actId="165"/>
          <ac:cxnSpMkLst>
            <pc:docMk/>
            <pc:sldMk cId="1216216427" sldId="908"/>
            <ac:cxnSpMk id="265" creationId="{042C324A-41A2-EEC8-47EA-B00D010203DA}"/>
          </ac:cxnSpMkLst>
        </pc:cxnChg>
        <pc:cxnChg chg="mod">
          <ac:chgData name="Phillip Kaufman" userId="c001b2a046940d7c" providerId="LiveId" clId="{5CB25B10-5B1C-4017-B167-ED3104435743}" dt="2024-06-04T06:56:14.008" v="13729" actId="165"/>
          <ac:cxnSpMkLst>
            <pc:docMk/>
            <pc:sldMk cId="1216216427" sldId="908"/>
            <ac:cxnSpMk id="266" creationId="{59F10718-E533-D801-D8F8-CD14A5096C11}"/>
          </ac:cxnSpMkLst>
        </pc:cxnChg>
        <pc:cxnChg chg="mod">
          <ac:chgData name="Phillip Kaufman" userId="c001b2a046940d7c" providerId="LiveId" clId="{5CB25B10-5B1C-4017-B167-ED3104435743}" dt="2024-06-04T06:56:14.008" v="13729" actId="165"/>
          <ac:cxnSpMkLst>
            <pc:docMk/>
            <pc:sldMk cId="1216216427" sldId="908"/>
            <ac:cxnSpMk id="267" creationId="{2C385265-0481-B255-4239-DD09E9782B38}"/>
          </ac:cxnSpMkLst>
        </pc:cxnChg>
        <pc:cxnChg chg="mod">
          <ac:chgData name="Phillip Kaufman" userId="c001b2a046940d7c" providerId="LiveId" clId="{5CB25B10-5B1C-4017-B167-ED3104435743}" dt="2024-06-04T06:57:22.054" v="13762" actId="1037"/>
          <ac:cxnSpMkLst>
            <pc:docMk/>
            <pc:sldMk cId="1216216427" sldId="908"/>
            <ac:cxnSpMk id="268" creationId="{63717D4B-CE12-0330-EF02-1D17F85ECEB2}"/>
          </ac:cxnSpMkLst>
        </pc:cxnChg>
      </pc:sldChg>
      <pc:sldChg chg="modSp mod">
        <pc:chgData name="Phillip Kaufman" userId="c001b2a046940d7c" providerId="LiveId" clId="{5CB25B10-5B1C-4017-B167-ED3104435743}" dt="2024-05-29T06:23:14.966" v="9414" actId="14100"/>
        <pc:sldMkLst>
          <pc:docMk/>
          <pc:sldMk cId="1060826229" sldId="909"/>
        </pc:sldMkLst>
        <pc:spChg chg="mod">
          <ac:chgData name="Phillip Kaufman" userId="c001b2a046940d7c" providerId="LiveId" clId="{5CB25B10-5B1C-4017-B167-ED3104435743}" dt="2024-05-29T06:22:59.334" v="9409" actId="1076"/>
          <ac:spMkLst>
            <pc:docMk/>
            <pc:sldMk cId="1060826229" sldId="909"/>
            <ac:spMk id="5" creationId="{2363DC16-84B0-3645-9D5D-3B4C5B32A909}"/>
          </ac:spMkLst>
        </pc:spChg>
        <pc:spChg chg="mod">
          <ac:chgData name="Phillip Kaufman" userId="c001b2a046940d7c" providerId="LiveId" clId="{5CB25B10-5B1C-4017-B167-ED3104435743}" dt="2024-05-16T07:58:32.144" v="1941" actId="20577"/>
          <ac:spMkLst>
            <pc:docMk/>
            <pc:sldMk cId="1060826229" sldId="909"/>
            <ac:spMk id="6" creationId="{A80FA4C3-7A3F-E108-A02C-46DFE1BD6F46}"/>
          </ac:spMkLst>
        </pc:spChg>
        <pc:spChg chg="mod">
          <ac:chgData name="Phillip Kaufman" userId="c001b2a046940d7c" providerId="LiveId" clId="{5CB25B10-5B1C-4017-B167-ED3104435743}" dt="2024-05-29T06:22:59.256" v="9407" actId="403"/>
          <ac:spMkLst>
            <pc:docMk/>
            <pc:sldMk cId="1060826229" sldId="909"/>
            <ac:spMk id="7" creationId="{70D5E521-6D9F-1E9F-5ED1-71D91179585E}"/>
          </ac:spMkLst>
        </pc:spChg>
        <pc:spChg chg="mod">
          <ac:chgData name="Phillip Kaufman" userId="c001b2a046940d7c" providerId="LiveId" clId="{5CB25B10-5B1C-4017-B167-ED3104435743}" dt="2024-05-21T04:53:17.301" v="5336" actId="1035"/>
          <ac:spMkLst>
            <pc:docMk/>
            <pc:sldMk cId="1060826229" sldId="909"/>
            <ac:spMk id="8" creationId="{89BE1D70-77E9-EC2E-763D-FC3DB808929D}"/>
          </ac:spMkLst>
        </pc:spChg>
        <pc:spChg chg="mod">
          <ac:chgData name="Phillip Kaufman" userId="c001b2a046940d7c" providerId="LiveId" clId="{5CB25B10-5B1C-4017-B167-ED3104435743}" dt="2024-05-29T06:22:22.042" v="9391" actId="1076"/>
          <ac:spMkLst>
            <pc:docMk/>
            <pc:sldMk cId="1060826229" sldId="909"/>
            <ac:spMk id="9" creationId="{5152D29F-22B8-BE66-6847-1F8E6664EC18}"/>
          </ac:spMkLst>
        </pc:spChg>
        <pc:spChg chg="mod">
          <ac:chgData name="Phillip Kaufman" userId="c001b2a046940d7c" providerId="LiveId" clId="{5CB25B10-5B1C-4017-B167-ED3104435743}" dt="2024-05-16T07:54:00.903" v="1936" actId="1076"/>
          <ac:spMkLst>
            <pc:docMk/>
            <pc:sldMk cId="1060826229" sldId="909"/>
            <ac:spMk id="13" creationId="{A1A436F9-E903-F701-FCDD-8094069F35DD}"/>
          </ac:spMkLst>
        </pc:spChg>
        <pc:spChg chg="mod">
          <ac:chgData name="Phillip Kaufman" userId="c001b2a046940d7c" providerId="LiveId" clId="{5CB25B10-5B1C-4017-B167-ED3104435743}" dt="2024-05-29T06:23:14.966" v="9414" actId="14100"/>
          <ac:spMkLst>
            <pc:docMk/>
            <pc:sldMk cId="1060826229" sldId="909"/>
            <ac:spMk id="15" creationId="{C1123282-722D-C0E3-D893-DCE95FE93BB3}"/>
          </ac:spMkLst>
        </pc:spChg>
        <pc:spChg chg="mod">
          <ac:chgData name="Phillip Kaufman" userId="c001b2a046940d7c" providerId="LiveId" clId="{5CB25B10-5B1C-4017-B167-ED3104435743}" dt="2024-05-29T06:22:30.633" v="9393" actId="403"/>
          <ac:spMkLst>
            <pc:docMk/>
            <pc:sldMk cId="1060826229" sldId="909"/>
            <ac:spMk id="17" creationId="{83E63983-1AE9-8BA9-D133-0146910B8817}"/>
          </ac:spMkLst>
        </pc:spChg>
        <pc:spChg chg="mod">
          <ac:chgData name="Phillip Kaufman" userId="c001b2a046940d7c" providerId="LiveId" clId="{5CB25B10-5B1C-4017-B167-ED3104435743}" dt="2024-05-29T06:22:22.042" v="9391" actId="1076"/>
          <ac:spMkLst>
            <pc:docMk/>
            <pc:sldMk cId="1060826229" sldId="909"/>
            <ac:spMk id="21" creationId="{3B1D1C47-253A-6983-DB3F-0A109D98478E}"/>
          </ac:spMkLst>
        </pc:spChg>
        <pc:cxnChg chg="mod">
          <ac:chgData name="Phillip Kaufman" userId="c001b2a046940d7c" providerId="LiveId" clId="{5CB25B10-5B1C-4017-B167-ED3104435743}" dt="2024-05-29T06:22:59.302" v="9408" actId="1076"/>
          <ac:cxnSpMkLst>
            <pc:docMk/>
            <pc:sldMk cId="1060826229" sldId="909"/>
            <ac:cxnSpMk id="11" creationId="{7BD7FA7F-F13D-BB05-A9A1-EBA3E0F15A5D}"/>
          </ac:cxnSpMkLst>
        </pc:cxnChg>
        <pc:cxnChg chg="mod">
          <ac:chgData name="Phillip Kaufman" userId="c001b2a046940d7c" providerId="LiveId" clId="{5CB25B10-5B1C-4017-B167-ED3104435743}" dt="2024-05-29T06:23:01.392" v="9411" actId="1076"/>
          <ac:cxnSpMkLst>
            <pc:docMk/>
            <pc:sldMk cId="1060826229" sldId="909"/>
            <ac:cxnSpMk id="14" creationId="{86EC4283-6DCF-7060-9B52-E6D5D1913A2C}"/>
          </ac:cxnSpMkLst>
        </pc:cxnChg>
        <pc:cxnChg chg="mod">
          <ac:chgData name="Phillip Kaufman" userId="c001b2a046940d7c" providerId="LiveId" clId="{5CB25B10-5B1C-4017-B167-ED3104435743}" dt="2024-05-29T06:22:27.262" v="9392" actId="1076"/>
          <ac:cxnSpMkLst>
            <pc:docMk/>
            <pc:sldMk cId="1060826229" sldId="909"/>
            <ac:cxnSpMk id="19" creationId="{099C3BC2-780A-CFA3-9748-5D748F3C7867}"/>
          </ac:cxnSpMkLst>
        </pc:cxnChg>
      </pc:sldChg>
      <pc:sldChg chg="addSp delSp modSp add del mod">
        <pc:chgData name="Phillip Kaufman" userId="c001b2a046940d7c" providerId="LiveId" clId="{5CB25B10-5B1C-4017-B167-ED3104435743}" dt="2024-05-30T19:37:17.844" v="9890" actId="12788"/>
        <pc:sldMkLst>
          <pc:docMk/>
          <pc:sldMk cId="1346242856" sldId="912"/>
        </pc:sldMkLst>
        <pc:spChg chg="mod topLvl">
          <ac:chgData name="Phillip Kaufman" userId="c001b2a046940d7c" providerId="LiveId" clId="{5CB25B10-5B1C-4017-B167-ED3104435743}" dt="2024-05-15T06:44:37.469" v="1338" actId="164"/>
          <ac:spMkLst>
            <pc:docMk/>
            <pc:sldMk cId="1346242856" sldId="912"/>
            <ac:spMk id="5" creationId="{D3C2EF99-2FA7-EB5A-0AB6-572C3312C3E7}"/>
          </ac:spMkLst>
        </pc:spChg>
        <pc:spChg chg="mod topLvl">
          <ac:chgData name="Phillip Kaufman" userId="c001b2a046940d7c" providerId="LiveId" clId="{5CB25B10-5B1C-4017-B167-ED3104435743}" dt="2024-05-15T06:44:37.469" v="1338" actId="164"/>
          <ac:spMkLst>
            <pc:docMk/>
            <pc:sldMk cId="1346242856" sldId="912"/>
            <ac:spMk id="6" creationId="{C3F00FE2-4064-4474-FAFC-80977BF6192D}"/>
          </ac:spMkLst>
        </pc:spChg>
        <pc:spChg chg="mod">
          <ac:chgData name="Phillip Kaufman" userId="c001b2a046940d7c" providerId="LiveId" clId="{5CB25B10-5B1C-4017-B167-ED3104435743}" dt="2024-05-15T21:41:37.888" v="1619" actId="1076"/>
          <ac:spMkLst>
            <pc:docMk/>
            <pc:sldMk cId="1346242856" sldId="912"/>
            <ac:spMk id="7" creationId="{0B666025-54E4-EC37-01F0-3E01488BEBD2}"/>
          </ac:spMkLst>
        </pc:spChg>
        <pc:spChg chg="mod topLvl">
          <ac:chgData name="Phillip Kaufman" userId="c001b2a046940d7c" providerId="LiveId" clId="{5CB25B10-5B1C-4017-B167-ED3104435743}" dt="2024-05-15T06:44:37.469" v="1338" actId="164"/>
          <ac:spMkLst>
            <pc:docMk/>
            <pc:sldMk cId="1346242856" sldId="912"/>
            <ac:spMk id="8" creationId="{23311203-A2E3-C733-681A-424961D3B2C5}"/>
          </ac:spMkLst>
        </pc:spChg>
        <pc:spChg chg="mod">
          <ac:chgData name="Phillip Kaufman" userId="c001b2a046940d7c" providerId="LiveId" clId="{5CB25B10-5B1C-4017-B167-ED3104435743}" dt="2024-05-30T19:37:17.844" v="9890" actId="12788"/>
          <ac:spMkLst>
            <pc:docMk/>
            <pc:sldMk cId="1346242856" sldId="912"/>
            <ac:spMk id="9" creationId="{A3EC8B33-8C13-F6BD-2332-A018D212C73D}"/>
          </ac:spMkLst>
        </pc:spChg>
        <pc:spChg chg="mod">
          <ac:chgData name="Phillip Kaufman" userId="c001b2a046940d7c" providerId="LiveId" clId="{5CB25B10-5B1C-4017-B167-ED3104435743}" dt="2024-05-15T21:41:41.742" v="1620" actId="1076"/>
          <ac:spMkLst>
            <pc:docMk/>
            <pc:sldMk cId="1346242856" sldId="912"/>
            <ac:spMk id="10" creationId="{F9F7E6BE-0FE0-89D1-B8FD-89E52738B7DF}"/>
          </ac:spMkLst>
        </pc:spChg>
        <pc:spChg chg="add del mod">
          <ac:chgData name="Phillip Kaufman" userId="c001b2a046940d7c" providerId="LiveId" clId="{5CB25B10-5B1C-4017-B167-ED3104435743}" dt="2024-05-15T06:43:47.238" v="1310" actId="478"/>
          <ac:spMkLst>
            <pc:docMk/>
            <pc:sldMk cId="1346242856" sldId="912"/>
            <ac:spMk id="11" creationId="{32A0BC41-DD07-35BC-954E-037527E5F1C2}"/>
          </ac:spMkLst>
        </pc:spChg>
        <pc:spChg chg="mod">
          <ac:chgData name="Phillip Kaufman" userId="c001b2a046940d7c" providerId="LiveId" clId="{5CB25B10-5B1C-4017-B167-ED3104435743}" dt="2024-05-15T21:38:43.603" v="1601"/>
          <ac:spMkLst>
            <pc:docMk/>
            <pc:sldMk cId="1346242856" sldId="912"/>
            <ac:spMk id="11" creationId="{7C4621EB-BA3F-D265-AC23-B635B0AA7F31}"/>
          </ac:spMkLst>
        </pc:spChg>
        <pc:spChg chg="add mod topLvl">
          <ac:chgData name="Phillip Kaufman" userId="c001b2a046940d7c" providerId="LiveId" clId="{5CB25B10-5B1C-4017-B167-ED3104435743}" dt="2024-05-15T06:44:37.469" v="1338" actId="164"/>
          <ac:spMkLst>
            <pc:docMk/>
            <pc:sldMk cId="1346242856" sldId="912"/>
            <ac:spMk id="12" creationId="{B4683025-2A14-E7B2-574E-E883EC5790E4}"/>
          </ac:spMkLst>
        </pc:spChg>
        <pc:spChg chg="mod">
          <ac:chgData name="Phillip Kaufman" userId="c001b2a046940d7c" providerId="LiveId" clId="{5CB25B10-5B1C-4017-B167-ED3104435743}" dt="2024-05-15T21:38:43.603" v="1601"/>
          <ac:spMkLst>
            <pc:docMk/>
            <pc:sldMk cId="1346242856" sldId="912"/>
            <ac:spMk id="13" creationId="{86ABA61A-FE13-91F0-7C93-4E2DDE6A6FB4}"/>
          </ac:spMkLst>
        </pc:spChg>
        <pc:spChg chg="mod">
          <ac:chgData name="Phillip Kaufman" userId="c001b2a046940d7c" providerId="LiveId" clId="{5CB25B10-5B1C-4017-B167-ED3104435743}" dt="2024-05-15T21:38:43.603" v="1601"/>
          <ac:spMkLst>
            <pc:docMk/>
            <pc:sldMk cId="1346242856" sldId="912"/>
            <ac:spMk id="15" creationId="{C8C13A5B-0C73-B198-FFFA-DEC570813BD4}"/>
          </ac:spMkLst>
        </pc:spChg>
        <pc:spChg chg="mod">
          <ac:chgData name="Phillip Kaufman" userId="c001b2a046940d7c" providerId="LiveId" clId="{5CB25B10-5B1C-4017-B167-ED3104435743}" dt="2024-05-15T21:38:56.059" v="1603" actId="692"/>
          <ac:spMkLst>
            <pc:docMk/>
            <pc:sldMk cId="1346242856" sldId="912"/>
            <ac:spMk id="16" creationId="{0421D2BA-3B53-A22E-DC3F-63EFE065AC0A}"/>
          </ac:spMkLst>
        </pc:spChg>
        <pc:grpChg chg="add mod">
          <ac:chgData name="Phillip Kaufman" userId="c001b2a046940d7c" providerId="LiveId" clId="{5CB25B10-5B1C-4017-B167-ED3104435743}" dt="2024-05-15T21:38:43.603" v="1601"/>
          <ac:grpSpMkLst>
            <pc:docMk/>
            <pc:sldMk cId="1346242856" sldId="912"/>
            <ac:grpSpMk id="4" creationId="{5CDB8D28-2DB2-2976-1B33-74F21A18C39E}"/>
          </ac:grpSpMkLst>
        </pc:grpChg>
        <pc:grpChg chg="add del mod">
          <ac:chgData name="Phillip Kaufman" userId="c001b2a046940d7c" providerId="LiveId" clId="{5CB25B10-5B1C-4017-B167-ED3104435743}" dt="2024-05-15T06:44:35.198" v="1337" actId="165"/>
          <ac:grpSpMkLst>
            <pc:docMk/>
            <pc:sldMk cId="1346242856" sldId="912"/>
            <ac:grpSpMk id="4" creationId="{901806C4-1F8C-6AE5-0DD0-0171E6133815}"/>
          </ac:grpSpMkLst>
        </pc:grpChg>
        <pc:grpChg chg="add del mod">
          <ac:chgData name="Phillip Kaufman" userId="c001b2a046940d7c" providerId="LiveId" clId="{5CB25B10-5B1C-4017-B167-ED3104435743}" dt="2024-05-15T21:38:43.334" v="1600" actId="478"/>
          <ac:grpSpMkLst>
            <pc:docMk/>
            <pc:sldMk cId="1346242856" sldId="912"/>
            <ac:grpSpMk id="17" creationId="{6B761A8F-F503-5272-DA90-BD6C8AEEB61C}"/>
          </ac:grpSpMkLst>
        </pc:grpChg>
        <pc:cxnChg chg="add mod ord">
          <ac:chgData name="Phillip Kaufman" userId="c001b2a046940d7c" providerId="LiveId" clId="{5CB25B10-5B1C-4017-B167-ED3104435743}" dt="2024-05-15T06:44:43.832" v="1340" actId="14100"/>
          <ac:cxnSpMkLst>
            <pc:docMk/>
            <pc:sldMk cId="1346242856" sldId="912"/>
            <ac:cxnSpMk id="14" creationId="{15772ED9-4A10-1407-EB0C-C066E7C4BDAF}"/>
          </ac:cxnSpMkLst>
        </pc:cxnChg>
        <pc:cxnChg chg="add mod">
          <ac:chgData name="Phillip Kaufman" userId="c001b2a046940d7c" providerId="LiveId" clId="{5CB25B10-5B1C-4017-B167-ED3104435743}" dt="2024-05-15T21:39:08.808" v="1606" actId="1076"/>
          <ac:cxnSpMkLst>
            <pc:docMk/>
            <pc:sldMk cId="1346242856" sldId="912"/>
            <ac:cxnSpMk id="18" creationId="{8CE6E6D0-4540-197B-52EC-B4DEEB3E04E7}"/>
          </ac:cxnSpMkLst>
        </pc:cxnChg>
      </pc:sldChg>
      <pc:sldChg chg="addSp delSp modSp mod modNotesTx">
        <pc:chgData name="Phillip Kaufman" userId="c001b2a046940d7c" providerId="LiveId" clId="{5CB25B10-5B1C-4017-B167-ED3104435743}" dt="2024-05-16T07:43:03.916" v="1723" actId="21"/>
        <pc:sldMkLst>
          <pc:docMk/>
          <pc:sldMk cId="2278645990" sldId="913"/>
        </pc:sldMkLst>
        <pc:spChg chg="add del mod">
          <ac:chgData name="Phillip Kaufman" userId="c001b2a046940d7c" providerId="LiveId" clId="{5CB25B10-5B1C-4017-B167-ED3104435743}" dt="2024-05-16T07:42:36.383" v="1717" actId="21"/>
          <ac:spMkLst>
            <pc:docMk/>
            <pc:sldMk cId="2278645990" sldId="913"/>
            <ac:spMk id="12" creationId="{77D13A9E-3606-2979-04AA-C3CBE762842C}"/>
          </ac:spMkLst>
        </pc:spChg>
        <pc:spChg chg="add del mod">
          <ac:chgData name="Phillip Kaufman" userId="c001b2a046940d7c" providerId="LiveId" clId="{5CB25B10-5B1C-4017-B167-ED3104435743}" dt="2024-05-16T07:43:03.916" v="1723" actId="21"/>
          <ac:spMkLst>
            <pc:docMk/>
            <pc:sldMk cId="2278645990" sldId="913"/>
            <ac:spMk id="14" creationId="{77D13A9E-3606-2979-04AA-C3CBE762842C}"/>
          </ac:spMkLst>
        </pc:spChg>
        <pc:picChg chg="add del mod modCrop">
          <ac:chgData name="Phillip Kaufman" userId="c001b2a046940d7c" providerId="LiveId" clId="{5CB25B10-5B1C-4017-B167-ED3104435743}" dt="2024-05-16T07:42:36.383" v="1717" actId="21"/>
          <ac:picMkLst>
            <pc:docMk/>
            <pc:sldMk cId="2278645990" sldId="913"/>
            <ac:picMk id="6" creationId="{3CA1A56A-F48F-AE91-FEE6-67B644EF3AE2}"/>
          </ac:picMkLst>
        </pc:picChg>
        <pc:picChg chg="add del mod">
          <ac:chgData name="Phillip Kaufman" userId="c001b2a046940d7c" providerId="LiveId" clId="{5CB25B10-5B1C-4017-B167-ED3104435743}" dt="2024-05-16T07:43:03.916" v="1723" actId="21"/>
          <ac:picMkLst>
            <pc:docMk/>
            <pc:sldMk cId="2278645990" sldId="913"/>
            <ac:picMk id="13" creationId="{3CA1A56A-F48F-AE91-FEE6-67B644EF3AE2}"/>
          </ac:picMkLst>
        </pc:picChg>
      </pc:sldChg>
      <pc:sldChg chg="addSp delSp modSp mod">
        <pc:chgData name="Phillip Kaufman" userId="c001b2a046940d7c" providerId="LiveId" clId="{5CB25B10-5B1C-4017-B167-ED3104435743}" dt="2024-05-29T06:24:55.193" v="9423" actId="12788"/>
        <pc:sldMkLst>
          <pc:docMk/>
          <pc:sldMk cId="463738887" sldId="914"/>
        </pc:sldMkLst>
        <pc:spChg chg="add mod">
          <ac:chgData name="Phillip Kaufman" userId="c001b2a046940d7c" providerId="LiveId" clId="{5CB25B10-5B1C-4017-B167-ED3104435743}" dt="2024-05-29T01:40:48.646" v="9356" actId="1076"/>
          <ac:spMkLst>
            <pc:docMk/>
            <pc:sldMk cId="463738887" sldId="914"/>
            <ac:spMk id="4" creationId="{70332CFA-FD01-AD6D-2A3B-2CACA7D2EAE3}"/>
          </ac:spMkLst>
        </pc:spChg>
        <pc:spChg chg="del mod">
          <ac:chgData name="Phillip Kaufman" userId="c001b2a046940d7c" providerId="LiveId" clId="{5CB25B10-5B1C-4017-B167-ED3104435743}" dt="2024-05-22T22:12:08.219" v="5988" actId="478"/>
          <ac:spMkLst>
            <pc:docMk/>
            <pc:sldMk cId="463738887" sldId="914"/>
            <ac:spMk id="5" creationId="{ADEB419A-2C14-73F4-B056-2FB8A88E8557}"/>
          </ac:spMkLst>
        </pc:spChg>
        <pc:spChg chg="mod">
          <ac:chgData name="Phillip Kaufman" userId="c001b2a046940d7c" providerId="LiveId" clId="{5CB25B10-5B1C-4017-B167-ED3104435743}" dt="2024-05-29T06:24:55.193" v="9423" actId="12788"/>
          <ac:spMkLst>
            <pc:docMk/>
            <pc:sldMk cId="463738887" sldId="914"/>
            <ac:spMk id="6" creationId="{5BB1B450-2FA9-DC4A-A271-00C753CA8479}"/>
          </ac:spMkLst>
        </pc:spChg>
        <pc:spChg chg="add mod">
          <ac:chgData name="Phillip Kaufman" userId="c001b2a046940d7c" providerId="LiveId" clId="{5CB25B10-5B1C-4017-B167-ED3104435743}" dt="2024-05-29T06:24:55.193" v="9423" actId="12788"/>
          <ac:spMkLst>
            <pc:docMk/>
            <pc:sldMk cId="463738887" sldId="914"/>
            <ac:spMk id="7" creationId="{F36535B3-F335-FB67-4355-197CA5DC3C1A}"/>
          </ac:spMkLst>
        </pc:spChg>
        <pc:spChg chg="mod">
          <ac:chgData name="Phillip Kaufman" userId="c001b2a046940d7c" providerId="LiveId" clId="{5CB25B10-5B1C-4017-B167-ED3104435743}" dt="2024-05-29T01:28:41.814" v="9272" actId="1036"/>
          <ac:spMkLst>
            <pc:docMk/>
            <pc:sldMk cId="463738887" sldId="914"/>
            <ac:spMk id="8" creationId="{80352CA5-576A-2E9B-4FAE-C8CED755590A}"/>
          </ac:spMkLst>
        </pc:spChg>
      </pc:sldChg>
      <pc:sldChg chg="addSp delSp modSp mod">
        <pc:chgData name="Phillip Kaufman" userId="c001b2a046940d7c" providerId="LiveId" clId="{5CB25B10-5B1C-4017-B167-ED3104435743}" dt="2024-05-29T01:41:22.144" v="9359" actId="20577"/>
        <pc:sldMkLst>
          <pc:docMk/>
          <pc:sldMk cId="2610469962" sldId="915"/>
        </pc:sldMkLst>
        <pc:spChg chg="mod">
          <ac:chgData name="Phillip Kaufman" userId="c001b2a046940d7c" providerId="LiveId" clId="{5CB25B10-5B1C-4017-B167-ED3104435743}" dt="2024-05-29T01:36:27.357" v="9342" actId="1076"/>
          <ac:spMkLst>
            <pc:docMk/>
            <pc:sldMk cId="2610469962" sldId="915"/>
            <ac:spMk id="2" creationId="{F8ED51E4-B15E-A159-045F-94977C983983}"/>
          </ac:spMkLst>
        </pc:spChg>
        <pc:spChg chg="del">
          <ac:chgData name="Phillip Kaufman" userId="c001b2a046940d7c" providerId="LiveId" clId="{5CB25B10-5B1C-4017-B167-ED3104435743}" dt="2024-05-16T08:02:39.713" v="2065" actId="478"/>
          <ac:spMkLst>
            <pc:docMk/>
            <pc:sldMk cId="2610469962" sldId="915"/>
            <ac:spMk id="4" creationId="{FAAFA123-D4AC-CD3C-2600-76FC2FA31D92}"/>
          </ac:spMkLst>
        </pc:spChg>
        <pc:spChg chg="add mod">
          <ac:chgData name="Phillip Kaufman" userId="c001b2a046940d7c" providerId="LiveId" clId="{5CB25B10-5B1C-4017-B167-ED3104435743}" dt="2024-05-29T01:37:13.416" v="9349" actId="465"/>
          <ac:spMkLst>
            <pc:docMk/>
            <pc:sldMk cId="2610469962" sldId="915"/>
            <ac:spMk id="5" creationId="{739EC08E-CAD5-FBAD-D577-93A307E607C1}"/>
          </ac:spMkLst>
        </pc:spChg>
        <pc:spChg chg="add del mod">
          <ac:chgData name="Phillip Kaufman" userId="c001b2a046940d7c" providerId="LiveId" clId="{5CB25B10-5B1C-4017-B167-ED3104435743}" dt="2024-05-16T08:03:02.745" v="2074"/>
          <ac:spMkLst>
            <pc:docMk/>
            <pc:sldMk cId="2610469962" sldId="915"/>
            <ac:spMk id="6" creationId="{3527335F-6A5D-543D-19EA-DCFBB65A50A5}"/>
          </ac:spMkLst>
        </pc:spChg>
        <pc:spChg chg="add del mod">
          <ac:chgData name="Phillip Kaufman" userId="c001b2a046940d7c" providerId="LiveId" clId="{5CB25B10-5B1C-4017-B167-ED3104435743}" dt="2024-05-29T01:33:36.424" v="9309"/>
          <ac:spMkLst>
            <pc:docMk/>
            <pc:sldMk cId="2610469962" sldId="915"/>
            <ac:spMk id="6" creationId="{5736A654-2D73-74DB-D957-A9DB2E89A08A}"/>
          </ac:spMkLst>
        </pc:spChg>
        <pc:spChg chg="add mod">
          <ac:chgData name="Phillip Kaufman" userId="c001b2a046940d7c" providerId="LiveId" clId="{5CB25B10-5B1C-4017-B167-ED3104435743}" dt="2024-05-29T01:37:13.416" v="9349" actId="465"/>
          <ac:spMkLst>
            <pc:docMk/>
            <pc:sldMk cId="2610469962" sldId="915"/>
            <ac:spMk id="7" creationId="{06EF432A-76D3-73D4-8032-07F7CEAF3A4D}"/>
          </ac:spMkLst>
        </pc:spChg>
        <pc:spChg chg="add mod">
          <ac:chgData name="Phillip Kaufman" userId="c001b2a046940d7c" providerId="LiveId" clId="{5CB25B10-5B1C-4017-B167-ED3104435743}" dt="2024-05-29T01:37:13.416" v="9349" actId="465"/>
          <ac:spMkLst>
            <pc:docMk/>
            <pc:sldMk cId="2610469962" sldId="915"/>
            <ac:spMk id="8" creationId="{0A85B826-7FCE-B0A7-B77D-235379E20896}"/>
          </ac:spMkLst>
        </pc:spChg>
        <pc:spChg chg="add del mod">
          <ac:chgData name="Phillip Kaufman" userId="c001b2a046940d7c" providerId="LiveId" clId="{5CB25B10-5B1C-4017-B167-ED3104435743}" dt="2024-05-16T08:03:22.673" v="2083"/>
          <ac:spMkLst>
            <pc:docMk/>
            <pc:sldMk cId="2610469962" sldId="915"/>
            <ac:spMk id="8" creationId="{93BDC843-A182-9AC8-8202-DE252F8CFCD0}"/>
          </ac:spMkLst>
        </pc:spChg>
        <pc:spChg chg="del">
          <ac:chgData name="Phillip Kaufman" userId="c001b2a046940d7c" providerId="LiveId" clId="{5CB25B10-5B1C-4017-B167-ED3104435743}" dt="2024-05-16T08:02:39.713" v="2065" actId="478"/>
          <ac:spMkLst>
            <pc:docMk/>
            <pc:sldMk cId="2610469962" sldId="915"/>
            <ac:spMk id="9" creationId="{AD612E03-8368-1BC1-E589-265D16157049}"/>
          </ac:spMkLst>
        </pc:spChg>
        <pc:spChg chg="mod">
          <ac:chgData name="Phillip Kaufman" userId="c001b2a046940d7c" providerId="LiveId" clId="{5CB25B10-5B1C-4017-B167-ED3104435743}" dt="2024-05-16T08:27:14.271" v="2451" actId="1076"/>
          <ac:spMkLst>
            <pc:docMk/>
            <pc:sldMk cId="2610469962" sldId="915"/>
            <ac:spMk id="10" creationId="{162AD0DA-DF2B-978B-D00A-7B482089B007}"/>
          </ac:spMkLst>
        </pc:spChg>
        <pc:spChg chg="add mod">
          <ac:chgData name="Phillip Kaufman" userId="c001b2a046940d7c" providerId="LiveId" clId="{5CB25B10-5B1C-4017-B167-ED3104435743}" dt="2024-05-29T01:41:22.144" v="9359" actId="20577"/>
          <ac:spMkLst>
            <pc:docMk/>
            <pc:sldMk cId="2610469962" sldId="915"/>
            <ac:spMk id="11" creationId="{7A2F2438-B7BA-BB46-6959-2CE9B50BABDE}"/>
          </ac:spMkLst>
        </pc:spChg>
        <pc:spChg chg="add del mod">
          <ac:chgData name="Phillip Kaufman" userId="c001b2a046940d7c" providerId="LiveId" clId="{5CB25B10-5B1C-4017-B167-ED3104435743}" dt="2024-05-16T08:03:50.822" v="2094"/>
          <ac:spMkLst>
            <pc:docMk/>
            <pc:sldMk cId="2610469962" sldId="915"/>
            <ac:spMk id="12" creationId="{7EEA409F-6F60-5A6E-4864-BBCF38C4D333}"/>
          </ac:spMkLst>
        </pc:spChg>
        <pc:spChg chg="add del mod">
          <ac:chgData name="Phillip Kaufman" userId="c001b2a046940d7c" providerId="LiveId" clId="{5CB25B10-5B1C-4017-B167-ED3104435743}" dt="2024-05-16T08:03:50.821" v="2092"/>
          <ac:spMkLst>
            <pc:docMk/>
            <pc:sldMk cId="2610469962" sldId="915"/>
            <ac:spMk id="13" creationId="{7DA946E7-D328-2CF4-0891-C2FD126EE502}"/>
          </ac:spMkLst>
        </pc:spChg>
        <pc:spChg chg="add mod">
          <ac:chgData name="Phillip Kaufman" userId="c001b2a046940d7c" providerId="LiveId" clId="{5CB25B10-5B1C-4017-B167-ED3104435743}" dt="2024-05-29T01:37:13.416" v="9349" actId="465"/>
          <ac:spMkLst>
            <pc:docMk/>
            <pc:sldMk cId="2610469962" sldId="915"/>
            <ac:spMk id="14" creationId="{752FB5F9-BA8F-490D-4181-B748B101B955}"/>
          </ac:spMkLst>
        </pc:spChg>
        <pc:spChg chg="add mod">
          <ac:chgData name="Phillip Kaufman" userId="c001b2a046940d7c" providerId="LiveId" clId="{5CB25B10-5B1C-4017-B167-ED3104435743}" dt="2024-05-29T01:37:13.416" v="9349" actId="465"/>
          <ac:spMkLst>
            <pc:docMk/>
            <pc:sldMk cId="2610469962" sldId="915"/>
            <ac:spMk id="15" creationId="{49FFCDB7-8780-994E-27D4-4D881A699DDD}"/>
          </ac:spMkLst>
        </pc:spChg>
        <pc:spChg chg="add del mod">
          <ac:chgData name="Phillip Kaufman" userId="c001b2a046940d7c" providerId="LiveId" clId="{5CB25B10-5B1C-4017-B167-ED3104435743}" dt="2024-05-16T08:04:27.520" v="2107"/>
          <ac:spMkLst>
            <pc:docMk/>
            <pc:sldMk cId="2610469962" sldId="915"/>
            <ac:spMk id="16" creationId="{25C2D26B-4672-908B-8BE2-63D247408D4D}"/>
          </ac:spMkLst>
        </pc:spChg>
        <pc:spChg chg="add mod">
          <ac:chgData name="Phillip Kaufman" userId="c001b2a046940d7c" providerId="LiveId" clId="{5CB25B10-5B1C-4017-B167-ED3104435743}" dt="2024-05-29T01:37:13.416" v="9349" actId="465"/>
          <ac:spMkLst>
            <pc:docMk/>
            <pc:sldMk cId="2610469962" sldId="915"/>
            <ac:spMk id="17" creationId="{BF6CD2FF-91B5-6C2B-8BA9-77679E41E89C}"/>
          </ac:spMkLst>
        </pc:spChg>
        <pc:spChg chg="add del mod">
          <ac:chgData name="Phillip Kaufman" userId="c001b2a046940d7c" providerId="LiveId" clId="{5CB25B10-5B1C-4017-B167-ED3104435743}" dt="2024-05-16T08:05:43.039" v="2126"/>
          <ac:spMkLst>
            <pc:docMk/>
            <pc:sldMk cId="2610469962" sldId="915"/>
            <ac:spMk id="18" creationId="{F1068B11-E35D-4FDF-409E-7C2235438EE1}"/>
          </ac:spMkLst>
        </pc:spChg>
        <pc:spChg chg="add mod">
          <ac:chgData name="Phillip Kaufman" userId="c001b2a046940d7c" providerId="LiveId" clId="{5CB25B10-5B1C-4017-B167-ED3104435743}" dt="2024-05-29T01:37:13.416" v="9349" actId="465"/>
          <ac:spMkLst>
            <pc:docMk/>
            <pc:sldMk cId="2610469962" sldId="915"/>
            <ac:spMk id="19" creationId="{306F4392-6AC9-2AB7-116D-91DACB3920D6}"/>
          </ac:spMkLst>
        </pc:spChg>
        <pc:spChg chg="add mod">
          <ac:chgData name="Phillip Kaufman" userId="c001b2a046940d7c" providerId="LiveId" clId="{5CB25B10-5B1C-4017-B167-ED3104435743}" dt="2024-05-29T01:37:13.416" v="9349" actId="465"/>
          <ac:spMkLst>
            <pc:docMk/>
            <pc:sldMk cId="2610469962" sldId="915"/>
            <ac:spMk id="20" creationId="{67542795-3C29-6DE2-DF25-B27DC731AEE8}"/>
          </ac:spMkLst>
        </pc:spChg>
        <pc:spChg chg="add mod">
          <ac:chgData name="Phillip Kaufman" userId="c001b2a046940d7c" providerId="LiveId" clId="{5CB25B10-5B1C-4017-B167-ED3104435743}" dt="2024-05-29T01:37:13.416" v="9349" actId="465"/>
          <ac:spMkLst>
            <pc:docMk/>
            <pc:sldMk cId="2610469962" sldId="915"/>
            <ac:spMk id="21" creationId="{1A0C2A04-0F0A-2B0A-EC8A-BD5F03176157}"/>
          </ac:spMkLst>
        </pc:spChg>
        <pc:spChg chg="add del mod">
          <ac:chgData name="Phillip Kaufman" userId="c001b2a046940d7c" providerId="LiveId" clId="{5CB25B10-5B1C-4017-B167-ED3104435743}" dt="2024-05-16T08:11:39.264" v="2198" actId="478"/>
          <ac:spMkLst>
            <pc:docMk/>
            <pc:sldMk cId="2610469962" sldId="915"/>
            <ac:spMk id="22" creationId="{5569C35C-7391-E7E7-27AB-AB28F4CD83C2}"/>
          </ac:spMkLst>
        </pc:spChg>
        <pc:spChg chg="add mod">
          <ac:chgData name="Phillip Kaufman" userId="c001b2a046940d7c" providerId="LiveId" clId="{5CB25B10-5B1C-4017-B167-ED3104435743}" dt="2024-05-16T08:10:51.920" v="2183"/>
          <ac:spMkLst>
            <pc:docMk/>
            <pc:sldMk cId="2610469962" sldId="915"/>
            <ac:spMk id="23" creationId="{809E2DE8-2841-5913-D308-62F60F32056C}"/>
          </ac:spMkLst>
        </pc:spChg>
        <pc:spChg chg="add del mod">
          <ac:chgData name="Phillip Kaufman" userId="c001b2a046940d7c" providerId="LiveId" clId="{5CB25B10-5B1C-4017-B167-ED3104435743}" dt="2024-05-16T08:11:38.078" v="2197" actId="478"/>
          <ac:spMkLst>
            <pc:docMk/>
            <pc:sldMk cId="2610469962" sldId="915"/>
            <ac:spMk id="24" creationId="{94D2635D-6D95-FB67-9410-FA490AB8302D}"/>
          </ac:spMkLst>
        </pc:spChg>
        <pc:spChg chg="add del mod">
          <ac:chgData name="Phillip Kaufman" userId="c001b2a046940d7c" providerId="LiveId" clId="{5CB25B10-5B1C-4017-B167-ED3104435743}" dt="2024-05-16T08:11:36.505" v="2196" actId="478"/>
          <ac:spMkLst>
            <pc:docMk/>
            <pc:sldMk cId="2610469962" sldId="915"/>
            <ac:spMk id="25" creationId="{C9FC1D8C-316C-918E-7638-6A2783B48AE6}"/>
          </ac:spMkLst>
        </pc:spChg>
        <pc:spChg chg="add mod">
          <ac:chgData name="Phillip Kaufman" userId="c001b2a046940d7c" providerId="LiveId" clId="{5CB25B10-5B1C-4017-B167-ED3104435743}" dt="2024-05-29T01:37:07.852" v="9348" actId="1076"/>
          <ac:spMkLst>
            <pc:docMk/>
            <pc:sldMk cId="2610469962" sldId="915"/>
            <ac:spMk id="27" creationId="{2E2C4DF5-C2AE-1DB0-AA11-225AC4F22876}"/>
          </ac:spMkLst>
        </pc:spChg>
        <pc:spChg chg="add mod">
          <ac:chgData name="Phillip Kaufman" userId="c001b2a046940d7c" providerId="LiveId" clId="{5CB25B10-5B1C-4017-B167-ED3104435743}" dt="2024-05-29T01:37:07.852" v="9348" actId="1076"/>
          <ac:spMkLst>
            <pc:docMk/>
            <pc:sldMk cId="2610469962" sldId="915"/>
            <ac:spMk id="28" creationId="{2B58390F-C90A-867B-2BE8-5CBDC5C5D5ED}"/>
          </ac:spMkLst>
        </pc:spChg>
        <pc:spChg chg="add mod">
          <ac:chgData name="Phillip Kaufman" userId="c001b2a046940d7c" providerId="LiveId" clId="{5CB25B10-5B1C-4017-B167-ED3104435743}" dt="2024-05-16T08:22:08.190" v="2326" actId="571"/>
          <ac:spMkLst>
            <pc:docMk/>
            <pc:sldMk cId="2610469962" sldId="915"/>
            <ac:spMk id="29" creationId="{EC8F169E-22E8-540D-323B-81F47F19CFF7}"/>
          </ac:spMkLst>
        </pc:spChg>
        <pc:spChg chg="add mod">
          <ac:chgData name="Phillip Kaufman" userId="c001b2a046940d7c" providerId="LiveId" clId="{5CB25B10-5B1C-4017-B167-ED3104435743}" dt="2024-05-29T01:37:13.416" v="9349" actId="465"/>
          <ac:spMkLst>
            <pc:docMk/>
            <pc:sldMk cId="2610469962" sldId="915"/>
            <ac:spMk id="30" creationId="{B710B4CC-C5E3-9B36-63ED-53E63E29C62D}"/>
          </ac:spMkLst>
        </pc:spChg>
      </pc:sldChg>
      <pc:sldChg chg="addSp delSp modSp del mod">
        <pc:chgData name="Phillip Kaufman" userId="c001b2a046940d7c" providerId="LiveId" clId="{5CB25B10-5B1C-4017-B167-ED3104435743}" dt="2024-06-02T23:46:05.682" v="12502" actId="47"/>
        <pc:sldMkLst>
          <pc:docMk/>
          <pc:sldMk cId="4214571263" sldId="918"/>
        </pc:sldMkLst>
        <pc:spChg chg="mod">
          <ac:chgData name="Phillip Kaufman" userId="c001b2a046940d7c" providerId="LiveId" clId="{5CB25B10-5B1C-4017-B167-ED3104435743}" dt="2024-05-30T06:36:00.479" v="9764" actId="1076"/>
          <ac:spMkLst>
            <pc:docMk/>
            <pc:sldMk cId="4214571263" sldId="918"/>
            <ac:spMk id="6" creationId="{685F41AD-212C-D1BF-8CB9-927D2E94D32E}"/>
          </ac:spMkLst>
        </pc:spChg>
        <pc:spChg chg="mod">
          <ac:chgData name="Phillip Kaufman" userId="c001b2a046940d7c" providerId="LiveId" clId="{5CB25B10-5B1C-4017-B167-ED3104435743}" dt="2024-05-30T06:36:00.479" v="9764" actId="1076"/>
          <ac:spMkLst>
            <pc:docMk/>
            <pc:sldMk cId="4214571263" sldId="918"/>
            <ac:spMk id="7" creationId="{2BC0283F-7302-42BA-D791-96E40BC2B5D4}"/>
          </ac:spMkLst>
        </pc:spChg>
        <pc:spChg chg="mod">
          <ac:chgData name="Phillip Kaufman" userId="c001b2a046940d7c" providerId="LiveId" clId="{5CB25B10-5B1C-4017-B167-ED3104435743}" dt="2024-05-30T06:36:00.479" v="9764" actId="1076"/>
          <ac:spMkLst>
            <pc:docMk/>
            <pc:sldMk cId="4214571263" sldId="918"/>
            <ac:spMk id="8" creationId="{7AFBD274-89D4-3CA6-B7A0-8427FA775DED}"/>
          </ac:spMkLst>
        </pc:spChg>
        <pc:spChg chg="mod">
          <ac:chgData name="Phillip Kaufman" userId="c001b2a046940d7c" providerId="LiveId" clId="{5CB25B10-5B1C-4017-B167-ED3104435743}" dt="2024-05-30T06:36:00.479" v="9764" actId="1076"/>
          <ac:spMkLst>
            <pc:docMk/>
            <pc:sldMk cId="4214571263" sldId="918"/>
            <ac:spMk id="9" creationId="{1A6CCFC4-C453-53E8-37A0-3B8409EDF4CA}"/>
          </ac:spMkLst>
        </pc:spChg>
        <pc:spChg chg="mod">
          <ac:chgData name="Phillip Kaufman" userId="c001b2a046940d7c" providerId="LiveId" clId="{5CB25B10-5B1C-4017-B167-ED3104435743}" dt="2024-05-26T07:03:51.802" v="7567" actId="165"/>
          <ac:spMkLst>
            <pc:docMk/>
            <pc:sldMk cId="4214571263" sldId="918"/>
            <ac:spMk id="16" creationId="{B755C6A6-62FF-8A7B-6A27-9B1E108CA01E}"/>
          </ac:spMkLst>
        </pc:spChg>
        <pc:spChg chg="mod">
          <ac:chgData name="Phillip Kaufman" userId="c001b2a046940d7c" providerId="LiveId" clId="{5CB25B10-5B1C-4017-B167-ED3104435743}" dt="2024-05-26T07:03:51.802" v="7567" actId="165"/>
          <ac:spMkLst>
            <pc:docMk/>
            <pc:sldMk cId="4214571263" sldId="918"/>
            <ac:spMk id="19" creationId="{571D0915-7285-50F3-D5DB-BB227F5EC315}"/>
          </ac:spMkLst>
        </pc:spChg>
        <pc:spChg chg="mod">
          <ac:chgData name="Phillip Kaufman" userId="c001b2a046940d7c" providerId="LiveId" clId="{5CB25B10-5B1C-4017-B167-ED3104435743}" dt="2024-05-26T07:03:51.802" v="7567" actId="165"/>
          <ac:spMkLst>
            <pc:docMk/>
            <pc:sldMk cId="4214571263" sldId="918"/>
            <ac:spMk id="20" creationId="{B79E3478-56E6-0973-66C8-D020803DA43C}"/>
          </ac:spMkLst>
        </pc:spChg>
        <pc:spChg chg="mod">
          <ac:chgData name="Phillip Kaufman" userId="c001b2a046940d7c" providerId="LiveId" clId="{5CB25B10-5B1C-4017-B167-ED3104435743}" dt="2024-05-26T07:03:51.802" v="7567" actId="165"/>
          <ac:spMkLst>
            <pc:docMk/>
            <pc:sldMk cId="4214571263" sldId="918"/>
            <ac:spMk id="23" creationId="{36F92AAD-749D-E998-17C6-442D75F03DA3}"/>
          </ac:spMkLst>
        </pc:spChg>
        <pc:spChg chg="mod">
          <ac:chgData name="Phillip Kaufman" userId="c001b2a046940d7c" providerId="LiveId" clId="{5CB25B10-5B1C-4017-B167-ED3104435743}" dt="2024-05-26T07:03:51.802" v="7567" actId="165"/>
          <ac:spMkLst>
            <pc:docMk/>
            <pc:sldMk cId="4214571263" sldId="918"/>
            <ac:spMk id="24" creationId="{771341D9-58BB-EE09-7300-0C41A33744A1}"/>
          </ac:spMkLst>
        </pc:spChg>
        <pc:spChg chg="mod">
          <ac:chgData name="Phillip Kaufman" userId="c001b2a046940d7c" providerId="LiveId" clId="{5CB25B10-5B1C-4017-B167-ED3104435743}" dt="2024-05-26T07:03:51.802" v="7567" actId="165"/>
          <ac:spMkLst>
            <pc:docMk/>
            <pc:sldMk cId="4214571263" sldId="918"/>
            <ac:spMk id="27" creationId="{AEF689A6-B60C-BBBF-6601-34675ACE1D19}"/>
          </ac:spMkLst>
        </pc:spChg>
        <pc:spChg chg="mod">
          <ac:chgData name="Phillip Kaufman" userId="c001b2a046940d7c" providerId="LiveId" clId="{5CB25B10-5B1C-4017-B167-ED3104435743}" dt="2024-05-26T07:03:51.802" v="7567" actId="165"/>
          <ac:spMkLst>
            <pc:docMk/>
            <pc:sldMk cId="4214571263" sldId="918"/>
            <ac:spMk id="28" creationId="{A461FFE0-8C5F-A9CD-A6F9-CA0562B7A931}"/>
          </ac:spMkLst>
        </pc:spChg>
        <pc:spChg chg="mod">
          <ac:chgData name="Phillip Kaufman" userId="c001b2a046940d7c" providerId="LiveId" clId="{5CB25B10-5B1C-4017-B167-ED3104435743}" dt="2024-05-26T07:03:51.802" v="7567" actId="165"/>
          <ac:spMkLst>
            <pc:docMk/>
            <pc:sldMk cId="4214571263" sldId="918"/>
            <ac:spMk id="32" creationId="{281DFA68-D083-032C-5615-DFA2A9AFC489}"/>
          </ac:spMkLst>
        </pc:spChg>
        <pc:spChg chg="mod">
          <ac:chgData name="Phillip Kaufman" userId="c001b2a046940d7c" providerId="LiveId" clId="{5CB25B10-5B1C-4017-B167-ED3104435743}" dt="2024-05-26T07:03:51.802" v="7567" actId="165"/>
          <ac:spMkLst>
            <pc:docMk/>
            <pc:sldMk cId="4214571263" sldId="918"/>
            <ac:spMk id="33" creationId="{61E3775E-1945-544A-313A-300FAB9D8801}"/>
          </ac:spMkLst>
        </pc:spChg>
        <pc:spChg chg="mod">
          <ac:chgData name="Phillip Kaufman" userId="c001b2a046940d7c" providerId="LiveId" clId="{5CB25B10-5B1C-4017-B167-ED3104435743}" dt="2024-05-26T07:03:51.802" v="7567" actId="165"/>
          <ac:spMkLst>
            <pc:docMk/>
            <pc:sldMk cId="4214571263" sldId="918"/>
            <ac:spMk id="36" creationId="{5698DF4B-995F-CE3A-7774-3CA551FB8130}"/>
          </ac:spMkLst>
        </pc:spChg>
        <pc:spChg chg="mod">
          <ac:chgData name="Phillip Kaufman" userId="c001b2a046940d7c" providerId="LiveId" clId="{5CB25B10-5B1C-4017-B167-ED3104435743}" dt="2024-06-02T23:35:42.324" v="12165"/>
          <ac:spMkLst>
            <pc:docMk/>
            <pc:sldMk cId="4214571263" sldId="918"/>
            <ac:spMk id="46" creationId="{CF560296-BF81-6A03-0CBC-251F0B6330A9}"/>
          </ac:spMkLst>
        </pc:spChg>
        <pc:spChg chg="mod">
          <ac:chgData name="Phillip Kaufman" userId="c001b2a046940d7c" providerId="LiveId" clId="{5CB25B10-5B1C-4017-B167-ED3104435743}" dt="2024-06-02T23:35:42.324" v="12165"/>
          <ac:spMkLst>
            <pc:docMk/>
            <pc:sldMk cId="4214571263" sldId="918"/>
            <ac:spMk id="47" creationId="{8B20BEBB-3033-78C0-D627-02219C29FBC1}"/>
          </ac:spMkLst>
        </pc:spChg>
        <pc:spChg chg="mod">
          <ac:chgData name="Phillip Kaufman" userId="c001b2a046940d7c" providerId="LiveId" clId="{5CB25B10-5B1C-4017-B167-ED3104435743}" dt="2024-05-30T06:21:04.098" v="9579"/>
          <ac:spMkLst>
            <pc:docMk/>
            <pc:sldMk cId="4214571263" sldId="918"/>
            <ac:spMk id="47" creationId="{A7CDD028-ABA8-3DB5-A612-D3D0DF3D6C53}"/>
          </ac:spMkLst>
        </pc:spChg>
        <pc:spChg chg="mod">
          <ac:chgData name="Phillip Kaufman" userId="c001b2a046940d7c" providerId="LiveId" clId="{5CB25B10-5B1C-4017-B167-ED3104435743}" dt="2024-06-02T23:35:42.324" v="12165"/>
          <ac:spMkLst>
            <pc:docMk/>
            <pc:sldMk cId="4214571263" sldId="918"/>
            <ac:spMk id="48" creationId="{AA9B7CFC-B445-4F3D-1C24-FDAF8DF58E7E}"/>
          </ac:spMkLst>
        </pc:spChg>
        <pc:spChg chg="mod">
          <ac:chgData name="Phillip Kaufman" userId="c001b2a046940d7c" providerId="LiveId" clId="{5CB25B10-5B1C-4017-B167-ED3104435743}" dt="2024-05-30T06:21:04.098" v="9579"/>
          <ac:spMkLst>
            <pc:docMk/>
            <pc:sldMk cId="4214571263" sldId="918"/>
            <ac:spMk id="48" creationId="{E2001E16-6C93-A41A-1C90-B81D8EE44D4C}"/>
          </ac:spMkLst>
        </pc:spChg>
        <pc:spChg chg="mod">
          <ac:chgData name="Phillip Kaufman" userId="c001b2a046940d7c" providerId="LiveId" clId="{5CB25B10-5B1C-4017-B167-ED3104435743}" dt="2024-06-02T23:35:42.324" v="12165"/>
          <ac:spMkLst>
            <pc:docMk/>
            <pc:sldMk cId="4214571263" sldId="918"/>
            <ac:spMk id="49" creationId="{75047788-C2DD-E0C6-CAD6-5B20704B1175}"/>
          </ac:spMkLst>
        </pc:spChg>
        <pc:spChg chg="mod">
          <ac:chgData name="Phillip Kaufman" userId="c001b2a046940d7c" providerId="LiveId" clId="{5CB25B10-5B1C-4017-B167-ED3104435743}" dt="2024-05-30T06:21:04.098" v="9579"/>
          <ac:spMkLst>
            <pc:docMk/>
            <pc:sldMk cId="4214571263" sldId="918"/>
            <ac:spMk id="49" creationId="{9D694361-4FCC-21AA-0F3A-F9A5DFAC1002}"/>
          </ac:spMkLst>
        </pc:spChg>
        <pc:spChg chg="mod">
          <ac:chgData name="Phillip Kaufman" userId="c001b2a046940d7c" providerId="LiveId" clId="{5CB25B10-5B1C-4017-B167-ED3104435743}" dt="2024-06-02T23:35:42.324" v="12165"/>
          <ac:spMkLst>
            <pc:docMk/>
            <pc:sldMk cId="4214571263" sldId="918"/>
            <ac:spMk id="50" creationId="{7DDFA0AE-BD81-2635-6B3D-E10648043A16}"/>
          </ac:spMkLst>
        </pc:spChg>
        <pc:spChg chg="mod">
          <ac:chgData name="Phillip Kaufman" userId="c001b2a046940d7c" providerId="LiveId" clId="{5CB25B10-5B1C-4017-B167-ED3104435743}" dt="2024-05-30T06:21:04.098" v="9579"/>
          <ac:spMkLst>
            <pc:docMk/>
            <pc:sldMk cId="4214571263" sldId="918"/>
            <ac:spMk id="50" creationId="{EDD420FE-3CEA-7C9E-F853-E741F829F79F}"/>
          </ac:spMkLst>
        </pc:spChg>
        <pc:spChg chg="mod">
          <ac:chgData name="Phillip Kaufman" userId="c001b2a046940d7c" providerId="LiveId" clId="{5CB25B10-5B1C-4017-B167-ED3104435743}" dt="2024-05-30T06:36:00.479" v="9764" actId="1076"/>
          <ac:spMkLst>
            <pc:docMk/>
            <pc:sldMk cId="4214571263" sldId="918"/>
            <ac:spMk id="51" creationId="{65C10617-D89B-B151-157C-2A1C02AD83F9}"/>
          </ac:spMkLst>
        </pc:spChg>
        <pc:spChg chg="mod">
          <ac:chgData name="Phillip Kaufman" userId="c001b2a046940d7c" providerId="LiveId" clId="{5CB25B10-5B1C-4017-B167-ED3104435743}" dt="2024-05-30T06:21:04.098" v="9579"/>
          <ac:spMkLst>
            <pc:docMk/>
            <pc:sldMk cId="4214571263" sldId="918"/>
            <ac:spMk id="52" creationId="{19948A8C-191E-79FB-978B-BB2553B5225D}"/>
          </ac:spMkLst>
        </pc:spChg>
        <pc:spChg chg="mod">
          <ac:chgData name="Phillip Kaufman" userId="c001b2a046940d7c" providerId="LiveId" clId="{5CB25B10-5B1C-4017-B167-ED3104435743}" dt="2024-06-02T23:35:42.324" v="12165"/>
          <ac:spMkLst>
            <pc:docMk/>
            <pc:sldMk cId="4214571263" sldId="918"/>
            <ac:spMk id="52" creationId="{BCA2ACD8-5C52-8068-1AB6-7921E7952D19}"/>
          </ac:spMkLst>
        </pc:spChg>
        <pc:spChg chg="mod">
          <ac:chgData name="Phillip Kaufman" userId="c001b2a046940d7c" providerId="LiveId" clId="{5CB25B10-5B1C-4017-B167-ED3104435743}" dt="2024-05-30T06:21:04.098" v="9579"/>
          <ac:spMkLst>
            <pc:docMk/>
            <pc:sldMk cId="4214571263" sldId="918"/>
            <ac:spMk id="53" creationId="{0D1FABA0-1F1E-F7B6-E13C-84250EEC6B29}"/>
          </ac:spMkLst>
        </pc:spChg>
        <pc:spChg chg="mod">
          <ac:chgData name="Phillip Kaufman" userId="c001b2a046940d7c" providerId="LiveId" clId="{5CB25B10-5B1C-4017-B167-ED3104435743}" dt="2024-06-02T23:35:42.324" v="12165"/>
          <ac:spMkLst>
            <pc:docMk/>
            <pc:sldMk cId="4214571263" sldId="918"/>
            <ac:spMk id="53" creationId="{4E4A1610-189C-9D5E-0801-A8101F6BBF3F}"/>
          </ac:spMkLst>
        </pc:spChg>
        <pc:spChg chg="mod">
          <ac:chgData name="Phillip Kaufman" userId="c001b2a046940d7c" providerId="LiveId" clId="{5CB25B10-5B1C-4017-B167-ED3104435743}" dt="2024-05-30T06:21:04.098" v="9579"/>
          <ac:spMkLst>
            <pc:docMk/>
            <pc:sldMk cId="4214571263" sldId="918"/>
            <ac:spMk id="54" creationId="{5E47D7EB-2A4F-D296-E31B-015878DF474B}"/>
          </ac:spMkLst>
        </pc:spChg>
        <pc:spChg chg="mod">
          <ac:chgData name="Phillip Kaufman" userId="c001b2a046940d7c" providerId="LiveId" clId="{5CB25B10-5B1C-4017-B167-ED3104435743}" dt="2024-06-02T23:35:42.324" v="12165"/>
          <ac:spMkLst>
            <pc:docMk/>
            <pc:sldMk cId="4214571263" sldId="918"/>
            <ac:spMk id="54" creationId="{69C5861E-8F21-2B4E-68F4-3B42FF8FAEE7}"/>
          </ac:spMkLst>
        </pc:spChg>
        <pc:spChg chg="mod">
          <ac:chgData name="Phillip Kaufman" userId="c001b2a046940d7c" providerId="LiveId" clId="{5CB25B10-5B1C-4017-B167-ED3104435743}" dt="2024-05-18T03:11:31.044" v="2734" actId="165"/>
          <ac:spMkLst>
            <pc:docMk/>
            <pc:sldMk cId="4214571263" sldId="918"/>
            <ac:spMk id="55" creationId="{A703F3C9-ADAA-6F79-1ADB-AFBA55B8DEFA}"/>
          </ac:spMkLst>
        </pc:spChg>
        <pc:spChg chg="mod">
          <ac:chgData name="Phillip Kaufman" userId="c001b2a046940d7c" providerId="LiveId" clId="{5CB25B10-5B1C-4017-B167-ED3104435743}" dt="2024-05-30T06:21:04.098" v="9579"/>
          <ac:spMkLst>
            <pc:docMk/>
            <pc:sldMk cId="4214571263" sldId="918"/>
            <ac:spMk id="55" creationId="{D19B24C6-8C0D-1D22-1C81-1CF3EED82A69}"/>
          </ac:spMkLst>
        </pc:spChg>
        <pc:spChg chg="mod">
          <ac:chgData name="Phillip Kaufman" userId="c001b2a046940d7c" providerId="LiveId" clId="{5CB25B10-5B1C-4017-B167-ED3104435743}" dt="2024-05-18T03:11:31.044" v="2734" actId="165"/>
          <ac:spMkLst>
            <pc:docMk/>
            <pc:sldMk cId="4214571263" sldId="918"/>
            <ac:spMk id="56" creationId="{9ED13CEE-575A-E6C8-A3DB-98D58712062F}"/>
          </ac:spMkLst>
        </pc:spChg>
        <pc:spChg chg="mod">
          <ac:chgData name="Phillip Kaufman" userId="c001b2a046940d7c" providerId="LiveId" clId="{5CB25B10-5B1C-4017-B167-ED3104435743}" dt="2024-05-18T03:11:31.044" v="2734" actId="165"/>
          <ac:spMkLst>
            <pc:docMk/>
            <pc:sldMk cId="4214571263" sldId="918"/>
            <ac:spMk id="57" creationId="{4E26D679-5A44-ADA9-17B7-3DCABEFA7FFE}"/>
          </ac:spMkLst>
        </pc:spChg>
        <pc:spChg chg="mod">
          <ac:chgData name="Phillip Kaufman" userId="c001b2a046940d7c" providerId="LiveId" clId="{5CB25B10-5B1C-4017-B167-ED3104435743}" dt="2024-05-18T03:11:31.044" v="2734" actId="165"/>
          <ac:spMkLst>
            <pc:docMk/>
            <pc:sldMk cId="4214571263" sldId="918"/>
            <ac:spMk id="58" creationId="{AC452B23-89CE-895D-84A4-70B7C08E38C9}"/>
          </ac:spMkLst>
        </pc:spChg>
        <pc:spChg chg="mod">
          <ac:chgData name="Phillip Kaufman" userId="c001b2a046940d7c" providerId="LiveId" clId="{5CB25B10-5B1C-4017-B167-ED3104435743}" dt="2024-05-18T03:11:31.044" v="2734" actId="165"/>
          <ac:spMkLst>
            <pc:docMk/>
            <pc:sldMk cId="4214571263" sldId="918"/>
            <ac:spMk id="59" creationId="{7DF7DA4D-14A6-4FBC-59AD-0B7F82F78C88}"/>
          </ac:spMkLst>
        </pc:spChg>
        <pc:spChg chg="mod">
          <ac:chgData name="Phillip Kaufman" userId="c001b2a046940d7c" providerId="LiveId" clId="{5CB25B10-5B1C-4017-B167-ED3104435743}" dt="2024-05-18T03:11:31.044" v="2734" actId="165"/>
          <ac:spMkLst>
            <pc:docMk/>
            <pc:sldMk cId="4214571263" sldId="918"/>
            <ac:spMk id="60" creationId="{F98962D9-2003-C16F-005F-ACAC861CC7DC}"/>
          </ac:spMkLst>
        </pc:spChg>
        <pc:spChg chg="mod">
          <ac:chgData name="Phillip Kaufman" userId="c001b2a046940d7c" providerId="LiveId" clId="{5CB25B10-5B1C-4017-B167-ED3104435743}" dt="2024-05-27T07:31:35.873" v="8665"/>
          <ac:spMkLst>
            <pc:docMk/>
            <pc:sldMk cId="4214571263" sldId="918"/>
            <ac:spMk id="67" creationId="{AAD3BE37-B86E-9E04-1172-9424D99BAE8B}"/>
          </ac:spMkLst>
        </pc:spChg>
        <pc:spChg chg="mod">
          <ac:chgData name="Phillip Kaufman" userId="c001b2a046940d7c" providerId="LiveId" clId="{5CB25B10-5B1C-4017-B167-ED3104435743}" dt="2024-05-27T07:31:35.873" v="8665"/>
          <ac:spMkLst>
            <pc:docMk/>
            <pc:sldMk cId="4214571263" sldId="918"/>
            <ac:spMk id="70" creationId="{622DFA10-B8D5-A551-A3E9-EA66174F4135}"/>
          </ac:spMkLst>
        </pc:spChg>
        <pc:spChg chg="mod">
          <ac:chgData name="Phillip Kaufman" userId="c001b2a046940d7c" providerId="LiveId" clId="{5CB25B10-5B1C-4017-B167-ED3104435743}" dt="2024-05-27T07:31:35.873" v="8665"/>
          <ac:spMkLst>
            <pc:docMk/>
            <pc:sldMk cId="4214571263" sldId="918"/>
            <ac:spMk id="71" creationId="{EE264D0D-9B9F-BAA5-09B3-B58D08C6DFD9}"/>
          </ac:spMkLst>
        </pc:spChg>
        <pc:spChg chg="mod">
          <ac:chgData name="Phillip Kaufman" userId="c001b2a046940d7c" providerId="LiveId" clId="{5CB25B10-5B1C-4017-B167-ED3104435743}" dt="2024-05-27T07:31:35.873" v="8665"/>
          <ac:spMkLst>
            <pc:docMk/>
            <pc:sldMk cId="4214571263" sldId="918"/>
            <ac:spMk id="74" creationId="{8E4C4EF7-D177-C372-A6B4-7AC96EE1E71D}"/>
          </ac:spMkLst>
        </pc:spChg>
        <pc:spChg chg="mod">
          <ac:chgData name="Phillip Kaufman" userId="c001b2a046940d7c" providerId="LiveId" clId="{5CB25B10-5B1C-4017-B167-ED3104435743}" dt="2024-05-27T07:31:35.873" v="8665"/>
          <ac:spMkLst>
            <pc:docMk/>
            <pc:sldMk cId="4214571263" sldId="918"/>
            <ac:spMk id="75" creationId="{63CFA5E4-2A27-358B-ABE7-7E1E8A5A8A03}"/>
          </ac:spMkLst>
        </pc:spChg>
        <pc:spChg chg="mod">
          <ac:chgData name="Phillip Kaufman" userId="c001b2a046940d7c" providerId="LiveId" clId="{5CB25B10-5B1C-4017-B167-ED3104435743}" dt="2024-05-27T07:31:35.873" v="8665"/>
          <ac:spMkLst>
            <pc:docMk/>
            <pc:sldMk cId="4214571263" sldId="918"/>
            <ac:spMk id="78" creationId="{ADA55344-3164-00C4-4EF2-6984E2139E87}"/>
          </ac:spMkLst>
        </pc:spChg>
        <pc:spChg chg="mod">
          <ac:chgData name="Phillip Kaufman" userId="c001b2a046940d7c" providerId="LiveId" clId="{5CB25B10-5B1C-4017-B167-ED3104435743}" dt="2024-05-27T07:31:35.873" v="8665"/>
          <ac:spMkLst>
            <pc:docMk/>
            <pc:sldMk cId="4214571263" sldId="918"/>
            <ac:spMk id="79" creationId="{82A8F678-8BBA-1B89-6D4E-B7DE31A491BD}"/>
          </ac:spMkLst>
        </pc:spChg>
        <pc:spChg chg="mod">
          <ac:chgData name="Phillip Kaufman" userId="c001b2a046940d7c" providerId="LiveId" clId="{5CB25B10-5B1C-4017-B167-ED3104435743}" dt="2024-05-27T07:31:35.873" v="8665"/>
          <ac:spMkLst>
            <pc:docMk/>
            <pc:sldMk cId="4214571263" sldId="918"/>
            <ac:spMk id="82" creationId="{4B769F55-6E76-7459-79A8-A6C1F3606889}"/>
          </ac:spMkLst>
        </pc:spChg>
        <pc:spChg chg="mod">
          <ac:chgData name="Phillip Kaufman" userId="c001b2a046940d7c" providerId="LiveId" clId="{5CB25B10-5B1C-4017-B167-ED3104435743}" dt="2024-05-27T07:31:35.873" v="8665"/>
          <ac:spMkLst>
            <pc:docMk/>
            <pc:sldMk cId="4214571263" sldId="918"/>
            <ac:spMk id="83" creationId="{CAABC622-C3FF-6E94-8019-9C3CBAE01D89}"/>
          </ac:spMkLst>
        </pc:spChg>
        <pc:spChg chg="mod">
          <ac:chgData name="Phillip Kaufman" userId="c001b2a046940d7c" providerId="LiveId" clId="{5CB25B10-5B1C-4017-B167-ED3104435743}" dt="2024-05-27T07:31:35.873" v="8665"/>
          <ac:spMkLst>
            <pc:docMk/>
            <pc:sldMk cId="4214571263" sldId="918"/>
            <ac:spMk id="86" creationId="{BE702CB9-F0FB-0DDC-8BC9-1D958493D0AB}"/>
          </ac:spMkLst>
        </pc:spChg>
        <pc:spChg chg="mod">
          <ac:chgData name="Phillip Kaufman" userId="c001b2a046940d7c" providerId="LiveId" clId="{5CB25B10-5B1C-4017-B167-ED3104435743}" dt="2024-05-18T03:14:01.998" v="2760"/>
          <ac:spMkLst>
            <pc:docMk/>
            <pc:sldMk cId="4214571263" sldId="918"/>
            <ac:spMk id="94" creationId="{9B669E4C-277E-782E-153A-EE60DCF6C3CB}"/>
          </ac:spMkLst>
        </pc:spChg>
        <pc:spChg chg="mod">
          <ac:chgData name="Phillip Kaufman" userId="c001b2a046940d7c" providerId="LiveId" clId="{5CB25B10-5B1C-4017-B167-ED3104435743}" dt="2024-05-18T03:14:01.998" v="2760"/>
          <ac:spMkLst>
            <pc:docMk/>
            <pc:sldMk cId="4214571263" sldId="918"/>
            <ac:spMk id="95" creationId="{CCB725D4-EE4D-665C-2208-D5F00E9F3FC7}"/>
          </ac:spMkLst>
        </pc:spChg>
        <pc:spChg chg="add mod topLvl">
          <ac:chgData name="Phillip Kaufman" userId="c001b2a046940d7c" providerId="LiveId" clId="{5CB25B10-5B1C-4017-B167-ED3104435743}" dt="2024-05-18T03:14:01.998" v="2760"/>
          <ac:spMkLst>
            <pc:docMk/>
            <pc:sldMk cId="4214571263" sldId="918"/>
            <ac:spMk id="99" creationId="{0D130AD8-DFFE-897E-DE61-6E686DF8A356}"/>
          </ac:spMkLst>
        </pc:spChg>
        <pc:spChg chg="add del mod topLvl">
          <ac:chgData name="Phillip Kaufman" userId="c001b2a046940d7c" providerId="LiveId" clId="{5CB25B10-5B1C-4017-B167-ED3104435743}" dt="2024-05-18T03:13:54.711" v="2759" actId="478"/>
          <ac:spMkLst>
            <pc:docMk/>
            <pc:sldMk cId="4214571263" sldId="918"/>
            <ac:spMk id="100" creationId="{D280F32A-EC15-F657-B8E1-806FFF23F1CB}"/>
          </ac:spMkLst>
        </pc:spChg>
        <pc:spChg chg="mod">
          <ac:chgData name="Phillip Kaufman" userId="c001b2a046940d7c" providerId="LiveId" clId="{5CB25B10-5B1C-4017-B167-ED3104435743}" dt="2024-05-18T03:13:06.455" v="2750"/>
          <ac:spMkLst>
            <pc:docMk/>
            <pc:sldMk cId="4214571263" sldId="918"/>
            <ac:spMk id="103" creationId="{96F9817A-75A5-07B9-D697-3F56DCC06B49}"/>
          </ac:spMkLst>
        </pc:spChg>
        <pc:spChg chg="mod">
          <ac:chgData name="Phillip Kaufman" userId="c001b2a046940d7c" providerId="LiveId" clId="{5CB25B10-5B1C-4017-B167-ED3104435743}" dt="2024-05-18T03:13:06.455" v="2750"/>
          <ac:spMkLst>
            <pc:docMk/>
            <pc:sldMk cId="4214571263" sldId="918"/>
            <ac:spMk id="104" creationId="{EBAA26AC-0965-F3BF-1DA2-B395676E4526}"/>
          </ac:spMkLst>
        </pc:spChg>
        <pc:spChg chg="mod">
          <ac:chgData name="Phillip Kaufman" userId="c001b2a046940d7c" providerId="LiveId" clId="{5CB25B10-5B1C-4017-B167-ED3104435743}" dt="2024-05-18T03:13:12.731" v="2754" actId="571"/>
          <ac:spMkLst>
            <pc:docMk/>
            <pc:sldMk cId="4214571263" sldId="918"/>
            <ac:spMk id="110" creationId="{CB400C30-295C-3BBC-B0A4-67F0D4A8EF0B}"/>
          </ac:spMkLst>
        </pc:spChg>
        <pc:spChg chg="mod">
          <ac:chgData name="Phillip Kaufman" userId="c001b2a046940d7c" providerId="LiveId" clId="{5CB25B10-5B1C-4017-B167-ED3104435743}" dt="2024-05-18T03:13:12.731" v="2754" actId="571"/>
          <ac:spMkLst>
            <pc:docMk/>
            <pc:sldMk cId="4214571263" sldId="918"/>
            <ac:spMk id="111" creationId="{7373BD21-53C1-3B9F-F849-BAAE6B8DE711}"/>
          </ac:spMkLst>
        </pc:spChg>
        <pc:spChg chg="mod">
          <ac:chgData name="Phillip Kaufman" userId="c001b2a046940d7c" providerId="LiveId" clId="{5CB25B10-5B1C-4017-B167-ED3104435743}" dt="2024-05-26T07:03:51.802" v="7567" actId="165"/>
          <ac:spMkLst>
            <pc:docMk/>
            <pc:sldMk cId="4214571263" sldId="918"/>
            <ac:spMk id="112" creationId="{C1A41F86-8C9E-E6E2-1A6C-D794EC5A37B3}"/>
          </ac:spMkLst>
        </pc:spChg>
        <pc:spChg chg="mod">
          <ac:chgData name="Phillip Kaufman" userId="c001b2a046940d7c" providerId="LiveId" clId="{5CB25B10-5B1C-4017-B167-ED3104435743}" dt="2024-05-26T07:03:51.802" v="7567" actId="165"/>
          <ac:spMkLst>
            <pc:docMk/>
            <pc:sldMk cId="4214571263" sldId="918"/>
            <ac:spMk id="113" creationId="{BC426316-35B9-1F81-EA6A-DBB8D5C1F2E6}"/>
          </ac:spMkLst>
        </pc:spChg>
        <pc:spChg chg="mod">
          <ac:chgData name="Phillip Kaufman" userId="c001b2a046940d7c" providerId="LiveId" clId="{5CB25B10-5B1C-4017-B167-ED3104435743}" dt="2024-05-30T06:36:12.567" v="9765" actId="1076"/>
          <ac:spMkLst>
            <pc:docMk/>
            <pc:sldMk cId="4214571263" sldId="918"/>
            <ac:spMk id="119" creationId="{E0B8D2DF-CC6C-54DF-19A4-BF9D2C0CAC31}"/>
          </ac:spMkLst>
        </pc:spChg>
        <pc:spChg chg="mod">
          <ac:chgData name="Phillip Kaufman" userId="c001b2a046940d7c" providerId="LiveId" clId="{5CB25B10-5B1C-4017-B167-ED3104435743}" dt="2024-05-30T06:36:12.567" v="9765" actId="1076"/>
          <ac:spMkLst>
            <pc:docMk/>
            <pc:sldMk cId="4214571263" sldId="918"/>
            <ac:spMk id="123" creationId="{CC7C8056-1CB9-5C56-A403-0ACAA2F6D590}"/>
          </ac:spMkLst>
        </pc:spChg>
        <pc:spChg chg="mod">
          <ac:chgData name="Phillip Kaufman" userId="c001b2a046940d7c" providerId="LiveId" clId="{5CB25B10-5B1C-4017-B167-ED3104435743}" dt="2024-05-27T07:31:35.873" v="8665"/>
          <ac:spMkLst>
            <pc:docMk/>
            <pc:sldMk cId="4214571263" sldId="918"/>
            <ac:spMk id="141" creationId="{9C867F1C-FA74-607F-A232-E939D323E3C9}"/>
          </ac:spMkLst>
        </pc:spChg>
        <pc:spChg chg="mod">
          <ac:chgData name="Phillip Kaufman" userId="c001b2a046940d7c" providerId="LiveId" clId="{5CB25B10-5B1C-4017-B167-ED3104435743}" dt="2024-05-27T07:31:35.873" v="8665"/>
          <ac:spMkLst>
            <pc:docMk/>
            <pc:sldMk cId="4214571263" sldId="918"/>
            <ac:spMk id="142" creationId="{A16DE966-BC86-23F1-03F5-2949531776D2}"/>
          </ac:spMkLst>
        </pc:spChg>
        <pc:spChg chg="add mod">
          <ac:chgData name="Phillip Kaufman" userId="c001b2a046940d7c" providerId="LiveId" clId="{5CB25B10-5B1C-4017-B167-ED3104435743}" dt="2024-05-18T03:14:49.639" v="2767" actId="1076"/>
          <ac:spMkLst>
            <pc:docMk/>
            <pc:sldMk cId="4214571263" sldId="918"/>
            <ac:spMk id="146" creationId="{2CADEC14-ECFD-3685-957A-29F57BA02C7C}"/>
          </ac:spMkLst>
        </pc:spChg>
        <pc:spChg chg="mod topLvl">
          <ac:chgData name="Phillip Kaufman" userId="c001b2a046940d7c" providerId="LiveId" clId="{5CB25B10-5B1C-4017-B167-ED3104435743}" dt="2024-05-14T06:48:24.025" v="785" actId="164"/>
          <ac:spMkLst>
            <pc:docMk/>
            <pc:sldMk cId="4214571263" sldId="918"/>
            <ac:spMk id="155" creationId="{20848A33-E2CA-09BE-FA10-36FDDCEBF3A9}"/>
          </ac:spMkLst>
        </pc:spChg>
        <pc:spChg chg="mod">
          <ac:chgData name="Phillip Kaufman" userId="c001b2a046940d7c" providerId="LiveId" clId="{5CB25B10-5B1C-4017-B167-ED3104435743}" dt="2024-06-02T23:35:50.215" v="12166"/>
          <ac:spMkLst>
            <pc:docMk/>
            <pc:sldMk cId="4214571263" sldId="918"/>
            <ac:spMk id="162" creationId="{409BA7F2-90D6-C0A0-6E62-B5EE0A3CCFCA}"/>
          </ac:spMkLst>
        </pc:spChg>
        <pc:spChg chg="mod">
          <ac:chgData name="Phillip Kaufman" userId="c001b2a046940d7c" providerId="LiveId" clId="{5CB25B10-5B1C-4017-B167-ED3104435743}" dt="2024-06-02T23:35:50.215" v="12166"/>
          <ac:spMkLst>
            <pc:docMk/>
            <pc:sldMk cId="4214571263" sldId="918"/>
            <ac:spMk id="163" creationId="{EA0B931F-F454-A1FD-9620-EB593865B91F}"/>
          </ac:spMkLst>
        </pc:spChg>
        <pc:spChg chg="mod">
          <ac:chgData name="Phillip Kaufman" userId="c001b2a046940d7c" providerId="LiveId" clId="{5CB25B10-5B1C-4017-B167-ED3104435743}" dt="2024-05-30T06:32:31.839" v="9732"/>
          <ac:spMkLst>
            <pc:docMk/>
            <pc:sldMk cId="4214571263" sldId="918"/>
            <ac:spMk id="164" creationId="{C461C3E2-F237-20D4-82CE-68D8CF93690D}"/>
          </ac:spMkLst>
        </pc:spChg>
        <pc:spChg chg="mod">
          <ac:chgData name="Phillip Kaufman" userId="c001b2a046940d7c" providerId="LiveId" clId="{5CB25B10-5B1C-4017-B167-ED3104435743}" dt="2024-06-02T23:35:50.215" v="12166"/>
          <ac:spMkLst>
            <pc:docMk/>
            <pc:sldMk cId="4214571263" sldId="918"/>
            <ac:spMk id="164" creationId="{DEFFE416-BD26-99D9-17EC-90C9A34D2ACE}"/>
          </ac:spMkLst>
        </pc:spChg>
        <pc:spChg chg="mod">
          <ac:chgData name="Phillip Kaufman" userId="c001b2a046940d7c" providerId="LiveId" clId="{5CB25B10-5B1C-4017-B167-ED3104435743}" dt="2024-06-02T23:35:50.215" v="12166"/>
          <ac:spMkLst>
            <pc:docMk/>
            <pc:sldMk cId="4214571263" sldId="918"/>
            <ac:spMk id="165" creationId="{3A561AF3-53B6-FE85-97D0-7C60AFFBF710}"/>
          </ac:spMkLst>
        </pc:spChg>
        <pc:spChg chg="mod">
          <ac:chgData name="Phillip Kaufman" userId="c001b2a046940d7c" providerId="LiveId" clId="{5CB25B10-5B1C-4017-B167-ED3104435743}" dt="2024-05-30T06:32:31.839" v="9732"/>
          <ac:spMkLst>
            <pc:docMk/>
            <pc:sldMk cId="4214571263" sldId="918"/>
            <ac:spMk id="165" creationId="{DE451811-5D60-B020-8F0A-DB10283D5030}"/>
          </ac:spMkLst>
        </pc:spChg>
        <pc:spChg chg="mod">
          <ac:chgData name="Phillip Kaufman" userId="c001b2a046940d7c" providerId="LiveId" clId="{5CB25B10-5B1C-4017-B167-ED3104435743}" dt="2024-05-30T06:32:31.839" v="9732"/>
          <ac:spMkLst>
            <pc:docMk/>
            <pc:sldMk cId="4214571263" sldId="918"/>
            <ac:spMk id="166" creationId="{DC26A4CD-FFFC-2389-FAA6-7F41754B50DB}"/>
          </ac:spMkLst>
        </pc:spChg>
        <pc:spChg chg="mod">
          <ac:chgData name="Phillip Kaufman" userId="c001b2a046940d7c" providerId="LiveId" clId="{5CB25B10-5B1C-4017-B167-ED3104435743}" dt="2024-06-02T23:35:50.215" v="12166"/>
          <ac:spMkLst>
            <pc:docMk/>
            <pc:sldMk cId="4214571263" sldId="918"/>
            <ac:spMk id="166" creationId="{DE298E89-7BED-5DED-B965-B9CAC0EB8851}"/>
          </ac:spMkLst>
        </pc:spChg>
        <pc:spChg chg="mod">
          <ac:chgData name="Phillip Kaufman" userId="c001b2a046940d7c" providerId="LiveId" clId="{5CB25B10-5B1C-4017-B167-ED3104435743}" dt="2024-05-30T06:32:31.839" v="9732"/>
          <ac:spMkLst>
            <pc:docMk/>
            <pc:sldMk cId="4214571263" sldId="918"/>
            <ac:spMk id="167" creationId="{08A46315-BB51-D923-8943-FACC469D9025}"/>
          </ac:spMkLst>
        </pc:spChg>
        <pc:spChg chg="mod">
          <ac:chgData name="Phillip Kaufman" userId="c001b2a046940d7c" providerId="LiveId" clId="{5CB25B10-5B1C-4017-B167-ED3104435743}" dt="2024-06-02T23:35:50.215" v="12166"/>
          <ac:spMkLst>
            <pc:docMk/>
            <pc:sldMk cId="4214571263" sldId="918"/>
            <ac:spMk id="167" creationId="{7B791120-678D-9C50-974F-2E2B6D3ED9F0}"/>
          </ac:spMkLst>
        </pc:spChg>
        <pc:spChg chg="mod">
          <ac:chgData name="Phillip Kaufman" userId="c001b2a046940d7c" providerId="LiveId" clId="{5CB25B10-5B1C-4017-B167-ED3104435743}" dt="2024-06-02T23:35:50.215" v="12166"/>
          <ac:spMkLst>
            <pc:docMk/>
            <pc:sldMk cId="4214571263" sldId="918"/>
            <ac:spMk id="168" creationId="{C866F3A6-2979-D1AA-8992-65CC411D1AD8}"/>
          </ac:spMkLst>
        </pc:spChg>
        <pc:spChg chg="mod">
          <ac:chgData name="Phillip Kaufman" userId="c001b2a046940d7c" providerId="LiveId" clId="{5CB25B10-5B1C-4017-B167-ED3104435743}" dt="2024-05-30T06:32:31.839" v="9732"/>
          <ac:spMkLst>
            <pc:docMk/>
            <pc:sldMk cId="4214571263" sldId="918"/>
            <ac:spMk id="168" creationId="{FCB058FF-29CE-A081-3CE5-6529F299A43E}"/>
          </ac:spMkLst>
        </pc:spChg>
        <pc:spChg chg="mod">
          <ac:chgData name="Phillip Kaufman" userId="c001b2a046940d7c" providerId="LiveId" clId="{5CB25B10-5B1C-4017-B167-ED3104435743}" dt="2024-06-02T23:35:50.215" v="12166"/>
          <ac:spMkLst>
            <pc:docMk/>
            <pc:sldMk cId="4214571263" sldId="918"/>
            <ac:spMk id="169" creationId="{099CAEA2-3DE1-66D3-3DEF-1E43906A0265}"/>
          </ac:spMkLst>
        </pc:spChg>
        <pc:spChg chg="mod">
          <ac:chgData name="Phillip Kaufman" userId="c001b2a046940d7c" providerId="LiveId" clId="{5CB25B10-5B1C-4017-B167-ED3104435743}" dt="2024-05-30T06:32:31.839" v="9732"/>
          <ac:spMkLst>
            <pc:docMk/>
            <pc:sldMk cId="4214571263" sldId="918"/>
            <ac:spMk id="169" creationId="{B163A152-1782-1417-04E7-C3A49833D699}"/>
          </ac:spMkLst>
        </pc:spChg>
        <pc:spChg chg="mod">
          <ac:chgData name="Phillip Kaufman" userId="c001b2a046940d7c" providerId="LiveId" clId="{5CB25B10-5B1C-4017-B167-ED3104435743}" dt="2024-05-30T06:32:31.839" v="9732"/>
          <ac:spMkLst>
            <pc:docMk/>
            <pc:sldMk cId="4214571263" sldId="918"/>
            <ac:spMk id="170" creationId="{284DEF58-FC22-E327-BBBB-FABA2F7E4675}"/>
          </ac:spMkLst>
        </pc:spChg>
        <pc:spChg chg="mod">
          <ac:chgData name="Phillip Kaufman" userId="c001b2a046940d7c" providerId="LiveId" clId="{5CB25B10-5B1C-4017-B167-ED3104435743}" dt="2024-05-30T06:32:31.839" v="9732"/>
          <ac:spMkLst>
            <pc:docMk/>
            <pc:sldMk cId="4214571263" sldId="918"/>
            <ac:spMk id="171" creationId="{37B343DE-E157-4A4C-73CD-247FADAEFCCD}"/>
          </ac:spMkLst>
        </pc:spChg>
        <pc:spChg chg="mod">
          <ac:chgData name="Phillip Kaufman" userId="c001b2a046940d7c" providerId="LiveId" clId="{5CB25B10-5B1C-4017-B167-ED3104435743}" dt="2024-06-02T23:41:02.097" v="12228" actId="571"/>
          <ac:spMkLst>
            <pc:docMk/>
            <pc:sldMk cId="4214571263" sldId="918"/>
            <ac:spMk id="181" creationId="{045136F4-469F-5F38-A83C-371221CC1D6D}"/>
          </ac:spMkLst>
        </pc:spChg>
        <pc:spChg chg="mod">
          <ac:chgData name="Phillip Kaufman" userId="c001b2a046940d7c" providerId="LiveId" clId="{5CB25B10-5B1C-4017-B167-ED3104435743}" dt="2024-06-02T23:41:02.097" v="12228" actId="571"/>
          <ac:spMkLst>
            <pc:docMk/>
            <pc:sldMk cId="4214571263" sldId="918"/>
            <ac:spMk id="184" creationId="{72083D9F-A383-DA28-0429-9318B956AFB5}"/>
          </ac:spMkLst>
        </pc:spChg>
        <pc:spChg chg="mod">
          <ac:chgData name="Phillip Kaufman" userId="c001b2a046940d7c" providerId="LiveId" clId="{5CB25B10-5B1C-4017-B167-ED3104435743}" dt="2024-06-02T23:41:02.097" v="12228" actId="571"/>
          <ac:spMkLst>
            <pc:docMk/>
            <pc:sldMk cId="4214571263" sldId="918"/>
            <ac:spMk id="185" creationId="{BCD80F67-AD3D-BD34-0F28-1E699D537AA1}"/>
          </ac:spMkLst>
        </pc:spChg>
        <pc:spChg chg="mod">
          <ac:chgData name="Phillip Kaufman" userId="c001b2a046940d7c" providerId="LiveId" clId="{5CB25B10-5B1C-4017-B167-ED3104435743}" dt="2024-06-02T23:41:02.097" v="12228" actId="571"/>
          <ac:spMkLst>
            <pc:docMk/>
            <pc:sldMk cId="4214571263" sldId="918"/>
            <ac:spMk id="188" creationId="{87014BE7-7276-374D-0F75-5DBF308372DB}"/>
          </ac:spMkLst>
        </pc:spChg>
        <pc:spChg chg="mod">
          <ac:chgData name="Phillip Kaufman" userId="c001b2a046940d7c" providerId="LiveId" clId="{5CB25B10-5B1C-4017-B167-ED3104435743}" dt="2024-06-02T23:41:02.097" v="12228" actId="571"/>
          <ac:spMkLst>
            <pc:docMk/>
            <pc:sldMk cId="4214571263" sldId="918"/>
            <ac:spMk id="189" creationId="{07F88879-E84C-B6A1-51C4-7816977AF88C}"/>
          </ac:spMkLst>
        </pc:spChg>
        <pc:spChg chg="mod">
          <ac:chgData name="Phillip Kaufman" userId="c001b2a046940d7c" providerId="LiveId" clId="{5CB25B10-5B1C-4017-B167-ED3104435743}" dt="2024-05-14T06:48:03.857" v="781" actId="165"/>
          <ac:spMkLst>
            <pc:docMk/>
            <pc:sldMk cId="4214571263" sldId="918"/>
            <ac:spMk id="189" creationId="{B4CB6A0F-F95B-EDEB-9476-0906D744AA07}"/>
          </ac:spMkLst>
        </pc:spChg>
        <pc:spChg chg="mod">
          <ac:chgData name="Phillip Kaufman" userId="c001b2a046940d7c" providerId="LiveId" clId="{5CB25B10-5B1C-4017-B167-ED3104435743}" dt="2024-05-14T06:48:03.857" v="781" actId="165"/>
          <ac:spMkLst>
            <pc:docMk/>
            <pc:sldMk cId="4214571263" sldId="918"/>
            <ac:spMk id="190" creationId="{7227D27D-7E3E-18CA-005E-F2827BBD0ADB}"/>
          </ac:spMkLst>
        </pc:spChg>
        <pc:spChg chg="mod">
          <ac:chgData name="Phillip Kaufman" userId="c001b2a046940d7c" providerId="LiveId" clId="{5CB25B10-5B1C-4017-B167-ED3104435743}" dt="2024-06-02T23:41:02.097" v="12228" actId="571"/>
          <ac:spMkLst>
            <pc:docMk/>
            <pc:sldMk cId="4214571263" sldId="918"/>
            <ac:spMk id="576" creationId="{AE72CC3B-B8F5-BCAF-4573-B563E6AEFA00}"/>
          </ac:spMkLst>
        </pc:spChg>
        <pc:spChg chg="mod">
          <ac:chgData name="Phillip Kaufman" userId="c001b2a046940d7c" providerId="LiveId" clId="{5CB25B10-5B1C-4017-B167-ED3104435743}" dt="2024-06-02T23:41:02.097" v="12228" actId="571"/>
          <ac:spMkLst>
            <pc:docMk/>
            <pc:sldMk cId="4214571263" sldId="918"/>
            <ac:spMk id="577" creationId="{E946E4D5-A1E5-9C32-16CD-963D62596905}"/>
          </ac:spMkLst>
        </pc:spChg>
        <pc:spChg chg="mod">
          <ac:chgData name="Phillip Kaufman" userId="c001b2a046940d7c" providerId="LiveId" clId="{5CB25B10-5B1C-4017-B167-ED3104435743}" dt="2024-06-02T23:41:02.097" v="12228" actId="571"/>
          <ac:spMkLst>
            <pc:docMk/>
            <pc:sldMk cId="4214571263" sldId="918"/>
            <ac:spMk id="580" creationId="{A01F8557-8FF9-C72F-EC67-AA4F43F31980}"/>
          </ac:spMkLst>
        </pc:spChg>
        <pc:spChg chg="mod">
          <ac:chgData name="Phillip Kaufman" userId="c001b2a046940d7c" providerId="LiveId" clId="{5CB25B10-5B1C-4017-B167-ED3104435743}" dt="2024-06-02T23:41:02.097" v="12228" actId="571"/>
          <ac:spMkLst>
            <pc:docMk/>
            <pc:sldMk cId="4214571263" sldId="918"/>
            <ac:spMk id="581" creationId="{42F46E92-70D1-D29E-A24D-8C0114B35AC9}"/>
          </ac:spMkLst>
        </pc:spChg>
        <pc:spChg chg="mod">
          <ac:chgData name="Phillip Kaufman" userId="c001b2a046940d7c" providerId="LiveId" clId="{5CB25B10-5B1C-4017-B167-ED3104435743}" dt="2024-06-02T23:41:02.097" v="12228" actId="571"/>
          <ac:spMkLst>
            <pc:docMk/>
            <pc:sldMk cId="4214571263" sldId="918"/>
            <ac:spMk id="584" creationId="{C358E032-C65D-35E2-CF26-41E20E361158}"/>
          </ac:spMkLst>
        </pc:spChg>
        <pc:spChg chg="mod">
          <ac:chgData name="Phillip Kaufman" userId="c001b2a046940d7c" providerId="LiveId" clId="{5CB25B10-5B1C-4017-B167-ED3104435743}" dt="2024-06-02T23:41:02.097" v="12228" actId="571"/>
          <ac:spMkLst>
            <pc:docMk/>
            <pc:sldMk cId="4214571263" sldId="918"/>
            <ac:spMk id="618" creationId="{DBC18295-BC24-270A-82CB-4915EFA69928}"/>
          </ac:spMkLst>
        </pc:spChg>
        <pc:spChg chg="mod">
          <ac:chgData name="Phillip Kaufman" userId="c001b2a046940d7c" providerId="LiveId" clId="{5CB25B10-5B1C-4017-B167-ED3104435743}" dt="2024-06-02T23:41:02.097" v="12228" actId="571"/>
          <ac:spMkLst>
            <pc:docMk/>
            <pc:sldMk cId="4214571263" sldId="918"/>
            <ac:spMk id="619" creationId="{6BE44E16-B730-1875-6C5D-D09CE5AAED62}"/>
          </ac:spMkLst>
        </pc:spChg>
        <pc:spChg chg="mod">
          <ac:chgData name="Phillip Kaufman" userId="c001b2a046940d7c" providerId="LiveId" clId="{5CB25B10-5B1C-4017-B167-ED3104435743}" dt="2024-06-02T23:40:48.860" v="12224"/>
          <ac:spMkLst>
            <pc:docMk/>
            <pc:sldMk cId="4214571263" sldId="918"/>
            <ac:spMk id="668" creationId="{17A297BC-3D4D-3692-9C5A-6F12C01A2EB8}"/>
          </ac:spMkLst>
        </pc:spChg>
        <pc:spChg chg="mod">
          <ac:chgData name="Phillip Kaufman" userId="c001b2a046940d7c" providerId="LiveId" clId="{5CB25B10-5B1C-4017-B167-ED3104435743}" dt="2024-06-02T23:40:48.860" v="12224"/>
          <ac:spMkLst>
            <pc:docMk/>
            <pc:sldMk cId="4214571263" sldId="918"/>
            <ac:spMk id="669" creationId="{D0F0E2B6-69D0-778C-B930-95CEE13F9186}"/>
          </ac:spMkLst>
        </pc:spChg>
        <pc:spChg chg="mod">
          <ac:chgData name="Phillip Kaufman" userId="c001b2a046940d7c" providerId="LiveId" clId="{5CB25B10-5B1C-4017-B167-ED3104435743}" dt="2024-06-02T23:40:48.860" v="12224"/>
          <ac:spMkLst>
            <pc:docMk/>
            <pc:sldMk cId="4214571263" sldId="918"/>
            <ac:spMk id="670" creationId="{6CC78DAB-DFD5-57F1-13CB-6550F4C4592A}"/>
          </ac:spMkLst>
        </pc:spChg>
        <pc:spChg chg="mod">
          <ac:chgData name="Phillip Kaufman" userId="c001b2a046940d7c" providerId="LiveId" clId="{5CB25B10-5B1C-4017-B167-ED3104435743}" dt="2024-06-02T23:40:48.860" v="12224"/>
          <ac:spMkLst>
            <pc:docMk/>
            <pc:sldMk cId="4214571263" sldId="918"/>
            <ac:spMk id="671" creationId="{AEF4DB09-669A-F1D6-8080-8E2A6400F6E4}"/>
          </ac:spMkLst>
        </pc:spChg>
        <pc:spChg chg="mod">
          <ac:chgData name="Phillip Kaufman" userId="c001b2a046940d7c" providerId="LiveId" clId="{5CB25B10-5B1C-4017-B167-ED3104435743}" dt="2024-06-02T23:40:48.860" v="12224"/>
          <ac:spMkLst>
            <pc:docMk/>
            <pc:sldMk cId="4214571263" sldId="918"/>
            <ac:spMk id="672" creationId="{E7DD4056-38CE-F8E0-74A9-4E6BABE5AE42}"/>
          </ac:spMkLst>
        </pc:spChg>
        <pc:spChg chg="mod">
          <ac:chgData name="Phillip Kaufman" userId="c001b2a046940d7c" providerId="LiveId" clId="{5CB25B10-5B1C-4017-B167-ED3104435743}" dt="2024-06-02T23:40:48.860" v="12224"/>
          <ac:spMkLst>
            <pc:docMk/>
            <pc:sldMk cId="4214571263" sldId="918"/>
            <ac:spMk id="673" creationId="{5ED0E167-940E-3569-7C25-76ED9ED3BA9B}"/>
          </ac:spMkLst>
        </pc:spChg>
        <pc:spChg chg="mod">
          <ac:chgData name="Phillip Kaufman" userId="c001b2a046940d7c" providerId="LiveId" clId="{5CB25B10-5B1C-4017-B167-ED3104435743}" dt="2024-06-02T23:40:48.860" v="12224"/>
          <ac:spMkLst>
            <pc:docMk/>
            <pc:sldMk cId="4214571263" sldId="918"/>
            <ac:spMk id="674" creationId="{B34B9B85-1C9B-8172-D955-8D406A0EF6EB}"/>
          </ac:spMkLst>
        </pc:spChg>
        <pc:spChg chg="mod">
          <ac:chgData name="Phillip Kaufman" userId="c001b2a046940d7c" providerId="LiveId" clId="{5CB25B10-5B1C-4017-B167-ED3104435743}" dt="2024-06-02T23:40:48.860" v="12224"/>
          <ac:spMkLst>
            <pc:docMk/>
            <pc:sldMk cId="4214571263" sldId="918"/>
            <ac:spMk id="675" creationId="{5C1D6109-B1E3-3C0D-3903-4A75D6ECE982}"/>
          </ac:spMkLst>
        </pc:spChg>
        <pc:spChg chg="mod">
          <ac:chgData name="Phillip Kaufman" userId="c001b2a046940d7c" providerId="LiveId" clId="{5CB25B10-5B1C-4017-B167-ED3104435743}" dt="2024-06-02T23:43:11.525" v="12378"/>
          <ac:spMkLst>
            <pc:docMk/>
            <pc:sldMk cId="4214571263" sldId="918"/>
            <ac:spMk id="706" creationId="{2DCBC6F3-FA37-A46D-C3DD-112F8963F999}"/>
          </ac:spMkLst>
        </pc:spChg>
        <pc:spChg chg="mod">
          <ac:chgData name="Phillip Kaufman" userId="c001b2a046940d7c" providerId="LiveId" clId="{5CB25B10-5B1C-4017-B167-ED3104435743}" dt="2024-06-02T23:43:11.525" v="12378"/>
          <ac:spMkLst>
            <pc:docMk/>
            <pc:sldMk cId="4214571263" sldId="918"/>
            <ac:spMk id="707" creationId="{D46031D6-C7CA-3AAF-6DA7-5C6EEE2D1341}"/>
          </ac:spMkLst>
        </pc:spChg>
        <pc:spChg chg="mod">
          <ac:chgData name="Phillip Kaufman" userId="c001b2a046940d7c" providerId="LiveId" clId="{5CB25B10-5B1C-4017-B167-ED3104435743}" dt="2024-06-02T23:43:11.525" v="12378"/>
          <ac:spMkLst>
            <pc:docMk/>
            <pc:sldMk cId="4214571263" sldId="918"/>
            <ac:spMk id="708" creationId="{E917E7B2-3EBD-C0CD-A6C6-8FFCBB49E6B2}"/>
          </ac:spMkLst>
        </pc:spChg>
        <pc:spChg chg="mod">
          <ac:chgData name="Phillip Kaufman" userId="c001b2a046940d7c" providerId="LiveId" clId="{5CB25B10-5B1C-4017-B167-ED3104435743}" dt="2024-06-02T23:43:11.525" v="12378"/>
          <ac:spMkLst>
            <pc:docMk/>
            <pc:sldMk cId="4214571263" sldId="918"/>
            <ac:spMk id="709" creationId="{49CD31CB-63CD-9B26-96FC-44DC5E5607E7}"/>
          </ac:spMkLst>
        </pc:spChg>
        <pc:spChg chg="mod">
          <ac:chgData name="Phillip Kaufman" userId="c001b2a046940d7c" providerId="LiveId" clId="{5CB25B10-5B1C-4017-B167-ED3104435743}" dt="2024-06-02T23:43:11.525" v="12378"/>
          <ac:spMkLst>
            <pc:docMk/>
            <pc:sldMk cId="4214571263" sldId="918"/>
            <ac:spMk id="710" creationId="{75DD41D9-8425-F836-218A-D3407E9B9680}"/>
          </ac:spMkLst>
        </pc:spChg>
        <pc:spChg chg="mod">
          <ac:chgData name="Phillip Kaufman" userId="c001b2a046940d7c" providerId="LiveId" clId="{5CB25B10-5B1C-4017-B167-ED3104435743}" dt="2024-06-02T23:43:11.525" v="12378"/>
          <ac:spMkLst>
            <pc:docMk/>
            <pc:sldMk cId="4214571263" sldId="918"/>
            <ac:spMk id="711" creationId="{98289435-994E-7D96-2C8D-1B20883BEFEE}"/>
          </ac:spMkLst>
        </pc:spChg>
        <pc:spChg chg="mod">
          <ac:chgData name="Phillip Kaufman" userId="c001b2a046940d7c" providerId="LiveId" clId="{5CB25B10-5B1C-4017-B167-ED3104435743}" dt="2024-06-02T23:43:11.525" v="12378"/>
          <ac:spMkLst>
            <pc:docMk/>
            <pc:sldMk cId="4214571263" sldId="918"/>
            <ac:spMk id="712" creationId="{51C7CDF1-D256-7FA1-16A2-BDE47C7D1650}"/>
          </ac:spMkLst>
        </pc:spChg>
        <pc:spChg chg="mod">
          <ac:chgData name="Phillip Kaufman" userId="c001b2a046940d7c" providerId="LiveId" clId="{5CB25B10-5B1C-4017-B167-ED3104435743}" dt="2024-06-02T23:43:11.525" v="12378"/>
          <ac:spMkLst>
            <pc:docMk/>
            <pc:sldMk cId="4214571263" sldId="918"/>
            <ac:spMk id="713" creationId="{FE649704-7F58-6174-0E75-FA6044B9F05D}"/>
          </ac:spMkLst>
        </pc:spChg>
        <pc:grpChg chg="add del mod">
          <ac:chgData name="Phillip Kaufman" userId="c001b2a046940d7c" providerId="LiveId" clId="{5CB25B10-5B1C-4017-B167-ED3104435743}" dt="2024-05-18T03:11:31.044" v="2734" actId="165"/>
          <ac:grpSpMkLst>
            <pc:docMk/>
            <pc:sldMk cId="4214571263" sldId="918"/>
            <ac:grpSpMk id="4" creationId="{04D77D0E-4CBC-776D-4DD1-7FBCDCAFFAC0}"/>
          </ac:grpSpMkLst>
        </pc:grpChg>
        <pc:grpChg chg="add mod">
          <ac:chgData name="Phillip Kaufman" userId="c001b2a046940d7c" providerId="LiveId" clId="{5CB25B10-5B1C-4017-B167-ED3104435743}" dt="2024-05-14T06:48:24.025" v="785" actId="164"/>
          <ac:grpSpMkLst>
            <pc:docMk/>
            <pc:sldMk cId="4214571263" sldId="918"/>
            <ac:grpSpMk id="4" creationId="{1C9EEC0A-1523-AFE1-61A3-F0A0E1746070}"/>
          </ac:grpSpMkLst>
        </pc:grpChg>
        <pc:grpChg chg="add mod">
          <ac:chgData name="Phillip Kaufman" userId="c001b2a046940d7c" providerId="LiveId" clId="{5CB25B10-5B1C-4017-B167-ED3104435743}" dt="2024-05-27T07:31:35.873" v="8665"/>
          <ac:grpSpMkLst>
            <pc:docMk/>
            <pc:sldMk cId="4214571263" sldId="918"/>
            <ac:grpSpMk id="4" creationId="{40D3B6EF-502B-3296-B8F8-1BFC758BA87B}"/>
          </ac:grpSpMkLst>
        </pc:grpChg>
        <pc:grpChg chg="del">
          <ac:chgData name="Phillip Kaufman" userId="c001b2a046940d7c" providerId="LiveId" clId="{5CB25B10-5B1C-4017-B167-ED3104435743}" dt="2024-05-26T07:03:51.802" v="7567" actId="165"/>
          <ac:grpSpMkLst>
            <pc:docMk/>
            <pc:sldMk cId="4214571263" sldId="918"/>
            <ac:grpSpMk id="4" creationId="{67789815-1AF6-640F-9A89-FF5C871622CC}"/>
          </ac:grpSpMkLst>
        </pc:grpChg>
        <pc:grpChg chg="del mod">
          <ac:chgData name="Phillip Kaufman" userId="c001b2a046940d7c" providerId="LiveId" clId="{5CB25B10-5B1C-4017-B167-ED3104435743}" dt="2024-05-18T03:12:49.007" v="2746" actId="478"/>
          <ac:grpSpMkLst>
            <pc:docMk/>
            <pc:sldMk cId="4214571263" sldId="918"/>
            <ac:grpSpMk id="5" creationId="{293E52BD-8F93-CCF5-A7DF-974E44637119}"/>
          </ac:grpSpMkLst>
        </pc:grpChg>
        <pc:grpChg chg="add mod">
          <ac:chgData name="Phillip Kaufman" userId="c001b2a046940d7c" providerId="LiveId" clId="{5CB25B10-5B1C-4017-B167-ED3104435743}" dt="2024-06-02T23:35:42.324" v="12165"/>
          <ac:grpSpMkLst>
            <pc:docMk/>
            <pc:sldMk cId="4214571263" sldId="918"/>
            <ac:grpSpMk id="5" creationId="{503A44FF-0875-5BCD-B128-1D2E02AC20B5}"/>
          </ac:grpSpMkLst>
        </pc:grpChg>
        <pc:grpChg chg="mod topLvl">
          <ac:chgData name="Phillip Kaufman" userId="c001b2a046940d7c" providerId="LiveId" clId="{5CB25B10-5B1C-4017-B167-ED3104435743}" dt="2024-05-26T07:05:54.569" v="7578" actId="164"/>
          <ac:grpSpMkLst>
            <pc:docMk/>
            <pc:sldMk cId="4214571263" sldId="918"/>
            <ac:grpSpMk id="5" creationId="{9D25FA35-06A0-F90D-2BEF-D4E66CB46D8E}"/>
          </ac:grpSpMkLst>
        </pc:grpChg>
        <pc:grpChg chg="mod topLvl">
          <ac:chgData name="Phillip Kaufman" userId="c001b2a046940d7c" providerId="LiveId" clId="{5CB25B10-5B1C-4017-B167-ED3104435743}" dt="2024-05-26T07:05:54.569" v="7578" actId="164"/>
          <ac:grpSpMkLst>
            <pc:docMk/>
            <pc:sldMk cId="4214571263" sldId="918"/>
            <ac:grpSpMk id="10" creationId="{0BF11E68-3C6E-71CF-92B9-FA8A53C75051}"/>
          </ac:grpSpMkLst>
        </pc:grpChg>
        <pc:grpChg chg="mod">
          <ac:chgData name="Phillip Kaufman" userId="c001b2a046940d7c" providerId="LiveId" clId="{5CB25B10-5B1C-4017-B167-ED3104435743}" dt="2024-06-02T23:35:42.324" v="12165"/>
          <ac:grpSpMkLst>
            <pc:docMk/>
            <pc:sldMk cId="4214571263" sldId="918"/>
            <ac:grpSpMk id="10" creationId="{8A57E06D-BDCE-043C-8911-E4FBE971A547}"/>
          </ac:grpSpMkLst>
        </pc:grpChg>
        <pc:grpChg chg="mod topLvl">
          <ac:chgData name="Phillip Kaufman" userId="c001b2a046940d7c" providerId="LiveId" clId="{5CB25B10-5B1C-4017-B167-ED3104435743}" dt="2024-05-26T07:05:54.569" v="7578" actId="164"/>
          <ac:grpSpMkLst>
            <pc:docMk/>
            <pc:sldMk cId="4214571263" sldId="918"/>
            <ac:grpSpMk id="11" creationId="{51B93178-E0A2-A70C-1FD6-36958254450F}"/>
          </ac:grpSpMkLst>
        </pc:grpChg>
        <pc:grpChg chg="mod">
          <ac:chgData name="Phillip Kaufman" userId="c001b2a046940d7c" providerId="LiveId" clId="{5CB25B10-5B1C-4017-B167-ED3104435743}" dt="2024-06-02T23:35:42.324" v="12165"/>
          <ac:grpSpMkLst>
            <pc:docMk/>
            <pc:sldMk cId="4214571263" sldId="918"/>
            <ac:grpSpMk id="11" creationId="{B7CBB72E-5FCE-3167-D6F6-C6A9B1762A7D}"/>
          </ac:grpSpMkLst>
        </pc:grpChg>
        <pc:grpChg chg="mod topLvl">
          <ac:chgData name="Phillip Kaufman" userId="c001b2a046940d7c" providerId="LiveId" clId="{5CB25B10-5B1C-4017-B167-ED3104435743}" dt="2024-05-18T03:14:01.998" v="2760"/>
          <ac:grpSpMkLst>
            <pc:docMk/>
            <pc:sldMk cId="4214571263" sldId="918"/>
            <ac:grpSpMk id="12" creationId="{0883D804-6661-955C-6301-D00542699D7A}"/>
          </ac:grpSpMkLst>
        </pc:grpChg>
        <pc:grpChg chg="add mod">
          <ac:chgData name="Phillip Kaufman" userId="c001b2a046940d7c" providerId="LiveId" clId="{5CB25B10-5B1C-4017-B167-ED3104435743}" dt="2024-05-14T06:48:24.025" v="785" actId="164"/>
          <ac:grpSpMkLst>
            <pc:docMk/>
            <pc:sldMk cId="4214571263" sldId="918"/>
            <ac:grpSpMk id="12" creationId="{0BBAFD6C-3765-DFA0-25EB-29A399CA6DB5}"/>
          </ac:grpSpMkLst>
        </pc:grpChg>
        <pc:grpChg chg="add del mod">
          <ac:chgData name="Phillip Kaufman" userId="c001b2a046940d7c" providerId="LiveId" clId="{5CB25B10-5B1C-4017-B167-ED3104435743}" dt="2024-05-27T07:31:35.365" v="8664" actId="478"/>
          <ac:grpSpMkLst>
            <pc:docMk/>
            <pc:sldMk cId="4214571263" sldId="918"/>
            <ac:grpSpMk id="12" creationId="{AC7773E0-214D-A459-2119-6C7FC11B4F11}"/>
          </ac:grpSpMkLst>
        </pc:grpChg>
        <pc:grpChg chg="mod">
          <ac:chgData name="Phillip Kaufman" userId="c001b2a046940d7c" providerId="LiveId" clId="{5CB25B10-5B1C-4017-B167-ED3104435743}" dt="2024-06-02T23:35:42.324" v="12165"/>
          <ac:grpSpMkLst>
            <pc:docMk/>
            <pc:sldMk cId="4214571263" sldId="918"/>
            <ac:grpSpMk id="12" creationId="{DB01C6C4-8AEC-68AE-9BAF-A3A600B56039}"/>
          </ac:grpSpMkLst>
        </pc:grpChg>
        <pc:grpChg chg="mod topLvl">
          <ac:chgData name="Phillip Kaufman" userId="c001b2a046940d7c" providerId="LiveId" clId="{5CB25B10-5B1C-4017-B167-ED3104435743}" dt="2024-05-26T07:05:54.569" v="7578" actId="164"/>
          <ac:grpSpMkLst>
            <pc:docMk/>
            <pc:sldMk cId="4214571263" sldId="918"/>
            <ac:grpSpMk id="13" creationId="{8FC7C4BD-29F4-0963-3A0C-03C3A9C38714}"/>
          </ac:grpSpMkLst>
        </pc:grpChg>
        <pc:grpChg chg="add del mod">
          <ac:chgData name="Phillip Kaufman" userId="c001b2a046940d7c" providerId="LiveId" clId="{5CB25B10-5B1C-4017-B167-ED3104435743}" dt="2024-05-30T06:21:10.306" v="9581" actId="21"/>
          <ac:grpSpMkLst>
            <pc:docMk/>
            <pc:sldMk cId="4214571263" sldId="918"/>
            <ac:grpSpMk id="13" creationId="{B94D9726-AFB5-BF8B-6D12-B28D2FD9E50A}"/>
          </ac:grpSpMkLst>
        </pc:grpChg>
        <pc:grpChg chg="mod">
          <ac:chgData name="Phillip Kaufman" userId="c001b2a046940d7c" providerId="LiveId" clId="{5CB25B10-5B1C-4017-B167-ED3104435743}" dt="2024-05-30T06:21:04.098" v="9579"/>
          <ac:grpSpMkLst>
            <pc:docMk/>
            <pc:sldMk cId="4214571263" sldId="918"/>
            <ac:grpSpMk id="14" creationId="{53C2DE8D-A145-E493-32BC-35869F3FBD37}"/>
          </ac:grpSpMkLst>
        </pc:grpChg>
        <pc:grpChg chg="mod topLvl">
          <ac:chgData name="Phillip Kaufman" userId="c001b2a046940d7c" providerId="LiveId" clId="{5CB25B10-5B1C-4017-B167-ED3104435743}" dt="2024-05-26T07:05:54.569" v="7578" actId="164"/>
          <ac:grpSpMkLst>
            <pc:docMk/>
            <pc:sldMk cId="4214571263" sldId="918"/>
            <ac:grpSpMk id="14" creationId="{F1FE9E4C-815A-01CD-A54E-7BDFC1A1169F}"/>
          </ac:grpSpMkLst>
        </pc:grpChg>
        <pc:grpChg chg="mod topLvl">
          <ac:chgData name="Phillip Kaufman" userId="c001b2a046940d7c" providerId="LiveId" clId="{5CB25B10-5B1C-4017-B167-ED3104435743}" dt="2024-05-26T07:05:54.569" v="7578" actId="164"/>
          <ac:grpSpMkLst>
            <pc:docMk/>
            <pc:sldMk cId="4214571263" sldId="918"/>
            <ac:grpSpMk id="15" creationId="{B44E892C-24F3-B16F-5C63-9E242D1C3517}"/>
          </ac:grpSpMkLst>
        </pc:grpChg>
        <pc:grpChg chg="mod">
          <ac:chgData name="Phillip Kaufman" userId="c001b2a046940d7c" providerId="LiveId" clId="{5CB25B10-5B1C-4017-B167-ED3104435743}" dt="2024-05-30T06:21:04.098" v="9579"/>
          <ac:grpSpMkLst>
            <pc:docMk/>
            <pc:sldMk cId="4214571263" sldId="918"/>
            <ac:grpSpMk id="15" creationId="{E9847C14-DE0E-CF1E-09C2-7E2D2D02677F}"/>
          </ac:grpSpMkLst>
        </pc:grpChg>
        <pc:grpChg chg="mod">
          <ac:chgData name="Phillip Kaufman" userId="c001b2a046940d7c" providerId="LiveId" clId="{5CB25B10-5B1C-4017-B167-ED3104435743}" dt="2024-05-30T06:21:04.098" v="9579"/>
          <ac:grpSpMkLst>
            <pc:docMk/>
            <pc:sldMk cId="4214571263" sldId="918"/>
            <ac:grpSpMk id="16" creationId="{3062C8BB-F662-6478-541F-0DE2256C68D3}"/>
          </ac:grpSpMkLst>
        </pc:grpChg>
        <pc:grpChg chg="mod">
          <ac:chgData name="Phillip Kaufman" userId="c001b2a046940d7c" providerId="LiveId" clId="{5CB25B10-5B1C-4017-B167-ED3104435743}" dt="2024-05-30T06:21:04.098" v="9579"/>
          <ac:grpSpMkLst>
            <pc:docMk/>
            <pc:sldMk cId="4214571263" sldId="918"/>
            <ac:grpSpMk id="17" creationId="{E4E225A0-B15F-8781-277B-B07C7979F33B}"/>
          </ac:grpSpMkLst>
        </pc:grpChg>
        <pc:grpChg chg="mod topLvl">
          <ac:chgData name="Phillip Kaufman" userId="c001b2a046940d7c" providerId="LiveId" clId="{5CB25B10-5B1C-4017-B167-ED3104435743}" dt="2024-05-18T03:14:01.998" v="2760"/>
          <ac:grpSpMkLst>
            <pc:docMk/>
            <pc:sldMk cId="4214571263" sldId="918"/>
            <ac:grpSpMk id="29" creationId="{253DBE49-AAED-E86C-CBE6-A1858BDA00C8}"/>
          </ac:grpSpMkLst>
        </pc:grpChg>
        <pc:grpChg chg="mod">
          <ac:chgData name="Phillip Kaufman" userId="c001b2a046940d7c" providerId="LiveId" clId="{5CB25B10-5B1C-4017-B167-ED3104435743}" dt="2024-05-14T06:48:09.424" v="783"/>
          <ac:grpSpMkLst>
            <pc:docMk/>
            <pc:sldMk cId="4214571263" sldId="918"/>
            <ac:grpSpMk id="29" creationId="{9B0AA55D-7C13-263D-855A-4D5D54725E18}"/>
          </ac:grpSpMkLst>
        </pc:grpChg>
        <pc:grpChg chg="mod">
          <ac:chgData name="Phillip Kaufman" userId="c001b2a046940d7c" providerId="LiveId" clId="{5CB25B10-5B1C-4017-B167-ED3104435743}" dt="2024-05-27T07:31:35.873" v="8665"/>
          <ac:grpSpMkLst>
            <pc:docMk/>
            <pc:sldMk cId="4214571263" sldId="918"/>
            <ac:grpSpMk id="29" creationId="{D24EA47A-E025-5919-0B85-8ACC2DEB1807}"/>
          </ac:grpSpMkLst>
        </pc:grpChg>
        <pc:grpChg chg="mod">
          <ac:chgData name="Phillip Kaufman" userId="c001b2a046940d7c" providerId="LiveId" clId="{5CB25B10-5B1C-4017-B167-ED3104435743}" dt="2024-05-26T07:03:51.802" v="7567" actId="165"/>
          <ac:grpSpMkLst>
            <pc:docMk/>
            <pc:sldMk cId="4214571263" sldId="918"/>
            <ac:grpSpMk id="37" creationId="{B5B4A191-2317-D23A-D879-7B6FCE2C8C04}"/>
          </ac:grpSpMkLst>
        </pc:grpChg>
        <pc:grpChg chg="mod">
          <ac:chgData name="Phillip Kaufman" userId="c001b2a046940d7c" providerId="LiveId" clId="{5CB25B10-5B1C-4017-B167-ED3104435743}" dt="2024-05-26T07:03:51.802" v="7567" actId="165"/>
          <ac:grpSpMkLst>
            <pc:docMk/>
            <pc:sldMk cId="4214571263" sldId="918"/>
            <ac:grpSpMk id="38" creationId="{4D313FBC-ACF0-4162-E2DD-030955A9F1C7}"/>
          </ac:grpSpMkLst>
        </pc:grpChg>
        <pc:grpChg chg="mod">
          <ac:chgData name="Phillip Kaufman" userId="c001b2a046940d7c" providerId="LiveId" clId="{5CB25B10-5B1C-4017-B167-ED3104435743}" dt="2024-05-26T07:03:51.802" v="7567" actId="165"/>
          <ac:grpSpMkLst>
            <pc:docMk/>
            <pc:sldMk cId="4214571263" sldId="918"/>
            <ac:grpSpMk id="39" creationId="{2002249E-B347-941D-262B-F84BCD83072F}"/>
          </ac:grpSpMkLst>
        </pc:grpChg>
        <pc:grpChg chg="del mod topLvl">
          <ac:chgData name="Phillip Kaufman" userId="c001b2a046940d7c" providerId="LiveId" clId="{5CB25B10-5B1C-4017-B167-ED3104435743}" dt="2024-05-18T03:11:33.556" v="2735" actId="478"/>
          <ac:grpSpMkLst>
            <pc:docMk/>
            <pc:sldMk cId="4214571263" sldId="918"/>
            <ac:grpSpMk id="54" creationId="{B0A68BA1-AE38-CE6F-5ACE-970647AFEDF3}"/>
          </ac:grpSpMkLst>
        </pc:grpChg>
        <pc:grpChg chg="mod">
          <ac:chgData name="Phillip Kaufman" userId="c001b2a046940d7c" providerId="LiveId" clId="{5CB25B10-5B1C-4017-B167-ED3104435743}" dt="2024-06-02T23:35:42.324" v="12165"/>
          <ac:grpSpMkLst>
            <pc:docMk/>
            <pc:sldMk cId="4214571263" sldId="918"/>
            <ac:grpSpMk id="55" creationId="{6A6A51EB-D98C-0F06-7ECE-FC8EF6024E35}"/>
          </ac:grpSpMkLst>
        </pc:grpChg>
        <pc:grpChg chg="mod">
          <ac:chgData name="Phillip Kaufman" userId="c001b2a046940d7c" providerId="LiveId" clId="{5CB25B10-5B1C-4017-B167-ED3104435743}" dt="2024-05-30T06:21:04.098" v="9579"/>
          <ac:grpSpMkLst>
            <pc:docMk/>
            <pc:sldMk cId="4214571263" sldId="918"/>
            <ac:grpSpMk id="56" creationId="{3EB058C6-AA9B-B3E3-D298-D9F9C63A1BE3}"/>
          </ac:grpSpMkLst>
        </pc:grpChg>
        <pc:grpChg chg="add del mod">
          <ac:chgData name="Phillip Kaufman" userId="c001b2a046940d7c" providerId="LiveId" clId="{5CB25B10-5B1C-4017-B167-ED3104435743}" dt="2024-06-02T23:45:57.687" v="12501" actId="478"/>
          <ac:grpSpMkLst>
            <pc:docMk/>
            <pc:sldMk cId="4214571263" sldId="918"/>
            <ac:grpSpMk id="58" creationId="{DCEEF768-1582-4135-D9DB-5365D65C5DC6}"/>
          </ac:grpSpMkLst>
        </pc:grpChg>
        <pc:grpChg chg="add del mod">
          <ac:chgData name="Phillip Kaufman" userId="c001b2a046940d7c" providerId="LiveId" clId="{5CB25B10-5B1C-4017-B167-ED3104435743}" dt="2024-05-30T06:32:35.487" v="9733" actId="21"/>
          <ac:grpSpMkLst>
            <pc:docMk/>
            <pc:sldMk cId="4214571263" sldId="918"/>
            <ac:grpSpMk id="59" creationId="{0D58256F-BC3C-2C8A-D6CA-E1D1F1AE19D4}"/>
          </ac:grpSpMkLst>
        </pc:grpChg>
        <pc:grpChg chg="mod">
          <ac:chgData name="Phillip Kaufman" userId="c001b2a046940d7c" providerId="LiveId" clId="{5CB25B10-5B1C-4017-B167-ED3104435743}" dt="2024-06-02T23:35:50.215" v="12166"/>
          <ac:grpSpMkLst>
            <pc:docMk/>
            <pc:sldMk cId="4214571263" sldId="918"/>
            <ac:grpSpMk id="59" creationId="{10773FA3-7F31-7EAA-F4B9-C0B06A3EAE83}"/>
          </ac:grpSpMkLst>
        </pc:grpChg>
        <pc:grpChg chg="mod">
          <ac:chgData name="Phillip Kaufman" userId="c001b2a046940d7c" providerId="LiveId" clId="{5CB25B10-5B1C-4017-B167-ED3104435743}" dt="2024-05-30T06:32:31.839" v="9732"/>
          <ac:grpSpMkLst>
            <pc:docMk/>
            <pc:sldMk cId="4214571263" sldId="918"/>
            <ac:grpSpMk id="60" creationId="{9A68A700-CC98-9242-A7F6-A67814796BAF}"/>
          </ac:grpSpMkLst>
        </pc:grpChg>
        <pc:grpChg chg="mod">
          <ac:chgData name="Phillip Kaufman" userId="c001b2a046940d7c" providerId="LiveId" clId="{5CB25B10-5B1C-4017-B167-ED3104435743}" dt="2024-06-02T23:35:50.215" v="12166"/>
          <ac:grpSpMkLst>
            <pc:docMk/>
            <pc:sldMk cId="4214571263" sldId="918"/>
            <ac:grpSpMk id="60" creationId="{C414329B-FBEE-B758-7275-934AA79E27A0}"/>
          </ac:grpSpMkLst>
        </pc:grpChg>
        <pc:grpChg chg="mod">
          <ac:chgData name="Phillip Kaufman" userId="c001b2a046940d7c" providerId="LiveId" clId="{5CB25B10-5B1C-4017-B167-ED3104435743}" dt="2024-05-18T03:14:01.998" v="2760"/>
          <ac:grpSpMkLst>
            <pc:docMk/>
            <pc:sldMk cId="4214571263" sldId="918"/>
            <ac:grpSpMk id="61" creationId="{98429ADA-34BA-1686-6817-6DD0FEF305A2}"/>
          </ac:grpSpMkLst>
        </pc:grpChg>
        <pc:grpChg chg="mod">
          <ac:chgData name="Phillip Kaufman" userId="c001b2a046940d7c" providerId="LiveId" clId="{5CB25B10-5B1C-4017-B167-ED3104435743}" dt="2024-05-27T07:31:35.873" v="8665"/>
          <ac:grpSpMkLst>
            <pc:docMk/>
            <pc:sldMk cId="4214571263" sldId="918"/>
            <ac:grpSpMk id="61" creationId="{9E8DE05C-E4E4-E239-11BD-532EA5709826}"/>
          </ac:grpSpMkLst>
        </pc:grpChg>
        <pc:grpChg chg="mod">
          <ac:chgData name="Phillip Kaufman" userId="c001b2a046940d7c" providerId="LiveId" clId="{5CB25B10-5B1C-4017-B167-ED3104435743}" dt="2024-05-27T07:31:35.873" v="8665"/>
          <ac:grpSpMkLst>
            <pc:docMk/>
            <pc:sldMk cId="4214571263" sldId="918"/>
            <ac:grpSpMk id="62" creationId="{471BFB4C-C385-0555-4CBC-EADF1D75D1F6}"/>
          </ac:grpSpMkLst>
        </pc:grpChg>
        <pc:grpChg chg="mod">
          <ac:chgData name="Phillip Kaufman" userId="c001b2a046940d7c" providerId="LiveId" clId="{5CB25B10-5B1C-4017-B167-ED3104435743}" dt="2024-05-27T07:31:35.873" v="8665"/>
          <ac:grpSpMkLst>
            <pc:docMk/>
            <pc:sldMk cId="4214571263" sldId="918"/>
            <ac:grpSpMk id="63" creationId="{BB2562B5-FBF0-8B81-CF24-339E99170E90}"/>
          </ac:grpSpMkLst>
        </pc:grpChg>
        <pc:grpChg chg="mod">
          <ac:chgData name="Phillip Kaufman" userId="c001b2a046940d7c" providerId="LiveId" clId="{5CB25B10-5B1C-4017-B167-ED3104435743}" dt="2024-05-27T07:31:35.873" v="8665"/>
          <ac:grpSpMkLst>
            <pc:docMk/>
            <pc:sldMk cId="4214571263" sldId="918"/>
            <ac:grpSpMk id="64" creationId="{1CDF1FFE-967E-9A37-AF5A-099BE798244B}"/>
          </ac:grpSpMkLst>
        </pc:grpChg>
        <pc:grpChg chg="mod">
          <ac:chgData name="Phillip Kaufman" userId="c001b2a046940d7c" providerId="LiveId" clId="{5CB25B10-5B1C-4017-B167-ED3104435743}" dt="2024-05-27T07:31:35.873" v="8665"/>
          <ac:grpSpMkLst>
            <pc:docMk/>
            <pc:sldMk cId="4214571263" sldId="918"/>
            <ac:grpSpMk id="65" creationId="{6E7D90E4-71D8-3197-2005-CD69E3181E9C}"/>
          </ac:grpSpMkLst>
        </pc:grpChg>
        <pc:grpChg chg="mod">
          <ac:chgData name="Phillip Kaufman" userId="c001b2a046940d7c" providerId="LiveId" clId="{5CB25B10-5B1C-4017-B167-ED3104435743}" dt="2024-05-27T07:31:35.873" v="8665"/>
          <ac:grpSpMkLst>
            <pc:docMk/>
            <pc:sldMk cId="4214571263" sldId="918"/>
            <ac:grpSpMk id="66" creationId="{2B46164F-BFB2-6413-3F0D-C165EE8F60CA}"/>
          </ac:grpSpMkLst>
        </pc:grpChg>
        <pc:grpChg chg="mod">
          <ac:chgData name="Phillip Kaufman" userId="c001b2a046940d7c" providerId="LiveId" clId="{5CB25B10-5B1C-4017-B167-ED3104435743}" dt="2024-05-27T07:31:35.873" v="8665"/>
          <ac:grpSpMkLst>
            <pc:docMk/>
            <pc:sldMk cId="4214571263" sldId="918"/>
            <ac:grpSpMk id="87" creationId="{DA11E212-6FC2-DBF8-A444-59BA7C9B3D6D}"/>
          </ac:grpSpMkLst>
        </pc:grpChg>
        <pc:grpChg chg="mod">
          <ac:chgData name="Phillip Kaufman" userId="c001b2a046940d7c" providerId="LiveId" clId="{5CB25B10-5B1C-4017-B167-ED3104435743}" dt="2024-05-18T03:14:01.998" v="2760"/>
          <ac:grpSpMkLst>
            <pc:docMk/>
            <pc:sldMk cId="4214571263" sldId="918"/>
            <ac:grpSpMk id="96" creationId="{A1F8DDEA-F162-700B-D3F3-533C1D74D5F9}"/>
          </ac:grpSpMkLst>
        </pc:grpChg>
        <pc:grpChg chg="mod">
          <ac:chgData name="Phillip Kaufman" userId="c001b2a046940d7c" providerId="LiveId" clId="{5CB25B10-5B1C-4017-B167-ED3104435743}" dt="2024-05-30T06:32:31.839" v="9732"/>
          <ac:grpSpMkLst>
            <pc:docMk/>
            <pc:sldMk cId="4214571263" sldId="918"/>
            <ac:grpSpMk id="100" creationId="{5101EC26-F82F-365F-66F0-0F2E9CEF9B07}"/>
          </ac:grpSpMkLst>
        </pc:grpChg>
        <pc:grpChg chg="mod">
          <ac:chgData name="Phillip Kaufman" userId="c001b2a046940d7c" providerId="LiveId" clId="{5CB25B10-5B1C-4017-B167-ED3104435743}" dt="2024-06-02T23:35:50.215" v="12166"/>
          <ac:grpSpMkLst>
            <pc:docMk/>
            <pc:sldMk cId="4214571263" sldId="918"/>
            <ac:grpSpMk id="100" creationId="{A19610C8-CC1A-4AF6-0BCA-B6EC7B8078A5}"/>
          </ac:grpSpMkLst>
        </pc:grpChg>
        <pc:grpChg chg="mod">
          <ac:chgData name="Phillip Kaufman" userId="c001b2a046940d7c" providerId="LiveId" clId="{5CB25B10-5B1C-4017-B167-ED3104435743}" dt="2024-05-30T06:32:31.839" v="9732"/>
          <ac:grpSpMkLst>
            <pc:docMk/>
            <pc:sldMk cId="4214571263" sldId="918"/>
            <ac:grpSpMk id="101" creationId="{4C47BD13-4396-8ABB-936A-371452F975EB}"/>
          </ac:grpSpMkLst>
        </pc:grpChg>
        <pc:grpChg chg="add del mod">
          <ac:chgData name="Phillip Kaufman" userId="c001b2a046940d7c" providerId="LiveId" clId="{5CB25B10-5B1C-4017-B167-ED3104435743}" dt="2024-05-18T03:13:17.404" v="2755" actId="165"/>
          <ac:grpSpMkLst>
            <pc:docMk/>
            <pc:sldMk cId="4214571263" sldId="918"/>
            <ac:grpSpMk id="101" creationId="{8715FBED-9E19-AA01-CC65-19B3EAE11CDA}"/>
          </ac:grpSpMkLst>
        </pc:grpChg>
        <pc:grpChg chg="mod">
          <ac:chgData name="Phillip Kaufman" userId="c001b2a046940d7c" providerId="LiveId" clId="{5CB25B10-5B1C-4017-B167-ED3104435743}" dt="2024-05-30T06:32:31.839" v="9732"/>
          <ac:grpSpMkLst>
            <pc:docMk/>
            <pc:sldMk cId="4214571263" sldId="918"/>
            <ac:grpSpMk id="102" creationId="{8E9A8695-EA00-4147-B954-ADB631A06DE1}"/>
          </ac:grpSpMkLst>
        </pc:grpChg>
        <pc:grpChg chg="add mod">
          <ac:chgData name="Phillip Kaufman" userId="c001b2a046940d7c" providerId="LiveId" clId="{5CB25B10-5B1C-4017-B167-ED3104435743}" dt="2024-05-18T03:13:06.455" v="2750"/>
          <ac:grpSpMkLst>
            <pc:docMk/>
            <pc:sldMk cId="4214571263" sldId="918"/>
            <ac:grpSpMk id="102" creationId="{C04269AC-910C-F068-0609-B10FA92A83AD}"/>
          </ac:grpSpMkLst>
        </pc:grpChg>
        <pc:grpChg chg="mod">
          <ac:chgData name="Phillip Kaufman" userId="c001b2a046940d7c" providerId="LiveId" clId="{5CB25B10-5B1C-4017-B167-ED3104435743}" dt="2024-05-18T03:13:06.455" v="2750"/>
          <ac:grpSpMkLst>
            <pc:docMk/>
            <pc:sldMk cId="4214571263" sldId="918"/>
            <ac:grpSpMk id="105" creationId="{3929A01A-7870-E55B-EE69-EC455A7963AA}"/>
          </ac:grpSpMkLst>
        </pc:grpChg>
        <pc:grpChg chg="add mod">
          <ac:chgData name="Phillip Kaufman" userId="c001b2a046940d7c" providerId="LiveId" clId="{5CB25B10-5B1C-4017-B167-ED3104435743}" dt="2024-05-18T03:13:12.731" v="2754" actId="571"/>
          <ac:grpSpMkLst>
            <pc:docMk/>
            <pc:sldMk cId="4214571263" sldId="918"/>
            <ac:grpSpMk id="108" creationId="{090A4854-3ED7-3C08-91F7-1D59C3CFC47B}"/>
          </ac:grpSpMkLst>
        </pc:grpChg>
        <pc:grpChg chg="mod">
          <ac:chgData name="Phillip Kaufman" userId="c001b2a046940d7c" providerId="LiveId" clId="{5CB25B10-5B1C-4017-B167-ED3104435743}" dt="2024-05-18T03:13:12.731" v="2754" actId="571"/>
          <ac:grpSpMkLst>
            <pc:docMk/>
            <pc:sldMk cId="4214571263" sldId="918"/>
            <ac:grpSpMk id="109" creationId="{E392A72A-14A9-D703-C063-92D9B3F74C60}"/>
          </ac:grpSpMkLst>
        </pc:grpChg>
        <pc:grpChg chg="mod">
          <ac:chgData name="Phillip Kaufman" userId="c001b2a046940d7c" providerId="LiveId" clId="{5CB25B10-5B1C-4017-B167-ED3104435743}" dt="2024-05-18T03:13:12.731" v="2754" actId="571"/>
          <ac:grpSpMkLst>
            <pc:docMk/>
            <pc:sldMk cId="4214571263" sldId="918"/>
            <ac:grpSpMk id="112" creationId="{15A3305C-04B1-35CB-FBEC-71A9B778D425}"/>
          </ac:grpSpMkLst>
        </pc:grpChg>
        <pc:grpChg chg="mod">
          <ac:chgData name="Phillip Kaufman" userId="c001b2a046940d7c" providerId="LiveId" clId="{5CB25B10-5B1C-4017-B167-ED3104435743}" dt="2024-05-26T07:03:51.802" v="7567" actId="165"/>
          <ac:grpSpMkLst>
            <pc:docMk/>
            <pc:sldMk cId="4214571263" sldId="918"/>
            <ac:grpSpMk id="114" creationId="{2B103FD6-A001-4044-AEA0-780C440A738B}"/>
          </ac:grpSpMkLst>
        </pc:grpChg>
        <pc:grpChg chg="mod">
          <ac:chgData name="Phillip Kaufman" userId="c001b2a046940d7c" providerId="LiveId" clId="{5CB25B10-5B1C-4017-B167-ED3104435743}" dt="2024-05-27T07:31:35.873" v="8665"/>
          <ac:grpSpMkLst>
            <pc:docMk/>
            <pc:sldMk cId="4214571263" sldId="918"/>
            <ac:grpSpMk id="143" creationId="{40295473-E7B4-D1BA-5B04-539DB8DC5A1A}"/>
          </ac:grpSpMkLst>
        </pc:grpChg>
        <pc:grpChg chg="add mod">
          <ac:chgData name="Phillip Kaufman" userId="c001b2a046940d7c" providerId="LiveId" clId="{5CB25B10-5B1C-4017-B167-ED3104435743}" dt="2024-05-18T03:14:01.998" v="2760"/>
          <ac:grpSpMkLst>
            <pc:docMk/>
            <pc:sldMk cId="4214571263" sldId="918"/>
            <ac:grpSpMk id="145" creationId="{335FDE2C-31A7-7F8F-396C-4B3474BB725E}"/>
          </ac:grpSpMkLst>
        </pc:grpChg>
        <pc:grpChg chg="del">
          <ac:chgData name="Phillip Kaufman" userId="c001b2a046940d7c" providerId="LiveId" clId="{5CB25B10-5B1C-4017-B167-ED3104435743}" dt="2024-05-14T06:48:03.857" v="781" actId="165"/>
          <ac:grpSpMkLst>
            <pc:docMk/>
            <pc:sldMk cId="4214571263" sldId="918"/>
            <ac:grpSpMk id="152" creationId="{BDB1B305-F1E6-6CF0-CD5E-D9919BEB8DFE}"/>
          </ac:grpSpMkLst>
        </pc:grpChg>
        <pc:grpChg chg="mod topLvl">
          <ac:chgData name="Phillip Kaufman" userId="c001b2a046940d7c" providerId="LiveId" clId="{5CB25B10-5B1C-4017-B167-ED3104435743}" dt="2024-05-14T06:48:24.025" v="785" actId="164"/>
          <ac:grpSpMkLst>
            <pc:docMk/>
            <pc:sldMk cId="4214571263" sldId="918"/>
            <ac:grpSpMk id="153" creationId="{907786FA-ECDC-4CBA-C557-18024C290F76}"/>
          </ac:grpSpMkLst>
        </pc:grpChg>
        <pc:grpChg chg="del mod topLvl">
          <ac:chgData name="Phillip Kaufman" userId="c001b2a046940d7c" providerId="LiveId" clId="{5CB25B10-5B1C-4017-B167-ED3104435743}" dt="2024-05-14T06:48:08.938" v="782" actId="478"/>
          <ac:grpSpMkLst>
            <pc:docMk/>
            <pc:sldMk cId="4214571263" sldId="918"/>
            <ac:grpSpMk id="154" creationId="{6A5AD68E-9A28-6758-F5C2-7D7EF8356721}"/>
          </ac:grpSpMkLst>
        </pc:grpChg>
        <pc:grpChg chg="mod">
          <ac:chgData name="Phillip Kaufman" userId="c001b2a046940d7c" providerId="LiveId" clId="{5CB25B10-5B1C-4017-B167-ED3104435743}" dt="2024-05-14T06:48:03.857" v="781" actId="165"/>
          <ac:grpSpMkLst>
            <pc:docMk/>
            <pc:sldMk cId="4214571263" sldId="918"/>
            <ac:grpSpMk id="156" creationId="{7960F63E-F00F-2CBD-216E-32DC32F67DED}"/>
          </ac:grpSpMkLst>
        </pc:grpChg>
        <pc:grpChg chg="mod">
          <ac:chgData name="Phillip Kaufman" userId="c001b2a046940d7c" providerId="LiveId" clId="{5CB25B10-5B1C-4017-B167-ED3104435743}" dt="2024-06-02T23:35:50.215" v="12166"/>
          <ac:grpSpMkLst>
            <pc:docMk/>
            <pc:sldMk cId="4214571263" sldId="918"/>
            <ac:grpSpMk id="170" creationId="{D56F03FF-16C1-B10A-D1CA-2380AC115068}"/>
          </ac:grpSpMkLst>
        </pc:grpChg>
        <pc:grpChg chg="mod">
          <ac:chgData name="Phillip Kaufman" userId="c001b2a046940d7c" providerId="LiveId" clId="{5CB25B10-5B1C-4017-B167-ED3104435743}" dt="2024-05-30T06:32:31.839" v="9732"/>
          <ac:grpSpMkLst>
            <pc:docMk/>
            <pc:sldMk cId="4214571263" sldId="918"/>
            <ac:grpSpMk id="172" creationId="{40778C5D-B0D9-24C1-8D36-9FFE38B10810}"/>
          </ac:grpSpMkLst>
        </pc:grpChg>
        <pc:grpChg chg="add mod">
          <ac:chgData name="Phillip Kaufman" userId="c001b2a046940d7c" providerId="LiveId" clId="{5CB25B10-5B1C-4017-B167-ED3104435743}" dt="2024-06-02T23:41:02.097" v="12228" actId="571"/>
          <ac:grpSpMkLst>
            <pc:docMk/>
            <pc:sldMk cId="4214571263" sldId="918"/>
            <ac:grpSpMk id="173" creationId="{882FC483-FA48-6F6C-7C87-C2C23B25882D}"/>
          </ac:grpSpMkLst>
        </pc:grpChg>
        <pc:grpChg chg="mod">
          <ac:chgData name="Phillip Kaufman" userId="c001b2a046940d7c" providerId="LiveId" clId="{5CB25B10-5B1C-4017-B167-ED3104435743}" dt="2024-06-02T23:41:02.097" v="12228" actId="571"/>
          <ac:grpSpMkLst>
            <pc:docMk/>
            <pc:sldMk cId="4214571263" sldId="918"/>
            <ac:grpSpMk id="174" creationId="{96E41F23-D9B1-EE7C-D340-EB6D4AD1AE8A}"/>
          </ac:grpSpMkLst>
        </pc:grpChg>
        <pc:grpChg chg="mod">
          <ac:chgData name="Phillip Kaufman" userId="c001b2a046940d7c" providerId="LiveId" clId="{5CB25B10-5B1C-4017-B167-ED3104435743}" dt="2024-06-02T23:41:02.097" v="12228" actId="571"/>
          <ac:grpSpMkLst>
            <pc:docMk/>
            <pc:sldMk cId="4214571263" sldId="918"/>
            <ac:grpSpMk id="175" creationId="{A01FC6E8-8FE7-EB0C-5F10-D119B0AA218B}"/>
          </ac:grpSpMkLst>
        </pc:grpChg>
        <pc:grpChg chg="mod">
          <ac:chgData name="Phillip Kaufman" userId="c001b2a046940d7c" providerId="LiveId" clId="{5CB25B10-5B1C-4017-B167-ED3104435743}" dt="2024-06-02T23:41:02.097" v="12228" actId="571"/>
          <ac:grpSpMkLst>
            <pc:docMk/>
            <pc:sldMk cId="4214571263" sldId="918"/>
            <ac:grpSpMk id="176" creationId="{EF908369-9F28-F182-115D-3D0955E81875}"/>
          </ac:grpSpMkLst>
        </pc:grpChg>
        <pc:grpChg chg="mod">
          <ac:chgData name="Phillip Kaufman" userId="c001b2a046940d7c" providerId="LiveId" clId="{5CB25B10-5B1C-4017-B167-ED3104435743}" dt="2024-06-02T23:41:02.097" v="12228" actId="571"/>
          <ac:grpSpMkLst>
            <pc:docMk/>
            <pc:sldMk cId="4214571263" sldId="918"/>
            <ac:grpSpMk id="177" creationId="{06E24705-E017-8F21-7DC8-9566117914D7}"/>
          </ac:grpSpMkLst>
        </pc:grpChg>
        <pc:grpChg chg="mod">
          <ac:chgData name="Phillip Kaufman" userId="c001b2a046940d7c" providerId="LiveId" clId="{5CB25B10-5B1C-4017-B167-ED3104435743}" dt="2024-06-02T23:41:02.097" v="12228" actId="571"/>
          <ac:grpSpMkLst>
            <pc:docMk/>
            <pc:sldMk cId="4214571263" sldId="918"/>
            <ac:grpSpMk id="178" creationId="{89DEE74A-43F6-2AF3-2719-02B4813B9863}"/>
          </ac:grpSpMkLst>
        </pc:grpChg>
        <pc:grpChg chg="mod">
          <ac:chgData name="Phillip Kaufman" userId="c001b2a046940d7c" providerId="LiveId" clId="{5CB25B10-5B1C-4017-B167-ED3104435743}" dt="2024-06-02T23:41:02.097" v="12228" actId="571"/>
          <ac:grpSpMkLst>
            <pc:docMk/>
            <pc:sldMk cId="4214571263" sldId="918"/>
            <ac:grpSpMk id="179" creationId="{D2794B28-31BD-15AB-659C-CEDCBB5E8389}"/>
          </ac:grpSpMkLst>
        </pc:grpChg>
        <pc:grpChg chg="mod">
          <ac:chgData name="Phillip Kaufman" userId="c001b2a046940d7c" providerId="LiveId" clId="{5CB25B10-5B1C-4017-B167-ED3104435743}" dt="2024-06-02T23:41:02.097" v="12228" actId="571"/>
          <ac:grpSpMkLst>
            <pc:docMk/>
            <pc:sldMk cId="4214571263" sldId="918"/>
            <ac:grpSpMk id="180" creationId="{3DD5A3FF-4D59-9884-E695-447500532043}"/>
          </ac:grpSpMkLst>
        </pc:grpChg>
        <pc:grpChg chg="mod">
          <ac:chgData name="Phillip Kaufman" userId="c001b2a046940d7c" providerId="LiveId" clId="{5CB25B10-5B1C-4017-B167-ED3104435743}" dt="2024-05-14T06:48:03.857" v="781" actId="165"/>
          <ac:grpSpMkLst>
            <pc:docMk/>
            <pc:sldMk cId="4214571263" sldId="918"/>
            <ac:grpSpMk id="191" creationId="{3C44BB62-B208-3E1D-B8D0-1EA95E8A2D50}"/>
          </ac:grpSpMkLst>
        </pc:grpChg>
        <pc:grpChg chg="mod">
          <ac:chgData name="Phillip Kaufman" userId="c001b2a046940d7c" providerId="LiveId" clId="{5CB25B10-5B1C-4017-B167-ED3104435743}" dt="2024-06-02T23:41:02.097" v="12228" actId="571"/>
          <ac:grpSpMkLst>
            <pc:docMk/>
            <pc:sldMk cId="4214571263" sldId="918"/>
            <ac:grpSpMk id="585" creationId="{801A17BB-B0DD-32E3-0E46-C8A6597A347B}"/>
          </ac:grpSpMkLst>
        </pc:grpChg>
        <pc:grpChg chg="mod">
          <ac:chgData name="Phillip Kaufman" userId="c001b2a046940d7c" providerId="LiveId" clId="{5CB25B10-5B1C-4017-B167-ED3104435743}" dt="2024-06-02T23:41:02.097" v="12228" actId="571"/>
          <ac:grpSpMkLst>
            <pc:docMk/>
            <pc:sldMk cId="4214571263" sldId="918"/>
            <ac:grpSpMk id="620" creationId="{4C9200F1-AD80-0ABC-31F9-921B4D5F9D7A}"/>
          </ac:grpSpMkLst>
        </pc:grpChg>
        <pc:grpChg chg="add mod">
          <ac:chgData name="Phillip Kaufman" userId="c001b2a046940d7c" providerId="LiveId" clId="{5CB25B10-5B1C-4017-B167-ED3104435743}" dt="2024-06-02T23:43:30.966" v="12437" actId="1037"/>
          <ac:grpSpMkLst>
            <pc:docMk/>
            <pc:sldMk cId="4214571263" sldId="918"/>
            <ac:grpSpMk id="623" creationId="{8A6E7F9C-AA86-FFEA-416C-1DFEC0FF2646}"/>
          </ac:grpSpMkLst>
        </pc:grpChg>
        <pc:grpChg chg="mod">
          <ac:chgData name="Phillip Kaufman" userId="c001b2a046940d7c" providerId="LiveId" clId="{5CB25B10-5B1C-4017-B167-ED3104435743}" dt="2024-06-02T23:43:11.525" v="12378"/>
          <ac:grpSpMkLst>
            <pc:docMk/>
            <pc:sldMk cId="4214571263" sldId="918"/>
            <ac:grpSpMk id="624" creationId="{AB1CB782-32A7-3AF6-A34A-897043668CA6}"/>
          </ac:grpSpMkLst>
        </pc:grpChg>
        <pc:grpChg chg="mod">
          <ac:chgData name="Phillip Kaufman" userId="c001b2a046940d7c" providerId="LiveId" clId="{5CB25B10-5B1C-4017-B167-ED3104435743}" dt="2024-06-02T23:43:11.525" v="12378"/>
          <ac:grpSpMkLst>
            <pc:docMk/>
            <pc:sldMk cId="4214571263" sldId="918"/>
            <ac:grpSpMk id="625" creationId="{4606E1A0-E5DA-53AB-A55A-8FA5370DBC1A}"/>
          </ac:grpSpMkLst>
        </pc:grpChg>
        <pc:grpChg chg="mod">
          <ac:chgData name="Phillip Kaufman" userId="c001b2a046940d7c" providerId="LiveId" clId="{5CB25B10-5B1C-4017-B167-ED3104435743}" dt="2024-06-02T23:43:11.525" v="12378"/>
          <ac:grpSpMkLst>
            <pc:docMk/>
            <pc:sldMk cId="4214571263" sldId="918"/>
            <ac:grpSpMk id="626" creationId="{5ABC7810-4BB6-6128-3E15-186661D00B06}"/>
          </ac:grpSpMkLst>
        </pc:grpChg>
        <pc:grpChg chg="add del mod">
          <ac:chgData name="Phillip Kaufman" userId="c001b2a046940d7c" providerId="LiveId" clId="{5CB25B10-5B1C-4017-B167-ED3104435743}" dt="2024-06-02T23:42:12.035" v="12322" actId="21"/>
          <ac:grpSpMkLst>
            <pc:docMk/>
            <pc:sldMk cId="4214571263" sldId="918"/>
            <ac:grpSpMk id="632" creationId="{A1E5212D-D15E-F494-E363-E767F82BAD73}"/>
          </ac:grpSpMkLst>
        </pc:grpChg>
        <pc:grpChg chg="mod">
          <ac:chgData name="Phillip Kaufman" userId="c001b2a046940d7c" providerId="LiveId" clId="{5CB25B10-5B1C-4017-B167-ED3104435743}" dt="2024-06-02T23:40:48.860" v="12224"/>
          <ac:grpSpMkLst>
            <pc:docMk/>
            <pc:sldMk cId="4214571263" sldId="918"/>
            <ac:grpSpMk id="633" creationId="{119F7F60-20AA-1D3A-2E4F-E055872E7DFD}"/>
          </ac:grpSpMkLst>
        </pc:grpChg>
        <pc:grpChg chg="mod">
          <ac:chgData name="Phillip Kaufman" userId="c001b2a046940d7c" providerId="LiveId" clId="{5CB25B10-5B1C-4017-B167-ED3104435743}" dt="2024-06-02T23:40:48.860" v="12224"/>
          <ac:grpSpMkLst>
            <pc:docMk/>
            <pc:sldMk cId="4214571263" sldId="918"/>
            <ac:grpSpMk id="634" creationId="{9C0F148E-C139-ABA2-38BB-9BFF8180687B}"/>
          </ac:grpSpMkLst>
        </pc:grpChg>
        <pc:grpChg chg="mod">
          <ac:chgData name="Phillip Kaufman" userId="c001b2a046940d7c" providerId="LiveId" clId="{5CB25B10-5B1C-4017-B167-ED3104435743}" dt="2024-06-02T23:40:48.860" v="12224"/>
          <ac:grpSpMkLst>
            <pc:docMk/>
            <pc:sldMk cId="4214571263" sldId="918"/>
            <ac:grpSpMk id="635" creationId="{386A0C52-E454-1E9E-8825-E518092A4A1E}"/>
          </ac:grpSpMkLst>
        </pc:grpChg>
        <pc:grpChg chg="mod">
          <ac:chgData name="Phillip Kaufman" userId="c001b2a046940d7c" providerId="LiveId" clId="{5CB25B10-5B1C-4017-B167-ED3104435743}" dt="2024-06-02T23:40:48.860" v="12224"/>
          <ac:grpSpMkLst>
            <pc:docMk/>
            <pc:sldMk cId="4214571263" sldId="918"/>
            <ac:grpSpMk id="676" creationId="{5CCBB5E4-55E5-A707-2087-8DFB8E06B89E}"/>
          </ac:grpSpMkLst>
        </pc:grpChg>
        <pc:grpChg chg="mod">
          <ac:chgData name="Phillip Kaufman" userId="c001b2a046940d7c" providerId="LiveId" clId="{5CB25B10-5B1C-4017-B167-ED3104435743}" dt="2024-06-02T23:43:11.525" v="12378"/>
          <ac:grpSpMkLst>
            <pc:docMk/>
            <pc:sldMk cId="4214571263" sldId="918"/>
            <ac:grpSpMk id="714" creationId="{66DA32F1-34A3-FAB7-9E25-12DFD8C18974}"/>
          </ac:grpSpMkLst>
        </pc:grpChg>
        <pc:cxnChg chg="mod">
          <ac:chgData name="Phillip Kaufman" userId="c001b2a046940d7c" providerId="LiveId" clId="{5CB25B10-5B1C-4017-B167-ED3104435743}" dt="2024-05-30T06:21:04.098" v="9579"/>
          <ac:cxnSpMkLst>
            <pc:docMk/>
            <pc:sldMk cId="4214571263" sldId="918"/>
            <ac:cxnSpMk id="5" creationId="{6B7F3BF2-81EB-71A7-08F8-D3E7E264BE53}"/>
          </ac:cxnSpMkLst>
        </pc:cxnChg>
        <pc:cxnChg chg="mod">
          <ac:chgData name="Phillip Kaufman" userId="c001b2a046940d7c" providerId="LiveId" clId="{5CB25B10-5B1C-4017-B167-ED3104435743}" dt="2024-05-30T06:21:04.098" v="9579"/>
          <ac:cxnSpMkLst>
            <pc:docMk/>
            <pc:sldMk cId="4214571263" sldId="918"/>
            <ac:cxnSpMk id="10" creationId="{46D0E0DA-DE2B-0926-2A9F-F57A581F63C0}"/>
          </ac:cxnSpMkLst>
        </pc:cxnChg>
        <pc:cxnChg chg="mod">
          <ac:chgData name="Phillip Kaufman" userId="c001b2a046940d7c" providerId="LiveId" clId="{5CB25B10-5B1C-4017-B167-ED3104435743}" dt="2024-05-30T06:21:04.098" v="9579"/>
          <ac:cxnSpMkLst>
            <pc:docMk/>
            <pc:sldMk cId="4214571263" sldId="918"/>
            <ac:cxnSpMk id="11" creationId="{9BB4876D-5433-4A9C-234F-21714037F4E2}"/>
          </ac:cxnSpMkLst>
        </pc:cxnChg>
        <pc:cxnChg chg="mod">
          <ac:chgData name="Phillip Kaufman" userId="c001b2a046940d7c" providerId="LiveId" clId="{5CB25B10-5B1C-4017-B167-ED3104435743}" dt="2024-05-30T06:21:04.098" v="9579"/>
          <ac:cxnSpMkLst>
            <pc:docMk/>
            <pc:sldMk cId="4214571263" sldId="918"/>
            <ac:cxnSpMk id="12" creationId="{D41DE25A-81EF-CE48-0DE9-5B1163134EBF}"/>
          </ac:cxnSpMkLst>
        </pc:cxnChg>
        <pc:cxnChg chg="mod">
          <ac:chgData name="Phillip Kaufman" userId="c001b2a046940d7c" providerId="LiveId" clId="{5CB25B10-5B1C-4017-B167-ED3104435743}" dt="2024-06-02T23:35:42.324" v="12165"/>
          <ac:cxnSpMkLst>
            <pc:docMk/>
            <pc:sldMk cId="4214571263" sldId="918"/>
            <ac:cxnSpMk id="13" creationId="{303EF21C-6A98-BE04-FB50-D296AA449B72}"/>
          </ac:cxnSpMkLst>
        </pc:cxnChg>
        <pc:cxnChg chg="mod">
          <ac:chgData name="Phillip Kaufman" userId="c001b2a046940d7c" providerId="LiveId" clId="{5CB25B10-5B1C-4017-B167-ED3104435743}" dt="2024-06-02T23:35:42.324" v="12165"/>
          <ac:cxnSpMkLst>
            <pc:docMk/>
            <pc:sldMk cId="4214571263" sldId="918"/>
            <ac:cxnSpMk id="14" creationId="{E6903D37-B30B-E9E1-4581-59B403A5DD82}"/>
          </ac:cxnSpMkLst>
        </pc:cxnChg>
        <pc:cxnChg chg="mod">
          <ac:chgData name="Phillip Kaufman" userId="c001b2a046940d7c" providerId="LiveId" clId="{5CB25B10-5B1C-4017-B167-ED3104435743}" dt="2024-06-02T23:35:42.324" v="12165"/>
          <ac:cxnSpMkLst>
            <pc:docMk/>
            <pc:sldMk cId="4214571263" sldId="918"/>
            <ac:cxnSpMk id="15" creationId="{5DCD7B91-19DF-5016-9B68-085A3EFA3C33}"/>
          </ac:cxnSpMkLst>
        </pc:cxnChg>
        <pc:cxnChg chg="mod">
          <ac:chgData name="Phillip Kaufman" userId="c001b2a046940d7c" providerId="LiveId" clId="{5CB25B10-5B1C-4017-B167-ED3104435743}" dt="2024-06-02T23:35:42.324" v="12165"/>
          <ac:cxnSpMkLst>
            <pc:docMk/>
            <pc:sldMk cId="4214571263" sldId="918"/>
            <ac:cxnSpMk id="16" creationId="{A1931EC2-19F5-D206-54A5-089041567DBD}"/>
          </ac:cxnSpMkLst>
        </pc:cxnChg>
        <pc:cxnChg chg="mod">
          <ac:chgData name="Phillip Kaufman" userId="c001b2a046940d7c" providerId="LiveId" clId="{5CB25B10-5B1C-4017-B167-ED3104435743}" dt="2024-06-02T23:35:42.324" v="12165"/>
          <ac:cxnSpMkLst>
            <pc:docMk/>
            <pc:sldMk cId="4214571263" sldId="918"/>
            <ac:cxnSpMk id="17" creationId="{1163CEAB-C5EE-938D-FEDD-F97D61E3A02D}"/>
          </ac:cxnSpMkLst>
        </pc:cxnChg>
        <pc:cxnChg chg="mod">
          <ac:chgData name="Phillip Kaufman" userId="c001b2a046940d7c" providerId="LiveId" clId="{5CB25B10-5B1C-4017-B167-ED3104435743}" dt="2024-05-27T07:31:35.365" v="8664" actId="478"/>
          <ac:cxnSpMkLst>
            <pc:docMk/>
            <pc:sldMk cId="4214571263" sldId="918"/>
            <ac:cxnSpMk id="17" creationId="{40C90D04-CBEE-D448-FB22-76728F4ADFBB}"/>
          </ac:cxnSpMkLst>
        </pc:cxnChg>
        <pc:cxnChg chg="mod">
          <ac:chgData name="Phillip Kaufman" userId="c001b2a046940d7c" providerId="LiveId" clId="{5CB25B10-5B1C-4017-B167-ED3104435743}" dt="2024-05-27T07:31:35.365" v="8664" actId="478"/>
          <ac:cxnSpMkLst>
            <pc:docMk/>
            <pc:sldMk cId="4214571263" sldId="918"/>
            <ac:cxnSpMk id="18" creationId="{03AA46FC-9D44-B2EB-7CB0-35566A308152}"/>
          </ac:cxnSpMkLst>
        </pc:cxnChg>
        <pc:cxnChg chg="mod">
          <ac:chgData name="Phillip Kaufman" userId="c001b2a046940d7c" providerId="LiveId" clId="{5CB25B10-5B1C-4017-B167-ED3104435743}" dt="2024-05-30T06:21:04.098" v="9579"/>
          <ac:cxnSpMkLst>
            <pc:docMk/>
            <pc:sldMk cId="4214571263" sldId="918"/>
            <ac:cxnSpMk id="18" creationId="{3FD74823-CA79-4E71-5FFB-7A5CEDED0BD9}"/>
          </ac:cxnSpMkLst>
        </pc:cxnChg>
        <pc:cxnChg chg="mod">
          <ac:chgData name="Phillip Kaufman" userId="c001b2a046940d7c" providerId="LiveId" clId="{5CB25B10-5B1C-4017-B167-ED3104435743}" dt="2024-06-02T23:35:42.324" v="12165"/>
          <ac:cxnSpMkLst>
            <pc:docMk/>
            <pc:sldMk cId="4214571263" sldId="918"/>
            <ac:cxnSpMk id="18" creationId="{4957E45C-34B1-C44C-F261-25B93A02C070}"/>
          </ac:cxnSpMkLst>
        </pc:cxnChg>
        <pc:cxnChg chg="mod">
          <ac:chgData name="Phillip Kaufman" userId="c001b2a046940d7c" providerId="LiveId" clId="{5CB25B10-5B1C-4017-B167-ED3104435743}" dt="2024-05-30T06:21:04.098" v="9579"/>
          <ac:cxnSpMkLst>
            <pc:docMk/>
            <pc:sldMk cId="4214571263" sldId="918"/>
            <ac:cxnSpMk id="19" creationId="{E7AC65BC-96B1-DBDB-607F-C3A7D0D359E1}"/>
          </ac:cxnSpMkLst>
        </pc:cxnChg>
        <pc:cxnChg chg="mod">
          <ac:chgData name="Phillip Kaufman" userId="c001b2a046940d7c" providerId="LiveId" clId="{5CB25B10-5B1C-4017-B167-ED3104435743}" dt="2024-06-02T23:35:42.324" v="12165"/>
          <ac:cxnSpMkLst>
            <pc:docMk/>
            <pc:sldMk cId="4214571263" sldId="918"/>
            <ac:cxnSpMk id="19" creationId="{E9BEB1D4-C7A9-05AA-45DF-7CE07DAA3C4F}"/>
          </ac:cxnSpMkLst>
        </pc:cxnChg>
        <pc:cxnChg chg="mod">
          <ac:chgData name="Phillip Kaufman" userId="c001b2a046940d7c" providerId="LiveId" clId="{5CB25B10-5B1C-4017-B167-ED3104435743}" dt="2024-06-02T23:35:42.324" v="12165"/>
          <ac:cxnSpMkLst>
            <pc:docMk/>
            <pc:sldMk cId="4214571263" sldId="918"/>
            <ac:cxnSpMk id="20" creationId="{3A2BB1AA-F0E3-B365-2DDF-350962C100BB}"/>
          </ac:cxnSpMkLst>
        </pc:cxnChg>
        <pc:cxnChg chg="mod">
          <ac:chgData name="Phillip Kaufman" userId="c001b2a046940d7c" providerId="LiveId" clId="{5CB25B10-5B1C-4017-B167-ED3104435743}" dt="2024-05-30T06:21:04.098" v="9579"/>
          <ac:cxnSpMkLst>
            <pc:docMk/>
            <pc:sldMk cId="4214571263" sldId="918"/>
            <ac:cxnSpMk id="20" creationId="{A52A62CF-83E1-6256-A83D-10C2E0055D0B}"/>
          </ac:cxnSpMkLst>
        </pc:cxnChg>
        <pc:cxnChg chg="mod">
          <ac:chgData name="Phillip Kaufman" userId="c001b2a046940d7c" providerId="LiveId" clId="{5CB25B10-5B1C-4017-B167-ED3104435743}" dt="2024-05-30T06:21:04.098" v="9579"/>
          <ac:cxnSpMkLst>
            <pc:docMk/>
            <pc:sldMk cId="4214571263" sldId="918"/>
            <ac:cxnSpMk id="21" creationId="{6164441F-C2EA-63C8-535F-B06E67CC36AA}"/>
          </ac:cxnSpMkLst>
        </pc:cxnChg>
        <pc:cxnChg chg="mod">
          <ac:chgData name="Phillip Kaufman" userId="c001b2a046940d7c" providerId="LiveId" clId="{5CB25B10-5B1C-4017-B167-ED3104435743}" dt="2024-05-27T07:31:35.365" v="8664" actId="478"/>
          <ac:cxnSpMkLst>
            <pc:docMk/>
            <pc:sldMk cId="4214571263" sldId="918"/>
            <ac:cxnSpMk id="21" creationId="{6B3AB4CC-1313-68AE-EBBC-FD53AE0A821D}"/>
          </ac:cxnSpMkLst>
        </pc:cxnChg>
        <pc:cxnChg chg="mod">
          <ac:chgData name="Phillip Kaufman" userId="c001b2a046940d7c" providerId="LiveId" clId="{5CB25B10-5B1C-4017-B167-ED3104435743}" dt="2024-06-02T23:35:42.324" v="12165"/>
          <ac:cxnSpMkLst>
            <pc:docMk/>
            <pc:sldMk cId="4214571263" sldId="918"/>
            <ac:cxnSpMk id="21" creationId="{F5E0178A-D045-A781-EDDE-43E911B29D74}"/>
          </ac:cxnSpMkLst>
        </pc:cxnChg>
        <pc:cxnChg chg="mod">
          <ac:chgData name="Phillip Kaufman" userId="c001b2a046940d7c" providerId="LiveId" clId="{5CB25B10-5B1C-4017-B167-ED3104435743}" dt="2024-05-27T07:31:35.365" v="8664" actId="478"/>
          <ac:cxnSpMkLst>
            <pc:docMk/>
            <pc:sldMk cId="4214571263" sldId="918"/>
            <ac:cxnSpMk id="22" creationId="{3063EED6-132F-A772-5932-0B931E7B5628}"/>
          </ac:cxnSpMkLst>
        </pc:cxnChg>
        <pc:cxnChg chg="mod">
          <ac:chgData name="Phillip Kaufman" userId="c001b2a046940d7c" providerId="LiveId" clId="{5CB25B10-5B1C-4017-B167-ED3104435743}" dt="2024-05-30T06:21:04.098" v="9579"/>
          <ac:cxnSpMkLst>
            <pc:docMk/>
            <pc:sldMk cId="4214571263" sldId="918"/>
            <ac:cxnSpMk id="22" creationId="{CDA8214F-AE5E-32B0-D5A7-CC26F0E0567E}"/>
          </ac:cxnSpMkLst>
        </pc:cxnChg>
        <pc:cxnChg chg="mod">
          <ac:chgData name="Phillip Kaufman" userId="c001b2a046940d7c" providerId="LiveId" clId="{5CB25B10-5B1C-4017-B167-ED3104435743}" dt="2024-06-02T23:35:42.324" v="12165"/>
          <ac:cxnSpMkLst>
            <pc:docMk/>
            <pc:sldMk cId="4214571263" sldId="918"/>
            <ac:cxnSpMk id="22" creationId="{E2021DD8-2849-D94D-90EE-272FCC17B7FB}"/>
          </ac:cxnSpMkLst>
        </pc:cxnChg>
        <pc:cxnChg chg="mod">
          <ac:chgData name="Phillip Kaufman" userId="c001b2a046940d7c" providerId="LiveId" clId="{5CB25B10-5B1C-4017-B167-ED3104435743}" dt="2024-05-30T06:21:04.098" v="9579"/>
          <ac:cxnSpMkLst>
            <pc:docMk/>
            <pc:sldMk cId="4214571263" sldId="918"/>
            <ac:cxnSpMk id="23" creationId="{919AEC0B-37D7-DC0E-D04B-580398697CAB}"/>
          </ac:cxnSpMkLst>
        </pc:cxnChg>
        <pc:cxnChg chg="mod">
          <ac:chgData name="Phillip Kaufman" userId="c001b2a046940d7c" providerId="LiveId" clId="{5CB25B10-5B1C-4017-B167-ED3104435743}" dt="2024-06-02T23:35:42.324" v="12165"/>
          <ac:cxnSpMkLst>
            <pc:docMk/>
            <pc:sldMk cId="4214571263" sldId="918"/>
            <ac:cxnSpMk id="23" creationId="{CDC5A0CF-A0C1-A033-7B2A-0987AA09DD78}"/>
          </ac:cxnSpMkLst>
        </pc:cxnChg>
        <pc:cxnChg chg="mod">
          <ac:chgData name="Phillip Kaufman" userId="c001b2a046940d7c" providerId="LiveId" clId="{5CB25B10-5B1C-4017-B167-ED3104435743}" dt="2024-05-30T06:21:04.098" v="9579"/>
          <ac:cxnSpMkLst>
            <pc:docMk/>
            <pc:sldMk cId="4214571263" sldId="918"/>
            <ac:cxnSpMk id="24" creationId="{30226716-1885-8E2C-54FA-C3F1586C183E}"/>
          </ac:cxnSpMkLst>
        </pc:cxnChg>
        <pc:cxnChg chg="mod">
          <ac:chgData name="Phillip Kaufman" userId="c001b2a046940d7c" providerId="LiveId" clId="{5CB25B10-5B1C-4017-B167-ED3104435743}" dt="2024-06-02T23:35:42.324" v="12165"/>
          <ac:cxnSpMkLst>
            <pc:docMk/>
            <pc:sldMk cId="4214571263" sldId="918"/>
            <ac:cxnSpMk id="24" creationId="{8C7227D5-BC3A-6C0D-3408-FD8FD3CC3AAF}"/>
          </ac:cxnSpMkLst>
        </pc:cxnChg>
        <pc:cxnChg chg="mod">
          <ac:chgData name="Phillip Kaufman" userId="c001b2a046940d7c" providerId="LiveId" clId="{5CB25B10-5B1C-4017-B167-ED3104435743}" dt="2024-05-30T06:21:04.098" v="9579"/>
          <ac:cxnSpMkLst>
            <pc:docMk/>
            <pc:sldMk cId="4214571263" sldId="918"/>
            <ac:cxnSpMk id="25" creationId="{03B7BF9A-AF71-763A-B4F9-E4197954E316}"/>
          </ac:cxnSpMkLst>
        </pc:cxnChg>
        <pc:cxnChg chg="mod">
          <ac:chgData name="Phillip Kaufman" userId="c001b2a046940d7c" providerId="LiveId" clId="{5CB25B10-5B1C-4017-B167-ED3104435743}" dt="2024-05-27T07:31:35.365" v="8664" actId="478"/>
          <ac:cxnSpMkLst>
            <pc:docMk/>
            <pc:sldMk cId="4214571263" sldId="918"/>
            <ac:cxnSpMk id="25" creationId="{24CCB725-5F0A-5D1C-EB2C-CACFDB0D893A}"/>
          </ac:cxnSpMkLst>
        </pc:cxnChg>
        <pc:cxnChg chg="mod">
          <ac:chgData name="Phillip Kaufman" userId="c001b2a046940d7c" providerId="LiveId" clId="{5CB25B10-5B1C-4017-B167-ED3104435743}" dt="2024-06-02T23:35:42.324" v="12165"/>
          <ac:cxnSpMkLst>
            <pc:docMk/>
            <pc:sldMk cId="4214571263" sldId="918"/>
            <ac:cxnSpMk id="25" creationId="{EA51B5DE-4D82-8F8A-4F73-419D0B02417E}"/>
          </ac:cxnSpMkLst>
        </pc:cxnChg>
        <pc:cxnChg chg="mod">
          <ac:chgData name="Phillip Kaufman" userId="c001b2a046940d7c" providerId="LiveId" clId="{5CB25B10-5B1C-4017-B167-ED3104435743}" dt="2024-05-30T06:21:04.098" v="9579"/>
          <ac:cxnSpMkLst>
            <pc:docMk/>
            <pc:sldMk cId="4214571263" sldId="918"/>
            <ac:cxnSpMk id="26" creationId="{1677D573-C7F0-579E-BA1F-D5341A1B3D1A}"/>
          </ac:cxnSpMkLst>
        </pc:cxnChg>
        <pc:cxnChg chg="mod">
          <ac:chgData name="Phillip Kaufman" userId="c001b2a046940d7c" providerId="LiveId" clId="{5CB25B10-5B1C-4017-B167-ED3104435743}" dt="2024-05-27T07:31:35.365" v="8664" actId="478"/>
          <ac:cxnSpMkLst>
            <pc:docMk/>
            <pc:sldMk cId="4214571263" sldId="918"/>
            <ac:cxnSpMk id="26" creationId="{49EA4F47-25E4-FDE7-8CA2-8149714F50D0}"/>
          </ac:cxnSpMkLst>
        </pc:cxnChg>
        <pc:cxnChg chg="mod">
          <ac:chgData name="Phillip Kaufman" userId="c001b2a046940d7c" providerId="LiveId" clId="{5CB25B10-5B1C-4017-B167-ED3104435743}" dt="2024-06-02T23:35:42.324" v="12165"/>
          <ac:cxnSpMkLst>
            <pc:docMk/>
            <pc:sldMk cId="4214571263" sldId="918"/>
            <ac:cxnSpMk id="26" creationId="{92370BD9-7A28-0253-695F-09B753F376C8}"/>
          </ac:cxnSpMkLst>
        </pc:cxnChg>
        <pc:cxnChg chg="mod">
          <ac:chgData name="Phillip Kaufman" userId="c001b2a046940d7c" providerId="LiveId" clId="{5CB25B10-5B1C-4017-B167-ED3104435743}" dt="2024-05-30T06:21:04.098" v="9579"/>
          <ac:cxnSpMkLst>
            <pc:docMk/>
            <pc:sldMk cId="4214571263" sldId="918"/>
            <ac:cxnSpMk id="27" creationId="{693ACF24-2D90-ECC3-89A9-0E8C50D5C971}"/>
          </ac:cxnSpMkLst>
        </pc:cxnChg>
        <pc:cxnChg chg="mod">
          <ac:chgData name="Phillip Kaufman" userId="c001b2a046940d7c" providerId="LiveId" clId="{5CB25B10-5B1C-4017-B167-ED3104435743}" dt="2024-06-02T23:35:42.324" v="12165"/>
          <ac:cxnSpMkLst>
            <pc:docMk/>
            <pc:sldMk cId="4214571263" sldId="918"/>
            <ac:cxnSpMk id="27" creationId="{CF38B6C6-CB58-1A3C-96B4-F5B73129BEAA}"/>
          </ac:cxnSpMkLst>
        </pc:cxnChg>
        <pc:cxnChg chg="mod">
          <ac:chgData name="Phillip Kaufman" userId="c001b2a046940d7c" providerId="LiveId" clId="{5CB25B10-5B1C-4017-B167-ED3104435743}" dt="2024-05-30T06:21:04.098" v="9579"/>
          <ac:cxnSpMkLst>
            <pc:docMk/>
            <pc:sldMk cId="4214571263" sldId="918"/>
            <ac:cxnSpMk id="28" creationId="{20101FC5-C076-C492-88A7-D6FCE629385F}"/>
          </ac:cxnSpMkLst>
        </pc:cxnChg>
        <pc:cxnChg chg="mod">
          <ac:chgData name="Phillip Kaufman" userId="c001b2a046940d7c" providerId="LiveId" clId="{5CB25B10-5B1C-4017-B167-ED3104435743}" dt="2024-06-02T23:35:42.324" v="12165"/>
          <ac:cxnSpMkLst>
            <pc:docMk/>
            <pc:sldMk cId="4214571263" sldId="918"/>
            <ac:cxnSpMk id="28" creationId="{CBF1AE82-9EA8-3088-044A-B093C6CA9E88}"/>
          </ac:cxnSpMkLst>
        </pc:cxnChg>
        <pc:cxnChg chg="mod">
          <ac:chgData name="Phillip Kaufman" userId="c001b2a046940d7c" providerId="LiveId" clId="{5CB25B10-5B1C-4017-B167-ED3104435743}" dt="2024-05-27T07:31:35.365" v="8664" actId="478"/>
          <ac:cxnSpMkLst>
            <pc:docMk/>
            <pc:sldMk cId="4214571263" sldId="918"/>
            <ac:cxnSpMk id="30" creationId="{27A0E931-223E-E68E-AA21-CE28D507146B}"/>
          </ac:cxnSpMkLst>
        </pc:cxnChg>
        <pc:cxnChg chg="mod">
          <ac:chgData name="Phillip Kaufman" userId="c001b2a046940d7c" providerId="LiveId" clId="{5CB25B10-5B1C-4017-B167-ED3104435743}" dt="2024-05-30T06:21:04.098" v="9579"/>
          <ac:cxnSpMkLst>
            <pc:docMk/>
            <pc:sldMk cId="4214571263" sldId="918"/>
            <ac:cxnSpMk id="30" creationId="{5D1F793E-B360-103C-2F38-990DD266A6ED}"/>
          </ac:cxnSpMkLst>
        </pc:cxnChg>
        <pc:cxnChg chg="mod">
          <ac:chgData name="Phillip Kaufman" userId="c001b2a046940d7c" providerId="LiveId" clId="{5CB25B10-5B1C-4017-B167-ED3104435743}" dt="2024-06-02T23:35:42.324" v="12165"/>
          <ac:cxnSpMkLst>
            <pc:docMk/>
            <pc:sldMk cId="4214571263" sldId="918"/>
            <ac:cxnSpMk id="30" creationId="{F3415883-36B4-F3A9-9885-AF599F3F218C}"/>
          </ac:cxnSpMkLst>
        </pc:cxnChg>
        <pc:cxnChg chg="mod">
          <ac:chgData name="Phillip Kaufman" userId="c001b2a046940d7c" providerId="LiveId" clId="{5CB25B10-5B1C-4017-B167-ED3104435743}" dt="2024-05-30T06:21:04.098" v="9579"/>
          <ac:cxnSpMkLst>
            <pc:docMk/>
            <pc:sldMk cId="4214571263" sldId="918"/>
            <ac:cxnSpMk id="31" creationId="{176B3FEE-0488-EBD5-5794-5B0EC18D4F00}"/>
          </ac:cxnSpMkLst>
        </pc:cxnChg>
        <pc:cxnChg chg="mod">
          <ac:chgData name="Phillip Kaufman" userId="c001b2a046940d7c" providerId="LiveId" clId="{5CB25B10-5B1C-4017-B167-ED3104435743}" dt="2024-05-27T07:31:35.365" v="8664" actId="478"/>
          <ac:cxnSpMkLst>
            <pc:docMk/>
            <pc:sldMk cId="4214571263" sldId="918"/>
            <ac:cxnSpMk id="31" creationId="{5CA8A998-EEC5-9194-281D-AFC1398AE61D}"/>
          </ac:cxnSpMkLst>
        </pc:cxnChg>
        <pc:cxnChg chg="mod">
          <ac:chgData name="Phillip Kaufman" userId="c001b2a046940d7c" providerId="LiveId" clId="{5CB25B10-5B1C-4017-B167-ED3104435743}" dt="2024-06-02T23:35:42.324" v="12165"/>
          <ac:cxnSpMkLst>
            <pc:docMk/>
            <pc:sldMk cId="4214571263" sldId="918"/>
            <ac:cxnSpMk id="31" creationId="{C677F762-9F48-23BD-1386-891707FCAEBD}"/>
          </ac:cxnSpMkLst>
        </pc:cxnChg>
        <pc:cxnChg chg="mod">
          <ac:chgData name="Phillip Kaufman" userId="c001b2a046940d7c" providerId="LiveId" clId="{5CB25B10-5B1C-4017-B167-ED3104435743}" dt="2024-05-30T06:21:04.098" v="9579"/>
          <ac:cxnSpMkLst>
            <pc:docMk/>
            <pc:sldMk cId="4214571263" sldId="918"/>
            <ac:cxnSpMk id="32" creationId="{023989A8-BFA7-2900-70D7-0FDF1D3A6050}"/>
          </ac:cxnSpMkLst>
        </pc:cxnChg>
        <pc:cxnChg chg="mod">
          <ac:chgData name="Phillip Kaufman" userId="c001b2a046940d7c" providerId="LiveId" clId="{5CB25B10-5B1C-4017-B167-ED3104435743}" dt="2024-06-02T23:35:42.324" v="12165"/>
          <ac:cxnSpMkLst>
            <pc:docMk/>
            <pc:sldMk cId="4214571263" sldId="918"/>
            <ac:cxnSpMk id="32" creationId="{66810941-8B94-1FBA-644E-05B5BFC9994A}"/>
          </ac:cxnSpMkLst>
        </pc:cxnChg>
        <pc:cxnChg chg="mod">
          <ac:chgData name="Phillip Kaufman" userId="c001b2a046940d7c" providerId="LiveId" clId="{5CB25B10-5B1C-4017-B167-ED3104435743}" dt="2024-05-30T06:21:04.098" v="9579"/>
          <ac:cxnSpMkLst>
            <pc:docMk/>
            <pc:sldMk cId="4214571263" sldId="918"/>
            <ac:cxnSpMk id="33" creationId="{8DCBFDAB-ACC9-616E-AFC2-DC2CE63AA599}"/>
          </ac:cxnSpMkLst>
        </pc:cxnChg>
        <pc:cxnChg chg="mod">
          <ac:chgData name="Phillip Kaufman" userId="c001b2a046940d7c" providerId="LiveId" clId="{5CB25B10-5B1C-4017-B167-ED3104435743}" dt="2024-06-02T23:35:42.324" v="12165"/>
          <ac:cxnSpMkLst>
            <pc:docMk/>
            <pc:sldMk cId="4214571263" sldId="918"/>
            <ac:cxnSpMk id="33" creationId="{AF17259A-87EE-F069-868D-7C81DDB33724}"/>
          </ac:cxnSpMkLst>
        </pc:cxnChg>
        <pc:cxnChg chg="mod">
          <ac:chgData name="Phillip Kaufman" userId="c001b2a046940d7c" providerId="LiveId" clId="{5CB25B10-5B1C-4017-B167-ED3104435743}" dt="2024-06-02T23:35:42.324" v="12165"/>
          <ac:cxnSpMkLst>
            <pc:docMk/>
            <pc:sldMk cId="4214571263" sldId="918"/>
            <ac:cxnSpMk id="34" creationId="{17432C7F-40A6-D84F-C067-D853F727DEB6}"/>
          </ac:cxnSpMkLst>
        </pc:cxnChg>
        <pc:cxnChg chg="mod">
          <ac:chgData name="Phillip Kaufman" userId="c001b2a046940d7c" providerId="LiveId" clId="{5CB25B10-5B1C-4017-B167-ED3104435743}" dt="2024-05-27T07:31:35.365" v="8664" actId="478"/>
          <ac:cxnSpMkLst>
            <pc:docMk/>
            <pc:sldMk cId="4214571263" sldId="918"/>
            <ac:cxnSpMk id="34" creationId="{19274448-3ACF-8B49-7691-5B7395B94A74}"/>
          </ac:cxnSpMkLst>
        </pc:cxnChg>
        <pc:cxnChg chg="mod">
          <ac:chgData name="Phillip Kaufman" userId="c001b2a046940d7c" providerId="LiveId" clId="{5CB25B10-5B1C-4017-B167-ED3104435743}" dt="2024-05-30T06:21:04.098" v="9579"/>
          <ac:cxnSpMkLst>
            <pc:docMk/>
            <pc:sldMk cId="4214571263" sldId="918"/>
            <ac:cxnSpMk id="34" creationId="{8759F606-1910-823C-F323-5A0D2066745F}"/>
          </ac:cxnSpMkLst>
        </pc:cxnChg>
        <pc:cxnChg chg="mod">
          <ac:chgData name="Phillip Kaufman" userId="c001b2a046940d7c" providerId="LiveId" clId="{5CB25B10-5B1C-4017-B167-ED3104435743}" dt="2024-06-02T23:35:42.324" v="12165"/>
          <ac:cxnSpMkLst>
            <pc:docMk/>
            <pc:sldMk cId="4214571263" sldId="918"/>
            <ac:cxnSpMk id="35" creationId="{18925183-1D65-F481-5962-5D93C36C3ED2}"/>
          </ac:cxnSpMkLst>
        </pc:cxnChg>
        <pc:cxnChg chg="mod">
          <ac:chgData name="Phillip Kaufman" userId="c001b2a046940d7c" providerId="LiveId" clId="{5CB25B10-5B1C-4017-B167-ED3104435743}" dt="2024-05-30T06:21:04.098" v="9579"/>
          <ac:cxnSpMkLst>
            <pc:docMk/>
            <pc:sldMk cId="4214571263" sldId="918"/>
            <ac:cxnSpMk id="35" creationId="{9FE3AD43-E081-27F6-010F-3BF5249B5951}"/>
          </ac:cxnSpMkLst>
        </pc:cxnChg>
        <pc:cxnChg chg="mod">
          <ac:chgData name="Phillip Kaufman" userId="c001b2a046940d7c" providerId="LiveId" clId="{5CB25B10-5B1C-4017-B167-ED3104435743}" dt="2024-05-27T07:31:35.365" v="8664" actId="478"/>
          <ac:cxnSpMkLst>
            <pc:docMk/>
            <pc:sldMk cId="4214571263" sldId="918"/>
            <ac:cxnSpMk id="35" creationId="{B2029648-0933-3918-E8FF-1C9C4FEA4E9A}"/>
          </ac:cxnSpMkLst>
        </pc:cxnChg>
        <pc:cxnChg chg="mod">
          <ac:chgData name="Phillip Kaufman" userId="c001b2a046940d7c" providerId="LiveId" clId="{5CB25B10-5B1C-4017-B167-ED3104435743}" dt="2024-05-30T06:21:04.098" v="9579"/>
          <ac:cxnSpMkLst>
            <pc:docMk/>
            <pc:sldMk cId="4214571263" sldId="918"/>
            <ac:cxnSpMk id="36" creationId="{B7619207-08EC-350F-6FC0-C3B35116752D}"/>
          </ac:cxnSpMkLst>
        </pc:cxnChg>
        <pc:cxnChg chg="mod">
          <ac:chgData name="Phillip Kaufman" userId="c001b2a046940d7c" providerId="LiveId" clId="{5CB25B10-5B1C-4017-B167-ED3104435743}" dt="2024-06-02T23:35:42.324" v="12165"/>
          <ac:cxnSpMkLst>
            <pc:docMk/>
            <pc:sldMk cId="4214571263" sldId="918"/>
            <ac:cxnSpMk id="36" creationId="{EA63E186-32F4-8ED7-EF2D-64088A1170BF}"/>
          </ac:cxnSpMkLst>
        </pc:cxnChg>
        <pc:cxnChg chg="mod">
          <ac:chgData name="Phillip Kaufman" userId="c001b2a046940d7c" providerId="LiveId" clId="{5CB25B10-5B1C-4017-B167-ED3104435743}" dt="2024-05-30T06:21:04.098" v="9579"/>
          <ac:cxnSpMkLst>
            <pc:docMk/>
            <pc:sldMk cId="4214571263" sldId="918"/>
            <ac:cxnSpMk id="37" creationId="{3DD82490-897A-2DEF-CC70-942B9A4FA8CF}"/>
          </ac:cxnSpMkLst>
        </pc:cxnChg>
        <pc:cxnChg chg="mod">
          <ac:chgData name="Phillip Kaufman" userId="c001b2a046940d7c" providerId="LiveId" clId="{5CB25B10-5B1C-4017-B167-ED3104435743}" dt="2024-06-02T23:35:42.324" v="12165"/>
          <ac:cxnSpMkLst>
            <pc:docMk/>
            <pc:sldMk cId="4214571263" sldId="918"/>
            <ac:cxnSpMk id="37" creationId="{A2F2A4B8-51DB-5527-04D5-8D27C559626A}"/>
          </ac:cxnSpMkLst>
        </pc:cxnChg>
        <pc:cxnChg chg="mod">
          <ac:chgData name="Phillip Kaufman" userId="c001b2a046940d7c" providerId="LiveId" clId="{5CB25B10-5B1C-4017-B167-ED3104435743}" dt="2024-05-30T06:21:04.098" v="9579"/>
          <ac:cxnSpMkLst>
            <pc:docMk/>
            <pc:sldMk cId="4214571263" sldId="918"/>
            <ac:cxnSpMk id="38" creationId="{53C8989E-D193-89FA-C2C1-731F1EF8A2ED}"/>
          </ac:cxnSpMkLst>
        </pc:cxnChg>
        <pc:cxnChg chg="mod">
          <ac:chgData name="Phillip Kaufman" userId="c001b2a046940d7c" providerId="LiveId" clId="{5CB25B10-5B1C-4017-B167-ED3104435743}" dt="2024-06-02T23:35:42.324" v="12165"/>
          <ac:cxnSpMkLst>
            <pc:docMk/>
            <pc:sldMk cId="4214571263" sldId="918"/>
            <ac:cxnSpMk id="38" creationId="{720C71B8-39CD-7AC7-8650-6A91714B9264}"/>
          </ac:cxnSpMkLst>
        </pc:cxnChg>
        <pc:cxnChg chg="mod">
          <ac:chgData name="Phillip Kaufman" userId="c001b2a046940d7c" providerId="LiveId" clId="{5CB25B10-5B1C-4017-B167-ED3104435743}" dt="2024-05-30T06:21:04.098" v="9579"/>
          <ac:cxnSpMkLst>
            <pc:docMk/>
            <pc:sldMk cId="4214571263" sldId="918"/>
            <ac:cxnSpMk id="39" creationId="{11DC7649-30CB-A873-8EA7-3C9A39AE660B}"/>
          </ac:cxnSpMkLst>
        </pc:cxnChg>
        <pc:cxnChg chg="mod">
          <ac:chgData name="Phillip Kaufman" userId="c001b2a046940d7c" providerId="LiveId" clId="{5CB25B10-5B1C-4017-B167-ED3104435743}" dt="2024-06-02T23:35:42.324" v="12165"/>
          <ac:cxnSpMkLst>
            <pc:docMk/>
            <pc:sldMk cId="4214571263" sldId="918"/>
            <ac:cxnSpMk id="39" creationId="{726221F5-52CC-8203-3B14-D0A2C6A7BE06}"/>
          </ac:cxnSpMkLst>
        </pc:cxnChg>
        <pc:cxnChg chg="mod">
          <ac:chgData name="Phillip Kaufman" userId="c001b2a046940d7c" providerId="LiveId" clId="{5CB25B10-5B1C-4017-B167-ED3104435743}" dt="2024-05-30T06:21:04.098" v="9579"/>
          <ac:cxnSpMkLst>
            <pc:docMk/>
            <pc:sldMk cId="4214571263" sldId="918"/>
            <ac:cxnSpMk id="40" creationId="{75D14CEF-1BAD-6E5B-D889-B7F84FB3BCC8}"/>
          </ac:cxnSpMkLst>
        </pc:cxnChg>
        <pc:cxnChg chg="mod">
          <ac:chgData name="Phillip Kaufman" userId="c001b2a046940d7c" providerId="LiveId" clId="{5CB25B10-5B1C-4017-B167-ED3104435743}" dt="2024-06-02T23:35:42.324" v="12165"/>
          <ac:cxnSpMkLst>
            <pc:docMk/>
            <pc:sldMk cId="4214571263" sldId="918"/>
            <ac:cxnSpMk id="40" creationId="{ACF5ECD6-DFDC-0731-D7C8-9F9AFAF1F2A9}"/>
          </ac:cxnSpMkLst>
        </pc:cxnChg>
        <pc:cxnChg chg="mod">
          <ac:chgData name="Phillip Kaufman" userId="c001b2a046940d7c" providerId="LiveId" clId="{5CB25B10-5B1C-4017-B167-ED3104435743}" dt="2024-05-26T07:03:51.802" v="7567" actId="165"/>
          <ac:cxnSpMkLst>
            <pc:docMk/>
            <pc:sldMk cId="4214571263" sldId="918"/>
            <ac:cxnSpMk id="40" creationId="{CA3A63A1-043C-1061-E911-E9DAB6E1772B}"/>
          </ac:cxnSpMkLst>
        </pc:cxnChg>
        <pc:cxnChg chg="mod">
          <ac:chgData name="Phillip Kaufman" userId="c001b2a046940d7c" providerId="LiveId" clId="{5CB25B10-5B1C-4017-B167-ED3104435743}" dt="2024-05-26T07:03:51.802" v="7567" actId="165"/>
          <ac:cxnSpMkLst>
            <pc:docMk/>
            <pc:sldMk cId="4214571263" sldId="918"/>
            <ac:cxnSpMk id="41" creationId="{13EC2F83-26C0-EE83-1393-F7D16F850201}"/>
          </ac:cxnSpMkLst>
        </pc:cxnChg>
        <pc:cxnChg chg="mod">
          <ac:chgData name="Phillip Kaufman" userId="c001b2a046940d7c" providerId="LiveId" clId="{5CB25B10-5B1C-4017-B167-ED3104435743}" dt="2024-05-30T06:21:04.098" v="9579"/>
          <ac:cxnSpMkLst>
            <pc:docMk/>
            <pc:sldMk cId="4214571263" sldId="918"/>
            <ac:cxnSpMk id="41" creationId="{B4CED3F8-2C65-8366-D90E-E133FFE59DC2}"/>
          </ac:cxnSpMkLst>
        </pc:cxnChg>
        <pc:cxnChg chg="mod">
          <ac:chgData name="Phillip Kaufman" userId="c001b2a046940d7c" providerId="LiveId" clId="{5CB25B10-5B1C-4017-B167-ED3104435743}" dt="2024-06-02T23:35:42.324" v="12165"/>
          <ac:cxnSpMkLst>
            <pc:docMk/>
            <pc:sldMk cId="4214571263" sldId="918"/>
            <ac:cxnSpMk id="41" creationId="{CA987BFA-461C-1715-A7CF-508F37C95FDD}"/>
          </ac:cxnSpMkLst>
        </pc:cxnChg>
        <pc:cxnChg chg="mod">
          <ac:chgData name="Phillip Kaufman" userId="c001b2a046940d7c" providerId="LiveId" clId="{5CB25B10-5B1C-4017-B167-ED3104435743}" dt="2024-05-26T07:03:51.802" v="7567" actId="165"/>
          <ac:cxnSpMkLst>
            <pc:docMk/>
            <pc:sldMk cId="4214571263" sldId="918"/>
            <ac:cxnSpMk id="42" creationId="{2C78B1F8-B65E-A31E-51EA-3ED635F9092D}"/>
          </ac:cxnSpMkLst>
        </pc:cxnChg>
        <pc:cxnChg chg="mod">
          <ac:chgData name="Phillip Kaufman" userId="c001b2a046940d7c" providerId="LiveId" clId="{5CB25B10-5B1C-4017-B167-ED3104435743}" dt="2024-05-30T06:21:04.098" v="9579"/>
          <ac:cxnSpMkLst>
            <pc:docMk/>
            <pc:sldMk cId="4214571263" sldId="918"/>
            <ac:cxnSpMk id="42" creationId="{5AEB4C55-6CCC-1B14-AF06-62A6CE45F67F}"/>
          </ac:cxnSpMkLst>
        </pc:cxnChg>
        <pc:cxnChg chg="mod">
          <ac:chgData name="Phillip Kaufman" userId="c001b2a046940d7c" providerId="LiveId" clId="{5CB25B10-5B1C-4017-B167-ED3104435743}" dt="2024-06-02T23:35:42.324" v="12165"/>
          <ac:cxnSpMkLst>
            <pc:docMk/>
            <pc:sldMk cId="4214571263" sldId="918"/>
            <ac:cxnSpMk id="42" creationId="{E20B8458-E40C-D515-B29F-9556A7359571}"/>
          </ac:cxnSpMkLst>
        </pc:cxnChg>
        <pc:cxnChg chg="mod">
          <ac:chgData name="Phillip Kaufman" userId="c001b2a046940d7c" providerId="LiveId" clId="{5CB25B10-5B1C-4017-B167-ED3104435743}" dt="2024-06-02T23:35:42.324" v="12165"/>
          <ac:cxnSpMkLst>
            <pc:docMk/>
            <pc:sldMk cId="4214571263" sldId="918"/>
            <ac:cxnSpMk id="43" creationId="{1A589965-BDB8-0141-8568-A6E6471B7443}"/>
          </ac:cxnSpMkLst>
        </pc:cxnChg>
        <pc:cxnChg chg="mod">
          <ac:chgData name="Phillip Kaufman" userId="c001b2a046940d7c" providerId="LiveId" clId="{5CB25B10-5B1C-4017-B167-ED3104435743}" dt="2024-05-30T06:21:04.098" v="9579"/>
          <ac:cxnSpMkLst>
            <pc:docMk/>
            <pc:sldMk cId="4214571263" sldId="918"/>
            <ac:cxnSpMk id="43" creationId="{3BEE66C4-5BF3-09B7-6E76-A70198283E45}"/>
          </ac:cxnSpMkLst>
        </pc:cxnChg>
        <pc:cxnChg chg="mod">
          <ac:chgData name="Phillip Kaufman" userId="c001b2a046940d7c" providerId="LiveId" clId="{5CB25B10-5B1C-4017-B167-ED3104435743}" dt="2024-05-26T07:03:51.802" v="7567" actId="165"/>
          <ac:cxnSpMkLst>
            <pc:docMk/>
            <pc:sldMk cId="4214571263" sldId="918"/>
            <ac:cxnSpMk id="43" creationId="{ADC6287F-6B63-FD0B-3CBF-678969B92697}"/>
          </ac:cxnSpMkLst>
        </pc:cxnChg>
        <pc:cxnChg chg="mod">
          <ac:chgData name="Phillip Kaufman" userId="c001b2a046940d7c" providerId="LiveId" clId="{5CB25B10-5B1C-4017-B167-ED3104435743}" dt="2024-06-02T23:35:42.324" v="12165"/>
          <ac:cxnSpMkLst>
            <pc:docMk/>
            <pc:sldMk cId="4214571263" sldId="918"/>
            <ac:cxnSpMk id="44" creationId="{69AE3135-1DCF-E49E-D4E0-E89F7752EDD9}"/>
          </ac:cxnSpMkLst>
        </pc:cxnChg>
        <pc:cxnChg chg="mod">
          <ac:chgData name="Phillip Kaufman" userId="c001b2a046940d7c" providerId="LiveId" clId="{5CB25B10-5B1C-4017-B167-ED3104435743}" dt="2024-05-26T07:03:51.802" v="7567" actId="165"/>
          <ac:cxnSpMkLst>
            <pc:docMk/>
            <pc:sldMk cId="4214571263" sldId="918"/>
            <ac:cxnSpMk id="44" creationId="{DCDB864E-A400-576C-E2B5-461438468692}"/>
          </ac:cxnSpMkLst>
        </pc:cxnChg>
        <pc:cxnChg chg="mod">
          <ac:chgData name="Phillip Kaufman" userId="c001b2a046940d7c" providerId="LiveId" clId="{5CB25B10-5B1C-4017-B167-ED3104435743}" dt="2024-05-30T06:21:04.098" v="9579"/>
          <ac:cxnSpMkLst>
            <pc:docMk/>
            <pc:sldMk cId="4214571263" sldId="918"/>
            <ac:cxnSpMk id="44" creationId="{EFC8E58F-12F4-DD00-DAE3-2ED05B2BBD3D}"/>
          </ac:cxnSpMkLst>
        </pc:cxnChg>
        <pc:cxnChg chg="mod">
          <ac:chgData name="Phillip Kaufman" userId="c001b2a046940d7c" providerId="LiveId" clId="{5CB25B10-5B1C-4017-B167-ED3104435743}" dt="2024-05-26T07:03:51.802" v="7567" actId="165"/>
          <ac:cxnSpMkLst>
            <pc:docMk/>
            <pc:sldMk cId="4214571263" sldId="918"/>
            <ac:cxnSpMk id="45" creationId="{32FD0ACE-E480-605B-DC5C-2E0EE7EBDA28}"/>
          </ac:cxnSpMkLst>
        </pc:cxnChg>
        <pc:cxnChg chg="mod">
          <ac:chgData name="Phillip Kaufman" userId="c001b2a046940d7c" providerId="LiveId" clId="{5CB25B10-5B1C-4017-B167-ED3104435743}" dt="2024-05-30T06:21:04.098" v="9579"/>
          <ac:cxnSpMkLst>
            <pc:docMk/>
            <pc:sldMk cId="4214571263" sldId="918"/>
            <ac:cxnSpMk id="45" creationId="{777DC1D6-2ACE-F984-66BD-E02AB10435B7}"/>
          </ac:cxnSpMkLst>
        </pc:cxnChg>
        <pc:cxnChg chg="mod">
          <ac:chgData name="Phillip Kaufman" userId="c001b2a046940d7c" providerId="LiveId" clId="{5CB25B10-5B1C-4017-B167-ED3104435743}" dt="2024-06-02T23:35:42.324" v="12165"/>
          <ac:cxnSpMkLst>
            <pc:docMk/>
            <pc:sldMk cId="4214571263" sldId="918"/>
            <ac:cxnSpMk id="45" creationId="{F844BA87-1BEF-9F58-159F-7367C806E20D}"/>
          </ac:cxnSpMkLst>
        </pc:cxnChg>
        <pc:cxnChg chg="mod">
          <ac:chgData name="Phillip Kaufman" userId="c001b2a046940d7c" providerId="LiveId" clId="{5CB25B10-5B1C-4017-B167-ED3104435743}" dt="2024-05-26T07:03:51.802" v="7567" actId="165"/>
          <ac:cxnSpMkLst>
            <pc:docMk/>
            <pc:sldMk cId="4214571263" sldId="918"/>
            <ac:cxnSpMk id="46" creationId="{6C9C276C-74B8-ABD9-0915-5C34882800D0}"/>
          </ac:cxnSpMkLst>
        </pc:cxnChg>
        <pc:cxnChg chg="mod">
          <ac:chgData name="Phillip Kaufman" userId="c001b2a046940d7c" providerId="LiveId" clId="{5CB25B10-5B1C-4017-B167-ED3104435743}" dt="2024-05-30T06:21:04.098" v="9579"/>
          <ac:cxnSpMkLst>
            <pc:docMk/>
            <pc:sldMk cId="4214571263" sldId="918"/>
            <ac:cxnSpMk id="46" creationId="{DB2560FB-C7CC-C399-B4E8-CEA9849B5336}"/>
          </ac:cxnSpMkLst>
        </pc:cxnChg>
        <pc:cxnChg chg="mod">
          <ac:chgData name="Phillip Kaufman" userId="c001b2a046940d7c" providerId="LiveId" clId="{5CB25B10-5B1C-4017-B167-ED3104435743}" dt="2024-05-26T07:03:51.802" v="7567" actId="165"/>
          <ac:cxnSpMkLst>
            <pc:docMk/>
            <pc:sldMk cId="4214571263" sldId="918"/>
            <ac:cxnSpMk id="47" creationId="{9CE0EC5C-56C3-A319-88C3-4049D4709576}"/>
          </ac:cxnSpMkLst>
        </pc:cxnChg>
        <pc:cxnChg chg="mod">
          <ac:chgData name="Phillip Kaufman" userId="c001b2a046940d7c" providerId="LiveId" clId="{5CB25B10-5B1C-4017-B167-ED3104435743}" dt="2024-05-26T07:03:51.802" v="7567" actId="165"/>
          <ac:cxnSpMkLst>
            <pc:docMk/>
            <pc:sldMk cId="4214571263" sldId="918"/>
            <ac:cxnSpMk id="48" creationId="{C07A2592-1241-6A5E-1838-A2936B831C35}"/>
          </ac:cxnSpMkLst>
        </pc:cxnChg>
        <pc:cxnChg chg="mod">
          <ac:chgData name="Phillip Kaufman" userId="c001b2a046940d7c" providerId="LiveId" clId="{5CB25B10-5B1C-4017-B167-ED3104435743}" dt="2024-05-26T07:03:51.802" v="7567" actId="165"/>
          <ac:cxnSpMkLst>
            <pc:docMk/>
            <pc:sldMk cId="4214571263" sldId="918"/>
            <ac:cxnSpMk id="49" creationId="{B6A227C2-3980-396A-F172-01DC877CD4D0}"/>
          </ac:cxnSpMkLst>
        </pc:cxnChg>
        <pc:cxnChg chg="mod">
          <ac:chgData name="Phillip Kaufman" userId="c001b2a046940d7c" providerId="LiveId" clId="{5CB25B10-5B1C-4017-B167-ED3104435743}" dt="2024-05-26T07:03:51.802" v="7567" actId="165"/>
          <ac:cxnSpMkLst>
            <pc:docMk/>
            <pc:sldMk cId="4214571263" sldId="918"/>
            <ac:cxnSpMk id="50" creationId="{837D2387-0DCE-4901-BAB5-7866B5135EF9}"/>
          </ac:cxnSpMkLst>
        </pc:cxnChg>
        <pc:cxnChg chg="mod">
          <ac:chgData name="Phillip Kaufman" userId="c001b2a046940d7c" providerId="LiveId" clId="{5CB25B10-5B1C-4017-B167-ED3104435743}" dt="2024-05-26T07:03:51.802" v="7567" actId="165"/>
          <ac:cxnSpMkLst>
            <pc:docMk/>
            <pc:sldMk cId="4214571263" sldId="918"/>
            <ac:cxnSpMk id="52" creationId="{B7ACAE5B-A991-517F-238B-19BC6C594C9F}"/>
          </ac:cxnSpMkLst>
        </pc:cxnChg>
        <pc:cxnChg chg="mod">
          <ac:chgData name="Phillip Kaufman" userId="c001b2a046940d7c" providerId="LiveId" clId="{5CB25B10-5B1C-4017-B167-ED3104435743}" dt="2024-05-26T07:03:51.802" v="7567" actId="165"/>
          <ac:cxnSpMkLst>
            <pc:docMk/>
            <pc:sldMk cId="4214571263" sldId="918"/>
            <ac:cxnSpMk id="53" creationId="{7E0077A7-0B63-BB93-9149-D53E58E1F3E9}"/>
          </ac:cxnSpMkLst>
        </pc:cxnChg>
        <pc:cxnChg chg="mod">
          <ac:chgData name="Phillip Kaufman" userId="c001b2a046940d7c" providerId="LiveId" clId="{5CB25B10-5B1C-4017-B167-ED3104435743}" dt="2024-05-26T07:03:51.802" v="7567" actId="165"/>
          <ac:cxnSpMkLst>
            <pc:docMk/>
            <pc:sldMk cId="4214571263" sldId="918"/>
            <ac:cxnSpMk id="54" creationId="{51BD7552-8B24-D6C5-6C90-2810E0FFDE1C}"/>
          </ac:cxnSpMkLst>
        </pc:cxnChg>
        <pc:cxnChg chg="mod">
          <ac:chgData name="Phillip Kaufman" userId="c001b2a046940d7c" providerId="LiveId" clId="{5CB25B10-5B1C-4017-B167-ED3104435743}" dt="2024-05-26T07:03:51.802" v="7567" actId="165"/>
          <ac:cxnSpMkLst>
            <pc:docMk/>
            <pc:sldMk cId="4214571263" sldId="918"/>
            <ac:cxnSpMk id="55" creationId="{EE502843-3A25-A6D6-186C-C83F98FB2989}"/>
          </ac:cxnSpMkLst>
        </pc:cxnChg>
        <pc:cxnChg chg="mod">
          <ac:chgData name="Phillip Kaufman" userId="c001b2a046940d7c" providerId="LiveId" clId="{5CB25B10-5B1C-4017-B167-ED3104435743}" dt="2024-05-26T07:03:51.802" v="7567" actId="165"/>
          <ac:cxnSpMkLst>
            <pc:docMk/>
            <pc:sldMk cId="4214571263" sldId="918"/>
            <ac:cxnSpMk id="56" creationId="{29985116-3530-D85A-0AF7-9E7A4517DE07}"/>
          </ac:cxnSpMkLst>
        </pc:cxnChg>
        <pc:cxnChg chg="mod">
          <ac:chgData name="Phillip Kaufman" userId="c001b2a046940d7c" providerId="LiveId" clId="{5CB25B10-5B1C-4017-B167-ED3104435743}" dt="2024-06-02T23:35:42.324" v="12165"/>
          <ac:cxnSpMkLst>
            <pc:docMk/>
            <pc:sldMk cId="4214571263" sldId="918"/>
            <ac:cxnSpMk id="56" creationId="{4EB031EC-2F3A-71AF-DB23-A50F72BCEEB0}"/>
          </ac:cxnSpMkLst>
        </pc:cxnChg>
        <pc:cxnChg chg="mod">
          <ac:chgData name="Phillip Kaufman" userId="c001b2a046940d7c" providerId="LiveId" clId="{5CB25B10-5B1C-4017-B167-ED3104435743}" dt="2024-05-30T06:21:04.098" v="9579"/>
          <ac:cxnSpMkLst>
            <pc:docMk/>
            <pc:sldMk cId="4214571263" sldId="918"/>
            <ac:cxnSpMk id="57" creationId="{50F70508-2275-311D-9342-4126219C50DF}"/>
          </ac:cxnSpMkLst>
        </pc:cxnChg>
        <pc:cxnChg chg="mod">
          <ac:chgData name="Phillip Kaufman" userId="c001b2a046940d7c" providerId="LiveId" clId="{5CB25B10-5B1C-4017-B167-ED3104435743}" dt="2024-05-26T07:03:51.802" v="7567" actId="165"/>
          <ac:cxnSpMkLst>
            <pc:docMk/>
            <pc:sldMk cId="4214571263" sldId="918"/>
            <ac:cxnSpMk id="57" creationId="{63A5DDAF-968D-6F67-9310-AEC76FCEAAAF}"/>
          </ac:cxnSpMkLst>
        </pc:cxnChg>
        <pc:cxnChg chg="mod">
          <ac:chgData name="Phillip Kaufman" userId="c001b2a046940d7c" providerId="LiveId" clId="{5CB25B10-5B1C-4017-B167-ED3104435743}" dt="2024-06-02T23:35:42.324" v="12165"/>
          <ac:cxnSpMkLst>
            <pc:docMk/>
            <pc:sldMk cId="4214571263" sldId="918"/>
            <ac:cxnSpMk id="57" creationId="{BA796181-9243-423A-5A5E-84064509D51A}"/>
          </ac:cxnSpMkLst>
        </pc:cxnChg>
        <pc:cxnChg chg="mod">
          <ac:chgData name="Phillip Kaufman" userId="c001b2a046940d7c" providerId="LiveId" clId="{5CB25B10-5B1C-4017-B167-ED3104435743}" dt="2024-05-26T07:03:51.802" v="7567" actId="165"/>
          <ac:cxnSpMkLst>
            <pc:docMk/>
            <pc:sldMk cId="4214571263" sldId="918"/>
            <ac:cxnSpMk id="58" creationId="{3C623ADD-EF55-FCAC-E15A-D2D1F8DE7F18}"/>
          </ac:cxnSpMkLst>
        </pc:cxnChg>
        <pc:cxnChg chg="mod">
          <ac:chgData name="Phillip Kaufman" userId="c001b2a046940d7c" providerId="LiveId" clId="{5CB25B10-5B1C-4017-B167-ED3104435743}" dt="2024-05-30T06:21:04.098" v="9579"/>
          <ac:cxnSpMkLst>
            <pc:docMk/>
            <pc:sldMk cId="4214571263" sldId="918"/>
            <ac:cxnSpMk id="58" creationId="{DE2D0711-1E20-E421-4692-D814078BC80E}"/>
          </ac:cxnSpMkLst>
        </pc:cxnChg>
        <pc:cxnChg chg="mod">
          <ac:chgData name="Phillip Kaufman" userId="c001b2a046940d7c" providerId="LiveId" clId="{5CB25B10-5B1C-4017-B167-ED3104435743}" dt="2024-05-26T07:03:51.802" v="7567" actId="165"/>
          <ac:cxnSpMkLst>
            <pc:docMk/>
            <pc:sldMk cId="4214571263" sldId="918"/>
            <ac:cxnSpMk id="59" creationId="{8250F7A3-1157-493D-4012-D0E0E82CD384}"/>
          </ac:cxnSpMkLst>
        </pc:cxnChg>
        <pc:cxnChg chg="mod">
          <ac:chgData name="Phillip Kaufman" userId="c001b2a046940d7c" providerId="LiveId" clId="{5CB25B10-5B1C-4017-B167-ED3104435743}" dt="2024-05-26T07:03:51.802" v="7567" actId="165"/>
          <ac:cxnSpMkLst>
            <pc:docMk/>
            <pc:sldMk cId="4214571263" sldId="918"/>
            <ac:cxnSpMk id="60" creationId="{F398575E-18F4-9A74-3D99-0C5E9CAF604F}"/>
          </ac:cxnSpMkLst>
        </pc:cxnChg>
        <pc:cxnChg chg="mod">
          <ac:chgData name="Phillip Kaufman" userId="c001b2a046940d7c" providerId="LiveId" clId="{5CB25B10-5B1C-4017-B167-ED3104435743}" dt="2024-05-18T03:14:01.998" v="2760"/>
          <ac:cxnSpMkLst>
            <pc:docMk/>
            <pc:sldMk cId="4214571263" sldId="918"/>
            <ac:cxnSpMk id="62" creationId="{27ABCB35-3ECE-2BF7-A7B9-CDC3F18F8626}"/>
          </ac:cxnSpMkLst>
        </pc:cxnChg>
        <pc:cxnChg chg="mod">
          <ac:chgData name="Phillip Kaufman" userId="c001b2a046940d7c" providerId="LiveId" clId="{5CB25B10-5B1C-4017-B167-ED3104435743}" dt="2024-05-18T03:14:01.998" v="2760"/>
          <ac:cxnSpMkLst>
            <pc:docMk/>
            <pc:sldMk cId="4214571263" sldId="918"/>
            <ac:cxnSpMk id="63" creationId="{5E2F6A17-DCEE-4405-6DD1-3CD2C83D7476}"/>
          </ac:cxnSpMkLst>
        </pc:cxnChg>
        <pc:cxnChg chg="mod">
          <ac:chgData name="Phillip Kaufman" userId="c001b2a046940d7c" providerId="LiveId" clId="{5CB25B10-5B1C-4017-B167-ED3104435743}" dt="2024-05-18T03:14:01.998" v="2760"/>
          <ac:cxnSpMkLst>
            <pc:docMk/>
            <pc:sldMk cId="4214571263" sldId="918"/>
            <ac:cxnSpMk id="64" creationId="{E47A1D76-D3B8-DF1F-1E6F-7E671EE54928}"/>
          </ac:cxnSpMkLst>
        </pc:cxnChg>
        <pc:cxnChg chg="mod">
          <ac:chgData name="Phillip Kaufman" userId="c001b2a046940d7c" providerId="LiveId" clId="{5CB25B10-5B1C-4017-B167-ED3104435743}" dt="2024-05-18T03:14:01.998" v="2760"/>
          <ac:cxnSpMkLst>
            <pc:docMk/>
            <pc:sldMk cId="4214571263" sldId="918"/>
            <ac:cxnSpMk id="65" creationId="{33E11B2D-C737-08B3-5FD2-7707550D8817}"/>
          </ac:cxnSpMkLst>
        </pc:cxnChg>
        <pc:cxnChg chg="mod">
          <ac:chgData name="Phillip Kaufman" userId="c001b2a046940d7c" providerId="LiveId" clId="{5CB25B10-5B1C-4017-B167-ED3104435743}" dt="2024-05-18T03:14:01.998" v="2760"/>
          <ac:cxnSpMkLst>
            <pc:docMk/>
            <pc:sldMk cId="4214571263" sldId="918"/>
            <ac:cxnSpMk id="66" creationId="{7437AD5E-3059-3CC1-A7DC-59F9EB850734}"/>
          </ac:cxnSpMkLst>
        </pc:cxnChg>
        <pc:cxnChg chg="mod">
          <ac:chgData name="Phillip Kaufman" userId="c001b2a046940d7c" providerId="LiveId" clId="{5CB25B10-5B1C-4017-B167-ED3104435743}" dt="2024-05-18T03:14:01.998" v="2760"/>
          <ac:cxnSpMkLst>
            <pc:docMk/>
            <pc:sldMk cId="4214571263" sldId="918"/>
            <ac:cxnSpMk id="67" creationId="{4D8A571B-BCA1-7A6B-014E-6C6354AEADFD}"/>
          </ac:cxnSpMkLst>
        </pc:cxnChg>
        <pc:cxnChg chg="mod">
          <ac:chgData name="Phillip Kaufman" userId="c001b2a046940d7c" providerId="LiveId" clId="{5CB25B10-5B1C-4017-B167-ED3104435743}" dt="2024-05-27T07:31:35.873" v="8665"/>
          <ac:cxnSpMkLst>
            <pc:docMk/>
            <pc:sldMk cId="4214571263" sldId="918"/>
            <ac:cxnSpMk id="68" creationId="{24304DDF-4C8C-8707-7F65-4D29D6931994}"/>
          </ac:cxnSpMkLst>
        </pc:cxnChg>
        <pc:cxnChg chg="mod">
          <ac:chgData name="Phillip Kaufman" userId="c001b2a046940d7c" providerId="LiveId" clId="{5CB25B10-5B1C-4017-B167-ED3104435743}" dt="2024-05-18T03:14:01.998" v="2760"/>
          <ac:cxnSpMkLst>
            <pc:docMk/>
            <pc:sldMk cId="4214571263" sldId="918"/>
            <ac:cxnSpMk id="68" creationId="{D4617545-447B-507F-04F5-91B50FA8D376}"/>
          </ac:cxnSpMkLst>
        </pc:cxnChg>
        <pc:cxnChg chg="mod">
          <ac:chgData name="Phillip Kaufman" userId="c001b2a046940d7c" providerId="LiveId" clId="{5CB25B10-5B1C-4017-B167-ED3104435743}" dt="2024-05-14T06:48:09.424" v="783"/>
          <ac:cxnSpMkLst>
            <pc:docMk/>
            <pc:sldMk cId="4214571263" sldId="918"/>
            <ac:cxnSpMk id="69" creationId="{255BF62A-5D0A-4DC8-A8E8-29F2FD8C71DE}"/>
          </ac:cxnSpMkLst>
        </pc:cxnChg>
        <pc:cxnChg chg="mod">
          <ac:chgData name="Phillip Kaufman" userId="c001b2a046940d7c" providerId="LiveId" clId="{5CB25B10-5B1C-4017-B167-ED3104435743}" dt="2024-05-27T07:31:35.873" v="8665"/>
          <ac:cxnSpMkLst>
            <pc:docMk/>
            <pc:sldMk cId="4214571263" sldId="918"/>
            <ac:cxnSpMk id="69" creationId="{94781F75-4289-A8C2-DAA2-D8A31DD84852}"/>
          </ac:cxnSpMkLst>
        </pc:cxnChg>
        <pc:cxnChg chg="mod">
          <ac:chgData name="Phillip Kaufman" userId="c001b2a046940d7c" providerId="LiveId" clId="{5CB25B10-5B1C-4017-B167-ED3104435743}" dt="2024-05-18T03:14:01.998" v="2760"/>
          <ac:cxnSpMkLst>
            <pc:docMk/>
            <pc:sldMk cId="4214571263" sldId="918"/>
            <ac:cxnSpMk id="69" creationId="{D53F9246-8DEF-40E0-0571-7F9DFC4FCD2C}"/>
          </ac:cxnSpMkLst>
        </pc:cxnChg>
        <pc:cxnChg chg="mod">
          <ac:chgData name="Phillip Kaufman" userId="c001b2a046940d7c" providerId="LiveId" clId="{5CB25B10-5B1C-4017-B167-ED3104435743}" dt="2024-05-14T06:48:09.424" v="783"/>
          <ac:cxnSpMkLst>
            <pc:docMk/>
            <pc:sldMk cId="4214571263" sldId="918"/>
            <ac:cxnSpMk id="70" creationId="{9574381F-BB44-A14D-2E02-E0471FB9C4A2}"/>
          </ac:cxnSpMkLst>
        </pc:cxnChg>
        <pc:cxnChg chg="mod">
          <ac:chgData name="Phillip Kaufman" userId="c001b2a046940d7c" providerId="LiveId" clId="{5CB25B10-5B1C-4017-B167-ED3104435743}" dt="2024-05-18T03:14:01.998" v="2760"/>
          <ac:cxnSpMkLst>
            <pc:docMk/>
            <pc:sldMk cId="4214571263" sldId="918"/>
            <ac:cxnSpMk id="70" creationId="{CF675E6B-1DAB-667D-06AA-7C99D765BDC0}"/>
          </ac:cxnSpMkLst>
        </pc:cxnChg>
        <pc:cxnChg chg="mod">
          <ac:chgData name="Phillip Kaufman" userId="c001b2a046940d7c" providerId="LiveId" clId="{5CB25B10-5B1C-4017-B167-ED3104435743}" dt="2024-05-14T06:48:09.424" v="783"/>
          <ac:cxnSpMkLst>
            <pc:docMk/>
            <pc:sldMk cId="4214571263" sldId="918"/>
            <ac:cxnSpMk id="71" creationId="{A52218FC-4597-2E4C-85FB-F5E63B58A186}"/>
          </ac:cxnSpMkLst>
        </pc:cxnChg>
        <pc:cxnChg chg="mod">
          <ac:chgData name="Phillip Kaufman" userId="c001b2a046940d7c" providerId="LiveId" clId="{5CB25B10-5B1C-4017-B167-ED3104435743}" dt="2024-05-18T03:14:01.998" v="2760"/>
          <ac:cxnSpMkLst>
            <pc:docMk/>
            <pc:sldMk cId="4214571263" sldId="918"/>
            <ac:cxnSpMk id="71" creationId="{AFFAB099-885E-9ACE-28E3-862A1904913A}"/>
          </ac:cxnSpMkLst>
        </pc:cxnChg>
        <pc:cxnChg chg="mod">
          <ac:chgData name="Phillip Kaufman" userId="c001b2a046940d7c" providerId="LiveId" clId="{5CB25B10-5B1C-4017-B167-ED3104435743}" dt="2024-05-18T03:14:01.998" v="2760"/>
          <ac:cxnSpMkLst>
            <pc:docMk/>
            <pc:sldMk cId="4214571263" sldId="918"/>
            <ac:cxnSpMk id="72" creationId="{09B610BA-3348-CA24-A9DD-0CF1CE0BB53A}"/>
          </ac:cxnSpMkLst>
        </pc:cxnChg>
        <pc:cxnChg chg="mod">
          <ac:chgData name="Phillip Kaufman" userId="c001b2a046940d7c" providerId="LiveId" clId="{5CB25B10-5B1C-4017-B167-ED3104435743}" dt="2024-05-27T07:31:35.873" v="8665"/>
          <ac:cxnSpMkLst>
            <pc:docMk/>
            <pc:sldMk cId="4214571263" sldId="918"/>
            <ac:cxnSpMk id="72" creationId="{86384668-9290-B0FC-49BE-1FC260A55945}"/>
          </ac:cxnSpMkLst>
        </pc:cxnChg>
        <pc:cxnChg chg="mod">
          <ac:chgData name="Phillip Kaufman" userId="c001b2a046940d7c" providerId="LiveId" clId="{5CB25B10-5B1C-4017-B167-ED3104435743}" dt="2024-05-14T06:48:09.424" v="783"/>
          <ac:cxnSpMkLst>
            <pc:docMk/>
            <pc:sldMk cId="4214571263" sldId="918"/>
            <ac:cxnSpMk id="72" creationId="{DB7E1609-1F21-7DB8-9798-74F9A546C6C3}"/>
          </ac:cxnSpMkLst>
        </pc:cxnChg>
        <pc:cxnChg chg="mod">
          <ac:chgData name="Phillip Kaufman" userId="c001b2a046940d7c" providerId="LiveId" clId="{5CB25B10-5B1C-4017-B167-ED3104435743}" dt="2024-05-14T06:48:09.424" v="783"/>
          <ac:cxnSpMkLst>
            <pc:docMk/>
            <pc:sldMk cId="4214571263" sldId="918"/>
            <ac:cxnSpMk id="73" creationId="{64E03C94-BF56-20AE-4D02-DA4B9B097052}"/>
          </ac:cxnSpMkLst>
        </pc:cxnChg>
        <pc:cxnChg chg="mod">
          <ac:chgData name="Phillip Kaufman" userId="c001b2a046940d7c" providerId="LiveId" clId="{5CB25B10-5B1C-4017-B167-ED3104435743}" dt="2024-05-18T03:14:01.998" v="2760"/>
          <ac:cxnSpMkLst>
            <pc:docMk/>
            <pc:sldMk cId="4214571263" sldId="918"/>
            <ac:cxnSpMk id="73" creationId="{8B742CA2-C6CC-03BD-8E5F-B6DE305CACC3}"/>
          </ac:cxnSpMkLst>
        </pc:cxnChg>
        <pc:cxnChg chg="mod">
          <ac:chgData name="Phillip Kaufman" userId="c001b2a046940d7c" providerId="LiveId" clId="{5CB25B10-5B1C-4017-B167-ED3104435743}" dt="2024-05-27T07:31:35.873" v="8665"/>
          <ac:cxnSpMkLst>
            <pc:docMk/>
            <pc:sldMk cId="4214571263" sldId="918"/>
            <ac:cxnSpMk id="73" creationId="{B6872640-7693-2931-59D9-3D9E5D9AC7CB}"/>
          </ac:cxnSpMkLst>
        </pc:cxnChg>
        <pc:cxnChg chg="mod">
          <ac:chgData name="Phillip Kaufman" userId="c001b2a046940d7c" providerId="LiveId" clId="{5CB25B10-5B1C-4017-B167-ED3104435743}" dt="2024-05-14T06:48:09.424" v="783"/>
          <ac:cxnSpMkLst>
            <pc:docMk/>
            <pc:sldMk cId="4214571263" sldId="918"/>
            <ac:cxnSpMk id="74" creationId="{2E54C441-4BF3-115C-E5B9-A10A14EB2F40}"/>
          </ac:cxnSpMkLst>
        </pc:cxnChg>
        <pc:cxnChg chg="mod">
          <ac:chgData name="Phillip Kaufman" userId="c001b2a046940d7c" providerId="LiveId" clId="{5CB25B10-5B1C-4017-B167-ED3104435743}" dt="2024-05-18T03:14:01.998" v="2760"/>
          <ac:cxnSpMkLst>
            <pc:docMk/>
            <pc:sldMk cId="4214571263" sldId="918"/>
            <ac:cxnSpMk id="74" creationId="{E67C6BBC-0CE6-C720-0053-31435D8FFEA5}"/>
          </ac:cxnSpMkLst>
        </pc:cxnChg>
        <pc:cxnChg chg="mod">
          <ac:chgData name="Phillip Kaufman" userId="c001b2a046940d7c" providerId="LiveId" clId="{5CB25B10-5B1C-4017-B167-ED3104435743}" dt="2024-05-14T06:48:09.424" v="783"/>
          <ac:cxnSpMkLst>
            <pc:docMk/>
            <pc:sldMk cId="4214571263" sldId="918"/>
            <ac:cxnSpMk id="75" creationId="{167EF795-1694-8543-5881-2C06F6A93C79}"/>
          </ac:cxnSpMkLst>
        </pc:cxnChg>
        <pc:cxnChg chg="mod">
          <ac:chgData name="Phillip Kaufman" userId="c001b2a046940d7c" providerId="LiveId" clId="{5CB25B10-5B1C-4017-B167-ED3104435743}" dt="2024-05-18T03:14:01.998" v="2760"/>
          <ac:cxnSpMkLst>
            <pc:docMk/>
            <pc:sldMk cId="4214571263" sldId="918"/>
            <ac:cxnSpMk id="75" creationId="{1E10D778-BC7A-73BC-4899-CADDD5254A60}"/>
          </ac:cxnSpMkLst>
        </pc:cxnChg>
        <pc:cxnChg chg="mod">
          <ac:chgData name="Phillip Kaufman" userId="c001b2a046940d7c" providerId="LiveId" clId="{5CB25B10-5B1C-4017-B167-ED3104435743}" dt="2024-05-14T06:48:09.424" v="783"/>
          <ac:cxnSpMkLst>
            <pc:docMk/>
            <pc:sldMk cId="4214571263" sldId="918"/>
            <ac:cxnSpMk id="76" creationId="{3A28F68E-C5BF-0F2F-9D1D-588130B15338}"/>
          </ac:cxnSpMkLst>
        </pc:cxnChg>
        <pc:cxnChg chg="mod">
          <ac:chgData name="Phillip Kaufman" userId="c001b2a046940d7c" providerId="LiveId" clId="{5CB25B10-5B1C-4017-B167-ED3104435743}" dt="2024-05-18T03:14:01.998" v="2760"/>
          <ac:cxnSpMkLst>
            <pc:docMk/>
            <pc:sldMk cId="4214571263" sldId="918"/>
            <ac:cxnSpMk id="76" creationId="{DABBCA37-06B2-CD44-E8D8-4EA79DB80E95}"/>
          </ac:cxnSpMkLst>
        </pc:cxnChg>
        <pc:cxnChg chg="mod">
          <ac:chgData name="Phillip Kaufman" userId="c001b2a046940d7c" providerId="LiveId" clId="{5CB25B10-5B1C-4017-B167-ED3104435743}" dt="2024-05-27T07:31:35.873" v="8665"/>
          <ac:cxnSpMkLst>
            <pc:docMk/>
            <pc:sldMk cId="4214571263" sldId="918"/>
            <ac:cxnSpMk id="76" creationId="{EED40C26-056A-E3D6-5250-EF292C8A7BBB}"/>
          </ac:cxnSpMkLst>
        </pc:cxnChg>
        <pc:cxnChg chg="mod">
          <ac:chgData name="Phillip Kaufman" userId="c001b2a046940d7c" providerId="LiveId" clId="{5CB25B10-5B1C-4017-B167-ED3104435743}" dt="2024-05-27T07:31:35.873" v="8665"/>
          <ac:cxnSpMkLst>
            <pc:docMk/>
            <pc:sldMk cId="4214571263" sldId="918"/>
            <ac:cxnSpMk id="77" creationId="{49728372-A610-0BB9-BA6F-32D2E74EC4D1}"/>
          </ac:cxnSpMkLst>
        </pc:cxnChg>
        <pc:cxnChg chg="mod">
          <ac:chgData name="Phillip Kaufman" userId="c001b2a046940d7c" providerId="LiveId" clId="{5CB25B10-5B1C-4017-B167-ED3104435743}" dt="2024-05-18T03:14:01.998" v="2760"/>
          <ac:cxnSpMkLst>
            <pc:docMk/>
            <pc:sldMk cId="4214571263" sldId="918"/>
            <ac:cxnSpMk id="77" creationId="{BF781C34-3FB8-E5B5-66BB-01934AE89523}"/>
          </ac:cxnSpMkLst>
        </pc:cxnChg>
        <pc:cxnChg chg="mod">
          <ac:chgData name="Phillip Kaufman" userId="c001b2a046940d7c" providerId="LiveId" clId="{5CB25B10-5B1C-4017-B167-ED3104435743}" dt="2024-05-14T06:48:09.424" v="783"/>
          <ac:cxnSpMkLst>
            <pc:docMk/>
            <pc:sldMk cId="4214571263" sldId="918"/>
            <ac:cxnSpMk id="77" creationId="{D19CBA82-6615-32A2-BD37-5FBF43FC8FB8}"/>
          </ac:cxnSpMkLst>
        </pc:cxnChg>
        <pc:cxnChg chg="mod">
          <ac:chgData name="Phillip Kaufman" userId="c001b2a046940d7c" providerId="LiveId" clId="{5CB25B10-5B1C-4017-B167-ED3104435743}" dt="2024-05-18T03:14:01.998" v="2760"/>
          <ac:cxnSpMkLst>
            <pc:docMk/>
            <pc:sldMk cId="4214571263" sldId="918"/>
            <ac:cxnSpMk id="78" creationId="{19438145-C2B2-B22F-79CA-2FFA2C9B048D}"/>
          </ac:cxnSpMkLst>
        </pc:cxnChg>
        <pc:cxnChg chg="mod">
          <ac:chgData name="Phillip Kaufman" userId="c001b2a046940d7c" providerId="LiveId" clId="{5CB25B10-5B1C-4017-B167-ED3104435743}" dt="2024-05-14T06:48:09.424" v="783"/>
          <ac:cxnSpMkLst>
            <pc:docMk/>
            <pc:sldMk cId="4214571263" sldId="918"/>
            <ac:cxnSpMk id="78" creationId="{E71ED2BD-603D-6DA8-44AB-BC50FCCB744B}"/>
          </ac:cxnSpMkLst>
        </pc:cxnChg>
        <pc:cxnChg chg="mod">
          <ac:chgData name="Phillip Kaufman" userId="c001b2a046940d7c" providerId="LiveId" clId="{5CB25B10-5B1C-4017-B167-ED3104435743}" dt="2024-05-14T06:48:09.424" v="783"/>
          <ac:cxnSpMkLst>
            <pc:docMk/>
            <pc:sldMk cId="4214571263" sldId="918"/>
            <ac:cxnSpMk id="79" creationId="{7A584AFD-EDD6-530F-716E-D214ABD747BA}"/>
          </ac:cxnSpMkLst>
        </pc:cxnChg>
        <pc:cxnChg chg="mod">
          <ac:chgData name="Phillip Kaufman" userId="c001b2a046940d7c" providerId="LiveId" clId="{5CB25B10-5B1C-4017-B167-ED3104435743}" dt="2024-05-18T03:14:01.998" v="2760"/>
          <ac:cxnSpMkLst>
            <pc:docMk/>
            <pc:sldMk cId="4214571263" sldId="918"/>
            <ac:cxnSpMk id="79" creationId="{E20DD835-8910-764C-D6DC-C7F7435B78B7}"/>
          </ac:cxnSpMkLst>
        </pc:cxnChg>
        <pc:cxnChg chg="mod">
          <ac:chgData name="Phillip Kaufman" userId="c001b2a046940d7c" providerId="LiveId" clId="{5CB25B10-5B1C-4017-B167-ED3104435743}" dt="2024-05-27T07:31:35.873" v="8665"/>
          <ac:cxnSpMkLst>
            <pc:docMk/>
            <pc:sldMk cId="4214571263" sldId="918"/>
            <ac:cxnSpMk id="80" creationId="{1C3BE16B-3067-3185-D96A-AD72E7B55FDD}"/>
          </ac:cxnSpMkLst>
        </pc:cxnChg>
        <pc:cxnChg chg="mod">
          <ac:chgData name="Phillip Kaufman" userId="c001b2a046940d7c" providerId="LiveId" clId="{5CB25B10-5B1C-4017-B167-ED3104435743}" dt="2024-05-14T06:48:09.424" v="783"/>
          <ac:cxnSpMkLst>
            <pc:docMk/>
            <pc:sldMk cId="4214571263" sldId="918"/>
            <ac:cxnSpMk id="80" creationId="{D4C47B7A-4D78-8180-EAE3-FA42667B1877}"/>
          </ac:cxnSpMkLst>
        </pc:cxnChg>
        <pc:cxnChg chg="mod">
          <ac:chgData name="Phillip Kaufman" userId="c001b2a046940d7c" providerId="LiveId" clId="{5CB25B10-5B1C-4017-B167-ED3104435743}" dt="2024-05-18T03:14:01.998" v="2760"/>
          <ac:cxnSpMkLst>
            <pc:docMk/>
            <pc:sldMk cId="4214571263" sldId="918"/>
            <ac:cxnSpMk id="80" creationId="{D5D51C98-CD6B-191F-05E7-23A3D9008EF3}"/>
          </ac:cxnSpMkLst>
        </pc:cxnChg>
        <pc:cxnChg chg="mod">
          <ac:chgData name="Phillip Kaufman" userId="c001b2a046940d7c" providerId="LiveId" clId="{5CB25B10-5B1C-4017-B167-ED3104435743}" dt="2024-05-14T06:48:09.424" v="783"/>
          <ac:cxnSpMkLst>
            <pc:docMk/>
            <pc:sldMk cId="4214571263" sldId="918"/>
            <ac:cxnSpMk id="81" creationId="{097A9384-EA3D-835A-90DE-DD431DEF9CC8}"/>
          </ac:cxnSpMkLst>
        </pc:cxnChg>
        <pc:cxnChg chg="mod">
          <ac:chgData name="Phillip Kaufman" userId="c001b2a046940d7c" providerId="LiveId" clId="{5CB25B10-5B1C-4017-B167-ED3104435743}" dt="2024-05-27T07:31:35.873" v="8665"/>
          <ac:cxnSpMkLst>
            <pc:docMk/>
            <pc:sldMk cId="4214571263" sldId="918"/>
            <ac:cxnSpMk id="81" creationId="{815E7B30-8E30-9AFF-9CDA-A1371CD36E75}"/>
          </ac:cxnSpMkLst>
        </pc:cxnChg>
        <pc:cxnChg chg="mod">
          <ac:chgData name="Phillip Kaufman" userId="c001b2a046940d7c" providerId="LiveId" clId="{5CB25B10-5B1C-4017-B167-ED3104435743}" dt="2024-05-18T03:14:01.998" v="2760"/>
          <ac:cxnSpMkLst>
            <pc:docMk/>
            <pc:sldMk cId="4214571263" sldId="918"/>
            <ac:cxnSpMk id="81" creationId="{B10ECF73-85E6-28F5-D93B-F982567C7FDC}"/>
          </ac:cxnSpMkLst>
        </pc:cxnChg>
        <pc:cxnChg chg="mod">
          <ac:chgData name="Phillip Kaufman" userId="c001b2a046940d7c" providerId="LiveId" clId="{5CB25B10-5B1C-4017-B167-ED3104435743}" dt="2024-05-18T03:14:01.998" v="2760"/>
          <ac:cxnSpMkLst>
            <pc:docMk/>
            <pc:sldMk cId="4214571263" sldId="918"/>
            <ac:cxnSpMk id="82" creationId="{8FC34F0B-9D40-418D-8558-850016FBCC2D}"/>
          </ac:cxnSpMkLst>
        </pc:cxnChg>
        <pc:cxnChg chg="mod">
          <ac:chgData name="Phillip Kaufman" userId="c001b2a046940d7c" providerId="LiveId" clId="{5CB25B10-5B1C-4017-B167-ED3104435743}" dt="2024-05-14T06:48:09.424" v="783"/>
          <ac:cxnSpMkLst>
            <pc:docMk/>
            <pc:sldMk cId="4214571263" sldId="918"/>
            <ac:cxnSpMk id="82" creationId="{95EA4489-4B8D-6855-FCFA-C9C79AEC0BB1}"/>
          </ac:cxnSpMkLst>
        </pc:cxnChg>
        <pc:cxnChg chg="mod">
          <ac:chgData name="Phillip Kaufman" userId="c001b2a046940d7c" providerId="LiveId" clId="{5CB25B10-5B1C-4017-B167-ED3104435743}" dt="2024-05-18T03:14:01.998" v="2760"/>
          <ac:cxnSpMkLst>
            <pc:docMk/>
            <pc:sldMk cId="4214571263" sldId="918"/>
            <ac:cxnSpMk id="83" creationId="{304EDDFE-8150-693B-3D60-53287796E388}"/>
          </ac:cxnSpMkLst>
        </pc:cxnChg>
        <pc:cxnChg chg="mod">
          <ac:chgData name="Phillip Kaufman" userId="c001b2a046940d7c" providerId="LiveId" clId="{5CB25B10-5B1C-4017-B167-ED3104435743}" dt="2024-05-14T06:48:09.424" v="783"/>
          <ac:cxnSpMkLst>
            <pc:docMk/>
            <pc:sldMk cId="4214571263" sldId="918"/>
            <ac:cxnSpMk id="83" creationId="{A64358D6-E96F-F354-C50D-092BFB15EB00}"/>
          </ac:cxnSpMkLst>
        </pc:cxnChg>
        <pc:cxnChg chg="mod">
          <ac:chgData name="Phillip Kaufman" userId="c001b2a046940d7c" providerId="LiveId" clId="{5CB25B10-5B1C-4017-B167-ED3104435743}" dt="2024-05-27T07:31:35.873" v="8665"/>
          <ac:cxnSpMkLst>
            <pc:docMk/>
            <pc:sldMk cId="4214571263" sldId="918"/>
            <ac:cxnSpMk id="84" creationId="{31DE0E2A-9FA1-E4CC-74FE-CE775C981AC4}"/>
          </ac:cxnSpMkLst>
        </pc:cxnChg>
        <pc:cxnChg chg="mod">
          <ac:chgData name="Phillip Kaufman" userId="c001b2a046940d7c" providerId="LiveId" clId="{5CB25B10-5B1C-4017-B167-ED3104435743}" dt="2024-05-18T03:14:01.998" v="2760"/>
          <ac:cxnSpMkLst>
            <pc:docMk/>
            <pc:sldMk cId="4214571263" sldId="918"/>
            <ac:cxnSpMk id="84" creationId="{6C526D28-6149-5064-A782-FB35E6D14BC1}"/>
          </ac:cxnSpMkLst>
        </pc:cxnChg>
        <pc:cxnChg chg="mod">
          <ac:chgData name="Phillip Kaufman" userId="c001b2a046940d7c" providerId="LiveId" clId="{5CB25B10-5B1C-4017-B167-ED3104435743}" dt="2024-05-14T06:48:09.424" v="783"/>
          <ac:cxnSpMkLst>
            <pc:docMk/>
            <pc:sldMk cId="4214571263" sldId="918"/>
            <ac:cxnSpMk id="84" creationId="{9A27DC49-2F0E-7EBD-814E-37D04B44EFD8}"/>
          </ac:cxnSpMkLst>
        </pc:cxnChg>
        <pc:cxnChg chg="mod">
          <ac:chgData name="Phillip Kaufman" userId="c001b2a046940d7c" providerId="LiveId" clId="{5CB25B10-5B1C-4017-B167-ED3104435743}" dt="2024-05-18T03:14:01.998" v="2760"/>
          <ac:cxnSpMkLst>
            <pc:docMk/>
            <pc:sldMk cId="4214571263" sldId="918"/>
            <ac:cxnSpMk id="85" creationId="{3CC8C9E7-7CA0-37BB-7562-F6281CCD39BB}"/>
          </ac:cxnSpMkLst>
        </pc:cxnChg>
        <pc:cxnChg chg="mod">
          <ac:chgData name="Phillip Kaufman" userId="c001b2a046940d7c" providerId="LiveId" clId="{5CB25B10-5B1C-4017-B167-ED3104435743}" dt="2024-05-27T07:31:35.873" v="8665"/>
          <ac:cxnSpMkLst>
            <pc:docMk/>
            <pc:sldMk cId="4214571263" sldId="918"/>
            <ac:cxnSpMk id="85" creationId="{431F6738-70B2-91B7-FC09-1175CF35AC80}"/>
          </ac:cxnSpMkLst>
        </pc:cxnChg>
        <pc:cxnChg chg="mod">
          <ac:chgData name="Phillip Kaufman" userId="c001b2a046940d7c" providerId="LiveId" clId="{5CB25B10-5B1C-4017-B167-ED3104435743}" dt="2024-05-14T06:48:09.424" v="783"/>
          <ac:cxnSpMkLst>
            <pc:docMk/>
            <pc:sldMk cId="4214571263" sldId="918"/>
            <ac:cxnSpMk id="85" creationId="{93686018-CEC7-96EF-CC39-819BF111C850}"/>
          </ac:cxnSpMkLst>
        </pc:cxnChg>
        <pc:cxnChg chg="mod">
          <ac:chgData name="Phillip Kaufman" userId="c001b2a046940d7c" providerId="LiveId" clId="{5CB25B10-5B1C-4017-B167-ED3104435743}" dt="2024-05-18T03:14:01.998" v="2760"/>
          <ac:cxnSpMkLst>
            <pc:docMk/>
            <pc:sldMk cId="4214571263" sldId="918"/>
            <ac:cxnSpMk id="86" creationId="{4CFDC940-E83D-B875-8B30-A56AE1E991F2}"/>
          </ac:cxnSpMkLst>
        </pc:cxnChg>
        <pc:cxnChg chg="mod">
          <ac:chgData name="Phillip Kaufman" userId="c001b2a046940d7c" providerId="LiveId" clId="{5CB25B10-5B1C-4017-B167-ED3104435743}" dt="2024-05-14T06:48:09.424" v="783"/>
          <ac:cxnSpMkLst>
            <pc:docMk/>
            <pc:sldMk cId="4214571263" sldId="918"/>
            <ac:cxnSpMk id="86" creationId="{BCBCDE49-8AD4-3877-25DE-215649C550EA}"/>
          </ac:cxnSpMkLst>
        </pc:cxnChg>
        <pc:cxnChg chg="mod">
          <ac:chgData name="Phillip Kaufman" userId="c001b2a046940d7c" providerId="LiveId" clId="{5CB25B10-5B1C-4017-B167-ED3104435743}" dt="2024-05-18T03:14:01.998" v="2760"/>
          <ac:cxnSpMkLst>
            <pc:docMk/>
            <pc:sldMk cId="4214571263" sldId="918"/>
            <ac:cxnSpMk id="87" creationId="{6F04AAF9-0250-72D5-9706-5C2DF629B159}"/>
          </ac:cxnSpMkLst>
        </pc:cxnChg>
        <pc:cxnChg chg="mod">
          <ac:chgData name="Phillip Kaufman" userId="c001b2a046940d7c" providerId="LiveId" clId="{5CB25B10-5B1C-4017-B167-ED3104435743}" dt="2024-05-14T06:48:09.424" v="783"/>
          <ac:cxnSpMkLst>
            <pc:docMk/>
            <pc:sldMk cId="4214571263" sldId="918"/>
            <ac:cxnSpMk id="87" creationId="{9BC31084-EF99-DC14-2117-E612AFD0D7D1}"/>
          </ac:cxnSpMkLst>
        </pc:cxnChg>
        <pc:cxnChg chg="mod">
          <ac:chgData name="Phillip Kaufman" userId="c001b2a046940d7c" providerId="LiveId" clId="{5CB25B10-5B1C-4017-B167-ED3104435743}" dt="2024-05-18T03:14:01.998" v="2760"/>
          <ac:cxnSpMkLst>
            <pc:docMk/>
            <pc:sldMk cId="4214571263" sldId="918"/>
            <ac:cxnSpMk id="88" creationId="{70344742-7B07-372D-4918-F04C804C72A9}"/>
          </ac:cxnSpMkLst>
        </pc:cxnChg>
        <pc:cxnChg chg="mod">
          <ac:chgData name="Phillip Kaufman" userId="c001b2a046940d7c" providerId="LiveId" clId="{5CB25B10-5B1C-4017-B167-ED3104435743}" dt="2024-05-27T07:31:35.873" v="8665"/>
          <ac:cxnSpMkLst>
            <pc:docMk/>
            <pc:sldMk cId="4214571263" sldId="918"/>
            <ac:cxnSpMk id="88" creationId="{BD7B3A1E-6FF8-5F19-6919-C9AE0E3AA527}"/>
          </ac:cxnSpMkLst>
        </pc:cxnChg>
        <pc:cxnChg chg="mod">
          <ac:chgData name="Phillip Kaufman" userId="c001b2a046940d7c" providerId="LiveId" clId="{5CB25B10-5B1C-4017-B167-ED3104435743}" dt="2024-05-14T06:48:09.424" v="783"/>
          <ac:cxnSpMkLst>
            <pc:docMk/>
            <pc:sldMk cId="4214571263" sldId="918"/>
            <ac:cxnSpMk id="88" creationId="{C30A8607-6AFB-8972-1931-0C00CE96EB2E}"/>
          </ac:cxnSpMkLst>
        </pc:cxnChg>
        <pc:cxnChg chg="mod">
          <ac:chgData name="Phillip Kaufman" userId="c001b2a046940d7c" providerId="LiveId" clId="{5CB25B10-5B1C-4017-B167-ED3104435743}" dt="2024-05-14T06:48:09.424" v="783"/>
          <ac:cxnSpMkLst>
            <pc:docMk/>
            <pc:sldMk cId="4214571263" sldId="918"/>
            <ac:cxnSpMk id="89" creationId="{1355B460-6D58-4EB1-3998-B70DD99C55BD}"/>
          </ac:cxnSpMkLst>
        </pc:cxnChg>
        <pc:cxnChg chg="mod">
          <ac:chgData name="Phillip Kaufman" userId="c001b2a046940d7c" providerId="LiveId" clId="{5CB25B10-5B1C-4017-B167-ED3104435743}" dt="2024-05-27T07:31:35.873" v="8665"/>
          <ac:cxnSpMkLst>
            <pc:docMk/>
            <pc:sldMk cId="4214571263" sldId="918"/>
            <ac:cxnSpMk id="89" creationId="{646211BD-6C0E-F888-D7DF-DDBFF7AC3C3E}"/>
          </ac:cxnSpMkLst>
        </pc:cxnChg>
        <pc:cxnChg chg="mod">
          <ac:chgData name="Phillip Kaufman" userId="c001b2a046940d7c" providerId="LiveId" clId="{5CB25B10-5B1C-4017-B167-ED3104435743}" dt="2024-05-18T03:14:01.998" v="2760"/>
          <ac:cxnSpMkLst>
            <pc:docMk/>
            <pc:sldMk cId="4214571263" sldId="918"/>
            <ac:cxnSpMk id="89" creationId="{F23173EE-5760-CBE3-3F68-3EEB5D191A01}"/>
          </ac:cxnSpMkLst>
        </pc:cxnChg>
        <pc:cxnChg chg="mod">
          <ac:chgData name="Phillip Kaufman" userId="c001b2a046940d7c" providerId="LiveId" clId="{5CB25B10-5B1C-4017-B167-ED3104435743}" dt="2024-05-14T06:48:09.424" v="783"/>
          <ac:cxnSpMkLst>
            <pc:docMk/>
            <pc:sldMk cId="4214571263" sldId="918"/>
            <ac:cxnSpMk id="90" creationId="{53462E8F-94CA-7BC9-11EE-C330E308E296}"/>
          </ac:cxnSpMkLst>
        </pc:cxnChg>
        <pc:cxnChg chg="mod">
          <ac:chgData name="Phillip Kaufman" userId="c001b2a046940d7c" providerId="LiveId" clId="{5CB25B10-5B1C-4017-B167-ED3104435743}" dt="2024-05-27T07:31:35.873" v="8665"/>
          <ac:cxnSpMkLst>
            <pc:docMk/>
            <pc:sldMk cId="4214571263" sldId="918"/>
            <ac:cxnSpMk id="90" creationId="{8D75C474-C338-787D-3206-614B8F90D056}"/>
          </ac:cxnSpMkLst>
        </pc:cxnChg>
        <pc:cxnChg chg="mod">
          <ac:chgData name="Phillip Kaufman" userId="c001b2a046940d7c" providerId="LiveId" clId="{5CB25B10-5B1C-4017-B167-ED3104435743}" dt="2024-05-18T03:14:01.998" v="2760"/>
          <ac:cxnSpMkLst>
            <pc:docMk/>
            <pc:sldMk cId="4214571263" sldId="918"/>
            <ac:cxnSpMk id="90" creationId="{CED1B866-B515-A6E2-FCFE-3A056CC1E201}"/>
          </ac:cxnSpMkLst>
        </pc:cxnChg>
        <pc:cxnChg chg="mod">
          <ac:chgData name="Phillip Kaufman" userId="c001b2a046940d7c" providerId="LiveId" clId="{5CB25B10-5B1C-4017-B167-ED3104435743}" dt="2024-05-14T06:48:09.424" v="783"/>
          <ac:cxnSpMkLst>
            <pc:docMk/>
            <pc:sldMk cId="4214571263" sldId="918"/>
            <ac:cxnSpMk id="91" creationId="{5AE8AB1F-A785-3443-4A86-E57687351BD8}"/>
          </ac:cxnSpMkLst>
        </pc:cxnChg>
        <pc:cxnChg chg="mod">
          <ac:chgData name="Phillip Kaufman" userId="c001b2a046940d7c" providerId="LiveId" clId="{5CB25B10-5B1C-4017-B167-ED3104435743}" dt="2024-05-18T03:14:01.998" v="2760"/>
          <ac:cxnSpMkLst>
            <pc:docMk/>
            <pc:sldMk cId="4214571263" sldId="918"/>
            <ac:cxnSpMk id="91" creationId="{62B6EE6A-47C1-658F-60F3-E07E2A0E4540}"/>
          </ac:cxnSpMkLst>
        </pc:cxnChg>
        <pc:cxnChg chg="mod">
          <ac:chgData name="Phillip Kaufman" userId="c001b2a046940d7c" providerId="LiveId" clId="{5CB25B10-5B1C-4017-B167-ED3104435743}" dt="2024-05-27T07:31:35.873" v="8665"/>
          <ac:cxnSpMkLst>
            <pc:docMk/>
            <pc:sldMk cId="4214571263" sldId="918"/>
            <ac:cxnSpMk id="91" creationId="{A187F57F-05F6-6CED-517A-A3BF4A499580}"/>
          </ac:cxnSpMkLst>
        </pc:cxnChg>
        <pc:cxnChg chg="mod">
          <ac:chgData name="Phillip Kaufman" userId="c001b2a046940d7c" providerId="LiveId" clId="{5CB25B10-5B1C-4017-B167-ED3104435743}" dt="2024-05-18T03:14:01.998" v="2760"/>
          <ac:cxnSpMkLst>
            <pc:docMk/>
            <pc:sldMk cId="4214571263" sldId="918"/>
            <ac:cxnSpMk id="92" creationId="{49455919-1816-BC6D-21D1-7B8DCF1281E7}"/>
          </ac:cxnSpMkLst>
        </pc:cxnChg>
        <pc:cxnChg chg="mod">
          <ac:chgData name="Phillip Kaufman" userId="c001b2a046940d7c" providerId="LiveId" clId="{5CB25B10-5B1C-4017-B167-ED3104435743}" dt="2024-05-14T06:48:09.424" v="783"/>
          <ac:cxnSpMkLst>
            <pc:docMk/>
            <pc:sldMk cId="4214571263" sldId="918"/>
            <ac:cxnSpMk id="92" creationId="{52E941FC-FF74-5F4D-06A9-B6B0EBEABBD0}"/>
          </ac:cxnSpMkLst>
        </pc:cxnChg>
        <pc:cxnChg chg="mod">
          <ac:chgData name="Phillip Kaufman" userId="c001b2a046940d7c" providerId="LiveId" clId="{5CB25B10-5B1C-4017-B167-ED3104435743}" dt="2024-05-27T07:31:35.873" v="8665"/>
          <ac:cxnSpMkLst>
            <pc:docMk/>
            <pc:sldMk cId="4214571263" sldId="918"/>
            <ac:cxnSpMk id="92" creationId="{B0FE5189-BE16-B2A2-0C21-CFCDDAFB9C7A}"/>
          </ac:cxnSpMkLst>
        </pc:cxnChg>
        <pc:cxnChg chg="mod">
          <ac:chgData name="Phillip Kaufman" userId="c001b2a046940d7c" providerId="LiveId" clId="{5CB25B10-5B1C-4017-B167-ED3104435743}" dt="2024-05-14T06:48:09.424" v="783"/>
          <ac:cxnSpMkLst>
            <pc:docMk/>
            <pc:sldMk cId="4214571263" sldId="918"/>
            <ac:cxnSpMk id="93" creationId="{1CDC8944-0996-CF3F-722F-26C0D38A8806}"/>
          </ac:cxnSpMkLst>
        </pc:cxnChg>
        <pc:cxnChg chg="mod">
          <ac:chgData name="Phillip Kaufman" userId="c001b2a046940d7c" providerId="LiveId" clId="{5CB25B10-5B1C-4017-B167-ED3104435743}" dt="2024-05-18T03:14:01.998" v="2760"/>
          <ac:cxnSpMkLst>
            <pc:docMk/>
            <pc:sldMk cId="4214571263" sldId="918"/>
            <ac:cxnSpMk id="93" creationId="{7092DC11-496E-322B-242E-F614F5E8A213}"/>
          </ac:cxnSpMkLst>
        </pc:cxnChg>
        <pc:cxnChg chg="mod">
          <ac:chgData name="Phillip Kaufman" userId="c001b2a046940d7c" providerId="LiveId" clId="{5CB25B10-5B1C-4017-B167-ED3104435743}" dt="2024-05-27T07:31:35.873" v="8665"/>
          <ac:cxnSpMkLst>
            <pc:docMk/>
            <pc:sldMk cId="4214571263" sldId="918"/>
            <ac:cxnSpMk id="93" creationId="{7131CE1D-ACA9-83D6-68D5-2FCD95F7A4D0}"/>
          </ac:cxnSpMkLst>
        </pc:cxnChg>
        <pc:cxnChg chg="mod">
          <ac:chgData name="Phillip Kaufman" userId="c001b2a046940d7c" providerId="LiveId" clId="{5CB25B10-5B1C-4017-B167-ED3104435743}" dt="2024-05-14T06:48:09.424" v="783"/>
          <ac:cxnSpMkLst>
            <pc:docMk/>
            <pc:sldMk cId="4214571263" sldId="918"/>
            <ac:cxnSpMk id="94" creationId="{522BAD3C-316E-0EDA-F48C-866CD30DDA75}"/>
          </ac:cxnSpMkLst>
        </pc:cxnChg>
        <pc:cxnChg chg="mod">
          <ac:chgData name="Phillip Kaufman" userId="c001b2a046940d7c" providerId="LiveId" clId="{5CB25B10-5B1C-4017-B167-ED3104435743}" dt="2024-05-27T07:31:35.873" v="8665"/>
          <ac:cxnSpMkLst>
            <pc:docMk/>
            <pc:sldMk cId="4214571263" sldId="918"/>
            <ac:cxnSpMk id="94" creationId="{E885ACE7-B1A3-D787-413E-458575E66209}"/>
          </ac:cxnSpMkLst>
        </pc:cxnChg>
        <pc:cxnChg chg="mod">
          <ac:chgData name="Phillip Kaufman" userId="c001b2a046940d7c" providerId="LiveId" clId="{5CB25B10-5B1C-4017-B167-ED3104435743}" dt="2024-05-14T06:48:09.424" v="783"/>
          <ac:cxnSpMkLst>
            <pc:docMk/>
            <pc:sldMk cId="4214571263" sldId="918"/>
            <ac:cxnSpMk id="95" creationId="{15E871E0-6994-6384-E3F3-7E929BA1B5DB}"/>
          </ac:cxnSpMkLst>
        </pc:cxnChg>
        <pc:cxnChg chg="mod">
          <ac:chgData name="Phillip Kaufman" userId="c001b2a046940d7c" providerId="LiveId" clId="{5CB25B10-5B1C-4017-B167-ED3104435743}" dt="2024-05-27T07:31:35.873" v="8665"/>
          <ac:cxnSpMkLst>
            <pc:docMk/>
            <pc:sldMk cId="4214571263" sldId="918"/>
            <ac:cxnSpMk id="95" creationId="{FD4D97E6-B9E0-460F-11D1-A30CA1C9970B}"/>
          </ac:cxnSpMkLst>
        </pc:cxnChg>
        <pc:cxnChg chg="mod">
          <ac:chgData name="Phillip Kaufman" userId="c001b2a046940d7c" providerId="LiveId" clId="{5CB25B10-5B1C-4017-B167-ED3104435743}" dt="2024-05-14T06:48:09.424" v="783"/>
          <ac:cxnSpMkLst>
            <pc:docMk/>
            <pc:sldMk cId="4214571263" sldId="918"/>
            <ac:cxnSpMk id="96" creationId="{63AEF12C-3E58-D27D-FBB2-90A754C17593}"/>
          </ac:cxnSpMkLst>
        </pc:cxnChg>
        <pc:cxnChg chg="mod">
          <ac:chgData name="Phillip Kaufman" userId="c001b2a046940d7c" providerId="LiveId" clId="{5CB25B10-5B1C-4017-B167-ED3104435743}" dt="2024-05-27T07:31:35.873" v="8665"/>
          <ac:cxnSpMkLst>
            <pc:docMk/>
            <pc:sldMk cId="4214571263" sldId="918"/>
            <ac:cxnSpMk id="96" creationId="{85C6E3AF-F483-E491-AE63-B10FEC32C8C5}"/>
          </ac:cxnSpMkLst>
        </pc:cxnChg>
        <pc:cxnChg chg="mod">
          <ac:chgData name="Phillip Kaufman" userId="c001b2a046940d7c" providerId="LiveId" clId="{5CB25B10-5B1C-4017-B167-ED3104435743}" dt="2024-05-27T07:31:35.873" v="8665"/>
          <ac:cxnSpMkLst>
            <pc:docMk/>
            <pc:sldMk cId="4214571263" sldId="918"/>
            <ac:cxnSpMk id="97" creationId="{490C0A71-14A3-7F75-83C7-8CD132558421}"/>
          </ac:cxnSpMkLst>
        </pc:cxnChg>
        <pc:cxnChg chg="mod">
          <ac:chgData name="Phillip Kaufman" userId="c001b2a046940d7c" providerId="LiveId" clId="{5CB25B10-5B1C-4017-B167-ED3104435743}" dt="2024-05-14T06:48:09.424" v="783"/>
          <ac:cxnSpMkLst>
            <pc:docMk/>
            <pc:sldMk cId="4214571263" sldId="918"/>
            <ac:cxnSpMk id="97" creationId="{BACFE820-D916-A904-58A7-61AA2C52685C}"/>
          </ac:cxnSpMkLst>
        </pc:cxnChg>
        <pc:cxnChg chg="mod">
          <ac:chgData name="Phillip Kaufman" userId="c001b2a046940d7c" providerId="LiveId" clId="{5CB25B10-5B1C-4017-B167-ED3104435743}" dt="2024-05-18T03:14:01.998" v="2760"/>
          <ac:cxnSpMkLst>
            <pc:docMk/>
            <pc:sldMk cId="4214571263" sldId="918"/>
            <ac:cxnSpMk id="97" creationId="{EAC52304-34DD-9DDC-64B5-96B56CC01097}"/>
          </ac:cxnSpMkLst>
        </pc:cxnChg>
        <pc:cxnChg chg="mod">
          <ac:chgData name="Phillip Kaufman" userId="c001b2a046940d7c" providerId="LiveId" clId="{5CB25B10-5B1C-4017-B167-ED3104435743}" dt="2024-05-27T07:31:35.873" v="8665"/>
          <ac:cxnSpMkLst>
            <pc:docMk/>
            <pc:sldMk cId="4214571263" sldId="918"/>
            <ac:cxnSpMk id="98" creationId="{88AF77B7-43F4-888C-0CFD-A6E86805B38F}"/>
          </ac:cxnSpMkLst>
        </pc:cxnChg>
        <pc:cxnChg chg="mod">
          <ac:chgData name="Phillip Kaufman" userId="c001b2a046940d7c" providerId="LiveId" clId="{5CB25B10-5B1C-4017-B167-ED3104435743}" dt="2024-05-18T03:14:01.998" v="2760"/>
          <ac:cxnSpMkLst>
            <pc:docMk/>
            <pc:sldMk cId="4214571263" sldId="918"/>
            <ac:cxnSpMk id="98" creationId="{D014DD30-04E9-0D96-5D5A-78E50BE4672E}"/>
          </ac:cxnSpMkLst>
        </pc:cxnChg>
        <pc:cxnChg chg="mod">
          <ac:chgData name="Phillip Kaufman" userId="c001b2a046940d7c" providerId="LiveId" clId="{5CB25B10-5B1C-4017-B167-ED3104435743}" dt="2024-05-14T06:48:09.424" v="783"/>
          <ac:cxnSpMkLst>
            <pc:docMk/>
            <pc:sldMk cId="4214571263" sldId="918"/>
            <ac:cxnSpMk id="98" creationId="{E5A22D1A-199C-84EA-080C-217BA0B83632}"/>
          </ac:cxnSpMkLst>
        </pc:cxnChg>
        <pc:cxnChg chg="mod">
          <ac:chgData name="Phillip Kaufman" userId="c001b2a046940d7c" providerId="LiveId" clId="{5CB25B10-5B1C-4017-B167-ED3104435743}" dt="2024-05-14T06:48:09.424" v="783"/>
          <ac:cxnSpMkLst>
            <pc:docMk/>
            <pc:sldMk cId="4214571263" sldId="918"/>
            <ac:cxnSpMk id="99" creationId="{332A7E60-480C-69E4-6EC2-5F7452514F88}"/>
          </ac:cxnSpMkLst>
        </pc:cxnChg>
        <pc:cxnChg chg="mod">
          <ac:chgData name="Phillip Kaufman" userId="c001b2a046940d7c" providerId="LiveId" clId="{5CB25B10-5B1C-4017-B167-ED3104435743}" dt="2024-05-27T07:31:35.873" v="8665"/>
          <ac:cxnSpMkLst>
            <pc:docMk/>
            <pc:sldMk cId="4214571263" sldId="918"/>
            <ac:cxnSpMk id="99" creationId="{A5A469EA-A0F2-530A-0988-8255DB365A47}"/>
          </ac:cxnSpMkLst>
        </pc:cxnChg>
        <pc:cxnChg chg="mod">
          <ac:chgData name="Phillip Kaufman" userId="c001b2a046940d7c" providerId="LiveId" clId="{5CB25B10-5B1C-4017-B167-ED3104435743}" dt="2024-05-14T06:48:09.424" v="783"/>
          <ac:cxnSpMkLst>
            <pc:docMk/>
            <pc:sldMk cId="4214571263" sldId="918"/>
            <ac:cxnSpMk id="100" creationId="{AEA8A102-2613-FC93-887D-771011D67766}"/>
          </ac:cxnSpMkLst>
        </pc:cxnChg>
        <pc:cxnChg chg="mod">
          <ac:chgData name="Phillip Kaufman" userId="c001b2a046940d7c" providerId="LiveId" clId="{5CB25B10-5B1C-4017-B167-ED3104435743}" dt="2024-05-26T07:03:51.802" v="7567" actId="165"/>
          <ac:cxnSpMkLst>
            <pc:docMk/>
            <pc:sldMk cId="4214571263" sldId="918"/>
            <ac:cxnSpMk id="100" creationId="{DEEBA530-2493-FB91-70BB-63DE0190836B}"/>
          </ac:cxnSpMkLst>
        </pc:cxnChg>
        <pc:cxnChg chg="mod">
          <ac:chgData name="Phillip Kaufman" userId="c001b2a046940d7c" providerId="LiveId" clId="{5CB25B10-5B1C-4017-B167-ED3104435743}" dt="2024-05-26T07:03:51.802" v="7567" actId="165"/>
          <ac:cxnSpMkLst>
            <pc:docMk/>
            <pc:sldMk cId="4214571263" sldId="918"/>
            <ac:cxnSpMk id="101" creationId="{094B2649-1D03-CDC8-9BDE-4F36EC84E093}"/>
          </ac:cxnSpMkLst>
        </pc:cxnChg>
        <pc:cxnChg chg="mod">
          <ac:chgData name="Phillip Kaufman" userId="c001b2a046940d7c" providerId="LiveId" clId="{5CB25B10-5B1C-4017-B167-ED3104435743}" dt="2024-06-02T23:35:50.215" v="12166"/>
          <ac:cxnSpMkLst>
            <pc:docMk/>
            <pc:sldMk cId="4214571263" sldId="918"/>
            <ac:cxnSpMk id="101" creationId="{55349D28-CC16-AC8F-74D0-7944F3F85C58}"/>
          </ac:cxnSpMkLst>
        </pc:cxnChg>
        <pc:cxnChg chg="mod">
          <ac:chgData name="Phillip Kaufman" userId="c001b2a046940d7c" providerId="LiveId" clId="{5CB25B10-5B1C-4017-B167-ED3104435743}" dt="2024-06-02T23:35:50.215" v="12166"/>
          <ac:cxnSpMkLst>
            <pc:docMk/>
            <pc:sldMk cId="4214571263" sldId="918"/>
            <ac:cxnSpMk id="102" creationId="{98A95A18-B0EE-A1B4-8D49-43B0D5482916}"/>
          </ac:cxnSpMkLst>
        </pc:cxnChg>
        <pc:cxnChg chg="mod">
          <ac:chgData name="Phillip Kaufman" userId="c001b2a046940d7c" providerId="LiveId" clId="{5CB25B10-5B1C-4017-B167-ED3104435743}" dt="2024-05-26T07:03:51.802" v="7567" actId="165"/>
          <ac:cxnSpMkLst>
            <pc:docMk/>
            <pc:sldMk cId="4214571263" sldId="918"/>
            <ac:cxnSpMk id="102" creationId="{FFAA755C-1B6D-F8A6-D5E2-1B2F4D13E3D4}"/>
          </ac:cxnSpMkLst>
        </pc:cxnChg>
        <pc:cxnChg chg="mod">
          <ac:chgData name="Phillip Kaufman" userId="c001b2a046940d7c" providerId="LiveId" clId="{5CB25B10-5B1C-4017-B167-ED3104435743}" dt="2024-05-26T07:03:51.802" v="7567" actId="165"/>
          <ac:cxnSpMkLst>
            <pc:docMk/>
            <pc:sldMk cId="4214571263" sldId="918"/>
            <ac:cxnSpMk id="103" creationId="{0B8051D6-ED65-EBD7-46D1-95EF5F33C0FF}"/>
          </ac:cxnSpMkLst>
        </pc:cxnChg>
        <pc:cxnChg chg="mod">
          <ac:chgData name="Phillip Kaufman" userId="c001b2a046940d7c" providerId="LiveId" clId="{5CB25B10-5B1C-4017-B167-ED3104435743}" dt="2024-05-30T06:32:31.839" v="9732"/>
          <ac:cxnSpMkLst>
            <pc:docMk/>
            <pc:sldMk cId="4214571263" sldId="918"/>
            <ac:cxnSpMk id="103" creationId="{8F4758FB-F1E3-A081-B36F-D4A82F90C44C}"/>
          </ac:cxnSpMkLst>
        </pc:cxnChg>
        <pc:cxnChg chg="mod">
          <ac:chgData name="Phillip Kaufman" userId="c001b2a046940d7c" providerId="LiveId" clId="{5CB25B10-5B1C-4017-B167-ED3104435743}" dt="2024-06-02T23:35:50.215" v="12166"/>
          <ac:cxnSpMkLst>
            <pc:docMk/>
            <pc:sldMk cId="4214571263" sldId="918"/>
            <ac:cxnSpMk id="103" creationId="{E52181CD-1764-EF5E-A445-8D6CCF745FDB}"/>
          </ac:cxnSpMkLst>
        </pc:cxnChg>
        <pc:cxnChg chg="mod">
          <ac:chgData name="Phillip Kaufman" userId="c001b2a046940d7c" providerId="LiveId" clId="{5CB25B10-5B1C-4017-B167-ED3104435743}" dt="2024-05-30T06:32:31.839" v="9732"/>
          <ac:cxnSpMkLst>
            <pc:docMk/>
            <pc:sldMk cId="4214571263" sldId="918"/>
            <ac:cxnSpMk id="104" creationId="{571914BC-7713-38FF-617B-47DDEE685FE8}"/>
          </ac:cxnSpMkLst>
        </pc:cxnChg>
        <pc:cxnChg chg="mod">
          <ac:chgData name="Phillip Kaufman" userId="c001b2a046940d7c" providerId="LiveId" clId="{5CB25B10-5B1C-4017-B167-ED3104435743}" dt="2024-05-26T07:03:51.802" v="7567" actId="165"/>
          <ac:cxnSpMkLst>
            <pc:docMk/>
            <pc:sldMk cId="4214571263" sldId="918"/>
            <ac:cxnSpMk id="104" creationId="{A3FF551C-E561-F75A-0AFD-891A7F75259D}"/>
          </ac:cxnSpMkLst>
        </pc:cxnChg>
        <pc:cxnChg chg="mod">
          <ac:chgData name="Phillip Kaufman" userId="c001b2a046940d7c" providerId="LiveId" clId="{5CB25B10-5B1C-4017-B167-ED3104435743}" dt="2024-06-02T23:35:50.215" v="12166"/>
          <ac:cxnSpMkLst>
            <pc:docMk/>
            <pc:sldMk cId="4214571263" sldId="918"/>
            <ac:cxnSpMk id="104" creationId="{B104A95E-39DF-0A0F-94C3-B70DE49672F3}"/>
          </ac:cxnSpMkLst>
        </pc:cxnChg>
        <pc:cxnChg chg="mod">
          <ac:chgData name="Phillip Kaufman" userId="c001b2a046940d7c" providerId="LiveId" clId="{5CB25B10-5B1C-4017-B167-ED3104435743}" dt="2024-05-30T06:32:31.839" v="9732"/>
          <ac:cxnSpMkLst>
            <pc:docMk/>
            <pc:sldMk cId="4214571263" sldId="918"/>
            <ac:cxnSpMk id="105" creationId="{03DEB668-E74E-A08C-69C5-7D93968ABD12}"/>
          </ac:cxnSpMkLst>
        </pc:cxnChg>
        <pc:cxnChg chg="mod">
          <ac:chgData name="Phillip Kaufman" userId="c001b2a046940d7c" providerId="LiveId" clId="{5CB25B10-5B1C-4017-B167-ED3104435743}" dt="2024-05-26T07:03:51.802" v="7567" actId="165"/>
          <ac:cxnSpMkLst>
            <pc:docMk/>
            <pc:sldMk cId="4214571263" sldId="918"/>
            <ac:cxnSpMk id="105" creationId="{0580976B-69F1-DAF3-34D0-07F7419E0953}"/>
          </ac:cxnSpMkLst>
        </pc:cxnChg>
        <pc:cxnChg chg="mod">
          <ac:chgData name="Phillip Kaufman" userId="c001b2a046940d7c" providerId="LiveId" clId="{5CB25B10-5B1C-4017-B167-ED3104435743}" dt="2024-06-02T23:35:50.215" v="12166"/>
          <ac:cxnSpMkLst>
            <pc:docMk/>
            <pc:sldMk cId="4214571263" sldId="918"/>
            <ac:cxnSpMk id="105" creationId="{330B7AA4-8C61-C05B-24E9-4BBEA9B0457D}"/>
          </ac:cxnSpMkLst>
        </pc:cxnChg>
        <pc:cxnChg chg="mod">
          <ac:chgData name="Phillip Kaufman" userId="c001b2a046940d7c" providerId="LiveId" clId="{5CB25B10-5B1C-4017-B167-ED3104435743}" dt="2024-05-26T07:03:51.802" v="7567" actId="165"/>
          <ac:cxnSpMkLst>
            <pc:docMk/>
            <pc:sldMk cId="4214571263" sldId="918"/>
            <ac:cxnSpMk id="106" creationId="{0333E234-F918-431E-A586-8D73AA87A47E}"/>
          </ac:cxnSpMkLst>
        </pc:cxnChg>
        <pc:cxnChg chg="mod">
          <ac:chgData name="Phillip Kaufman" userId="c001b2a046940d7c" providerId="LiveId" clId="{5CB25B10-5B1C-4017-B167-ED3104435743}" dt="2024-05-18T03:13:06.455" v="2750"/>
          <ac:cxnSpMkLst>
            <pc:docMk/>
            <pc:sldMk cId="4214571263" sldId="918"/>
            <ac:cxnSpMk id="106" creationId="{0BD5B3B9-AB9B-E73B-5FA6-01BAEEE23F85}"/>
          </ac:cxnSpMkLst>
        </pc:cxnChg>
        <pc:cxnChg chg="mod">
          <ac:chgData name="Phillip Kaufman" userId="c001b2a046940d7c" providerId="LiveId" clId="{5CB25B10-5B1C-4017-B167-ED3104435743}" dt="2024-06-02T23:35:50.215" v="12166"/>
          <ac:cxnSpMkLst>
            <pc:docMk/>
            <pc:sldMk cId="4214571263" sldId="918"/>
            <ac:cxnSpMk id="106" creationId="{A74CBE49-317E-7B81-12EB-A670BBF48423}"/>
          </ac:cxnSpMkLst>
        </pc:cxnChg>
        <pc:cxnChg chg="mod">
          <ac:chgData name="Phillip Kaufman" userId="c001b2a046940d7c" providerId="LiveId" clId="{5CB25B10-5B1C-4017-B167-ED3104435743}" dt="2024-05-30T06:32:31.839" v="9732"/>
          <ac:cxnSpMkLst>
            <pc:docMk/>
            <pc:sldMk cId="4214571263" sldId="918"/>
            <ac:cxnSpMk id="106" creationId="{B8FBB1A0-A8F5-3C21-0E09-C471C70B9269}"/>
          </ac:cxnSpMkLst>
        </pc:cxnChg>
        <pc:cxnChg chg="mod">
          <ac:chgData name="Phillip Kaufman" userId="c001b2a046940d7c" providerId="LiveId" clId="{5CB25B10-5B1C-4017-B167-ED3104435743}" dt="2024-05-18T03:13:06.455" v="2750"/>
          <ac:cxnSpMkLst>
            <pc:docMk/>
            <pc:sldMk cId="4214571263" sldId="918"/>
            <ac:cxnSpMk id="107" creationId="{08D19FF2-A11B-22D7-6A67-B67DFD88BF1E}"/>
          </ac:cxnSpMkLst>
        </pc:cxnChg>
        <pc:cxnChg chg="mod">
          <ac:chgData name="Phillip Kaufman" userId="c001b2a046940d7c" providerId="LiveId" clId="{5CB25B10-5B1C-4017-B167-ED3104435743}" dt="2024-06-02T23:35:50.215" v="12166"/>
          <ac:cxnSpMkLst>
            <pc:docMk/>
            <pc:sldMk cId="4214571263" sldId="918"/>
            <ac:cxnSpMk id="107" creationId="{3059F783-D9D4-B61F-0FD3-666F6A6E05EB}"/>
          </ac:cxnSpMkLst>
        </pc:cxnChg>
        <pc:cxnChg chg="mod">
          <ac:chgData name="Phillip Kaufman" userId="c001b2a046940d7c" providerId="LiveId" clId="{5CB25B10-5B1C-4017-B167-ED3104435743}" dt="2024-05-30T06:32:31.839" v="9732"/>
          <ac:cxnSpMkLst>
            <pc:docMk/>
            <pc:sldMk cId="4214571263" sldId="918"/>
            <ac:cxnSpMk id="107" creationId="{7761A9A8-C6FE-3766-81F4-441504F936B7}"/>
          </ac:cxnSpMkLst>
        </pc:cxnChg>
        <pc:cxnChg chg="mod">
          <ac:chgData name="Phillip Kaufman" userId="c001b2a046940d7c" providerId="LiveId" clId="{5CB25B10-5B1C-4017-B167-ED3104435743}" dt="2024-05-26T07:03:51.802" v="7567" actId="165"/>
          <ac:cxnSpMkLst>
            <pc:docMk/>
            <pc:sldMk cId="4214571263" sldId="918"/>
            <ac:cxnSpMk id="107" creationId="{B95CD828-5702-D01F-1A86-E312211DF49F}"/>
          </ac:cxnSpMkLst>
        </pc:cxnChg>
        <pc:cxnChg chg="mod">
          <ac:chgData name="Phillip Kaufman" userId="c001b2a046940d7c" providerId="LiveId" clId="{5CB25B10-5B1C-4017-B167-ED3104435743}" dt="2024-05-26T07:03:51.802" v="7567" actId="165"/>
          <ac:cxnSpMkLst>
            <pc:docMk/>
            <pc:sldMk cId="4214571263" sldId="918"/>
            <ac:cxnSpMk id="108" creationId="{0D5EE584-4531-3048-8D5C-049AC279AC97}"/>
          </ac:cxnSpMkLst>
        </pc:cxnChg>
        <pc:cxnChg chg="mod">
          <ac:chgData name="Phillip Kaufman" userId="c001b2a046940d7c" providerId="LiveId" clId="{5CB25B10-5B1C-4017-B167-ED3104435743}" dt="2024-06-02T23:35:50.215" v="12166"/>
          <ac:cxnSpMkLst>
            <pc:docMk/>
            <pc:sldMk cId="4214571263" sldId="918"/>
            <ac:cxnSpMk id="108" creationId="{3F1428F5-1A3D-3C14-1A79-32B9F2949A97}"/>
          </ac:cxnSpMkLst>
        </pc:cxnChg>
        <pc:cxnChg chg="mod">
          <ac:chgData name="Phillip Kaufman" userId="c001b2a046940d7c" providerId="LiveId" clId="{5CB25B10-5B1C-4017-B167-ED3104435743}" dt="2024-05-30T06:32:31.839" v="9732"/>
          <ac:cxnSpMkLst>
            <pc:docMk/>
            <pc:sldMk cId="4214571263" sldId="918"/>
            <ac:cxnSpMk id="108" creationId="{B691E186-A50E-710F-D248-3C054740EF53}"/>
          </ac:cxnSpMkLst>
        </pc:cxnChg>
        <pc:cxnChg chg="mod">
          <ac:chgData name="Phillip Kaufman" userId="c001b2a046940d7c" providerId="LiveId" clId="{5CB25B10-5B1C-4017-B167-ED3104435743}" dt="2024-05-26T07:03:51.802" v="7567" actId="165"/>
          <ac:cxnSpMkLst>
            <pc:docMk/>
            <pc:sldMk cId="4214571263" sldId="918"/>
            <ac:cxnSpMk id="109" creationId="{1D402A58-64D3-9597-B60B-58969C52C6CC}"/>
          </ac:cxnSpMkLst>
        </pc:cxnChg>
        <pc:cxnChg chg="mod">
          <ac:chgData name="Phillip Kaufman" userId="c001b2a046940d7c" providerId="LiveId" clId="{5CB25B10-5B1C-4017-B167-ED3104435743}" dt="2024-05-30T06:32:31.839" v="9732"/>
          <ac:cxnSpMkLst>
            <pc:docMk/>
            <pc:sldMk cId="4214571263" sldId="918"/>
            <ac:cxnSpMk id="109" creationId="{85C5807C-01CC-BC28-8547-FF88FE34E16F}"/>
          </ac:cxnSpMkLst>
        </pc:cxnChg>
        <pc:cxnChg chg="mod">
          <ac:chgData name="Phillip Kaufman" userId="c001b2a046940d7c" providerId="LiveId" clId="{5CB25B10-5B1C-4017-B167-ED3104435743}" dt="2024-06-02T23:35:50.215" v="12166"/>
          <ac:cxnSpMkLst>
            <pc:docMk/>
            <pc:sldMk cId="4214571263" sldId="918"/>
            <ac:cxnSpMk id="109" creationId="{F8CA74B6-D2BA-65C8-89D5-CAA9A47EF4A2}"/>
          </ac:cxnSpMkLst>
        </pc:cxnChg>
        <pc:cxnChg chg="mod">
          <ac:chgData name="Phillip Kaufman" userId="c001b2a046940d7c" providerId="LiveId" clId="{5CB25B10-5B1C-4017-B167-ED3104435743}" dt="2024-06-02T23:35:50.215" v="12166"/>
          <ac:cxnSpMkLst>
            <pc:docMk/>
            <pc:sldMk cId="4214571263" sldId="918"/>
            <ac:cxnSpMk id="110" creationId="{4BEB1D54-8AA5-8028-AFB8-CB9FFB9B6BCF}"/>
          </ac:cxnSpMkLst>
        </pc:cxnChg>
        <pc:cxnChg chg="mod">
          <ac:chgData name="Phillip Kaufman" userId="c001b2a046940d7c" providerId="LiveId" clId="{5CB25B10-5B1C-4017-B167-ED3104435743}" dt="2024-05-30T06:32:31.839" v="9732"/>
          <ac:cxnSpMkLst>
            <pc:docMk/>
            <pc:sldMk cId="4214571263" sldId="918"/>
            <ac:cxnSpMk id="110" creationId="{76874B2A-AAF2-625D-1227-E0A55A365DA2}"/>
          </ac:cxnSpMkLst>
        </pc:cxnChg>
        <pc:cxnChg chg="mod">
          <ac:chgData name="Phillip Kaufman" userId="c001b2a046940d7c" providerId="LiveId" clId="{5CB25B10-5B1C-4017-B167-ED3104435743}" dt="2024-05-26T07:03:51.802" v="7567" actId="165"/>
          <ac:cxnSpMkLst>
            <pc:docMk/>
            <pc:sldMk cId="4214571263" sldId="918"/>
            <ac:cxnSpMk id="110" creationId="{F70BE119-7431-F871-5925-0904CB61B19E}"/>
          </ac:cxnSpMkLst>
        </pc:cxnChg>
        <pc:cxnChg chg="mod">
          <ac:chgData name="Phillip Kaufman" userId="c001b2a046940d7c" providerId="LiveId" clId="{5CB25B10-5B1C-4017-B167-ED3104435743}" dt="2024-06-02T23:35:50.215" v="12166"/>
          <ac:cxnSpMkLst>
            <pc:docMk/>
            <pc:sldMk cId="4214571263" sldId="918"/>
            <ac:cxnSpMk id="111" creationId="{1FD9AE73-5025-8388-2035-AF6D1175944A}"/>
          </ac:cxnSpMkLst>
        </pc:cxnChg>
        <pc:cxnChg chg="mod">
          <ac:chgData name="Phillip Kaufman" userId="c001b2a046940d7c" providerId="LiveId" clId="{5CB25B10-5B1C-4017-B167-ED3104435743}" dt="2024-05-26T07:03:51.802" v="7567" actId="165"/>
          <ac:cxnSpMkLst>
            <pc:docMk/>
            <pc:sldMk cId="4214571263" sldId="918"/>
            <ac:cxnSpMk id="111" creationId="{2DF8F4CB-B87A-BBB6-0752-E79D678FF484}"/>
          </ac:cxnSpMkLst>
        </pc:cxnChg>
        <pc:cxnChg chg="mod">
          <ac:chgData name="Phillip Kaufman" userId="c001b2a046940d7c" providerId="LiveId" clId="{5CB25B10-5B1C-4017-B167-ED3104435743}" dt="2024-05-30T06:32:31.839" v="9732"/>
          <ac:cxnSpMkLst>
            <pc:docMk/>
            <pc:sldMk cId="4214571263" sldId="918"/>
            <ac:cxnSpMk id="111" creationId="{B766E60B-A91D-72C0-90C5-0FA8C33CF87E}"/>
          </ac:cxnSpMkLst>
        </pc:cxnChg>
        <pc:cxnChg chg="mod">
          <ac:chgData name="Phillip Kaufman" userId="c001b2a046940d7c" providerId="LiveId" clId="{5CB25B10-5B1C-4017-B167-ED3104435743}" dt="2024-05-30T06:32:31.839" v="9732"/>
          <ac:cxnSpMkLst>
            <pc:docMk/>
            <pc:sldMk cId="4214571263" sldId="918"/>
            <ac:cxnSpMk id="112" creationId="{48CCCC8B-C3AA-E86A-636B-CECAC3473619}"/>
          </ac:cxnSpMkLst>
        </pc:cxnChg>
        <pc:cxnChg chg="mod">
          <ac:chgData name="Phillip Kaufman" userId="c001b2a046940d7c" providerId="LiveId" clId="{5CB25B10-5B1C-4017-B167-ED3104435743}" dt="2024-06-02T23:35:50.215" v="12166"/>
          <ac:cxnSpMkLst>
            <pc:docMk/>
            <pc:sldMk cId="4214571263" sldId="918"/>
            <ac:cxnSpMk id="112" creationId="{4DC666B3-0523-CAF2-33F3-B91A83EB487A}"/>
          </ac:cxnSpMkLst>
        </pc:cxnChg>
        <pc:cxnChg chg="mod">
          <ac:chgData name="Phillip Kaufman" userId="c001b2a046940d7c" providerId="LiveId" clId="{5CB25B10-5B1C-4017-B167-ED3104435743}" dt="2024-06-02T23:35:50.215" v="12166"/>
          <ac:cxnSpMkLst>
            <pc:docMk/>
            <pc:sldMk cId="4214571263" sldId="918"/>
            <ac:cxnSpMk id="113" creationId="{9259D2ED-6C85-1F61-C09D-3E08A61D213D}"/>
          </ac:cxnSpMkLst>
        </pc:cxnChg>
        <pc:cxnChg chg="mod">
          <ac:chgData name="Phillip Kaufman" userId="c001b2a046940d7c" providerId="LiveId" clId="{5CB25B10-5B1C-4017-B167-ED3104435743}" dt="2024-05-18T03:13:12.731" v="2754" actId="571"/>
          <ac:cxnSpMkLst>
            <pc:docMk/>
            <pc:sldMk cId="4214571263" sldId="918"/>
            <ac:cxnSpMk id="113" creationId="{9A333E49-0A3C-5698-D889-0CC905558EC7}"/>
          </ac:cxnSpMkLst>
        </pc:cxnChg>
        <pc:cxnChg chg="mod">
          <ac:chgData name="Phillip Kaufman" userId="c001b2a046940d7c" providerId="LiveId" clId="{5CB25B10-5B1C-4017-B167-ED3104435743}" dt="2024-05-30T06:32:31.839" v="9732"/>
          <ac:cxnSpMkLst>
            <pc:docMk/>
            <pc:sldMk cId="4214571263" sldId="918"/>
            <ac:cxnSpMk id="113" creationId="{DECD9840-DA2B-9F44-6C58-D16809B6DD3C}"/>
          </ac:cxnSpMkLst>
        </pc:cxnChg>
        <pc:cxnChg chg="mod">
          <ac:chgData name="Phillip Kaufman" userId="c001b2a046940d7c" providerId="LiveId" clId="{5CB25B10-5B1C-4017-B167-ED3104435743}" dt="2024-06-02T23:35:50.215" v="12166"/>
          <ac:cxnSpMkLst>
            <pc:docMk/>
            <pc:sldMk cId="4214571263" sldId="918"/>
            <ac:cxnSpMk id="114" creationId="{8CD0FAA0-F8A0-0A9F-5942-CAB8FD45778F}"/>
          </ac:cxnSpMkLst>
        </pc:cxnChg>
        <pc:cxnChg chg="mod">
          <ac:chgData name="Phillip Kaufman" userId="c001b2a046940d7c" providerId="LiveId" clId="{5CB25B10-5B1C-4017-B167-ED3104435743}" dt="2024-05-18T03:13:12.731" v="2754" actId="571"/>
          <ac:cxnSpMkLst>
            <pc:docMk/>
            <pc:sldMk cId="4214571263" sldId="918"/>
            <ac:cxnSpMk id="114" creationId="{A1FEF348-BA90-05CB-80D3-CBD9A45DEFD2}"/>
          </ac:cxnSpMkLst>
        </pc:cxnChg>
        <pc:cxnChg chg="mod">
          <ac:chgData name="Phillip Kaufman" userId="c001b2a046940d7c" providerId="LiveId" clId="{5CB25B10-5B1C-4017-B167-ED3104435743}" dt="2024-05-30T06:32:31.839" v="9732"/>
          <ac:cxnSpMkLst>
            <pc:docMk/>
            <pc:sldMk cId="4214571263" sldId="918"/>
            <ac:cxnSpMk id="114" creationId="{D0F48473-B016-D353-E52B-50C81AE44F75}"/>
          </ac:cxnSpMkLst>
        </pc:cxnChg>
        <pc:cxnChg chg="mod">
          <ac:chgData name="Phillip Kaufman" userId="c001b2a046940d7c" providerId="LiveId" clId="{5CB25B10-5B1C-4017-B167-ED3104435743}" dt="2024-05-18T03:13:12.731" v="2754" actId="571"/>
          <ac:cxnSpMkLst>
            <pc:docMk/>
            <pc:sldMk cId="4214571263" sldId="918"/>
            <ac:cxnSpMk id="115" creationId="{218A1555-9161-C3AF-6442-D0F3CD92798E}"/>
          </ac:cxnSpMkLst>
        </pc:cxnChg>
        <pc:cxnChg chg="mod">
          <ac:chgData name="Phillip Kaufman" userId="c001b2a046940d7c" providerId="LiveId" clId="{5CB25B10-5B1C-4017-B167-ED3104435743}" dt="2024-05-26T07:03:51.802" v="7567" actId="165"/>
          <ac:cxnSpMkLst>
            <pc:docMk/>
            <pc:sldMk cId="4214571263" sldId="918"/>
            <ac:cxnSpMk id="115" creationId="{65B44FE3-476B-4411-79A9-16674DB8335B}"/>
          </ac:cxnSpMkLst>
        </pc:cxnChg>
        <pc:cxnChg chg="mod">
          <ac:chgData name="Phillip Kaufman" userId="c001b2a046940d7c" providerId="LiveId" clId="{5CB25B10-5B1C-4017-B167-ED3104435743}" dt="2024-05-30T06:32:31.839" v="9732"/>
          <ac:cxnSpMkLst>
            <pc:docMk/>
            <pc:sldMk cId="4214571263" sldId="918"/>
            <ac:cxnSpMk id="115" creationId="{AC2AEEFB-74D6-2097-EE47-66C3C193C1EC}"/>
          </ac:cxnSpMkLst>
        </pc:cxnChg>
        <pc:cxnChg chg="mod">
          <ac:chgData name="Phillip Kaufman" userId="c001b2a046940d7c" providerId="LiveId" clId="{5CB25B10-5B1C-4017-B167-ED3104435743}" dt="2024-06-02T23:35:50.215" v="12166"/>
          <ac:cxnSpMkLst>
            <pc:docMk/>
            <pc:sldMk cId="4214571263" sldId="918"/>
            <ac:cxnSpMk id="115" creationId="{B96F255E-21DA-A5A3-874A-9986EA345046}"/>
          </ac:cxnSpMkLst>
        </pc:cxnChg>
        <pc:cxnChg chg="mod">
          <ac:chgData name="Phillip Kaufman" userId="c001b2a046940d7c" providerId="LiveId" clId="{5CB25B10-5B1C-4017-B167-ED3104435743}" dt="2024-06-02T23:35:50.215" v="12166"/>
          <ac:cxnSpMkLst>
            <pc:docMk/>
            <pc:sldMk cId="4214571263" sldId="918"/>
            <ac:cxnSpMk id="116" creationId="{0C60AAA4-A716-CE22-E096-7674CC776900}"/>
          </ac:cxnSpMkLst>
        </pc:cxnChg>
        <pc:cxnChg chg="mod">
          <ac:chgData name="Phillip Kaufman" userId="c001b2a046940d7c" providerId="LiveId" clId="{5CB25B10-5B1C-4017-B167-ED3104435743}" dt="2024-05-26T07:03:51.802" v="7567" actId="165"/>
          <ac:cxnSpMkLst>
            <pc:docMk/>
            <pc:sldMk cId="4214571263" sldId="918"/>
            <ac:cxnSpMk id="116" creationId="{10D12EA5-CD9F-FEC6-C66F-D35F4129CBDC}"/>
          </ac:cxnSpMkLst>
        </pc:cxnChg>
        <pc:cxnChg chg="mod">
          <ac:chgData name="Phillip Kaufman" userId="c001b2a046940d7c" providerId="LiveId" clId="{5CB25B10-5B1C-4017-B167-ED3104435743}" dt="2024-05-18T03:13:12.731" v="2754" actId="571"/>
          <ac:cxnSpMkLst>
            <pc:docMk/>
            <pc:sldMk cId="4214571263" sldId="918"/>
            <ac:cxnSpMk id="116" creationId="{6B7A1F05-4AF4-42FF-C7EB-C1087D33EA79}"/>
          </ac:cxnSpMkLst>
        </pc:cxnChg>
        <pc:cxnChg chg="mod">
          <ac:chgData name="Phillip Kaufman" userId="c001b2a046940d7c" providerId="LiveId" clId="{5CB25B10-5B1C-4017-B167-ED3104435743}" dt="2024-05-30T06:32:31.839" v="9732"/>
          <ac:cxnSpMkLst>
            <pc:docMk/>
            <pc:sldMk cId="4214571263" sldId="918"/>
            <ac:cxnSpMk id="116" creationId="{A2859A09-F1FD-A7E2-24A1-543B10520ACD}"/>
          </ac:cxnSpMkLst>
        </pc:cxnChg>
        <pc:cxnChg chg="mod">
          <ac:chgData name="Phillip Kaufman" userId="c001b2a046940d7c" providerId="LiveId" clId="{5CB25B10-5B1C-4017-B167-ED3104435743}" dt="2024-05-27T07:31:35.873" v="8665"/>
          <ac:cxnSpMkLst>
            <pc:docMk/>
            <pc:sldMk cId="4214571263" sldId="918"/>
            <ac:cxnSpMk id="117" creationId="{21D0B4A3-ACA4-F27D-0553-A6C1AADC1F88}"/>
          </ac:cxnSpMkLst>
        </pc:cxnChg>
        <pc:cxnChg chg="mod">
          <ac:chgData name="Phillip Kaufman" userId="c001b2a046940d7c" providerId="LiveId" clId="{5CB25B10-5B1C-4017-B167-ED3104435743}" dt="2024-05-18T03:13:12.731" v="2754" actId="571"/>
          <ac:cxnSpMkLst>
            <pc:docMk/>
            <pc:sldMk cId="4214571263" sldId="918"/>
            <ac:cxnSpMk id="117" creationId="{C7907E9B-DF3F-FAE6-44AC-648F4A24490F}"/>
          </ac:cxnSpMkLst>
        </pc:cxnChg>
        <pc:cxnChg chg="mod">
          <ac:chgData name="Phillip Kaufman" userId="c001b2a046940d7c" providerId="LiveId" clId="{5CB25B10-5B1C-4017-B167-ED3104435743}" dt="2024-05-18T03:13:12.731" v="2754" actId="571"/>
          <ac:cxnSpMkLst>
            <pc:docMk/>
            <pc:sldMk cId="4214571263" sldId="918"/>
            <ac:cxnSpMk id="118" creationId="{4D693E87-1F6C-720F-865C-673D8380AB08}"/>
          </ac:cxnSpMkLst>
        </pc:cxnChg>
        <pc:cxnChg chg="mod">
          <ac:chgData name="Phillip Kaufman" userId="c001b2a046940d7c" providerId="LiveId" clId="{5CB25B10-5B1C-4017-B167-ED3104435743}" dt="2024-05-30T06:36:29.211" v="9767" actId="14100"/>
          <ac:cxnSpMkLst>
            <pc:docMk/>
            <pc:sldMk cId="4214571263" sldId="918"/>
            <ac:cxnSpMk id="118" creationId="{C272475F-1B11-4CD1-56A0-1470BFD3DE05}"/>
          </ac:cxnSpMkLst>
        </pc:cxnChg>
        <pc:cxnChg chg="mod">
          <ac:chgData name="Phillip Kaufman" userId="c001b2a046940d7c" providerId="LiveId" clId="{5CB25B10-5B1C-4017-B167-ED3104435743}" dt="2024-05-18T03:13:12.731" v="2754" actId="571"/>
          <ac:cxnSpMkLst>
            <pc:docMk/>
            <pc:sldMk cId="4214571263" sldId="918"/>
            <ac:cxnSpMk id="119" creationId="{AD6D7E62-CAC7-11C7-5FFA-6765B6C92538}"/>
          </ac:cxnSpMkLst>
        </pc:cxnChg>
        <pc:cxnChg chg="mod">
          <ac:chgData name="Phillip Kaufman" userId="c001b2a046940d7c" providerId="LiveId" clId="{5CB25B10-5B1C-4017-B167-ED3104435743}" dt="2024-05-30T06:36:00.479" v="9764" actId="1076"/>
          <ac:cxnSpMkLst>
            <pc:docMk/>
            <pc:sldMk cId="4214571263" sldId="918"/>
            <ac:cxnSpMk id="120" creationId="{4DB3EB75-5B45-42FA-AE12-55B337F3FA10}"/>
          </ac:cxnSpMkLst>
        </pc:cxnChg>
        <pc:cxnChg chg="mod">
          <ac:chgData name="Phillip Kaufman" userId="c001b2a046940d7c" providerId="LiveId" clId="{5CB25B10-5B1C-4017-B167-ED3104435743}" dt="2024-05-18T03:13:12.731" v="2754" actId="571"/>
          <ac:cxnSpMkLst>
            <pc:docMk/>
            <pc:sldMk cId="4214571263" sldId="918"/>
            <ac:cxnSpMk id="120" creationId="{555A04EB-9BB0-49B3-D729-6143E948C6CC}"/>
          </ac:cxnSpMkLst>
        </pc:cxnChg>
        <pc:cxnChg chg="mod">
          <ac:chgData name="Phillip Kaufman" userId="c001b2a046940d7c" providerId="LiveId" clId="{5CB25B10-5B1C-4017-B167-ED3104435743}" dt="2024-05-27T07:31:35.873" v="8665"/>
          <ac:cxnSpMkLst>
            <pc:docMk/>
            <pc:sldMk cId="4214571263" sldId="918"/>
            <ac:cxnSpMk id="121" creationId="{359D94DB-E6B9-E8F0-B3CA-95B77C5ED9D4}"/>
          </ac:cxnSpMkLst>
        </pc:cxnChg>
        <pc:cxnChg chg="mod">
          <ac:chgData name="Phillip Kaufman" userId="c001b2a046940d7c" providerId="LiveId" clId="{5CB25B10-5B1C-4017-B167-ED3104435743}" dt="2024-05-18T03:13:12.731" v="2754" actId="571"/>
          <ac:cxnSpMkLst>
            <pc:docMk/>
            <pc:sldMk cId="4214571263" sldId="918"/>
            <ac:cxnSpMk id="121" creationId="{40B1E1BB-F029-581A-A96E-14EE281D9F16}"/>
          </ac:cxnSpMkLst>
        </pc:cxnChg>
        <pc:cxnChg chg="mod">
          <ac:chgData name="Phillip Kaufman" userId="c001b2a046940d7c" providerId="LiveId" clId="{5CB25B10-5B1C-4017-B167-ED3104435743}" dt="2024-05-18T03:13:12.731" v="2754" actId="571"/>
          <ac:cxnSpMkLst>
            <pc:docMk/>
            <pc:sldMk cId="4214571263" sldId="918"/>
            <ac:cxnSpMk id="122" creationId="{30BCF318-CCAB-D1C8-799E-1AB3C8457247}"/>
          </ac:cxnSpMkLst>
        </pc:cxnChg>
        <pc:cxnChg chg="mod">
          <ac:chgData name="Phillip Kaufman" userId="c001b2a046940d7c" providerId="LiveId" clId="{5CB25B10-5B1C-4017-B167-ED3104435743}" dt="2024-05-27T07:31:35.873" v="8665"/>
          <ac:cxnSpMkLst>
            <pc:docMk/>
            <pc:sldMk cId="4214571263" sldId="918"/>
            <ac:cxnSpMk id="122" creationId="{85E9101F-EBAC-62BA-5005-EF2340FA8CE3}"/>
          </ac:cxnSpMkLst>
        </pc:cxnChg>
        <pc:cxnChg chg="mod">
          <ac:chgData name="Phillip Kaufman" userId="c001b2a046940d7c" providerId="LiveId" clId="{5CB25B10-5B1C-4017-B167-ED3104435743}" dt="2024-05-18T03:13:12.731" v="2754" actId="571"/>
          <ac:cxnSpMkLst>
            <pc:docMk/>
            <pc:sldMk cId="4214571263" sldId="918"/>
            <ac:cxnSpMk id="123" creationId="{7C6BC45B-AC20-59EC-67CE-AC8990039580}"/>
          </ac:cxnSpMkLst>
        </pc:cxnChg>
        <pc:cxnChg chg="mod">
          <ac:chgData name="Phillip Kaufman" userId="c001b2a046940d7c" providerId="LiveId" clId="{5CB25B10-5B1C-4017-B167-ED3104435743}" dt="2024-05-27T07:31:35.873" v="8665"/>
          <ac:cxnSpMkLst>
            <pc:docMk/>
            <pc:sldMk cId="4214571263" sldId="918"/>
            <ac:cxnSpMk id="124" creationId="{FD39046F-8F08-9D98-D700-4639023690C4}"/>
          </ac:cxnSpMkLst>
        </pc:cxnChg>
        <pc:cxnChg chg="mod">
          <ac:chgData name="Phillip Kaufman" userId="c001b2a046940d7c" providerId="LiveId" clId="{5CB25B10-5B1C-4017-B167-ED3104435743}" dt="2024-05-18T03:13:12.731" v="2754" actId="571"/>
          <ac:cxnSpMkLst>
            <pc:docMk/>
            <pc:sldMk cId="4214571263" sldId="918"/>
            <ac:cxnSpMk id="124" creationId="{FEB3EC46-1FDD-ECC5-2706-B9B952AA91B3}"/>
          </ac:cxnSpMkLst>
        </pc:cxnChg>
        <pc:cxnChg chg="mod">
          <ac:chgData name="Phillip Kaufman" userId="c001b2a046940d7c" providerId="LiveId" clId="{5CB25B10-5B1C-4017-B167-ED3104435743}" dt="2024-05-27T07:31:35.873" v="8665"/>
          <ac:cxnSpMkLst>
            <pc:docMk/>
            <pc:sldMk cId="4214571263" sldId="918"/>
            <ac:cxnSpMk id="125" creationId="{CEE2A5F4-D290-5F73-0A03-83A8A83D9559}"/>
          </ac:cxnSpMkLst>
        </pc:cxnChg>
        <pc:cxnChg chg="mod">
          <ac:chgData name="Phillip Kaufman" userId="c001b2a046940d7c" providerId="LiveId" clId="{5CB25B10-5B1C-4017-B167-ED3104435743}" dt="2024-05-18T03:13:12.731" v="2754" actId="571"/>
          <ac:cxnSpMkLst>
            <pc:docMk/>
            <pc:sldMk cId="4214571263" sldId="918"/>
            <ac:cxnSpMk id="125" creationId="{E9A6AF3B-A02D-D190-4AEC-9E0836236BFA}"/>
          </ac:cxnSpMkLst>
        </pc:cxnChg>
        <pc:cxnChg chg="mod">
          <ac:chgData name="Phillip Kaufman" userId="c001b2a046940d7c" providerId="LiveId" clId="{5CB25B10-5B1C-4017-B167-ED3104435743}" dt="2024-05-18T03:13:12.731" v="2754" actId="571"/>
          <ac:cxnSpMkLst>
            <pc:docMk/>
            <pc:sldMk cId="4214571263" sldId="918"/>
            <ac:cxnSpMk id="126" creationId="{69887569-AE15-3E9D-6F2B-606946FA5160}"/>
          </ac:cxnSpMkLst>
        </pc:cxnChg>
        <pc:cxnChg chg="mod">
          <ac:chgData name="Phillip Kaufman" userId="c001b2a046940d7c" providerId="LiveId" clId="{5CB25B10-5B1C-4017-B167-ED3104435743}" dt="2024-05-27T07:31:35.873" v="8665"/>
          <ac:cxnSpMkLst>
            <pc:docMk/>
            <pc:sldMk cId="4214571263" sldId="918"/>
            <ac:cxnSpMk id="126" creationId="{F0C014EB-DBA9-846D-394D-B05C108570FC}"/>
          </ac:cxnSpMkLst>
        </pc:cxnChg>
        <pc:cxnChg chg="mod">
          <ac:chgData name="Phillip Kaufman" userId="c001b2a046940d7c" providerId="LiveId" clId="{5CB25B10-5B1C-4017-B167-ED3104435743}" dt="2024-05-18T03:13:12.731" v="2754" actId="571"/>
          <ac:cxnSpMkLst>
            <pc:docMk/>
            <pc:sldMk cId="4214571263" sldId="918"/>
            <ac:cxnSpMk id="127" creationId="{BBD4042C-3FD4-285A-0D43-FCE9FB1C0209}"/>
          </ac:cxnSpMkLst>
        </pc:cxnChg>
        <pc:cxnChg chg="mod">
          <ac:chgData name="Phillip Kaufman" userId="c001b2a046940d7c" providerId="LiveId" clId="{5CB25B10-5B1C-4017-B167-ED3104435743}" dt="2024-05-27T07:31:35.873" v="8665"/>
          <ac:cxnSpMkLst>
            <pc:docMk/>
            <pc:sldMk cId="4214571263" sldId="918"/>
            <ac:cxnSpMk id="127" creationId="{E3C28CA5-3720-E760-83D5-EA10F27B5382}"/>
          </ac:cxnSpMkLst>
        </pc:cxnChg>
        <pc:cxnChg chg="mod">
          <ac:chgData name="Phillip Kaufman" userId="c001b2a046940d7c" providerId="LiveId" clId="{5CB25B10-5B1C-4017-B167-ED3104435743}" dt="2024-05-18T03:13:12.731" v="2754" actId="571"/>
          <ac:cxnSpMkLst>
            <pc:docMk/>
            <pc:sldMk cId="4214571263" sldId="918"/>
            <ac:cxnSpMk id="128" creationId="{16F74BB0-51A8-95E4-BBF4-3A1BCA790C9B}"/>
          </ac:cxnSpMkLst>
        </pc:cxnChg>
        <pc:cxnChg chg="mod">
          <ac:chgData name="Phillip Kaufman" userId="c001b2a046940d7c" providerId="LiveId" clId="{5CB25B10-5B1C-4017-B167-ED3104435743}" dt="2024-05-27T07:31:35.873" v="8665"/>
          <ac:cxnSpMkLst>
            <pc:docMk/>
            <pc:sldMk cId="4214571263" sldId="918"/>
            <ac:cxnSpMk id="128" creationId="{9217C4D5-7634-DD5C-5033-F76F3FB0C69D}"/>
          </ac:cxnSpMkLst>
        </pc:cxnChg>
        <pc:cxnChg chg="mod">
          <ac:chgData name="Phillip Kaufman" userId="c001b2a046940d7c" providerId="LiveId" clId="{5CB25B10-5B1C-4017-B167-ED3104435743}" dt="2024-05-27T07:31:35.873" v="8665"/>
          <ac:cxnSpMkLst>
            <pc:docMk/>
            <pc:sldMk cId="4214571263" sldId="918"/>
            <ac:cxnSpMk id="129" creationId="{B72F56B7-DD37-6385-C643-914418D5C58B}"/>
          </ac:cxnSpMkLst>
        </pc:cxnChg>
        <pc:cxnChg chg="mod">
          <ac:chgData name="Phillip Kaufman" userId="c001b2a046940d7c" providerId="LiveId" clId="{5CB25B10-5B1C-4017-B167-ED3104435743}" dt="2024-05-18T03:13:12.731" v="2754" actId="571"/>
          <ac:cxnSpMkLst>
            <pc:docMk/>
            <pc:sldMk cId="4214571263" sldId="918"/>
            <ac:cxnSpMk id="129" creationId="{F142A95C-423E-11C3-E82E-22EE93DA0188}"/>
          </ac:cxnSpMkLst>
        </pc:cxnChg>
        <pc:cxnChg chg="mod">
          <ac:chgData name="Phillip Kaufman" userId="c001b2a046940d7c" providerId="LiveId" clId="{5CB25B10-5B1C-4017-B167-ED3104435743}" dt="2024-05-27T07:31:35.873" v="8665"/>
          <ac:cxnSpMkLst>
            <pc:docMk/>
            <pc:sldMk cId="4214571263" sldId="918"/>
            <ac:cxnSpMk id="130" creationId="{37F1980B-7D86-4E35-EE46-A2204AAEA472}"/>
          </ac:cxnSpMkLst>
        </pc:cxnChg>
        <pc:cxnChg chg="mod">
          <ac:chgData name="Phillip Kaufman" userId="c001b2a046940d7c" providerId="LiveId" clId="{5CB25B10-5B1C-4017-B167-ED3104435743}" dt="2024-05-18T03:13:12.731" v="2754" actId="571"/>
          <ac:cxnSpMkLst>
            <pc:docMk/>
            <pc:sldMk cId="4214571263" sldId="918"/>
            <ac:cxnSpMk id="130" creationId="{E9304F7B-3CDA-5112-40DE-C0C63DDAF92E}"/>
          </ac:cxnSpMkLst>
        </pc:cxnChg>
        <pc:cxnChg chg="mod">
          <ac:chgData name="Phillip Kaufman" userId="c001b2a046940d7c" providerId="LiveId" clId="{5CB25B10-5B1C-4017-B167-ED3104435743}" dt="2024-05-18T03:13:12.731" v="2754" actId="571"/>
          <ac:cxnSpMkLst>
            <pc:docMk/>
            <pc:sldMk cId="4214571263" sldId="918"/>
            <ac:cxnSpMk id="131" creationId="{DA6663E8-0C63-1782-5764-DDB652AD638C}"/>
          </ac:cxnSpMkLst>
        </pc:cxnChg>
        <pc:cxnChg chg="mod">
          <ac:chgData name="Phillip Kaufman" userId="c001b2a046940d7c" providerId="LiveId" clId="{5CB25B10-5B1C-4017-B167-ED3104435743}" dt="2024-05-27T07:31:35.873" v="8665"/>
          <ac:cxnSpMkLst>
            <pc:docMk/>
            <pc:sldMk cId="4214571263" sldId="918"/>
            <ac:cxnSpMk id="131" creationId="{E6A5DEA5-FE28-16E6-E494-F945B5B7A529}"/>
          </ac:cxnSpMkLst>
        </pc:cxnChg>
        <pc:cxnChg chg="mod">
          <ac:chgData name="Phillip Kaufman" userId="c001b2a046940d7c" providerId="LiveId" clId="{5CB25B10-5B1C-4017-B167-ED3104435743}" dt="2024-05-27T07:31:35.873" v="8665"/>
          <ac:cxnSpMkLst>
            <pc:docMk/>
            <pc:sldMk cId="4214571263" sldId="918"/>
            <ac:cxnSpMk id="132" creationId="{9DC4A341-C511-E04A-F48A-E2ABE95DC861}"/>
          </ac:cxnSpMkLst>
        </pc:cxnChg>
        <pc:cxnChg chg="mod">
          <ac:chgData name="Phillip Kaufman" userId="c001b2a046940d7c" providerId="LiveId" clId="{5CB25B10-5B1C-4017-B167-ED3104435743}" dt="2024-05-18T03:13:12.731" v="2754" actId="571"/>
          <ac:cxnSpMkLst>
            <pc:docMk/>
            <pc:sldMk cId="4214571263" sldId="918"/>
            <ac:cxnSpMk id="132" creationId="{F4811191-C760-014F-9CB5-290C8CEEE406}"/>
          </ac:cxnSpMkLst>
        </pc:cxnChg>
        <pc:cxnChg chg="mod">
          <ac:chgData name="Phillip Kaufman" userId="c001b2a046940d7c" providerId="LiveId" clId="{5CB25B10-5B1C-4017-B167-ED3104435743}" dt="2024-05-27T07:31:35.873" v="8665"/>
          <ac:cxnSpMkLst>
            <pc:docMk/>
            <pc:sldMk cId="4214571263" sldId="918"/>
            <ac:cxnSpMk id="133" creationId="{3DDAA150-D40B-1152-7AB4-1D9FE24BFD55}"/>
          </ac:cxnSpMkLst>
        </pc:cxnChg>
        <pc:cxnChg chg="mod">
          <ac:chgData name="Phillip Kaufman" userId="c001b2a046940d7c" providerId="LiveId" clId="{5CB25B10-5B1C-4017-B167-ED3104435743}" dt="2024-05-18T03:13:12.731" v="2754" actId="571"/>
          <ac:cxnSpMkLst>
            <pc:docMk/>
            <pc:sldMk cId="4214571263" sldId="918"/>
            <ac:cxnSpMk id="133" creationId="{E9B7E22F-DE80-0501-2EAF-AC2693C0CD91}"/>
          </ac:cxnSpMkLst>
        </pc:cxnChg>
        <pc:cxnChg chg="mod">
          <ac:chgData name="Phillip Kaufman" userId="c001b2a046940d7c" providerId="LiveId" clId="{5CB25B10-5B1C-4017-B167-ED3104435743}" dt="2024-05-27T07:31:35.873" v="8665"/>
          <ac:cxnSpMkLst>
            <pc:docMk/>
            <pc:sldMk cId="4214571263" sldId="918"/>
            <ac:cxnSpMk id="134" creationId="{AFEC7501-7F3A-8744-5E63-F2DCC523F40D}"/>
          </ac:cxnSpMkLst>
        </pc:cxnChg>
        <pc:cxnChg chg="mod">
          <ac:chgData name="Phillip Kaufman" userId="c001b2a046940d7c" providerId="LiveId" clId="{5CB25B10-5B1C-4017-B167-ED3104435743}" dt="2024-05-18T03:13:12.731" v="2754" actId="571"/>
          <ac:cxnSpMkLst>
            <pc:docMk/>
            <pc:sldMk cId="4214571263" sldId="918"/>
            <ac:cxnSpMk id="134" creationId="{BBA90311-C537-6280-0BAB-648E414C9557}"/>
          </ac:cxnSpMkLst>
        </pc:cxnChg>
        <pc:cxnChg chg="mod">
          <ac:chgData name="Phillip Kaufman" userId="c001b2a046940d7c" providerId="LiveId" clId="{5CB25B10-5B1C-4017-B167-ED3104435743}" dt="2024-05-18T03:13:12.731" v="2754" actId="571"/>
          <ac:cxnSpMkLst>
            <pc:docMk/>
            <pc:sldMk cId="4214571263" sldId="918"/>
            <ac:cxnSpMk id="135" creationId="{3DB6616C-A3A5-45B2-14D8-554D9319AE28}"/>
          </ac:cxnSpMkLst>
        </pc:cxnChg>
        <pc:cxnChg chg="mod">
          <ac:chgData name="Phillip Kaufman" userId="c001b2a046940d7c" providerId="LiveId" clId="{5CB25B10-5B1C-4017-B167-ED3104435743}" dt="2024-05-27T07:31:35.873" v="8665"/>
          <ac:cxnSpMkLst>
            <pc:docMk/>
            <pc:sldMk cId="4214571263" sldId="918"/>
            <ac:cxnSpMk id="135" creationId="{AA37C325-B424-EA43-DB05-BA67AE2501FB}"/>
          </ac:cxnSpMkLst>
        </pc:cxnChg>
        <pc:cxnChg chg="mod">
          <ac:chgData name="Phillip Kaufman" userId="c001b2a046940d7c" providerId="LiveId" clId="{5CB25B10-5B1C-4017-B167-ED3104435743}" dt="2024-05-27T07:31:35.873" v="8665"/>
          <ac:cxnSpMkLst>
            <pc:docMk/>
            <pc:sldMk cId="4214571263" sldId="918"/>
            <ac:cxnSpMk id="136" creationId="{72C77037-19FA-A757-7056-8B97525C9747}"/>
          </ac:cxnSpMkLst>
        </pc:cxnChg>
        <pc:cxnChg chg="mod">
          <ac:chgData name="Phillip Kaufman" userId="c001b2a046940d7c" providerId="LiveId" clId="{5CB25B10-5B1C-4017-B167-ED3104435743}" dt="2024-05-18T03:13:12.731" v="2754" actId="571"/>
          <ac:cxnSpMkLst>
            <pc:docMk/>
            <pc:sldMk cId="4214571263" sldId="918"/>
            <ac:cxnSpMk id="136" creationId="{BED82A99-A3C1-8D24-AE9F-17C3AFF52D88}"/>
          </ac:cxnSpMkLst>
        </pc:cxnChg>
        <pc:cxnChg chg="mod">
          <ac:chgData name="Phillip Kaufman" userId="c001b2a046940d7c" providerId="LiveId" clId="{5CB25B10-5B1C-4017-B167-ED3104435743}" dt="2024-05-27T07:31:35.873" v="8665"/>
          <ac:cxnSpMkLst>
            <pc:docMk/>
            <pc:sldMk cId="4214571263" sldId="918"/>
            <ac:cxnSpMk id="137" creationId="{B5C0307A-040C-A0E3-6BA1-F2437A25DD50}"/>
          </ac:cxnSpMkLst>
        </pc:cxnChg>
        <pc:cxnChg chg="mod">
          <ac:chgData name="Phillip Kaufman" userId="c001b2a046940d7c" providerId="LiveId" clId="{5CB25B10-5B1C-4017-B167-ED3104435743}" dt="2024-05-18T03:13:12.731" v="2754" actId="571"/>
          <ac:cxnSpMkLst>
            <pc:docMk/>
            <pc:sldMk cId="4214571263" sldId="918"/>
            <ac:cxnSpMk id="137" creationId="{D7074C79-4837-DBF3-00C9-3C874631A629}"/>
          </ac:cxnSpMkLst>
        </pc:cxnChg>
        <pc:cxnChg chg="mod">
          <ac:chgData name="Phillip Kaufman" userId="c001b2a046940d7c" providerId="LiveId" clId="{5CB25B10-5B1C-4017-B167-ED3104435743}" dt="2024-05-27T07:31:35.873" v="8665"/>
          <ac:cxnSpMkLst>
            <pc:docMk/>
            <pc:sldMk cId="4214571263" sldId="918"/>
            <ac:cxnSpMk id="138" creationId="{BA254A8D-3C2E-0A9D-D8D8-27E4F92F8B65}"/>
          </ac:cxnSpMkLst>
        </pc:cxnChg>
        <pc:cxnChg chg="mod">
          <ac:chgData name="Phillip Kaufman" userId="c001b2a046940d7c" providerId="LiveId" clId="{5CB25B10-5B1C-4017-B167-ED3104435743}" dt="2024-05-18T03:13:12.731" v="2754" actId="571"/>
          <ac:cxnSpMkLst>
            <pc:docMk/>
            <pc:sldMk cId="4214571263" sldId="918"/>
            <ac:cxnSpMk id="138" creationId="{DAB29FBE-F3C1-31A2-5D32-FF1C2167886D}"/>
          </ac:cxnSpMkLst>
        </pc:cxnChg>
        <pc:cxnChg chg="mod">
          <ac:chgData name="Phillip Kaufman" userId="c001b2a046940d7c" providerId="LiveId" clId="{5CB25B10-5B1C-4017-B167-ED3104435743}" dt="2024-05-27T07:31:35.873" v="8665"/>
          <ac:cxnSpMkLst>
            <pc:docMk/>
            <pc:sldMk cId="4214571263" sldId="918"/>
            <ac:cxnSpMk id="139" creationId="{94587B0E-22DD-F72F-B55E-E0648B31F3CA}"/>
          </ac:cxnSpMkLst>
        </pc:cxnChg>
        <pc:cxnChg chg="mod">
          <ac:chgData name="Phillip Kaufman" userId="c001b2a046940d7c" providerId="LiveId" clId="{5CB25B10-5B1C-4017-B167-ED3104435743}" dt="2024-05-18T03:13:12.731" v="2754" actId="571"/>
          <ac:cxnSpMkLst>
            <pc:docMk/>
            <pc:sldMk cId="4214571263" sldId="918"/>
            <ac:cxnSpMk id="139" creationId="{D2B38522-56C2-3D26-D253-9251833A8974}"/>
          </ac:cxnSpMkLst>
        </pc:cxnChg>
        <pc:cxnChg chg="mod">
          <ac:chgData name="Phillip Kaufman" userId="c001b2a046940d7c" providerId="LiveId" clId="{5CB25B10-5B1C-4017-B167-ED3104435743}" dt="2024-05-18T03:13:12.731" v="2754" actId="571"/>
          <ac:cxnSpMkLst>
            <pc:docMk/>
            <pc:sldMk cId="4214571263" sldId="918"/>
            <ac:cxnSpMk id="140" creationId="{820D59A5-481C-399B-0BD4-B38244CD8DA6}"/>
          </ac:cxnSpMkLst>
        </pc:cxnChg>
        <pc:cxnChg chg="mod">
          <ac:chgData name="Phillip Kaufman" userId="c001b2a046940d7c" providerId="LiveId" clId="{5CB25B10-5B1C-4017-B167-ED3104435743}" dt="2024-05-27T07:31:35.873" v="8665"/>
          <ac:cxnSpMkLst>
            <pc:docMk/>
            <pc:sldMk cId="4214571263" sldId="918"/>
            <ac:cxnSpMk id="140" creationId="{C55294E5-E202-EE9B-B736-AB88C66A308C}"/>
          </ac:cxnSpMkLst>
        </pc:cxnChg>
        <pc:cxnChg chg="mod">
          <ac:chgData name="Phillip Kaufman" userId="c001b2a046940d7c" providerId="LiveId" clId="{5CB25B10-5B1C-4017-B167-ED3104435743}" dt="2024-05-18T03:13:12.731" v="2754" actId="571"/>
          <ac:cxnSpMkLst>
            <pc:docMk/>
            <pc:sldMk cId="4214571263" sldId="918"/>
            <ac:cxnSpMk id="141" creationId="{5566E97D-2826-C118-A620-CF607C55E6A5}"/>
          </ac:cxnSpMkLst>
        </pc:cxnChg>
        <pc:cxnChg chg="mod">
          <ac:chgData name="Phillip Kaufman" userId="c001b2a046940d7c" providerId="LiveId" clId="{5CB25B10-5B1C-4017-B167-ED3104435743}" dt="2024-05-18T03:13:12.731" v="2754" actId="571"/>
          <ac:cxnSpMkLst>
            <pc:docMk/>
            <pc:sldMk cId="4214571263" sldId="918"/>
            <ac:cxnSpMk id="142" creationId="{21C90930-3EF6-DC76-5FE4-38CB9554509F}"/>
          </ac:cxnSpMkLst>
        </pc:cxnChg>
        <pc:cxnChg chg="mod">
          <ac:chgData name="Phillip Kaufman" userId="c001b2a046940d7c" providerId="LiveId" clId="{5CB25B10-5B1C-4017-B167-ED3104435743}" dt="2024-05-18T03:13:12.731" v="2754" actId="571"/>
          <ac:cxnSpMkLst>
            <pc:docMk/>
            <pc:sldMk cId="4214571263" sldId="918"/>
            <ac:cxnSpMk id="143" creationId="{1BB50177-AF1D-4C20-C2B3-660C765F7A45}"/>
          </ac:cxnSpMkLst>
        </pc:cxnChg>
        <pc:cxnChg chg="mod">
          <ac:chgData name="Phillip Kaufman" userId="c001b2a046940d7c" providerId="LiveId" clId="{5CB25B10-5B1C-4017-B167-ED3104435743}" dt="2024-05-27T07:31:35.873" v="8665"/>
          <ac:cxnSpMkLst>
            <pc:docMk/>
            <pc:sldMk cId="4214571263" sldId="918"/>
            <ac:cxnSpMk id="144" creationId="{AEFAF0CA-62FD-4715-C15D-E22CC740EC06}"/>
          </ac:cxnSpMkLst>
        </pc:cxnChg>
        <pc:cxnChg chg="mod">
          <ac:chgData name="Phillip Kaufman" userId="c001b2a046940d7c" providerId="LiveId" clId="{5CB25B10-5B1C-4017-B167-ED3104435743}" dt="2024-05-18T03:13:12.731" v="2754" actId="571"/>
          <ac:cxnSpMkLst>
            <pc:docMk/>
            <pc:sldMk cId="4214571263" sldId="918"/>
            <ac:cxnSpMk id="144" creationId="{E934AD56-DE69-B2D3-BD94-11880646815B}"/>
          </ac:cxnSpMkLst>
        </pc:cxnChg>
        <pc:cxnChg chg="mod">
          <ac:chgData name="Phillip Kaufman" userId="c001b2a046940d7c" providerId="LiveId" clId="{5CB25B10-5B1C-4017-B167-ED3104435743}" dt="2024-05-27T07:31:35.873" v="8665"/>
          <ac:cxnSpMkLst>
            <pc:docMk/>
            <pc:sldMk cId="4214571263" sldId="918"/>
            <ac:cxnSpMk id="145" creationId="{EB1E021F-3594-BFA8-DF8A-080E914050ED}"/>
          </ac:cxnSpMkLst>
        </pc:cxnChg>
        <pc:cxnChg chg="mod">
          <ac:chgData name="Phillip Kaufman" userId="c001b2a046940d7c" providerId="LiveId" clId="{5CB25B10-5B1C-4017-B167-ED3104435743}" dt="2024-06-02T23:35:50.215" v="12166"/>
          <ac:cxnSpMkLst>
            <pc:docMk/>
            <pc:sldMk cId="4214571263" sldId="918"/>
            <ac:cxnSpMk id="146" creationId="{4040EDEC-17B8-5182-FD6C-EE5C02345073}"/>
          </ac:cxnSpMkLst>
        </pc:cxnChg>
        <pc:cxnChg chg="mod">
          <ac:chgData name="Phillip Kaufman" userId="c001b2a046940d7c" providerId="LiveId" clId="{5CB25B10-5B1C-4017-B167-ED3104435743}" dt="2024-05-30T06:32:31.839" v="9732"/>
          <ac:cxnSpMkLst>
            <pc:docMk/>
            <pc:sldMk cId="4214571263" sldId="918"/>
            <ac:cxnSpMk id="146" creationId="{ACA73462-2C5F-CFE3-EE38-DA940289BA29}"/>
          </ac:cxnSpMkLst>
        </pc:cxnChg>
        <pc:cxnChg chg="mod">
          <ac:chgData name="Phillip Kaufman" userId="c001b2a046940d7c" providerId="LiveId" clId="{5CB25B10-5B1C-4017-B167-ED3104435743}" dt="2024-06-02T23:35:50.215" v="12166"/>
          <ac:cxnSpMkLst>
            <pc:docMk/>
            <pc:sldMk cId="4214571263" sldId="918"/>
            <ac:cxnSpMk id="147" creationId="{2ADAB352-576E-B5FC-9269-F5A01659F84A}"/>
          </ac:cxnSpMkLst>
        </pc:cxnChg>
        <pc:cxnChg chg="mod">
          <ac:chgData name="Phillip Kaufman" userId="c001b2a046940d7c" providerId="LiveId" clId="{5CB25B10-5B1C-4017-B167-ED3104435743}" dt="2024-05-30T06:32:31.839" v="9732"/>
          <ac:cxnSpMkLst>
            <pc:docMk/>
            <pc:sldMk cId="4214571263" sldId="918"/>
            <ac:cxnSpMk id="147" creationId="{ACCBAF43-3531-6D08-5FF3-1BA4E203B1CB}"/>
          </ac:cxnSpMkLst>
        </pc:cxnChg>
        <pc:cxnChg chg="mod">
          <ac:chgData name="Phillip Kaufman" userId="c001b2a046940d7c" providerId="LiveId" clId="{5CB25B10-5B1C-4017-B167-ED3104435743}" dt="2024-05-30T06:32:31.839" v="9732"/>
          <ac:cxnSpMkLst>
            <pc:docMk/>
            <pc:sldMk cId="4214571263" sldId="918"/>
            <ac:cxnSpMk id="148" creationId="{159D0280-A6EE-9894-C16D-0E410AC6A0B4}"/>
          </ac:cxnSpMkLst>
        </pc:cxnChg>
        <pc:cxnChg chg="mod">
          <ac:chgData name="Phillip Kaufman" userId="c001b2a046940d7c" providerId="LiveId" clId="{5CB25B10-5B1C-4017-B167-ED3104435743}" dt="2024-06-02T23:35:50.215" v="12166"/>
          <ac:cxnSpMkLst>
            <pc:docMk/>
            <pc:sldMk cId="4214571263" sldId="918"/>
            <ac:cxnSpMk id="148" creationId="{2099762D-752C-85A5-6835-3F3113EF239C}"/>
          </ac:cxnSpMkLst>
        </pc:cxnChg>
        <pc:cxnChg chg="mod">
          <ac:chgData name="Phillip Kaufman" userId="c001b2a046940d7c" providerId="LiveId" clId="{5CB25B10-5B1C-4017-B167-ED3104435743}" dt="2024-05-30T06:32:31.839" v="9732"/>
          <ac:cxnSpMkLst>
            <pc:docMk/>
            <pc:sldMk cId="4214571263" sldId="918"/>
            <ac:cxnSpMk id="149" creationId="{ADCDD831-5C92-351E-70EB-F858E2E9C8AC}"/>
          </ac:cxnSpMkLst>
        </pc:cxnChg>
        <pc:cxnChg chg="mod">
          <ac:chgData name="Phillip Kaufman" userId="c001b2a046940d7c" providerId="LiveId" clId="{5CB25B10-5B1C-4017-B167-ED3104435743}" dt="2024-06-02T23:35:50.215" v="12166"/>
          <ac:cxnSpMkLst>
            <pc:docMk/>
            <pc:sldMk cId="4214571263" sldId="918"/>
            <ac:cxnSpMk id="149" creationId="{F04B63FA-6FC7-27E7-B734-255F857FA88B}"/>
          </ac:cxnSpMkLst>
        </pc:cxnChg>
        <pc:cxnChg chg="mod">
          <ac:chgData name="Phillip Kaufman" userId="c001b2a046940d7c" providerId="LiveId" clId="{5CB25B10-5B1C-4017-B167-ED3104435743}" dt="2024-06-02T23:35:50.215" v="12166"/>
          <ac:cxnSpMkLst>
            <pc:docMk/>
            <pc:sldMk cId="4214571263" sldId="918"/>
            <ac:cxnSpMk id="150" creationId="{0F48A29B-B976-2FFB-5FB4-3853D8EFFC9E}"/>
          </ac:cxnSpMkLst>
        </pc:cxnChg>
        <pc:cxnChg chg="mod">
          <ac:chgData name="Phillip Kaufman" userId="c001b2a046940d7c" providerId="LiveId" clId="{5CB25B10-5B1C-4017-B167-ED3104435743}" dt="2024-05-30T06:32:31.839" v="9732"/>
          <ac:cxnSpMkLst>
            <pc:docMk/>
            <pc:sldMk cId="4214571263" sldId="918"/>
            <ac:cxnSpMk id="150" creationId="{6EF91EED-0393-7AF8-4E63-A04402E2926C}"/>
          </ac:cxnSpMkLst>
        </pc:cxnChg>
        <pc:cxnChg chg="mod">
          <ac:chgData name="Phillip Kaufman" userId="c001b2a046940d7c" providerId="LiveId" clId="{5CB25B10-5B1C-4017-B167-ED3104435743}" dt="2024-06-02T23:35:50.215" v="12166"/>
          <ac:cxnSpMkLst>
            <pc:docMk/>
            <pc:sldMk cId="4214571263" sldId="918"/>
            <ac:cxnSpMk id="151" creationId="{EA509EFC-5BB4-83CD-F464-45B8959DC8FE}"/>
          </ac:cxnSpMkLst>
        </pc:cxnChg>
        <pc:cxnChg chg="mod">
          <ac:chgData name="Phillip Kaufman" userId="c001b2a046940d7c" providerId="LiveId" clId="{5CB25B10-5B1C-4017-B167-ED3104435743}" dt="2024-05-30T06:32:31.839" v="9732"/>
          <ac:cxnSpMkLst>
            <pc:docMk/>
            <pc:sldMk cId="4214571263" sldId="918"/>
            <ac:cxnSpMk id="151" creationId="{FE200709-439F-3D52-65A5-810CFCA776E8}"/>
          </ac:cxnSpMkLst>
        </pc:cxnChg>
        <pc:cxnChg chg="mod">
          <ac:chgData name="Phillip Kaufman" userId="c001b2a046940d7c" providerId="LiveId" clId="{5CB25B10-5B1C-4017-B167-ED3104435743}" dt="2024-06-02T23:35:50.215" v="12166"/>
          <ac:cxnSpMkLst>
            <pc:docMk/>
            <pc:sldMk cId="4214571263" sldId="918"/>
            <ac:cxnSpMk id="152" creationId="{8B905A7A-B1E0-343D-49A0-409A9BD20971}"/>
          </ac:cxnSpMkLst>
        </pc:cxnChg>
        <pc:cxnChg chg="mod">
          <ac:chgData name="Phillip Kaufman" userId="c001b2a046940d7c" providerId="LiveId" clId="{5CB25B10-5B1C-4017-B167-ED3104435743}" dt="2024-05-30T06:32:31.839" v="9732"/>
          <ac:cxnSpMkLst>
            <pc:docMk/>
            <pc:sldMk cId="4214571263" sldId="918"/>
            <ac:cxnSpMk id="152" creationId="{8F619441-7AED-B610-93D9-AD20D529116E}"/>
          </ac:cxnSpMkLst>
        </pc:cxnChg>
        <pc:cxnChg chg="mod">
          <ac:chgData name="Phillip Kaufman" userId="c001b2a046940d7c" providerId="LiveId" clId="{5CB25B10-5B1C-4017-B167-ED3104435743}" dt="2024-05-30T06:32:31.839" v="9732"/>
          <ac:cxnSpMkLst>
            <pc:docMk/>
            <pc:sldMk cId="4214571263" sldId="918"/>
            <ac:cxnSpMk id="153" creationId="{41650812-B888-8D8C-DD36-10DD84669C8E}"/>
          </ac:cxnSpMkLst>
        </pc:cxnChg>
        <pc:cxnChg chg="mod">
          <ac:chgData name="Phillip Kaufman" userId="c001b2a046940d7c" providerId="LiveId" clId="{5CB25B10-5B1C-4017-B167-ED3104435743}" dt="2024-06-02T23:35:50.215" v="12166"/>
          <ac:cxnSpMkLst>
            <pc:docMk/>
            <pc:sldMk cId="4214571263" sldId="918"/>
            <ac:cxnSpMk id="153" creationId="{629C0D1A-8705-0692-C87F-0FCD4822AD80}"/>
          </ac:cxnSpMkLst>
        </pc:cxnChg>
        <pc:cxnChg chg="mod">
          <ac:chgData name="Phillip Kaufman" userId="c001b2a046940d7c" providerId="LiveId" clId="{5CB25B10-5B1C-4017-B167-ED3104435743}" dt="2024-06-02T23:35:50.215" v="12166"/>
          <ac:cxnSpMkLst>
            <pc:docMk/>
            <pc:sldMk cId="4214571263" sldId="918"/>
            <ac:cxnSpMk id="154" creationId="{14F0FB8E-52AD-C514-0566-65362ADD20EA}"/>
          </ac:cxnSpMkLst>
        </pc:cxnChg>
        <pc:cxnChg chg="mod">
          <ac:chgData name="Phillip Kaufman" userId="c001b2a046940d7c" providerId="LiveId" clId="{5CB25B10-5B1C-4017-B167-ED3104435743}" dt="2024-05-30T06:32:31.839" v="9732"/>
          <ac:cxnSpMkLst>
            <pc:docMk/>
            <pc:sldMk cId="4214571263" sldId="918"/>
            <ac:cxnSpMk id="154" creationId="{8FEA6AA6-EA5D-A327-7D8F-5CE38C224268}"/>
          </ac:cxnSpMkLst>
        </pc:cxnChg>
        <pc:cxnChg chg="mod">
          <ac:chgData name="Phillip Kaufman" userId="c001b2a046940d7c" providerId="LiveId" clId="{5CB25B10-5B1C-4017-B167-ED3104435743}" dt="2024-05-30T06:32:31.839" v="9732"/>
          <ac:cxnSpMkLst>
            <pc:docMk/>
            <pc:sldMk cId="4214571263" sldId="918"/>
            <ac:cxnSpMk id="155" creationId="{7A8A8084-8C61-3B8C-B05E-535A90C61F35}"/>
          </ac:cxnSpMkLst>
        </pc:cxnChg>
        <pc:cxnChg chg="mod">
          <ac:chgData name="Phillip Kaufman" userId="c001b2a046940d7c" providerId="LiveId" clId="{5CB25B10-5B1C-4017-B167-ED3104435743}" dt="2024-06-02T23:35:50.215" v="12166"/>
          <ac:cxnSpMkLst>
            <pc:docMk/>
            <pc:sldMk cId="4214571263" sldId="918"/>
            <ac:cxnSpMk id="155" creationId="{F3D5611C-1083-B930-0185-B4B776707F8A}"/>
          </ac:cxnSpMkLst>
        </pc:cxnChg>
        <pc:cxnChg chg="mod">
          <ac:chgData name="Phillip Kaufman" userId="c001b2a046940d7c" providerId="LiveId" clId="{5CB25B10-5B1C-4017-B167-ED3104435743}" dt="2024-06-02T23:35:50.215" v="12166"/>
          <ac:cxnSpMkLst>
            <pc:docMk/>
            <pc:sldMk cId="4214571263" sldId="918"/>
            <ac:cxnSpMk id="156" creationId="{62A33405-3691-D60B-AE02-A2573BFF2587}"/>
          </ac:cxnSpMkLst>
        </pc:cxnChg>
        <pc:cxnChg chg="mod">
          <ac:chgData name="Phillip Kaufman" userId="c001b2a046940d7c" providerId="LiveId" clId="{5CB25B10-5B1C-4017-B167-ED3104435743}" dt="2024-05-30T06:32:31.839" v="9732"/>
          <ac:cxnSpMkLst>
            <pc:docMk/>
            <pc:sldMk cId="4214571263" sldId="918"/>
            <ac:cxnSpMk id="156" creationId="{E7A628B3-8F42-3661-DA07-C87BAA9CDE08}"/>
          </ac:cxnSpMkLst>
        </pc:cxnChg>
        <pc:cxnChg chg="mod">
          <ac:chgData name="Phillip Kaufman" userId="c001b2a046940d7c" providerId="LiveId" clId="{5CB25B10-5B1C-4017-B167-ED3104435743}" dt="2024-05-14T06:48:03.857" v="781" actId="165"/>
          <ac:cxnSpMkLst>
            <pc:docMk/>
            <pc:sldMk cId="4214571263" sldId="918"/>
            <ac:cxnSpMk id="157" creationId="{4C83AF1A-52D2-560A-B51B-C090F47BCB65}"/>
          </ac:cxnSpMkLst>
        </pc:cxnChg>
        <pc:cxnChg chg="mod">
          <ac:chgData name="Phillip Kaufman" userId="c001b2a046940d7c" providerId="LiveId" clId="{5CB25B10-5B1C-4017-B167-ED3104435743}" dt="2024-05-30T06:32:31.839" v="9732"/>
          <ac:cxnSpMkLst>
            <pc:docMk/>
            <pc:sldMk cId="4214571263" sldId="918"/>
            <ac:cxnSpMk id="157" creationId="{970C902A-4F8C-67E4-7AD8-09E57365C433}"/>
          </ac:cxnSpMkLst>
        </pc:cxnChg>
        <pc:cxnChg chg="mod">
          <ac:chgData name="Phillip Kaufman" userId="c001b2a046940d7c" providerId="LiveId" clId="{5CB25B10-5B1C-4017-B167-ED3104435743}" dt="2024-06-02T23:35:50.215" v="12166"/>
          <ac:cxnSpMkLst>
            <pc:docMk/>
            <pc:sldMk cId="4214571263" sldId="918"/>
            <ac:cxnSpMk id="157" creationId="{F205D768-731E-2559-BB34-1665E6767C42}"/>
          </ac:cxnSpMkLst>
        </pc:cxnChg>
        <pc:cxnChg chg="mod">
          <ac:chgData name="Phillip Kaufman" userId="c001b2a046940d7c" providerId="LiveId" clId="{5CB25B10-5B1C-4017-B167-ED3104435743}" dt="2024-05-30T06:32:31.839" v="9732"/>
          <ac:cxnSpMkLst>
            <pc:docMk/>
            <pc:sldMk cId="4214571263" sldId="918"/>
            <ac:cxnSpMk id="158" creationId="{7F2C028D-BB66-4646-E9F6-E1BE19780F34}"/>
          </ac:cxnSpMkLst>
        </pc:cxnChg>
        <pc:cxnChg chg="mod">
          <ac:chgData name="Phillip Kaufman" userId="c001b2a046940d7c" providerId="LiveId" clId="{5CB25B10-5B1C-4017-B167-ED3104435743}" dt="2024-05-14T06:48:03.857" v="781" actId="165"/>
          <ac:cxnSpMkLst>
            <pc:docMk/>
            <pc:sldMk cId="4214571263" sldId="918"/>
            <ac:cxnSpMk id="158" creationId="{A607EDC4-B664-2E25-39B0-1BC8FD8E2D51}"/>
          </ac:cxnSpMkLst>
        </pc:cxnChg>
        <pc:cxnChg chg="mod">
          <ac:chgData name="Phillip Kaufman" userId="c001b2a046940d7c" providerId="LiveId" clId="{5CB25B10-5B1C-4017-B167-ED3104435743}" dt="2024-06-02T23:35:50.215" v="12166"/>
          <ac:cxnSpMkLst>
            <pc:docMk/>
            <pc:sldMk cId="4214571263" sldId="918"/>
            <ac:cxnSpMk id="158" creationId="{A6283274-1870-5048-F322-17A2324B2799}"/>
          </ac:cxnSpMkLst>
        </pc:cxnChg>
        <pc:cxnChg chg="mod">
          <ac:chgData name="Phillip Kaufman" userId="c001b2a046940d7c" providerId="LiveId" clId="{5CB25B10-5B1C-4017-B167-ED3104435743}" dt="2024-06-02T23:35:50.215" v="12166"/>
          <ac:cxnSpMkLst>
            <pc:docMk/>
            <pc:sldMk cId="4214571263" sldId="918"/>
            <ac:cxnSpMk id="159" creationId="{423310D6-AF17-D23E-55F4-A350D00B277E}"/>
          </ac:cxnSpMkLst>
        </pc:cxnChg>
        <pc:cxnChg chg="mod">
          <ac:chgData name="Phillip Kaufman" userId="c001b2a046940d7c" providerId="LiveId" clId="{5CB25B10-5B1C-4017-B167-ED3104435743}" dt="2024-05-30T06:32:31.839" v="9732"/>
          <ac:cxnSpMkLst>
            <pc:docMk/>
            <pc:sldMk cId="4214571263" sldId="918"/>
            <ac:cxnSpMk id="159" creationId="{BA6CB3FA-5AFB-699C-5812-DBE0E2438EFD}"/>
          </ac:cxnSpMkLst>
        </pc:cxnChg>
        <pc:cxnChg chg="mod">
          <ac:chgData name="Phillip Kaufman" userId="c001b2a046940d7c" providerId="LiveId" clId="{5CB25B10-5B1C-4017-B167-ED3104435743}" dt="2024-05-14T06:48:03.857" v="781" actId="165"/>
          <ac:cxnSpMkLst>
            <pc:docMk/>
            <pc:sldMk cId="4214571263" sldId="918"/>
            <ac:cxnSpMk id="159" creationId="{F199BD59-B2AE-CB05-AC9E-E59F340F9894}"/>
          </ac:cxnSpMkLst>
        </pc:cxnChg>
        <pc:cxnChg chg="mod">
          <ac:chgData name="Phillip Kaufman" userId="c001b2a046940d7c" providerId="LiveId" clId="{5CB25B10-5B1C-4017-B167-ED3104435743}" dt="2024-05-30T06:32:31.839" v="9732"/>
          <ac:cxnSpMkLst>
            <pc:docMk/>
            <pc:sldMk cId="4214571263" sldId="918"/>
            <ac:cxnSpMk id="160" creationId="{27375717-C7DB-A5F9-A912-A7C43E2B5AFF}"/>
          </ac:cxnSpMkLst>
        </pc:cxnChg>
        <pc:cxnChg chg="mod">
          <ac:chgData name="Phillip Kaufman" userId="c001b2a046940d7c" providerId="LiveId" clId="{5CB25B10-5B1C-4017-B167-ED3104435743}" dt="2024-06-02T23:35:50.215" v="12166"/>
          <ac:cxnSpMkLst>
            <pc:docMk/>
            <pc:sldMk cId="4214571263" sldId="918"/>
            <ac:cxnSpMk id="160" creationId="{6B40A0AF-4593-E4A2-70E8-743238215545}"/>
          </ac:cxnSpMkLst>
        </pc:cxnChg>
        <pc:cxnChg chg="mod">
          <ac:chgData name="Phillip Kaufman" userId="c001b2a046940d7c" providerId="LiveId" clId="{5CB25B10-5B1C-4017-B167-ED3104435743}" dt="2024-05-14T06:48:03.857" v="781" actId="165"/>
          <ac:cxnSpMkLst>
            <pc:docMk/>
            <pc:sldMk cId="4214571263" sldId="918"/>
            <ac:cxnSpMk id="160" creationId="{98D56029-CEC9-54D5-9670-E23801103D49}"/>
          </ac:cxnSpMkLst>
        </pc:cxnChg>
        <pc:cxnChg chg="mod">
          <ac:chgData name="Phillip Kaufman" userId="c001b2a046940d7c" providerId="LiveId" clId="{5CB25B10-5B1C-4017-B167-ED3104435743}" dt="2024-05-30T06:32:31.839" v="9732"/>
          <ac:cxnSpMkLst>
            <pc:docMk/>
            <pc:sldMk cId="4214571263" sldId="918"/>
            <ac:cxnSpMk id="161" creationId="{59B4D153-C328-F667-5FEE-2769773A8B78}"/>
          </ac:cxnSpMkLst>
        </pc:cxnChg>
        <pc:cxnChg chg="mod">
          <ac:chgData name="Phillip Kaufman" userId="c001b2a046940d7c" providerId="LiveId" clId="{5CB25B10-5B1C-4017-B167-ED3104435743}" dt="2024-06-02T23:35:50.215" v="12166"/>
          <ac:cxnSpMkLst>
            <pc:docMk/>
            <pc:sldMk cId="4214571263" sldId="918"/>
            <ac:cxnSpMk id="161" creationId="{75C58850-E8BA-497C-204E-F02A8ACBE41D}"/>
          </ac:cxnSpMkLst>
        </pc:cxnChg>
        <pc:cxnChg chg="mod">
          <ac:chgData name="Phillip Kaufman" userId="c001b2a046940d7c" providerId="LiveId" clId="{5CB25B10-5B1C-4017-B167-ED3104435743}" dt="2024-05-14T06:48:03.857" v="781" actId="165"/>
          <ac:cxnSpMkLst>
            <pc:docMk/>
            <pc:sldMk cId="4214571263" sldId="918"/>
            <ac:cxnSpMk id="161" creationId="{9E210437-A919-9037-F4BF-E63D23559AA0}"/>
          </ac:cxnSpMkLst>
        </pc:cxnChg>
        <pc:cxnChg chg="mod">
          <ac:chgData name="Phillip Kaufman" userId="c001b2a046940d7c" providerId="LiveId" clId="{5CB25B10-5B1C-4017-B167-ED3104435743}" dt="2024-05-30T06:32:31.839" v="9732"/>
          <ac:cxnSpMkLst>
            <pc:docMk/>
            <pc:sldMk cId="4214571263" sldId="918"/>
            <ac:cxnSpMk id="162" creationId="{12C1B66E-442A-D3D3-1875-2C8BF0E29F72}"/>
          </ac:cxnSpMkLst>
        </pc:cxnChg>
        <pc:cxnChg chg="mod">
          <ac:chgData name="Phillip Kaufman" userId="c001b2a046940d7c" providerId="LiveId" clId="{5CB25B10-5B1C-4017-B167-ED3104435743}" dt="2024-05-14T06:48:03.857" v="781" actId="165"/>
          <ac:cxnSpMkLst>
            <pc:docMk/>
            <pc:sldMk cId="4214571263" sldId="918"/>
            <ac:cxnSpMk id="162" creationId="{DBA38BD8-E03F-E40E-1FB1-9707ACAD3917}"/>
          </ac:cxnSpMkLst>
        </pc:cxnChg>
        <pc:cxnChg chg="mod">
          <ac:chgData name="Phillip Kaufman" userId="c001b2a046940d7c" providerId="LiveId" clId="{5CB25B10-5B1C-4017-B167-ED3104435743}" dt="2024-05-14T06:48:03.857" v="781" actId="165"/>
          <ac:cxnSpMkLst>
            <pc:docMk/>
            <pc:sldMk cId="4214571263" sldId="918"/>
            <ac:cxnSpMk id="163" creationId="{A53A7FED-FE1E-EA61-24CE-2EB7FB317A1C}"/>
          </ac:cxnSpMkLst>
        </pc:cxnChg>
        <pc:cxnChg chg="mod">
          <ac:chgData name="Phillip Kaufman" userId="c001b2a046940d7c" providerId="LiveId" clId="{5CB25B10-5B1C-4017-B167-ED3104435743}" dt="2024-05-30T06:32:31.839" v="9732"/>
          <ac:cxnSpMkLst>
            <pc:docMk/>
            <pc:sldMk cId="4214571263" sldId="918"/>
            <ac:cxnSpMk id="163" creationId="{EC76CAAE-C2E6-EF40-80B1-6F5858ABBCAA}"/>
          </ac:cxnSpMkLst>
        </pc:cxnChg>
        <pc:cxnChg chg="mod">
          <ac:chgData name="Phillip Kaufman" userId="c001b2a046940d7c" providerId="LiveId" clId="{5CB25B10-5B1C-4017-B167-ED3104435743}" dt="2024-05-14T06:48:03.857" v="781" actId="165"/>
          <ac:cxnSpMkLst>
            <pc:docMk/>
            <pc:sldMk cId="4214571263" sldId="918"/>
            <ac:cxnSpMk id="164" creationId="{63109CDF-F375-4144-D37E-91AF04F33891}"/>
          </ac:cxnSpMkLst>
        </pc:cxnChg>
        <pc:cxnChg chg="mod">
          <ac:chgData name="Phillip Kaufman" userId="c001b2a046940d7c" providerId="LiveId" clId="{5CB25B10-5B1C-4017-B167-ED3104435743}" dt="2024-05-14T06:48:03.857" v="781" actId="165"/>
          <ac:cxnSpMkLst>
            <pc:docMk/>
            <pc:sldMk cId="4214571263" sldId="918"/>
            <ac:cxnSpMk id="165" creationId="{CE7D236D-1D31-C414-9774-98AAF559BCA5}"/>
          </ac:cxnSpMkLst>
        </pc:cxnChg>
        <pc:cxnChg chg="mod">
          <ac:chgData name="Phillip Kaufman" userId="c001b2a046940d7c" providerId="LiveId" clId="{5CB25B10-5B1C-4017-B167-ED3104435743}" dt="2024-05-14T06:48:03.857" v="781" actId="165"/>
          <ac:cxnSpMkLst>
            <pc:docMk/>
            <pc:sldMk cId="4214571263" sldId="918"/>
            <ac:cxnSpMk id="166" creationId="{569B682E-369E-BC41-7268-730166B51A84}"/>
          </ac:cxnSpMkLst>
        </pc:cxnChg>
        <pc:cxnChg chg="mod">
          <ac:chgData name="Phillip Kaufman" userId="c001b2a046940d7c" providerId="LiveId" clId="{5CB25B10-5B1C-4017-B167-ED3104435743}" dt="2024-05-14T06:48:03.857" v="781" actId="165"/>
          <ac:cxnSpMkLst>
            <pc:docMk/>
            <pc:sldMk cId="4214571263" sldId="918"/>
            <ac:cxnSpMk id="167" creationId="{28D2E3DB-2DC2-72C2-316B-409436F979B0}"/>
          </ac:cxnSpMkLst>
        </pc:cxnChg>
        <pc:cxnChg chg="mod">
          <ac:chgData name="Phillip Kaufman" userId="c001b2a046940d7c" providerId="LiveId" clId="{5CB25B10-5B1C-4017-B167-ED3104435743}" dt="2024-05-14T06:48:03.857" v="781" actId="165"/>
          <ac:cxnSpMkLst>
            <pc:docMk/>
            <pc:sldMk cId="4214571263" sldId="918"/>
            <ac:cxnSpMk id="168" creationId="{11C5691E-CAD7-5991-FCCC-B9A2C2B78414}"/>
          </ac:cxnSpMkLst>
        </pc:cxnChg>
        <pc:cxnChg chg="mod">
          <ac:chgData name="Phillip Kaufman" userId="c001b2a046940d7c" providerId="LiveId" clId="{5CB25B10-5B1C-4017-B167-ED3104435743}" dt="2024-05-14T06:48:03.857" v="781" actId="165"/>
          <ac:cxnSpMkLst>
            <pc:docMk/>
            <pc:sldMk cId="4214571263" sldId="918"/>
            <ac:cxnSpMk id="169" creationId="{EF32ABF8-396A-CA36-E276-A63D39E1FF2C}"/>
          </ac:cxnSpMkLst>
        </pc:cxnChg>
        <pc:cxnChg chg="mod">
          <ac:chgData name="Phillip Kaufman" userId="c001b2a046940d7c" providerId="LiveId" clId="{5CB25B10-5B1C-4017-B167-ED3104435743}" dt="2024-05-14T06:48:03.857" v="781" actId="165"/>
          <ac:cxnSpMkLst>
            <pc:docMk/>
            <pc:sldMk cId="4214571263" sldId="918"/>
            <ac:cxnSpMk id="170" creationId="{CE843A73-5A94-7892-84EE-8AC4D8CF9FA0}"/>
          </ac:cxnSpMkLst>
        </pc:cxnChg>
        <pc:cxnChg chg="mod">
          <ac:chgData name="Phillip Kaufman" userId="c001b2a046940d7c" providerId="LiveId" clId="{5CB25B10-5B1C-4017-B167-ED3104435743}" dt="2024-06-02T23:35:50.215" v="12166"/>
          <ac:cxnSpMkLst>
            <pc:docMk/>
            <pc:sldMk cId="4214571263" sldId="918"/>
            <ac:cxnSpMk id="171" creationId="{22D87230-287F-4489-1A17-8B64E770BE90}"/>
          </ac:cxnSpMkLst>
        </pc:cxnChg>
        <pc:cxnChg chg="mod">
          <ac:chgData name="Phillip Kaufman" userId="c001b2a046940d7c" providerId="LiveId" clId="{5CB25B10-5B1C-4017-B167-ED3104435743}" dt="2024-05-14T06:48:03.857" v="781" actId="165"/>
          <ac:cxnSpMkLst>
            <pc:docMk/>
            <pc:sldMk cId="4214571263" sldId="918"/>
            <ac:cxnSpMk id="171" creationId="{DB3932EE-2EB5-FC0A-7F1A-CA528727A41C}"/>
          </ac:cxnSpMkLst>
        </pc:cxnChg>
        <pc:cxnChg chg="mod">
          <ac:chgData name="Phillip Kaufman" userId="c001b2a046940d7c" providerId="LiveId" clId="{5CB25B10-5B1C-4017-B167-ED3104435743}" dt="2024-06-02T23:35:50.215" v="12166"/>
          <ac:cxnSpMkLst>
            <pc:docMk/>
            <pc:sldMk cId="4214571263" sldId="918"/>
            <ac:cxnSpMk id="172" creationId="{895B760E-976A-E8FE-D33F-FD1585B99964}"/>
          </ac:cxnSpMkLst>
        </pc:cxnChg>
        <pc:cxnChg chg="mod">
          <ac:chgData name="Phillip Kaufman" userId="c001b2a046940d7c" providerId="LiveId" clId="{5CB25B10-5B1C-4017-B167-ED3104435743}" dt="2024-05-14T06:48:03.857" v="781" actId="165"/>
          <ac:cxnSpMkLst>
            <pc:docMk/>
            <pc:sldMk cId="4214571263" sldId="918"/>
            <ac:cxnSpMk id="172" creationId="{DFFB5FA6-2D94-492C-81AA-7765BB9D7DD5}"/>
          </ac:cxnSpMkLst>
        </pc:cxnChg>
        <pc:cxnChg chg="mod">
          <ac:chgData name="Phillip Kaufman" userId="c001b2a046940d7c" providerId="LiveId" clId="{5CB25B10-5B1C-4017-B167-ED3104435743}" dt="2024-05-30T06:32:31.839" v="9732"/>
          <ac:cxnSpMkLst>
            <pc:docMk/>
            <pc:sldMk cId="4214571263" sldId="918"/>
            <ac:cxnSpMk id="173" creationId="{10626F7F-60F4-1676-1A31-A6CEA28D9961}"/>
          </ac:cxnSpMkLst>
        </pc:cxnChg>
        <pc:cxnChg chg="mod">
          <ac:chgData name="Phillip Kaufman" userId="c001b2a046940d7c" providerId="LiveId" clId="{5CB25B10-5B1C-4017-B167-ED3104435743}" dt="2024-05-14T06:48:03.857" v="781" actId="165"/>
          <ac:cxnSpMkLst>
            <pc:docMk/>
            <pc:sldMk cId="4214571263" sldId="918"/>
            <ac:cxnSpMk id="173" creationId="{6B419640-09D0-9308-7AC6-E601E96A4B93}"/>
          </ac:cxnSpMkLst>
        </pc:cxnChg>
        <pc:cxnChg chg="mod">
          <ac:chgData name="Phillip Kaufman" userId="c001b2a046940d7c" providerId="LiveId" clId="{5CB25B10-5B1C-4017-B167-ED3104435743}" dt="2024-05-14T06:48:03.857" v="781" actId="165"/>
          <ac:cxnSpMkLst>
            <pc:docMk/>
            <pc:sldMk cId="4214571263" sldId="918"/>
            <ac:cxnSpMk id="174" creationId="{19E70A82-AB89-EFBC-6633-45B80F660E49}"/>
          </ac:cxnSpMkLst>
        </pc:cxnChg>
        <pc:cxnChg chg="mod">
          <ac:chgData name="Phillip Kaufman" userId="c001b2a046940d7c" providerId="LiveId" clId="{5CB25B10-5B1C-4017-B167-ED3104435743}" dt="2024-05-30T06:32:31.839" v="9732"/>
          <ac:cxnSpMkLst>
            <pc:docMk/>
            <pc:sldMk cId="4214571263" sldId="918"/>
            <ac:cxnSpMk id="174" creationId="{2F255A11-B3DF-1F60-DC56-B1621A63067E}"/>
          </ac:cxnSpMkLst>
        </pc:cxnChg>
        <pc:cxnChg chg="mod">
          <ac:chgData name="Phillip Kaufman" userId="c001b2a046940d7c" providerId="LiveId" clId="{5CB25B10-5B1C-4017-B167-ED3104435743}" dt="2024-05-14T06:48:03.857" v="781" actId="165"/>
          <ac:cxnSpMkLst>
            <pc:docMk/>
            <pc:sldMk cId="4214571263" sldId="918"/>
            <ac:cxnSpMk id="175" creationId="{FCD66C61-F66A-BDDD-CDF5-E8417792D0CE}"/>
          </ac:cxnSpMkLst>
        </pc:cxnChg>
        <pc:cxnChg chg="mod">
          <ac:chgData name="Phillip Kaufman" userId="c001b2a046940d7c" providerId="LiveId" clId="{5CB25B10-5B1C-4017-B167-ED3104435743}" dt="2024-05-14T06:48:03.857" v="781" actId="165"/>
          <ac:cxnSpMkLst>
            <pc:docMk/>
            <pc:sldMk cId="4214571263" sldId="918"/>
            <ac:cxnSpMk id="176" creationId="{C3B1E51F-3E0E-C8C2-D5A4-2093606F4512}"/>
          </ac:cxnSpMkLst>
        </pc:cxnChg>
        <pc:cxnChg chg="mod">
          <ac:chgData name="Phillip Kaufman" userId="c001b2a046940d7c" providerId="LiveId" clId="{5CB25B10-5B1C-4017-B167-ED3104435743}" dt="2024-05-14T06:48:03.857" v="781" actId="165"/>
          <ac:cxnSpMkLst>
            <pc:docMk/>
            <pc:sldMk cId="4214571263" sldId="918"/>
            <ac:cxnSpMk id="177" creationId="{CFF3919A-B147-5C08-0663-E1C871986326}"/>
          </ac:cxnSpMkLst>
        </pc:cxnChg>
        <pc:cxnChg chg="mod">
          <ac:chgData name="Phillip Kaufman" userId="c001b2a046940d7c" providerId="LiveId" clId="{5CB25B10-5B1C-4017-B167-ED3104435743}" dt="2024-05-14T06:48:03.857" v="781" actId="165"/>
          <ac:cxnSpMkLst>
            <pc:docMk/>
            <pc:sldMk cId="4214571263" sldId="918"/>
            <ac:cxnSpMk id="178" creationId="{A174C844-6F8A-DDFB-C56A-13840792F84B}"/>
          </ac:cxnSpMkLst>
        </pc:cxnChg>
        <pc:cxnChg chg="mod">
          <ac:chgData name="Phillip Kaufman" userId="c001b2a046940d7c" providerId="LiveId" clId="{5CB25B10-5B1C-4017-B167-ED3104435743}" dt="2024-05-14T06:48:03.857" v="781" actId="165"/>
          <ac:cxnSpMkLst>
            <pc:docMk/>
            <pc:sldMk cId="4214571263" sldId="918"/>
            <ac:cxnSpMk id="179" creationId="{CF481961-5ECB-958C-0E96-49BEAF36BAA3}"/>
          </ac:cxnSpMkLst>
        </pc:cxnChg>
        <pc:cxnChg chg="mod">
          <ac:chgData name="Phillip Kaufman" userId="c001b2a046940d7c" providerId="LiveId" clId="{5CB25B10-5B1C-4017-B167-ED3104435743}" dt="2024-05-14T06:48:03.857" v="781" actId="165"/>
          <ac:cxnSpMkLst>
            <pc:docMk/>
            <pc:sldMk cId="4214571263" sldId="918"/>
            <ac:cxnSpMk id="180" creationId="{8D5CD223-5C5E-88F5-0E64-FD558A4DDC00}"/>
          </ac:cxnSpMkLst>
        </pc:cxnChg>
        <pc:cxnChg chg="mod">
          <ac:chgData name="Phillip Kaufman" userId="c001b2a046940d7c" providerId="LiveId" clId="{5CB25B10-5B1C-4017-B167-ED3104435743}" dt="2024-05-14T06:48:03.857" v="781" actId="165"/>
          <ac:cxnSpMkLst>
            <pc:docMk/>
            <pc:sldMk cId="4214571263" sldId="918"/>
            <ac:cxnSpMk id="181" creationId="{32B889E0-1DFE-9EB8-09D9-4511457CE895}"/>
          </ac:cxnSpMkLst>
        </pc:cxnChg>
        <pc:cxnChg chg="mod">
          <ac:chgData name="Phillip Kaufman" userId="c001b2a046940d7c" providerId="LiveId" clId="{5CB25B10-5B1C-4017-B167-ED3104435743}" dt="2024-05-14T06:48:03.857" v="781" actId="165"/>
          <ac:cxnSpMkLst>
            <pc:docMk/>
            <pc:sldMk cId="4214571263" sldId="918"/>
            <ac:cxnSpMk id="182" creationId="{2F25FBB3-0DF0-15A4-E252-2E5BE2592D35}"/>
          </ac:cxnSpMkLst>
        </pc:cxnChg>
        <pc:cxnChg chg="mod">
          <ac:chgData name="Phillip Kaufman" userId="c001b2a046940d7c" providerId="LiveId" clId="{5CB25B10-5B1C-4017-B167-ED3104435743}" dt="2024-06-02T23:41:02.097" v="12228" actId="571"/>
          <ac:cxnSpMkLst>
            <pc:docMk/>
            <pc:sldMk cId="4214571263" sldId="918"/>
            <ac:cxnSpMk id="182" creationId="{A50D6351-6E09-593D-F9AA-CB29EB6141E8}"/>
          </ac:cxnSpMkLst>
        </pc:cxnChg>
        <pc:cxnChg chg="mod">
          <ac:chgData name="Phillip Kaufman" userId="c001b2a046940d7c" providerId="LiveId" clId="{5CB25B10-5B1C-4017-B167-ED3104435743}" dt="2024-06-02T23:41:02.097" v="12228" actId="571"/>
          <ac:cxnSpMkLst>
            <pc:docMk/>
            <pc:sldMk cId="4214571263" sldId="918"/>
            <ac:cxnSpMk id="183" creationId="{154FD3AD-DB37-365A-4C57-9DA0099D9490}"/>
          </ac:cxnSpMkLst>
        </pc:cxnChg>
        <pc:cxnChg chg="mod">
          <ac:chgData name="Phillip Kaufman" userId="c001b2a046940d7c" providerId="LiveId" clId="{5CB25B10-5B1C-4017-B167-ED3104435743}" dt="2024-05-14T06:48:03.857" v="781" actId="165"/>
          <ac:cxnSpMkLst>
            <pc:docMk/>
            <pc:sldMk cId="4214571263" sldId="918"/>
            <ac:cxnSpMk id="183" creationId="{AC234372-EF53-D543-7E42-DA3FB1F2CAAC}"/>
          </ac:cxnSpMkLst>
        </pc:cxnChg>
        <pc:cxnChg chg="mod">
          <ac:chgData name="Phillip Kaufman" userId="c001b2a046940d7c" providerId="LiveId" clId="{5CB25B10-5B1C-4017-B167-ED3104435743}" dt="2024-05-14T06:48:03.857" v="781" actId="165"/>
          <ac:cxnSpMkLst>
            <pc:docMk/>
            <pc:sldMk cId="4214571263" sldId="918"/>
            <ac:cxnSpMk id="184" creationId="{4605C5D4-F313-7A86-21DD-678BF16BEE24}"/>
          </ac:cxnSpMkLst>
        </pc:cxnChg>
        <pc:cxnChg chg="mod">
          <ac:chgData name="Phillip Kaufman" userId="c001b2a046940d7c" providerId="LiveId" clId="{5CB25B10-5B1C-4017-B167-ED3104435743}" dt="2024-05-14T06:48:03.857" v="781" actId="165"/>
          <ac:cxnSpMkLst>
            <pc:docMk/>
            <pc:sldMk cId="4214571263" sldId="918"/>
            <ac:cxnSpMk id="185" creationId="{A4D38625-12B7-6918-6866-622865C5A42B}"/>
          </ac:cxnSpMkLst>
        </pc:cxnChg>
        <pc:cxnChg chg="mod">
          <ac:chgData name="Phillip Kaufman" userId="c001b2a046940d7c" providerId="LiveId" clId="{5CB25B10-5B1C-4017-B167-ED3104435743}" dt="2024-06-02T23:41:02.097" v="12228" actId="571"/>
          <ac:cxnSpMkLst>
            <pc:docMk/>
            <pc:sldMk cId="4214571263" sldId="918"/>
            <ac:cxnSpMk id="186" creationId="{3E6BDE31-ACE9-000D-DE10-EA89EA65A727}"/>
          </ac:cxnSpMkLst>
        </pc:cxnChg>
        <pc:cxnChg chg="mod">
          <ac:chgData name="Phillip Kaufman" userId="c001b2a046940d7c" providerId="LiveId" clId="{5CB25B10-5B1C-4017-B167-ED3104435743}" dt="2024-05-14T06:48:03.857" v="781" actId="165"/>
          <ac:cxnSpMkLst>
            <pc:docMk/>
            <pc:sldMk cId="4214571263" sldId="918"/>
            <ac:cxnSpMk id="186" creationId="{5BC774D9-2F9D-1AE7-FE2F-4BC5B8684AF5}"/>
          </ac:cxnSpMkLst>
        </pc:cxnChg>
        <pc:cxnChg chg="mod">
          <ac:chgData name="Phillip Kaufman" userId="c001b2a046940d7c" providerId="LiveId" clId="{5CB25B10-5B1C-4017-B167-ED3104435743}" dt="2024-05-14T06:48:03.857" v="781" actId="165"/>
          <ac:cxnSpMkLst>
            <pc:docMk/>
            <pc:sldMk cId="4214571263" sldId="918"/>
            <ac:cxnSpMk id="187" creationId="{67196858-2C37-96B0-D263-6AC3DF6D8D25}"/>
          </ac:cxnSpMkLst>
        </pc:cxnChg>
        <pc:cxnChg chg="mod">
          <ac:chgData name="Phillip Kaufman" userId="c001b2a046940d7c" providerId="LiveId" clId="{5CB25B10-5B1C-4017-B167-ED3104435743}" dt="2024-06-02T23:41:02.097" v="12228" actId="571"/>
          <ac:cxnSpMkLst>
            <pc:docMk/>
            <pc:sldMk cId="4214571263" sldId="918"/>
            <ac:cxnSpMk id="187" creationId="{E396B0CC-BAC6-CDD2-0225-2C8243982EA3}"/>
          </ac:cxnSpMkLst>
        </pc:cxnChg>
        <pc:cxnChg chg="mod">
          <ac:chgData name="Phillip Kaufman" userId="c001b2a046940d7c" providerId="LiveId" clId="{5CB25B10-5B1C-4017-B167-ED3104435743}" dt="2024-05-14T06:48:03.857" v="781" actId="165"/>
          <ac:cxnSpMkLst>
            <pc:docMk/>
            <pc:sldMk cId="4214571263" sldId="918"/>
            <ac:cxnSpMk id="188" creationId="{FE041ED6-8C87-EDC8-C508-BB908CB00C92}"/>
          </ac:cxnSpMkLst>
        </pc:cxnChg>
        <pc:cxnChg chg="mod">
          <ac:chgData name="Phillip Kaufman" userId="c001b2a046940d7c" providerId="LiveId" clId="{5CB25B10-5B1C-4017-B167-ED3104435743}" dt="2024-06-02T23:41:02.097" v="12228" actId="571"/>
          <ac:cxnSpMkLst>
            <pc:docMk/>
            <pc:sldMk cId="4214571263" sldId="918"/>
            <ac:cxnSpMk id="190" creationId="{15246D06-20B4-DFBC-6B9E-5836F764B1BA}"/>
          </ac:cxnSpMkLst>
        </pc:cxnChg>
        <pc:cxnChg chg="mod">
          <ac:chgData name="Phillip Kaufman" userId="c001b2a046940d7c" providerId="LiveId" clId="{5CB25B10-5B1C-4017-B167-ED3104435743}" dt="2024-06-02T23:41:02.097" v="12228" actId="571"/>
          <ac:cxnSpMkLst>
            <pc:docMk/>
            <pc:sldMk cId="4214571263" sldId="918"/>
            <ac:cxnSpMk id="191" creationId="{6D74C4B2-E169-4B73-FAD8-8A77BC7366E8}"/>
          </ac:cxnSpMkLst>
        </pc:cxnChg>
        <pc:cxnChg chg="mod">
          <ac:chgData name="Phillip Kaufman" userId="c001b2a046940d7c" providerId="LiveId" clId="{5CB25B10-5B1C-4017-B167-ED3104435743}" dt="2024-05-14T06:48:03.857" v="781" actId="165"/>
          <ac:cxnSpMkLst>
            <pc:docMk/>
            <pc:sldMk cId="4214571263" sldId="918"/>
            <ac:cxnSpMk id="192" creationId="{1D986A52-F09A-A671-E22D-13FB9D62C83E}"/>
          </ac:cxnSpMkLst>
        </pc:cxnChg>
        <pc:cxnChg chg="mod">
          <ac:chgData name="Phillip Kaufman" userId="c001b2a046940d7c" providerId="LiveId" clId="{5CB25B10-5B1C-4017-B167-ED3104435743}" dt="2024-05-14T06:48:03.857" v="781" actId="165"/>
          <ac:cxnSpMkLst>
            <pc:docMk/>
            <pc:sldMk cId="4214571263" sldId="918"/>
            <ac:cxnSpMk id="193" creationId="{FC6D7866-7845-D4F6-A083-868CD6542CE3}"/>
          </ac:cxnSpMkLst>
        </pc:cxnChg>
        <pc:cxnChg chg="mod">
          <ac:chgData name="Phillip Kaufman" userId="c001b2a046940d7c" providerId="LiveId" clId="{5CB25B10-5B1C-4017-B167-ED3104435743}" dt="2024-06-02T23:41:02.097" v="12228" actId="571"/>
          <ac:cxnSpMkLst>
            <pc:docMk/>
            <pc:sldMk cId="4214571263" sldId="918"/>
            <ac:cxnSpMk id="578" creationId="{DF7793DF-1F28-0D48-A82B-76CB12504154}"/>
          </ac:cxnSpMkLst>
        </pc:cxnChg>
        <pc:cxnChg chg="mod">
          <ac:chgData name="Phillip Kaufman" userId="c001b2a046940d7c" providerId="LiveId" clId="{5CB25B10-5B1C-4017-B167-ED3104435743}" dt="2024-06-02T23:41:02.097" v="12228" actId="571"/>
          <ac:cxnSpMkLst>
            <pc:docMk/>
            <pc:sldMk cId="4214571263" sldId="918"/>
            <ac:cxnSpMk id="579" creationId="{36EEE894-52A9-C8DE-FCEF-C291E086E94E}"/>
          </ac:cxnSpMkLst>
        </pc:cxnChg>
        <pc:cxnChg chg="mod">
          <ac:chgData name="Phillip Kaufman" userId="c001b2a046940d7c" providerId="LiveId" clId="{5CB25B10-5B1C-4017-B167-ED3104435743}" dt="2024-06-02T23:41:02.097" v="12228" actId="571"/>
          <ac:cxnSpMkLst>
            <pc:docMk/>
            <pc:sldMk cId="4214571263" sldId="918"/>
            <ac:cxnSpMk id="582" creationId="{195F3FFD-73E4-328B-ECB1-542482514DE2}"/>
          </ac:cxnSpMkLst>
        </pc:cxnChg>
        <pc:cxnChg chg="mod">
          <ac:chgData name="Phillip Kaufman" userId="c001b2a046940d7c" providerId="LiveId" clId="{5CB25B10-5B1C-4017-B167-ED3104435743}" dt="2024-06-02T23:41:02.097" v="12228" actId="571"/>
          <ac:cxnSpMkLst>
            <pc:docMk/>
            <pc:sldMk cId="4214571263" sldId="918"/>
            <ac:cxnSpMk id="583" creationId="{51725FF0-B12A-86C1-B49E-D63D05457114}"/>
          </ac:cxnSpMkLst>
        </pc:cxnChg>
        <pc:cxnChg chg="mod">
          <ac:chgData name="Phillip Kaufman" userId="c001b2a046940d7c" providerId="LiveId" clId="{5CB25B10-5B1C-4017-B167-ED3104435743}" dt="2024-06-02T23:41:02.097" v="12228" actId="571"/>
          <ac:cxnSpMkLst>
            <pc:docMk/>
            <pc:sldMk cId="4214571263" sldId="918"/>
            <ac:cxnSpMk id="586" creationId="{8F3C80A2-F6E9-2D02-D7D5-56B626CC5A34}"/>
          </ac:cxnSpMkLst>
        </pc:cxnChg>
        <pc:cxnChg chg="mod">
          <ac:chgData name="Phillip Kaufman" userId="c001b2a046940d7c" providerId="LiveId" clId="{5CB25B10-5B1C-4017-B167-ED3104435743}" dt="2024-06-02T23:41:02.097" v="12228" actId="571"/>
          <ac:cxnSpMkLst>
            <pc:docMk/>
            <pc:sldMk cId="4214571263" sldId="918"/>
            <ac:cxnSpMk id="587" creationId="{A25A90B6-BBE8-9D45-095A-7FB6FECAC7EC}"/>
          </ac:cxnSpMkLst>
        </pc:cxnChg>
        <pc:cxnChg chg="mod">
          <ac:chgData name="Phillip Kaufman" userId="c001b2a046940d7c" providerId="LiveId" clId="{5CB25B10-5B1C-4017-B167-ED3104435743}" dt="2024-06-02T23:41:02.097" v="12228" actId="571"/>
          <ac:cxnSpMkLst>
            <pc:docMk/>
            <pc:sldMk cId="4214571263" sldId="918"/>
            <ac:cxnSpMk id="588" creationId="{3BFBBC3B-E1D8-5265-6A7D-B32B9D8BD1D9}"/>
          </ac:cxnSpMkLst>
        </pc:cxnChg>
        <pc:cxnChg chg="mod">
          <ac:chgData name="Phillip Kaufman" userId="c001b2a046940d7c" providerId="LiveId" clId="{5CB25B10-5B1C-4017-B167-ED3104435743}" dt="2024-06-02T23:41:02.097" v="12228" actId="571"/>
          <ac:cxnSpMkLst>
            <pc:docMk/>
            <pc:sldMk cId="4214571263" sldId="918"/>
            <ac:cxnSpMk id="589" creationId="{EBC57107-CD80-B891-568E-CAFFE9B51706}"/>
          </ac:cxnSpMkLst>
        </pc:cxnChg>
        <pc:cxnChg chg="mod">
          <ac:chgData name="Phillip Kaufman" userId="c001b2a046940d7c" providerId="LiveId" clId="{5CB25B10-5B1C-4017-B167-ED3104435743}" dt="2024-06-02T23:41:02.097" v="12228" actId="571"/>
          <ac:cxnSpMkLst>
            <pc:docMk/>
            <pc:sldMk cId="4214571263" sldId="918"/>
            <ac:cxnSpMk id="590" creationId="{163B3567-B056-C515-3455-D1FE286046ED}"/>
          </ac:cxnSpMkLst>
        </pc:cxnChg>
        <pc:cxnChg chg="mod">
          <ac:chgData name="Phillip Kaufman" userId="c001b2a046940d7c" providerId="LiveId" clId="{5CB25B10-5B1C-4017-B167-ED3104435743}" dt="2024-06-02T23:41:02.097" v="12228" actId="571"/>
          <ac:cxnSpMkLst>
            <pc:docMk/>
            <pc:sldMk cId="4214571263" sldId="918"/>
            <ac:cxnSpMk id="591" creationId="{085C2E05-08BF-1932-9203-6BEB65F12B91}"/>
          </ac:cxnSpMkLst>
        </pc:cxnChg>
        <pc:cxnChg chg="mod">
          <ac:chgData name="Phillip Kaufman" userId="c001b2a046940d7c" providerId="LiveId" clId="{5CB25B10-5B1C-4017-B167-ED3104435743}" dt="2024-06-02T23:41:02.097" v="12228" actId="571"/>
          <ac:cxnSpMkLst>
            <pc:docMk/>
            <pc:sldMk cId="4214571263" sldId="918"/>
            <ac:cxnSpMk id="592" creationId="{6F0DC93E-8B2C-45AF-0A0E-020812AF2E72}"/>
          </ac:cxnSpMkLst>
        </pc:cxnChg>
        <pc:cxnChg chg="mod">
          <ac:chgData name="Phillip Kaufman" userId="c001b2a046940d7c" providerId="LiveId" clId="{5CB25B10-5B1C-4017-B167-ED3104435743}" dt="2024-06-02T23:41:02.097" v="12228" actId="571"/>
          <ac:cxnSpMkLst>
            <pc:docMk/>
            <pc:sldMk cId="4214571263" sldId="918"/>
            <ac:cxnSpMk id="593" creationId="{880710C9-D439-6DD2-D67E-5F238499EC39}"/>
          </ac:cxnSpMkLst>
        </pc:cxnChg>
        <pc:cxnChg chg="mod">
          <ac:chgData name="Phillip Kaufman" userId="c001b2a046940d7c" providerId="LiveId" clId="{5CB25B10-5B1C-4017-B167-ED3104435743}" dt="2024-06-02T23:41:02.097" v="12228" actId="571"/>
          <ac:cxnSpMkLst>
            <pc:docMk/>
            <pc:sldMk cId="4214571263" sldId="918"/>
            <ac:cxnSpMk id="594" creationId="{98C5D9F4-63C3-A14A-7AC5-C55A8A4001CD}"/>
          </ac:cxnSpMkLst>
        </pc:cxnChg>
        <pc:cxnChg chg="mod">
          <ac:chgData name="Phillip Kaufman" userId="c001b2a046940d7c" providerId="LiveId" clId="{5CB25B10-5B1C-4017-B167-ED3104435743}" dt="2024-06-02T23:41:02.097" v="12228" actId="571"/>
          <ac:cxnSpMkLst>
            <pc:docMk/>
            <pc:sldMk cId="4214571263" sldId="918"/>
            <ac:cxnSpMk id="595" creationId="{A299C540-A4A6-B49D-E4D5-3610AD521DD2}"/>
          </ac:cxnSpMkLst>
        </pc:cxnChg>
        <pc:cxnChg chg="mod">
          <ac:chgData name="Phillip Kaufman" userId="c001b2a046940d7c" providerId="LiveId" clId="{5CB25B10-5B1C-4017-B167-ED3104435743}" dt="2024-06-02T23:41:02.097" v="12228" actId="571"/>
          <ac:cxnSpMkLst>
            <pc:docMk/>
            <pc:sldMk cId="4214571263" sldId="918"/>
            <ac:cxnSpMk id="596" creationId="{40E80C88-4EBA-C210-F9CE-AD00AAB2D4CE}"/>
          </ac:cxnSpMkLst>
        </pc:cxnChg>
        <pc:cxnChg chg="mod">
          <ac:chgData name="Phillip Kaufman" userId="c001b2a046940d7c" providerId="LiveId" clId="{5CB25B10-5B1C-4017-B167-ED3104435743}" dt="2024-06-02T23:41:02.097" v="12228" actId="571"/>
          <ac:cxnSpMkLst>
            <pc:docMk/>
            <pc:sldMk cId="4214571263" sldId="918"/>
            <ac:cxnSpMk id="597" creationId="{9241CCCB-1EC5-10E8-7B7B-8AD981D95A59}"/>
          </ac:cxnSpMkLst>
        </pc:cxnChg>
        <pc:cxnChg chg="mod">
          <ac:chgData name="Phillip Kaufman" userId="c001b2a046940d7c" providerId="LiveId" clId="{5CB25B10-5B1C-4017-B167-ED3104435743}" dt="2024-06-02T23:41:02.097" v="12228" actId="571"/>
          <ac:cxnSpMkLst>
            <pc:docMk/>
            <pc:sldMk cId="4214571263" sldId="918"/>
            <ac:cxnSpMk id="598" creationId="{D3220361-9590-E635-7208-7708C58160DB}"/>
          </ac:cxnSpMkLst>
        </pc:cxnChg>
        <pc:cxnChg chg="mod">
          <ac:chgData name="Phillip Kaufman" userId="c001b2a046940d7c" providerId="LiveId" clId="{5CB25B10-5B1C-4017-B167-ED3104435743}" dt="2024-06-02T23:41:02.097" v="12228" actId="571"/>
          <ac:cxnSpMkLst>
            <pc:docMk/>
            <pc:sldMk cId="4214571263" sldId="918"/>
            <ac:cxnSpMk id="599" creationId="{68BFB761-13BF-6BBD-C958-6D9A86F76992}"/>
          </ac:cxnSpMkLst>
        </pc:cxnChg>
        <pc:cxnChg chg="mod">
          <ac:chgData name="Phillip Kaufman" userId="c001b2a046940d7c" providerId="LiveId" clId="{5CB25B10-5B1C-4017-B167-ED3104435743}" dt="2024-06-02T23:41:02.097" v="12228" actId="571"/>
          <ac:cxnSpMkLst>
            <pc:docMk/>
            <pc:sldMk cId="4214571263" sldId="918"/>
            <ac:cxnSpMk id="600" creationId="{7162F846-8B02-2866-173E-2F549B70D5E4}"/>
          </ac:cxnSpMkLst>
        </pc:cxnChg>
        <pc:cxnChg chg="mod">
          <ac:chgData name="Phillip Kaufman" userId="c001b2a046940d7c" providerId="LiveId" clId="{5CB25B10-5B1C-4017-B167-ED3104435743}" dt="2024-06-02T23:41:02.097" v="12228" actId="571"/>
          <ac:cxnSpMkLst>
            <pc:docMk/>
            <pc:sldMk cId="4214571263" sldId="918"/>
            <ac:cxnSpMk id="601" creationId="{2DBC94F6-819F-B215-C93C-0D4A04E2F887}"/>
          </ac:cxnSpMkLst>
        </pc:cxnChg>
        <pc:cxnChg chg="mod">
          <ac:chgData name="Phillip Kaufman" userId="c001b2a046940d7c" providerId="LiveId" clId="{5CB25B10-5B1C-4017-B167-ED3104435743}" dt="2024-06-02T23:41:02.097" v="12228" actId="571"/>
          <ac:cxnSpMkLst>
            <pc:docMk/>
            <pc:sldMk cId="4214571263" sldId="918"/>
            <ac:cxnSpMk id="602" creationId="{745FF2FB-649B-67C2-DA74-398BDB96140F}"/>
          </ac:cxnSpMkLst>
        </pc:cxnChg>
        <pc:cxnChg chg="mod">
          <ac:chgData name="Phillip Kaufman" userId="c001b2a046940d7c" providerId="LiveId" clId="{5CB25B10-5B1C-4017-B167-ED3104435743}" dt="2024-06-02T23:41:02.097" v="12228" actId="571"/>
          <ac:cxnSpMkLst>
            <pc:docMk/>
            <pc:sldMk cId="4214571263" sldId="918"/>
            <ac:cxnSpMk id="603" creationId="{80ACBC00-6665-8941-2C24-63E4137F29F7}"/>
          </ac:cxnSpMkLst>
        </pc:cxnChg>
        <pc:cxnChg chg="mod">
          <ac:chgData name="Phillip Kaufman" userId="c001b2a046940d7c" providerId="LiveId" clId="{5CB25B10-5B1C-4017-B167-ED3104435743}" dt="2024-06-02T23:41:02.097" v="12228" actId="571"/>
          <ac:cxnSpMkLst>
            <pc:docMk/>
            <pc:sldMk cId="4214571263" sldId="918"/>
            <ac:cxnSpMk id="604" creationId="{8E9E596C-5D25-1A39-3094-850371CBA38E}"/>
          </ac:cxnSpMkLst>
        </pc:cxnChg>
        <pc:cxnChg chg="mod">
          <ac:chgData name="Phillip Kaufman" userId="c001b2a046940d7c" providerId="LiveId" clId="{5CB25B10-5B1C-4017-B167-ED3104435743}" dt="2024-06-02T23:41:02.097" v="12228" actId="571"/>
          <ac:cxnSpMkLst>
            <pc:docMk/>
            <pc:sldMk cId="4214571263" sldId="918"/>
            <ac:cxnSpMk id="605" creationId="{A1BC9B20-C6EA-E512-EBB4-8C98045D9D7C}"/>
          </ac:cxnSpMkLst>
        </pc:cxnChg>
        <pc:cxnChg chg="mod">
          <ac:chgData name="Phillip Kaufman" userId="c001b2a046940d7c" providerId="LiveId" clId="{5CB25B10-5B1C-4017-B167-ED3104435743}" dt="2024-06-02T23:41:02.097" v="12228" actId="571"/>
          <ac:cxnSpMkLst>
            <pc:docMk/>
            <pc:sldMk cId="4214571263" sldId="918"/>
            <ac:cxnSpMk id="606" creationId="{D249B10A-6654-D454-00A5-A1E23C775F45}"/>
          </ac:cxnSpMkLst>
        </pc:cxnChg>
        <pc:cxnChg chg="mod">
          <ac:chgData name="Phillip Kaufman" userId="c001b2a046940d7c" providerId="LiveId" clId="{5CB25B10-5B1C-4017-B167-ED3104435743}" dt="2024-06-02T23:41:02.097" v="12228" actId="571"/>
          <ac:cxnSpMkLst>
            <pc:docMk/>
            <pc:sldMk cId="4214571263" sldId="918"/>
            <ac:cxnSpMk id="607" creationId="{5A883478-3E61-B3B9-196E-FB860C6253A6}"/>
          </ac:cxnSpMkLst>
        </pc:cxnChg>
        <pc:cxnChg chg="mod">
          <ac:chgData name="Phillip Kaufman" userId="c001b2a046940d7c" providerId="LiveId" clId="{5CB25B10-5B1C-4017-B167-ED3104435743}" dt="2024-06-02T23:41:02.097" v="12228" actId="571"/>
          <ac:cxnSpMkLst>
            <pc:docMk/>
            <pc:sldMk cId="4214571263" sldId="918"/>
            <ac:cxnSpMk id="608" creationId="{1DF8B1A5-2200-9A9C-E3FE-F5D07D810E65}"/>
          </ac:cxnSpMkLst>
        </pc:cxnChg>
        <pc:cxnChg chg="mod">
          <ac:chgData name="Phillip Kaufman" userId="c001b2a046940d7c" providerId="LiveId" clId="{5CB25B10-5B1C-4017-B167-ED3104435743}" dt="2024-06-02T23:41:02.097" v="12228" actId="571"/>
          <ac:cxnSpMkLst>
            <pc:docMk/>
            <pc:sldMk cId="4214571263" sldId="918"/>
            <ac:cxnSpMk id="609" creationId="{5CEC86B2-B89A-DBB2-EE82-773D0943B6E4}"/>
          </ac:cxnSpMkLst>
        </pc:cxnChg>
        <pc:cxnChg chg="mod">
          <ac:chgData name="Phillip Kaufman" userId="c001b2a046940d7c" providerId="LiveId" clId="{5CB25B10-5B1C-4017-B167-ED3104435743}" dt="2024-06-02T23:41:02.097" v="12228" actId="571"/>
          <ac:cxnSpMkLst>
            <pc:docMk/>
            <pc:sldMk cId="4214571263" sldId="918"/>
            <ac:cxnSpMk id="610" creationId="{913F293F-DEA3-FFE4-735F-4C706ED7AFDA}"/>
          </ac:cxnSpMkLst>
        </pc:cxnChg>
        <pc:cxnChg chg="mod">
          <ac:chgData name="Phillip Kaufman" userId="c001b2a046940d7c" providerId="LiveId" clId="{5CB25B10-5B1C-4017-B167-ED3104435743}" dt="2024-06-02T23:41:02.097" v="12228" actId="571"/>
          <ac:cxnSpMkLst>
            <pc:docMk/>
            <pc:sldMk cId="4214571263" sldId="918"/>
            <ac:cxnSpMk id="611" creationId="{890C7E91-1D6F-9D42-B253-74500D5D352A}"/>
          </ac:cxnSpMkLst>
        </pc:cxnChg>
        <pc:cxnChg chg="mod">
          <ac:chgData name="Phillip Kaufman" userId="c001b2a046940d7c" providerId="LiveId" clId="{5CB25B10-5B1C-4017-B167-ED3104435743}" dt="2024-06-02T23:41:02.097" v="12228" actId="571"/>
          <ac:cxnSpMkLst>
            <pc:docMk/>
            <pc:sldMk cId="4214571263" sldId="918"/>
            <ac:cxnSpMk id="612" creationId="{620B4FC4-AFE2-FCE9-0757-176D6EFB92ED}"/>
          </ac:cxnSpMkLst>
        </pc:cxnChg>
        <pc:cxnChg chg="mod">
          <ac:chgData name="Phillip Kaufman" userId="c001b2a046940d7c" providerId="LiveId" clId="{5CB25B10-5B1C-4017-B167-ED3104435743}" dt="2024-06-02T23:41:02.097" v="12228" actId="571"/>
          <ac:cxnSpMkLst>
            <pc:docMk/>
            <pc:sldMk cId="4214571263" sldId="918"/>
            <ac:cxnSpMk id="613" creationId="{FB843A53-A2D9-F2CA-7BEA-A9746CB2EEFF}"/>
          </ac:cxnSpMkLst>
        </pc:cxnChg>
        <pc:cxnChg chg="mod">
          <ac:chgData name="Phillip Kaufman" userId="c001b2a046940d7c" providerId="LiveId" clId="{5CB25B10-5B1C-4017-B167-ED3104435743}" dt="2024-06-02T23:41:02.097" v="12228" actId="571"/>
          <ac:cxnSpMkLst>
            <pc:docMk/>
            <pc:sldMk cId="4214571263" sldId="918"/>
            <ac:cxnSpMk id="614" creationId="{6786FECE-D316-620E-695A-C19BE814B838}"/>
          </ac:cxnSpMkLst>
        </pc:cxnChg>
        <pc:cxnChg chg="mod">
          <ac:chgData name="Phillip Kaufman" userId="c001b2a046940d7c" providerId="LiveId" clId="{5CB25B10-5B1C-4017-B167-ED3104435743}" dt="2024-06-02T23:41:02.097" v="12228" actId="571"/>
          <ac:cxnSpMkLst>
            <pc:docMk/>
            <pc:sldMk cId="4214571263" sldId="918"/>
            <ac:cxnSpMk id="615" creationId="{EE08F1CD-2D4C-4ABC-67FD-3CAE3761BE43}"/>
          </ac:cxnSpMkLst>
        </pc:cxnChg>
        <pc:cxnChg chg="mod">
          <ac:chgData name="Phillip Kaufman" userId="c001b2a046940d7c" providerId="LiveId" clId="{5CB25B10-5B1C-4017-B167-ED3104435743}" dt="2024-06-02T23:41:02.097" v="12228" actId="571"/>
          <ac:cxnSpMkLst>
            <pc:docMk/>
            <pc:sldMk cId="4214571263" sldId="918"/>
            <ac:cxnSpMk id="616" creationId="{F53A31DB-B7D2-DF60-5A0D-F042F040018F}"/>
          </ac:cxnSpMkLst>
        </pc:cxnChg>
        <pc:cxnChg chg="mod">
          <ac:chgData name="Phillip Kaufman" userId="c001b2a046940d7c" providerId="LiveId" clId="{5CB25B10-5B1C-4017-B167-ED3104435743}" dt="2024-06-02T23:41:02.097" v="12228" actId="571"/>
          <ac:cxnSpMkLst>
            <pc:docMk/>
            <pc:sldMk cId="4214571263" sldId="918"/>
            <ac:cxnSpMk id="617" creationId="{FBF90037-70FF-2F7B-84D4-45E6C433F48F}"/>
          </ac:cxnSpMkLst>
        </pc:cxnChg>
        <pc:cxnChg chg="mod">
          <ac:chgData name="Phillip Kaufman" userId="c001b2a046940d7c" providerId="LiveId" clId="{5CB25B10-5B1C-4017-B167-ED3104435743}" dt="2024-06-02T23:41:02.097" v="12228" actId="571"/>
          <ac:cxnSpMkLst>
            <pc:docMk/>
            <pc:sldMk cId="4214571263" sldId="918"/>
            <ac:cxnSpMk id="621" creationId="{33A6D308-17AC-743A-7523-DA549CFCA034}"/>
          </ac:cxnSpMkLst>
        </pc:cxnChg>
        <pc:cxnChg chg="mod">
          <ac:chgData name="Phillip Kaufman" userId="c001b2a046940d7c" providerId="LiveId" clId="{5CB25B10-5B1C-4017-B167-ED3104435743}" dt="2024-06-02T23:41:02.097" v="12228" actId="571"/>
          <ac:cxnSpMkLst>
            <pc:docMk/>
            <pc:sldMk cId="4214571263" sldId="918"/>
            <ac:cxnSpMk id="622" creationId="{CD05AC0B-F07B-F13E-0AB8-8C701CC646D5}"/>
          </ac:cxnSpMkLst>
        </pc:cxnChg>
        <pc:cxnChg chg="mod">
          <ac:chgData name="Phillip Kaufman" userId="c001b2a046940d7c" providerId="LiveId" clId="{5CB25B10-5B1C-4017-B167-ED3104435743}" dt="2024-06-02T23:43:11.525" v="12378"/>
          <ac:cxnSpMkLst>
            <pc:docMk/>
            <pc:sldMk cId="4214571263" sldId="918"/>
            <ac:cxnSpMk id="627" creationId="{2AE7569E-4EDE-5538-2363-E7BDC9800B2B}"/>
          </ac:cxnSpMkLst>
        </pc:cxnChg>
        <pc:cxnChg chg="mod">
          <ac:chgData name="Phillip Kaufman" userId="c001b2a046940d7c" providerId="LiveId" clId="{5CB25B10-5B1C-4017-B167-ED3104435743}" dt="2024-06-02T23:43:11.525" v="12378"/>
          <ac:cxnSpMkLst>
            <pc:docMk/>
            <pc:sldMk cId="4214571263" sldId="918"/>
            <ac:cxnSpMk id="628" creationId="{F55E8045-C5BB-5901-129B-6C159AC8315C}"/>
          </ac:cxnSpMkLst>
        </pc:cxnChg>
        <pc:cxnChg chg="mod">
          <ac:chgData name="Phillip Kaufman" userId="c001b2a046940d7c" providerId="LiveId" clId="{5CB25B10-5B1C-4017-B167-ED3104435743}" dt="2024-06-02T23:43:11.525" v="12378"/>
          <ac:cxnSpMkLst>
            <pc:docMk/>
            <pc:sldMk cId="4214571263" sldId="918"/>
            <ac:cxnSpMk id="629" creationId="{E5D55A20-B6C3-5F6B-2AF3-CFCFC320749C}"/>
          </ac:cxnSpMkLst>
        </pc:cxnChg>
        <pc:cxnChg chg="mod">
          <ac:chgData name="Phillip Kaufman" userId="c001b2a046940d7c" providerId="LiveId" clId="{5CB25B10-5B1C-4017-B167-ED3104435743}" dt="2024-06-02T23:43:11.525" v="12378"/>
          <ac:cxnSpMkLst>
            <pc:docMk/>
            <pc:sldMk cId="4214571263" sldId="918"/>
            <ac:cxnSpMk id="630" creationId="{E8A4C9FE-1DBB-DF5E-CDF5-66992FD358EA}"/>
          </ac:cxnSpMkLst>
        </pc:cxnChg>
        <pc:cxnChg chg="mod">
          <ac:chgData name="Phillip Kaufman" userId="c001b2a046940d7c" providerId="LiveId" clId="{5CB25B10-5B1C-4017-B167-ED3104435743}" dt="2024-06-02T23:43:11.525" v="12378"/>
          <ac:cxnSpMkLst>
            <pc:docMk/>
            <pc:sldMk cId="4214571263" sldId="918"/>
            <ac:cxnSpMk id="631" creationId="{5DFFECCB-ABC9-81D9-ED0F-74D3F23A52BC}"/>
          </ac:cxnSpMkLst>
        </pc:cxnChg>
        <pc:cxnChg chg="mod">
          <ac:chgData name="Phillip Kaufman" userId="c001b2a046940d7c" providerId="LiveId" clId="{5CB25B10-5B1C-4017-B167-ED3104435743}" dt="2024-06-02T23:40:48.860" v="12224"/>
          <ac:cxnSpMkLst>
            <pc:docMk/>
            <pc:sldMk cId="4214571263" sldId="918"/>
            <ac:cxnSpMk id="636" creationId="{7A1F36CA-A306-285D-EA3D-BE84CCB6BF15}"/>
          </ac:cxnSpMkLst>
        </pc:cxnChg>
        <pc:cxnChg chg="mod">
          <ac:chgData name="Phillip Kaufman" userId="c001b2a046940d7c" providerId="LiveId" clId="{5CB25B10-5B1C-4017-B167-ED3104435743}" dt="2024-06-02T23:40:48.860" v="12224"/>
          <ac:cxnSpMkLst>
            <pc:docMk/>
            <pc:sldMk cId="4214571263" sldId="918"/>
            <ac:cxnSpMk id="637" creationId="{0305D08E-50AC-F748-15CD-28635C57D013}"/>
          </ac:cxnSpMkLst>
        </pc:cxnChg>
        <pc:cxnChg chg="mod">
          <ac:chgData name="Phillip Kaufman" userId="c001b2a046940d7c" providerId="LiveId" clId="{5CB25B10-5B1C-4017-B167-ED3104435743}" dt="2024-06-02T23:40:48.860" v="12224"/>
          <ac:cxnSpMkLst>
            <pc:docMk/>
            <pc:sldMk cId="4214571263" sldId="918"/>
            <ac:cxnSpMk id="638" creationId="{44A04EED-B9F4-0F5F-5DFE-E4DE01C43634}"/>
          </ac:cxnSpMkLst>
        </pc:cxnChg>
        <pc:cxnChg chg="mod">
          <ac:chgData name="Phillip Kaufman" userId="c001b2a046940d7c" providerId="LiveId" clId="{5CB25B10-5B1C-4017-B167-ED3104435743}" dt="2024-06-02T23:40:48.860" v="12224"/>
          <ac:cxnSpMkLst>
            <pc:docMk/>
            <pc:sldMk cId="4214571263" sldId="918"/>
            <ac:cxnSpMk id="639" creationId="{77A82E9F-32CD-DBBA-3196-D6AF98819220}"/>
          </ac:cxnSpMkLst>
        </pc:cxnChg>
        <pc:cxnChg chg="mod">
          <ac:chgData name="Phillip Kaufman" userId="c001b2a046940d7c" providerId="LiveId" clId="{5CB25B10-5B1C-4017-B167-ED3104435743}" dt="2024-06-02T23:40:48.860" v="12224"/>
          <ac:cxnSpMkLst>
            <pc:docMk/>
            <pc:sldMk cId="4214571263" sldId="918"/>
            <ac:cxnSpMk id="640" creationId="{007F9EA1-5963-9458-A33A-942B01520D78}"/>
          </ac:cxnSpMkLst>
        </pc:cxnChg>
        <pc:cxnChg chg="mod">
          <ac:chgData name="Phillip Kaufman" userId="c001b2a046940d7c" providerId="LiveId" clId="{5CB25B10-5B1C-4017-B167-ED3104435743}" dt="2024-06-02T23:40:48.860" v="12224"/>
          <ac:cxnSpMkLst>
            <pc:docMk/>
            <pc:sldMk cId="4214571263" sldId="918"/>
            <ac:cxnSpMk id="641" creationId="{D35360B0-B09E-C8F5-91E8-6E29321941A8}"/>
          </ac:cxnSpMkLst>
        </pc:cxnChg>
        <pc:cxnChg chg="mod">
          <ac:chgData name="Phillip Kaufman" userId="c001b2a046940d7c" providerId="LiveId" clId="{5CB25B10-5B1C-4017-B167-ED3104435743}" dt="2024-06-02T23:40:48.860" v="12224"/>
          <ac:cxnSpMkLst>
            <pc:docMk/>
            <pc:sldMk cId="4214571263" sldId="918"/>
            <ac:cxnSpMk id="642" creationId="{3C39A717-9C7E-5AF2-1243-F07F71FA9691}"/>
          </ac:cxnSpMkLst>
        </pc:cxnChg>
        <pc:cxnChg chg="mod">
          <ac:chgData name="Phillip Kaufman" userId="c001b2a046940d7c" providerId="LiveId" clId="{5CB25B10-5B1C-4017-B167-ED3104435743}" dt="2024-06-02T23:40:48.860" v="12224"/>
          <ac:cxnSpMkLst>
            <pc:docMk/>
            <pc:sldMk cId="4214571263" sldId="918"/>
            <ac:cxnSpMk id="643" creationId="{186E4A32-A7A2-96F9-97CD-DDBAA92818E8}"/>
          </ac:cxnSpMkLst>
        </pc:cxnChg>
        <pc:cxnChg chg="mod">
          <ac:chgData name="Phillip Kaufman" userId="c001b2a046940d7c" providerId="LiveId" clId="{5CB25B10-5B1C-4017-B167-ED3104435743}" dt="2024-06-02T23:40:48.860" v="12224"/>
          <ac:cxnSpMkLst>
            <pc:docMk/>
            <pc:sldMk cId="4214571263" sldId="918"/>
            <ac:cxnSpMk id="644" creationId="{02DCAFDC-3FD4-F8DE-DA1C-922187A306CC}"/>
          </ac:cxnSpMkLst>
        </pc:cxnChg>
        <pc:cxnChg chg="mod">
          <ac:chgData name="Phillip Kaufman" userId="c001b2a046940d7c" providerId="LiveId" clId="{5CB25B10-5B1C-4017-B167-ED3104435743}" dt="2024-06-02T23:40:48.860" v="12224"/>
          <ac:cxnSpMkLst>
            <pc:docMk/>
            <pc:sldMk cId="4214571263" sldId="918"/>
            <ac:cxnSpMk id="645" creationId="{88F55DA0-3A30-B89A-44F7-4F88A9930F8D}"/>
          </ac:cxnSpMkLst>
        </pc:cxnChg>
        <pc:cxnChg chg="mod">
          <ac:chgData name="Phillip Kaufman" userId="c001b2a046940d7c" providerId="LiveId" clId="{5CB25B10-5B1C-4017-B167-ED3104435743}" dt="2024-06-02T23:40:48.860" v="12224"/>
          <ac:cxnSpMkLst>
            <pc:docMk/>
            <pc:sldMk cId="4214571263" sldId="918"/>
            <ac:cxnSpMk id="646" creationId="{E1758F43-0A73-E37E-F596-589C67807765}"/>
          </ac:cxnSpMkLst>
        </pc:cxnChg>
        <pc:cxnChg chg="mod">
          <ac:chgData name="Phillip Kaufman" userId="c001b2a046940d7c" providerId="LiveId" clId="{5CB25B10-5B1C-4017-B167-ED3104435743}" dt="2024-06-02T23:40:48.860" v="12224"/>
          <ac:cxnSpMkLst>
            <pc:docMk/>
            <pc:sldMk cId="4214571263" sldId="918"/>
            <ac:cxnSpMk id="647" creationId="{ADE63411-A471-1025-75FB-D16A3DF1359C}"/>
          </ac:cxnSpMkLst>
        </pc:cxnChg>
        <pc:cxnChg chg="mod">
          <ac:chgData name="Phillip Kaufman" userId="c001b2a046940d7c" providerId="LiveId" clId="{5CB25B10-5B1C-4017-B167-ED3104435743}" dt="2024-06-02T23:40:48.860" v="12224"/>
          <ac:cxnSpMkLst>
            <pc:docMk/>
            <pc:sldMk cId="4214571263" sldId="918"/>
            <ac:cxnSpMk id="648" creationId="{2D0BBB9A-FEDA-0507-0656-14914D09CA22}"/>
          </ac:cxnSpMkLst>
        </pc:cxnChg>
        <pc:cxnChg chg="mod">
          <ac:chgData name="Phillip Kaufman" userId="c001b2a046940d7c" providerId="LiveId" clId="{5CB25B10-5B1C-4017-B167-ED3104435743}" dt="2024-06-02T23:40:48.860" v="12224"/>
          <ac:cxnSpMkLst>
            <pc:docMk/>
            <pc:sldMk cId="4214571263" sldId="918"/>
            <ac:cxnSpMk id="649" creationId="{265FC0F1-17F2-6F2A-7A31-A00F2A9FDD35}"/>
          </ac:cxnSpMkLst>
        </pc:cxnChg>
        <pc:cxnChg chg="mod">
          <ac:chgData name="Phillip Kaufman" userId="c001b2a046940d7c" providerId="LiveId" clId="{5CB25B10-5B1C-4017-B167-ED3104435743}" dt="2024-06-02T23:40:48.860" v="12224"/>
          <ac:cxnSpMkLst>
            <pc:docMk/>
            <pc:sldMk cId="4214571263" sldId="918"/>
            <ac:cxnSpMk id="650" creationId="{64E10CEB-A229-2F3A-2063-D86FB92BEB8D}"/>
          </ac:cxnSpMkLst>
        </pc:cxnChg>
        <pc:cxnChg chg="mod">
          <ac:chgData name="Phillip Kaufman" userId="c001b2a046940d7c" providerId="LiveId" clId="{5CB25B10-5B1C-4017-B167-ED3104435743}" dt="2024-06-02T23:40:48.860" v="12224"/>
          <ac:cxnSpMkLst>
            <pc:docMk/>
            <pc:sldMk cId="4214571263" sldId="918"/>
            <ac:cxnSpMk id="651" creationId="{1A317380-581F-D67B-A9DB-CC4B07433344}"/>
          </ac:cxnSpMkLst>
        </pc:cxnChg>
        <pc:cxnChg chg="mod">
          <ac:chgData name="Phillip Kaufman" userId="c001b2a046940d7c" providerId="LiveId" clId="{5CB25B10-5B1C-4017-B167-ED3104435743}" dt="2024-06-02T23:40:48.860" v="12224"/>
          <ac:cxnSpMkLst>
            <pc:docMk/>
            <pc:sldMk cId="4214571263" sldId="918"/>
            <ac:cxnSpMk id="652" creationId="{6ECCE38F-E958-C14F-5FD0-A3BF693DC812}"/>
          </ac:cxnSpMkLst>
        </pc:cxnChg>
        <pc:cxnChg chg="mod">
          <ac:chgData name="Phillip Kaufman" userId="c001b2a046940d7c" providerId="LiveId" clId="{5CB25B10-5B1C-4017-B167-ED3104435743}" dt="2024-06-02T23:40:48.860" v="12224"/>
          <ac:cxnSpMkLst>
            <pc:docMk/>
            <pc:sldMk cId="4214571263" sldId="918"/>
            <ac:cxnSpMk id="653" creationId="{2B270179-58EC-DA2B-C91E-AD50DC98E6DF}"/>
          </ac:cxnSpMkLst>
        </pc:cxnChg>
        <pc:cxnChg chg="mod">
          <ac:chgData name="Phillip Kaufman" userId="c001b2a046940d7c" providerId="LiveId" clId="{5CB25B10-5B1C-4017-B167-ED3104435743}" dt="2024-06-02T23:40:48.860" v="12224"/>
          <ac:cxnSpMkLst>
            <pc:docMk/>
            <pc:sldMk cId="4214571263" sldId="918"/>
            <ac:cxnSpMk id="654" creationId="{14D2B11C-BEDB-C23F-9ED6-8E672E37D37E}"/>
          </ac:cxnSpMkLst>
        </pc:cxnChg>
        <pc:cxnChg chg="mod">
          <ac:chgData name="Phillip Kaufman" userId="c001b2a046940d7c" providerId="LiveId" clId="{5CB25B10-5B1C-4017-B167-ED3104435743}" dt="2024-06-02T23:40:48.860" v="12224"/>
          <ac:cxnSpMkLst>
            <pc:docMk/>
            <pc:sldMk cId="4214571263" sldId="918"/>
            <ac:cxnSpMk id="655" creationId="{B0620FF9-1D14-8C44-0A2B-EB50D32054B0}"/>
          </ac:cxnSpMkLst>
        </pc:cxnChg>
        <pc:cxnChg chg="mod">
          <ac:chgData name="Phillip Kaufman" userId="c001b2a046940d7c" providerId="LiveId" clId="{5CB25B10-5B1C-4017-B167-ED3104435743}" dt="2024-06-02T23:40:48.860" v="12224"/>
          <ac:cxnSpMkLst>
            <pc:docMk/>
            <pc:sldMk cId="4214571263" sldId="918"/>
            <ac:cxnSpMk id="656" creationId="{819EBA38-21D4-8F2A-DE76-20A55907E06A}"/>
          </ac:cxnSpMkLst>
        </pc:cxnChg>
        <pc:cxnChg chg="mod">
          <ac:chgData name="Phillip Kaufman" userId="c001b2a046940d7c" providerId="LiveId" clId="{5CB25B10-5B1C-4017-B167-ED3104435743}" dt="2024-06-02T23:40:48.860" v="12224"/>
          <ac:cxnSpMkLst>
            <pc:docMk/>
            <pc:sldMk cId="4214571263" sldId="918"/>
            <ac:cxnSpMk id="657" creationId="{76C7BFD3-E7CC-7EBC-B8EB-7C0E3E92D0AB}"/>
          </ac:cxnSpMkLst>
        </pc:cxnChg>
        <pc:cxnChg chg="mod">
          <ac:chgData name="Phillip Kaufman" userId="c001b2a046940d7c" providerId="LiveId" clId="{5CB25B10-5B1C-4017-B167-ED3104435743}" dt="2024-06-02T23:40:48.860" v="12224"/>
          <ac:cxnSpMkLst>
            <pc:docMk/>
            <pc:sldMk cId="4214571263" sldId="918"/>
            <ac:cxnSpMk id="658" creationId="{C2A61A2D-5E20-D336-B4DC-3D42B10B976A}"/>
          </ac:cxnSpMkLst>
        </pc:cxnChg>
        <pc:cxnChg chg="mod">
          <ac:chgData name="Phillip Kaufman" userId="c001b2a046940d7c" providerId="LiveId" clId="{5CB25B10-5B1C-4017-B167-ED3104435743}" dt="2024-06-02T23:40:48.860" v="12224"/>
          <ac:cxnSpMkLst>
            <pc:docMk/>
            <pc:sldMk cId="4214571263" sldId="918"/>
            <ac:cxnSpMk id="659" creationId="{6DE5F48F-2999-468B-C3D1-657AD40B3C0C}"/>
          </ac:cxnSpMkLst>
        </pc:cxnChg>
        <pc:cxnChg chg="mod">
          <ac:chgData name="Phillip Kaufman" userId="c001b2a046940d7c" providerId="LiveId" clId="{5CB25B10-5B1C-4017-B167-ED3104435743}" dt="2024-06-02T23:40:48.860" v="12224"/>
          <ac:cxnSpMkLst>
            <pc:docMk/>
            <pc:sldMk cId="4214571263" sldId="918"/>
            <ac:cxnSpMk id="660" creationId="{9BB84D87-4275-73F3-E8C4-73373585B779}"/>
          </ac:cxnSpMkLst>
        </pc:cxnChg>
        <pc:cxnChg chg="mod">
          <ac:chgData name="Phillip Kaufman" userId="c001b2a046940d7c" providerId="LiveId" clId="{5CB25B10-5B1C-4017-B167-ED3104435743}" dt="2024-06-02T23:40:48.860" v="12224"/>
          <ac:cxnSpMkLst>
            <pc:docMk/>
            <pc:sldMk cId="4214571263" sldId="918"/>
            <ac:cxnSpMk id="661" creationId="{0207A084-6954-AA22-81C5-FB98210A9460}"/>
          </ac:cxnSpMkLst>
        </pc:cxnChg>
        <pc:cxnChg chg="mod">
          <ac:chgData name="Phillip Kaufman" userId="c001b2a046940d7c" providerId="LiveId" clId="{5CB25B10-5B1C-4017-B167-ED3104435743}" dt="2024-06-02T23:40:48.860" v="12224"/>
          <ac:cxnSpMkLst>
            <pc:docMk/>
            <pc:sldMk cId="4214571263" sldId="918"/>
            <ac:cxnSpMk id="662" creationId="{CFE7B5EE-0584-D3F1-9F7C-D02094709ADB}"/>
          </ac:cxnSpMkLst>
        </pc:cxnChg>
        <pc:cxnChg chg="mod">
          <ac:chgData name="Phillip Kaufman" userId="c001b2a046940d7c" providerId="LiveId" clId="{5CB25B10-5B1C-4017-B167-ED3104435743}" dt="2024-06-02T23:40:48.860" v="12224"/>
          <ac:cxnSpMkLst>
            <pc:docMk/>
            <pc:sldMk cId="4214571263" sldId="918"/>
            <ac:cxnSpMk id="663" creationId="{11280EA9-5659-604D-4274-D813A48CC0CA}"/>
          </ac:cxnSpMkLst>
        </pc:cxnChg>
        <pc:cxnChg chg="mod">
          <ac:chgData name="Phillip Kaufman" userId="c001b2a046940d7c" providerId="LiveId" clId="{5CB25B10-5B1C-4017-B167-ED3104435743}" dt="2024-06-02T23:40:48.860" v="12224"/>
          <ac:cxnSpMkLst>
            <pc:docMk/>
            <pc:sldMk cId="4214571263" sldId="918"/>
            <ac:cxnSpMk id="664" creationId="{00F5D5C4-03B8-0070-A63A-41F3BC63306C}"/>
          </ac:cxnSpMkLst>
        </pc:cxnChg>
        <pc:cxnChg chg="mod">
          <ac:chgData name="Phillip Kaufman" userId="c001b2a046940d7c" providerId="LiveId" clId="{5CB25B10-5B1C-4017-B167-ED3104435743}" dt="2024-06-02T23:40:48.860" v="12224"/>
          <ac:cxnSpMkLst>
            <pc:docMk/>
            <pc:sldMk cId="4214571263" sldId="918"/>
            <ac:cxnSpMk id="665" creationId="{949F8FA6-3A6D-AAAA-0117-0ABF65998FDE}"/>
          </ac:cxnSpMkLst>
        </pc:cxnChg>
        <pc:cxnChg chg="mod">
          <ac:chgData name="Phillip Kaufman" userId="c001b2a046940d7c" providerId="LiveId" clId="{5CB25B10-5B1C-4017-B167-ED3104435743}" dt="2024-06-02T23:40:48.860" v="12224"/>
          <ac:cxnSpMkLst>
            <pc:docMk/>
            <pc:sldMk cId="4214571263" sldId="918"/>
            <ac:cxnSpMk id="666" creationId="{26957B20-A6EF-DE23-8460-5F19A91E9FC3}"/>
          </ac:cxnSpMkLst>
        </pc:cxnChg>
        <pc:cxnChg chg="mod">
          <ac:chgData name="Phillip Kaufman" userId="c001b2a046940d7c" providerId="LiveId" clId="{5CB25B10-5B1C-4017-B167-ED3104435743}" dt="2024-06-02T23:40:48.860" v="12224"/>
          <ac:cxnSpMkLst>
            <pc:docMk/>
            <pc:sldMk cId="4214571263" sldId="918"/>
            <ac:cxnSpMk id="667" creationId="{AE699042-85B8-CBAE-5BAF-2A4F4A05BC25}"/>
          </ac:cxnSpMkLst>
        </pc:cxnChg>
        <pc:cxnChg chg="mod">
          <ac:chgData name="Phillip Kaufman" userId="c001b2a046940d7c" providerId="LiveId" clId="{5CB25B10-5B1C-4017-B167-ED3104435743}" dt="2024-06-02T23:40:48.860" v="12224"/>
          <ac:cxnSpMkLst>
            <pc:docMk/>
            <pc:sldMk cId="4214571263" sldId="918"/>
            <ac:cxnSpMk id="677" creationId="{7A49134E-39F0-E2DB-F820-F16101977160}"/>
          </ac:cxnSpMkLst>
        </pc:cxnChg>
        <pc:cxnChg chg="mod">
          <ac:chgData name="Phillip Kaufman" userId="c001b2a046940d7c" providerId="LiveId" clId="{5CB25B10-5B1C-4017-B167-ED3104435743}" dt="2024-06-02T23:40:48.860" v="12224"/>
          <ac:cxnSpMkLst>
            <pc:docMk/>
            <pc:sldMk cId="4214571263" sldId="918"/>
            <ac:cxnSpMk id="678" creationId="{1C864558-EE7D-167B-BFA3-2B89210414BB}"/>
          </ac:cxnSpMkLst>
        </pc:cxnChg>
        <pc:cxnChg chg="mod">
          <ac:chgData name="Phillip Kaufman" userId="c001b2a046940d7c" providerId="LiveId" clId="{5CB25B10-5B1C-4017-B167-ED3104435743}" dt="2024-06-02T23:43:11.525" v="12378"/>
          <ac:cxnSpMkLst>
            <pc:docMk/>
            <pc:sldMk cId="4214571263" sldId="918"/>
            <ac:cxnSpMk id="679" creationId="{B02B84F8-732D-9CCB-0DF0-8EAB1794DF0E}"/>
          </ac:cxnSpMkLst>
        </pc:cxnChg>
        <pc:cxnChg chg="mod">
          <ac:chgData name="Phillip Kaufman" userId="c001b2a046940d7c" providerId="LiveId" clId="{5CB25B10-5B1C-4017-B167-ED3104435743}" dt="2024-06-02T23:43:11.525" v="12378"/>
          <ac:cxnSpMkLst>
            <pc:docMk/>
            <pc:sldMk cId="4214571263" sldId="918"/>
            <ac:cxnSpMk id="680" creationId="{7E652C48-37C2-861E-28FF-C2A93002C086}"/>
          </ac:cxnSpMkLst>
        </pc:cxnChg>
        <pc:cxnChg chg="mod">
          <ac:chgData name="Phillip Kaufman" userId="c001b2a046940d7c" providerId="LiveId" clId="{5CB25B10-5B1C-4017-B167-ED3104435743}" dt="2024-06-02T23:43:11.525" v="12378"/>
          <ac:cxnSpMkLst>
            <pc:docMk/>
            <pc:sldMk cId="4214571263" sldId="918"/>
            <ac:cxnSpMk id="681" creationId="{F7CC4235-841A-29AC-7F53-98B797634647}"/>
          </ac:cxnSpMkLst>
        </pc:cxnChg>
        <pc:cxnChg chg="mod">
          <ac:chgData name="Phillip Kaufman" userId="c001b2a046940d7c" providerId="LiveId" clId="{5CB25B10-5B1C-4017-B167-ED3104435743}" dt="2024-06-02T23:43:11.525" v="12378"/>
          <ac:cxnSpMkLst>
            <pc:docMk/>
            <pc:sldMk cId="4214571263" sldId="918"/>
            <ac:cxnSpMk id="682" creationId="{41604B44-85D9-E01C-E7C9-EBBC2A330DF6}"/>
          </ac:cxnSpMkLst>
        </pc:cxnChg>
        <pc:cxnChg chg="mod">
          <ac:chgData name="Phillip Kaufman" userId="c001b2a046940d7c" providerId="LiveId" clId="{5CB25B10-5B1C-4017-B167-ED3104435743}" dt="2024-06-02T23:43:11.525" v="12378"/>
          <ac:cxnSpMkLst>
            <pc:docMk/>
            <pc:sldMk cId="4214571263" sldId="918"/>
            <ac:cxnSpMk id="683" creationId="{62DCC518-3DFF-E4E6-DEB2-5D857A305D4A}"/>
          </ac:cxnSpMkLst>
        </pc:cxnChg>
        <pc:cxnChg chg="mod">
          <ac:chgData name="Phillip Kaufman" userId="c001b2a046940d7c" providerId="LiveId" clId="{5CB25B10-5B1C-4017-B167-ED3104435743}" dt="2024-06-02T23:43:11.525" v="12378"/>
          <ac:cxnSpMkLst>
            <pc:docMk/>
            <pc:sldMk cId="4214571263" sldId="918"/>
            <ac:cxnSpMk id="684" creationId="{D0F106DA-8363-ED41-528D-3843EB8653BA}"/>
          </ac:cxnSpMkLst>
        </pc:cxnChg>
        <pc:cxnChg chg="mod">
          <ac:chgData name="Phillip Kaufman" userId="c001b2a046940d7c" providerId="LiveId" clId="{5CB25B10-5B1C-4017-B167-ED3104435743}" dt="2024-06-02T23:43:11.525" v="12378"/>
          <ac:cxnSpMkLst>
            <pc:docMk/>
            <pc:sldMk cId="4214571263" sldId="918"/>
            <ac:cxnSpMk id="685" creationId="{47649B8A-1744-6765-DF01-9EBAA6157C0B}"/>
          </ac:cxnSpMkLst>
        </pc:cxnChg>
        <pc:cxnChg chg="mod">
          <ac:chgData name="Phillip Kaufman" userId="c001b2a046940d7c" providerId="LiveId" clId="{5CB25B10-5B1C-4017-B167-ED3104435743}" dt="2024-06-02T23:43:11.525" v="12378"/>
          <ac:cxnSpMkLst>
            <pc:docMk/>
            <pc:sldMk cId="4214571263" sldId="918"/>
            <ac:cxnSpMk id="686" creationId="{F8F295A6-0082-E53C-20C3-3EB1DFEFA488}"/>
          </ac:cxnSpMkLst>
        </pc:cxnChg>
        <pc:cxnChg chg="mod">
          <ac:chgData name="Phillip Kaufman" userId="c001b2a046940d7c" providerId="LiveId" clId="{5CB25B10-5B1C-4017-B167-ED3104435743}" dt="2024-06-02T23:43:11.525" v="12378"/>
          <ac:cxnSpMkLst>
            <pc:docMk/>
            <pc:sldMk cId="4214571263" sldId="918"/>
            <ac:cxnSpMk id="687" creationId="{6213BE81-56F9-05B4-CB38-8350788EAE0F}"/>
          </ac:cxnSpMkLst>
        </pc:cxnChg>
        <pc:cxnChg chg="mod">
          <ac:chgData name="Phillip Kaufman" userId="c001b2a046940d7c" providerId="LiveId" clId="{5CB25B10-5B1C-4017-B167-ED3104435743}" dt="2024-06-02T23:43:11.525" v="12378"/>
          <ac:cxnSpMkLst>
            <pc:docMk/>
            <pc:sldMk cId="4214571263" sldId="918"/>
            <ac:cxnSpMk id="688" creationId="{BF2359B3-62E8-4035-A36F-D5BBB783DCA6}"/>
          </ac:cxnSpMkLst>
        </pc:cxnChg>
        <pc:cxnChg chg="mod">
          <ac:chgData name="Phillip Kaufman" userId="c001b2a046940d7c" providerId="LiveId" clId="{5CB25B10-5B1C-4017-B167-ED3104435743}" dt="2024-06-02T23:43:11.525" v="12378"/>
          <ac:cxnSpMkLst>
            <pc:docMk/>
            <pc:sldMk cId="4214571263" sldId="918"/>
            <ac:cxnSpMk id="689" creationId="{0207491F-E9D2-CECF-4A45-9A5A1FB2025A}"/>
          </ac:cxnSpMkLst>
        </pc:cxnChg>
        <pc:cxnChg chg="mod">
          <ac:chgData name="Phillip Kaufman" userId="c001b2a046940d7c" providerId="LiveId" clId="{5CB25B10-5B1C-4017-B167-ED3104435743}" dt="2024-06-02T23:43:11.525" v="12378"/>
          <ac:cxnSpMkLst>
            <pc:docMk/>
            <pc:sldMk cId="4214571263" sldId="918"/>
            <ac:cxnSpMk id="690" creationId="{553FEBA9-1910-8B52-653A-6CD80B061701}"/>
          </ac:cxnSpMkLst>
        </pc:cxnChg>
        <pc:cxnChg chg="mod">
          <ac:chgData name="Phillip Kaufman" userId="c001b2a046940d7c" providerId="LiveId" clId="{5CB25B10-5B1C-4017-B167-ED3104435743}" dt="2024-06-02T23:43:11.525" v="12378"/>
          <ac:cxnSpMkLst>
            <pc:docMk/>
            <pc:sldMk cId="4214571263" sldId="918"/>
            <ac:cxnSpMk id="691" creationId="{1DA43B1B-450A-5F6F-FA4E-CB6D8B6F360A}"/>
          </ac:cxnSpMkLst>
        </pc:cxnChg>
        <pc:cxnChg chg="mod">
          <ac:chgData name="Phillip Kaufman" userId="c001b2a046940d7c" providerId="LiveId" clId="{5CB25B10-5B1C-4017-B167-ED3104435743}" dt="2024-06-02T23:43:11.525" v="12378"/>
          <ac:cxnSpMkLst>
            <pc:docMk/>
            <pc:sldMk cId="4214571263" sldId="918"/>
            <ac:cxnSpMk id="692" creationId="{31668B2A-F4F2-99E4-A149-D2AE5821ECF3}"/>
          </ac:cxnSpMkLst>
        </pc:cxnChg>
        <pc:cxnChg chg="mod">
          <ac:chgData name="Phillip Kaufman" userId="c001b2a046940d7c" providerId="LiveId" clId="{5CB25B10-5B1C-4017-B167-ED3104435743}" dt="2024-06-02T23:43:11.525" v="12378"/>
          <ac:cxnSpMkLst>
            <pc:docMk/>
            <pc:sldMk cId="4214571263" sldId="918"/>
            <ac:cxnSpMk id="693" creationId="{E329C300-6EFF-CECE-9E74-CB8635A176DB}"/>
          </ac:cxnSpMkLst>
        </pc:cxnChg>
        <pc:cxnChg chg="mod">
          <ac:chgData name="Phillip Kaufman" userId="c001b2a046940d7c" providerId="LiveId" clId="{5CB25B10-5B1C-4017-B167-ED3104435743}" dt="2024-06-02T23:43:11.525" v="12378"/>
          <ac:cxnSpMkLst>
            <pc:docMk/>
            <pc:sldMk cId="4214571263" sldId="918"/>
            <ac:cxnSpMk id="694" creationId="{05114A0A-4BBC-3AD2-6214-79D762095B3F}"/>
          </ac:cxnSpMkLst>
        </pc:cxnChg>
        <pc:cxnChg chg="mod">
          <ac:chgData name="Phillip Kaufman" userId="c001b2a046940d7c" providerId="LiveId" clId="{5CB25B10-5B1C-4017-B167-ED3104435743}" dt="2024-06-02T23:43:11.525" v="12378"/>
          <ac:cxnSpMkLst>
            <pc:docMk/>
            <pc:sldMk cId="4214571263" sldId="918"/>
            <ac:cxnSpMk id="695" creationId="{D2E4213F-FBEF-77A9-9A86-E9F33BB1A1E0}"/>
          </ac:cxnSpMkLst>
        </pc:cxnChg>
        <pc:cxnChg chg="mod">
          <ac:chgData name="Phillip Kaufman" userId="c001b2a046940d7c" providerId="LiveId" clId="{5CB25B10-5B1C-4017-B167-ED3104435743}" dt="2024-06-02T23:43:11.525" v="12378"/>
          <ac:cxnSpMkLst>
            <pc:docMk/>
            <pc:sldMk cId="4214571263" sldId="918"/>
            <ac:cxnSpMk id="696" creationId="{AB24D926-47A1-3C98-88B4-9AD3E1846BA1}"/>
          </ac:cxnSpMkLst>
        </pc:cxnChg>
        <pc:cxnChg chg="mod">
          <ac:chgData name="Phillip Kaufman" userId="c001b2a046940d7c" providerId="LiveId" clId="{5CB25B10-5B1C-4017-B167-ED3104435743}" dt="2024-06-02T23:43:11.525" v="12378"/>
          <ac:cxnSpMkLst>
            <pc:docMk/>
            <pc:sldMk cId="4214571263" sldId="918"/>
            <ac:cxnSpMk id="697" creationId="{889795F1-F2F9-48D8-8891-642B3EAC3831}"/>
          </ac:cxnSpMkLst>
        </pc:cxnChg>
        <pc:cxnChg chg="mod">
          <ac:chgData name="Phillip Kaufman" userId="c001b2a046940d7c" providerId="LiveId" clId="{5CB25B10-5B1C-4017-B167-ED3104435743}" dt="2024-06-02T23:43:11.525" v="12378"/>
          <ac:cxnSpMkLst>
            <pc:docMk/>
            <pc:sldMk cId="4214571263" sldId="918"/>
            <ac:cxnSpMk id="698" creationId="{54778CB7-74AB-EFCB-8E29-368357BAEFC1}"/>
          </ac:cxnSpMkLst>
        </pc:cxnChg>
        <pc:cxnChg chg="mod">
          <ac:chgData name="Phillip Kaufman" userId="c001b2a046940d7c" providerId="LiveId" clId="{5CB25B10-5B1C-4017-B167-ED3104435743}" dt="2024-06-02T23:43:11.525" v="12378"/>
          <ac:cxnSpMkLst>
            <pc:docMk/>
            <pc:sldMk cId="4214571263" sldId="918"/>
            <ac:cxnSpMk id="699" creationId="{3229460A-5091-A19B-47E3-D7D6F12C5294}"/>
          </ac:cxnSpMkLst>
        </pc:cxnChg>
        <pc:cxnChg chg="mod">
          <ac:chgData name="Phillip Kaufman" userId="c001b2a046940d7c" providerId="LiveId" clId="{5CB25B10-5B1C-4017-B167-ED3104435743}" dt="2024-06-02T23:43:11.525" v="12378"/>
          <ac:cxnSpMkLst>
            <pc:docMk/>
            <pc:sldMk cId="4214571263" sldId="918"/>
            <ac:cxnSpMk id="700" creationId="{CEA7B6AF-0CD8-61DC-16BA-7C2FCBB3FE51}"/>
          </ac:cxnSpMkLst>
        </pc:cxnChg>
        <pc:cxnChg chg="mod">
          <ac:chgData name="Phillip Kaufman" userId="c001b2a046940d7c" providerId="LiveId" clId="{5CB25B10-5B1C-4017-B167-ED3104435743}" dt="2024-06-02T23:43:11.525" v="12378"/>
          <ac:cxnSpMkLst>
            <pc:docMk/>
            <pc:sldMk cId="4214571263" sldId="918"/>
            <ac:cxnSpMk id="701" creationId="{EE3BAD0F-889F-C51F-58C5-731A3E470BCD}"/>
          </ac:cxnSpMkLst>
        </pc:cxnChg>
        <pc:cxnChg chg="mod">
          <ac:chgData name="Phillip Kaufman" userId="c001b2a046940d7c" providerId="LiveId" clId="{5CB25B10-5B1C-4017-B167-ED3104435743}" dt="2024-06-02T23:43:11.525" v="12378"/>
          <ac:cxnSpMkLst>
            <pc:docMk/>
            <pc:sldMk cId="4214571263" sldId="918"/>
            <ac:cxnSpMk id="702" creationId="{CA203C38-C6A9-7A0F-A91A-962FCA92B2FB}"/>
          </ac:cxnSpMkLst>
        </pc:cxnChg>
        <pc:cxnChg chg="mod">
          <ac:chgData name="Phillip Kaufman" userId="c001b2a046940d7c" providerId="LiveId" clId="{5CB25B10-5B1C-4017-B167-ED3104435743}" dt="2024-06-02T23:43:11.525" v="12378"/>
          <ac:cxnSpMkLst>
            <pc:docMk/>
            <pc:sldMk cId="4214571263" sldId="918"/>
            <ac:cxnSpMk id="703" creationId="{39A5832A-2CAD-5EC3-609D-2CDD010082D6}"/>
          </ac:cxnSpMkLst>
        </pc:cxnChg>
        <pc:cxnChg chg="mod">
          <ac:chgData name="Phillip Kaufman" userId="c001b2a046940d7c" providerId="LiveId" clId="{5CB25B10-5B1C-4017-B167-ED3104435743}" dt="2024-06-02T23:43:11.525" v="12378"/>
          <ac:cxnSpMkLst>
            <pc:docMk/>
            <pc:sldMk cId="4214571263" sldId="918"/>
            <ac:cxnSpMk id="704" creationId="{147202DD-9DE3-E9C8-546F-889836813862}"/>
          </ac:cxnSpMkLst>
        </pc:cxnChg>
        <pc:cxnChg chg="mod">
          <ac:chgData name="Phillip Kaufman" userId="c001b2a046940d7c" providerId="LiveId" clId="{5CB25B10-5B1C-4017-B167-ED3104435743}" dt="2024-06-02T23:43:11.525" v="12378"/>
          <ac:cxnSpMkLst>
            <pc:docMk/>
            <pc:sldMk cId="4214571263" sldId="918"/>
            <ac:cxnSpMk id="705" creationId="{DCF46507-7A16-DC41-335A-4666E2861C3D}"/>
          </ac:cxnSpMkLst>
        </pc:cxnChg>
        <pc:cxnChg chg="mod">
          <ac:chgData name="Phillip Kaufman" userId="c001b2a046940d7c" providerId="LiveId" clId="{5CB25B10-5B1C-4017-B167-ED3104435743}" dt="2024-06-02T23:43:11.525" v="12378"/>
          <ac:cxnSpMkLst>
            <pc:docMk/>
            <pc:sldMk cId="4214571263" sldId="918"/>
            <ac:cxnSpMk id="715" creationId="{031282CA-0095-8992-0927-1303C19F58CC}"/>
          </ac:cxnSpMkLst>
        </pc:cxnChg>
        <pc:cxnChg chg="mod">
          <ac:chgData name="Phillip Kaufman" userId="c001b2a046940d7c" providerId="LiveId" clId="{5CB25B10-5B1C-4017-B167-ED3104435743}" dt="2024-06-02T23:43:11.525" v="12378"/>
          <ac:cxnSpMkLst>
            <pc:docMk/>
            <pc:sldMk cId="4214571263" sldId="918"/>
            <ac:cxnSpMk id="716" creationId="{E6AEE78F-FF8C-AF1D-055A-8781792CB566}"/>
          </ac:cxnSpMkLst>
        </pc:cxnChg>
      </pc:sldChg>
      <pc:sldChg chg="addSp delSp modSp mod">
        <pc:chgData name="Phillip Kaufman" userId="c001b2a046940d7c" providerId="LiveId" clId="{5CB25B10-5B1C-4017-B167-ED3104435743}" dt="2024-06-02T01:36:11.732" v="10011" actId="165"/>
        <pc:sldMkLst>
          <pc:docMk/>
          <pc:sldMk cId="2786139748" sldId="919"/>
        </pc:sldMkLst>
        <pc:spChg chg="mod topLvl">
          <ac:chgData name="Phillip Kaufman" userId="c001b2a046940d7c" providerId="LiveId" clId="{5CB25B10-5B1C-4017-B167-ED3104435743}" dt="2024-06-02T01:36:11.732" v="10011" actId="165"/>
          <ac:spMkLst>
            <pc:docMk/>
            <pc:sldMk cId="2786139748" sldId="919"/>
            <ac:spMk id="77" creationId="{CB1FE8FF-CEB2-470A-7DA4-B5164BCF852A}"/>
          </ac:spMkLst>
        </pc:spChg>
        <pc:spChg chg="mod topLvl">
          <ac:chgData name="Phillip Kaufman" userId="c001b2a046940d7c" providerId="LiveId" clId="{5CB25B10-5B1C-4017-B167-ED3104435743}" dt="2024-06-02T01:36:11.732" v="10011" actId="165"/>
          <ac:spMkLst>
            <pc:docMk/>
            <pc:sldMk cId="2786139748" sldId="919"/>
            <ac:spMk id="78" creationId="{A74E30B9-FE90-8F34-22E3-35D3654EF246}"/>
          </ac:spMkLst>
        </pc:spChg>
        <pc:spChg chg="mod topLvl">
          <ac:chgData name="Phillip Kaufman" userId="c001b2a046940d7c" providerId="LiveId" clId="{5CB25B10-5B1C-4017-B167-ED3104435743}" dt="2024-06-02T01:36:11.732" v="10011" actId="165"/>
          <ac:spMkLst>
            <pc:docMk/>
            <pc:sldMk cId="2786139748" sldId="919"/>
            <ac:spMk id="79" creationId="{5FB554DC-FC13-6572-BCB3-2DD7A637153C}"/>
          </ac:spMkLst>
        </pc:spChg>
        <pc:spChg chg="mod topLvl">
          <ac:chgData name="Phillip Kaufman" userId="c001b2a046940d7c" providerId="LiveId" clId="{5CB25B10-5B1C-4017-B167-ED3104435743}" dt="2024-06-02T01:36:11.732" v="10011" actId="165"/>
          <ac:spMkLst>
            <pc:docMk/>
            <pc:sldMk cId="2786139748" sldId="919"/>
            <ac:spMk id="80" creationId="{DA143873-432F-C5EF-3A52-C134F5C8898C}"/>
          </ac:spMkLst>
        </pc:spChg>
        <pc:grpChg chg="add del mod">
          <ac:chgData name="Phillip Kaufman" userId="c001b2a046940d7c" providerId="LiveId" clId="{5CB25B10-5B1C-4017-B167-ED3104435743}" dt="2024-06-02T01:36:11.732" v="10011" actId="165"/>
          <ac:grpSpMkLst>
            <pc:docMk/>
            <pc:sldMk cId="2786139748" sldId="919"/>
            <ac:grpSpMk id="50" creationId="{466B8101-3FC8-2B29-F948-A9DA096028A1}"/>
          </ac:grpSpMkLst>
        </pc:grpChg>
        <pc:cxnChg chg="mod topLvl">
          <ac:chgData name="Phillip Kaufman" userId="c001b2a046940d7c" providerId="LiveId" clId="{5CB25B10-5B1C-4017-B167-ED3104435743}" dt="2024-06-02T01:36:11.732" v="10011" actId="165"/>
          <ac:cxnSpMkLst>
            <pc:docMk/>
            <pc:sldMk cId="2786139748" sldId="919"/>
            <ac:cxnSpMk id="51" creationId="{DCB26ED7-D312-4BAE-7DBF-422926B79EF1}"/>
          </ac:cxnSpMkLst>
        </pc:cxnChg>
        <pc:cxnChg chg="mod topLvl">
          <ac:chgData name="Phillip Kaufman" userId="c001b2a046940d7c" providerId="LiveId" clId="{5CB25B10-5B1C-4017-B167-ED3104435743}" dt="2024-06-02T01:36:11.732" v="10011" actId="165"/>
          <ac:cxnSpMkLst>
            <pc:docMk/>
            <pc:sldMk cId="2786139748" sldId="919"/>
            <ac:cxnSpMk id="52" creationId="{F05DECA0-25EF-6105-7986-68328FC20B18}"/>
          </ac:cxnSpMkLst>
        </pc:cxnChg>
        <pc:cxnChg chg="mod topLvl">
          <ac:chgData name="Phillip Kaufman" userId="c001b2a046940d7c" providerId="LiveId" clId="{5CB25B10-5B1C-4017-B167-ED3104435743}" dt="2024-06-02T01:36:11.732" v="10011" actId="165"/>
          <ac:cxnSpMkLst>
            <pc:docMk/>
            <pc:sldMk cId="2786139748" sldId="919"/>
            <ac:cxnSpMk id="53" creationId="{6585C8CB-9D4C-2C3F-A61A-48F4375EE201}"/>
          </ac:cxnSpMkLst>
        </pc:cxnChg>
        <pc:cxnChg chg="mod topLvl">
          <ac:chgData name="Phillip Kaufman" userId="c001b2a046940d7c" providerId="LiveId" clId="{5CB25B10-5B1C-4017-B167-ED3104435743}" dt="2024-06-02T01:36:11.732" v="10011" actId="165"/>
          <ac:cxnSpMkLst>
            <pc:docMk/>
            <pc:sldMk cId="2786139748" sldId="919"/>
            <ac:cxnSpMk id="54" creationId="{325E8879-CEDB-C072-738B-82674EA78783}"/>
          </ac:cxnSpMkLst>
        </pc:cxnChg>
        <pc:cxnChg chg="mod topLvl">
          <ac:chgData name="Phillip Kaufman" userId="c001b2a046940d7c" providerId="LiveId" clId="{5CB25B10-5B1C-4017-B167-ED3104435743}" dt="2024-06-02T01:36:11.732" v="10011" actId="165"/>
          <ac:cxnSpMkLst>
            <pc:docMk/>
            <pc:sldMk cId="2786139748" sldId="919"/>
            <ac:cxnSpMk id="55" creationId="{06CFA5ED-42D7-A236-F15C-CD79BDABE2F9}"/>
          </ac:cxnSpMkLst>
        </pc:cxnChg>
        <pc:cxnChg chg="mod topLvl">
          <ac:chgData name="Phillip Kaufman" userId="c001b2a046940d7c" providerId="LiveId" clId="{5CB25B10-5B1C-4017-B167-ED3104435743}" dt="2024-06-02T01:36:11.732" v="10011" actId="165"/>
          <ac:cxnSpMkLst>
            <pc:docMk/>
            <pc:sldMk cId="2786139748" sldId="919"/>
            <ac:cxnSpMk id="56" creationId="{51061D89-013D-4B7D-0756-F95963D21409}"/>
          </ac:cxnSpMkLst>
        </pc:cxnChg>
        <pc:cxnChg chg="mod topLvl">
          <ac:chgData name="Phillip Kaufman" userId="c001b2a046940d7c" providerId="LiveId" clId="{5CB25B10-5B1C-4017-B167-ED3104435743}" dt="2024-06-02T01:36:11.732" v="10011" actId="165"/>
          <ac:cxnSpMkLst>
            <pc:docMk/>
            <pc:sldMk cId="2786139748" sldId="919"/>
            <ac:cxnSpMk id="57" creationId="{FEE4283A-63B3-0348-D2D0-C6AE0E08B14F}"/>
          </ac:cxnSpMkLst>
        </pc:cxnChg>
        <pc:cxnChg chg="mod topLvl">
          <ac:chgData name="Phillip Kaufman" userId="c001b2a046940d7c" providerId="LiveId" clId="{5CB25B10-5B1C-4017-B167-ED3104435743}" dt="2024-06-02T01:36:11.732" v="10011" actId="165"/>
          <ac:cxnSpMkLst>
            <pc:docMk/>
            <pc:sldMk cId="2786139748" sldId="919"/>
            <ac:cxnSpMk id="58" creationId="{BD56D56B-FC6E-760E-FF79-DE795C85CF23}"/>
          </ac:cxnSpMkLst>
        </pc:cxnChg>
        <pc:cxnChg chg="mod topLvl">
          <ac:chgData name="Phillip Kaufman" userId="c001b2a046940d7c" providerId="LiveId" clId="{5CB25B10-5B1C-4017-B167-ED3104435743}" dt="2024-06-02T01:36:11.732" v="10011" actId="165"/>
          <ac:cxnSpMkLst>
            <pc:docMk/>
            <pc:sldMk cId="2786139748" sldId="919"/>
            <ac:cxnSpMk id="59" creationId="{605985C6-2885-4B75-F8F7-A684A5DDDA4D}"/>
          </ac:cxnSpMkLst>
        </pc:cxnChg>
        <pc:cxnChg chg="mod topLvl">
          <ac:chgData name="Phillip Kaufman" userId="c001b2a046940d7c" providerId="LiveId" clId="{5CB25B10-5B1C-4017-B167-ED3104435743}" dt="2024-06-02T01:36:11.732" v="10011" actId="165"/>
          <ac:cxnSpMkLst>
            <pc:docMk/>
            <pc:sldMk cId="2786139748" sldId="919"/>
            <ac:cxnSpMk id="60" creationId="{18438E8C-5A46-4B55-D519-EE54B053A3EB}"/>
          </ac:cxnSpMkLst>
        </pc:cxnChg>
        <pc:cxnChg chg="mod topLvl">
          <ac:chgData name="Phillip Kaufman" userId="c001b2a046940d7c" providerId="LiveId" clId="{5CB25B10-5B1C-4017-B167-ED3104435743}" dt="2024-06-02T01:36:11.732" v="10011" actId="165"/>
          <ac:cxnSpMkLst>
            <pc:docMk/>
            <pc:sldMk cId="2786139748" sldId="919"/>
            <ac:cxnSpMk id="61" creationId="{8F0E19C0-5414-C576-C913-6D80C778D95C}"/>
          </ac:cxnSpMkLst>
        </pc:cxnChg>
        <pc:cxnChg chg="mod topLvl">
          <ac:chgData name="Phillip Kaufman" userId="c001b2a046940d7c" providerId="LiveId" clId="{5CB25B10-5B1C-4017-B167-ED3104435743}" dt="2024-06-02T01:36:11.732" v="10011" actId="165"/>
          <ac:cxnSpMkLst>
            <pc:docMk/>
            <pc:sldMk cId="2786139748" sldId="919"/>
            <ac:cxnSpMk id="62" creationId="{A7063E10-2BF7-0E67-6DF7-01EE976E2C3A}"/>
          </ac:cxnSpMkLst>
        </pc:cxnChg>
        <pc:cxnChg chg="mod topLvl">
          <ac:chgData name="Phillip Kaufman" userId="c001b2a046940d7c" providerId="LiveId" clId="{5CB25B10-5B1C-4017-B167-ED3104435743}" dt="2024-06-02T01:36:11.732" v="10011" actId="165"/>
          <ac:cxnSpMkLst>
            <pc:docMk/>
            <pc:sldMk cId="2786139748" sldId="919"/>
            <ac:cxnSpMk id="63" creationId="{25D4B37C-13FE-526A-3693-39132CB07FE5}"/>
          </ac:cxnSpMkLst>
        </pc:cxnChg>
        <pc:cxnChg chg="mod topLvl">
          <ac:chgData name="Phillip Kaufman" userId="c001b2a046940d7c" providerId="LiveId" clId="{5CB25B10-5B1C-4017-B167-ED3104435743}" dt="2024-06-02T01:36:11.732" v="10011" actId="165"/>
          <ac:cxnSpMkLst>
            <pc:docMk/>
            <pc:sldMk cId="2786139748" sldId="919"/>
            <ac:cxnSpMk id="64" creationId="{60A8B1E0-9E1B-21F3-7223-6F603C22CC02}"/>
          </ac:cxnSpMkLst>
        </pc:cxnChg>
        <pc:cxnChg chg="mod topLvl">
          <ac:chgData name="Phillip Kaufman" userId="c001b2a046940d7c" providerId="LiveId" clId="{5CB25B10-5B1C-4017-B167-ED3104435743}" dt="2024-06-02T01:36:11.732" v="10011" actId="165"/>
          <ac:cxnSpMkLst>
            <pc:docMk/>
            <pc:sldMk cId="2786139748" sldId="919"/>
            <ac:cxnSpMk id="65" creationId="{BF61106A-B25E-2722-BE22-5E8703C3D6E3}"/>
          </ac:cxnSpMkLst>
        </pc:cxnChg>
        <pc:cxnChg chg="mod topLvl">
          <ac:chgData name="Phillip Kaufman" userId="c001b2a046940d7c" providerId="LiveId" clId="{5CB25B10-5B1C-4017-B167-ED3104435743}" dt="2024-06-02T01:36:11.732" v="10011" actId="165"/>
          <ac:cxnSpMkLst>
            <pc:docMk/>
            <pc:sldMk cId="2786139748" sldId="919"/>
            <ac:cxnSpMk id="66" creationId="{C880FE67-70F2-96B3-B338-E155B0142ED9}"/>
          </ac:cxnSpMkLst>
        </pc:cxnChg>
        <pc:cxnChg chg="mod topLvl">
          <ac:chgData name="Phillip Kaufman" userId="c001b2a046940d7c" providerId="LiveId" clId="{5CB25B10-5B1C-4017-B167-ED3104435743}" dt="2024-06-02T01:36:11.732" v="10011" actId="165"/>
          <ac:cxnSpMkLst>
            <pc:docMk/>
            <pc:sldMk cId="2786139748" sldId="919"/>
            <ac:cxnSpMk id="67" creationId="{2E7A1060-2CDD-D032-E7F6-D18B481600BC}"/>
          </ac:cxnSpMkLst>
        </pc:cxnChg>
        <pc:cxnChg chg="mod topLvl">
          <ac:chgData name="Phillip Kaufman" userId="c001b2a046940d7c" providerId="LiveId" clId="{5CB25B10-5B1C-4017-B167-ED3104435743}" dt="2024-06-02T01:36:11.732" v="10011" actId="165"/>
          <ac:cxnSpMkLst>
            <pc:docMk/>
            <pc:sldMk cId="2786139748" sldId="919"/>
            <ac:cxnSpMk id="68" creationId="{3A05F4BE-BF91-4253-425F-E18ED1CE193F}"/>
          </ac:cxnSpMkLst>
        </pc:cxnChg>
        <pc:cxnChg chg="mod topLvl">
          <ac:chgData name="Phillip Kaufman" userId="c001b2a046940d7c" providerId="LiveId" clId="{5CB25B10-5B1C-4017-B167-ED3104435743}" dt="2024-06-02T01:36:11.732" v="10011" actId="165"/>
          <ac:cxnSpMkLst>
            <pc:docMk/>
            <pc:sldMk cId="2786139748" sldId="919"/>
            <ac:cxnSpMk id="69" creationId="{392C58C1-A2A6-5F98-9877-193BA143178F}"/>
          </ac:cxnSpMkLst>
        </pc:cxnChg>
        <pc:cxnChg chg="mod topLvl">
          <ac:chgData name="Phillip Kaufman" userId="c001b2a046940d7c" providerId="LiveId" clId="{5CB25B10-5B1C-4017-B167-ED3104435743}" dt="2024-06-02T01:36:11.732" v="10011" actId="165"/>
          <ac:cxnSpMkLst>
            <pc:docMk/>
            <pc:sldMk cId="2786139748" sldId="919"/>
            <ac:cxnSpMk id="70" creationId="{F97E68E0-C9A4-EE83-47BD-74FE4138B2AA}"/>
          </ac:cxnSpMkLst>
        </pc:cxnChg>
        <pc:cxnChg chg="mod topLvl">
          <ac:chgData name="Phillip Kaufman" userId="c001b2a046940d7c" providerId="LiveId" clId="{5CB25B10-5B1C-4017-B167-ED3104435743}" dt="2024-06-02T01:36:11.732" v="10011" actId="165"/>
          <ac:cxnSpMkLst>
            <pc:docMk/>
            <pc:sldMk cId="2786139748" sldId="919"/>
            <ac:cxnSpMk id="71" creationId="{DB4067D1-A7C1-8EA5-445B-49C8CCA1859D}"/>
          </ac:cxnSpMkLst>
        </pc:cxnChg>
        <pc:cxnChg chg="mod topLvl">
          <ac:chgData name="Phillip Kaufman" userId="c001b2a046940d7c" providerId="LiveId" clId="{5CB25B10-5B1C-4017-B167-ED3104435743}" dt="2024-06-02T01:36:11.732" v="10011" actId="165"/>
          <ac:cxnSpMkLst>
            <pc:docMk/>
            <pc:sldMk cId="2786139748" sldId="919"/>
            <ac:cxnSpMk id="72" creationId="{F2238044-D32A-EEEA-F078-619DB123E425}"/>
          </ac:cxnSpMkLst>
        </pc:cxnChg>
        <pc:cxnChg chg="mod topLvl">
          <ac:chgData name="Phillip Kaufman" userId="c001b2a046940d7c" providerId="LiveId" clId="{5CB25B10-5B1C-4017-B167-ED3104435743}" dt="2024-06-02T01:36:11.732" v="10011" actId="165"/>
          <ac:cxnSpMkLst>
            <pc:docMk/>
            <pc:sldMk cId="2786139748" sldId="919"/>
            <ac:cxnSpMk id="73" creationId="{B8453B26-F66D-FFE7-118C-814E065C4414}"/>
          </ac:cxnSpMkLst>
        </pc:cxnChg>
        <pc:cxnChg chg="mod topLvl">
          <ac:chgData name="Phillip Kaufman" userId="c001b2a046940d7c" providerId="LiveId" clId="{5CB25B10-5B1C-4017-B167-ED3104435743}" dt="2024-06-02T01:36:11.732" v="10011" actId="165"/>
          <ac:cxnSpMkLst>
            <pc:docMk/>
            <pc:sldMk cId="2786139748" sldId="919"/>
            <ac:cxnSpMk id="74" creationId="{92B20F22-1D4D-A592-2438-823E6F9DA17A}"/>
          </ac:cxnSpMkLst>
        </pc:cxnChg>
        <pc:cxnChg chg="mod topLvl">
          <ac:chgData name="Phillip Kaufman" userId="c001b2a046940d7c" providerId="LiveId" clId="{5CB25B10-5B1C-4017-B167-ED3104435743}" dt="2024-06-02T01:36:11.732" v="10011" actId="165"/>
          <ac:cxnSpMkLst>
            <pc:docMk/>
            <pc:sldMk cId="2786139748" sldId="919"/>
            <ac:cxnSpMk id="75" creationId="{6303A3CA-7DD7-5672-38D1-10F82AF36053}"/>
          </ac:cxnSpMkLst>
        </pc:cxnChg>
        <pc:cxnChg chg="mod topLvl">
          <ac:chgData name="Phillip Kaufman" userId="c001b2a046940d7c" providerId="LiveId" clId="{5CB25B10-5B1C-4017-B167-ED3104435743}" dt="2024-06-02T01:36:11.732" v="10011" actId="165"/>
          <ac:cxnSpMkLst>
            <pc:docMk/>
            <pc:sldMk cId="2786139748" sldId="919"/>
            <ac:cxnSpMk id="76" creationId="{01AA6751-56AE-94CB-170D-4381BEDC7C5C}"/>
          </ac:cxnSpMkLst>
        </pc:cxnChg>
      </pc:sldChg>
      <pc:sldChg chg="addSp delSp modSp mod">
        <pc:chgData name="Phillip Kaufman" userId="c001b2a046940d7c" providerId="LiveId" clId="{5CB25B10-5B1C-4017-B167-ED3104435743}" dt="2024-05-30T06:40:18.096" v="9822" actId="21"/>
        <pc:sldMkLst>
          <pc:docMk/>
          <pc:sldMk cId="2935133174" sldId="920"/>
        </pc:sldMkLst>
        <pc:spChg chg="mod">
          <ac:chgData name="Phillip Kaufman" userId="c001b2a046940d7c" providerId="LiveId" clId="{5CB25B10-5B1C-4017-B167-ED3104435743}" dt="2024-05-30T06:39:55.423" v="9816"/>
          <ac:spMkLst>
            <pc:docMk/>
            <pc:sldMk cId="2935133174" sldId="920"/>
            <ac:spMk id="6" creationId="{72264268-842C-B6D5-2DA9-E7AAE5D6911F}"/>
          </ac:spMkLst>
        </pc:spChg>
        <pc:spChg chg="mod">
          <ac:chgData name="Phillip Kaufman" userId="c001b2a046940d7c" providerId="LiveId" clId="{5CB25B10-5B1C-4017-B167-ED3104435743}" dt="2024-05-30T06:39:55.423" v="9816"/>
          <ac:spMkLst>
            <pc:docMk/>
            <pc:sldMk cId="2935133174" sldId="920"/>
            <ac:spMk id="7" creationId="{554D1FDF-5329-E119-7926-1F86407C8326}"/>
          </ac:spMkLst>
        </pc:spChg>
        <pc:spChg chg="add mod">
          <ac:chgData name="Phillip Kaufman" userId="c001b2a046940d7c" providerId="LiveId" clId="{5CB25B10-5B1C-4017-B167-ED3104435743}" dt="2024-05-30T06:39:57.332" v="9817" actId="164"/>
          <ac:spMkLst>
            <pc:docMk/>
            <pc:sldMk cId="2935133174" sldId="920"/>
            <ac:spMk id="11" creationId="{8031EE7F-C896-2D27-5B01-16C828576920}"/>
          </ac:spMkLst>
        </pc:spChg>
        <pc:spChg chg="add mod">
          <ac:chgData name="Phillip Kaufman" userId="c001b2a046940d7c" providerId="LiveId" clId="{5CB25B10-5B1C-4017-B167-ED3104435743}" dt="2024-05-30T06:39:57.332" v="9817" actId="164"/>
          <ac:spMkLst>
            <pc:docMk/>
            <pc:sldMk cId="2935133174" sldId="920"/>
            <ac:spMk id="12" creationId="{31E19365-83E9-8795-15D0-84FF83EC5513}"/>
          </ac:spMkLst>
        </pc:spChg>
        <pc:spChg chg="mod">
          <ac:chgData name="Phillip Kaufman" userId="c001b2a046940d7c" providerId="LiveId" clId="{5CB25B10-5B1C-4017-B167-ED3104435743}" dt="2024-05-30T06:40:02.727" v="9820"/>
          <ac:spMkLst>
            <pc:docMk/>
            <pc:sldMk cId="2935133174" sldId="920"/>
            <ac:spMk id="50" creationId="{B31ADCE6-1F95-FD46-2903-372E968721D8}"/>
          </ac:spMkLst>
        </pc:spChg>
        <pc:spChg chg="mod">
          <ac:chgData name="Phillip Kaufman" userId="c001b2a046940d7c" providerId="LiveId" clId="{5CB25B10-5B1C-4017-B167-ED3104435743}" dt="2024-05-30T06:40:02.727" v="9820"/>
          <ac:spMkLst>
            <pc:docMk/>
            <pc:sldMk cId="2935133174" sldId="920"/>
            <ac:spMk id="51" creationId="{CE7D0D33-D4A4-EDBF-80E0-1E0C613CB23F}"/>
          </ac:spMkLst>
        </pc:spChg>
        <pc:spChg chg="mod">
          <ac:chgData name="Phillip Kaufman" userId="c001b2a046940d7c" providerId="LiveId" clId="{5CB25B10-5B1C-4017-B167-ED3104435743}" dt="2024-05-27T07:29:37.780" v="8610"/>
          <ac:spMkLst>
            <pc:docMk/>
            <pc:sldMk cId="2935133174" sldId="920"/>
            <ac:spMk id="75" creationId="{EAE7076E-C7D1-FD37-2717-412A4DE67DBC}"/>
          </ac:spMkLst>
        </pc:spChg>
        <pc:spChg chg="mod">
          <ac:chgData name="Phillip Kaufman" userId="c001b2a046940d7c" providerId="LiveId" clId="{5CB25B10-5B1C-4017-B167-ED3104435743}" dt="2024-05-27T07:29:37.780" v="8610"/>
          <ac:spMkLst>
            <pc:docMk/>
            <pc:sldMk cId="2935133174" sldId="920"/>
            <ac:spMk id="76" creationId="{C8692276-F24E-C7FE-5954-CE1AC8F43161}"/>
          </ac:spMkLst>
        </pc:spChg>
        <pc:spChg chg="add mod">
          <ac:chgData name="Phillip Kaufman" userId="c001b2a046940d7c" providerId="LiveId" clId="{5CB25B10-5B1C-4017-B167-ED3104435743}" dt="2024-05-27T07:29:37.780" v="8610"/>
          <ac:spMkLst>
            <pc:docMk/>
            <pc:sldMk cId="2935133174" sldId="920"/>
            <ac:spMk id="80" creationId="{011F94D1-DF09-2540-F42D-DE5CF3C5DE1E}"/>
          </ac:spMkLst>
        </pc:spChg>
        <pc:spChg chg="add mod">
          <ac:chgData name="Phillip Kaufman" userId="c001b2a046940d7c" providerId="LiveId" clId="{5CB25B10-5B1C-4017-B167-ED3104435743}" dt="2024-05-27T07:29:37.780" v="8610"/>
          <ac:spMkLst>
            <pc:docMk/>
            <pc:sldMk cId="2935133174" sldId="920"/>
            <ac:spMk id="81" creationId="{E21D2DB2-FD0A-45F9-2F82-A6E8D58AC1B5}"/>
          </ac:spMkLst>
        </pc:spChg>
        <pc:spChg chg="mod">
          <ac:chgData name="Phillip Kaufman" userId="c001b2a046940d7c" providerId="LiveId" clId="{5CB25B10-5B1C-4017-B167-ED3104435743}" dt="2024-05-30T06:40:02.727" v="9820"/>
          <ac:spMkLst>
            <pc:docMk/>
            <pc:sldMk cId="2935133174" sldId="920"/>
            <ac:spMk id="86" creationId="{A9F5587D-9058-B96B-2A8D-B8661BE66E02}"/>
          </ac:spMkLst>
        </pc:spChg>
        <pc:spChg chg="mod">
          <ac:chgData name="Phillip Kaufman" userId="c001b2a046940d7c" providerId="LiveId" clId="{5CB25B10-5B1C-4017-B167-ED3104435743}" dt="2024-05-30T06:40:02.727" v="9820"/>
          <ac:spMkLst>
            <pc:docMk/>
            <pc:sldMk cId="2935133174" sldId="920"/>
            <ac:spMk id="87" creationId="{02A5E079-59BE-789F-BCB1-26DC631198F6}"/>
          </ac:spMkLst>
        </pc:spChg>
        <pc:grpChg chg="add mod">
          <ac:chgData name="Phillip Kaufman" userId="c001b2a046940d7c" providerId="LiveId" clId="{5CB25B10-5B1C-4017-B167-ED3104435743}" dt="2024-05-30T06:39:57.332" v="9817" actId="164"/>
          <ac:grpSpMkLst>
            <pc:docMk/>
            <pc:sldMk cId="2935133174" sldId="920"/>
            <ac:grpSpMk id="4" creationId="{540409FF-AE83-1B2D-54D9-8B1524619EFA}"/>
          </ac:grpSpMkLst>
        </pc:grpChg>
        <pc:grpChg chg="add mod">
          <ac:chgData name="Phillip Kaufman" userId="c001b2a046940d7c" providerId="LiveId" clId="{5CB25B10-5B1C-4017-B167-ED3104435743}" dt="2024-05-27T07:29:17.836" v="8609"/>
          <ac:grpSpMkLst>
            <pc:docMk/>
            <pc:sldMk cId="2935133174" sldId="920"/>
            <ac:grpSpMk id="4" creationId="{EB15591F-8934-92FF-B7A4-D00DBD59ACA2}"/>
          </ac:grpSpMkLst>
        </pc:grpChg>
        <pc:grpChg chg="mod">
          <ac:chgData name="Phillip Kaufman" userId="c001b2a046940d7c" providerId="LiveId" clId="{5CB25B10-5B1C-4017-B167-ED3104435743}" dt="2024-05-27T07:29:17.836" v="8609"/>
          <ac:grpSpMkLst>
            <pc:docMk/>
            <pc:sldMk cId="2935133174" sldId="920"/>
            <ac:grpSpMk id="6" creationId="{D7A28F6F-3DCF-2425-B744-53F1FB39F2BF}"/>
          </ac:grpSpMkLst>
        </pc:grpChg>
        <pc:grpChg chg="mod">
          <ac:chgData name="Phillip Kaufman" userId="c001b2a046940d7c" providerId="LiveId" clId="{5CB25B10-5B1C-4017-B167-ED3104435743}" dt="2024-05-30T06:39:55.423" v="9816"/>
          <ac:grpSpMkLst>
            <pc:docMk/>
            <pc:sldMk cId="2935133174" sldId="920"/>
            <ac:grpSpMk id="8" creationId="{654832DB-2853-BD2D-8A2B-B1CAFB24475D}"/>
          </ac:grpSpMkLst>
        </pc:grpChg>
        <pc:grpChg chg="add mod">
          <ac:chgData name="Phillip Kaufman" userId="c001b2a046940d7c" providerId="LiveId" clId="{5CB25B10-5B1C-4017-B167-ED3104435743}" dt="2024-05-30T06:39:57.332" v="9817" actId="164"/>
          <ac:grpSpMkLst>
            <pc:docMk/>
            <pc:sldMk cId="2935133174" sldId="920"/>
            <ac:grpSpMk id="13" creationId="{67D720F7-A362-2CFF-4F6E-DD94DD07451B}"/>
          </ac:grpSpMkLst>
        </pc:grpChg>
        <pc:grpChg chg="mod">
          <ac:chgData name="Phillip Kaufman" userId="c001b2a046940d7c" providerId="LiveId" clId="{5CB25B10-5B1C-4017-B167-ED3104435743}" dt="2024-05-30T06:39:55.423" v="9816"/>
          <ac:grpSpMkLst>
            <pc:docMk/>
            <pc:sldMk cId="2935133174" sldId="920"/>
            <ac:grpSpMk id="14" creationId="{5B557251-6CE1-338C-ABA1-9FB43EA360B0}"/>
          </ac:grpSpMkLst>
        </pc:grpChg>
        <pc:grpChg chg="add mod">
          <ac:chgData name="Phillip Kaufman" userId="c001b2a046940d7c" providerId="LiveId" clId="{5CB25B10-5B1C-4017-B167-ED3104435743}" dt="2024-05-27T07:29:17.836" v="8609"/>
          <ac:grpSpMkLst>
            <pc:docMk/>
            <pc:sldMk cId="2935133174" sldId="920"/>
            <ac:grpSpMk id="39" creationId="{B90845F2-BBD7-429A-26A9-31630806C084}"/>
          </ac:grpSpMkLst>
        </pc:grpChg>
        <pc:grpChg chg="mod">
          <ac:chgData name="Phillip Kaufman" userId="c001b2a046940d7c" providerId="LiveId" clId="{5CB25B10-5B1C-4017-B167-ED3104435743}" dt="2024-05-27T07:29:17.836" v="8609"/>
          <ac:grpSpMkLst>
            <pc:docMk/>
            <pc:sldMk cId="2935133174" sldId="920"/>
            <ac:grpSpMk id="40" creationId="{62A2A57E-C648-1974-044F-999E3BE3FD3A}"/>
          </ac:grpSpMkLst>
        </pc:grpChg>
        <pc:grpChg chg="mod">
          <ac:chgData name="Phillip Kaufman" userId="c001b2a046940d7c" providerId="LiveId" clId="{5CB25B10-5B1C-4017-B167-ED3104435743}" dt="2024-05-27T07:29:17.836" v="8609"/>
          <ac:grpSpMkLst>
            <pc:docMk/>
            <pc:sldMk cId="2935133174" sldId="920"/>
            <ac:grpSpMk id="42" creationId="{695CD304-0EC9-3DAD-3305-F45E4753A353}"/>
          </ac:grpSpMkLst>
        </pc:grpChg>
        <pc:grpChg chg="add del mod">
          <ac:chgData name="Phillip Kaufman" userId="c001b2a046940d7c" providerId="LiveId" clId="{5CB25B10-5B1C-4017-B167-ED3104435743}" dt="2024-05-30T06:39:58.675" v="9818" actId="21"/>
          <ac:grpSpMkLst>
            <pc:docMk/>
            <pc:sldMk cId="2935133174" sldId="920"/>
            <ac:grpSpMk id="47" creationId="{EA17B82E-B025-B7FA-54A8-DC52223A8D9D}"/>
          </ac:grpSpMkLst>
        </pc:grpChg>
        <pc:grpChg chg="add del mod">
          <ac:chgData name="Phillip Kaufman" userId="c001b2a046940d7c" providerId="LiveId" clId="{5CB25B10-5B1C-4017-B167-ED3104435743}" dt="2024-05-30T06:40:18.096" v="9822" actId="21"/>
          <ac:grpSpMkLst>
            <pc:docMk/>
            <pc:sldMk cId="2935133174" sldId="920"/>
            <ac:grpSpMk id="48" creationId="{7C4C504F-995C-A18E-EBA3-9EC1CBC01A84}"/>
          </ac:grpSpMkLst>
        </pc:grpChg>
        <pc:grpChg chg="mod">
          <ac:chgData name="Phillip Kaufman" userId="c001b2a046940d7c" providerId="LiveId" clId="{5CB25B10-5B1C-4017-B167-ED3104435743}" dt="2024-05-30T06:40:02.727" v="9820"/>
          <ac:grpSpMkLst>
            <pc:docMk/>
            <pc:sldMk cId="2935133174" sldId="920"/>
            <ac:grpSpMk id="49" creationId="{BE4806B8-852E-B523-AA1E-02D8DFC39208}"/>
          </ac:grpSpMkLst>
        </pc:grpChg>
        <pc:grpChg chg="mod">
          <ac:chgData name="Phillip Kaufman" userId="c001b2a046940d7c" providerId="LiveId" clId="{5CB25B10-5B1C-4017-B167-ED3104435743}" dt="2024-05-30T06:40:02.727" v="9820"/>
          <ac:grpSpMkLst>
            <pc:docMk/>
            <pc:sldMk cId="2935133174" sldId="920"/>
            <ac:grpSpMk id="52" creationId="{61537282-0296-07D3-920D-2D22FBC222AD}"/>
          </ac:grpSpMkLst>
        </pc:grpChg>
        <pc:grpChg chg="mod">
          <ac:chgData name="Phillip Kaufman" userId="c001b2a046940d7c" providerId="LiveId" clId="{5CB25B10-5B1C-4017-B167-ED3104435743}" dt="2024-05-30T06:40:02.727" v="9820"/>
          <ac:grpSpMkLst>
            <pc:docMk/>
            <pc:sldMk cId="2935133174" sldId="920"/>
            <ac:grpSpMk id="53" creationId="{81532124-7C22-5A48-C2D6-A8526E5EF2CA}"/>
          </ac:grpSpMkLst>
        </pc:grpChg>
        <pc:grpChg chg="add mod">
          <ac:chgData name="Phillip Kaufman" userId="c001b2a046940d7c" providerId="LiveId" clId="{5CB25B10-5B1C-4017-B167-ED3104435743}" dt="2024-05-27T07:29:37.780" v="8610"/>
          <ac:grpSpMkLst>
            <pc:docMk/>
            <pc:sldMk cId="2935133174" sldId="920"/>
            <ac:grpSpMk id="74" creationId="{594D1C39-0F37-B546-2AD2-3FA1B519860C}"/>
          </ac:grpSpMkLst>
        </pc:grpChg>
        <pc:grpChg chg="mod">
          <ac:chgData name="Phillip Kaufman" userId="c001b2a046940d7c" providerId="LiveId" clId="{5CB25B10-5B1C-4017-B167-ED3104435743}" dt="2024-05-27T07:29:37.780" v="8610"/>
          <ac:grpSpMkLst>
            <pc:docMk/>
            <pc:sldMk cId="2935133174" sldId="920"/>
            <ac:grpSpMk id="77" creationId="{974D9A78-BBFD-94E4-E9B2-8C4A9DC82B6C}"/>
          </ac:grpSpMkLst>
        </pc:grpChg>
        <pc:grpChg chg="add mod">
          <ac:chgData name="Phillip Kaufman" userId="c001b2a046940d7c" providerId="LiveId" clId="{5CB25B10-5B1C-4017-B167-ED3104435743}" dt="2024-05-27T07:29:37.780" v="8610"/>
          <ac:grpSpMkLst>
            <pc:docMk/>
            <pc:sldMk cId="2935133174" sldId="920"/>
            <ac:grpSpMk id="82" creationId="{4EE0F6CB-0A88-1A4E-8BAA-EC4CDDA5E3E7}"/>
          </ac:grpSpMkLst>
        </pc:grpChg>
        <pc:grpChg chg="mod">
          <ac:chgData name="Phillip Kaufman" userId="c001b2a046940d7c" providerId="LiveId" clId="{5CB25B10-5B1C-4017-B167-ED3104435743}" dt="2024-05-27T07:29:37.780" v="8610"/>
          <ac:grpSpMkLst>
            <pc:docMk/>
            <pc:sldMk cId="2935133174" sldId="920"/>
            <ac:grpSpMk id="83" creationId="{822D9B9A-0FA2-EA18-5FBB-CA4E0663FBB7}"/>
          </ac:grpSpMkLst>
        </pc:grpChg>
        <pc:grpChg chg="mod">
          <ac:chgData name="Phillip Kaufman" userId="c001b2a046940d7c" providerId="LiveId" clId="{5CB25B10-5B1C-4017-B167-ED3104435743}" dt="2024-05-30T06:40:02.727" v="9820"/>
          <ac:grpSpMkLst>
            <pc:docMk/>
            <pc:sldMk cId="2935133174" sldId="920"/>
            <ac:grpSpMk id="88" creationId="{5726E392-2BF8-F315-F571-3673BB352A1A}"/>
          </ac:grpSpMkLst>
        </pc:grpChg>
        <pc:cxnChg chg="mod">
          <ac:chgData name="Phillip Kaufman" userId="c001b2a046940d7c" providerId="LiveId" clId="{5CB25B10-5B1C-4017-B167-ED3104435743}" dt="2024-05-27T07:29:17.836" v="8609"/>
          <ac:cxnSpMkLst>
            <pc:docMk/>
            <pc:sldMk cId="2935133174" sldId="920"/>
            <ac:cxnSpMk id="7" creationId="{C48D75D8-5294-C83F-2BC0-338FB5219B77}"/>
          </ac:cxnSpMkLst>
        </pc:cxnChg>
        <pc:cxnChg chg="mod">
          <ac:chgData name="Phillip Kaufman" userId="c001b2a046940d7c" providerId="LiveId" clId="{5CB25B10-5B1C-4017-B167-ED3104435743}" dt="2024-05-27T07:29:17.836" v="8609"/>
          <ac:cxnSpMkLst>
            <pc:docMk/>
            <pc:sldMk cId="2935133174" sldId="920"/>
            <ac:cxnSpMk id="8" creationId="{00F30A1F-33E4-8939-E3A3-CF9B522085BB}"/>
          </ac:cxnSpMkLst>
        </pc:cxnChg>
        <pc:cxnChg chg="mod">
          <ac:chgData name="Phillip Kaufman" userId="c001b2a046940d7c" providerId="LiveId" clId="{5CB25B10-5B1C-4017-B167-ED3104435743}" dt="2024-05-30T06:39:55.423" v="9816"/>
          <ac:cxnSpMkLst>
            <pc:docMk/>
            <pc:sldMk cId="2935133174" sldId="920"/>
            <ac:cxnSpMk id="9" creationId="{66CABC34-F82D-3C3C-36EB-AFF4519C6142}"/>
          </ac:cxnSpMkLst>
        </pc:cxnChg>
        <pc:cxnChg chg="mod">
          <ac:chgData name="Phillip Kaufman" userId="c001b2a046940d7c" providerId="LiveId" clId="{5CB25B10-5B1C-4017-B167-ED3104435743}" dt="2024-05-27T07:29:17.836" v="8609"/>
          <ac:cxnSpMkLst>
            <pc:docMk/>
            <pc:sldMk cId="2935133174" sldId="920"/>
            <ac:cxnSpMk id="9" creationId="{DB5B01D5-6CAF-16D5-CFAB-344087122A57}"/>
          </ac:cxnSpMkLst>
        </pc:cxnChg>
        <pc:cxnChg chg="mod">
          <ac:chgData name="Phillip Kaufman" userId="c001b2a046940d7c" providerId="LiveId" clId="{5CB25B10-5B1C-4017-B167-ED3104435743}" dt="2024-05-30T06:39:55.423" v="9816"/>
          <ac:cxnSpMkLst>
            <pc:docMk/>
            <pc:sldMk cId="2935133174" sldId="920"/>
            <ac:cxnSpMk id="10" creationId="{696F7746-97FE-A5F3-E77F-2E2DC5D64B2C}"/>
          </ac:cxnSpMkLst>
        </pc:cxnChg>
        <pc:cxnChg chg="mod">
          <ac:chgData name="Phillip Kaufman" userId="c001b2a046940d7c" providerId="LiveId" clId="{5CB25B10-5B1C-4017-B167-ED3104435743}" dt="2024-05-27T07:29:17.836" v="8609"/>
          <ac:cxnSpMkLst>
            <pc:docMk/>
            <pc:sldMk cId="2935133174" sldId="920"/>
            <ac:cxnSpMk id="10" creationId="{9D65CEDB-B229-CB92-B87F-210C6DF76D49}"/>
          </ac:cxnSpMkLst>
        </pc:cxnChg>
        <pc:cxnChg chg="mod">
          <ac:chgData name="Phillip Kaufman" userId="c001b2a046940d7c" providerId="LiveId" clId="{5CB25B10-5B1C-4017-B167-ED3104435743}" dt="2024-05-27T07:29:17.836" v="8609"/>
          <ac:cxnSpMkLst>
            <pc:docMk/>
            <pc:sldMk cId="2935133174" sldId="920"/>
            <ac:cxnSpMk id="11" creationId="{18BC9C6C-D949-A55A-7210-6904004B6C72}"/>
          </ac:cxnSpMkLst>
        </pc:cxnChg>
        <pc:cxnChg chg="mod">
          <ac:chgData name="Phillip Kaufman" userId="c001b2a046940d7c" providerId="LiveId" clId="{5CB25B10-5B1C-4017-B167-ED3104435743}" dt="2024-05-27T07:29:17.836" v="8609"/>
          <ac:cxnSpMkLst>
            <pc:docMk/>
            <pc:sldMk cId="2935133174" sldId="920"/>
            <ac:cxnSpMk id="12" creationId="{1FEF8DC6-A271-23CC-C8E5-8147C31150A8}"/>
          </ac:cxnSpMkLst>
        </pc:cxnChg>
        <pc:cxnChg chg="mod">
          <ac:chgData name="Phillip Kaufman" userId="c001b2a046940d7c" providerId="LiveId" clId="{5CB25B10-5B1C-4017-B167-ED3104435743}" dt="2024-05-27T07:29:17.836" v="8609"/>
          <ac:cxnSpMkLst>
            <pc:docMk/>
            <pc:sldMk cId="2935133174" sldId="920"/>
            <ac:cxnSpMk id="13" creationId="{5666CD45-D04E-0569-49ED-8A7EFAA610FE}"/>
          </ac:cxnSpMkLst>
        </pc:cxnChg>
        <pc:cxnChg chg="mod">
          <ac:chgData name="Phillip Kaufman" userId="c001b2a046940d7c" providerId="LiveId" clId="{5CB25B10-5B1C-4017-B167-ED3104435743}" dt="2024-05-27T07:29:17.836" v="8609"/>
          <ac:cxnSpMkLst>
            <pc:docMk/>
            <pc:sldMk cId="2935133174" sldId="920"/>
            <ac:cxnSpMk id="14" creationId="{71FA4077-B85D-79B0-89A3-3EE1538754B1}"/>
          </ac:cxnSpMkLst>
        </pc:cxnChg>
        <pc:cxnChg chg="mod">
          <ac:chgData name="Phillip Kaufman" userId="c001b2a046940d7c" providerId="LiveId" clId="{5CB25B10-5B1C-4017-B167-ED3104435743}" dt="2024-05-30T06:39:55.423" v="9816"/>
          <ac:cxnSpMkLst>
            <pc:docMk/>
            <pc:sldMk cId="2935133174" sldId="920"/>
            <ac:cxnSpMk id="15" creationId="{03D85FA3-EBE6-0ED4-2C39-AEEC6D14417B}"/>
          </ac:cxnSpMkLst>
        </pc:cxnChg>
        <pc:cxnChg chg="mod">
          <ac:chgData name="Phillip Kaufman" userId="c001b2a046940d7c" providerId="LiveId" clId="{5CB25B10-5B1C-4017-B167-ED3104435743}" dt="2024-05-27T07:29:17.836" v="8609"/>
          <ac:cxnSpMkLst>
            <pc:docMk/>
            <pc:sldMk cId="2935133174" sldId="920"/>
            <ac:cxnSpMk id="15" creationId="{CA1744FF-EE8E-09E0-B87E-DE0DCDF5D1D2}"/>
          </ac:cxnSpMkLst>
        </pc:cxnChg>
        <pc:cxnChg chg="mod">
          <ac:chgData name="Phillip Kaufman" userId="c001b2a046940d7c" providerId="LiveId" clId="{5CB25B10-5B1C-4017-B167-ED3104435743}" dt="2024-05-27T07:29:17.836" v="8609"/>
          <ac:cxnSpMkLst>
            <pc:docMk/>
            <pc:sldMk cId="2935133174" sldId="920"/>
            <ac:cxnSpMk id="16" creationId="{41168D8D-E702-0F03-4F2C-2BD864ED32CB}"/>
          </ac:cxnSpMkLst>
        </pc:cxnChg>
        <pc:cxnChg chg="mod">
          <ac:chgData name="Phillip Kaufman" userId="c001b2a046940d7c" providerId="LiveId" clId="{5CB25B10-5B1C-4017-B167-ED3104435743}" dt="2024-05-30T06:39:55.423" v="9816"/>
          <ac:cxnSpMkLst>
            <pc:docMk/>
            <pc:sldMk cId="2935133174" sldId="920"/>
            <ac:cxnSpMk id="16" creationId="{CB68259F-9102-4CDB-B119-B630CC7DA5AB}"/>
          </ac:cxnSpMkLst>
        </pc:cxnChg>
        <pc:cxnChg chg="mod">
          <ac:chgData name="Phillip Kaufman" userId="c001b2a046940d7c" providerId="LiveId" clId="{5CB25B10-5B1C-4017-B167-ED3104435743}" dt="2024-05-27T07:29:17.836" v="8609"/>
          <ac:cxnSpMkLst>
            <pc:docMk/>
            <pc:sldMk cId="2935133174" sldId="920"/>
            <ac:cxnSpMk id="17" creationId="{8E7E2DB2-3052-FFCE-5D40-66F7C24BCED6}"/>
          </ac:cxnSpMkLst>
        </pc:cxnChg>
        <pc:cxnChg chg="mod">
          <ac:chgData name="Phillip Kaufman" userId="c001b2a046940d7c" providerId="LiveId" clId="{5CB25B10-5B1C-4017-B167-ED3104435743}" dt="2024-05-30T06:39:55.423" v="9816"/>
          <ac:cxnSpMkLst>
            <pc:docMk/>
            <pc:sldMk cId="2935133174" sldId="920"/>
            <ac:cxnSpMk id="17" creationId="{E45AC918-55F6-03F2-6607-E52843B52E51}"/>
          </ac:cxnSpMkLst>
        </pc:cxnChg>
        <pc:cxnChg chg="mod">
          <ac:chgData name="Phillip Kaufman" userId="c001b2a046940d7c" providerId="LiveId" clId="{5CB25B10-5B1C-4017-B167-ED3104435743}" dt="2024-05-30T06:39:55.423" v="9816"/>
          <ac:cxnSpMkLst>
            <pc:docMk/>
            <pc:sldMk cId="2935133174" sldId="920"/>
            <ac:cxnSpMk id="18" creationId="{1A2A4840-1DF7-59FF-29A6-34D357A7ABAD}"/>
          </ac:cxnSpMkLst>
        </pc:cxnChg>
        <pc:cxnChg chg="mod">
          <ac:chgData name="Phillip Kaufman" userId="c001b2a046940d7c" providerId="LiveId" clId="{5CB25B10-5B1C-4017-B167-ED3104435743}" dt="2024-05-27T07:29:17.836" v="8609"/>
          <ac:cxnSpMkLst>
            <pc:docMk/>
            <pc:sldMk cId="2935133174" sldId="920"/>
            <ac:cxnSpMk id="18" creationId="{D1935C6B-DD71-6AFA-76F9-540627DD063E}"/>
          </ac:cxnSpMkLst>
        </pc:cxnChg>
        <pc:cxnChg chg="mod">
          <ac:chgData name="Phillip Kaufman" userId="c001b2a046940d7c" providerId="LiveId" clId="{5CB25B10-5B1C-4017-B167-ED3104435743}" dt="2024-05-27T07:29:17.836" v="8609"/>
          <ac:cxnSpMkLst>
            <pc:docMk/>
            <pc:sldMk cId="2935133174" sldId="920"/>
            <ac:cxnSpMk id="19" creationId="{2EBDB819-B91F-5D44-696E-7839BE4BFB98}"/>
          </ac:cxnSpMkLst>
        </pc:cxnChg>
        <pc:cxnChg chg="mod">
          <ac:chgData name="Phillip Kaufman" userId="c001b2a046940d7c" providerId="LiveId" clId="{5CB25B10-5B1C-4017-B167-ED3104435743}" dt="2024-05-30T06:39:55.423" v="9816"/>
          <ac:cxnSpMkLst>
            <pc:docMk/>
            <pc:sldMk cId="2935133174" sldId="920"/>
            <ac:cxnSpMk id="19" creationId="{FE349F4E-2CB0-973D-368D-9E34C50DB2CD}"/>
          </ac:cxnSpMkLst>
        </pc:cxnChg>
        <pc:cxnChg chg="mod">
          <ac:chgData name="Phillip Kaufman" userId="c001b2a046940d7c" providerId="LiveId" clId="{5CB25B10-5B1C-4017-B167-ED3104435743}" dt="2024-05-27T07:29:17.836" v="8609"/>
          <ac:cxnSpMkLst>
            <pc:docMk/>
            <pc:sldMk cId="2935133174" sldId="920"/>
            <ac:cxnSpMk id="20" creationId="{CC732D5B-1735-A05D-3DE1-9A8BB65B06B9}"/>
          </ac:cxnSpMkLst>
        </pc:cxnChg>
        <pc:cxnChg chg="mod">
          <ac:chgData name="Phillip Kaufman" userId="c001b2a046940d7c" providerId="LiveId" clId="{5CB25B10-5B1C-4017-B167-ED3104435743}" dt="2024-05-30T06:39:55.423" v="9816"/>
          <ac:cxnSpMkLst>
            <pc:docMk/>
            <pc:sldMk cId="2935133174" sldId="920"/>
            <ac:cxnSpMk id="20" creationId="{F6A25963-6EC2-826A-AAB5-B417C70A8079}"/>
          </ac:cxnSpMkLst>
        </pc:cxnChg>
        <pc:cxnChg chg="mod">
          <ac:chgData name="Phillip Kaufman" userId="c001b2a046940d7c" providerId="LiveId" clId="{5CB25B10-5B1C-4017-B167-ED3104435743}" dt="2024-05-30T06:39:55.423" v="9816"/>
          <ac:cxnSpMkLst>
            <pc:docMk/>
            <pc:sldMk cId="2935133174" sldId="920"/>
            <ac:cxnSpMk id="21" creationId="{25166591-EBEA-1788-6209-11515C24711D}"/>
          </ac:cxnSpMkLst>
        </pc:cxnChg>
        <pc:cxnChg chg="mod">
          <ac:chgData name="Phillip Kaufman" userId="c001b2a046940d7c" providerId="LiveId" clId="{5CB25B10-5B1C-4017-B167-ED3104435743}" dt="2024-05-27T07:29:17.836" v="8609"/>
          <ac:cxnSpMkLst>
            <pc:docMk/>
            <pc:sldMk cId="2935133174" sldId="920"/>
            <ac:cxnSpMk id="21" creationId="{B9967C2E-E2CF-AE31-DB72-5E5DF9D97699}"/>
          </ac:cxnSpMkLst>
        </pc:cxnChg>
        <pc:cxnChg chg="mod">
          <ac:chgData name="Phillip Kaufman" userId="c001b2a046940d7c" providerId="LiveId" clId="{5CB25B10-5B1C-4017-B167-ED3104435743}" dt="2024-05-27T07:29:17.836" v="8609"/>
          <ac:cxnSpMkLst>
            <pc:docMk/>
            <pc:sldMk cId="2935133174" sldId="920"/>
            <ac:cxnSpMk id="22" creationId="{40DF95C6-6B88-6FF6-AF88-A6F805783A4D}"/>
          </ac:cxnSpMkLst>
        </pc:cxnChg>
        <pc:cxnChg chg="mod">
          <ac:chgData name="Phillip Kaufman" userId="c001b2a046940d7c" providerId="LiveId" clId="{5CB25B10-5B1C-4017-B167-ED3104435743}" dt="2024-05-30T06:39:55.423" v="9816"/>
          <ac:cxnSpMkLst>
            <pc:docMk/>
            <pc:sldMk cId="2935133174" sldId="920"/>
            <ac:cxnSpMk id="22" creationId="{880803E2-DFDE-BC7D-D823-5815E3FB7CB4}"/>
          </ac:cxnSpMkLst>
        </pc:cxnChg>
        <pc:cxnChg chg="mod">
          <ac:chgData name="Phillip Kaufman" userId="c001b2a046940d7c" providerId="LiveId" clId="{5CB25B10-5B1C-4017-B167-ED3104435743}" dt="2024-05-27T07:29:17.836" v="8609"/>
          <ac:cxnSpMkLst>
            <pc:docMk/>
            <pc:sldMk cId="2935133174" sldId="920"/>
            <ac:cxnSpMk id="23" creationId="{A9850890-3F24-0EB3-1760-B411E897A580}"/>
          </ac:cxnSpMkLst>
        </pc:cxnChg>
        <pc:cxnChg chg="mod">
          <ac:chgData name="Phillip Kaufman" userId="c001b2a046940d7c" providerId="LiveId" clId="{5CB25B10-5B1C-4017-B167-ED3104435743}" dt="2024-05-30T06:39:55.423" v="9816"/>
          <ac:cxnSpMkLst>
            <pc:docMk/>
            <pc:sldMk cId="2935133174" sldId="920"/>
            <ac:cxnSpMk id="23" creationId="{C9229B9F-4094-51A3-8732-07686AAFFB4C}"/>
          </ac:cxnSpMkLst>
        </pc:cxnChg>
        <pc:cxnChg chg="mod">
          <ac:chgData name="Phillip Kaufman" userId="c001b2a046940d7c" providerId="LiveId" clId="{5CB25B10-5B1C-4017-B167-ED3104435743}" dt="2024-05-30T06:39:55.423" v="9816"/>
          <ac:cxnSpMkLst>
            <pc:docMk/>
            <pc:sldMk cId="2935133174" sldId="920"/>
            <ac:cxnSpMk id="24" creationId="{8C0CA439-CE48-E2D3-37FC-099BF1EA569E}"/>
          </ac:cxnSpMkLst>
        </pc:cxnChg>
        <pc:cxnChg chg="mod">
          <ac:chgData name="Phillip Kaufman" userId="c001b2a046940d7c" providerId="LiveId" clId="{5CB25B10-5B1C-4017-B167-ED3104435743}" dt="2024-05-27T07:29:17.836" v="8609"/>
          <ac:cxnSpMkLst>
            <pc:docMk/>
            <pc:sldMk cId="2935133174" sldId="920"/>
            <ac:cxnSpMk id="24" creationId="{9A76E45F-6571-91D2-D8B3-6D95C42BF2DD}"/>
          </ac:cxnSpMkLst>
        </pc:cxnChg>
        <pc:cxnChg chg="mod">
          <ac:chgData name="Phillip Kaufman" userId="c001b2a046940d7c" providerId="LiveId" clId="{5CB25B10-5B1C-4017-B167-ED3104435743}" dt="2024-05-27T07:29:17.836" v="8609"/>
          <ac:cxnSpMkLst>
            <pc:docMk/>
            <pc:sldMk cId="2935133174" sldId="920"/>
            <ac:cxnSpMk id="25" creationId="{1AB3E67D-4482-567A-1969-B73D49D5D345}"/>
          </ac:cxnSpMkLst>
        </pc:cxnChg>
        <pc:cxnChg chg="mod">
          <ac:chgData name="Phillip Kaufman" userId="c001b2a046940d7c" providerId="LiveId" clId="{5CB25B10-5B1C-4017-B167-ED3104435743}" dt="2024-05-30T06:39:55.423" v="9816"/>
          <ac:cxnSpMkLst>
            <pc:docMk/>
            <pc:sldMk cId="2935133174" sldId="920"/>
            <ac:cxnSpMk id="25" creationId="{92D764C1-2EA4-F9B8-E26A-F8C65D342F19}"/>
          </ac:cxnSpMkLst>
        </pc:cxnChg>
        <pc:cxnChg chg="mod">
          <ac:chgData name="Phillip Kaufman" userId="c001b2a046940d7c" providerId="LiveId" clId="{5CB25B10-5B1C-4017-B167-ED3104435743}" dt="2024-05-27T07:29:17.836" v="8609"/>
          <ac:cxnSpMkLst>
            <pc:docMk/>
            <pc:sldMk cId="2935133174" sldId="920"/>
            <ac:cxnSpMk id="26" creationId="{BA1F9FA8-08DD-D742-60C6-028868A84AA5}"/>
          </ac:cxnSpMkLst>
        </pc:cxnChg>
        <pc:cxnChg chg="mod">
          <ac:chgData name="Phillip Kaufman" userId="c001b2a046940d7c" providerId="LiveId" clId="{5CB25B10-5B1C-4017-B167-ED3104435743}" dt="2024-05-30T06:39:55.423" v="9816"/>
          <ac:cxnSpMkLst>
            <pc:docMk/>
            <pc:sldMk cId="2935133174" sldId="920"/>
            <ac:cxnSpMk id="26" creationId="{C8D20307-DFA4-5ACF-F20D-AC08948FA7CC}"/>
          </ac:cxnSpMkLst>
        </pc:cxnChg>
        <pc:cxnChg chg="mod">
          <ac:chgData name="Phillip Kaufman" userId="c001b2a046940d7c" providerId="LiveId" clId="{5CB25B10-5B1C-4017-B167-ED3104435743}" dt="2024-05-30T06:39:55.423" v="9816"/>
          <ac:cxnSpMkLst>
            <pc:docMk/>
            <pc:sldMk cId="2935133174" sldId="920"/>
            <ac:cxnSpMk id="27" creationId="{3944A697-A754-341A-E0B3-6CDB07BC52B6}"/>
          </ac:cxnSpMkLst>
        </pc:cxnChg>
        <pc:cxnChg chg="mod">
          <ac:chgData name="Phillip Kaufman" userId="c001b2a046940d7c" providerId="LiveId" clId="{5CB25B10-5B1C-4017-B167-ED3104435743}" dt="2024-05-27T07:29:17.836" v="8609"/>
          <ac:cxnSpMkLst>
            <pc:docMk/>
            <pc:sldMk cId="2935133174" sldId="920"/>
            <ac:cxnSpMk id="27" creationId="{CD63BAF3-C46C-8DD1-7630-1B9E3B7D3B85}"/>
          </ac:cxnSpMkLst>
        </pc:cxnChg>
        <pc:cxnChg chg="mod">
          <ac:chgData name="Phillip Kaufman" userId="c001b2a046940d7c" providerId="LiveId" clId="{5CB25B10-5B1C-4017-B167-ED3104435743}" dt="2024-05-27T07:29:17.836" v="8609"/>
          <ac:cxnSpMkLst>
            <pc:docMk/>
            <pc:sldMk cId="2935133174" sldId="920"/>
            <ac:cxnSpMk id="28" creationId="{356AE21D-3544-19B8-74E6-69DD8B6E4C71}"/>
          </ac:cxnSpMkLst>
        </pc:cxnChg>
        <pc:cxnChg chg="mod">
          <ac:chgData name="Phillip Kaufman" userId="c001b2a046940d7c" providerId="LiveId" clId="{5CB25B10-5B1C-4017-B167-ED3104435743}" dt="2024-05-30T06:39:55.423" v="9816"/>
          <ac:cxnSpMkLst>
            <pc:docMk/>
            <pc:sldMk cId="2935133174" sldId="920"/>
            <ac:cxnSpMk id="28" creationId="{85129266-5B7E-DB75-5CCC-21BDFF44F9D2}"/>
          </ac:cxnSpMkLst>
        </pc:cxnChg>
        <pc:cxnChg chg="mod">
          <ac:chgData name="Phillip Kaufman" userId="c001b2a046940d7c" providerId="LiveId" clId="{5CB25B10-5B1C-4017-B167-ED3104435743}" dt="2024-05-27T07:29:17.836" v="8609"/>
          <ac:cxnSpMkLst>
            <pc:docMk/>
            <pc:sldMk cId="2935133174" sldId="920"/>
            <ac:cxnSpMk id="29" creationId="{01F20D06-8323-014D-8BF1-701F33CB8D42}"/>
          </ac:cxnSpMkLst>
        </pc:cxnChg>
        <pc:cxnChg chg="mod">
          <ac:chgData name="Phillip Kaufman" userId="c001b2a046940d7c" providerId="LiveId" clId="{5CB25B10-5B1C-4017-B167-ED3104435743}" dt="2024-05-30T06:39:55.423" v="9816"/>
          <ac:cxnSpMkLst>
            <pc:docMk/>
            <pc:sldMk cId="2935133174" sldId="920"/>
            <ac:cxnSpMk id="29" creationId="{E2E0CA68-0649-50AC-4277-C104506FBED7}"/>
          </ac:cxnSpMkLst>
        </pc:cxnChg>
        <pc:cxnChg chg="mod">
          <ac:chgData name="Phillip Kaufman" userId="c001b2a046940d7c" providerId="LiveId" clId="{5CB25B10-5B1C-4017-B167-ED3104435743}" dt="2024-05-30T06:39:55.423" v="9816"/>
          <ac:cxnSpMkLst>
            <pc:docMk/>
            <pc:sldMk cId="2935133174" sldId="920"/>
            <ac:cxnSpMk id="30" creationId="{974BFA37-D505-E97C-EBFE-AD0C209BD403}"/>
          </ac:cxnSpMkLst>
        </pc:cxnChg>
        <pc:cxnChg chg="mod">
          <ac:chgData name="Phillip Kaufman" userId="c001b2a046940d7c" providerId="LiveId" clId="{5CB25B10-5B1C-4017-B167-ED3104435743}" dt="2024-05-27T07:29:17.836" v="8609"/>
          <ac:cxnSpMkLst>
            <pc:docMk/>
            <pc:sldMk cId="2935133174" sldId="920"/>
            <ac:cxnSpMk id="30" creationId="{FC83EFCD-301A-7FD1-79D0-F28AC60FC874}"/>
          </ac:cxnSpMkLst>
        </pc:cxnChg>
        <pc:cxnChg chg="mod">
          <ac:chgData name="Phillip Kaufman" userId="c001b2a046940d7c" providerId="LiveId" clId="{5CB25B10-5B1C-4017-B167-ED3104435743}" dt="2024-05-30T06:39:55.423" v="9816"/>
          <ac:cxnSpMkLst>
            <pc:docMk/>
            <pc:sldMk cId="2935133174" sldId="920"/>
            <ac:cxnSpMk id="31" creationId="{E05762D0-29F8-785D-EEA3-6B25EBC8DF95}"/>
          </ac:cxnSpMkLst>
        </pc:cxnChg>
        <pc:cxnChg chg="mod">
          <ac:chgData name="Phillip Kaufman" userId="c001b2a046940d7c" providerId="LiveId" clId="{5CB25B10-5B1C-4017-B167-ED3104435743}" dt="2024-05-27T07:29:17.836" v="8609"/>
          <ac:cxnSpMkLst>
            <pc:docMk/>
            <pc:sldMk cId="2935133174" sldId="920"/>
            <ac:cxnSpMk id="31" creationId="{F5D8C583-D4BF-356F-D2D2-FA70C4C41919}"/>
          </ac:cxnSpMkLst>
        </pc:cxnChg>
        <pc:cxnChg chg="mod">
          <ac:chgData name="Phillip Kaufman" userId="c001b2a046940d7c" providerId="LiveId" clId="{5CB25B10-5B1C-4017-B167-ED3104435743}" dt="2024-05-27T07:29:17.836" v="8609"/>
          <ac:cxnSpMkLst>
            <pc:docMk/>
            <pc:sldMk cId="2935133174" sldId="920"/>
            <ac:cxnSpMk id="32" creationId="{82B6EBCB-BA87-38FA-15A5-18883111296A}"/>
          </ac:cxnSpMkLst>
        </pc:cxnChg>
        <pc:cxnChg chg="mod">
          <ac:chgData name="Phillip Kaufman" userId="c001b2a046940d7c" providerId="LiveId" clId="{5CB25B10-5B1C-4017-B167-ED3104435743}" dt="2024-05-30T06:39:55.423" v="9816"/>
          <ac:cxnSpMkLst>
            <pc:docMk/>
            <pc:sldMk cId="2935133174" sldId="920"/>
            <ac:cxnSpMk id="32" creationId="{F6E8A497-92F2-4A40-8AB6-F061B3EA023A}"/>
          </ac:cxnSpMkLst>
        </pc:cxnChg>
        <pc:cxnChg chg="mod">
          <ac:chgData name="Phillip Kaufman" userId="c001b2a046940d7c" providerId="LiveId" clId="{5CB25B10-5B1C-4017-B167-ED3104435743}" dt="2024-05-27T07:29:17.836" v="8609"/>
          <ac:cxnSpMkLst>
            <pc:docMk/>
            <pc:sldMk cId="2935133174" sldId="920"/>
            <ac:cxnSpMk id="33" creationId="{77FFEA17-C5F8-CA1F-CC19-80B54462A549}"/>
          </ac:cxnSpMkLst>
        </pc:cxnChg>
        <pc:cxnChg chg="mod">
          <ac:chgData name="Phillip Kaufman" userId="c001b2a046940d7c" providerId="LiveId" clId="{5CB25B10-5B1C-4017-B167-ED3104435743}" dt="2024-05-30T06:39:55.423" v="9816"/>
          <ac:cxnSpMkLst>
            <pc:docMk/>
            <pc:sldMk cId="2935133174" sldId="920"/>
            <ac:cxnSpMk id="33" creationId="{F11C15DF-6352-AA01-5FC4-478D61F5411C}"/>
          </ac:cxnSpMkLst>
        </pc:cxnChg>
        <pc:cxnChg chg="mod">
          <ac:chgData name="Phillip Kaufman" userId="c001b2a046940d7c" providerId="LiveId" clId="{5CB25B10-5B1C-4017-B167-ED3104435743}" dt="2024-05-27T07:29:17.836" v="8609"/>
          <ac:cxnSpMkLst>
            <pc:docMk/>
            <pc:sldMk cId="2935133174" sldId="920"/>
            <ac:cxnSpMk id="34" creationId="{2F99D0CE-3120-2798-AD4C-77A4939CDAD6}"/>
          </ac:cxnSpMkLst>
        </pc:cxnChg>
        <pc:cxnChg chg="mod">
          <ac:chgData name="Phillip Kaufman" userId="c001b2a046940d7c" providerId="LiveId" clId="{5CB25B10-5B1C-4017-B167-ED3104435743}" dt="2024-05-30T06:39:55.423" v="9816"/>
          <ac:cxnSpMkLst>
            <pc:docMk/>
            <pc:sldMk cId="2935133174" sldId="920"/>
            <ac:cxnSpMk id="34" creationId="{5B80FF48-A270-B03A-3B1E-D4113682E684}"/>
          </ac:cxnSpMkLst>
        </pc:cxnChg>
        <pc:cxnChg chg="mod">
          <ac:chgData name="Phillip Kaufman" userId="c001b2a046940d7c" providerId="LiveId" clId="{5CB25B10-5B1C-4017-B167-ED3104435743}" dt="2024-05-27T07:29:17.836" v="8609"/>
          <ac:cxnSpMkLst>
            <pc:docMk/>
            <pc:sldMk cId="2935133174" sldId="920"/>
            <ac:cxnSpMk id="35" creationId="{32CED60D-7C50-B377-8E46-CC2814D0A356}"/>
          </ac:cxnSpMkLst>
        </pc:cxnChg>
        <pc:cxnChg chg="mod">
          <ac:chgData name="Phillip Kaufman" userId="c001b2a046940d7c" providerId="LiveId" clId="{5CB25B10-5B1C-4017-B167-ED3104435743}" dt="2024-05-30T06:39:55.423" v="9816"/>
          <ac:cxnSpMkLst>
            <pc:docMk/>
            <pc:sldMk cId="2935133174" sldId="920"/>
            <ac:cxnSpMk id="35" creationId="{AE2F1F11-BB18-6A5B-C6A2-D27767794856}"/>
          </ac:cxnSpMkLst>
        </pc:cxnChg>
        <pc:cxnChg chg="mod">
          <ac:chgData name="Phillip Kaufman" userId="c001b2a046940d7c" providerId="LiveId" clId="{5CB25B10-5B1C-4017-B167-ED3104435743}" dt="2024-05-30T06:39:55.423" v="9816"/>
          <ac:cxnSpMkLst>
            <pc:docMk/>
            <pc:sldMk cId="2935133174" sldId="920"/>
            <ac:cxnSpMk id="36" creationId="{61AFA7B9-842E-40E5-973A-5F6D39C73818}"/>
          </ac:cxnSpMkLst>
        </pc:cxnChg>
        <pc:cxnChg chg="mod">
          <ac:chgData name="Phillip Kaufman" userId="c001b2a046940d7c" providerId="LiveId" clId="{5CB25B10-5B1C-4017-B167-ED3104435743}" dt="2024-05-27T07:29:17.836" v="8609"/>
          <ac:cxnSpMkLst>
            <pc:docMk/>
            <pc:sldMk cId="2935133174" sldId="920"/>
            <ac:cxnSpMk id="36" creationId="{F1CDC206-D7A7-1866-DD82-4C361772AD04}"/>
          </ac:cxnSpMkLst>
        </pc:cxnChg>
        <pc:cxnChg chg="mod">
          <ac:chgData name="Phillip Kaufman" userId="c001b2a046940d7c" providerId="LiveId" clId="{5CB25B10-5B1C-4017-B167-ED3104435743}" dt="2024-05-27T07:29:17.836" v="8609"/>
          <ac:cxnSpMkLst>
            <pc:docMk/>
            <pc:sldMk cId="2935133174" sldId="920"/>
            <ac:cxnSpMk id="37" creationId="{60F3FAD1-49C0-39AF-F0FF-A75B6044201D}"/>
          </ac:cxnSpMkLst>
        </pc:cxnChg>
        <pc:cxnChg chg="mod">
          <ac:chgData name="Phillip Kaufman" userId="c001b2a046940d7c" providerId="LiveId" clId="{5CB25B10-5B1C-4017-B167-ED3104435743}" dt="2024-05-30T06:39:55.423" v="9816"/>
          <ac:cxnSpMkLst>
            <pc:docMk/>
            <pc:sldMk cId="2935133174" sldId="920"/>
            <ac:cxnSpMk id="37" creationId="{B5AA02EC-0CA0-C79C-9ECC-F0ABF2C364E9}"/>
          </ac:cxnSpMkLst>
        </pc:cxnChg>
        <pc:cxnChg chg="mod">
          <ac:chgData name="Phillip Kaufman" userId="c001b2a046940d7c" providerId="LiveId" clId="{5CB25B10-5B1C-4017-B167-ED3104435743}" dt="2024-05-27T07:29:17.836" v="8609"/>
          <ac:cxnSpMkLst>
            <pc:docMk/>
            <pc:sldMk cId="2935133174" sldId="920"/>
            <ac:cxnSpMk id="38" creationId="{12745A56-2072-0145-2696-7802170FA2C9}"/>
          </ac:cxnSpMkLst>
        </pc:cxnChg>
        <pc:cxnChg chg="mod">
          <ac:chgData name="Phillip Kaufman" userId="c001b2a046940d7c" providerId="LiveId" clId="{5CB25B10-5B1C-4017-B167-ED3104435743}" dt="2024-05-30T06:39:55.423" v="9816"/>
          <ac:cxnSpMkLst>
            <pc:docMk/>
            <pc:sldMk cId="2935133174" sldId="920"/>
            <ac:cxnSpMk id="38" creationId="{6D168969-F781-843F-7CCC-56FCDF8EB02C}"/>
          </ac:cxnSpMkLst>
        </pc:cxnChg>
        <pc:cxnChg chg="mod">
          <ac:chgData name="Phillip Kaufman" userId="c001b2a046940d7c" providerId="LiveId" clId="{5CB25B10-5B1C-4017-B167-ED3104435743}" dt="2024-05-30T06:39:55.423" v="9816"/>
          <ac:cxnSpMkLst>
            <pc:docMk/>
            <pc:sldMk cId="2935133174" sldId="920"/>
            <ac:cxnSpMk id="39" creationId="{08417E96-1255-82D6-95C3-1A5CB8CC0693}"/>
          </ac:cxnSpMkLst>
        </pc:cxnChg>
        <pc:cxnChg chg="mod">
          <ac:chgData name="Phillip Kaufman" userId="c001b2a046940d7c" providerId="LiveId" clId="{5CB25B10-5B1C-4017-B167-ED3104435743}" dt="2024-05-30T06:39:55.423" v="9816"/>
          <ac:cxnSpMkLst>
            <pc:docMk/>
            <pc:sldMk cId="2935133174" sldId="920"/>
            <ac:cxnSpMk id="40" creationId="{A1EC9A8E-F12C-677B-EF0C-F49E8CEB73D0}"/>
          </ac:cxnSpMkLst>
        </pc:cxnChg>
        <pc:cxnChg chg="mod">
          <ac:chgData name="Phillip Kaufman" userId="c001b2a046940d7c" providerId="LiveId" clId="{5CB25B10-5B1C-4017-B167-ED3104435743}" dt="2024-05-27T07:29:17.836" v="8609"/>
          <ac:cxnSpMkLst>
            <pc:docMk/>
            <pc:sldMk cId="2935133174" sldId="920"/>
            <ac:cxnSpMk id="41" creationId="{AE16DC2F-7B52-2E90-9DC9-D531BA384C35}"/>
          </ac:cxnSpMkLst>
        </pc:cxnChg>
        <pc:cxnChg chg="mod">
          <ac:chgData name="Phillip Kaufman" userId="c001b2a046940d7c" providerId="LiveId" clId="{5CB25B10-5B1C-4017-B167-ED3104435743}" dt="2024-05-30T06:39:55.423" v="9816"/>
          <ac:cxnSpMkLst>
            <pc:docMk/>
            <pc:sldMk cId="2935133174" sldId="920"/>
            <ac:cxnSpMk id="41" creationId="{B65768D5-D4F3-FE99-1DDC-6CFB59525CB4}"/>
          </ac:cxnSpMkLst>
        </pc:cxnChg>
        <pc:cxnChg chg="mod">
          <ac:chgData name="Phillip Kaufman" userId="c001b2a046940d7c" providerId="LiveId" clId="{5CB25B10-5B1C-4017-B167-ED3104435743}" dt="2024-05-30T06:39:55.423" v="9816"/>
          <ac:cxnSpMkLst>
            <pc:docMk/>
            <pc:sldMk cId="2935133174" sldId="920"/>
            <ac:cxnSpMk id="42" creationId="{472C8021-01E8-2E95-CC95-DE29DC04588A}"/>
          </ac:cxnSpMkLst>
        </pc:cxnChg>
        <pc:cxnChg chg="mod">
          <ac:chgData name="Phillip Kaufman" userId="c001b2a046940d7c" providerId="LiveId" clId="{5CB25B10-5B1C-4017-B167-ED3104435743}" dt="2024-05-27T07:29:17.836" v="8609"/>
          <ac:cxnSpMkLst>
            <pc:docMk/>
            <pc:sldMk cId="2935133174" sldId="920"/>
            <ac:cxnSpMk id="43" creationId="{2AB3AE3E-CA78-5DAA-6BE9-1A35DC08CD7B}"/>
          </ac:cxnSpMkLst>
        </pc:cxnChg>
        <pc:cxnChg chg="mod">
          <ac:chgData name="Phillip Kaufman" userId="c001b2a046940d7c" providerId="LiveId" clId="{5CB25B10-5B1C-4017-B167-ED3104435743}" dt="2024-05-30T06:39:55.423" v="9816"/>
          <ac:cxnSpMkLst>
            <pc:docMk/>
            <pc:sldMk cId="2935133174" sldId="920"/>
            <ac:cxnSpMk id="43" creationId="{F6B489C4-C2E7-F8E0-9867-AD9A19270FC4}"/>
          </ac:cxnSpMkLst>
        </pc:cxnChg>
        <pc:cxnChg chg="mod">
          <ac:chgData name="Phillip Kaufman" userId="c001b2a046940d7c" providerId="LiveId" clId="{5CB25B10-5B1C-4017-B167-ED3104435743}" dt="2024-05-30T06:39:55.423" v="9816"/>
          <ac:cxnSpMkLst>
            <pc:docMk/>
            <pc:sldMk cId="2935133174" sldId="920"/>
            <ac:cxnSpMk id="44" creationId="{373FF24C-1CB0-D488-D649-549C913575A1}"/>
          </ac:cxnSpMkLst>
        </pc:cxnChg>
        <pc:cxnChg chg="mod">
          <ac:chgData name="Phillip Kaufman" userId="c001b2a046940d7c" providerId="LiveId" clId="{5CB25B10-5B1C-4017-B167-ED3104435743}" dt="2024-05-27T07:29:17.836" v="8609"/>
          <ac:cxnSpMkLst>
            <pc:docMk/>
            <pc:sldMk cId="2935133174" sldId="920"/>
            <ac:cxnSpMk id="44" creationId="{6F72AC26-E3E7-08A7-C7C9-ABDFDF06ED9D}"/>
          </ac:cxnSpMkLst>
        </pc:cxnChg>
        <pc:cxnChg chg="mod">
          <ac:chgData name="Phillip Kaufman" userId="c001b2a046940d7c" providerId="LiveId" clId="{5CB25B10-5B1C-4017-B167-ED3104435743}" dt="2024-05-27T07:29:17.836" v="8609"/>
          <ac:cxnSpMkLst>
            <pc:docMk/>
            <pc:sldMk cId="2935133174" sldId="920"/>
            <ac:cxnSpMk id="45" creationId="{A3479353-54BF-407A-19BC-CA0E4E6AEBB5}"/>
          </ac:cxnSpMkLst>
        </pc:cxnChg>
        <pc:cxnChg chg="mod">
          <ac:chgData name="Phillip Kaufman" userId="c001b2a046940d7c" providerId="LiveId" clId="{5CB25B10-5B1C-4017-B167-ED3104435743}" dt="2024-05-30T06:39:55.423" v="9816"/>
          <ac:cxnSpMkLst>
            <pc:docMk/>
            <pc:sldMk cId="2935133174" sldId="920"/>
            <ac:cxnSpMk id="45" creationId="{DF466D3F-BED3-2B9E-69F1-A202B545BAA5}"/>
          </ac:cxnSpMkLst>
        </pc:cxnChg>
        <pc:cxnChg chg="mod">
          <ac:chgData name="Phillip Kaufman" userId="c001b2a046940d7c" providerId="LiveId" clId="{5CB25B10-5B1C-4017-B167-ED3104435743}" dt="2024-05-30T06:39:55.423" v="9816"/>
          <ac:cxnSpMkLst>
            <pc:docMk/>
            <pc:sldMk cId="2935133174" sldId="920"/>
            <ac:cxnSpMk id="46" creationId="{32927E93-4C6F-1B1D-08B1-7352F20D16D4}"/>
          </ac:cxnSpMkLst>
        </pc:cxnChg>
        <pc:cxnChg chg="mod">
          <ac:chgData name="Phillip Kaufman" userId="c001b2a046940d7c" providerId="LiveId" clId="{5CB25B10-5B1C-4017-B167-ED3104435743}" dt="2024-05-27T07:29:17.836" v="8609"/>
          <ac:cxnSpMkLst>
            <pc:docMk/>
            <pc:sldMk cId="2935133174" sldId="920"/>
            <ac:cxnSpMk id="46" creationId="{858DF3EA-1DC6-5EFF-9C0A-071848D26D81}"/>
          </ac:cxnSpMkLst>
        </pc:cxnChg>
        <pc:cxnChg chg="mod">
          <ac:chgData name="Phillip Kaufman" userId="c001b2a046940d7c" providerId="LiveId" clId="{5CB25B10-5B1C-4017-B167-ED3104435743}" dt="2024-05-27T07:29:17.836" v="8609"/>
          <ac:cxnSpMkLst>
            <pc:docMk/>
            <pc:sldMk cId="2935133174" sldId="920"/>
            <ac:cxnSpMk id="47" creationId="{1FCF5255-E605-77D3-83F4-F11182EAAC8A}"/>
          </ac:cxnSpMkLst>
        </pc:cxnChg>
        <pc:cxnChg chg="mod">
          <ac:chgData name="Phillip Kaufman" userId="c001b2a046940d7c" providerId="LiveId" clId="{5CB25B10-5B1C-4017-B167-ED3104435743}" dt="2024-05-27T07:29:17.836" v="8609"/>
          <ac:cxnSpMkLst>
            <pc:docMk/>
            <pc:sldMk cId="2935133174" sldId="920"/>
            <ac:cxnSpMk id="48" creationId="{9C7677E3-3867-63AB-340A-DAF73BE7D511}"/>
          </ac:cxnSpMkLst>
        </pc:cxnChg>
        <pc:cxnChg chg="mod">
          <ac:chgData name="Phillip Kaufman" userId="c001b2a046940d7c" providerId="LiveId" clId="{5CB25B10-5B1C-4017-B167-ED3104435743}" dt="2024-05-27T07:29:17.836" v="8609"/>
          <ac:cxnSpMkLst>
            <pc:docMk/>
            <pc:sldMk cId="2935133174" sldId="920"/>
            <ac:cxnSpMk id="49" creationId="{3159FCBA-0E47-A84D-08C6-4259FA5D304D}"/>
          </ac:cxnSpMkLst>
        </pc:cxnChg>
        <pc:cxnChg chg="mod">
          <ac:chgData name="Phillip Kaufman" userId="c001b2a046940d7c" providerId="LiveId" clId="{5CB25B10-5B1C-4017-B167-ED3104435743}" dt="2024-05-27T07:29:17.836" v="8609"/>
          <ac:cxnSpMkLst>
            <pc:docMk/>
            <pc:sldMk cId="2935133174" sldId="920"/>
            <ac:cxnSpMk id="50" creationId="{F863CCC2-91CA-517B-DAF7-C84DBBBD6BF2}"/>
          </ac:cxnSpMkLst>
        </pc:cxnChg>
        <pc:cxnChg chg="mod">
          <ac:chgData name="Phillip Kaufman" userId="c001b2a046940d7c" providerId="LiveId" clId="{5CB25B10-5B1C-4017-B167-ED3104435743}" dt="2024-05-27T07:29:17.836" v="8609"/>
          <ac:cxnSpMkLst>
            <pc:docMk/>
            <pc:sldMk cId="2935133174" sldId="920"/>
            <ac:cxnSpMk id="51" creationId="{41A7A6DA-12D9-6E20-9096-44A25BF15AD1}"/>
          </ac:cxnSpMkLst>
        </pc:cxnChg>
        <pc:cxnChg chg="mod">
          <ac:chgData name="Phillip Kaufman" userId="c001b2a046940d7c" providerId="LiveId" clId="{5CB25B10-5B1C-4017-B167-ED3104435743}" dt="2024-05-27T07:29:17.836" v="8609"/>
          <ac:cxnSpMkLst>
            <pc:docMk/>
            <pc:sldMk cId="2935133174" sldId="920"/>
            <ac:cxnSpMk id="52" creationId="{E21ED465-86A7-8EB8-45F9-F2D5FFF46792}"/>
          </ac:cxnSpMkLst>
        </pc:cxnChg>
        <pc:cxnChg chg="mod">
          <ac:chgData name="Phillip Kaufman" userId="c001b2a046940d7c" providerId="LiveId" clId="{5CB25B10-5B1C-4017-B167-ED3104435743}" dt="2024-05-27T07:29:17.836" v="8609"/>
          <ac:cxnSpMkLst>
            <pc:docMk/>
            <pc:sldMk cId="2935133174" sldId="920"/>
            <ac:cxnSpMk id="53" creationId="{6A73C106-5E4D-7396-6C72-0FE5D9609757}"/>
          </ac:cxnSpMkLst>
        </pc:cxnChg>
        <pc:cxnChg chg="mod">
          <ac:chgData name="Phillip Kaufman" userId="c001b2a046940d7c" providerId="LiveId" clId="{5CB25B10-5B1C-4017-B167-ED3104435743}" dt="2024-05-30T06:40:02.727" v="9820"/>
          <ac:cxnSpMkLst>
            <pc:docMk/>
            <pc:sldMk cId="2935133174" sldId="920"/>
            <ac:cxnSpMk id="54" creationId="{A92830B2-344C-E95C-DEBA-631A62D7E325}"/>
          </ac:cxnSpMkLst>
        </pc:cxnChg>
        <pc:cxnChg chg="mod">
          <ac:chgData name="Phillip Kaufman" userId="c001b2a046940d7c" providerId="LiveId" clId="{5CB25B10-5B1C-4017-B167-ED3104435743}" dt="2024-05-27T07:29:17.836" v="8609"/>
          <ac:cxnSpMkLst>
            <pc:docMk/>
            <pc:sldMk cId="2935133174" sldId="920"/>
            <ac:cxnSpMk id="54" creationId="{B1D019C8-92A6-677A-5562-3589D252423C}"/>
          </ac:cxnSpMkLst>
        </pc:cxnChg>
        <pc:cxnChg chg="mod">
          <ac:chgData name="Phillip Kaufman" userId="c001b2a046940d7c" providerId="LiveId" clId="{5CB25B10-5B1C-4017-B167-ED3104435743}" dt="2024-05-30T06:40:02.727" v="9820"/>
          <ac:cxnSpMkLst>
            <pc:docMk/>
            <pc:sldMk cId="2935133174" sldId="920"/>
            <ac:cxnSpMk id="55" creationId="{8B7438FA-6264-FBBB-6134-9DA6BEAE08B1}"/>
          </ac:cxnSpMkLst>
        </pc:cxnChg>
        <pc:cxnChg chg="mod">
          <ac:chgData name="Phillip Kaufman" userId="c001b2a046940d7c" providerId="LiveId" clId="{5CB25B10-5B1C-4017-B167-ED3104435743}" dt="2024-05-27T07:29:17.836" v="8609"/>
          <ac:cxnSpMkLst>
            <pc:docMk/>
            <pc:sldMk cId="2935133174" sldId="920"/>
            <ac:cxnSpMk id="55" creationId="{BBB5CCA3-42C9-45A6-2FCD-B6EFD451FCDB}"/>
          </ac:cxnSpMkLst>
        </pc:cxnChg>
        <pc:cxnChg chg="mod">
          <ac:chgData name="Phillip Kaufman" userId="c001b2a046940d7c" providerId="LiveId" clId="{5CB25B10-5B1C-4017-B167-ED3104435743}" dt="2024-05-30T06:40:02.727" v="9820"/>
          <ac:cxnSpMkLst>
            <pc:docMk/>
            <pc:sldMk cId="2935133174" sldId="920"/>
            <ac:cxnSpMk id="56" creationId="{8B4B4D4F-9D96-A0EE-9734-DA832B125F5D}"/>
          </ac:cxnSpMkLst>
        </pc:cxnChg>
        <pc:cxnChg chg="mod">
          <ac:chgData name="Phillip Kaufman" userId="c001b2a046940d7c" providerId="LiveId" clId="{5CB25B10-5B1C-4017-B167-ED3104435743}" dt="2024-05-27T07:29:17.836" v="8609"/>
          <ac:cxnSpMkLst>
            <pc:docMk/>
            <pc:sldMk cId="2935133174" sldId="920"/>
            <ac:cxnSpMk id="56" creationId="{CCFD9A65-E8AB-8851-21CF-97D5294C5FFB}"/>
          </ac:cxnSpMkLst>
        </pc:cxnChg>
        <pc:cxnChg chg="mod">
          <ac:chgData name="Phillip Kaufman" userId="c001b2a046940d7c" providerId="LiveId" clId="{5CB25B10-5B1C-4017-B167-ED3104435743}" dt="2024-05-27T07:29:17.836" v="8609"/>
          <ac:cxnSpMkLst>
            <pc:docMk/>
            <pc:sldMk cId="2935133174" sldId="920"/>
            <ac:cxnSpMk id="57" creationId="{1E3E9899-36A9-6A0E-B84C-EA361720AD61}"/>
          </ac:cxnSpMkLst>
        </pc:cxnChg>
        <pc:cxnChg chg="mod">
          <ac:chgData name="Phillip Kaufman" userId="c001b2a046940d7c" providerId="LiveId" clId="{5CB25B10-5B1C-4017-B167-ED3104435743}" dt="2024-05-30T06:40:02.727" v="9820"/>
          <ac:cxnSpMkLst>
            <pc:docMk/>
            <pc:sldMk cId="2935133174" sldId="920"/>
            <ac:cxnSpMk id="57" creationId="{D1F529AE-E276-738C-D087-8D51C4862801}"/>
          </ac:cxnSpMkLst>
        </pc:cxnChg>
        <pc:cxnChg chg="mod">
          <ac:chgData name="Phillip Kaufman" userId="c001b2a046940d7c" providerId="LiveId" clId="{5CB25B10-5B1C-4017-B167-ED3104435743}" dt="2024-05-27T07:29:17.836" v="8609"/>
          <ac:cxnSpMkLst>
            <pc:docMk/>
            <pc:sldMk cId="2935133174" sldId="920"/>
            <ac:cxnSpMk id="58" creationId="{1AFB2832-FE69-CF10-A2BB-F05FEC1C7218}"/>
          </ac:cxnSpMkLst>
        </pc:cxnChg>
        <pc:cxnChg chg="mod">
          <ac:chgData name="Phillip Kaufman" userId="c001b2a046940d7c" providerId="LiveId" clId="{5CB25B10-5B1C-4017-B167-ED3104435743}" dt="2024-05-30T06:40:02.727" v="9820"/>
          <ac:cxnSpMkLst>
            <pc:docMk/>
            <pc:sldMk cId="2935133174" sldId="920"/>
            <ac:cxnSpMk id="58" creationId="{89739D85-890A-932B-0952-9011D711F53B}"/>
          </ac:cxnSpMkLst>
        </pc:cxnChg>
        <pc:cxnChg chg="mod">
          <ac:chgData name="Phillip Kaufman" userId="c001b2a046940d7c" providerId="LiveId" clId="{5CB25B10-5B1C-4017-B167-ED3104435743}" dt="2024-05-30T06:40:02.727" v="9820"/>
          <ac:cxnSpMkLst>
            <pc:docMk/>
            <pc:sldMk cId="2935133174" sldId="920"/>
            <ac:cxnSpMk id="59" creationId="{5017B453-DA38-9D85-6F05-66C5C2A4B053}"/>
          </ac:cxnSpMkLst>
        </pc:cxnChg>
        <pc:cxnChg chg="mod">
          <ac:chgData name="Phillip Kaufman" userId="c001b2a046940d7c" providerId="LiveId" clId="{5CB25B10-5B1C-4017-B167-ED3104435743}" dt="2024-05-27T07:29:17.836" v="8609"/>
          <ac:cxnSpMkLst>
            <pc:docMk/>
            <pc:sldMk cId="2935133174" sldId="920"/>
            <ac:cxnSpMk id="59" creationId="{96C2AC70-281A-EC16-E574-5CA11F1DC3BC}"/>
          </ac:cxnSpMkLst>
        </pc:cxnChg>
        <pc:cxnChg chg="mod">
          <ac:chgData name="Phillip Kaufman" userId="c001b2a046940d7c" providerId="LiveId" clId="{5CB25B10-5B1C-4017-B167-ED3104435743}" dt="2024-05-30T06:40:02.727" v="9820"/>
          <ac:cxnSpMkLst>
            <pc:docMk/>
            <pc:sldMk cId="2935133174" sldId="920"/>
            <ac:cxnSpMk id="60" creationId="{68BB4FDC-1EF0-1967-9BC3-26989019B1ED}"/>
          </ac:cxnSpMkLst>
        </pc:cxnChg>
        <pc:cxnChg chg="mod">
          <ac:chgData name="Phillip Kaufman" userId="c001b2a046940d7c" providerId="LiveId" clId="{5CB25B10-5B1C-4017-B167-ED3104435743}" dt="2024-05-27T07:29:17.836" v="8609"/>
          <ac:cxnSpMkLst>
            <pc:docMk/>
            <pc:sldMk cId="2935133174" sldId="920"/>
            <ac:cxnSpMk id="60" creationId="{EFEF949F-BB53-9C64-0E2D-92AC053D96D0}"/>
          </ac:cxnSpMkLst>
        </pc:cxnChg>
        <pc:cxnChg chg="mod">
          <ac:chgData name="Phillip Kaufman" userId="c001b2a046940d7c" providerId="LiveId" clId="{5CB25B10-5B1C-4017-B167-ED3104435743}" dt="2024-05-27T07:29:17.836" v="8609"/>
          <ac:cxnSpMkLst>
            <pc:docMk/>
            <pc:sldMk cId="2935133174" sldId="920"/>
            <ac:cxnSpMk id="61" creationId="{9CC78119-2052-B74D-3E35-7719FE26AC55}"/>
          </ac:cxnSpMkLst>
        </pc:cxnChg>
        <pc:cxnChg chg="mod">
          <ac:chgData name="Phillip Kaufman" userId="c001b2a046940d7c" providerId="LiveId" clId="{5CB25B10-5B1C-4017-B167-ED3104435743}" dt="2024-05-30T06:40:02.727" v="9820"/>
          <ac:cxnSpMkLst>
            <pc:docMk/>
            <pc:sldMk cId="2935133174" sldId="920"/>
            <ac:cxnSpMk id="61" creationId="{D7A8126B-D773-8326-5DD9-F927CC154887}"/>
          </ac:cxnSpMkLst>
        </pc:cxnChg>
        <pc:cxnChg chg="mod">
          <ac:chgData name="Phillip Kaufman" userId="c001b2a046940d7c" providerId="LiveId" clId="{5CB25B10-5B1C-4017-B167-ED3104435743}" dt="2024-05-27T07:29:17.836" v="8609"/>
          <ac:cxnSpMkLst>
            <pc:docMk/>
            <pc:sldMk cId="2935133174" sldId="920"/>
            <ac:cxnSpMk id="62" creationId="{71E76E55-3899-4D79-294F-44080BBE7F70}"/>
          </ac:cxnSpMkLst>
        </pc:cxnChg>
        <pc:cxnChg chg="mod">
          <ac:chgData name="Phillip Kaufman" userId="c001b2a046940d7c" providerId="LiveId" clId="{5CB25B10-5B1C-4017-B167-ED3104435743}" dt="2024-05-30T06:40:02.727" v="9820"/>
          <ac:cxnSpMkLst>
            <pc:docMk/>
            <pc:sldMk cId="2935133174" sldId="920"/>
            <ac:cxnSpMk id="62" creationId="{BC2782E3-5D57-6BC0-807C-9112F088DC04}"/>
          </ac:cxnSpMkLst>
        </pc:cxnChg>
        <pc:cxnChg chg="mod">
          <ac:chgData name="Phillip Kaufman" userId="c001b2a046940d7c" providerId="LiveId" clId="{5CB25B10-5B1C-4017-B167-ED3104435743}" dt="2024-05-30T06:40:02.727" v="9820"/>
          <ac:cxnSpMkLst>
            <pc:docMk/>
            <pc:sldMk cId="2935133174" sldId="920"/>
            <ac:cxnSpMk id="63" creationId="{AEF777AF-ECB5-AC2F-51B8-C8EDACFC4D86}"/>
          </ac:cxnSpMkLst>
        </pc:cxnChg>
        <pc:cxnChg chg="mod">
          <ac:chgData name="Phillip Kaufman" userId="c001b2a046940d7c" providerId="LiveId" clId="{5CB25B10-5B1C-4017-B167-ED3104435743}" dt="2024-05-27T07:29:17.836" v="8609"/>
          <ac:cxnSpMkLst>
            <pc:docMk/>
            <pc:sldMk cId="2935133174" sldId="920"/>
            <ac:cxnSpMk id="63" creationId="{C4795BF7-C347-5437-2B65-8796041A87EC}"/>
          </ac:cxnSpMkLst>
        </pc:cxnChg>
        <pc:cxnChg chg="mod">
          <ac:chgData name="Phillip Kaufman" userId="c001b2a046940d7c" providerId="LiveId" clId="{5CB25B10-5B1C-4017-B167-ED3104435743}" dt="2024-05-30T06:40:02.727" v="9820"/>
          <ac:cxnSpMkLst>
            <pc:docMk/>
            <pc:sldMk cId="2935133174" sldId="920"/>
            <ac:cxnSpMk id="64" creationId="{5908120F-8ECB-D55D-D7A2-C9DFBC914208}"/>
          </ac:cxnSpMkLst>
        </pc:cxnChg>
        <pc:cxnChg chg="mod">
          <ac:chgData name="Phillip Kaufman" userId="c001b2a046940d7c" providerId="LiveId" clId="{5CB25B10-5B1C-4017-B167-ED3104435743}" dt="2024-05-27T07:29:17.836" v="8609"/>
          <ac:cxnSpMkLst>
            <pc:docMk/>
            <pc:sldMk cId="2935133174" sldId="920"/>
            <ac:cxnSpMk id="64" creationId="{C75935EF-8AF3-BB89-F782-D4FD1D3070AE}"/>
          </ac:cxnSpMkLst>
        </pc:cxnChg>
        <pc:cxnChg chg="mod">
          <ac:chgData name="Phillip Kaufman" userId="c001b2a046940d7c" providerId="LiveId" clId="{5CB25B10-5B1C-4017-B167-ED3104435743}" dt="2024-05-30T06:40:02.727" v="9820"/>
          <ac:cxnSpMkLst>
            <pc:docMk/>
            <pc:sldMk cId="2935133174" sldId="920"/>
            <ac:cxnSpMk id="65" creationId="{72131D86-F9DA-9570-BA1B-31DE8D18E422}"/>
          </ac:cxnSpMkLst>
        </pc:cxnChg>
        <pc:cxnChg chg="mod">
          <ac:chgData name="Phillip Kaufman" userId="c001b2a046940d7c" providerId="LiveId" clId="{5CB25B10-5B1C-4017-B167-ED3104435743}" dt="2024-05-27T07:29:17.836" v="8609"/>
          <ac:cxnSpMkLst>
            <pc:docMk/>
            <pc:sldMk cId="2935133174" sldId="920"/>
            <ac:cxnSpMk id="65" creationId="{E3E9318D-08CD-60F9-E01C-52EED0E419A9}"/>
          </ac:cxnSpMkLst>
        </pc:cxnChg>
        <pc:cxnChg chg="mod">
          <ac:chgData name="Phillip Kaufman" userId="c001b2a046940d7c" providerId="LiveId" clId="{5CB25B10-5B1C-4017-B167-ED3104435743}" dt="2024-05-27T07:29:17.836" v="8609"/>
          <ac:cxnSpMkLst>
            <pc:docMk/>
            <pc:sldMk cId="2935133174" sldId="920"/>
            <ac:cxnSpMk id="66" creationId="{3A257A33-3C6C-CC81-D598-9B7432D2FBB4}"/>
          </ac:cxnSpMkLst>
        </pc:cxnChg>
        <pc:cxnChg chg="mod">
          <ac:chgData name="Phillip Kaufman" userId="c001b2a046940d7c" providerId="LiveId" clId="{5CB25B10-5B1C-4017-B167-ED3104435743}" dt="2024-05-30T06:40:02.727" v="9820"/>
          <ac:cxnSpMkLst>
            <pc:docMk/>
            <pc:sldMk cId="2935133174" sldId="920"/>
            <ac:cxnSpMk id="66" creationId="{5EEBC58D-AD69-0387-1B8A-7AD9BB3BC6ED}"/>
          </ac:cxnSpMkLst>
        </pc:cxnChg>
        <pc:cxnChg chg="mod">
          <ac:chgData name="Phillip Kaufman" userId="c001b2a046940d7c" providerId="LiveId" clId="{5CB25B10-5B1C-4017-B167-ED3104435743}" dt="2024-05-27T07:29:17.836" v="8609"/>
          <ac:cxnSpMkLst>
            <pc:docMk/>
            <pc:sldMk cId="2935133174" sldId="920"/>
            <ac:cxnSpMk id="67" creationId="{38B83515-443A-6D16-FDFF-E2ABE46ABB16}"/>
          </ac:cxnSpMkLst>
        </pc:cxnChg>
        <pc:cxnChg chg="mod">
          <ac:chgData name="Phillip Kaufman" userId="c001b2a046940d7c" providerId="LiveId" clId="{5CB25B10-5B1C-4017-B167-ED3104435743}" dt="2024-05-30T06:40:02.727" v="9820"/>
          <ac:cxnSpMkLst>
            <pc:docMk/>
            <pc:sldMk cId="2935133174" sldId="920"/>
            <ac:cxnSpMk id="67" creationId="{8DCDF094-F929-5981-C515-E0CDA620ACBD}"/>
          </ac:cxnSpMkLst>
        </pc:cxnChg>
        <pc:cxnChg chg="mod">
          <ac:chgData name="Phillip Kaufman" userId="c001b2a046940d7c" providerId="LiveId" clId="{5CB25B10-5B1C-4017-B167-ED3104435743}" dt="2024-05-27T07:29:17.836" v="8609"/>
          <ac:cxnSpMkLst>
            <pc:docMk/>
            <pc:sldMk cId="2935133174" sldId="920"/>
            <ac:cxnSpMk id="68" creationId="{38322AE9-1F4B-0F84-99D1-5644E8B1C90B}"/>
          </ac:cxnSpMkLst>
        </pc:cxnChg>
        <pc:cxnChg chg="mod">
          <ac:chgData name="Phillip Kaufman" userId="c001b2a046940d7c" providerId="LiveId" clId="{5CB25B10-5B1C-4017-B167-ED3104435743}" dt="2024-05-30T06:40:02.727" v="9820"/>
          <ac:cxnSpMkLst>
            <pc:docMk/>
            <pc:sldMk cId="2935133174" sldId="920"/>
            <ac:cxnSpMk id="68" creationId="{46987D16-DA3D-74E9-2CDD-E1563EE52D0D}"/>
          </ac:cxnSpMkLst>
        </pc:cxnChg>
        <pc:cxnChg chg="mod">
          <ac:chgData name="Phillip Kaufman" userId="c001b2a046940d7c" providerId="LiveId" clId="{5CB25B10-5B1C-4017-B167-ED3104435743}" dt="2024-05-27T07:29:17.836" v="8609"/>
          <ac:cxnSpMkLst>
            <pc:docMk/>
            <pc:sldMk cId="2935133174" sldId="920"/>
            <ac:cxnSpMk id="69" creationId="{90CC80EC-49D7-6D3E-20A4-E71D3B7B1FE0}"/>
          </ac:cxnSpMkLst>
        </pc:cxnChg>
        <pc:cxnChg chg="mod">
          <ac:chgData name="Phillip Kaufman" userId="c001b2a046940d7c" providerId="LiveId" clId="{5CB25B10-5B1C-4017-B167-ED3104435743}" dt="2024-05-30T06:40:02.727" v="9820"/>
          <ac:cxnSpMkLst>
            <pc:docMk/>
            <pc:sldMk cId="2935133174" sldId="920"/>
            <ac:cxnSpMk id="69" creationId="{ECC83144-8A8D-27C4-0176-18D7925F02FE}"/>
          </ac:cxnSpMkLst>
        </pc:cxnChg>
        <pc:cxnChg chg="mod">
          <ac:chgData name="Phillip Kaufman" userId="c001b2a046940d7c" providerId="LiveId" clId="{5CB25B10-5B1C-4017-B167-ED3104435743}" dt="2024-05-30T06:40:02.727" v="9820"/>
          <ac:cxnSpMkLst>
            <pc:docMk/>
            <pc:sldMk cId="2935133174" sldId="920"/>
            <ac:cxnSpMk id="70" creationId="{3EB214C9-8C7E-5D9C-4FE5-30D2D23CDFAC}"/>
          </ac:cxnSpMkLst>
        </pc:cxnChg>
        <pc:cxnChg chg="mod">
          <ac:chgData name="Phillip Kaufman" userId="c001b2a046940d7c" providerId="LiveId" clId="{5CB25B10-5B1C-4017-B167-ED3104435743}" dt="2024-05-27T07:29:17.836" v="8609"/>
          <ac:cxnSpMkLst>
            <pc:docMk/>
            <pc:sldMk cId="2935133174" sldId="920"/>
            <ac:cxnSpMk id="70" creationId="{AFB90D5D-962B-5CF4-D027-3D48BE0CE4CA}"/>
          </ac:cxnSpMkLst>
        </pc:cxnChg>
        <pc:cxnChg chg="mod">
          <ac:chgData name="Phillip Kaufman" userId="c001b2a046940d7c" providerId="LiveId" clId="{5CB25B10-5B1C-4017-B167-ED3104435743}" dt="2024-05-30T06:40:02.727" v="9820"/>
          <ac:cxnSpMkLst>
            <pc:docMk/>
            <pc:sldMk cId="2935133174" sldId="920"/>
            <ac:cxnSpMk id="71" creationId="{DD98D715-27CE-5A53-19E1-933BEC12582A}"/>
          </ac:cxnSpMkLst>
        </pc:cxnChg>
        <pc:cxnChg chg="mod">
          <ac:chgData name="Phillip Kaufman" userId="c001b2a046940d7c" providerId="LiveId" clId="{5CB25B10-5B1C-4017-B167-ED3104435743}" dt="2024-05-27T07:29:17.836" v="8609"/>
          <ac:cxnSpMkLst>
            <pc:docMk/>
            <pc:sldMk cId="2935133174" sldId="920"/>
            <ac:cxnSpMk id="71" creationId="{F53695B1-2B22-6CED-BDC3-DEB296788B32}"/>
          </ac:cxnSpMkLst>
        </pc:cxnChg>
        <pc:cxnChg chg="mod">
          <ac:chgData name="Phillip Kaufman" userId="c001b2a046940d7c" providerId="LiveId" clId="{5CB25B10-5B1C-4017-B167-ED3104435743}" dt="2024-05-27T07:29:17.836" v="8609"/>
          <ac:cxnSpMkLst>
            <pc:docMk/>
            <pc:sldMk cId="2935133174" sldId="920"/>
            <ac:cxnSpMk id="72" creationId="{29E6B73E-526F-A7C4-C0ED-9A1D034C28B5}"/>
          </ac:cxnSpMkLst>
        </pc:cxnChg>
        <pc:cxnChg chg="mod">
          <ac:chgData name="Phillip Kaufman" userId="c001b2a046940d7c" providerId="LiveId" clId="{5CB25B10-5B1C-4017-B167-ED3104435743}" dt="2024-05-30T06:40:02.727" v="9820"/>
          <ac:cxnSpMkLst>
            <pc:docMk/>
            <pc:sldMk cId="2935133174" sldId="920"/>
            <ac:cxnSpMk id="72" creationId="{6C22A968-4A9C-AA11-3776-BD3FD2D0FF45}"/>
          </ac:cxnSpMkLst>
        </pc:cxnChg>
        <pc:cxnChg chg="mod">
          <ac:chgData name="Phillip Kaufman" userId="c001b2a046940d7c" providerId="LiveId" clId="{5CB25B10-5B1C-4017-B167-ED3104435743}" dt="2024-05-27T07:29:17.836" v="8609"/>
          <ac:cxnSpMkLst>
            <pc:docMk/>
            <pc:sldMk cId="2935133174" sldId="920"/>
            <ac:cxnSpMk id="73" creationId="{53DEC39B-F7EF-F100-C45E-A711F6082243}"/>
          </ac:cxnSpMkLst>
        </pc:cxnChg>
        <pc:cxnChg chg="mod">
          <ac:chgData name="Phillip Kaufman" userId="c001b2a046940d7c" providerId="LiveId" clId="{5CB25B10-5B1C-4017-B167-ED3104435743}" dt="2024-05-30T06:40:02.727" v="9820"/>
          <ac:cxnSpMkLst>
            <pc:docMk/>
            <pc:sldMk cId="2935133174" sldId="920"/>
            <ac:cxnSpMk id="73" creationId="{87C67097-B972-68E1-EAB5-D56203012F1E}"/>
          </ac:cxnSpMkLst>
        </pc:cxnChg>
        <pc:cxnChg chg="mod">
          <ac:chgData name="Phillip Kaufman" userId="c001b2a046940d7c" providerId="LiveId" clId="{5CB25B10-5B1C-4017-B167-ED3104435743}" dt="2024-05-30T06:40:02.727" v="9820"/>
          <ac:cxnSpMkLst>
            <pc:docMk/>
            <pc:sldMk cId="2935133174" sldId="920"/>
            <ac:cxnSpMk id="74" creationId="{12AEBF87-E6C5-2FF7-C129-F7085F2144CF}"/>
          </ac:cxnSpMkLst>
        </pc:cxnChg>
        <pc:cxnChg chg="mod">
          <ac:chgData name="Phillip Kaufman" userId="c001b2a046940d7c" providerId="LiveId" clId="{5CB25B10-5B1C-4017-B167-ED3104435743}" dt="2024-05-30T06:40:02.727" v="9820"/>
          <ac:cxnSpMkLst>
            <pc:docMk/>
            <pc:sldMk cId="2935133174" sldId="920"/>
            <ac:cxnSpMk id="75" creationId="{BC24FF26-E0AD-5BDB-2545-99547BCB8297}"/>
          </ac:cxnSpMkLst>
        </pc:cxnChg>
        <pc:cxnChg chg="mod">
          <ac:chgData name="Phillip Kaufman" userId="c001b2a046940d7c" providerId="LiveId" clId="{5CB25B10-5B1C-4017-B167-ED3104435743}" dt="2024-05-30T06:40:02.727" v="9820"/>
          <ac:cxnSpMkLst>
            <pc:docMk/>
            <pc:sldMk cId="2935133174" sldId="920"/>
            <ac:cxnSpMk id="76" creationId="{62889D88-6BB8-CDD5-8775-725B3F7CEE47}"/>
          </ac:cxnSpMkLst>
        </pc:cxnChg>
        <pc:cxnChg chg="mod">
          <ac:chgData name="Phillip Kaufman" userId="c001b2a046940d7c" providerId="LiveId" clId="{5CB25B10-5B1C-4017-B167-ED3104435743}" dt="2024-05-30T06:40:02.727" v="9820"/>
          <ac:cxnSpMkLst>
            <pc:docMk/>
            <pc:sldMk cId="2935133174" sldId="920"/>
            <ac:cxnSpMk id="77" creationId="{6D3A73CC-7A63-B348-79FD-BEABEFCA8C02}"/>
          </ac:cxnSpMkLst>
        </pc:cxnChg>
        <pc:cxnChg chg="mod">
          <ac:chgData name="Phillip Kaufman" userId="c001b2a046940d7c" providerId="LiveId" clId="{5CB25B10-5B1C-4017-B167-ED3104435743}" dt="2024-05-30T06:40:02.727" v="9820"/>
          <ac:cxnSpMkLst>
            <pc:docMk/>
            <pc:sldMk cId="2935133174" sldId="920"/>
            <ac:cxnSpMk id="78" creationId="{B1051D4F-6513-9140-307F-F0BF1942BB9F}"/>
          </ac:cxnSpMkLst>
        </pc:cxnChg>
        <pc:cxnChg chg="mod">
          <ac:chgData name="Phillip Kaufman" userId="c001b2a046940d7c" providerId="LiveId" clId="{5CB25B10-5B1C-4017-B167-ED3104435743}" dt="2024-05-27T07:29:37.780" v="8610"/>
          <ac:cxnSpMkLst>
            <pc:docMk/>
            <pc:sldMk cId="2935133174" sldId="920"/>
            <ac:cxnSpMk id="78" creationId="{F0390F58-35C8-C357-E21F-F7E909647603}"/>
          </ac:cxnSpMkLst>
        </pc:cxnChg>
        <pc:cxnChg chg="mod">
          <ac:chgData name="Phillip Kaufman" userId="c001b2a046940d7c" providerId="LiveId" clId="{5CB25B10-5B1C-4017-B167-ED3104435743}" dt="2024-05-27T07:29:37.780" v="8610"/>
          <ac:cxnSpMkLst>
            <pc:docMk/>
            <pc:sldMk cId="2935133174" sldId="920"/>
            <ac:cxnSpMk id="79" creationId="{0435CA29-84E6-FCAA-34E8-2D2459BDD6B0}"/>
          </ac:cxnSpMkLst>
        </pc:cxnChg>
        <pc:cxnChg chg="mod">
          <ac:chgData name="Phillip Kaufman" userId="c001b2a046940d7c" providerId="LiveId" clId="{5CB25B10-5B1C-4017-B167-ED3104435743}" dt="2024-05-30T06:40:02.727" v="9820"/>
          <ac:cxnSpMkLst>
            <pc:docMk/>
            <pc:sldMk cId="2935133174" sldId="920"/>
            <ac:cxnSpMk id="79" creationId="{C242BA71-E5B0-14D6-87A0-4F4256966ACB}"/>
          </ac:cxnSpMkLst>
        </pc:cxnChg>
        <pc:cxnChg chg="mod">
          <ac:chgData name="Phillip Kaufman" userId="c001b2a046940d7c" providerId="LiveId" clId="{5CB25B10-5B1C-4017-B167-ED3104435743}" dt="2024-05-30T06:40:02.727" v="9820"/>
          <ac:cxnSpMkLst>
            <pc:docMk/>
            <pc:sldMk cId="2935133174" sldId="920"/>
            <ac:cxnSpMk id="80" creationId="{71E79B96-1A14-F2A4-28F7-4003EF402351}"/>
          </ac:cxnSpMkLst>
        </pc:cxnChg>
        <pc:cxnChg chg="mod">
          <ac:chgData name="Phillip Kaufman" userId="c001b2a046940d7c" providerId="LiveId" clId="{5CB25B10-5B1C-4017-B167-ED3104435743}" dt="2024-05-30T06:40:02.727" v="9820"/>
          <ac:cxnSpMkLst>
            <pc:docMk/>
            <pc:sldMk cId="2935133174" sldId="920"/>
            <ac:cxnSpMk id="81" creationId="{8EAB2C6B-7B17-53C8-12D9-ACCAB23FD905}"/>
          </ac:cxnSpMkLst>
        </pc:cxnChg>
        <pc:cxnChg chg="mod">
          <ac:chgData name="Phillip Kaufman" userId="c001b2a046940d7c" providerId="LiveId" clId="{5CB25B10-5B1C-4017-B167-ED3104435743}" dt="2024-05-30T06:40:02.727" v="9820"/>
          <ac:cxnSpMkLst>
            <pc:docMk/>
            <pc:sldMk cId="2935133174" sldId="920"/>
            <ac:cxnSpMk id="82" creationId="{D8339FD8-109E-CC36-DAC8-6544858F0C19}"/>
          </ac:cxnSpMkLst>
        </pc:cxnChg>
        <pc:cxnChg chg="mod">
          <ac:chgData name="Phillip Kaufman" userId="c001b2a046940d7c" providerId="LiveId" clId="{5CB25B10-5B1C-4017-B167-ED3104435743}" dt="2024-05-30T06:40:02.727" v="9820"/>
          <ac:cxnSpMkLst>
            <pc:docMk/>
            <pc:sldMk cId="2935133174" sldId="920"/>
            <ac:cxnSpMk id="83" creationId="{8F2DA02D-C232-1D5F-887E-AD0594326409}"/>
          </ac:cxnSpMkLst>
        </pc:cxnChg>
        <pc:cxnChg chg="mod">
          <ac:chgData name="Phillip Kaufman" userId="c001b2a046940d7c" providerId="LiveId" clId="{5CB25B10-5B1C-4017-B167-ED3104435743}" dt="2024-05-30T06:40:02.727" v="9820"/>
          <ac:cxnSpMkLst>
            <pc:docMk/>
            <pc:sldMk cId="2935133174" sldId="920"/>
            <ac:cxnSpMk id="84" creationId="{00D6610A-0520-A90B-EB5B-8E9419B68144}"/>
          </ac:cxnSpMkLst>
        </pc:cxnChg>
        <pc:cxnChg chg="mod">
          <ac:chgData name="Phillip Kaufman" userId="c001b2a046940d7c" providerId="LiveId" clId="{5CB25B10-5B1C-4017-B167-ED3104435743}" dt="2024-05-27T07:29:37.780" v="8610"/>
          <ac:cxnSpMkLst>
            <pc:docMk/>
            <pc:sldMk cId="2935133174" sldId="920"/>
            <ac:cxnSpMk id="84" creationId="{C0685FD7-7C1D-FBC6-F158-CFC7BFB56BD7}"/>
          </ac:cxnSpMkLst>
        </pc:cxnChg>
        <pc:cxnChg chg="mod">
          <ac:chgData name="Phillip Kaufman" userId="c001b2a046940d7c" providerId="LiveId" clId="{5CB25B10-5B1C-4017-B167-ED3104435743}" dt="2024-05-27T07:29:37.780" v="8610"/>
          <ac:cxnSpMkLst>
            <pc:docMk/>
            <pc:sldMk cId="2935133174" sldId="920"/>
            <ac:cxnSpMk id="85" creationId="{1A8EBD03-5008-F3CE-865D-B9EA97785E19}"/>
          </ac:cxnSpMkLst>
        </pc:cxnChg>
        <pc:cxnChg chg="mod">
          <ac:chgData name="Phillip Kaufman" userId="c001b2a046940d7c" providerId="LiveId" clId="{5CB25B10-5B1C-4017-B167-ED3104435743}" dt="2024-05-30T06:40:02.727" v="9820"/>
          <ac:cxnSpMkLst>
            <pc:docMk/>
            <pc:sldMk cId="2935133174" sldId="920"/>
            <ac:cxnSpMk id="85" creationId="{8DE88CF7-A404-2DE8-7737-BC91491E35E5}"/>
          </ac:cxnSpMkLst>
        </pc:cxnChg>
        <pc:cxnChg chg="mod">
          <ac:chgData name="Phillip Kaufman" userId="c001b2a046940d7c" providerId="LiveId" clId="{5CB25B10-5B1C-4017-B167-ED3104435743}" dt="2024-05-27T07:29:37.780" v="8610"/>
          <ac:cxnSpMkLst>
            <pc:docMk/>
            <pc:sldMk cId="2935133174" sldId="920"/>
            <ac:cxnSpMk id="86" creationId="{4EF768B8-8B35-1433-EFD0-45D25E989B57}"/>
          </ac:cxnSpMkLst>
        </pc:cxnChg>
        <pc:cxnChg chg="mod">
          <ac:chgData name="Phillip Kaufman" userId="c001b2a046940d7c" providerId="LiveId" clId="{5CB25B10-5B1C-4017-B167-ED3104435743}" dt="2024-05-27T07:29:37.780" v="8610"/>
          <ac:cxnSpMkLst>
            <pc:docMk/>
            <pc:sldMk cId="2935133174" sldId="920"/>
            <ac:cxnSpMk id="87" creationId="{7227B7AE-BD47-8333-814D-16B3DA075EFA}"/>
          </ac:cxnSpMkLst>
        </pc:cxnChg>
        <pc:cxnChg chg="mod">
          <ac:chgData name="Phillip Kaufman" userId="c001b2a046940d7c" providerId="LiveId" clId="{5CB25B10-5B1C-4017-B167-ED3104435743}" dt="2024-05-27T07:29:37.780" v="8610"/>
          <ac:cxnSpMkLst>
            <pc:docMk/>
            <pc:sldMk cId="2935133174" sldId="920"/>
            <ac:cxnSpMk id="88" creationId="{66492285-24E2-E825-83A6-718BD3750413}"/>
          </ac:cxnSpMkLst>
        </pc:cxnChg>
        <pc:cxnChg chg="mod">
          <ac:chgData name="Phillip Kaufman" userId="c001b2a046940d7c" providerId="LiveId" clId="{5CB25B10-5B1C-4017-B167-ED3104435743}" dt="2024-05-30T06:40:02.727" v="9820"/>
          <ac:cxnSpMkLst>
            <pc:docMk/>
            <pc:sldMk cId="2935133174" sldId="920"/>
            <ac:cxnSpMk id="89" creationId="{5F1B9755-0D58-9E66-A338-DF110D045FF3}"/>
          </ac:cxnSpMkLst>
        </pc:cxnChg>
        <pc:cxnChg chg="mod">
          <ac:chgData name="Phillip Kaufman" userId="c001b2a046940d7c" providerId="LiveId" clId="{5CB25B10-5B1C-4017-B167-ED3104435743}" dt="2024-05-27T07:29:37.780" v="8610"/>
          <ac:cxnSpMkLst>
            <pc:docMk/>
            <pc:sldMk cId="2935133174" sldId="920"/>
            <ac:cxnSpMk id="89" creationId="{BB922802-6C53-D482-DADC-526FD1E03B0C}"/>
          </ac:cxnSpMkLst>
        </pc:cxnChg>
        <pc:cxnChg chg="mod">
          <ac:chgData name="Phillip Kaufman" userId="c001b2a046940d7c" providerId="LiveId" clId="{5CB25B10-5B1C-4017-B167-ED3104435743}" dt="2024-05-30T06:40:02.727" v="9820"/>
          <ac:cxnSpMkLst>
            <pc:docMk/>
            <pc:sldMk cId="2935133174" sldId="920"/>
            <ac:cxnSpMk id="90" creationId="{B18C15DD-E93B-EC56-90F9-FBF48852B2F0}"/>
          </ac:cxnSpMkLst>
        </pc:cxnChg>
        <pc:cxnChg chg="mod">
          <ac:chgData name="Phillip Kaufman" userId="c001b2a046940d7c" providerId="LiveId" clId="{5CB25B10-5B1C-4017-B167-ED3104435743}" dt="2024-05-27T07:29:37.780" v="8610"/>
          <ac:cxnSpMkLst>
            <pc:docMk/>
            <pc:sldMk cId="2935133174" sldId="920"/>
            <ac:cxnSpMk id="90" creationId="{D14892DB-CED1-BF1F-041C-3900B3D92C5B}"/>
          </ac:cxnSpMkLst>
        </pc:cxnChg>
        <pc:cxnChg chg="mod">
          <ac:chgData name="Phillip Kaufman" userId="c001b2a046940d7c" providerId="LiveId" clId="{5CB25B10-5B1C-4017-B167-ED3104435743}" dt="2024-05-27T07:29:37.780" v="8610"/>
          <ac:cxnSpMkLst>
            <pc:docMk/>
            <pc:sldMk cId="2935133174" sldId="920"/>
            <ac:cxnSpMk id="91" creationId="{8EE1D292-FBEC-E72F-5D36-D0627EC60600}"/>
          </ac:cxnSpMkLst>
        </pc:cxnChg>
        <pc:cxnChg chg="mod">
          <ac:chgData name="Phillip Kaufman" userId="c001b2a046940d7c" providerId="LiveId" clId="{5CB25B10-5B1C-4017-B167-ED3104435743}" dt="2024-05-27T07:29:37.780" v="8610"/>
          <ac:cxnSpMkLst>
            <pc:docMk/>
            <pc:sldMk cId="2935133174" sldId="920"/>
            <ac:cxnSpMk id="92" creationId="{3C10E1F0-F26D-71BE-A2B9-D268D10D70B4}"/>
          </ac:cxnSpMkLst>
        </pc:cxnChg>
        <pc:cxnChg chg="mod">
          <ac:chgData name="Phillip Kaufman" userId="c001b2a046940d7c" providerId="LiveId" clId="{5CB25B10-5B1C-4017-B167-ED3104435743}" dt="2024-05-27T07:29:37.780" v="8610"/>
          <ac:cxnSpMkLst>
            <pc:docMk/>
            <pc:sldMk cId="2935133174" sldId="920"/>
            <ac:cxnSpMk id="93" creationId="{8235EE4E-41CA-1E61-638D-E340CF364A35}"/>
          </ac:cxnSpMkLst>
        </pc:cxnChg>
        <pc:cxnChg chg="mod">
          <ac:chgData name="Phillip Kaufman" userId="c001b2a046940d7c" providerId="LiveId" clId="{5CB25B10-5B1C-4017-B167-ED3104435743}" dt="2024-05-27T07:29:37.780" v="8610"/>
          <ac:cxnSpMkLst>
            <pc:docMk/>
            <pc:sldMk cId="2935133174" sldId="920"/>
            <ac:cxnSpMk id="94" creationId="{6FF8058A-C498-FFCB-E1FD-9986D3889941}"/>
          </ac:cxnSpMkLst>
        </pc:cxnChg>
        <pc:cxnChg chg="mod">
          <ac:chgData name="Phillip Kaufman" userId="c001b2a046940d7c" providerId="LiveId" clId="{5CB25B10-5B1C-4017-B167-ED3104435743}" dt="2024-05-27T07:29:37.780" v="8610"/>
          <ac:cxnSpMkLst>
            <pc:docMk/>
            <pc:sldMk cId="2935133174" sldId="920"/>
            <ac:cxnSpMk id="95" creationId="{C31A2333-08B7-2C0B-3F23-4CD6E272C88B}"/>
          </ac:cxnSpMkLst>
        </pc:cxnChg>
        <pc:cxnChg chg="mod">
          <ac:chgData name="Phillip Kaufman" userId="c001b2a046940d7c" providerId="LiveId" clId="{5CB25B10-5B1C-4017-B167-ED3104435743}" dt="2024-05-27T07:29:37.780" v="8610"/>
          <ac:cxnSpMkLst>
            <pc:docMk/>
            <pc:sldMk cId="2935133174" sldId="920"/>
            <ac:cxnSpMk id="96" creationId="{26C69AD8-F1C0-FE7D-ADD3-E9C11667A38C}"/>
          </ac:cxnSpMkLst>
        </pc:cxnChg>
        <pc:cxnChg chg="mod">
          <ac:chgData name="Phillip Kaufman" userId="c001b2a046940d7c" providerId="LiveId" clId="{5CB25B10-5B1C-4017-B167-ED3104435743}" dt="2024-05-27T07:29:37.780" v="8610"/>
          <ac:cxnSpMkLst>
            <pc:docMk/>
            <pc:sldMk cId="2935133174" sldId="920"/>
            <ac:cxnSpMk id="97" creationId="{78148D66-2ADE-2DE2-FF4F-3EC7FA66BC7D}"/>
          </ac:cxnSpMkLst>
        </pc:cxnChg>
        <pc:cxnChg chg="mod">
          <ac:chgData name="Phillip Kaufman" userId="c001b2a046940d7c" providerId="LiveId" clId="{5CB25B10-5B1C-4017-B167-ED3104435743}" dt="2024-05-27T07:29:37.780" v="8610"/>
          <ac:cxnSpMkLst>
            <pc:docMk/>
            <pc:sldMk cId="2935133174" sldId="920"/>
            <ac:cxnSpMk id="98" creationId="{3E7E5589-4A44-BCF9-C7E1-EA9C8DC3D6DB}"/>
          </ac:cxnSpMkLst>
        </pc:cxnChg>
        <pc:cxnChg chg="mod">
          <ac:chgData name="Phillip Kaufman" userId="c001b2a046940d7c" providerId="LiveId" clId="{5CB25B10-5B1C-4017-B167-ED3104435743}" dt="2024-05-27T07:29:37.780" v="8610"/>
          <ac:cxnSpMkLst>
            <pc:docMk/>
            <pc:sldMk cId="2935133174" sldId="920"/>
            <ac:cxnSpMk id="99" creationId="{2424619F-E4B2-DEA8-CE78-AFF4D8A40E29}"/>
          </ac:cxnSpMkLst>
        </pc:cxnChg>
        <pc:cxnChg chg="mod">
          <ac:chgData name="Phillip Kaufman" userId="c001b2a046940d7c" providerId="LiveId" clId="{5CB25B10-5B1C-4017-B167-ED3104435743}" dt="2024-05-27T07:29:37.780" v="8610"/>
          <ac:cxnSpMkLst>
            <pc:docMk/>
            <pc:sldMk cId="2935133174" sldId="920"/>
            <ac:cxnSpMk id="100" creationId="{21FEA5BB-1C87-726A-79F7-671239B684BC}"/>
          </ac:cxnSpMkLst>
        </pc:cxnChg>
        <pc:cxnChg chg="mod">
          <ac:chgData name="Phillip Kaufman" userId="c001b2a046940d7c" providerId="LiveId" clId="{5CB25B10-5B1C-4017-B167-ED3104435743}" dt="2024-05-27T07:29:37.780" v="8610"/>
          <ac:cxnSpMkLst>
            <pc:docMk/>
            <pc:sldMk cId="2935133174" sldId="920"/>
            <ac:cxnSpMk id="101" creationId="{8676297D-02BE-3B36-1DBA-7E6EA8C75FFD}"/>
          </ac:cxnSpMkLst>
        </pc:cxnChg>
        <pc:cxnChg chg="mod">
          <ac:chgData name="Phillip Kaufman" userId="c001b2a046940d7c" providerId="LiveId" clId="{5CB25B10-5B1C-4017-B167-ED3104435743}" dt="2024-05-27T07:29:37.780" v="8610"/>
          <ac:cxnSpMkLst>
            <pc:docMk/>
            <pc:sldMk cId="2935133174" sldId="920"/>
            <ac:cxnSpMk id="102" creationId="{0069907E-C788-E2D3-9E72-3C371A41117F}"/>
          </ac:cxnSpMkLst>
        </pc:cxnChg>
        <pc:cxnChg chg="mod">
          <ac:chgData name="Phillip Kaufman" userId="c001b2a046940d7c" providerId="LiveId" clId="{5CB25B10-5B1C-4017-B167-ED3104435743}" dt="2024-05-27T07:29:37.780" v="8610"/>
          <ac:cxnSpMkLst>
            <pc:docMk/>
            <pc:sldMk cId="2935133174" sldId="920"/>
            <ac:cxnSpMk id="103" creationId="{B83F91E6-CD45-5502-2440-43424BEB7E20}"/>
          </ac:cxnSpMkLst>
        </pc:cxnChg>
        <pc:cxnChg chg="mod">
          <ac:chgData name="Phillip Kaufman" userId="c001b2a046940d7c" providerId="LiveId" clId="{5CB25B10-5B1C-4017-B167-ED3104435743}" dt="2024-05-27T07:29:37.780" v="8610"/>
          <ac:cxnSpMkLst>
            <pc:docMk/>
            <pc:sldMk cId="2935133174" sldId="920"/>
            <ac:cxnSpMk id="104" creationId="{E8F8F5F2-0A25-3C8F-5666-F23B1C59A312}"/>
          </ac:cxnSpMkLst>
        </pc:cxnChg>
        <pc:cxnChg chg="mod">
          <ac:chgData name="Phillip Kaufman" userId="c001b2a046940d7c" providerId="LiveId" clId="{5CB25B10-5B1C-4017-B167-ED3104435743}" dt="2024-05-27T07:29:37.780" v="8610"/>
          <ac:cxnSpMkLst>
            <pc:docMk/>
            <pc:sldMk cId="2935133174" sldId="920"/>
            <ac:cxnSpMk id="105" creationId="{C746B56C-5EF0-0F66-865C-29A7B71E29F6}"/>
          </ac:cxnSpMkLst>
        </pc:cxnChg>
        <pc:cxnChg chg="mod">
          <ac:chgData name="Phillip Kaufman" userId="c001b2a046940d7c" providerId="LiveId" clId="{5CB25B10-5B1C-4017-B167-ED3104435743}" dt="2024-05-27T07:29:37.780" v="8610"/>
          <ac:cxnSpMkLst>
            <pc:docMk/>
            <pc:sldMk cId="2935133174" sldId="920"/>
            <ac:cxnSpMk id="106" creationId="{6F78E117-4D9F-7D4F-87A3-707CCFF2E53C}"/>
          </ac:cxnSpMkLst>
        </pc:cxnChg>
        <pc:cxnChg chg="mod">
          <ac:chgData name="Phillip Kaufman" userId="c001b2a046940d7c" providerId="LiveId" clId="{5CB25B10-5B1C-4017-B167-ED3104435743}" dt="2024-05-27T07:29:37.780" v="8610"/>
          <ac:cxnSpMkLst>
            <pc:docMk/>
            <pc:sldMk cId="2935133174" sldId="920"/>
            <ac:cxnSpMk id="107" creationId="{3DF814C2-09E3-0FFC-14CD-6C18BF8A1E31}"/>
          </ac:cxnSpMkLst>
        </pc:cxnChg>
        <pc:cxnChg chg="mod">
          <ac:chgData name="Phillip Kaufman" userId="c001b2a046940d7c" providerId="LiveId" clId="{5CB25B10-5B1C-4017-B167-ED3104435743}" dt="2024-05-27T07:29:37.780" v="8610"/>
          <ac:cxnSpMkLst>
            <pc:docMk/>
            <pc:sldMk cId="2935133174" sldId="920"/>
            <ac:cxnSpMk id="108" creationId="{2E81A6E0-6E36-D5E7-4936-4E33A63F8ABA}"/>
          </ac:cxnSpMkLst>
        </pc:cxnChg>
        <pc:cxnChg chg="mod">
          <ac:chgData name="Phillip Kaufman" userId="c001b2a046940d7c" providerId="LiveId" clId="{5CB25B10-5B1C-4017-B167-ED3104435743}" dt="2024-05-27T07:29:37.780" v="8610"/>
          <ac:cxnSpMkLst>
            <pc:docMk/>
            <pc:sldMk cId="2935133174" sldId="920"/>
            <ac:cxnSpMk id="109" creationId="{AAB72612-41F7-B7DD-46A3-9C03D9AD5212}"/>
          </ac:cxnSpMkLst>
        </pc:cxnChg>
        <pc:cxnChg chg="mod">
          <ac:chgData name="Phillip Kaufman" userId="c001b2a046940d7c" providerId="LiveId" clId="{5CB25B10-5B1C-4017-B167-ED3104435743}" dt="2024-05-27T07:29:37.780" v="8610"/>
          <ac:cxnSpMkLst>
            <pc:docMk/>
            <pc:sldMk cId="2935133174" sldId="920"/>
            <ac:cxnSpMk id="110" creationId="{B8278071-2A5F-5C13-164B-8C46C28AF79D}"/>
          </ac:cxnSpMkLst>
        </pc:cxnChg>
        <pc:cxnChg chg="mod">
          <ac:chgData name="Phillip Kaufman" userId="c001b2a046940d7c" providerId="LiveId" clId="{5CB25B10-5B1C-4017-B167-ED3104435743}" dt="2024-05-27T07:29:37.780" v="8610"/>
          <ac:cxnSpMkLst>
            <pc:docMk/>
            <pc:sldMk cId="2935133174" sldId="920"/>
            <ac:cxnSpMk id="111" creationId="{D651635D-C312-3227-997F-1AC726D1B89A}"/>
          </ac:cxnSpMkLst>
        </pc:cxnChg>
        <pc:cxnChg chg="mod">
          <ac:chgData name="Phillip Kaufman" userId="c001b2a046940d7c" providerId="LiveId" clId="{5CB25B10-5B1C-4017-B167-ED3104435743}" dt="2024-05-27T07:29:37.780" v="8610"/>
          <ac:cxnSpMkLst>
            <pc:docMk/>
            <pc:sldMk cId="2935133174" sldId="920"/>
            <ac:cxnSpMk id="112" creationId="{C0E20768-F550-79A3-D35F-AE116438DBDE}"/>
          </ac:cxnSpMkLst>
        </pc:cxnChg>
        <pc:cxnChg chg="mod">
          <ac:chgData name="Phillip Kaufman" userId="c001b2a046940d7c" providerId="LiveId" clId="{5CB25B10-5B1C-4017-B167-ED3104435743}" dt="2024-05-27T07:29:37.780" v="8610"/>
          <ac:cxnSpMkLst>
            <pc:docMk/>
            <pc:sldMk cId="2935133174" sldId="920"/>
            <ac:cxnSpMk id="113" creationId="{67F5BEC3-D961-3537-2D11-D61A04B0EEE3}"/>
          </ac:cxnSpMkLst>
        </pc:cxnChg>
        <pc:cxnChg chg="mod">
          <ac:chgData name="Phillip Kaufman" userId="c001b2a046940d7c" providerId="LiveId" clId="{5CB25B10-5B1C-4017-B167-ED3104435743}" dt="2024-05-27T07:29:37.780" v="8610"/>
          <ac:cxnSpMkLst>
            <pc:docMk/>
            <pc:sldMk cId="2935133174" sldId="920"/>
            <ac:cxnSpMk id="114" creationId="{30EEA9B5-14AA-FC23-38CF-0DD702B509EB}"/>
          </ac:cxnSpMkLst>
        </pc:cxnChg>
        <pc:cxnChg chg="mod">
          <ac:chgData name="Phillip Kaufman" userId="c001b2a046940d7c" providerId="LiveId" clId="{5CB25B10-5B1C-4017-B167-ED3104435743}" dt="2024-05-27T07:29:37.780" v="8610"/>
          <ac:cxnSpMkLst>
            <pc:docMk/>
            <pc:sldMk cId="2935133174" sldId="920"/>
            <ac:cxnSpMk id="115" creationId="{92A399DC-21BD-CB13-8C30-64F251886765}"/>
          </ac:cxnSpMkLst>
        </pc:cxnChg>
      </pc:sldChg>
      <pc:sldChg chg="del">
        <pc:chgData name="Phillip Kaufman" userId="c001b2a046940d7c" providerId="LiveId" clId="{5CB25B10-5B1C-4017-B167-ED3104435743}" dt="2024-05-19T23:17:30.282" v="2853" actId="47"/>
        <pc:sldMkLst>
          <pc:docMk/>
          <pc:sldMk cId="1636314583" sldId="921"/>
        </pc:sldMkLst>
      </pc:sldChg>
      <pc:sldChg chg="addSp delSp modSp mod">
        <pc:chgData name="Phillip Kaufman" userId="c001b2a046940d7c" providerId="LiveId" clId="{5CB25B10-5B1C-4017-B167-ED3104435743}" dt="2024-05-30T06:22:08.543" v="9602" actId="478"/>
        <pc:sldMkLst>
          <pc:docMk/>
          <pc:sldMk cId="1593425542" sldId="924"/>
        </pc:sldMkLst>
        <pc:spChg chg="mod">
          <ac:chgData name="Phillip Kaufman" userId="c001b2a046940d7c" providerId="LiveId" clId="{5CB25B10-5B1C-4017-B167-ED3104435743}" dt="2024-05-30T06:17:15.693" v="9527" actId="165"/>
          <ac:spMkLst>
            <pc:docMk/>
            <pc:sldMk cId="1593425542" sldId="924"/>
            <ac:spMk id="12" creationId="{B7F2E3B3-7E26-B89E-E391-4EC1D6140535}"/>
          </ac:spMkLst>
        </pc:spChg>
        <pc:spChg chg="mod">
          <ac:chgData name="Phillip Kaufman" userId="c001b2a046940d7c" providerId="LiveId" clId="{5CB25B10-5B1C-4017-B167-ED3104435743}" dt="2024-05-30T06:17:15.693" v="9527" actId="165"/>
          <ac:spMkLst>
            <pc:docMk/>
            <pc:sldMk cId="1593425542" sldId="924"/>
            <ac:spMk id="15" creationId="{3588A9AB-7A4E-0BB1-82D0-1CBFCC86FC77}"/>
          </ac:spMkLst>
        </pc:spChg>
        <pc:spChg chg="mod">
          <ac:chgData name="Phillip Kaufman" userId="c001b2a046940d7c" providerId="LiveId" clId="{5CB25B10-5B1C-4017-B167-ED3104435743}" dt="2024-05-30T06:17:15.693" v="9527" actId="165"/>
          <ac:spMkLst>
            <pc:docMk/>
            <pc:sldMk cId="1593425542" sldId="924"/>
            <ac:spMk id="16" creationId="{48F37957-EBDD-0D9B-2EC9-DB1C908E7AFB}"/>
          </ac:spMkLst>
        </pc:spChg>
        <pc:spChg chg="mod">
          <ac:chgData name="Phillip Kaufman" userId="c001b2a046940d7c" providerId="LiveId" clId="{5CB25B10-5B1C-4017-B167-ED3104435743}" dt="2024-05-30T06:17:15.693" v="9527" actId="165"/>
          <ac:spMkLst>
            <pc:docMk/>
            <pc:sldMk cId="1593425542" sldId="924"/>
            <ac:spMk id="19" creationId="{E5E481A2-39D7-44D4-3A6C-2CBE378326E0}"/>
          </ac:spMkLst>
        </pc:spChg>
        <pc:spChg chg="mod">
          <ac:chgData name="Phillip Kaufman" userId="c001b2a046940d7c" providerId="LiveId" clId="{5CB25B10-5B1C-4017-B167-ED3104435743}" dt="2024-05-30T06:17:15.693" v="9527" actId="165"/>
          <ac:spMkLst>
            <pc:docMk/>
            <pc:sldMk cId="1593425542" sldId="924"/>
            <ac:spMk id="20" creationId="{12C28653-5052-6022-33B1-E438BCEE2C12}"/>
          </ac:spMkLst>
        </pc:spChg>
        <pc:spChg chg="mod">
          <ac:chgData name="Phillip Kaufman" userId="c001b2a046940d7c" providerId="LiveId" clId="{5CB25B10-5B1C-4017-B167-ED3104435743}" dt="2024-05-30T06:17:15.693" v="9527" actId="165"/>
          <ac:spMkLst>
            <pc:docMk/>
            <pc:sldMk cId="1593425542" sldId="924"/>
            <ac:spMk id="23" creationId="{D24AB6B5-19C6-274D-861B-203691E2F8A9}"/>
          </ac:spMkLst>
        </pc:spChg>
        <pc:spChg chg="mod">
          <ac:chgData name="Phillip Kaufman" userId="c001b2a046940d7c" providerId="LiveId" clId="{5CB25B10-5B1C-4017-B167-ED3104435743}" dt="2024-05-30T06:17:15.693" v="9527" actId="165"/>
          <ac:spMkLst>
            <pc:docMk/>
            <pc:sldMk cId="1593425542" sldId="924"/>
            <ac:spMk id="24" creationId="{FBB28E99-1CC6-AA6B-E9CB-22706D37E2BB}"/>
          </ac:spMkLst>
        </pc:spChg>
        <pc:spChg chg="mod">
          <ac:chgData name="Phillip Kaufman" userId="c001b2a046940d7c" providerId="LiveId" clId="{5CB25B10-5B1C-4017-B167-ED3104435743}" dt="2024-05-30T06:17:15.693" v="9527" actId="165"/>
          <ac:spMkLst>
            <pc:docMk/>
            <pc:sldMk cId="1593425542" sldId="924"/>
            <ac:spMk id="27" creationId="{EF75B3C0-2416-F79A-8494-893E1FB4E50A}"/>
          </ac:spMkLst>
        </pc:spChg>
        <pc:spChg chg="mod">
          <ac:chgData name="Phillip Kaufman" userId="c001b2a046940d7c" providerId="LiveId" clId="{5CB25B10-5B1C-4017-B167-ED3104435743}" dt="2024-05-30T06:17:15.693" v="9527" actId="165"/>
          <ac:spMkLst>
            <pc:docMk/>
            <pc:sldMk cId="1593425542" sldId="924"/>
            <ac:spMk id="28" creationId="{90EAD915-79FC-69FF-F4F9-17EE56F65605}"/>
          </ac:spMkLst>
        </pc:spChg>
        <pc:spChg chg="mod">
          <ac:chgData name="Phillip Kaufman" userId="c001b2a046940d7c" providerId="LiveId" clId="{5CB25B10-5B1C-4017-B167-ED3104435743}" dt="2024-05-30T06:17:15.693" v="9527" actId="165"/>
          <ac:spMkLst>
            <pc:docMk/>
            <pc:sldMk cId="1593425542" sldId="924"/>
            <ac:spMk id="31" creationId="{1853FBD1-2755-F541-E53B-D3BC4F5A90B9}"/>
          </ac:spMkLst>
        </pc:spChg>
        <pc:spChg chg="mod">
          <ac:chgData name="Phillip Kaufman" userId="c001b2a046940d7c" providerId="LiveId" clId="{5CB25B10-5B1C-4017-B167-ED3104435743}" dt="2024-05-30T06:17:15.693" v="9527" actId="165"/>
          <ac:spMkLst>
            <pc:docMk/>
            <pc:sldMk cId="1593425542" sldId="924"/>
            <ac:spMk id="65" creationId="{2D7866E2-4D58-9C6A-6314-5539A72C9277}"/>
          </ac:spMkLst>
        </pc:spChg>
        <pc:spChg chg="mod">
          <ac:chgData name="Phillip Kaufman" userId="c001b2a046940d7c" providerId="LiveId" clId="{5CB25B10-5B1C-4017-B167-ED3104435743}" dt="2024-05-30T06:17:15.693" v="9527" actId="165"/>
          <ac:spMkLst>
            <pc:docMk/>
            <pc:sldMk cId="1593425542" sldId="924"/>
            <ac:spMk id="66" creationId="{49B41E28-58B1-A4F2-76EC-F74833AB0EA7}"/>
          </ac:spMkLst>
        </pc:spChg>
        <pc:spChg chg="mod">
          <ac:chgData name="Phillip Kaufman" userId="c001b2a046940d7c" providerId="LiveId" clId="{5CB25B10-5B1C-4017-B167-ED3104435743}" dt="2024-05-30T06:19:06.663" v="9549"/>
          <ac:spMkLst>
            <pc:docMk/>
            <pc:sldMk cId="1593425542" sldId="924"/>
            <ac:spMk id="72" creationId="{6CEB60BC-DDA0-C7A6-21AD-37AD0021BB0A}"/>
          </ac:spMkLst>
        </pc:spChg>
        <pc:spChg chg="mod">
          <ac:chgData name="Phillip Kaufman" userId="c001b2a046940d7c" providerId="LiveId" clId="{5CB25B10-5B1C-4017-B167-ED3104435743}" dt="2024-05-30T06:19:06.663" v="9549"/>
          <ac:spMkLst>
            <pc:docMk/>
            <pc:sldMk cId="1593425542" sldId="924"/>
            <ac:spMk id="73" creationId="{6826F96E-794D-AB4F-9DAA-2933025234AE}"/>
          </ac:spMkLst>
        </pc:spChg>
        <pc:spChg chg="mod">
          <ac:chgData name="Phillip Kaufman" userId="c001b2a046940d7c" providerId="LiveId" clId="{5CB25B10-5B1C-4017-B167-ED3104435743}" dt="2024-05-30T06:19:21.484" v="9553"/>
          <ac:spMkLst>
            <pc:docMk/>
            <pc:sldMk cId="1593425542" sldId="924"/>
            <ac:spMk id="78" creationId="{DD6FBE3B-D569-9620-1B5B-4C5AFC94991A}"/>
          </ac:spMkLst>
        </pc:spChg>
        <pc:spChg chg="mod">
          <ac:chgData name="Phillip Kaufman" userId="c001b2a046940d7c" providerId="LiveId" clId="{5CB25B10-5B1C-4017-B167-ED3104435743}" dt="2024-05-30T06:19:21.484" v="9553"/>
          <ac:spMkLst>
            <pc:docMk/>
            <pc:sldMk cId="1593425542" sldId="924"/>
            <ac:spMk id="79" creationId="{8A5D75E1-F983-B4A2-3412-393B224A4CCD}"/>
          </ac:spMkLst>
        </pc:spChg>
        <pc:spChg chg="mod">
          <ac:chgData name="Phillip Kaufman" userId="c001b2a046940d7c" providerId="LiveId" clId="{5CB25B10-5B1C-4017-B167-ED3104435743}" dt="2024-05-30T06:19:21.484" v="9553"/>
          <ac:spMkLst>
            <pc:docMk/>
            <pc:sldMk cId="1593425542" sldId="924"/>
            <ac:spMk id="80" creationId="{AB1845D7-B70A-2867-6F3B-CB67D871E868}"/>
          </ac:spMkLst>
        </pc:spChg>
        <pc:spChg chg="mod">
          <ac:chgData name="Phillip Kaufman" userId="c001b2a046940d7c" providerId="LiveId" clId="{5CB25B10-5B1C-4017-B167-ED3104435743}" dt="2024-05-30T06:19:21.484" v="9553"/>
          <ac:spMkLst>
            <pc:docMk/>
            <pc:sldMk cId="1593425542" sldId="924"/>
            <ac:spMk id="81" creationId="{64BA9374-613B-7629-98F6-FDC7DF47B7F3}"/>
          </ac:spMkLst>
        </pc:spChg>
        <pc:spChg chg="mod">
          <ac:chgData name="Phillip Kaufman" userId="c001b2a046940d7c" providerId="LiveId" clId="{5CB25B10-5B1C-4017-B167-ED3104435743}" dt="2024-05-30T06:19:21.484" v="9553"/>
          <ac:spMkLst>
            <pc:docMk/>
            <pc:sldMk cId="1593425542" sldId="924"/>
            <ac:spMk id="82" creationId="{9E774323-B76F-00EE-7972-C31F81593215}"/>
          </ac:spMkLst>
        </pc:spChg>
        <pc:spChg chg="mod">
          <ac:chgData name="Phillip Kaufman" userId="c001b2a046940d7c" providerId="LiveId" clId="{5CB25B10-5B1C-4017-B167-ED3104435743}" dt="2024-05-30T06:19:21.484" v="9553"/>
          <ac:spMkLst>
            <pc:docMk/>
            <pc:sldMk cId="1593425542" sldId="924"/>
            <ac:spMk id="83" creationId="{FCA1A80A-0370-566A-DF9B-DB69B1A8C3E3}"/>
          </ac:spMkLst>
        </pc:spChg>
        <pc:spChg chg="mod">
          <ac:chgData name="Phillip Kaufman" userId="c001b2a046940d7c" providerId="LiveId" clId="{5CB25B10-5B1C-4017-B167-ED3104435743}" dt="2024-05-30T06:17:31.280" v="9532"/>
          <ac:spMkLst>
            <pc:docMk/>
            <pc:sldMk cId="1593425542" sldId="924"/>
            <ac:spMk id="108" creationId="{8CFD294E-ADAD-99C9-B80D-3279F6F74642}"/>
          </ac:spMkLst>
        </pc:spChg>
        <pc:spChg chg="mod">
          <ac:chgData name="Phillip Kaufman" userId="c001b2a046940d7c" providerId="LiveId" clId="{5CB25B10-5B1C-4017-B167-ED3104435743}" dt="2024-05-30T06:17:31.280" v="9532"/>
          <ac:spMkLst>
            <pc:docMk/>
            <pc:sldMk cId="1593425542" sldId="924"/>
            <ac:spMk id="109" creationId="{31CC0867-1186-2162-F162-9A586828A425}"/>
          </ac:spMkLst>
        </pc:spChg>
        <pc:spChg chg="mod">
          <ac:chgData name="Phillip Kaufman" userId="c001b2a046940d7c" providerId="LiveId" clId="{5CB25B10-5B1C-4017-B167-ED3104435743}" dt="2024-05-30T06:17:31.280" v="9532"/>
          <ac:spMkLst>
            <pc:docMk/>
            <pc:sldMk cId="1593425542" sldId="924"/>
            <ac:spMk id="110" creationId="{15CE14BD-7C21-BF44-629F-B0A3C0AFA544}"/>
          </ac:spMkLst>
        </pc:spChg>
        <pc:spChg chg="mod">
          <ac:chgData name="Phillip Kaufman" userId="c001b2a046940d7c" providerId="LiveId" clId="{5CB25B10-5B1C-4017-B167-ED3104435743}" dt="2024-05-30T06:17:31.280" v="9532"/>
          <ac:spMkLst>
            <pc:docMk/>
            <pc:sldMk cId="1593425542" sldId="924"/>
            <ac:spMk id="111" creationId="{75186FA5-9174-B987-DAC9-A2A2EE1332F9}"/>
          </ac:spMkLst>
        </pc:spChg>
        <pc:spChg chg="mod">
          <ac:chgData name="Phillip Kaufman" userId="c001b2a046940d7c" providerId="LiveId" clId="{5CB25B10-5B1C-4017-B167-ED3104435743}" dt="2024-05-30T06:17:31.280" v="9532"/>
          <ac:spMkLst>
            <pc:docMk/>
            <pc:sldMk cId="1593425542" sldId="924"/>
            <ac:spMk id="112" creationId="{3A2C012E-49BF-DABA-D4F1-5F34AE7C305F}"/>
          </ac:spMkLst>
        </pc:spChg>
        <pc:spChg chg="mod">
          <ac:chgData name="Phillip Kaufman" userId="c001b2a046940d7c" providerId="LiveId" clId="{5CB25B10-5B1C-4017-B167-ED3104435743}" dt="2024-05-30T06:17:31.280" v="9532"/>
          <ac:spMkLst>
            <pc:docMk/>
            <pc:sldMk cId="1593425542" sldId="924"/>
            <ac:spMk id="113" creationId="{A455405D-BC00-825A-5E06-33CA3F533621}"/>
          </ac:spMkLst>
        </pc:spChg>
        <pc:spChg chg="mod">
          <ac:chgData name="Phillip Kaufman" userId="c001b2a046940d7c" providerId="LiveId" clId="{5CB25B10-5B1C-4017-B167-ED3104435743}" dt="2024-05-18T03:09:00.482" v="2707" actId="1076"/>
          <ac:spMkLst>
            <pc:docMk/>
            <pc:sldMk cId="1593425542" sldId="924"/>
            <ac:spMk id="147" creationId="{E088F4D7-3F39-5AD1-B8B0-A83BB333DEEA}"/>
          </ac:spMkLst>
        </pc:spChg>
        <pc:spChg chg="mod">
          <ac:chgData name="Phillip Kaufman" userId="c001b2a046940d7c" providerId="LiveId" clId="{5CB25B10-5B1C-4017-B167-ED3104435743}" dt="2024-05-18T03:08:58.424" v="2706" actId="1076"/>
          <ac:spMkLst>
            <pc:docMk/>
            <pc:sldMk cId="1593425542" sldId="924"/>
            <ac:spMk id="149" creationId="{B0B4E991-BDF2-B1E9-B46C-735F824E9CCD}"/>
          </ac:spMkLst>
        </pc:spChg>
        <pc:grpChg chg="add del mod">
          <ac:chgData name="Phillip Kaufman" userId="c001b2a046940d7c" providerId="LiveId" clId="{5CB25B10-5B1C-4017-B167-ED3104435743}" dt="2024-05-30T06:17:15.693" v="9527" actId="165"/>
          <ac:grpSpMkLst>
            <pc:docMk/>
            <pc:sldMk cId="1593425542" sldId="924"/>
            <ac:grpSpMk id="4" creationId="{8429A2E5-C23A-25B2-152C-7FFB49B5D8AD}"/>
          </ac:grpSpMkLst>
        </pc:grpChg>
        <pc:grpChg chg="mod topLvl">
          <ac:chgData name="Phillip Kaufman" userId="c001b2a046940d7c" providerId="LiveId" clId="{5CB25B10-5B1C-4017-B167-ED3104435743}" dt="2024-05-30T06:17:55.118" v="9536" actId="164"/>
          <ac:grpSpMkLst>
            <pc:docMk/>
            <pc:sldMk cId="1593425542" sldId="924"/>
            <ac:grpSpMk id="5" creationId="{2CB009D9-E79F-7D01-2082-1D228498D71E}"/>
          </ac:grpSpMkLst>
        </pc:grpChg>
        <pc:grpChg chg="mod topLvl">
          <ac:chgData name="Phillip Kaufman" userId="c001b2a046940d7c" providerId="LiveId" clId="{5CB25B10-5B1C-4017-B167-ED3104435743}" dt="2024-05-30T06:17:55.118" v="9536" actId="164"/>
          <ac:grpSpMkLst>
            <pc:docMk/>
            <pc:sldMk cId="1593425542" sldId="924"/>
            <ac:grpSpMk id="6" creationId="{FCC9B0A9-1D27-3F69-D37F-5E5BC366BA65}"/>
          </ac:grpSpMkLst>
        </pc:grpChg>
        <pc:grpChg chg="del mod topLvl">
          <ac:chgData name="Phillip Kaufman" userId="c001b2a046940d7c" providerId="LiveId" clId="{5CB25B10-5B1C-4017-B167-ED3104435743}" dt="2024-05-30T06:17:20.506" v="9528" actId="478"/>
          <ac:grpSpMkLst>
            <pc:docMk/>
            <pc:sldMk cId="1593425542" sldId="924"/>
            <ac:grpSpMk id="7" creationId="{FC885076-6891-4E58-D768-BE6D51C862A4}"/>
          </ac:grpSpMkLst>
        </pc:grpChg>
        <pc:grpChg chg="del mod topLvl">
          <ac:chgData name="Phillip Kaufman" userId="c001b2a046940d7c" providerId="LiveId" clId="{5CB25B10-5B1C-4017-B167-ED3104435743}" dt="2024-05-30T06:17:20.506" v="9528" actId="478"/>
          <ac:grpSpMkLst>
            <pc:docMk/>
            <pc:sldMk cId="1593425542" sldId="924"/>
            <ac:grpSpMk id="8" creationId="{A05E25E1-F06B-EE40-4F4B-20BB29C1271E}"/>
          </ac:grpSpMkLst>
        </pc:grpChg>
        <pc:grpChg chg="del mod topLvl">
          <ac:chgData name="Phillip Kaufman" userId="c001b2a046940d7c" providerId="LiveId" clId="{5CB25B10-5B1C-4017-B167-ED3104435743}" dt="2024-05-30T06:17:20.506" v="9528" actId="478"/>
          <ac:grpSpMkLst>
            <pc:docMk/>
            <pc:sldMk cId="1593425542" sldId="924"/>
            <ac:grpSpMk id="9" creationId="{909DE73B-D8B5-686A-2774-72AAEEFF0929}"/>
          </ac:grpSpMkLst>
        </pc:grpChg>
        <pc:grpChg chg="del mod topLvl">
          <ac:chgData name="Phillip Kaufman" userId="c001b2a046940d7c" providerId="LiveId" clId="{5CB25B10-5B1C-4017-B167-ED3104435743}" dt="2024-05-30T06:17:20.506" v="9528" actId="478"/>
          <ac:grpSpMkLst>
            <pc:docMk/>
            <pc:sldMk cId="1593425542" sldId="924"/>
            <ac:grpSpMk id="10" creationId="{249514C7-6549-4E40-0A60-B7AFBA0553A2}"/>
          </ac:grpSpMkLst>
        </pc:grpChg>
        <pc:grpChg chg="del mod topLvl">
          <ac:chgData name="Phillip Kaufman" userId="c001b2a046940d7c" providerId="LiveId" clId="{5CB25B10-5B1C-4017-B167-ED3104435743}" dt="2024-05-30T06:17:20.506" v="9528" actId="478"/>
          <ac:grpSpMkLst>
            <pc:docMk/>
            <pc:sldMk cId="1593425542" sldId="924"/>
            <ac:grpSpMk id="11" creationId="{F432DA71-9FCB-E501-5C77-3D7F29993BBA}"/>
          </ac:grpSpMkLst>
        </pc:grpChg>
        <pc:grpChg chg="mod">
          <ac:chgData name="Phillip Kaufman" userId="c001b2a046940d7c" providerId="LiveId" clId="{5CB25B10-5B1C-4017-B167-ED3104435743}" dt="2024-05-30T06:17:15.693" v="9527" actId="165"/>
          <ac:grpSpMkLst>
            <pc:docMk/>
            <pc:sldMk cId="1593425542" sldId="924"/>
            <ac:grpSpMk id="32" creationId="{1D3F67BD-6BA5-B0B7-DFDA-D0F5152893BD}"/>
          </ac:grpSpMkLst>
        </pc:grpChg>
        <pc:grpChg chg="del mod">
          <ac:chgData name="Phillip Kaufman" userId="c001b2a046940d7c" providerId="LiveId" clId="{5CB25B10-5B1C-4017-B167-ED3104435743}" dt="2024-05-30T06:18:06.768" v="9540" actId="478"/>
          <ac:grpSpMkLst>
            <pc:docMk/>
            <pc:sldMk cId="1593425542" sldId="924"/>
            <ac:grpSpMk id="67" creationId="{6763B5E8-C825-F847-A0D8-BDAB2AF2AD5F}"/>
          </ac:grpSpMkLst>
        </pc:grpChg>
        <pc:grpChg chg="add del mod">
          <ac:chgData name="Phillip Kaufman" userId="c001b2a046940d7c" providerId="LiveId" clId="{5CB25B10-5B1C-4017-B167-ED3104435743}" dt="2024-05-30T06:18:08.388" v="9541" actId="478"/>
          <ac:grpSpMkLst>
            <pc:docMk/>
            <pc:sldMk cId="1593425542" sldId="924"/>
            <ac:grpSpMk id="70" creationId="{211B75AA-CA6E-BEBA-29FC-63C3097FAD57}"/>
          </ac:grpSpMkLst>
        </pc:grpChg>
        <pc:grpChg chg="add mod">
          <ac:chgData name="Phillip Kaufman" userId="c001b2a046940d7c" providerId="LiveId" clId="{5CB25B10-5B1C-4017-B167-ED3104435743}" dt="2024-05-30T06:20:50.536" v="9574" actId="164"/>
          <ac:grpSpMkLst>
            <pc:docMk/>
            <pc:sldMk cId="1593425542" sldId="924"/>
            <ac:grpSpMk id="71" creationId="{E9B03297-FDC9-D667-32AA-32D52AAD96AE}"/>
          </ac:grpSpMkLst>
        </pc:grpChg>
        <pc:grpChg chg="mod">
          <ac:chgData name="Phillip Kaufman" userId="c001b2a046940d7c" providerId="LiveId" clId="{5CB25B10-5B1C-4017-B167-ED3104435743}" dt="2024-05-30T06:19:06.663" v="9549"/>
          <ac:grpSpMkLst>
            <pc:docMk/>
            <pc:sldMk cId="1593425542" sldId="924"/>
            <ac:grpSpMk id="74" creationId="{9103742A-4BEB-7696-DD82-7FE1D31C0816}"/>
          </ac:grpSpMkLst>
        </pc:grpChg>
        <pc:grpChg chg="add mod">
          <ac:chgData name="Phillip Kaufman" userId="c001b2a046940d7c" providerId="LiveId" clId="{5CB25B10-5B1C-4017-B167-ED3104435743}" dt="2024-05-30T06:20:50.536" v="9574" actId="164"/>
          <ac:grpSpMkLst>
            <pc:docMk/>
            <pc:sldMk cId="1593425542" sldId="924"/>
            <ac:grpSpMk id="77" creationId="{0E680465-7AF7-94C0-3EBF-3DB4AC0BE139}"/>
          </ac:grpSpMkLst>
        </pc:grpChg>
        <pc:grpChg chg="add mod">
          <ac:chgData name="Phillip Kaufman" userId="c001b2a046940d7c" providerId="LiveId" clId="{5CB25B10-5B1C-4017-B167-ED3104435743}" dt="2024-05-30T06:20:50.536" v="9574" actId="164"/>
          <ac:grpSpMkLst>
            <pc:docMk/>
            <pc:sldMk cId="1593425542" sldId="924"/>
            <ac:grpSpMk id="84" creationId="{73F06AF1-824B-CE63-FCFA-C2CCBC567CBB}"/>
          </ac:grpSpMkLst>
        </pc:grpChg>
        <pc:grpChg chg="mod">
          <ac:chgData name="Phillip Kaufman" userId="c001b2a046940d7c" providerId="LiveId" clId="{5CB25B10-5B1C-4017-B167-ED3104435743}" dt="2024-05-30T06:19:21.484" v="9553"/>
          <ac:grpSpMkLst>
            <pc:docMk/>
            <pc:sldMk cId="1593425542" sldId="924"/>
            <ac:grpSpMk id="85" creationId="{1741E423-C95E-731F-2C95-EFADFFA1D793}"/>
          </ac:grpSpMkLst>
        </pc:grpChg>
        <pc:grpChg chg="add mod">
          <ac:chgData name="Phillip Kaufman" userId="c001b2a046940d7c" providerId="LiveId" clId="{5CB25B10-5B1C-4017-B167-ED3104435743}" dt="2024-05-30T06:17:55.118" v="9536" actId="164"/>
          <ac:grpSpMkLst>
            <pc:docMk/>
            <pc:sldMk cId="1593425542" sldId="924"/>
            <ac:grpSpMk id="107" creationId="{3728194C-44ED-AF98-94DE-D6149FD124BE}"/>
          </ac:grpSpMkLst>
        </pc:grpChg>
        <pc:grpChg chg="add del mod">
          <ac:chgData name="Phillip Kaufman" userId="c001b2a046940d7c" providerId="LiveId" clId="{5CB25B10-5B1C-4017-B167-ED3104435743}" dt="2024-05-30T06:22:08.543" v="9602" actId="478"/>
          <ac:grpSpMkLst>
            <pc:docMk/>
            <pc:sldMk cId="1593425542" sldId="924"/>
            <ac:grpSpMk id="125" creationId="{8BEA57BA-DB0B-DE6B-2910-5663ECCC8495}"/>
          </ac:grpSpMkLst>
        </pc:grpChg>
        <pc:cxnChg chg="mod">
          <ac:chgData name="Phillip Kaufman" userId="c001b2a046940d7c" providerId="LiveId" clId="{5CB25B10-5B1C-4017-B167-ED3104435743}" dt="2024-05-30T06:17:20.506" v="9528" actId="478"/>
          <ac:cxnSpMkLst>
            <pc:docMk/>
            <pc:sldMk cId="1593425542" sldId="924"/>
            <ac:cxnSpMk id="13" creationId="{FFECAB1F-90CB-0EC4-9B0A-05DFEE8876D1}"/>
          </ac:cxnSpMkLst>
        </pc:cxnChg>
        <pc:cxnChg chg="mod">
          <ac:chgData name="Phillip Kaufman" userId="c001b2a046940d7c" providerId="LiveId" clId="{5CB25B10-5B1C-4017-B167-ED3104435743}" dt="2024-05-30T06:17:20.506" v="9528" actId="478"/>
          <ac:cxnSpMkLst>
            <pc:docMk/>
            <pc:sldMk cId="1593425542" sldId="924"/>
            <ac:cxnSpMk id="14" creationId="{66ECE18B-228A-77FB-8A00-C3BEDF0214E5}"/>
          </ac:cxnSpMkLst>
        </pc:cxnChg>
        <pc:cxnChg chg="mod">
          <ac:chgData name="Phillip Kaufman" userId="c001b2a046940d7c" providerId="LiveId" clId="{5CB25B10-5B1C-4017-B167-ED3104435743}" dt="2024-05-30T06:17:20.506" v="9528" actId="478"/>
          <ac:cxnSpMkLst>
            <pc:docMk/>
            <pc:sldMk cId="1593425542" sldId="924"/>
            <ac:cxnSpMk id="17" creationId="{2C00DB5B-ABA5-4FD3-A84E-521ED46FD9E3}"/>
          </ac:cxnSpMkLst>
        </pc:cxnChg>
        <pc:cxnChg chg="mod">
          <ac:chgData name="Phillip Kaufman" userId="c001b2a046940d7c" providerId="LiveId" clId="{5CB25B10-5B1C-4017-B167-ED3104435743}" dt="2024-05-30T06:17:20.506" v="9528" actId="478"/>
          <ac:cxnSpMkLst>
            <pc:docMk/>
            <pc:sldMk cId="1593425542" sldId="924"/>
            <ac:cxnSpMk id="18" creationId="{C5872CE6-9080-2341-E538-2B7B8C2DC017}"/>
          </ac:cxnSpMkLst>
        </pc:cxnChg>
        <pc:cxnChg chg="mod">
          <ac:chgData name="Phillip Kaufman" userId="c001b2a046940d7c" providerId="LiveId" clId="{5CB25B10-5B1C-4017-B167-ED3104435743}" dt="2024-05-30T06:17:20.506" v="9528" actId="478"/>
          <ac:cxnSpMkLst>
            <pc:docMk/>
            <pc:sldMk cId="1593425542" sldId="924"/>
            <ac:cxnSpMk id="21" creationId="{EECC633F-D9F3-54D9-E5F9-347E57604935}"/>
          </ac:cxnSpMkLst>
        </pc:cxnChg>
        <pc:cxnChg chg="mod">
          <ac:chgData name="Phillip Kaufman" userId="c001b2a046940d7c" providerId="LiveId" clId="{5CB25B10-5B1C-4017-B167-ED3104435743}" dt="2024-05-30T06:17:20.506" v="9528" actId="478"/>
          <ac:cxnSpMkLst>
            <pc:docMk/>
            <pc:sldMk cId="1593425542" sldId="924"/>
            <ac:cxnSpMk id="22" creationId="{CB69C896-FEDB-8171-A560-0F3EAA05C134}"/>
          </ac:cxnSpMkLst>
        </pc:cxnChg>
        <pc:cxnChg chg="mod">
          <ac:chgData name="Phillip Kaufman" userId="c001b2a046940d7c" providerId="LiveId" clId="{5CB25B10-5B1C-4017-B167-ED3104435743}" dt="2024-05-30T06:17:20.506" v="9528" actId="478"/>
          <ac:cxnSpMkLst>
            <pc:docMk/>
            <pc:sldMk cId="1593425542" sldId="924"/>
            <ac:cxnSpMk id="25" creationId="{F2211514-509D-4351-DC9A-EDBD6064430D}"/>
          </ac:cxnSpMkLst>
        </pc:cxnChg>
        <pc:cxnChg chg="mod">
          <ac:chgData name="Phillip Kaufman" userId="c001b2a046940d7c" providerId="LiveId" clId="{5CB25B10-5B1C-4017-B167-ED3104435743}" dt="2024-05-30T06:17:20.506" v="9528" actId="478"/>
          <ac:cxnSpMkLst>
            <pc:docMk/>
            <pc:sldMk cId="1593425542" sldId="924"/>
            <ac:cxnSpMk id="26" creationId="{57EEA248-75CD-EE66-D388-FBAE5D04EDBF}"/>
          </ac:cxnSpMkLst>
        </pc:cxnChg>
        <pc:cxnChg chg="mod">
          <ac:chgData name="Phillip Kaufman" userId="c001b2a046940d7c" providerId="LiveId" clId="{5CB25B10-5B1C-4017-B167-ED3104435743}" dt="2024-05-30T06:17:20.506" v="9528" actId="478"/>
          <ac:cxnSpMkLst>
            <pc:docMk/>
            <pc:sldMk cId="1593425542" sldId="924"/>
            <ac:cxnSpMk id="29" creationId="{A2677ACA-EA6A-E9A4-07D5-378FAA033732}"/>
          </ac:cxnSpMkLst>
        </pc:cxnChg>
        <pc:cxnChg chg="mod">
          <ac:chgData name="Phillip Kaufman" userId="c001b2a046940d7c" providerId="LiveId" clId="{5CB25B10-5B1C-4017-B167-ED3104435743}" dt="2024-05-30T06:17:20.506" v="9528" actId="478"/>
          <ac:cxnSpMkLst>
            <pc:docMk/>
            <pc:sldMk cId="1593425542" sldId="924"/>
            <ac:cxnSpMk id="30" creationId="{5924957D-710C-81DB-8D67-4757FA855094}"/>
          </ac:cxnSpMkLst>
        </pc:cxnChg>
        <pc:cxnChg chg="mod">
          <ac:chgData name="Phillip Kaufman" userId="c001b2a046940d7c" providerId="LiveId" clId="{5CB25B10-5B1C-4017-B167-ED3104435743}" dt="2024-05-30T06:17:15.693" v="9527" actId="165"/>
          <ac:cxnSpMkLst>
            <pc:docMk/>
            <pc:sldMk cId="1593425542" sldId="924"/>
            <ac:cxnSpMk id="33" creationId="{AA6FF4B2-6D0C-044B-66E6-B9B96364A9E2}"/>
          </ac:cxnSpMkLst>
        </pc:cxnChg>
        <pc:cxnChg chg="mod">
          <ac:chgData name="Phillip Kaufman" userId="c001b2a046940d7c" providerId="LiveId" clId="{5CB25B10-5B1C-4017-B167-ED3104435743}" dt="2024-05-30T06:17:15.693" v="9527" actId="165"/>
          <ac:cxnSpMkLst>
            <pc:docMk/>
            <pc:sldMk cId="1593425542" sldId="924"/>
            <ac:cxnSpMk id="34" creationId="{0BC97658-106B-8300-2A6B-781D858A0D01}"/>
          </ac:cxnSpMkLst>
        </pc:cxnChg>
        <pc:cxnChg chg="mod">
          <ac:chgData name="Phillip Kaufman" userId="c001b2a046940d7c" providerId="LiveId" clId="{5CB25B10-5B1C-4017-B167-ED3104435743}" dt="2024-05-30T06:17:15.693" v="9527" actId="165"/>
          <ac:cxnSpMkLst>
            <pc:docMk/>
            <pc:sldMk cId="1593425542" sldId="924"/>
            <ac:cxnSpMk id="35" creationId="{911F220D-42A0-6D67-6CEF-FD413C25331C}"/>
          </ac:cxnSpMkLst>
        </pc:cxnChg>
        <pc:cxnChg chg="mod">
          <ac:chgData name="Phillip Kaufman" userId="c001b2a046940d7c" providerId="LiveId" clId="{5CB25B10-5B1C-4017-B167-ED3104435743}" dt="2024-05-30T06:17:15.693" v="9527" actId="165"/>
          <ac:cxnSpMkLst>
            <pc:docMk/>
            <pc:sldMk cId="1593425542" sldId="924"/>
            <ac:cxnSpMk id="36" creationId="{B221C115-F4D3-E057-A2AC-BE17ECC328DE}"/>
          </ac:cxnSpMkLst>
        </pc:cxnChg>
        <pc:cxnChg chg="mod">
          <ac:chgData name="Phillip Kaufman" userId="c001b2a046940d7c" providerId="LiveId" clId="{5CB25B10-5B1C-4017-B167-ED3104435743}" dt="2024-05-30T06:17:15.693" v="9527" actId="165"/>
          <ac:cxnSpMkLst>
            <pc:docMk/>
            <pc:sldMk cId="1593425542" sldId="924"/>
            <ac:cxnSpMk id="37" creationId="{7632E6BA-9178-FCFC-DEA2-71CDF34666E9}"/>
          </ac:cxnSpMkLst>
        </pc:cxnChg>
        <pc:cxnChg chg="mod">
          <ac:chgData name="Phillip Kaufman" userId="c001b2a046940d7c" providerId="LiveId" clId="{5CB25B10-5B1C-4017-B167-ED3104435743}" dt="2024-05-30T06:17:15.693" v="9527" actId="165"/>
          <ac:cxnSpMkLst>
            <pc:docMk/>
            <pc:sldMk cId="1593425542" sldId="924"/>
            <ac:cxnSpMk id="38" creationId="{41346614-0A90-024D-B253-9621CBEB3700}"/>
          </ac:cxnSpMkLst>
        </pc:cxnChg>
        <pc:cxnChg chg="mod">
          <ac:chgData name="Phillip Kaufman" userId="c001b2a046940d7c" providerId="LiveId" clId="{5CB25B10-5B1C-4017-B167-ED3104435743}" dt="2024-05-30T06:17:15.693" v="9527" actId="165"/>
          <ac:cxnSpMkLst>
            <pc:docMk/>
            <pc:sldMk cId="1593425542" sldId="924"/>
            <ac:cxnSpMk id="39" creationId="{B0AF566E-187F-9B9F-0278-D5F46B07FB5B}"/>
          </ac:cxnSpMkLst>
        </pc:cxnChg>
        <pc:cxnChg chg="mod">
          <ac:chgData name="Phillip Kaufman" userId="c001b2a046940d7c" providerId="LiveId" clId="{5CB25B10-5B1C-4017-B167-ED3104435743}" dt="2024-05-30T06:17:15.693" v="9527" actId="165"/>
          <ac:cxnSpMkLst>
            <pc:docMk/>
            <pc:sldMk cId="1593425542" sldId="924"/>
            <ac:cxnSpMk id="40" creationId="{7A10190D-2210-4FF2-D258-EB5AAAF8DC81}"/>
          </ac:cxnSpMkLst>
        </pc:cxnChg>
        <pc:cxnChg chg="mod">
          <ac:chgData name="Phillip Kaufman" userId="c001b2a046940d7c" providerId="LiveId" clId="{5CB25B10-5B1C-4017-B167-ED3104435743}" dt="2024-05-30T06:17:15.693" v="9527" actId="165"/>
          <ac:cxnSpMkLst>
            <pc:docMk/>
            <pc:sldMk cId="1593425542" sldId="924"/>
            <ac:cxnSpMk id="41" creationId="{3B45C41A-ADAF-3B1C-9CCE-E266629967EE}"/>
          </ac:cxnSpMkLst>
        </pc:cxnChg>
        <pc:cxnChg chg="mod">
          <ac:chgData name="Phillip Kaufman" userId="c001b2a046940d7c" providerId="LiveId" clId="{5CB25B10-5B1C-4017-B167-ED3104435743}" dt="2024-05-30T06:17:15.693" v="9527" actId="165"/>
          <ac:cxnSpMkLst>
            <pc:docMk/>
            <pc:sldMk cId="1593425542" sldId="924"/>
            <ac:cxnSpMk id="42" creationId="{A9C1A472-C874-B442-823D-3B66CCA4BC6B}"/>
          </ac:cxnSpMkLst>
        </pc:cxnChg>
        <pc:cxnChg chg="mod">
          <ac:chgData name="Phillip Kaufman" userId="c001b2a046940d7c" providerId="LiveId" clId="{5CB25B10-5B1C-4017-B167-ED3104435743}" dt="2024-05-30T06:17:15.693" v="9527" actId="165"/>
          <ac:cxnSpMkLst>
            <pc:docMk/>
            <pc:sldMk cId="1593425542" sldId="924"/>
            <ac:cxnSpMk id="43" creationId="{C203BDB6-667B-A540-4747-0459FB6BCF4F}"/>
          </ac:cxnSpMkLst>
        </pc:cxnChg>
        <pc:cxnChg chg="mod">
          <ac:chgData name="Phillip Kaufman" userId="c001b2a046940d7c" providerId="LiveId" clId="{5CB25B10-5B1C-4017-B167-ED3104435743}" dt="2024-05-30T06:17:15.693" v="9527" actId="165"/>
          <ac:cxnSpMkLst>
            <pc:docMk/>
            <pc:sldMk cId="1593425542" sldId="924"/>
            <ac:cxnSpMk id="44" creationId="{FC612CD2-05F4-0F89-A3DE-33AC8E54F907}"/>
          </ac:cxnSpMkLst>
        </pc:cxnChg>
        <pc:cxnChg chg="mod">
          <ac:chgData name="Phillip Kaufman" userId="c001b2a046940d7c" providerId="LiveId" clId="{5CB25B10-5B1C-4017-B167-ED3104435743}" dt="2024-05-30T06:17:15.693" v="9527" actId="165"/>
          <ac:cxnSpMkLst>
            <pc:docMk/>
            <pc:sldMk cId="1593425542" sldId="924"/>
            <ac:cxnSpMk id="45" creationId="{A242E9E3-B544-F7DF-6B55-DC5D0F5D2158}"/>
          </ac:cxnSpMkLst>
        </pc:cxnChg>
        <pc:cxnChg chg="mod">
          <ac:chgData name="Phillip Kaufman" userId="c001b2a046940d7c" providerId="LiveId" clId="{5CB25B10-5B1C-4017-B167-ED3104435743}" dt="2024-05-30T06:17:15.693" v="9527" actId="165"/>
          <ac:cxnSpMkLst>
            <pc:docMk/>
            <pc:sldMk cId="1593425542" sldId="924"/>
            <ac:cxnSpMk id="46" creationId="{1ACAF326-4307-D8B4-C237-4D2E2FE016F0}"/>
          </ac:cxnSpMkLst>
        </pc:cxnChg>
        <pc:cxnChg chg="mod">
          <ac:chgData name="Phillip Kaufman" userId="c001b2a046940d7c" providerId="LiveId" clId="{5CB25B10-5B1C-4017-B167-ED3104435743}" dt="2024-05-30T06:17:15.693" v="9527" actId="165"/>
          <ac:cxnSpMkLst>
            <pc:docMk/>
            <pc:sldMk cId="1593425542" sldId="924"/>
            <ac:cxnSpMk id="47" creationId="{D56F84F1-829F-B2FB-749E-0E97A508962A}"/>
          </ac:cxnSpMkLst>
        </pc:cxnChg>
        <pc:cxnChg chg="mod">
          <ac:chgData name="Phillip Kaufman" userId="c001b2a046940d7c" providerId="LiveId" clId="{5CB25B10-5B1C-4017-B167-ED3104435743}" dt="2024-05-30T06:17:15.693" v="9527" actId="165"/>
          <ac:cxnSpMkLst>
            <pc:docMk/>
            <pc:sldMk cId="1593425542" sldId="924"/>
            <ac:cxnSpMk id="48" creationId="{DAF69126-E555-87FF-3197-AB964F7041A0}"/>
          </ac:cxnSpMkLst>
        </pc:cxnChg>
        <pc:cxnChg chg="mod">
          <ac:chgData name="Phillip Kaufman" userId="c001b2a046940d7c" providerId="LiveId" clId="{5CB25B10-5B1C-4017-B167-ED3104435743}" dt="2024-05-30T06:17:15.693" v="9527" actId="165"/>
          <ac:cxnSpMkLst>
            <pc:docMk/>
            <pc:sldMk cId="1593425542" sldId="924"/>
            <ac:cxnSpMk id="49" creationId="{8F19A5A7-15ED-92C8-7155-CE21A757E00A}"/>
          </ac:cxnSpMkLst>
        </pc:cxnChg>
        <pc:cxnChg chg="mod">
          <ac:chgData name="Phillip Kaufman" userId="c001b2a046940d7c" providerId="LiveId" clId="{5CB25B10-5B1C-4017-B167-ED3104435743}" dt="2024-05-30T06:17:15.693" v="9527" actId="165"/>
          <ac:cxnSpMkLst>
            <pc:docMk/>
            <pc:sldMk cId="1593425542" sldId="924"/>
            <ac:cxnSpMk id="50" creationId="{6B0E7EDE-90D8-D5A1-43D4-CAC6C15F7D5E}"/>
          </ac:cxnSpMkLst>
        </pc:cxnChg>
        <pc:cxnChg chg="mod">
          <ac:chgData name="Phillip Kaufman" userId="c001b2a046940d7c" providerId="LiveId" clId="{5CB25B10-5B1C-4017-B167-ED3104435743}" dt="2024-05-30T06:17:15.693" v="9527" actId="165"/>
          <ac:cxnSpMkLst>
            <pc:docMk/>
            <pc:sldMk cId="1593425542" sldId="924"/>
            <ac:cxnSpMk id="51" creationId="{ECF009E4-98EB-C27C-050D-878E3C6FF8C9}"/>
          </ac:cxnSpMkLst>
        </pc:cxnChg>
        <pc:cxnChg chg="mod">
          <ac:chgData name="Phillip Kaufman" userId="c001b2a046940d7c" providerId="LiveId" clId="{5CB25B10-5B1C-4017-B167-ED3104435743}" dt="2024-05-30T06:17:15.693" v="9527" actId="165"/>
          <ac:cxnSpMkLst>
            <pc:docMk/>
            <pc:sldMk cId="1593425542" sldId="924"/>
            <ac:cxnSpMk id="52" creationId="{CF47C101-E1F8-7508-AFE3-EEDC6357C4FD}"/>
          </ac:cxnSpMkLst>
        </pc:cxnChg>
        <pc:cxnChg chg="mod">
          <ac:chgData name="Phillip Kaufman" userId="c001b2a046940d7c" providerId="LiveId" clId="{5CB25B10-5B1C-4017-B167-ED3104435743}" dt="2024-05-30T06:17:15.693" v="9527" actId="165"/>
          <ac:cxnSpMkLst>
            <pc:docMk/>
            <pc:sldMk cId="1593425542" sldId="924"/>
            <ac:cxnSpMk id="53" creationId="{CA6C58AF-02AA-F986-260C-56A93E262790}"/>
          </ac:cxnSpMkLst>
        </pc:cxnChg>
        <pc:cxnChg chg="mod">
          <ac:chgData name="Phillip Kaufman" userId="c001b2a046940d7c" providerId="LiveId" clId="{5CB25B10-5B1C-4017-B167-ED3104435743}" dt="2024-05-30T06:17:15.693" v="9527" actId="165"/>
          <ac:cxnSpMkLst>
            <pc:docMk/>
            <pc:sldMk cId="1593425542" sldId="924"/>
            <ac:cxnSpMk id="54" creationId="{7B9213C8-7433-CFD9-6D23-2A4C7EE74FB7}"/>
          </ac:cxnSpMkLst>
        </pc:cxnChg>
        <pc:cxnChg chg="mod">
          <ac:chgData name="Phillip Kaufman" userId="c001b2a046940d7c" providerId="LiveId" clId="{5CB25B10-5B1C-4017-B167-ED3104435743}" dt="2024-05-30T06:17:15.693" v="9527" actId="165"/>
          <ac:cxnSpMkLst>
            <pc:docMk/>
            <pc:sldMk cId="1593425542" sldId="924"/>
            <ac:cxnSpMk id="55" creationId="{35B48DBE-708F-4CC0-20A8-921BCC103499}"/>
          </ac:cxnSpMkLst>
        </pc:cxnChg>
        <pc:cxnChg chg="mod">
          <ac:chgData name="Phillip Kaufman" userId="c001b2a046940d7c" providerId="LiveId" clId="{5CB25B10-5B1C-4017-B167-ED3104435743}" dt="2024-05-30T06:17:15.693" v="9527" actId="165"/>
          <ac:cxnSpMkLst>
            <pc:docMk/>
            <pc:sldMk cId="1593425542" sldId="924"/>
            <ac:cxnSpMk id="56" creationId="{A8CBFD7D-5375-6911-A11F-B08C61D00D5B}"/>
          </ac:cxnSpMkLst>
        </pc:cxnChg>
        <pc:cxnChg chg="mod">
          <ac:chgData name="Phillip Kaufman" userId="c001b2a046940d7c" providerId="LiveId" clId="{5CB25B10-5B1C-4017-B167-ED3104435743}" dt="2024-05-30T06:17:15.693" v="9527" actId="165"/>
          <ac:cxnSpMkLst>
            <pc:docMk/>
            <pc:sldMk cId="1593425542" sldId="924"/>
            <ac:cxnSpMk id="57" creationId="{2909A46A-54B3-A59C-04E8-4251EBC531A0}"/>
          </ac:cxnSpMkLst>
        </pc:cxnChg>
        <pc:cxnChg chg="mod">
          <ac:chgData name="Phillip Kaufman" userId="c001b2a046940d7c" providerId="LiveId" clId="{5CB25B10-5B1C-4017-B167-ED3104435743}" dt="2024-05-30T06:17:15.693" v="9527" actId="165"/>
          <ac:cxnSpMkLst>
            <pc:docMk/>
            <pc:sldMk cId="1593425542" sldId="924"/>
            <ac:cxnSpMk id="58" creationId="{0EDB17C9-9AE7-04B0-7E43-0D259A1FC9F9}"/>
          </ac:cxnSpMkLst>
        </pc:cxnChg>
        <pc:cxnChg chg="mod">
          <ac:chgData name="Phillip Kaufman" userId="c001b2a046940d7c" providerId="LiveId" clId="{5CB25B10-5B1C-4017-B167-ED3104435743}" dt="2024-05-30T06:17:15.693" v="9527" actId="165"/>
          <ac:cxnSpMkLst>
            <pc:docMk/>
            <pc:sldMk cId="1593425542" sldId="924"/>
            <ac:cxnSpMk id="59" creationId="{789352E7-B33C-0B91-6583-82484DC6148F}"/>
          </ac:cxnSpMkLst>
        </pc:cxnChg>
        <pc:cxnChg chg="mod">
          <ac:chgData name="Phillip Kaufman" userId="c001b2a046940d7c" providerId="LiveId" clId="{5CB25B10-5B1C-4017-B167-ED3104435743}" dt="2024-05-30T06:17:15.693" v="9527" actId="165"/>
          <ac:cxnSpMkLst>
            <pc:docMk/>
            <pc:sldMk cId="1593425542" sldId="924"/>
            <ac:cxnSpMk id="60" creationId="{EB276378-899A-0D59-1643-7F5F61F139D6}"/>
          </ac:cxnSpMkLst>
        </pc:cxnChg>
        <pc:cxnChg chg="mod">
          <ac:chgData name="Phillip Kaufman" userId="c001b2a046940d7c" providerId="LiveId" clId="{5CB25B10-5B1C-4017-B167-ED3104435743}" dt="2024-05-30T06:17:15.693" v="9527" actId="165"/>
          <ac:cxnSpMkLst>
            <pc:docMk/>
            <pc:sldMk cId="1593425542" sldId="924"/>
            <ac:cxnSpMk id="61" creationId="{BCBA5AD7-433E-EA4F-A1AB-68FAF1B171A6}"/>
          </ac:cxnSpMkLst>
        </pc:cxnChg>
        <pc:cxnChg chg="mod">
          <ac:chgData name="Phillip Kaufman" userId="c001b2a046940d7c" providerId="LiveId" clId="{5CB25B10-5B1C-4017-B167-ED3104435743}" dt="2024-05-30T06:17:15.693" v="9527" actId="165"/>
          <ac:cxnSpMkLst>
            <pc:docMk/>
            <pc:sldMk cId="1593425542" sldId="924"/>
            <ac:cxnSpMk id="62" creationId="{D8B471B8-EF33-8CC5-BF5F-D66FC93BC29D}"/>
          </ac:cxnSpMkLst>
        </pc:cxnChg>
        <pc:cxnChg chg="mod">
          <ac:chgData name="Phillip Kaufman" userId="c001b2a046940d7c" providerId="LiveId" clId="{5CB25B10-5B1C-4017-B167-ED3104435743}" dt="2024-05-30T06:17:15.693" v="9527" actId="165"/>
          <ac:cxnSpMkLst>
            <pc:docMk/>
            <pc:sldMk cId="1593425542" sldId="924"/>
            <ac:cxnSpMk id="63" creationId="{AC95CED0-A23F-2743-94BE-3E7E15B92B17}"/>
          </ac:cxnSpMkLst>
        </pc:cxnChg>
        <pc:cxnChg chg="mod">
          <ac:chgData name="Phillip Kaufman" userId="c001b2a046940d7c" providerId="LiveId" clId="{5CB25B10-5B1C-4017-B167-ED3104435743}" dt="2024-05-30T06:17:15.693" v="9527" actId="165"/>
          <ac:cxnSpMkLst>
            <pc:docMk/>
            <pc:sldMk cId="1593425542" sldId="924"/>
            <ac:cxnSpMk id="64" creationId="{72CD4C00-6B8C-D92B-BE73-5D3857BF8C6F}"/>
          </ac:cxnSpMkLst>
        </pc:cxnChg>
        <pc:cxnChg chg="del mod">
          <ac:chgData name="Phillip Kaufman" userId="c001b2a046940d7c" providerId="LiveId" clId="{5CB25B10-5B1C-4017-B167-ED3104435743}" dt="2024-05-30T06:18:06.768" v="9540" actId="478"/>
          <ac:cxnSpMkLst>
            <pc:docMk/>
            <pc:sldMk cId="1593425542" sldId="924"/>
            <ac:cxnSpMk id="68" creationId="{AFA7E6BA-E99A-871A-D1A3-5A1A3BDEA264}"/>
          </ac:cxnSpMkLst>
        </pc:cxnChg>
        <pc:cxnChg chg="mod">
          <ac:chgData name="Phillip Kaufman" userId="c001b2a046940d7c" providerId="LiveId" clId="{5CB25B10-5B1C-4017-B167-ED3104435743}" dt="2024-05-30T06:17:15.693" v="9527" actId="165"/>
          <ac:cxnSpMkLst>
            <pc:docMk/>
            <pc:sldMk cId="1593425542" sldId="924"/>
            <ac:cxnSpMk id="69" creationId="{5ECC2615-8467-7979-08B3-5E37CDEDB115}"/>
          </ac:cxnSpMkLst>
        </pc:cxnChg>
        <pc:cxnChg chg="mod">
          <ac:chgData name="Phillip Kaufman" userId="c001b2a046940d7c" providerId="LiveId" clId="{5CB25B10-5B1C-4017-B167-ED3104435743}" dt="2024-05-30T06:19:06.663" v="9549"/>
          <ac:cxnSpMkLst>
            <pc:docMk/>
            <pc:sldMk cId="1593425542" sldId="924"/>
            <ac:cxnSpMk id="75" creationId="{53A88974-502D-2226-4270-42F52AFF6A4A}"/>
          </ac:cxnSpMkLst>
        </pc:cxnChg>
        <pc:cxnChg chg="mod">
          <ac:chgData name="Phillip Kaufman" userId="c001b2a046940d7c" providerId="LiveId" clId="{5CB25B10-5B1C-4017-B167-ED3104435743}" dt="2024-05-30T06:19:06.663" v="9549"/>
          <ac:cxnSpMkLst>
            <pc:docMk/>
            <pc:sldMk cId="1593425542" sldId="924"/>
            <ac:cxnSpMk id="76" creationId="{B62FA3A3-506D-66AF-BC19-1176C4A6DEE5}"/>
          </ac:cxnSpMkLst>
        </pc:cxnChg>
        <pc:cxnChg chg="mod">
          <ac:chgData name="Phillip Kaufman" userId="c001b2a046940d7c" providerId="LiveId" clId="{5CB25B10-5B1C-4017-B167-ED3104435743}" dt="2024-05-30T06:19:21.484" v="9553"/>
          <ac:cxnSpMkLst>
            <pc:docMk/>
            <pc:sldMk cId="1593425542" sldId="924"/>
            <ac:cxnSpMk id="86" creationId="{CF15C291-54F0-EA34-D647-FBC0500733A1}"/>
          </ac:cxnSpMkLst>
        </pc:cxnChg>
        <pc:cxnChg chg="mod">
          <ac:chgData name="Phillip Kaufman" userId="c001b2a046940d7c" providerId="LiveId" clId="{5CB25B10-5B1C-4017-B167-ED3104435743}" dt="2024-05-30T06:19:21.484" v="9553"/>
          <ac:cxnSpMkLst>
            <pc:docMk/>
            <pc:sldMk cId="1593425542" sldId="924"/>
            <ac:cxnSpMk id="87" creationId="{D46DE68A-BC14-132C-2509-8AA2DA164508}"/>
          </ac:cxnSpMkLst>
        </pc:cxnChg>
        <pc:cxnChg chg="mod">
          <ac:chgData name="Phillip Kaufman" userId="c001b2a046940d7c" providerId="LiveId" clId="{5CB25B10-5B1C-4017-B167-ED3104435743}" dt="2024-05-30T06:19:21.484" v="9553"/>
          <ac:cxnSpMkLst>
            <pc:docMk/>
            <pc:sldMk cId="1593425542" sldId="924"/>
            <ac:cxnSpMk id="88" creationId="{0DE18159-0E49-78B9-C2AB-F8D747384C52}"/>
          </ac:cxnSpMkLst>
        </pc:cxnChg>
        <pc:cxnChg chg="mod">
          <ac:chgData name="Phillip Kaufman" userId="c001b2a046940d7c" providerId="LiveId" clId="{5CB25B10-5B1C-4017-B167-ED3104435743}" dt="2024-05-30T06:19:21.484" v="9553"/>
          <ac:cxnSpMkLst>
            <pc:docMk/>
            <pc:sldMk cId="1593425542" sldId="924"/>
            <ac:cxnSpMk id="89" creationId="{A346EC61-82D4-E9CB-D04E-3BDF9AB52521}"/>
          </ac:cxnSpMkLst>
        </pc:cxnChg>
        <pc:cxnChg chg="mod">
          <ac:chgData name="Phillip Kaufman" userId="c001b2a046940d7c" providerId="LiveId" clId="{5CB25B10-5B1C-4017-B167-ED3104435743}" dt="2024-05-30T06:19:21.484" v="9553"/>
          <ac:cxnSpMkLst>
            <pc:docMk/>
            <pc:sldMk cId="1593425542" sldId="924"/>
            <ac:cxnSpMk id="90" creationId="{5192570C-E9FF-5DD3-F586-EF453A5EFCD5}"/>
          </ac:cxnSpMkLst>
        </pc:cxnChg>
        <pc:cxnChg chg="mod">
          <ac:chgData name="Phillip Kaufman" userId="c001b2a046940d7c" providerId="LiveId" clId="{5CB25B10-5B1C-4017-B167-ED3104435743}" dt="2024-05-30T06:19:21.484" v="9553"/>
          <ac:cxnSpMkLst>
            <pc:docMk/>
            <pc:sldMk cId="1593425542" sldId="924"/>
            <ac:cxnSpMk id="91" creationId="{8727460B-659F-147A-034B-B995F20DFD4B}"/>
          </ac:cxnSpMkLst>
        </pc:cxnChg>
        <pc:cxnChg chg="mod">
          <ac:chgData name="Phillip Kaufman" userId="c001b2a046940d7c" providerId="LiveId" clId="{5CB25B10-5B1C-4017-B167-ED3104435743}" dt="2024-05-30T06:19:21.484" v="9553"/>
          <ac:cxnSpMkLst>
            <pc:docMk/>
            <pc:sldMk cId="1593425542" sldId="924"/>
            <ac:cxnSpMk id="92" creationId="{122B57E7-CE98-70E7-7F4A-98FB011C9A2F}"/>
          </ac:cxnSpMkLst>
        </pc:cxnChg>
        <pc:cxnChg chg="mod">
          <ac:chgData name="Phillip Kaufman" userId="c001b2a046940d7c" providerId="LiveId" clId="{5CB25B10-5B1C-4017-B167-ED3104435743}" dt="2024-05-30T06:19:21.484" v="9553"/>
          <ac:cxnSpMkLst>
            <pc:docMk/>
            <pc:sldMk cId="1593425542" sldId="924"/>
            <ac:cxnSpMk id="93" creationId="{C18DA03D-3D96-6BB2-7E8A-DF303A9ADE58}"/>
          </ac:cxnSpMkLst>
        </pc:cxnChg>
        <pc:cxnChg chg="mod">
          <ac:chgData name="Phillip Kaufman" userId="c001b2a046940d7c" providerId="LiveId" clId="{5CB25B10-5B1C-4017-B167-ED3104435743}" dt="2024-05-30T06:19:21.484" v="9553"/>
          <ac:cxnSpMkLst>
            <pc:docMk/>
            <pc:sldMk cId="1593425542" sldId="924"/>
            <ac:cxnSpMk id="94" creationId="{9DE8E531-9E58-CD36-8988-A35ED7C36D8A}"/>
          </ac:cxnSpMkLst>
        </pc:cxnChg>
        <pc:cxnChg chg="mod">
          <ac:chgData name="Phillip Kaufman" userId="c001b2a046940d7c" providerId="LiveId" clId="{5CB25B10-5B1C-4017-B167-ED3104435743}" dt="2024-05-30T06:19:21.484" v="9553"/>
          <ac:cxnSpMkLst>
            <pc:docMk/>
            <pc:sldMk cId="1593425542" sldId="924"/>
            <ac:cxnSpMk id="95" creationId="{ACDC7A32-BC19-3F83-F86C-58C7285DAB83}"/>
          </ac:cxnSpMkLst>
        </pc:cxnChg>
        <pc:cxnChg chg="mod">
          <ac:chgData name="Phillip Kaufman" userId="c001b2a046940d7c" providerId="LiveId" clId="{5CB25B10-5B1C-4017-B167-ED3104435743}" dt="2024-05-30T06:19:21.484" v="9553"/>
          <ac:cxnSpMkLst>
            <pc:docMk/>
            <pc:sldMk cId="1593425542" sldId="924"/>
            <ac:cxnSpMk id="96" creationId="{752DE797-3ACF-B48D-9796-F0F67E591C1E}"/>
          </ac:cxnSpMkLst>
        </pc:cxnChg>
        <pc:cxnChg chg="mod">
          <ac:chgData name="Phillip Kaufman" userId="c001b2a046940d7c" providerId="LiveId" clId="{5CB25B10-5B1C-4017-B167-ED3104435743}" dt="2024-05-30T06:19:21.484" v="9553"/>
          <ac:cxnSpMkLst>
            <pc:docMk/>
            <pc:sldMk cId="1593425542" sldId="924"/>
            <ac:cxnSpMk id="97" creationId="{A74C27B2-4663-94B4-E089-187974537145}"/>
          </ac:cxnSpMkLst>
        </pc:cxnChg>
        <pc:cxnChg chg="mod">
          <ac:chgData name="Phillip Kaufman" userId="c001b2a046940d7c" providerId="LiveId" clId="{5CB25B10-5B1C-4017-B167-ED3104435743}" dt="2024-05-30T06:19:21.484" v="9553"/>
          <ac:cxnSpMkLst>
            <pc:docMk/>
            <pc:sldMk cId="1593425542" sldId="924"/>
            <ac:cxnSpMk id="98" creationId="{8D67E501-453A-E1F7-DFFA-E21AD9CD945E}"/>
          </ac:cxnSpMkLst>
        </pc:cxnChg>
        <pc:cxnChg chg="mod">
          <ac:chgData name="Phillip Kaufman" userId="c001b2a046940d7c" providerId="LiveId" clId="{5CB25B10-5B1C-4017-B167-ED3104435743}" dt="2024-05-30T06:19:21.484" v="9553"/>
          <ac:cxnSpMkLst>
            <pc:docMk/>
            <pc:sldMk cId="1593425542" sldId="924"/>
            <ac:cxnSpMk id="99" creationId="{06EA46C5-311F-1D89-0A2D-4CFC2F23CFBE}"/>
          </ac:cxnSpMkLst>
        </pc:cxnChg>
        <pc:cxnChg chg="mod">
          <ac:chgData name="Phillip Kaufman" userId="c001b2a046940d7c" providerId="LiveId" clId="{5CB25B10-5B1C-4017-B167-ED3104435743}" dt="2024-05-30T06:19:21.484" v="9553"/>
          <ac:cxnSpMkLst>
            <pc:docMk/>
            <pc:sldMk cId="1593425542" sldId="924"/>
            <ac:cxnSpMk id="100" creationId="{9B6A5390-BC8E-8173-A5B9-A409F17CF96C}"/>
          </ac:cxnSpMkLst>
        </pc:cxnChg>
        <pc:cxnChg chg="mod">
          <ac:chgData name="Phillip Kaufman" userId="c001b2a046940d7c" providerId="LiveId" clId="{5CB25B10-5B1C-4017-B167-ED3104435743}" dt="2024-05-30T06:19:21.484" v="9553"/>
          <ac:cxnSpMkLst>
            <pc:docMk/>
            <pc:sldMk cId="1593425542" sldId="924"/>
            <ac:cxnSpMk id="101" creationId="{9F725F2B-6312-BE12-1203-B4E5956C1AFC}"/>
          </ac:cxnSpMkLst>
        </pc:cxnChg>
        <pc:cxnChg chg="mod">
          <ac:chgData name="Phillip Kaufman" userId="c001b2a046940d7c" providerId="LiveId" clId="{5CB25B10-5B1C-4017-B167-ED3104435743}" dt="2024-05-30T06:19:21.484" v="9553"/>
          <ac:cxnSpMkLst>
            <pc:docMk/>
            <pc:sldMk cId="1593425542" sldId="924"/>
            <ac:cxnSpMk id="102" creationId="{4AC155E8-4559-68A5-2678-7E535BD2F13F}"/>
          </ac:cxnSpMkLst>
        </pc:cxnChg>
        <pc:cxnChg chg="mod">
          <ac:chgData name="Phillip Kaufman" userId="c001b2a046940d7c" providerId="LiveId" clId="{5CB25B10-5B1C-4017-B167-ED3104435743}" dt="2024-05-30T06:19:21.484" v="9553"/>
          <ac:cxnSpMkLst>
            <pc:docMk/>
            <pc:sldMk cId="1593425542" sldId="924"/>
            <ac:cxnSpMk id="103" creationId="{50E82347-B133-79B5-46F3-8980B3B116A0}"/>
          </ac:cxnSpMkLst>
        </pc:cxnChg>
        <pc:cxnChg chg="mod">
          <ac:chgData name="Phillip Kaufman" userId="c001b2a046940d7c" providerId="LiveId" clId="{5CB25B10-5B1C-4017-B167-ED3104435743}" dt="2024-05-30T06:19:21.484" v="9553"/>
          <ac:cxnSpMkLst>
            <pc:docMk/>
            <pc:sldMk cId="1593425542" sldId="924"/>
            <ac:cxnSpMk id="104" creationId="{9592C5D2-65CA-B51F-7BC2-8D7FA27F3CCA}"/>
          </ac:cxnSpMkLst>
        </pc:cxnChg>
        <pc:cxnChg chg="mod">
          <ac:chgData name="Phillip Kaufman" userId="c001b2a046940d7c" providerId="LiveId" clId="{5CB25B10-5B1C-4017-B167-ED3104435743}" dt="2024-05-30T06:19:21.484" v="9553"/>
          <ac:cxnSpMkLst>
            <pc:docMk/>
            <pc:sldMk cId="1593425542" sldId="924"/>
            <ac:cxnSpMk id="105" creationId="{351B84DE-1BEC-E5CE-BBED-42BE77BAAC98}"/>
          </ac:cxnSpMkLst>
        </pc:cxnChg>
        <pc:cxnChg chg="mod">
          <ac:chgData name="Phillip Kaufman" userId="c001b2a046940d7c" providerId="LiveId" clId="{5CB25B10-5B1C-4017-B167-ED3104435743}" dt="2024-05-30T06:19:21.484" v="9553"/>
          <ac:cxnSpMkLst>
            <pc:docMk/>
            <pc:sldMk cId="1593425542" sldId="924"/>
            <ac:cxnSpMk id="106" creationId="{F325F8FA-1134-3DEB-5A00-91A6539F8FE5}"/>
          </ac:cxnSpMkLst>
        </pc:cxnChg>
        <pc:cxnChg chg="mod">
          <ac:chgData name="Phillip Kaufman" userId="c001b2a046940d7c" providerId="LiveId" clId="{5CB25B10-5B1C-4017-B167-ED3104435743}" dt="2024-05-30T06:19:21.484" v="9553"/>
          <ac:cxnSpMkLst>
            <pc:docMk/>
            <pc:sldMk cId="1593425542" sldId="924"/>
            <ac:cxnSpMk id="114" creationId="{3DE69948-BF5F-06C2-6CD5-A54FC8616B9C}"/>
          </ac:cxnSpMkLst>
        </pc:cxnChg>
        <pc:cxnChg chg="mod">
          <ac:chgData name="Phillip Kaufman" userId="c001b2a046940d7c" providerId="LiveId" clId="{5CB25B10-5B1C-4017-B167-ED3104435743}" dt="2024-05-30T06:19:21.484" v="9553"/>
          <ac:cxnSpMkLst>
            <pc:docMk/>
            <pc:sldMk cId="1593425542" sldId="924"/>
            <ac:cxnSpMk id="115" creationId="{17376A16-F206-C58E-B364-E32728050D92}"/>
          </ac:cxnSpMkLst>
        </pc:cxnChg>
        <pc:cxnChg chg="mod">
          <ac:chgData name="Phillip Kaufman" userId="c001b2a046940d7c" providerId="LiveId" clId="{5CB25B10-5B1C-4017-B167-ED3104435743}" dt="2024-05-30T06:19:21.484" v="9553"/>
          <ac:cxnSpMkLst>
            <pc:docMk/>
            <pc:sldMk cId="1593425542" sldId="924"/>
            <ac:cxnSpMk id="116" creationId="{81CAE15E-1BAC-F870-5647-FF50B305464C}"/>
          </ac:cxnSpMkLst>
        </pc:cxnChg>
        <pc:cxnChg chg="mod">
          <ac:chgData name="Phillip Kaufman" userId="c001b2a046940d7c" providerId="LiveId" clId="{5CB25B10-5B1C-4017-B167-ED3104435743}" dt="2024-05-30T06:19:21.484" v="9553"/>
          <ac:cxnSpMkLst>
            <pc:docMk/>
            <pc:sldMk cId="1593425542" sldId="924"/>
            <ac:cxnSpMk id="117" creationId="{C3EB8C90-BCE6-9E2D-3646-EB2820595F2C}"/>
          </ac:cxnSpMkLst>
        </pc:cxnChg>
        <pc:cxnChg chg="mod">
          <ac:chgData name="Phillip Kaufman" userId="c001b2a046940d7c" providerId="LiveId" clId="{5CB25B10-5B1C-4017-B167-ED3104435743}" dt="2024-05-30T06:19:21.484" v="9553"/>
          <ac:cxnSpMkLst>
            <pc:docMk/>
            <pc:sldMk cId="1593425542" sldId="924"/>
            <ac:cxnSpMk id="118" creationId="{7A35DE8F-2645-AE46-DF64-B3BE17524F16}"/>
          </ac:cxnSpMkLst>
        </pc:cxnChg>
        <pc:cxnChg chg="mod">
          <ac:chgData name="Phillip Kaufman" userId="c001b2a046940d7c" providerId="LiveId" clId="{5CB25B10-5B1C-4017-B167-ED3104435743}" dt="2024-05-30T06:19:21.484" v="9553"/>
          <ac:cxnSpMkLst>
            <pc:docMk/>
            <pc:sldMk cId="1593425542" sldId="924"/>
            <ac:cxnSpMk id="119" creationId="{8846BE87-9C82-ABAB-946D-07F37147D157}"/>
          </ac:cxnSpMkLst>
        </pc:cxnChg>
        <pc:cxnChg chg="mod">
          <ac:chgData name="Phillip Kaufman" userId="c001b2a046940d7c" providerId="LiveId" clId="{5CB25B10-5B1C-4017-B167-ED3104435743}" dt="2024-05-30T06:19:21.484" v="9553"/>
          <ac:cxnSpMkLst>
            <pc:docMk/>
            <pc:sldMk cId="1593425542" sldId="924"/>
            <ac:cxnSpMk id="120" creationId="{BC768AAE-0A5F-1CA0-3E92-894B42DD39D1}"/>
          </ac:cxnSpMkLst>
        </pc:cxnChg>
        <pc:cxnChg chg="mod">
          <ac:chgData name="Phillip Kaufman" userId="c001b2a046940d7c" providerId="LiveId" clId="{5CB25B10-5B1C-4017-B167-ED3104435743}" dt="2024-05-30T06:19:21.484" v="9553"/>
          <ac:cxnSpMkLst>
            <pc:docMk/>
            <pc:sldMk cId="1593425542" sldId="924"/>
            <ac:cxnSpMk id="121" creationId="{452720FF-6831-46CF-F6DD-E0F54A82CBA7}"/>
          </ac:cxnSpMkLst>
        </pc:cxnChg>
        <pc:cxnChg chg="mod">
          <ac:chgData name="Phillip Kaufman" userId="c001b2a046940d7c" providerId="LiveId" clId="{5CB25B10-5B1C-4017-B167-ED3104435743}" dt="2024-05-30T06:19:21.484" v="9553"/>
          <ac:cxnSpMkLst>
            <pc:docMk/>
            <pc:sldMk cId="1593425542" sldId="924"/>
            <ac:cxnSpMk id="122" creationId="{88A36C7B-6D98-888D-9477-3D1AC09DFC93}"/>
          </ac:cxnSpMkLst>
        </pc:cxnChg>
        <pc:cxnChg chg="mod">
          <ac:chgData name="Phillip Kaufman" userId="c001b2a046940d7c" providerId="LiveId" clId="{5CB25B10-5B1C-4017-B167-ED3104435743}" dt="2024-05-30T06:19:21.484" v="9553"/>
          <ac:cxnSpMkLst>
            <pc:docMk/>
            <pc:sldMk cId="1593425542" sldId="924"/>
            <ac:cxnSpMk id="123" creationId="{E550B4CE-53B3-EF5E-7C86-9026D9603C23}"/>
          </ac:cxnSpMkLst>
        </pc:cxnChg>
        <pc:cxnChg chg="mod">
          <ac:chgData name="Phillip Kaufman" userId="c001b2a046940d7c" providerId="LiveId" clId="{5CB25B10-5B1C-4017-B167-ED3104435743}" dt="2024-05-30T06:19:21.484" v="9553"/>
          <ac:cxnSpMkLst>
            <pc:docMk/>
            <pc:sldMk cId="1593425542" sldId="924"/>
            <ac:cxnSpMk id="124" creationId="{3B13BED8-F75C-4CC8-E0EA-2A1A3E6171EB}"/>
          </ac:cxnSpMkLst>
        </pc:cxnChg>
      </pc:sldChg>
      <pc:sldChg chg="delSp modSp">
        <pc:chgData name="Phillip Kaufman" userId="c001b2a046940d7c" providerId="LiveId" clId="{5CB25B10-5B1C-4017-B167-ED3104435743}" dt="2024-06-02T01:37:04.628" v="10012" actId="165"/>
        <pc:sldMkLst>
          <pc:docMk/>
          <pc:sldMk cId="1713329819" sldId="932"/>
        </pc:sldMkLst>
        <pc:spChg chg="mod">
          <ac:chgData name="Phillip Kaufman" userId="c001b2a046940d7c" providerId="LiveId" clId="{5CB25B10-5B1C-4017-B167-ED3104435743}" dt="2024-06-02T01:37:04.628" v="10012" actId="165"/>
          <ac:spMkLst>
            <pc:docMk/>
            <pc:sldMk cId="1713329819" sldId="932"/>
            <ac:spMk id="13" creationId="{111B5A8A-A4E9-AECA-03D5-5C6E23E813BF}"/>
          </ac:spMkLst>
        </pc:spChg>
        <pc:spChg chg="mod">
          <ac:chgData name="Phillip Kaufman" userId="c001b2a046940d7c" providerId="LiveId" clId="{5CB25B10-5B1C-4017-B167-ED3104435743}" dt="2024-06-02T01:37:04.628" v="10012" actId="165"/>
          <ac:spMkLst>
            <pc:docMk/>
            <pc:sldMk cId="1713329819" sldId="932"/>
            <ac:spMk id="14" creationId="{AF4B1A46-5D59-F0F9-69C0-EAD52AAE36FD}"/>
          </ac:spMkLst>
        </pc:spChg>
        <pc:spChg chg="mod">
          <ac:chgData name="Phillip Kaufman" userId="c001b2a046940d7c" providerId="LiveId" clId="{5CB25B10-5B1C-4017-B167-ED3104435743}" dt="2024-06-02T01:37:04.628" v="10012" actId="165"/>
          <ac:spMkLst>
            <pc:docMk/>
            <pc:sldMk cId="1713329819" sldId="932"/>
            <ac:spMk id="15" creationId="{26D8997B-4D10-1C01-3651-3AF81C9D91BB}"/>
          </ac:spMkLst>
        </pc:spChg>
        <pc:spChg chg="mod">
          <ac:chgData name="Phillip Kaufman" userId="c001b2a046940d7c" providerId="LiveId" clId="{5CB25B10-5B1C-4017-B167-ED3104435743}" dt="2024-06-02T01:37:04.628" v="10012" actId="165"/>
          <ac:spMkLst>
            <pc:docMk/>
            <pc:sldMk cId="1713329819" sldId="932"/>
            <ac:spMk id="16" creationId="{BE758339-7BA2-C3B1-7AC1-05E627894CE1}"/>
          </ac:spMkLst>
        </pc:spChg>
        <pc:spChg chg="mod topLvl">
          <ac:chgData name="Phillip Kaufman" userId="c001b2a046940d7c" providerId="LiveId" clId="{5CB25B10-5B1C-4017-B167-ED3104435743}" dt="2024-06-02T01:37:04.628" v="10012" actId="165"/>
          <ac:spMkLst>
            <pc:docMk/>
            <pc:sldMk cId="1713329819" sldId="932"/>
            <ac:spMk id="41" creationId="{4565F7A4-B0E3-39B2-9B5F-BF5EBC2FFEE7}"/>
          </ac:spMkLst>
        </pc:spChg>
        <pc:spChg chg="mod">
          <ac:chgData name="Phillip Kaufman" userId="c001b2a046940d7c" providerId="LiveId" clId="{5CB25B10-5B1C-4017-B167-ED3104435743}" dt="2024-06-02T01:37:04.628" v="10012" actId="165"/>
          <ac:spMkLst>
            <pc:docMk/>
            <pc:sldMk cId="1713329819" sldId="932"/>
            <ac:spMk id="42" creationId="{50B6A683-992B-D0B3-D488-5C3C4381724D}"/>
          </ac:spMkLst>
        </pc:spChg>
        <pc:grpChg chg="mod">
          <ac:chgData name="Phillip Kaufman" userId="c001b2a046940d7c" providerId="LiveId" clId="{5CB25B10-5B1C-4017-B167-ED3104435743}" dt="2024-06-02T01:37:04.628" v="10012" actId="165"/>
          <ac:grpSpMkLst>
            <pc:docMk/>
            <pc:sldMk cId="1713329819" sldId="932"/>
            <ac:grpSpMk id="53" creationId="{68E804A3-378E-71FA-A801-A9554EF01EA9}"/>
          </ac:grpSpMkLst>
        </pc:grpChg>
        <pc:grpChg chg="mod topLvl">
          <ac:chgData name="Phillip Kaufman" userId="c001b2a046940d7c" providerId="LiveId" clId="{5CB25B10-5B1C-4017-B167-ED3104435743}" dt="2024-06-02T01:37:04.628" v="10012" actId="165"/>
          <ac:grpSpMkLst>
            <pc:docMk/>
            <pc:sldMk cId="1713329819" sldId="932"/>
            <ac:grpSpMk id="55" creationId="{860BE52D-D65C-1B4D-B04E-9282D21A5902}"/>
          </ac:grpSpMkLst>
        </pc:grpChg>
        <pc:grpChg chg="del">
          <ac:chgData name="Phillip Kaufman" userId="c001b2a046940d7c" providerId="LiveId" clId="{5CB25B10-5B1C-4017-B167-ED3104435743}" dt="2024-06-02T01:37:04.628" v="10012" actId="165"/>
          <ac:grpSpMkLst>
            <pc:docMk/>
            <pc:sldMk cId="1713329819" sldId="932"/>
            <ac:grpSpMk id="56" creationId="{8F24A5D7-68F3-A16A-58AB-974A7B595944}"/>
          </ac:grpSpMkLst>
        </pc:grpChg>
        <pc:grpChg chg="mod">
          <ac:chgData name="Phillip Kaufman" userId="c001b2a046940d7c" providerId="LiveId" clId="{5CB25B10-5B1C-4017-B167-ED3104435743}" dt="2024-06-02T01:37:04.628" v="10012" actId="165"/>
          <ac:grpSpMkLst>
            <pc:docMk/>
            <pc:sldMk cId="1713329819" sldId="932"/>
            <ac:grpSpMk id="190" creationId="{AB301327-AEA1-362B-134B-94A12FAF13B8}"/>
          </ac:grpSpMkLst>
        </pc:grpChg>
        <pc:grpChg chg="mod topLvl">
          <ac:chgData name="Phillip Kaufman" userId="c001b2a046940d7c" providerId="LiveId" clId="{5CB25B10-5B1C-4017-B167-ED3104435743}" dt="2024-06-02T01:37:04.628" v="10012" actId="165"/>
          <ac:grpSpMkLst>
            <pc:docMk/>
            <pc:sldMk cId="1713329819" sldId="932"/>
            <ac:grpSpMk id="204" creationId="{30E61B24-5CB2-C45F-DB18-FB9E457B2E94}"/>
          </ac:grpSpMkLst>
        </pc:grpChg>
        <pc:cxnChg chg="mod">
          <ac:chgData name="Phillip Kaufman" userId="c001b2a046940d7c" providerId="LiveId" clId="{5CB25B10-5B1C-4017-B167-ED3104435743}" dt="2024-06-02T01:37:04.628" v="10012" actId="165"/>
          <ac:cxnSpMkLst>
            <pc:docMk/>
            <pc:sldMk cId="1713329819" sldId="932"/>
            <ac:cxnSpMk id="164" creationId="{1F74262E-BFFC-145E-63DE-C72B321776FD}"/>
          </ac:cxnSpMkLst>
        </pc:cxnChg>
        <pc:cxnChg chg="mod">
          <ac:chgData name="Phillip Kaufman" userId="c001b2a046940d7c" providerId="LiveId" clId="{5CB25B10-5B1C-4017-B167-ED3104435743}" dt="2024-06-02T01:37:04.628" v="10012" actId="165"/>
          <ac:cxnSpMkLst>
            <pc:docMk/>
            <pc:sldMk cId="1713329819" sldId="932"/>
            <ac:cxnSpMk id="165" creationId="{EBAEC819-43D9-7145-5085-0CCAE2E6191B}"/>
          </ac:cxnSpMkLst>
        </pc:cxnChg>
        <pc:cxnChg chg="mod">
          <ac:chgData name="Phillip Kaufman" userId="c001b2a046940d7c" providerId="LiveId" clId="{5CB25B10-5B1C-4017-B167-ED3104435743}" dt="2024-06-02T01:37:04.628" v="10012" actId="165"/>
          <ac:cxnSpMkLst>
            <pc:docMk/>
            <pc:sldMk cId="1713329819" sldId="932"/>
            <ac:cxnSpMk id="166" creationId="{DD89220C-B027-E9A9-63C3-938BA0F8FFB8}"/>
          </ac:cxnSpMkLst>
        </pc:cxnChg>
        <pc:cxnChg chg="mod">
          <ac:chgData name="Phillip Kaufman" userId="c001b2a046940d7c" providerId="LiveId" clId="{5CB25B10-5B1C-4017-B167-ED3104435743}" dt="2024-06-02T01:37:04.628" v="10012" actId="165"/>
          <ac:cxnSpMkLst>
            <pc:docMk/>
            <pc:sldMk cId="1713329819" sldId="932"/>
            <ac:cxnSpMk id="167" creationId="{0706F125-50EB-4D82-C8ED-C329FBDA7FC8}"/>
          </ac:cxnSpMkLst>
        </pc:cxnChg>
        <pc:cxnChg chg="mod">
          <ac:chgData name="Phillip Kaufman" userId="c001b2a046940d7c" providerId="LiveId" clId="{5CB25B10-5B1C-4017-B167-ED3104435743}" dt="2024-06-02T01:37:04.628" v="10012" actId="165"/>
          <ac:cxnSpMkLst>
            <pc:docMk/>
            <pc:sldMk cId="1713329819" sldId="932"/>
            <ac:cxnSpMk id="168" creationId="{B7E17EE8-5761-4BE5-CDA4-2E6ECEA96DC3}"/>
          </ac:cxnSpMkLst>
        </pc:cxnChg>
        <pc:cxnChg chg="mod">
          <ac:chgData name="Phillip Kaufman" userId="c001b2a046940d7c" providerId="LiveId" clId="{5CB25B10-5B1C-4017-B167-ED3104435743}" dt="2024-06-02T01:37:04.628" v="10012" actId="165"/>
          <ac:cxnSpMkLst>
            <pc:docMk/>
            <pc:sldMk cId="1713329819" sldId="932"/>
            <ac:cxnSpMk id="169" creationId="{E708C1E6-9678-F7D4-F124-7DA702617EE8}"/>
          </ac:cxnSpMkLst>
        </pc:cxnChg>
        <pc:cxnChg chg="mod">
          <ac:chgData name="Phillip Kaufman" userId="c001b2a046940d7c" providerId="LiveId" clId="{5CB25B10-5B1C-4017-B167-ED3104435743}" dt="2024-06-02T01:37:04.628" v="10012" actId="165"/>
          <ac:cxnSpMkLst>
            <pc:docMk/>
            <pc:sldMk cId="1713329819" sldId="932"/>
            <ac:cxnSpMk id="170" creationId="{385CB5D0-ED30-4695-FE79-799101364D90}"/>
          </ac:cxnSpMkLst>
        </pc:cxnChg>
        <pc:cxnChg chg="mod">
          <ac:chgData name="Phillip Kaufman" userId="c001b2a046940d7c" providerId="LiveId" clId="{5CB25B10-5B1C-4017-B167-ED3104435743}" dt="2024-06-02T01:37:04.628" v="10012" actId="165"/>
          <ac:cxnSpMkLst>
            <pc:docMk/>
            <pc:sldMk cId="1713329819" sldId="932"/>
            <ac:cxnSpMk id="171" creationId="{1DA6EFC2-8D13-FE56-48AF-02C664571086}"/>
          </ac:cxnSpMkLst>
        </pc:cxnChg>
        <pc:cxnChg chg="mod">
          <ac:chgData name="Phillip Kaufman" userId="c001b2a046940d7c" providerId="LiveId" clId="{5CB25B10-5B1C-4017-B167-ED3104435743}" dt="2024-06-02T01:37:04.628" v="10012" actId="165"/>
          <ac:cxnSpMkLst>
            <pc:docMk/>
            <pc:sldMk cId="1713329819" sldId="932"/>
            <ac:cxnSpMk id="172" creationId="{B688865B-C653-AA16-FE6D-57551B93D02E}"/>
          </ac:cxnSpMkLst>
        </pc:cxnChg>
        <pc:cxnChg chg="mod">
          <ac:chgData name="Phillip Kaufman" userId="c001b2a046940d7c" providerId="LiveId" clId="{5CB25B10-5B1C-4017-B167-ED3104435743}" dt="2024-06-02T01:37:04.628" v="10012" actId="165"/>
          <ac:cxnSpMkLst>
            <pc:docMk/>
            <pc:sldMk cId="1713329819" sldId="932"/>
            <ac:cxnSpMk id="173" creationId="{FA26406A-06CE-F371-1DB6-C56DD740117A}"/>
          </ac:cxnSpMkLst>
        </pc:cxnChg>
        <pc:cxnChg chg="mod">
          <ac:chgData name="Phillip Kaufman" userId="c001b2a046940d7c" providerId="LiveId" clId="{5CB25B10-5B1C-4017-B167-ED3104435743}" dt="2024-06-02T01:37:04.628" v="10012" actId="165"/>
          <ac:cxnSpMkLst>
            <pc:docMk/>
            <pc:sldMk cId="1713329819" sldId="932"/>
            <ac:cxnSpMk id="174" creationId="{B1051FCD-21F0-8DB2-B73C-4E6D29C3755C}"/>
          </ac:cxnSpMkLst>
        </pc:cxnChg>
        <pc:cxnChg chg="mod">
          <ac:chgData name="Phillip Kaufman" userId="c001b2a046940d7c" providerId="LiveId" clId="{5CB25B10-5B1C-4017-B167-ED3104435743}" dt="2024-06-02T01:37:04.628" v="10012" actId="165"/>
          <ac:cxnSpMkLst>
            <pc:docMk/>
            <pc:sldMk cId="1713329819" sldId="932"/>
            <ac:cxnSpMk id="175" creationId="{50EDBA77-9326-D93C-1302-91B52A6E1E21}"/>
          </ac:cxnSpMkLst>
        </pc:cxnChg>
        <pc:cxnChg chg="mod">
          <ac:chgData name="Phillip Kaufman" userId="c001b2a046940d7c" providerId="LiveId" clId="{5CB25B10-5B1C-4017-B167-ED3104435743}" dt="2024-06-02T01:37:04.628" v="10012" actId="165"/>
          <ac:cxnSpMkLst>
            <pc:docMk/>
            <pc:sldMk cId="1713329819" sldId="932"/>
            <ac:cxnSpMk id="176" creationId="{7F78EFEE-881D-06F9-E1D0-DE00D74FD311}"/>
          </ac:cxnSpMkLst>
        </pc:cxnChg>
        <pc:cxnChg chg="mod">
          <ac:chgData name="Phillip Kaufman" userId="c001b2a046940d7c" providerId="LiveId" clId="{5CB25B10-5B1C-4017-B167-ED3104435743}" dt="2024-06-02T01:37:04.628" v="10012" actId="165"/>
          <ac:cxnSpMkLst>
            <pc:docMk/>
            <pc:sldMk cId="1713329819" sldId="932"/>
            <ac:cxnSpMk id="177" creationId="{8CE6495F-1F0D-2E4D-9058-5C5319DA9443}"/>
          </ac:cxnSpMkLst>
        </pc:cxnChg>
        <pc:cxnChg chg="mod">
          <ac:chgData name="Phillip Kaufman" userId="c001b2a046940d7c" providerId="LiveId" clId="{5CB25B10-5B1C-4017-B167-ED3104435743}" dt="2024-06-02T01:37:04.628" v="10012" actId="165"/>
          <ac:cxnSpMkLst>
            <pc:docMk/>
            <pc:sldMk cId="1713329819" sldId="932"/>
            <ac:cxnSpMk id="178" creationId="{97627524-F75E-7617-6F2D-8680B0C583BD}"/>
          </ac:cxnSpMkLst>
        </pc:cxnChg>
        <pc:cxnChg chg="mod">
          <ac:chgData name="Phillip Kaufman" userId="c001b2a046940d7c" providerId="LiveId" clId="{5CB25B10-5B1C-4017-B167-ED3104435743}" dt="2024-06-02T01:37:04.628" v="10012" actId="165"/>
          <ac:cxnSpMkLst>
            <pc:docMk/>
            <pc:sldMk cId="1713329819" sldId="932"/>
            <ac:cxnSpMk id="179" creationId="{A5B4D66F-6C03-9907-8756-1AD8A23F60BF}"/>
          </ac:cxnSpMkLst>
        </pc:cxnChg>
        <pc:cxnChg chg="mod">
          <ac:chgData name="Phillip Kaufman" userId="c001b2a046940d7c" providerId="LiveId" clId="{5CB25B10-5B1C-4017-B167-ED3104435743}" dt="2024-06-02T01:37:04.628" v="10012" actId="165"/>
          <ac:cxnSpMkLst>
            <pc:docMk/>
            <pc:sldMk cId="1713329819" sldId="932"/>
            <ac:cxnSpMk id="180" creationId="{F677A8CC-99F4-964B-CBC0-6F42749EC99D}"/>
          </ac:cxnSpMkLst>
        </pc:cxnChg>
        <pc:cxnChg chg="mod">
          <ac:chgData name="Phillip Kaufman" userId="c001b2a046940d7c" providerId="LiveId" clId="{5CB25B10-5B1C-4017-B167-ED3104435743}" dt="2024-06-02T01:37:04.628" v="10012" actId="165"/>
          <ac:cxnSpMkLst>
            <pc:docMk/>
            <pc:sldMk cId="1713329819" sldId="932"/>
            <ac:cxnSpMk id="181" creationId="{B5CCA743-C959-26D0-B1B2-2B83D92AA27B}"/>
          </ac:cxnSpMkLst>
        </pc:cxnChg>
        <pc:cxnChg chg="mod">
          <ac:chgData name="Phillip Kaufman" userId="c001b2a046940d7c" providerId="LiveId" clId="{5CB25B10-5B1C-4017-B167-ED3104435743}" dt="2024-06-02T01:37:04.628" v="10012" actId="165"/>
          <ac:cxnSpMkLst>
            <pc:docMk/>
            <pc:sldMk cId="1713329819" sldId="932"/>
            <ac:cxnSpMk id="182" creationId="{4680CED8-3F67-E174-0695-A4A200E82388}"/>
          </ac:cxnSpMkLst>
        </pc:cxnChg>
        <pc:cxnChg chg="mod">
          <ac:chgData name="Phillip Kaufman" userId="c001b2a046940d7c" providerId="LiveId" clId="{5CB25B10-5B1C-4017-B167-ED3104435743}" dt="2024-06-02T01:37:04.628" v="10012" actId="165"/>
          <ac:cxnSpMkLst>
            <pc:docMk/>
            <pc:sldMk cId="1713329819" sldId="932"/>
            <ac:cxnSpMk id="183" creationId="{12F82E2C-F87D-1756-C4FA-38FEEA69B392}"/>
          </ac:cxnSpMkLst>
        </pc:cxnChg>
        <pc:cxnChg chg="mod">
          <ac:chgData name="Phillip Kaufman" userId="c001b2a046940d7c" providerId="LiveId" clId="{5CB25B10-5B1C-4017-B167-ED3104435743}" dt="2024-06-02T01:37:04.628" v="10012" actId="165"/>
          <ac:cxnSpMkLst>
            <pc:docMk/>
            <pc:sldMk cId="1713329819" sldId="932"/>
            <ac:cxnSpMk id="184" creationId="{57970E27-9695-4310-69A0-610B9E6F24B8}"/>
          </ac:cxnSpMkLst>
        </pc:cxnChg>
        <pc:cxnChg chg="mod">
          <ac:chgData name="Phillip Kaufman" userId="c001b2a046940d7c" providerId="LiveId" clId="{5CB25B10-5B1C-4017-B167-ED3104435743}" dt="2024-06-02T01:37:04.628" v="10012" actId="165"/>
          <ac:cxnSpMkLst>
            <pc:docMk/>
            <pc:sldMk cId="1713329819" sldId="932"/>
            <ac:cxnSpMk id="185" creationId="{E16F435B-708C-DE98-6C87-68EB7DE6889B}"/>
          </ac:cxnSpMkLst>
        </pc:cxnChg>
        <pc:cxnChg chg="mod">
          <ac:chgData name="Phillip Kaufman" userId="c001b2a046940d7c" providerId="LiveId" clId="{5CB25B10-5B1C-4017-B167-ED3104435743}" dt="2024-06-02T01:37:04.628" v="10012" actId="165"/>
          <ac:cxnSpMkLst>
            <pc:docMk/>
            <pc:sldMk cId="1713329819" sldId="932"/>
            <ac:cxnSpMk id="186" creationId="{680FD630-5FED-8716-AA36-C5C00A1A7B7F}"/>
          </ac:cxnSpMkLst>
        </pc:cxnChg>
        <pc:cxnChg chg="mod">
          <ac:chgData name="Phillip Kaufman" userId="c001b2a046940d7c" providerId="LiveId" clId="{5CB25B10-5B1C-4017-B167-ED3104435743}" dt="2024-06-02T01:37:04.628" v="10012" actId="165"/>
          <ac:cxnSpMkLst>
            <pc:docMk/>
            <pc:sldMk cId="1713329819" sldId="932"/>
            <ac:cxnSpMk id="187" creationId="{40D0EE0B-3437-1A64-6F50-9C44B48FF81E}"/>
          </ac:cxnSpMkLst>
        </pc:cxnChg>
        <pc:cxnChg chg="mod">
          <ac:chgData name="Phillip Kaufman" userId="c001b2a046940d7c" providerId="LiveId" clId="{5CB25B10-5B1C-4017-B167-ED3104435743}" dt="2024-06-02T01:37:04.628" v="10012" actId="165"/>
          <ac:cxnSpMkLst>
            <pc:docMk/>
            <pc:sldMk cId="1713329819" sldId="932"/>
            <ac:cxnSpMk id="188" creationId="{3E9F3826-4F77-4905-A0C4-5C5C02689DDE}"/>
          </ac:cxnSpMkLst>
        </pc:cxnChg>
        <pc:cxnChg chg="mod">
          <ac:chgData name="Phillip Kaufman" userId="c001b2a046940d7c" providerId="LiveId" clId="{5CB25B10-5B1C-4017-B167-ED3104435743}" dt="2024-06-02T01:37:04.628" v="10012" actId="165"/>
          <ac:cxnSpMkLst>
            <pc:docMk/>
            <pc:sldMk cId="1713329819" sldId="932"/>
            <ac:cxnSpMk id="189" creationId="{13E06B3F-83CA-EC3C-DA88-B22804911990}"/>
          </ac:cxnSpMkLst>
        </pc:cxnChg>
        <pc:cxnChg chg="mod">
          <ac:chgData name="Phillip Kaufman" userId="c001b2a046940d7c" providerId="LiveId" clId="{5CB25B10-5B1C-4017-B167-ED3104435743}" dt="2024-06-02T01:37:04.628" v="10012" actId="165"/>
          <ac:cxnSpMkLst>
            <pc:docMk/>
            <pc:sldMk cId="1713329819" sldId="932"/>
            <ac:cxnSpMk id="193" creationId="{E733EF35-2E65-E217-58F7-B66269C9CEAD}"/>
          </ac:cxnSpMkLst>
        </pc:cxnChg>
        <pc:cxnChg chg="mod">
          <ac:chgData name="Phillip Kaufman" userId="c001b2a046940d7c" providerId="LiveId" clId="{5CB25B10-5B1C-4017-B167-ED3104435743}" dt="2024-06-02T01:37:04.628" v="10012" actId="165"/>
          <ac:cxnSpMkLst>
            <pc:docMk/>
            <pc:sldMk cId="1713329819" sldId="932"/>
            <ac:cxnSpMk id="197" creationId="{F440A936-86EA-B5DB-948F-14A7A30DA845}"/>
          </ac:cxnSpMkLst>
        </pc:cxnChg>
        <pc:cxnChg chg="mod">
          <ac:chgData name="Phillip Kaufman" userId="c001b2a046940d7c" providerId="LiveId" clId="{5CB25B10-5B1C-4017-B167-ED3104435743}" dt="2024-06-02T01:37:04.628" v="10012" actId="165"/>
          <ac:cxnSpMkLst>
            <pc:docMk/>
            <pc:sldMk cId="1713329819" sldId="932"/>
            <ac:cxnSpMk id="198" creationId="{C75FBEC4-242F-C805-9529-D9AE844FB575}"/>
          </ac:cxnSpMkLst>
        </pc:cxnChg>
        <pc:cxnChg chg="mod">
          <ac:chgData name="Phillip Kaufman" userId="c001b2a046940d7c" providerId="LiveId" clId="{5CB25B10-5B1C-4017-B167-ED3104435743}" dt="2024-06-02T01:37:04.628" v="10012" actId="165"/>
          <ac:cxnSpMkLst>
            <pc:docMk/>
            <pc:sldMk cId="1713329819" sldId="932"/>
            <ac:cxnSpMk id="199" creationId="{DF95E769-795F-E463-9C5D-193309B21356}"/>
          </ac:cxnSpMkLst>
        </pc:cxnChg>
        <pc:cxnChg chg="mod">
          <ac:chgData name="Phillip Kaufman" userId="c001b2a046940d7c" providerId="LiveId" clId="{5CB25B10-5B1C-4017-B167-ED3104435743}" dt="2024-06-02T01:37:04.628" v="10012" actId="165"/>
          <ac:cxnSpMkLst>
            <pc:docMk/>
            <pc:sldMk cId="1713329819" sldId="932"/>
            <ac:cxnSpMk id="200" creationId="{8120DB21-8C94-45F3-D493-920365355DD2}"/>
          </ac:cxnSpMkLst>
        </pc:cxnChg>
        <pc:cxnChg chg="mod">
          <ac:chgData name="Phillip Kaufman" userId="c001b2a046940d7c" providerId="LiveId" clId="{5CB25B10-5B1C-4017-B167-ED3104435743}" dt="2024-06-02T01:37:04.628" v="10012" actId="165"/>
          <ac:cxnSpMkLst>
            <pc:docMk/>
            <pc:sldMk cId="1713329819" sldId="932"/>
            <ac:cxnSpMk id="201" creationId="{11888DD0-635B-641B-D90F-F1B322DD7CE0}"/>
          </ac:cxnSpMkLst>
        </pc:cxnChg>
        <pc:cxnChg chg="mod">
          <ac:chgData name="Phillip Kaufman" userId="c001b2a046940d7c" providerId="LiveId" clId="{5CB25B10-5B1C-4017-B167-ED3104435743}" dt="2024-06-02T01:37:04.628" v="10012" actId="165"/>
          <ac:cxnSpMkLst>
            <pc:docMk/>
            <pc:sldMk cId="1713329819" sldId="932"/>
            <ac:cxnSpMk id="202" creationId="{622E5602-3073-85B4-98FA-D618876F2F6D}"/>
          </ac:cxnSpMkLst>
        </pc:cxnChg>
        <pc:cxnChg chg="mod">
          <ac:chgData name="Phillip Kaufman" userId="c001b2a046940d7c" providerId="LiveId" clId="{5CB25B10-5B1C-4017-B167-ED3104435743}" dt="2024-06-02T01:37:04.628" v="10012" actId="165"/>
          <ac:cxnSpMkLst>
            <pc:docMk/>
            <pc:sldMk cId="1713329819" sldId="932"/>
            <ac:cxnSpMk id="203" creationId="{9BFC739C-BB03-FD45-05E4-040262A35CFF}"/>
          </ac:cxnSpMkLst>
        </pc:cxnChg>
      </pc:sldChg>
      <pc:sldChg chg="addSp delSp modSp mod">
        <pc:chgData name="Phillip Kaufman" userId="c001b2a046940d7c" providerId="LiveId" clId="{5CB25B10-5B1C-4017-B167-ED3104435743}" dt="2024-06-02T23:22:32.110" v="11966" actId="478"/>
        <pc:sldMkLst>
          <pc:docMk/>
          <pc:sldMk cId="2277666579" sldId="936"/>
        </pc:sldMkLst>
        <pc:spChg chg="mod">
          <ac:chgData name="Phillip Kaufman" userId="c001b2a046940d7c" providerId="LiveId" clId="{5CB25B10-5B1C-4017-B167-ED3104435743}" dt="2024-05-30T19:32:13.709" v="9872" actId="1037"/>
          <ac:spMkLst>
            <pc:docMk/>
            <pc:sldMk cId="2277666579" sldId="936"/>
            <ac:spMk id="8" creationId="{DE197C2A-B835-BC5C-9E14-FE11FBD063FE}"/>
          </ac:spMkLst>
        </pc:spChg>
        <pc:spChg chg="mod">
          <ac:chgData name="Phillip Kaufman" userId="c001b2a046940d7c" providerId="LiveId" clId="{5CB25B10-5B1C-4017-B167-ED3104435743}" dt="2024-05-14T03:11:11.822" v="30" actId="1076"/>
          <ac:spMkLst>
            <pc:docMk/>
            <pc:sldMk cId="2277666579" sldId="936"/>
            <ac:spMk id="16" creationId="{5ED6CB07-9FAA-CC29-54AA-C1B4EC02F36F}"/>
          </ac:spMkLst>
        </pc:spChg>
        <pc:spChg chg="mod">
          <ac:chgData name="Phillip Kaufman" userId="c001b2a046940d7c" providerId="LiveId" clId="{5CB25B10-5B1C-4017-B167-ED3104435743}" dt="2024-05-15T00:12:22.858" v="943" actId="1076"/>
          <ac:spMkLst>
            <pc:docMk/>
            <pc:sldMk cId="2277666579" sldId="936"/>
            <ac:spMk id="17" creationId="{CA0E0B37-792F-4133-3059-84F4133E33CC}"/>
          </ac:spMkLst>
        </pc:spChg>
        <pc:spChg chg="mod">
          <ac:chgData name="Phillip Kaufman" userId="c001b2a046940d7c" providerId="LiveId" clId="{5CB25B10-5B1C-4017-B167-ED3104435743}" dt="2024-05-14T03:10:58.843" v="26"/>
          <ac:spMkLst>
            <pc:docMk/>
            <pc:sldMk cId="2277666579" sldId="936"/>
            <ac:spMk id="18" creationId="{BF61A9DC-9B36-E5AE-65C4-ECD3AC549C34}"/>
          </ac:spMkLst>
        </pc:spChg>
        <pc:spChg chg="mod">
          <ac:chgData name="Phillip Kaufman" userId="c001b2a046940d7c" providerId="LiveId" clId="{5CB25B10-5B1C-4017-B167-ED3104435743}" dt="2024-05-14T03:10:58.843" v="26"/>
          <ac:spMkLst>
            <pc:docMk/>
            <pc:sldMk cId="2277666579" sldId="936"/>
            <ac:spMk id="21" creationId="{63CF306D-C172-93EE-5EA3-2E7F771B6F0C}"/>
          </ac:spMkLst>
        </pc:spChg>
        <pc:spChg chg="mod">
          <ac:chgData name="Phillip Kaufman" userId="c001b2a046940d7c" providerId="LiveId" clId="{5CB25B10-5B1C-4017-B167-ED3104435743}" dt="2024-05-14T03:10:58.843" v="26"/>
          <ac:spMkLst>
            <pc:docMk/>
            <pc:sldMk cId="2277666579" sldId="936"/>
            <ac:spMk id="23" creationId="{C511117D-311B-123B-32D7-0EA2AE02A5C9}"/>
          </ac:spMkLst>
        </pc:spChg>
        <pc:spChg chg="mod">
          <ac:chgData name="Phillip Kaufman" userId="c001b2a046940d7c" providerId="LiveId" clId="{5CB25B10-5B1C-4017-B167-ED3104435743}" dt="2024-05-14T03:10:58.843" v="26"/>
          <ac:spMkLst>
            <pc:docMk/>
            <pc:sldMk cId="2277666579" sldId="936"/>
            <ac:spMk id="25" creationId="{3EF6E79B-D12F-FC9E-AE3E-B51FDD4E3C68}"/>
          </ac:spMkLst>
        </pc:spChg>
        <pc:spChg chg="mod">
          <ac:chgData name="Phillip Kaufman" userId="c001b2a046940d7c" providerId="LiveId" clId="{5CB25B10-5B1C-4017-B167-ED3104435743}" dt="2024-05-14T03:10:58.843" v="26"/>
          <ac:spMkLst>
            <pc:docMk/>
            <pc:sldMk cId="2277666579" sldId="936"/>
            <ac:spMk id="26" creationId="{CF8E17AD-6FE2-DAB8-2612-6A9D3DF3EE7C}"/>
          </ac:spMkLst>
        </pc:spChg>
        <pc:spChg chg="mod">
          <ac:chgData name="Phillip Kaufman" userId="c001b2a046940d7c" providerId="LiveId" clId="{5CB25B10-5B1C-4017-B167-ED3104435743}" dt="2024-05-14T03:10:58.843" v="26"/>
          <ac:spMkLst>
            <pc:docMk/>
            <pc:sldMk cId="2277666579" sldId="936"/>
            <ac:spMk id="27" creationId="{15B1FA52-8937-FE9C-1BF5-A7A6F77CE080}"/>
          </ac:spMkLst>
        </pc:spChg>
        <pc:spChg chg="mod">
          <ac:chgData name="Phillip Kaufman" userId="c001b2a046940d7c" providerId="LiveId" clId="{5CB25B10-5B1C-4017-B167-ED3104435743}" dt="2024-05-14T03:10:58.843" v="26"/>
          <ac:spMkLst>
            <pc:docMk/>
            <pc:sldMk cId="2277666579" sldId="936"/>
            <ac:spMk id="28" creationId="{D7B5B445-098C-B6C9-C9D5-EA9EE5164E64}"/>
          </ac:spMkLst>
        </pc:spChg>
        <pc:spChg chg="mod">
          <ac:chgData name="Phillip Kaufman" userId="c001b2a046940d7c" providerId="LiveId" clId="{5CB25B10-5B1C-4017-B167-ED3104435743}" dt="2024-05-14T03:10:58.843" v="26"/>
          <ac:spMkLst>
            <pc:docMk/>
            <pc:sldMk cId="2277666579" sldId="936"/>
            <ac:spMk id="29" creationId="{6A769139-9D0B-99B4-6A34-F89D10AD0775}"/>
          </ac:spMkLst>
        </pc:spChg>
        <pc:spChg chg="mod">
          <ac:chgData name="Phillip Kaufman" userId="c001b2a046940d7c" providerId="LiveId" clId="{5CB25B10-5B1C-4017-B167-ED3104435743}" dt="2024-05-14T03:10:58.843" v="26"/>
          <ac:spMkLst>
            <pc:docMk/>
            <pc:sldMk cId="2277666579" sldId="936"/>
            <ac:spMk id="30" creationId="{FBED79A6-AB92-EF99-A104-84D3A962A18A}"/>
          </ac:spMkLst>
        </pc:spChg>
        <pc:spChg chg="mod topLvl">
          <ac:chgData name="Phillip Kaufman" userId="c001b2a046940d7c" providerId="LiveId" clId="{5CB25B10-5B1C-4017-B167-ED3104435743}" dt="2024-06-02T23:22:29.587" v="11964" actId="165"/>
          <ac:spMkLst>
            <pc:docMk/>
            <pc:sldMk cId="2277666579" sldId="936"/>
            <ac:spMk id="59" creationId="{D476C227-21A4-F8BF-6F87-22B91B6DE549}"/>
          </ac:spMkLst>
        </pc:spChg>
        <pc:spChg chg="mod">
          <ac:chgData name="Phillip Kaufman" userId="c001b2a046940d7c" providerId="LiveId" clId="{5CB25B10-5B1C-4017-B167-ED3104435743}" dt="2024-06-02T23:22:29.587" v="11964" actId="165"/>
          <ac:spMkLst>
            <pc:docMk/>
            <pc:sldMk cId="2277666579" sldId="936"/>
            <ac:spMk id="64" creationId="{4C33A770-D49A-9D7B-4B7C-6501208E68FF}"/>
          </ac:spMkLst>
        </pc:spChg>
        <pc:spChg chg="mod">
          <ac:chgData name="Phillip Kaufman" userId="c001b2a046940d7c" providerId="LiveId" clId="{5CB25B10-5B1C-4017-B167-ED3104435743}" dt="2024-06-02T23:22:29.587" v="11964" actId="165"/>
          <ac:spMkLst>
            <pc:docMk/>
            <pc:sldMk cId="2277666579" sldId="936"/>
            <ac:spMk id="65" creationId="{F46DC0C1-8879-FE8F-833F-D9697E30EDEF}"/>
          </ac:spMkLst>
        </pc:spChg>
        <pc:spChg chg="mod">
          <ac:chgData name="Phillip Kaufman" userId="c001b2a046940d7c" providerId="LiveId" clId="{5CB25B10-5B1C-4017-B167-ED3104435743}" dt="2024-06-02T23:22:29.587" v="11964" actId="165"/>
          <ac:spMkLst>
            <pc:docMk/>
            <pc:sldMk cId="2277666579" sldId="936"/>
            <ac:spMk id="66" creationId="{F3843E67-77B2-8CF2-FA30-87DC6D22B440}"/>
          </ac:spMkLst>
        </pc:spChg>
        <pc:spChg chg="mod">
          <ac:chgData name="Phillip Kaufman" userId="c001b2a046940d7c" providerId="LiveId" clId="{5CB25B10-5B1C-4017-B167-ED3104435743}" dt="2024-06-02T23:22:29.587" v="11964" actId="165"/>
          <ac:spMkLst>
            <pc:docMk/>
            <pc:sldMk cId="2277666579" sldId="936"/>
            <ac:spMk id="67" creationId="{501C9088-B4D8-EAE1-75F6-A622DC1BD781}"/>
          </ac:spMkLst>
        </pc:spChg>
        <pc:spChg chg="mod">
          <ac:chgData name="Phillip Kaufman" userId="c001b2a046940d7c" providerId="LiveId" clId="{5CB25B10-5B1C-4017-B167-ED3104435743}" dt="2024-06-02T23:22:29.587" v="11964" actId="165"/>
          <ac:spMkLst>
            <pc:docMk/>
            <pc:sldMk cId="2277666579" sldId="936"/>
            <ac:spMk id="68" creationId="{87EB61AD-1C60-E53F-AFE4-9BE19B9301DA}"/>
          </ac:spMkLst>
        </pc:spChg>
        <pc:spChg chg="mod">
          <ac:chgData name="Phillip Kaufman" userId="c001b2a046940d7c" providerId="LiveId" clId="{5CB25B10-5B1C-4017-B167-ED3104435743}" dt="2024-06-02T23:22:29.587" v="11964" actId="165"/>
          <ac:spMkLst>
            <pc:docMk/>
            <pc:sldMk cId="2277666579" sldId="936"/>
            <ac:spMk id="69" creationId="{7E28565D-FC60-F8ED-8DF8-4A68ED120BF3}"/>
          </ac:spMkLst>
        </pc:spChg>
        <pc:spChg chg="mod">
          <ac:chgData name="Phillip Kaufman" userId="c001b2a046940d7c" providerId="LiveId" clId="{5CB25B10-5B1C-4017-B167-ED3104435743}" dt="2024-06-02T23:22:29.587" v="11964" actId="165"/>
          <ac:spMkLst>
            <pc:docMk/>
            <pc:sldMk cId="2277666579" sldId="936"/>
            <ac:spMk id="70" creationId="{65B63162-7372-FFA3-00F3-CCB05766B3FB}"/>
          </ac:spMkLst>
        </pc:spChg>
        <pc:spChg chg="mod">
          <ac:chgData name="Phillip Kaufman" userId="c001b2a046940d7c" providerId="LiveId" clId="{5CB25B10-5B1C-4017-B167-ED3104435743}" dt="2024-06-02T23:22:29.587" v="11964" actId="165"/>
          <ac:spMkLst>
            <pc:docMk/>
            <pc:sldMk cId="2277666579" sldId="936"/>
            <ac:spMk id="71" creationId="{0A4E2374-56D4-EDBF-1230-E5ABC959B7AF}"/>
          </ac:spMkLst>
        </pc:spChg>
        <pc:spChg chg="mod">
          <ac:chgData name="Phillip Kaufman" userId="c001b2a046940d7c" providerId="LiveId" clId="{5CB25B10-5B1C-4017-B167-ED3104435743}" dt="2024-06-02T23:22:29.587" v="11964" actId="165"/>
          <ac:spMkLst>
            <pc:docMk/>
            <pc:sldMk cId="2277666579" sldId="936"/>
            <ac:spMk id="72" creationId="{4A861AFB-CD1A-C286-1B18-1F22981FAEFD}"/>
          </ac:spMkLst>
        </pc:spChg>
        <pc:spChg chg="add del mod">
          <ac:chgData name="Phillip Kaufman" userId="c001b2a046940d7c" providerId="LiveId" clId="{5CB25B10-5B1C-4017-B167-ED3104435743}" dt="2024-06-02T23:22:32.110" v="11966" actId="478"/>
          <ac:spMkLst>
            <pc:docMk/>
            <pc:sldMk cId="2277666579" sldId="936"/>
            <ac:spMk id="73" creationId="{5039E077-D796-E6C1-1795-ED852E7261A3}"/>
          </ac:spMkLst>
        </pc:spChg>
        <pc:spChg chg="add mod">
          <ac:chgData name="Phillip Kaufman" userId="c001b2a046940d7c" providerId="LiveId" clId="{5CB25B10-5B1C-4017-B167-ED3104435743}" dt="2024-06-02T23:21:04.148" v="11944"/>
          <ac:spMkLst>
            <pc:docMk/>
            <pc:sldMk cId="2277666579" sldId="936"/>
            <ac:spMk id="77" creationId="{F4A661F9-C3D8-4476-92C4-3F8ABDDAABD4}"/>
          </ac:spMkLst>
        </pc:spChg>
        <pc:grpChg chg="add del mod">
          <ac:chgData name="Phillip Kaufman" userId="c001b2a046940d7c" providerId="LiveId" clId="{5CB25B10-5B1C-4017-B167-ED3104435743}" dt="2024-06-02T23:15:10.697" v="11840" actId="165"/>
          <ac:grpSpMkLst>
            <pc:docMk/>
            <pc:sldMk cId="2277666579" sldId="936"/>
            <ac:grpSpMk id="4" creationId="{45F61763-EE01-A386-48D0-5B732F66657F}"/>
          </ac:grpSpMkLst>
        </pc:grpChg>
        <pc:grpChg chg="add del mod ord topLvl">
          <ac:chgData name="Phillip Kaufman" userId="c001b2a046940d7c" providerId="LiveId" clId="{5CB25B10-5B1C-4017-B167-ED3104435743}" dt="2024-06-02T23:22:29.587" v="11964" actId="165"/>
          <ac:grpSpMkLst>
            <pc:docMk/>
            <pc:sldMk cId="2277666579" sldId="936"/>
            <ac:grpSpMk id="5" creationId="{ED26948D-BA6D-0736-D37B-DB22398E0133}"/>
          </ac:grpSpMkLst>
        </pc:grpChg>
        <pc:grpChg chg="add del mod topLvl">
          <ac:chgData name="Phillip Kaufman" userId="c001b2a046940d7c" providerId="LiveId" clId="{5CB25B10-5B1C-4017-B167-ED3104435743}" dt="2024-06-02T23:15:11.126" v="11841" actId="478"/>
          <ac:grpSpMkLst>
            <pc:docMk/>
            <pc:sldMk cId="2277666579" sldId="936"/>
            <ac:grpSpMk id="6" creationId="{832160BF-25A4-90A4-5678-FD82B2AC5CEC}"/>
          </ac:grpSpMkLst>
        </pc:grpChg>
        <pc:grpChg chg="add del mod ord">
          <ac:chgData name="Phillip Kaufman" userId="c001b2a046940d7c" providerId="LiveId" clId="{5CB25B10-5B1C-4017-B167-ED3104435743}" dt="2024-06-02T23:15:10.144" v="11839" actId="478"/>
          <ac:grpSpMkLst>
            <pc:docMk/>
            <pc:sldMk cId="2277666579" sldId="936"/>
            <ac:grpSpMk id="7" creationId="{AC80A02A-963C-B24B-41F4-E62ACA78911F}"/>
          </ac:grpSpMkLst>
        </pc:grpChg>
        <pc:grpChg chg="mod">
          <ac:chgData name="Phillip Kaufman" userId="c001b2a046940d7c" providerId="LiveId" clId="{5CB25B10-5B1C-4017-B167-ED3104435743}" dt="2024-05-14T03:10:58.843" v="26"/>
          <ac:grpSpMkLst>
            <pc:docMk/>
            <pc:sldMk cId="2277666579" sldId="936"/>
            <ac:grpSpMk id="9" creationId="{410F7154-1807-C07E-A1DA-190A4F8B9FB2}"/>
          </ac:grpSpMkLst>
        </pc:grpChg>
        <pc:grpChg chg="mod">
          <ac:chgData name="Phillip Kaufman" userId="c001b2a046940d7c" providerId="LiveId" clId="{5CB25B10-5B1C-4017-B167-ED3104435743}" dt="2024-05-14T03:10:58.843" v="26"/>
          <ac:grpSpMkLst>
            <pc:docMk/>
            <pc:sldMk cId="2277666579" sldId="936"/>
            <ac:grpSpMk id="10" creationId="{9176A556-2C68-7038-C72E-9A1C7F14A3B5}"/>
          </ac:grpSpMkLst>
        </pc:grpChg>
        <pc:grpChg chg="mod">
          <ac:chgData name="Phillip Kaufman" userId="c001b2a046940d7c" providerId="LiveId" clId="{5CB25B10-5B1C-4017-B167-ED3104435743}" dt="2024-05-14T03:10:58.843" v="26"/>
          <ac:grpSpMkLst>
            <pc:docMk/>
            <pc:sldMk cId="2277666579" sldId="936"/>
            <ac:grpSpMk id="13" creationId="{267B2EA6-2580-C916-22E1-B9003AF7ED81}"/>
          </ac:grpSpMkLst>
        </pc:grpChg>
        <pc:grpChg chg="del">
          <ac:chgData name="Phillip Kaufman" userId="c001b2a046940d7c" providerId="LiveId" clId="{5CB25B10-5B1C-4017-B167-ED3104435743}" dt="2024-05-14T03:10:58.347" v="25" actId="478"/>
          <ac:grpSpMkLst>
            <pc:docMk/>
            <pc:sldMk cId="2277666579" sldId="936"/>
            <ac:grpSpMk id="15" creationId="{2EF71B17-2E49-C077-9843-2511CDF53A57}"/>
          </ac:grpSpMkLst>
        </pc:grpChg>
        <pc:grpChg chg="mod">
          <ac:chgData name="Phillip Kaufman" userId="c001b2a046940d7c" providerId="LiveId" clId="{5CB25B10-5B1C-4017-B167-ED3104435743}" dt="2024-05-14T03:10:58.843" v="26"/>
          <ac:grpSpMkLst>
            <pc:docMk/>
            <pc:sldMk cId="2277666579" sldId="936"/>
            <ac:grpSpMk id="31" creationId="{5B06A0B3-6031-87D4-2ADF-343D3B643DB0}"/>
          </ac:grpSpMkLst>
        </pc:grpChg>
        <pc:grpChg chg="add mod">
          <ac:chgData name="Phillip Kaufman" userId="c001b2a046940d7c" providerId="LiveId" clId="{5CB25B10-5B1C-4017-B167-ED3104435743}" dt="2024-05-14T03:14:26.754" v="32"/>
          <ac:grpSpMkLst>
            <pc:docMk/>
            <pc:sldMk cId="2277666579" sldId="936"/>
            <ac:grpSpMk id="34" creationId="{E5BD0224-8BE6-38E0-B1A9-10269381933A}"/>
          </ac:grpSpMkLst>
        </pc:grpChg>
        <pc:grpChg chg="mod">
          <ac:chgData name="Phillip Kaufman" userId="c001b2a046940d7c" providerId="LiveId" clId="{5CB25B10-5B1C-4017-B167-ED3104435743}" dt="2024-05-14T03:14:26.754" v="32"/>
          <ac:grpSpMkLst>
            <pc:docMk/>
            <pc:sldMk cId="2277666579" sldId="936"/>
            <ac:grpSpMk id="35" creationId="{DB05E295-B044-EDEA-61FE-FD857694B542}"/>
          </ac:grpSpMkLst>
        </pc:grpChg>
        <pc:grpChg chg="mod">
          <ac:chgData name="Phillip Kaufman" userId="c001b2a046940d7c" providerId="LiveId" clId="{5CB25B10-5B1C-4017-B167-ED3104435743}" dt="2024-05-14T03:14:26.754" v="32"/>
          <ac:grpSpMkLst>
            <pc:docMk/>
            <pc:sldMk cId="2277666579" sldId="936"/>
            <ac:grpSpMk id="37" creationId="{28FA8F6C-69E9-FC4A-F664-C26243914714}"/>
          </ac:grpSpMkLst>
        </pc:grpChg>
        <pc:grpChg chg="add del mod topLvl">
          <ac:chgData name="Phillip Kaufman" userId="c001b2a046940d7c" providerId="LiveId" clId="{5CB25B10-5B1C-4017-B167-ED3104435743}" dt="2024-06-02T23:22:29.587" v="11964" actId="165"/>
          <ac:grpSpMkLst>
            <pc:docMk/>
            <pc:sldMk cId="2277666579" sldId="936"/>
            <ac:grpSpMk id="60" creationId="{1581160C-796E-FE3E-D4DB-842F9CF14452}"/>
          </ac:grpSpMkLst>
        </pc:grpChg>
        <pc:grpChg chg="mod topLvl">
          <ac:chgData name="Phillip Kaufman" userId="c001b2a046940d7c" providerId="LiveId" clId="{5CB25B10-5B1C-4017-B167-ED3104435743}" dt="2024-06-02T23:22:29.587" v="11964" actId="165"/>
          <ac:grpSpMkLst>
            <pc:docMk/>
            <pc:sldMk cId="2277666579" sldId="936"/>
            <ac:grpSpMk id="61" creationId="{2D174CD7-8F6E-FDAA-8240-BCC71DBD26C6}"/>
          </ac:grpSpMkLst>
        </pc:grpChg>
        <pc:grpChg chg="mod topLvl">
          <ac:chgData name="Phillip Kaufman" userId="c001b2a046940d7c" providerId="LiveId" clId="{5CB25B10-5B1C-4017-B167-ED3104435743}" dt="2024-06-02T23:22:29.587" v="11964" actId="165"/>
          <ac:grpSpMkLst>
            <pc:docMk/>
            <pc:sldMk cId="2277666579" sldId="936"/>
            <ac:grpSpMk id="62" creationId="{B4710342-596C-3607-10D0-1332499B0A22}"/>
          </ac:grpSpMkLst>
        </pc:grpChg>
        <pc:grpChg chg="mod topLvl">
          <ac:chgData name="Phillip Kaufman" userId="c001b2a046940d7c" providerId="LiveId" clId="{5CB25B10-5B1C-4017-B167-ED3104435743}" dt="2024-06-02T23:22:29.587" v="11964" actId="165"/>
          <ac:grpSpMkLst>
            <pc:docMk/>
            <pc:sldMk cId="2277666579" sldId="936"/>
            <ac:grpSpMk id="63" creationId="{0A37366C-8C53-77D8-1963-AB36606549B9}"/>
          </ac:grpSpMkLst>
        </pc:grpChg>
        <pc:grpChg chg="mod">
          <ac:chgData name="Phillip Kaufman" userId="c001b2a046940d7c" providerId="LiveId" clId="{5CB25B10-5B1C-4017-B167-ED3104435743}" dt="2024-06-02T23:22:29.587" v="11964" actId="165"/>
          <ac:grpSpMkLst>
            <pc:docMk/>
            <pc:sldMk cId="2277666579" sldId="936"/>
            <ac:grpSpMk id="74" creationId="{4A183A8E-2A3A-9BD5-013C-78D9EB992DEA}"/>
          </ac:grpSpMkLst>
        </pc:grpChg>
        <pc:cxnChg chg="mod">
          <ac:chgData name="Phillip Kaufman" userId="c001b2a046940d7c" providerId="LiveId" clId="{5CB25B10-5B1C-4017-B167-ED3104435743}" dt="2024-06-02T23:15:10.697" v="11840" actId="165"/>
          <ac:cxnSpMkLst>
            <pc:docMk/>
            <pc:sldMk cId="2277666579" sldId="936"/>
            <ac:cxnSpMk id="11" creationId="{71F17748-EB7D-D0C2-631C-41FE7F906A78}"/>
          </ac:cxnSpMkLst>
        </pc:cxnChg>
        <pc:cxnChg chg="mod">
          <ac:chgData name="Phillip Kaufman" userId="c001b2a046940d7c" providerId="LiveId" clId="{5CB25B10-5B1C-4017-B167-ED3104435743}" dt="2024-06-02T23:15:10.697" v="11840" actId="165"/>
          <ac:cxnSpMkLst>
            <pc:docMk/>
            <pc:sldMk cId="2277666579" sldId="936"/>
            <ac:cxnSpMk id="12" creationId="{9E8DEF9D-0ACD-D241-CD67-1D555624F78F}"/>
          </ac:cxnSpMkLst>
        </pc:cxnChg>
        <pc:cxnChg chg="mod">
          <ac:chgData name="Phillip Kaufman" userId="c001b2a046940d7c" providerId="LiveId" clId="{5CB25B10-5B1C-4017-B167-ED3104435743}" dt="2024-06-02T23:15:10.697" v="11840" actId="165"/>
          <ac:cxnSpMkLst>
            <pc:docMk/>
            <pc:sldMk cId="2277666579" sldId="936"/>
            <ac:cxnSpMk id="14" creationId="{9E633718-DFCA-4683-44CE-4924B3830190}"/>
          </ac:cxnSpMkLst>
        </pc:cxnChg>
        <pc:cxnChg chg="mod">
          <ac:chgData name="Phillip Kaufman" userId="c001b2a046940d7c" providerId="LiveId" clId="{5CB25B10-5B1C-4017-B167-ED3104435743}" dt="2024-06-02T23:15:10.697" v="11840" actId="165"/>
          <ac:cxnSpMkLst>
            <pc:docMk/>
            <pc:sldMk cId="2277666579" sldId="936"/>
            <ac:cxnSpMk id="15" creationId="{D6249046-DC11-F718-0436-B2FAF3F57203}"/>
          </ac:cxnSpMkLst>
        </pc:cxnChg>
        <pc:cxnChg chg="mod">
          <ac:chgData name="Phillip Kaufman" userId="c001b2a046940d7c" providerId="LiveId" clId="{5CB25B10-5B1C-4017-B167-ED3104435743}" dt="2024-06-02T23:15:10.697" v="11840" actId="165"/>
          <ac:cxnSpMkLst>
            <pc:docMk/>
            <pc:sldMk cId="2277666579" sldId="936"/>
            <ac:cxnSpMk id="19" creationId="{9C77F45E-1EC4-2246-FEC9-8E359DF617DD}"/>
          </ac:cxnSpMkLst>
        </pc:cxnChg>
        <pc:cxnChg chg="mod">
          <ac:chgData name="Phillip Kaufman" userId="c001b2a046940d7c" providerId="LiveId" clId="{5CB25B10-5B1C-4017-B167-ED3104435743}" dt="2024-06-02T23:15:10.697" v="11840" actId="165"/>
          <ac:cxnSpMkLst>
            <pc:docMk/>
            <pc:sldMk cId="2277666579" sldId="936"/>
            <ac:cxnSpMk id="22" creationId="{F52B3847-19F2-5E6E-EBF7-A70D1DDD8755}"/>
          </ac:cxnSpMkLst>
        </pc:cxnChg>
        <pc:cxnChg chg="mod">
          <ac:chgData name="Phillip Kaufman" userId="c001b2a046940d7c" providerId="LiveId" clId="{5CB25B10-5B1C-4017-B167-ED3104435743}" dt="2024-06-02T23:15:10.697" v="11840" actId="165"/>
          <ac:cxnSpMkLst>
            <pc:docMk/>
            <pc:sldMk cId="2277666579" sldId="936"/>
            <ac:cxnSpMk id="24" creationId="{D8AA258E-1BE6-AAE6-2C88-20A690066101}"/>
          </ac:cxnSpMkLst>
        </pc:cxnChg>
        <pc:cxnChg chg="mod">
          <ac:chgData name="Phillip Kaufman" userId="c001b2a046940d7c" providerId="LiveId" clId="{5CB25B10-5B1C-4017-B167-ED3104435743}" dt="2024-05-14T03:10:58.843" v="26"/>
          <ac:cxnSpMkLst>
            <pc:docMk/>
            <pc:sldMk cId="2277666579" sldId="936"/>
            <ac:cxnSpMk id="32" creationId="{CC27624F-4A69-C89A-D406-F904D927C741}"/>
          </ac:cxnSpMkLst>
        </pc:cxnChg>
        <pc:cxnChg chg="mod">
          <ac:chgData name="Phillip Kaufman" userId="c001b2a046940d7c" providerId="LiveId" clId="{5CB25B10-5B1C-4017-B167-ED3104435743}" dt="2024-05-14T03:10:58.843" v="26"/>
          <ac:cxnSpMkLst>
            <pc:docMk/>
            <pc:sldMk cId="2277666579" sldId="936"/>
            <ac:cxnSpMk id="33" creationId="{D4D6D2F6-D833-E6D1-915A-1A096C81921D}"/>
          </ac:cxnSpMkLst>
        </pc:cxnChg>
        <pc:cxnChg chg="mod">
          <ac:chgData name="Phillip Kaufman" userId="c001b2a046940d7c" providerId="LiveId" clId="{5CB25B10-5B1C-4017-B167-ED3104435743}" dt="2024-06-02T23:15:10.697" v="11840" actId="165"/>
          <ac:cxnSpMkLst>
            <pc:docMk/>
            <pc:sldMk cId="2277666579" sldId="936"/>
            <ac:cxnSpMk id="34" creationId="{59469758-0C03-509F-E77C-97F9EB03ED7B}"/>
          </ac:cxnSpMkLst>
        </pc:cxnChg>
        <pc:cxnChg chg="mod">
          <ac:chgData name="Phillip Kaufman" userId="c001b2a046940d7c" providerId="LiveId" clId="{5CB25B10-5B1C-4017-B167-ED3104435743}" dt="2024-06-02T23:15:10.697" v="11840" actId="165"/>
          <ac:cxnSpMkLst>
            <pc:docMk/>
            <pc:sldMk cId="2277666579" sldId="936"/>
            <ac:cxnSpMk id="35" creationId="{7A427FF7-B4CE-EA72-C826-5B4B8CD5106F}"/>
          </ac:cxnSpMkLst>
        </pc:cxnChg>
        <pc:cxnChg chg="mod">
          <ac:chgData name="Phillip Kaufman" userId="c001b2a046940d7c" providerId="LiveId" clId="{5CB25B10-5B1C-4017-B167-ED3104435743}" dt="2024-06-02T23:15:10.697" v="11840" actId="165"/>
          <ac:cxnSpMkLst>
            <pc:docMk/>
            <pc:sldMk cId="2277666579" sldId="936"/>
            <ac:cxnSpMk id="36" creationId="{3A11BC7A-B9F2-89C3-A760-8B20E79F844A}"/>
          </ac:cxnSpMkLst>
        </pc:cxnChg>
        <pc:cxnChg chg="mod">
          <ac:chgData name="Phillip Kaufman" userId="c001b2a046940d7c" providerId="LiveId" clId="{5CB25B10-5B1C-4017-B167-ED3104435743}" dt="2024-05-14T03:14:26.754" v="32"/>
          <ac:cxnSpMkLst>
            <pc:docMk/>
            <pc:sldMk cId="2277666579" sldId="936"/>
            <ac:cxnSpMk id="36" creationId="{444E0E28-49BA-DAF7-CC16-838CEF67BE82}"/>
          </ac:cxnSpMkLst>
        </pc:cxnChg>
        <pc:cxnChg chg="mod">
          <ac:chgData name="Phillip Kaufman" userId="c001b2a046940d7c" providerId="LiveId" clId="{5CB25B10-5B1C-4017-B167-ED3104435743}" dt="2024-06-02T23:15:10.697" v="11840" actId="165"/>
          <ac:cxnSpMkLst>
            <pc:docMk/>
            <pc:sldMk cId="2277666579" sldId="936"/>
            <ac:cxnSpMk id="37" creationId="{A3C34F90-6156-2031-D2A5-3FB3A320FD28}"/>
          </ac:cxnSpMkLst>
        </pc:cxnChg>
        <pc:cxnChg chg="mod">
          <ac:chgData name="Phillip Kaufman" userId="c001b2a046940d7c" providerId="LiveId" clId="{5CB25B10-5B1C-4017-B167-ED3104435743}" dt="2024-05-14T03:14:26.754" v="32"/>
          <ac:cxnSpMkLst>
            <pc:docMk/>
            <pc:sldMk cId="2277666579" sldId="936"/>
            <ac:cxnSpMk id="38" creationId="{05F0AF82-3799-7BAF-654B-1CE457D72165}"/>
          </ac:cxnSpMkLst>
        </pc:cxnChg>
        <pc:cxnChg chg="mod">
          <ac:chgData name="Phillip Kaufman" userId="c001b2a046940d7c" providerId="LiveId" clId="{5CB25B10-5B1C-4017-B167-ED3104435743}" dt="2024-06-02T23:15:10.697" v="11840" actId="165"/>
          <ac:cxnSpMkLst>
            <pc:docMk/>
            <pc:sldMk cId="2277666579" sldId="936"/>
            <ac:cxnSpMk id="38" creationId="{1D590A14-4841-3956-57E5-43F6D481B595}"/>
          </ac:cxnSpMkLst>
        </pc:cxnChg>
        <pc:cxnChg chg="mod">
          <ac:chgData name="Phillip Kaufman" userId="c001b2a046940d7c" providerId="LiveId" clId="{5CB25B10-5B1C-4017-B167-ED3104435743}" dt="2024-06-02T23:15:10.697" v="11840" actId="165"/>
          <ac:cxnSpMkLst>
            <pc:docMk/>
            <pc:sldMk cId="2277666579" sldId="936"/>
            <ac:cxnSpMk id="39" creationId="{B9131B5E-DAEE-EED5-75CA-F4CF6AA3A294}"/>
          </ac:cxnSpMkLst>
        </pc:cxnChg>
        <pc:cxnChg chg="mod">
          <ac:chgData name="Phillip Kaufman" userId="c001b2a046940d7c" providerId="LiveId" clId="{5CB25B10-5B1C-4017-B167-ED3104435743}" dt="2024-06-02T23:15:10.697" v="11840" actId="165"/>
          <ac:cxnSpMkLst>
            <pc:docMk/>
            <pc:sldMk cId="2277666579" sldId="936"/>
            <ac:cxnSpMk id="40" creationId="{27D61EBA-EEA1-4267-327B-9E75AB4B807B}"/>
          </ac:cxnSpMkLst>
        </pc:cxnChg>
        <pc:cxnChg chg="mod">
          <ac:chgData name="Phillip Kaufman" userId="c001b2a046940d7c" providerId="LiveId" clId="{5CB25B10-5B1C-4017-B167-ED3104435743}" dt="2024-05-14T03:14:26.754" v="32"/>
          <ac:cxnSpMkLst>
            <pc:docMk/>
            <pc:sldMk cId="2277666579" sldId="936"/>
            <ac:cxnSpMk id="40" creationId="{55B97397-E54E-BA97-9B33-691F46D30CB5}"/>
          </ac:cxnSpMkLst>
        </pc:cxnChg>
        <pc:cxnChg chg="mod">
          <ac:chgData name="Phillip Kaufman" userId="c001b2a046940d7c" providerId="LiveId" clId="{5CB25B10-5B1C-4017-B167-ED3104435743}" dt="2024-06-02T23:15:10.697" v="11840" actId="165"/>
          <ac:cxnSpMkLst>
            <pc:docMk/>
            <pc:sldMk cId="2277666579" sldId="936"/>
            <ac:cxnSpMk id="41" creationId="{9612AAD4-B635-8BBC-E335-FDAC44D2C038}"/>
          </ac:cxnSpMkLst>
        </pc:cxnChg>
        <pc:cxnChg chg="mod">
          <ac:chgData name="Phillip Kaufman" userId="c001b2a046940d7c" providerId="LiveId" clId="{5CB25B10-5B1C-4017-B167-ED3104435743}" dt="2024-06-02T23:15:10.697" v="11840" actId="165"/>
          <ac:cxnSpMkLst>
            <pc:docMk/>
            <pc:sldMk cId="2277666579" sldId="936"/>
            <ac:cxnSpMk id="42" creationId="{A88C44D8-ECD0-4BF8-C863-575ED5BD0114}"/>
          </ac:cxnSpMkLst>
        </pc:cxnChg>
        <pc:cxnChg chg="mod">
          <ac:chgData name="Phillip Kaufman" userId="c001b2a046940d7c" providerId="LiveId" clId="{5CB25B10-5B1C-4017-B167-ED3104435743}" dt="2024-06-02T23:15:10.697" v="11840" actId="165"/>
          <ac:cxnSpMkLst>
            <pc:docMk/>
            <pc:sldMk cId="2277666579" sldId="936"/>
            <ac:cxnSpMk id="43" creationId="{057C9F24-9A49-E447-D45D-573896AD7F3A}"/>
          </ac:cxnSpMkLst>
        </pc:cxnChg>
        <pc:cxnChg chg="mod">
          <ac:chgData name="Phillip Kaufman" userId="c001b2a046940d7c" providerId="LiveId" clId="{5CB25B10-5B1C-4017-B167-ED3104435743}" dt="2024-05-14T03:14:26.754" v="32"/>
          <ac:cxnSpMkLst>
            <pc:docMk/>
            <pc:sldMk cId="2277666579" sldId="936"/>
            <ac:cxnSpMk id="44" creationId="{3299B039-71BA-B682-C852-EA2590CA78A7}"/>
          </ac:cxnSpMkLst>
        </pc:cxnChg>
        <pc:cxnChg chg="mod">
          <ac:chgData name="Phillip Kaufman" userId="c001b2a046940d7c" providerId="LiveId" clId="{5CB25B10-5B1C-4017-B167-ED3104435743}" dt="2024-06-02T23:15:10.697" v="11840" actId="165"/>
          <ac:cxnSpMkLst>
            <pc:docMk/>
            <pc:sldMk cId="2277666579" sldId="936"/>
            <ac:cxnSpMk id="44" creationId="{6E0AD23D-EB74-B847-0BCE-058285F814FA}"/>
          </ac:cxnSpMkLst>
        </pc:cxnChg>
        <pc:cxnChg chg="mod">
          <ac:chgData name="Phillip Kaufman" userId="c001b2a046940d7c" providerId="LiveId" clId="{5CB25B10-5B1C-4017-B167-ED3104435743}" dt="2024-06-02T23:15:10.697" v="11840" actId="165"/>
          <ac:cxnSpMkLst>
            <pc:docMk/>
            <pc:sldMk cId="2277666579" sldId="936"/>
            <ac:cxnSpMk id="45" creationId="{6155A422-583E-E329-0707-88C75BD5CB94}"/>
          </ac:cxnSpMkLst>
        </pc:cxnChg>
        <pc:cxnChg chg="mod">
          <ac:chgData name="Phillip Kaufman" userId="c001b2a046940d7c" providerId="LiveId" clId="{5CB25B10-5B1C-4017-B167-ED3104435743}" dt="2024-05-14T03:14:26.754" v="32"/>
          <ac:cxnSpMkLst>
            <pc:docMk/>
            <pc:sldMk cId="2277666579" sldId="936"/>
            <ac:cxnSpMk id="45" creationId="{EB0997E1-D815-A2D1-9A8E-AE38D78E4885}"/>
          </ac:cxnSpMkLst>
        </pc:cxnChg>
        <pc:cxnChg chg="mod">
          <ac:chgData name="Phillip Kaufman" userId="c001b2a046940d7c" providerId="LiveId" clId="{5CB25B10-5B1C-4017-B167-ED3104435743}" dt="2024-06-02T23:15:10.697" v="11840" actId="165"/>
          <ac:cxnSpMkLst>
            <pc:docMk/>
            <pc:sldMk cId="2277666579" sldId="936"/>
            <ac:cxnSpMk id="46" creationId="{A797535E-0106-FC02-F835-667E8452EA40}"/>
          </ac:cxnSpMkLst>
        </pc:cxnChg>
        <pc:cxnChg chg="mod">
          <ac:chgData name="Phillip Kaufman" userId="c001b2a046940d7c" providerId="LiveId" clId="{5CB25B10-5B1C-4017-B167-ED3104435743}" dt="2024-05-14T03:14:26.754" v="32"/>
          <ac:cxnSpMkLst>
            <pc:docMk/>
            <pc:sldMk cId="2277666579" sldId="936"/>
            <ac:cxnSpMk id="46" creationId="{F0A8E110-9819-56C0-D80B-31A95FE4071B}"/>
          </ac:cxnSpMkLst>
        </pc:cxnChg>
        <pc:cxnChg chg="mod">
          <ac:chgData name="Phillip Kaufman" userId="c001b2a046940d7c" providerId="LiveId" clId="{5CB25B10-5B1C-4017-B167-ED3104435743}" dt="2024-06-02T23:15:10.697" v="11840" actId="165"/>
          <ac:cxnSpMkLst>
            <pc:docMk/>
            <pc:sldMk cId="2277666579" sldId="936"/>
            <ac:cxnSpMk id="47" creationId="{C9548AD6-E8FF-0021-781F-C62D6ABC5113}"/>
          </ac:cxnSpMkLst>
        </pc:cxnChg>
        <pc:cxnChg chg="mod">
          <ac:chgData name="Phillip Kaufman" userId="c001b2a046940d7c" providerId="LiveId" clId="{5CB25B10-5B1C-4017-B167-ED3104435743}" dt="2024-05-14T03:14:26.754" v="32"/>
          <ac:cxnSpMkLst>
            <pc:docMk/>
            <pc:sldMk cId="2277666579" sldId="936"/>
            <ac:cxnSpMk id="47" creationId="{DF863016-6A4A-F031-57F3-BF07D926D644}"/>
          </ac:cxnSpMkLst>
        </pc:cxnChg>
        <pc:cxnChg chg="mod">
          <ac:chgData name="Phillip Kaufman" userId="c001b2a046940d7c" providerId="LiveId" clId="{5CB25B10-5B1C-4017-B167-ED3104435743}" dt="2024-05-14T03:14:26.754" v="32"/>
          <ac:cxnSpMkLst>
            <pc:docMk/>
            <pc:sldMk cId="2277666579" sldId="936"/>
            <ac:cxnSpMk id="48" creationId="{6AC99072-4F4C-7F32-264D-F23DA1D7AC00}"/>
          </ac:cxnSpMkLst>
        </pc:cxnChg>
        <pc:cxnChg chg="mod">
          <ac:chgData name="Phillip Kaufman" userId="c001b2a046940d7c" providerId="LiveId" clId="{5CB25B10-5B1C-4017-B167-ED3104435743}" dt="2024-06-02T23:15:10.697" v="11840" actId="165"/>
          <ac:cxnSpMkLst>
            <pc:docMk/>
            <pc:sldMk cId="2277666579" sldId="936"/>
            <ac:cxnSpMk id="48" creationId="{AAE07A15-1F41-68F8-801F-164E98445013}"/>
          </ac:cxnSpMkLst>
        </pc:cxnChg>
        <pc:cxnChg chg="mod">
          <ac:chgData name="Phillip Kaufman" userId="c001b2a046940d7c" providerId="LiveId" clId="{5CB25B10-5B1C-4017-B167-ED3104435743}" dt="2024-06-02T23:15:10.697" v="11840" actId="165"/>
          <ac:cxnSpMkLst>
            <pc:docMk/>
            <pc:sldMk cId="2277666579" sldId="936"/>
            <ac:cxnSpMk id="49" creationId="{A9A60B71-2602-0C89-5EF5-DD3511B64090}"/>
          </ac:cxnSpMkLst>
        </pc:cxnChg>
        <pc:cxnChg chg="mod">
          <ac:chgData name="Phillip Kaufman" userId="c001b2a046940d7c" providerId="LiveId" clId="{5CB25B10-5B1C-4017-B167-ED3104435743}" dt="2024-05-14T03:14:26.754" v="32"/>
          <ac:cxnSpMkLst>
            <pc:docMk/>
            <pc:sldMk cId="2277666579" sldId="936"/>
            <ac:cxnSpMk id="49" creationId="{D58C129C-CD5B-2970-DC33-6A32263C950A}"/>
          </ac:cxnSpMkLst>
        </pc:cxnChg>
        <pc:cxnChg chg="mod">
          <ac:chgData name="Phillip Kaufman" userId="c001b2a046940d7c" providerId="LiveId" clId="{5CB25B10-5B1C-4017-B167-ED3104435743}" dt="2024-06-02T23:15:10.697" v="11840" actId="165"/>
          <ac:cxnSpMkLst>
            <pc:docMk/>
            <pc:sldMk cId="2277666579" sldId="936"/>
            <ac:cxnSpMk id="50" creationId="{54CD98FE-6528-3A65-4478-6EB6ABA6CB5E}"/>
          </ac:cxnSpMkLst>
        </pc:cxnChg>
        <pc:cxnChg chg="mod">
          <ac:chgData name="Phillip Kaufman" userId="c001b2a046940d7c" providerId="LiveId" clId="{5CB25B10-5B1C-4017-B167-ED3104435743}" dt="2024-05-14T03:14:26.754" v="32"/>
          <ac:cxnSpMkLst>
            <pc:docMk/>
            <pc:sldMk cId="2277666579" sldId="936"/>
            <ac:cxnSpMk id="50" creationId="{9D5E8D95-E052-299A-25D7-A1473572372F}"/>
          </ac:cxnSpMkLst>
        </pc:cxnChg>
        <pc:cxnChg chg="mod">
          <ac:chgData name="Phillip Kaufman" userId="c001b2a046940d7c" providerId="LiveId" clId="{5CB25B10-5B1C-4017-B167-ED3104435743}" dt="2024-05-14T03:14:26.754" v="32"/>
          <ac:cxnSpMkLst>
            <pc:docMk/>
            <pc:sldMk cId="2277666579" sldId="936"/>
            <ac:cxnSpMk id="51" creationId="{58177937-CECE-5F32-612F-8D98EADD0412}"/>
          </ac:cxnSpMkLst>
        </pc:cxnChg>
        <pc:cxnChg chg="mod">
          <ac:chgData name="Phillip Kaufman" userId="c001b2a046940d7c" providerId="LiveId" clId="{5CB25B10-5B1C-4017-B167-ED3104435743}" dt="2024-06-02T23:15:10.697" v="11840" actId="165"/>
          <ac:cxnSpMkLst>
            <pc:docMk/>
            <pc:sldMk cId="2277666579" sldId="936"/>
            <ac:cxnSpMk id="51" creationId="{99A7EB54-E52F-F506-8C90-13CFDB551AC7}"/>
          </ac:cxnSpMkLst>
        </pc:cxnChg>
        <pc:cxnChg chg="mod">
          <ac:chgData name="Phillip Kaufman" userId="c001b2a046940d7c" providerId="LiveId" clId="{5CB25B10-5B1C-4017-B167-ED3104435743}" dt="2024-06-02T23:15:10.697" v="11840" actId="165"/>
          <ac:cxnSpMkLst>
            <pc:docMk/>
            <pc:sldMk cId="2277666579" sldId="936"/>
            <ac:cxnSpMk id="52" creationId="{35B54817-1DDB-ED7F-F9BC-A9ECECEEC8BE}"/>
          </ac:cxnSpMkLst>
        </pc:cxnChg>
        <pc:cxnChg chg="mod">
          <ac:chgData name="Phillip Kaufman" userId="c001b2a046940d7c" providerId="LiveId" clId="{5CB25B10-5B1C-4017-B167-ED3104435743}" dt="2024-05-14T03:14:26.754" v="32"/>
          <ac:cxnSpMkLst>
            <pc:docMk/>
            <pc:sldMk cId="2277666579" sldId="936"/>
            <ac:cxnSpMk id="52" creationId="{9587FCAD-FFB1-575C-5A1E-ED8971317294}"/>
          </ac:cxnSpMkLst>
        </pc:cxnChg>
        <pc:cxnChg chg="mod">
          <ac:chgData name="Phillip Kaufman" userId="c001b2a046940d7c" providerId="LiveId" clId="{5CB25B10-5B1C-4017-B167-ED3104435743}" dt="2024-06-02T23:15:10.697" v="11840" actId="165"/>
          <ac:cxnSpMkLst>
            <pc:docMk/>
            <pc:sldMk cId="2277666579" sldId="936"/>
            <ac:cxnSpMk id="53" creationId="{B5E12996-C793-4F24-5F48-101DFBD264A0}"/>
          </ac:cxnSpMkLst>
        </pc:cxnChg>
        <pc:cxnChg chg="mod">
          <ac:chgData name="Phillip Kaufman" userId="c001b2a046940d7c" providerId="LiveId" clId="{5CB25B10-5B1C-4017-B167-ED3104435743}" dt="2024-05-14T03:14:26.754" v="32"/>
          <ac:cxnSpMkLst>
            <pc:docMk/>
            <pc:sldMk cId="2277666579" sldId="936"/>
            <ac:cxnSpMk id="53" creationId="{D42D05CC-75E2-2E54-74D5-E56D38701C3F}"/>
          </ac:cxnSpMkLst>
        </pc:cxnChg>
        <pc:cxnChg chg="mod">
          <ac:chgData name="Phillip Kaufman" userId="c001b2a046940d7c" providerId="LiveId" clId="{5CB25B10-5B1C-4017-B167-ED3104435743}" dt="2024-05-14T03:14:26.754" v="32"/>
          <ac:cxnSpMkLst>
            <pc:docMk/>
            <pc:sldMk cId="2277666579" sldId="936"/>
            <ac:cxnSpMk id="54" creationId="{9F382AB0-CAA5-A766-35AF-028D34C346C2}"/>
          </ac:cxnSpMkLst>
        </pc:cxnChg>
        <pc:cxnChg chg="mod">
          <ac:chgData name="Phillip Kaufman" userId="c001b2a046940d7c" providerId="LiveId" clId="{5CB25B10-5B1C-4017-B167-ED3104435743}" dt="2024-06-02T23:15:10.697" v="11840" actId="165"/>
          <ac:cxnSpMkLst>
            <pc:docMk/>
            <pc:sldMk cId="2277666579" sldId="936"/>
            <ac:cxnSpMk id="54" creationId="{F1A045A6-A55C-BE6A-F6AA-36FFE791B521}"/>
          </ac:cxnSpMkLst>
        </pc:cxnChg>
        <pc:cxnChg chg="mod">
          <ac:chgData name="Phillip Kaufman" userId="c001b2a046940d7c" providerId="LiveId" clId="{5CB25B10-5B1C-4017-B167-ED3104435743}" dt="2024-05-14T03:14:26.754" v="32"/>
          <ac:cxnSpMkLst>
            <pc:docMk/>
            <pc:sldMk cId="2277666579" sldId="936"/>
            <ac:cxnSpMk id="55" creationId="{1B37F8FE-D039-540F-EBCC-85CDE7FD1BCF}"/>
          </ac:cxnSpMkLst>
        </pc:cxnChg>
        <pc:cxnChg chg="mod">
          <ac:chgData name="Phillip Kaufman" userId="c001b2a046940d7c" providerId="LiveId" clId="{5CB25B10-5B1C-4017-B167-ED3104435743}" dt="2024-06-02T23:15:10.697" v="11840" actId="165"/>
          <ac:cxnSpMkLst>
            <pc:docMk/>
            <pc:sldMk cId="2277666579" sldId="936"/>
            <ac:cxnSpMk id="55" creationId="{FC4948B3-23CD-27A2-B60F-69429E2D5E36}"/>
          </ac:cxnSpMkLst>
        </pc:cxnChg>
        <pc:cxnChg chg="mod">
          <ac:chgData name="Phillip Kaufman" userId="c001b2a046940d7c" providerId="LiveId" clId="{5CB25B10-5B1C-4017-B167-ED3104435743}" dt="2024-06-02T23:15:10.697" v="11840" actId="165"/>
          <ac:cxnSpMkLst>
            <pc:docMk/>
            <pc:sldMk cId="2277666579" sldId="936"/>
            <ac:cxnSpMk id="56" creationId="{003523EB-EA3B-5FFE-CEA4-625ECE1C70DB}"/>
          </ac:cxnSpMkLst>
        </pc:cxnChg>
        <pc:cxnChg chg="mod">
          <ac:chgData name="Phillip Kaufman" userId="c001b2a046940d7c" providerId="LiveId" clId="{5CB25B10-5B1C-4017-B167-ED3104435743}" dt="2024-06-02T23:15:10.697" v="11840" actId="165"/>
          <ac:cxnSpMkLst>
            <pc:docMk/>
            <pc:sldMk cId="2277666579" sldId="936"/>
            <ac:cxnSpMk id="57" creationId="{B6A0EB35-88D6-1399-7E9A-BD7923BFF691}"/>
          </ac:cxnSpMkLst>
        </pc:cxnChg>
        <pc:cxnChg chg="mod">
          <ac:chgData name="Phillip Kaufman" userId="c001b2a046940d7c" providerId="LiveId" clId="{5CB25B10-5B1C-4017-B167-ED3104435743}" dt="2024-06-02T23:15:10.697" v="11840" actId="165"/>
          <ac:cxnSpMkLst>
            <pc:docMk/>
            <pc:sldMk cId="2277666579" sldId="936"/>
            <ac:cxnSpMk id="58" creationId="{6302985F-E9A5-3473-73CA-6FDF57B7BBBF}"/>
          </ac:cxnSpMkLst>
        </pc:cxnChg>
        <pc:cxnChg chg="mod">
          <ac:chgData name="Phillip Kaufman" userId="c001b2a046940d7c" providerId="LiveId" clId="{5CB25B10-5B1C-4017-B167-ED3104435743}" dt="2024-05-14T03:14:26.754" v="32"/>
          <ac:cxnSpMkLst>
            <pc:docMk/>
            <pc:sldMk cId="2277666579" sldId="936"/>
            <ac:cxnSpMk id="60" creationId="{15D295A1-01B3-8DCE-DB54-35CC7FE654C7}"/>
          </ac:cxnSpMkLst>
        </pc:cxnChg>
        <pc:cxnChg chg="mod">
          <ac:chgData name="Phillip Kaufman" userId="c001b2a046940d7c" providerId="LiveId" clId="{5CB25B10-5B1C-4017-B167-ED3104435743}" dt="2024-05-14T03:14:26.754" v="32"/>
          <ac:cxnSpMkLst>
            <pc:docMk/>
            <pc:sldMk cId="2277666579" sldId="936"/>
            <ac:cxnSpMk id="61" creationId="{40363F67-0B0C-951C-E61A-105A3C29BD91}"/>
          </ac:cxnSpMkLst>
        </pc:cxnChg>
        <pc:cxnChg chg="mod">
          <ac:chgData name="Phillip Kaufman" userId="c001b2a046940d7c" providerId="LiveId" clId="{5CB25B10-5B1C-4017-B167-ED3104435743}" dt="2024-05-14T03:14:26.754" v="32"/>
          <ac:cxnSpMkLst>
            <pc:docMk/>
            <pc:sldMk cId="2277666579" sldId="936"/>
            <ac:cxnSpMk id="62" creationId="{91852739-3963-E821-AB6A-40559EE91258}"/>
          </ac:cxnSpMkLst>
        </pc:cxnChg>
        <pc:cxnChg chg="mod">
          <ac:chgData name="Phillip Kaufman" userId="c001b2a046940d7c" providerId="LiveId" clId="{5CB25B10-5B1C-4017-B167-ED3104435743}" dt="2024-05-14T03:14:26.754" v="32"/>
          <ac:cxnSpMkLst>
            <pc:docMk/>
            <pc:sldMk cId="2277666579" sldId="936"/>
            <ac:cxnSpMk id="63" creationId="{280580A7-DC63-DB19-5C2A-E063EE95C907}"/>
          </ac:cxnSpMkLst>
        </pc:cxnChg>
        <pc:cxnChg chg="mod">
          <ac:chgData name="Phillip Kaufman" userId="c001b2a046940d7c" providerId="LiveId" clId="{5CB25B10-5B1C-4017-B167-ED3104435743}" dt="2024-05-14T03:14:26.754" v="32"/>
          <ac:cxnSpMkLst>
            <pc:docMk/>
            <pc:sldMk cId="2277666579" sldId="936"/>
            <ac:cxnSpMk id="64" creationId="{407EA7D1-EA6C-5F0F-D707-CA6E3935BF95}"/>
          </ac:cxnSpMkLst>
        </pc:cxnChg>
        <pc:cxnChg chg="mod">
          <ac:chgData name="Phillip Kaufman" userId="c001b2a046940d7c" providerId="LiveId" clId="{5CB25B10-5B1C-4017-B167-ED3104435743}" dt="2024-05-14T03:14:26.754" v="32"/>
          <ac:cxnSpMkLst>
            <pc:docMk/>
            <pc:sldMk cId="2277666579" sldId="936"/>
            <ac:cxnSpMk id="65" creationId="{ADB7AD4A-0DBE-F886-598E-7BADCDD40DDF}"/>
          </ac:cxnSpMkLst>
        </pc:cxnChg>
        <pc:cxnChg chg="mod">
          <ac:chgData name="Phillip Kaufman" userId="c001b2a046940d7c" providerId="LiveId" clId="{5CB25B10-5B1C-4017-B167-ED3104435743}" dt="2024-05-14T03:14:26.754" v="32"/>
          <ac:cxnSpMkLst>
            <pc:docMk/>
            <pc:sldMk cId="2277666579" sldId="936"/>
            <ac:cxnSpMk id="66" creationId="{7CDD1E3D-7BCC-7F85-DAD3-2D1C56BD135C}"/>
          </ac:cxnSpMkLst>
        </pc:cxnChg>
        <pc:cxnChg chg="mod">
          <ac:chgData name="Phillip Kaufman" userId="c001b2a046940d7c" providerId="LiveId" clId="{5CB25B10-5B1C-4017-B167-ED3104435743}" dt="2024-05-14T03:14:26.754" v="32"/>
          <ac:cxnSpMkLst>
            <pc:docMk/>
            <pc:sldMk cId="2277666579" sldId="936"/>
            <ac:cxnSpMk id="67" creationId="{76F06F78-F26E-9EAE-5FF6-7DF0F2D3B20E}"/>
          </ac:cxnSpMkLst>
        </pc:cxnChg>
        <pc:cxnChg chg="mod">
          <ac:chgData name="Phillip Kaufman" userId="c001b2a046940d7c" providerId="LiveId" clId="{5CB25B10-5B1C-4017-B167-ED3104435743}" dt="2024-05-14T03:14:26.754" v="32"/>
          <ac:cxnSpMkLst>
            <pc:docMk/>
            <pc:sldMk cId="2277666579" sldId="936"/>
            <ac:cxnSpMk id="68" creationId="{3BB55FBD-6657-A0FB-9A41-2F30EC91FC92}"/>
          </ac:cxnSpMkLst>
        </pc:cxnChg>
        <pc:cxnChg chg="mod">
          <ac:chgData name="Phillip Kaufman" userId="c001b2a046940d7c" providerId="LiveId" clId="{5CB25B10-5B1C-4017-B167-ED3104435743}" dt="2024-05-14T03:14:26.754" v="32"/>
          <ac:cxnSpMkLst>
            <pc:docMk/>
            <pc:sldMk cId="2277666579" sldId="936"/>
            <ac:cxnSpMk id="69" creationId="{771CCAC0-ADD1-6FFF-3272-35A8C9980B10}"/>
          </ac:cxnSpMkLst>
        </pc:cxnChg>
        <pc:cxnChg chg="mod">
          <ac:chgData name="Phillip Kaufman" userId="c001b2a046940d7c" providerId="LiveId" clId="{5CB25B10-5B1C-4017-B167-ED3104435743}" dt="2024-05-14T03:14:26.754" v="32"/>
          <ac:cxnSpMkLst>
            <pc:docMk/>
            <pc:sldMk cId="2277666579" sldId="936"/>
            <ac:cxnSpMk id="70" creationId="{6292DC52-306D-F467-C86E-707B91175E22}"/>
          </ac:cxnSpMkLst>
        </pc:cxnChg>
        <pc:cxnChg chg="mod">
          <ac:chgData name="Phillip Kaufman" userId="c001b2a046940d7c" providerId="LiveId" clId="{5CB25B10-5B1C-4017-B167-ED3104435743}" dt="2024-05-14T03:14:26.754" v="32"/>
          <ac:cxnSpMkLst>
            <pc:docMk/>
            <pc:sldMk cId="2277666579" sldId="936"/>
            <ac:cxnSpMk id="71" creationId="{0E0747A2-FB53-DD76-CF73-38856D720B24}"/>
          </ac:cxnSpMkLst>
        </pc:cxnChg>
        <pc:cxnChg chg="mod">
          <ac:chgData name="Phillip Kaufman" userId="c001b2a046940d7c" providerId="LiveId" clId="{5CB25B10-5B1C-4017-B167-ED3104435743}" dt="2024-05-14T03:14:26.754" v="32"/>
          <ac:cxnSpMkLst>
            <pc:docMk/>
            <pc:sldMk cId="2277666579" sldId="936"/>
            <ac:cxnSpMk id="72" creationId="{A3538DFA-2412-7174-16AF-A75D8692DFF1}"/>
          </ac:cxnSpMkLst>
        </pc:cxnChg>
        <pc:cxnChg chg="mod">
          <ac:chgData name="Phillip Kaufman" userId="c001b2a046940d7c" providerId="LiveId" clId="{5CB25B10-5B1C-4017-B167-ED3104435743}" dt="2024-05-14T03:14:26.754" v="32"/>
          <ac:cxnSpMkLst>
            <pc:docMk/>
            <pc:sldMk cId="2277666579" sldId="936"/>
            <ac:cxnSpMk id="73" creationId="{3062D1B2-9D68-F435-13A9-F7631EBFAA32}"/>
          </ac:cxnSpMkLst>
        </pc:cxnChg>
        <pc:cxnChg chg="mod">
          <ac:chgData name="Phillip Kaufman" userId="c001b2a046940d7c" providerId="LiveId" clId="{5CB25B10-5B1C-4017-B167-ED3104435743}" dt="2024-05-14T03:14:26.754" v="32"/>
          <ac:cxnSpMkLst>
            <pc:docMk/>
            <pc:sldMk cId="2277666579" sldId="936"/>
            <ac:cxnSpMk id="74" creationId="{0105AA5D-DC8A-A373-6961-E1011C6D2AAB}"/>
          </ac:cxnSpMkLst>
        </pc:cxnChg>
        <pc:cxnChg chg="mod">
          <ac:chgData name="Phillip Kaufman" userId="c001b2a046940d7c" providerId="LiveId" clId="{5CB25B10-5B1C-4017-B167-ED3104435743}" dt="2024-06-02T23:22:29.587" v="11964" actId="165"/>
          <ac:cxnSpMkLst>
            <pc:docMk/>
            <pc:sldMk cId="2277666579" sldId="936"/>
            <ac:cxnSpMk id="75" creationId="{9AF4F6A1-8264-2FA3-6EFD-97EC83A517CB}"/>
          </ac:cxnSpMkLst>
        </pc:cxnChg>
        <pc:cxnChg chg="mod">
          <ac:chgData name="Phillip Kaufman" userId="c001b2a046940d7c" providerId="LiveId" clId="{5CB25B10-5B1C-4017-B167-ED3104435743}" dt="2024-05-14T03:14:26.754" v="32"/>
          <ac:cxnSpMkLst>
            <pc:docMk/>
            <pc:sldMk cId="2277666579" sldId="936"/>
            <ac:cxnSpMk id="75" creationId="{ED6ED467-C3A9-2E2B-A271-6F8B6D0D998B}"/>
          </ac:cxnSpMkLst>
        </pc:cxnChg>
        <pc:cxnChg chg="mod">
          <ac:chgData name="Phillip Kaufman" userId="c001b2a046940d7c" providerId="LiveId" clId="{5CB25B10-5B1C-4017-B167-ED3104435743}" dt="2024-05-14T03:14:26.754" v="32"/>
          <ac:cxnSpMkLst>
            <pc:docMk/>
            <pc:sldMk cId="2277666579" sldId="936"/>
            <ac:cxnSpMk id="76" creationId="{5B293CEA-D82B-910F-794E-43C3A387DB93}"/>
          </ac:cxnSpMkLst>
        </pc:cxnChg>
        <pc:cxnChg chg="mod">
          <ac:chgData name="Phillip Kaufman" userId="c001b2a046940d7c" providerId="LiveId" clId="{5CB25B10-5B1C-4017-B167-ED3104435743}" dt="2024-06-02T23:22:29.587" v="11964" actId="165"/>
          <ac:cxnSpMkLst>
            <pc:docMk/>
            <pc:sldMk cId="2277666579" sldId="936"/>
            <ac:cxnSpMk id="76" creationId="{E99E16D3-74C6-4491-9CBF-7332243BB6A8}"/>
          </ac:cxnSpMkLst>
        </pc:cxnChg>
      </pc:sldChg>
      <pc:sldChg chg="addSp delSp modSp mod">
        <pc:chgData name="Phillip Kaufman" userId="c001b2a046940d7c" providerId="LiveId" clId="{5CB25B10-5B1C-4017-B167-ED3104435743}" dt="2024-06-02T23:23:54.022" v="11983" actId="164"/>
        <pc:sldMkLst>
          <pc:docMk/>
          <pc:sldMk cId="2439577084" sldId="937"/>
        </pc:sldMkLst>
        <pc:spChg chg="add mod">
          <ac:chgData name="Phillip Kaufman" userId="c001b2a046940d7c" providerId="LiveId" clId="{5CB25B10-5B1C-4017-B167-ED3104435743}" dt="2024-05-16T08:21:43.307" v="2322" actId="1076"/>
          <ac:spMkLst>
            <pc:docMk/>
            <pc:sldMk cId="2439577084" sldId="937"/>
            <ac:spMk id="4" creationId="{01A4F52B-5687-5F65-2731-5D9FDCBC7BE0}"/>
          </ac:spMkLst>
        </pc:spChg>
        <pc:spChg chg="mod">
          <ac:chgData name="Phillip Kaufman" userId="c001b2a046940d7c" providerId="LiveId" clId="{5CB25B10-5B1C-4017-B167-ED3104435743}" dt="2024-06-02T22:54:29.746" v="11654"/>
          <ac:spMkLst>
            <pc:docMk/>
            <pc:sldMk cId="2439577084" sldId="937"/>
            <ac:spMk id="47" creationId="{89DE6ED9-A110-5FA8-E901-FB0E0EF4D57A}"/>
          </ac:spMkLst>
        </pc:spChg>
        <pc:spChg chg="mod">
          <ac:chgData name="Phillip Kaufman" userId="c001b2a046940d7c" providerId="LiveId" clId="{5CB25B10-5B1C-4017-B167-ED3104435743}" dt="2024-05-27T23:07:30.682" v="8842" actId="165"/>
          <ac:spMkLst>
            <pc:docMk/>
            <pc:sldMk cId="2439577084" sldId="937"/>
            <ac:spMk id="47" creationId="{D48233B0-C784-DA9D-1257-E299A9FDB54A}"/>
          </ac:spMkLst>
        </pc:spChg>
        <pc:spChg chg="mod">
          <ac:chgData name="Phillip Kaufman" userId="c001b2a046940d7c" providerId="LiveId" clId="{5CB25B10-5B1C-4017-B167-ED3104435743}" dt="2024-05-27T23:07:30.682" v="8842" actId="165"/>
          <ac:spMkLst>
            <pc:docMk/>
            <pc:sldMk cId="2439577084" sldId="937"/>
            <ac:spMk id="51" creationId="{7BF515C0-0161-9BB7-4AE8-CD0D4C9658FD}"/>
          </ac:spMkLst>
        </pc:spChg>
        <pc:spChg chg="mod">
          <ac:chgData name="Phillip Kaufman" userId="c001b2a046940d7c" providerId="LiveId" clId="{5CB25B10-5B1C-4017-B167-ED3104435743}" dt="2024-05-27T23:07:30.682" v="8842" actId="165"/>
          <ac:spMkLst>
            <pc:docMk/>
            <pc:sldMk cId="2439577084" sldId="937"/>
            <ac:spMk id="52" creationId="{B48E7436-71CE-5782-76BC-4358939E3EBE}"/>
          </ac:spMkLst>
        </pc:spChg>
        <pc:spChg chg="mod">
          <ac:chgData name="Phillip Kaufman" userId="c001b2a046940d7c" providerId="LiveId" clId="{5CB25B10-5B1C-4017-B167-ED3104435743}" dt="2024-06-02T22:54:29.746" v="11654"/>
          <ac:spMkLst>
            <pc:docMk/>
            <pc:sldMk cId="2439577084" sldId="937"/>
            <ac:spMk id="52" creationId="{D7654E7A-D864-2D9F-2707-EE9C8DE30B58}"/>
          </ac:spMkLst>
        </pc:spChg>
        <pc:spChg chg="mod">
          <ac:chgData name="Phillip Kaufman" userId="c001b2a046940d7c" providerId="LiveId" clId="{5CB25B10-5B1C-4017-B167-ED3104435743}" dt="2024-05-27T23:07:30.682" v="8842" actId="165"/>
          <ac:spMkLst>
            <pc:docMk/>
            <pc:sldMk cId="2439577084" sldId="937"/>
            <ac:spMk id="53" creationId="{47CB5F22-DAA3-F88B-0FEF-A15EED38F92B}"/>
          </ac:spMkLst>
        </pc:spChg>
        <pc:spChg chg="mod">
          <ac:chgData name="Phillip Kaufman" userId="c001b2a046940d7c" providerId="LiveId" clId="{5CB25B10-5B1C-4017-B167-ED3104435743}" dt="2024-06-02T22:54:29.746" v="11654"/>
          <ac:spMkLst>
            <pc:docMk/>
            <pc:sldMk cId="2439577084" sldId="937"/>
            <ac:spMk id="53" creationId="{6CF20C2E-C1AC-0364-A8CC-2D2E360EF9CE}"/>
          </ac:spMkLst>
        </pc:spChg>
        <pc:spChg chg="mod">
          <ac:chgData name="Phillip Kaufman" userId="c001b2a046940d7c" providerId="LiveId" clId="{5CB25B10-5B1C-4017-B167-ED3104435743}" dt="2024-05-27T23:07:30.682" v="8842" actId="165"/>
          <ac:spMkLst>
            <pc:docMk/>
            <pc:sldMk cId="2439577084" sldId="937"/>
            <ac:spMk id="54" creationId="{1BCC58E8-E8DA-3AF7-E18F-B5CDC58BBD3A}"/>
          </ac:spMkLst>
        </pc:spChg>
        <pc:spChg chg="mod">
          <ac:chgData name="Phillip Kaufman" userId="c001b2a046940d7c" providerId="LiveId" clId="{5CB25B10-5B1C-4017-B167-ED3104435743}" dt="2024-06-02T22:54:29.746" v="11654"/>
          <ac:spMkLst>
            <pc:docMk/>
            <pc:sldMk cId="2439577084" sldId="937"/>
            <ac:spMk id="54" creationId="{E2949283-9EB8-FBA1-9E3A-1E87909BA73D}"/>
          </ac:spMkLst>
        </pc:spChg>
        <pc:spChg chg="mod">
          <ac:chgData name="Phillip Kaufman" userId="c001b2a046940d7c" providerId="LiveId" clId="{5CB25B10-5B1C-4017-B167-ED3104435743}" dt="2024-05-27T23:07:30.682" v="8842" actId="165"/>
          <ac:spMkLst>
            <pc:docMk/>
            <pc:sldMk cId="2439577084" sldId="937"/>
            <ac:spMk id="55" creationId="{17E8201E-8737-F505-F0DD-85C6D910A260}"/>
          </ac:spMkLst>
        </pc:spChg>
        <pc:spChg chg="mod">
          <ac:chgData name="Phillip Kaufman" userId="c001b2a046940d7c" providerId="LiveId" clId="{5CB25B10-5B1C-4017-B167-ED3104435743}" dt="2024-06-02T22:54:29.746" v="11654"/>
          <ac:spMkLst>
            <pc:docMk/>
            <pc:sldMk cId="2439577084" sldId="937"/>
            <ac:spMk id="55" creationId="{DAD5E959-F9B8-BC5C-5DC3-1C6E97644B57}"/>
          </ac:spMkLst>
        </pc:spChg>
        <pc:spChg chg="mod">
          <ac:chgData name="Phillip Kaufman" userId="c001b2a046940d7c" providerId="LiveId" clId="{5CB25B10-5B1C-4017-B167-ED3104435743}" dt="2024-05-27T23:07:30.682" v="8842" actId="165"/>
          <ac:spMkLst>
            <pc:docMk/>
            <pc:sldMk cId="2439577084" sldId="937"/>
            <ac:spMk id="56" creationId="{8382DD83-2BA5-452F-F236-18A5EF3F1ADE}"/>
          </ac:spMkLst>
        </pc:spChg>
        <pc:spChg chg="mod">
          <ac:chgData name="Phillip Kaufman" userId="c001b2a046940d7c" providerId="LiveId" clId="{5CB25B10-5B1C-4017-B167-ED3104435743}" dt="2024-06-02T22:54:29.746" v="11654"/>
          <ac:spMkLst>
            <pc:docMk/>
            <pc:sldMk cId="2439577084" sldId="937"/>
            <ac:spMk id="56" creationId="{A4F18921-770C-B9F5-2DC7-9AC57DF18415}"/>
          </ac:spMkLst>
        </pc:spChg>
        <pc:spChg chg="mod">
          <ac:chgData name="Phillip Kaufman" userId="c001b2a046940d7c" providerId="LiveId" clId="{5CB25B10-5B1C-4017-B167-ED3104435743}" dt="2024-05-27T23:07:30.682" v="8842" actId="165"/>
          <ac:spMkLst>
            <pc:docMk/>
            <pc:sldMk cId="2439577084" sldId="937"/>
            <ac:spMk id="57" creationId="{19E2A928-6327-08F2-0F08-CBF58B2701AA}"/>
          </ac:spMkLst>
        </pc:spChg>
        <pc:spChg chg="mod">
          <ac:chgData name="Phillip Kaufman" userId="c001b2a046940d7c" providerId="LiveId" clId="{5CB25B10-5B1C-4017-B167-ED3104435743}" dt="2024-06-02T22:54:29.746" v="11654"/>
          <ac:spMkLst>
            <pc:docMk/>
            <pc:sldMk cId="2439577084" sldId="937"/>
            <ac:spMk id="57" creationId="{85855E6F-C793-CCEC-69C7-DC15F463EE7B}"/>
          </ac:spMkLst>
        </pc:spChg>
        <pc:spChg chg="mod">
          <ac:chgData name="Phillip Kaufman" userId="c001b2a046940d7c" providerId="LiveId" clId="{5CB25B10-5B1C-4017-B167-ED3104435743}" dt="2024-05-27T23:07:30.682" v="8842" actId="165"/>
          <ac:spMkLst>
            <pc:docMk/>
            <pc:sldMk cId="2439577084" sldId="937"/>
            <ac:spMk id="58" creationId="{03B762D8-E295-7D23-F2C3-F90302BE9037}"/>
          </ac:spMkLst>
        </pc:spChg>
        <pc:spChg chg="mod">
          <ac:chgData name="Phillip Kaufman" userId="c001b2a046940d7c" providerId="LiveId" clId="{5CB25B10-5B1C-4017-B167-ED3104435743}" dt="2024-06-02T22:54:29.746" v="11654"/>
          <ac:spMkLst>
            <pc:docMk/>
            <pc:sldMk cId="2439577084" sldId="937"/>
            <ac:spMk id="58" creationId="{FCFDAC22-2951-C7E7-8DCB-849EE1077579}"/>
          </ac:spMkLst>
        </pc:spChg>
        <pc:spChg chg="mod">
          <ac:chgData name="Phillip Kaufman" userId="c001b2a046940d7c" providerId="LiveId" clId="{5CB25B10-5B1C-4017-B167-ED3104435743}" dt="2024-06-02T22:54:29.746" v="11654"/>
          <ac:spMkLst>
            <pc:docMk/>
            <pc:sldMk cId="2439577084" sldId="937"/>
            <ac:spMk id="59" creationId="{004C39E3-EAA3-E6FA-5303-08AFD5499629}"/>
          </ac:spMkLst>
        </pc:spChg>
        <pc:spChg chg="mod">
          <ac:chgData name="Phillip Kaufman" userId="c001b2a046940d7c" providerId="LiveId" clId="{5CB25B10-5B1C-4017-B167-ED3104435743}" dt="2024-05-27T23:07:30.682" v="8842" actId="165"/>
          <ac:spMkLst>
            <pc:docMk/>
            <pc:sldMk cId="2439577084" sldId="937"/>
            <ac:spMk id="59" creationId="{7D3CACDE-C3CA-9181-AFC4-D643FC018940}"/>
          </ac:spMkLst>
        </pc:spChg>
        <pc:spChg chg="mod">
          <ac:chgData name="Phillip Kaufman" userId="c001b2a046940d7c" providerId="LiveId" clId="{5CB25B10-5B1C-4017-B167-ED3104435743}" dt="2024-06-02T22:54:29.746" v="11654"/>
          <ac:spMkLst>
            <pc:docMk/>
            <pc:sldMk cId="2439577084" sldId="937"/>
            <ac:spMk id="60" creationId="{5677741D-ED37-2A01-8FEE-EAB1313C631F}"/>
          </ac:spMkLst>
        </pc:spChg>
        <pc:spChg chg="mod">
          <ac:chgData name="Phillip Kaufman" userId="c001b2a046940d7c" providerId="LiveId" clId="{5CB25B10-5B1C-4017-B167-ED3104435743}" dt="2024-05-27T23:07:30.682" v="8842" actId="165"/>
          <ac:spMkLst>
            <pc:docMk/>
            <pc:sldMk cId="2439577084" sldId="937"/>
            <ac:spMk id="60" creationId="{DE625105-CF89-87CD-9055-2E6FE0BA6AA2}"/>
          </ac:spMkLst>
        </pc:spChg>
        <pc:spChg chg="mod">
          <ac:chgData name="Phillip Kaufman" userId="c001b2a046940d7c" providerId="LiveId" clId="{5CB25B10-5B1C-4017-B167-ED3104435743}" dt="2024-06-02T22:54:29.746" v="11654"/>
          <ac:spMkLst>
            <pc:docMk/>
            <pc:sldMk cId="2439577084" sldId="937"/>
            <ac:spMk id="61" creationId="{B580E237-4F47-8DAB-C519-FD7523DFEEAA}"/>
          </ac:spMkLst>
        </pc:spChg>
        <pc:spChg chg="add del mod">
          <ac:chgData name="Phillip Kaufman" userId="c001b2a046940d7c" providerId="LiveId" clId="{5CB25B10-5B1C-4017-B167-ED3104435743}" dt="2024-05-30T06:25:12.941" v="9666" actId="21"/>
          <ac:spMkLst>
            <pc:docMk/>
            <pc:sldMk cId="2439577084" sldId="937"/>
            <ac:spMk id="64" creationId="{D5954528-8BF3-3B93-E2E5-C0EE8EDA75D0}"/>
          </ac:spMkLst>
        </pc:spChg>
        <pc:spChg chg="add mod">
          <ac:chgData name="Phillip Kaufman" userId="c001b2a046940d7c" providerId="LiveId" clId="{5CB25B10-5B1C-4017-B167-ED3104435743}" dt="2024-05-14T03:19:52.165" v="170" actId="571"/>
          <ac:spMkLst>
            <pc:docMk/>
            <pc:sldMk cId="2439577084" sldId="937"/>
            <ac:spMk id="65" creationId="{85FE10D3-E7A7-32DE-8FCF-FA5338608678}"/>
          </ac:spMkLst>
        </pc:spChg>
        <pc:spChg chg="add mod">
          <ac:chgData name="Phillip Kaufman" userId="c001b2a046940d7c" providerId="LiveId" clId="{5CB25B10-5B1C-4017-B167-ED3104435743}" dt="2024-05-14T03:19:58.607" v="173" actId="571"/>
          <ac:spMkLst>
            <pc:docMk/>
            <pc:sldMk cId="2439577084" sldId="937"/>
            <ac:spMk id="66" creationId="{12AB3F32-A127-23B2-F2F7-299EEC3EE46F}"/>
          </ac:spMkLst>
        </pc:spChg>
        <pc:spChg chg="mod">
          <ac:chgData name="Phillip Kaufman" userId="c001b2a046940d7c" providerId="LiveId" clId="{5CB25B10-5B1C-4017-B167-ED3104435743}" dt="2024-05-30T06:24:52.844" v="9660"/>
          <ac:spMkLst>
            <pc:docMk/>
            <pc:sldMk cId="2439577084" sldId="937"/>
            <ac:spMk id="102" creationId="{5D3BA78D-7F31-A494-3C4D-71A0D0DA5ED5}"/>
          </ac:spMkLst>
        </pc:spChg>
        <pc:spChg chg="mod">
          <ac:chgData name="Phillip Kaufman" userId="c001b2a046940d7c" providerId="LiveId" clId="{5CB25B10-5B1C-4017-B167-ED3104435743}" dt="2024-05-30T06:24:52.844" v="9660"/>
          <ac:spMkLst>
            <pc:docMk/>
            <pc:sldMk cId="2439577084" sldId="937"/>
            <ac:spMk id="106" creationId="{E64C3E1E-83A4-0AB1-5A86-E92E54577D0B}"/>
          </ac:spMkLst>
        </pc:spChg>
        <pc:spChg chg="mod">
          <ac:chgData name="Phillip Kaufman" userId="c001b2a046940d7c" providerId="LiveId" clId="{5CB25B10-5B1C-4017-B167-ED3104435743}" dt="2024-05-30T06:24:52.844" v="9660"/>
          <ac:spMkLst>
            <pc:docMk/>
            <pc:sldMk cId="2439577084" sldId="937"/>
            <ac:spMk id="107" creationId="{09476731-A3E9-B315-860F-29B4AC97C825}"/>
          </ac:spMkLst>
        </pc:spChg>
        <pc:spChg chg="mod">
          <ac:chgData name="Phillip Kaufman" userId="c001b2a046940d7c" providerId="LiveId" clId="{5CB25B10-5B1C-4017-B167-ED3104435743}" dt="2024-05-30T06:24:52.844" v="9660"/>
          <ac:spMkLst>
            <pc:docMk/>
            <pc:sldMk cId="2439577084" sldId="937"/>
            <ac:spMk id="108" creationId="{29D5F56B-5728-68C9-F137-18919D2F3524}"/>
          </ac:spMkLst>
        </pc:spChg>
        <pc:spChg chg="mod">
          <ac:chgData name="Phillip Kaufman" userId="c001b2a046940d7c" providerId="LiveId" clId="{5CB25B10-5B1C-4017-B167-ED3104435743}" dt="2024-05-30T06:24:52.844" v="9660"/>
          <ac:spMkLst>
            <pc:docMk/>
            <pc:sldMk cId="2439577084" sldId="937"/>
            <ac:spMk id="109" creationId="{2C239F6D-66E8-46DB-4EF0-ADD0C4FA80F3}"/>
          </ac:spMkLst>
        </pc:spChg>
        <pc:spChg chg="mod">
          <ac:chgData name="Phillip Kaufman" userId="c001b2a046940d7c" providerId="LiveId" clId="{5CB25B10-5B1C-4017-B167-ED3104435743}" dt="2024-05-30T06:24:52.844" v="9660"/>
          <ac:spMkLst>
            <pc:docMk/>
            <pc:sldMk cId="2439577084" sldId="937"/>
            <ac:spMk id="110" creationId="{C277AC9D-EF0D-D329-8C1B-897083920192}"/>
          </ac:spMkLst>
        </pc:spChg>
        <pc:spChg chg="mod">
          <ac:chgData name="Phillip Kaufman" userId="c001b2a046940d7c" providerId="LiveId" clId="{5CB25B10-5B1C-4017-B167-ED3104435743}" dt="2024-05-30T06:24:52.844" v="9660"/>
          <ac:spMkLst>
            <pc:docMk/>
            <pc:sldMk cId="2439577084" sldId="937"/>
            <ac:spMk id="111" creationId="{CDD8562D-3DC8-91AC-1CD7-42A6F97C0A62}"/>
          </ac:spMkLst>
        </pc:spChg>
        <pc:spChg chg="del">
          <ac:chgData name="Phillip Kaufman" userId="c001b2a046940d7c" providerId="LiveId" clId="{5CB25B10-5B1C-4017-B167-ED3104435743}" dt="2024-05-14T03:19:10.413" v="159" actId="478"/>
          <ac:spMkLst>
            <pc:docMk/>
            <pc:sldMk cId="2439577084" sldId="937"/>
            <ac:spMk id="112" creationId="{551DA347-931A-4310-BE51-B662DE0E909D}"/>
          </ac:spMkLst>
        </pc:spChg>
        <pc:spChg chg="mod">
          <ac:chgData name="Phillip Kaufman" userId="c001b2a046940d7c" providerId="LiveId" clId="{5CB25B10-5B1C-4017-B167-ED3104435743}" dt="2024-05-30T06:24:52.844" v="9660"/>
          <ac:spMkLst>
            <pc:docMk/>
            <pc:sldMk cId="2439577084" sldId="937"/>
            <ac:spMk id="112" creationId="{FE86DC35-7B8E-C868-B32D-3756222F18CF}"/>
          </ac:spMkLst>
        </pc:spChg>
        <pc:spChg chg="mod">
          <ac:chgData name="Phillip Kaufman" userId="c001b2a046940d7c" providerId="LiveId" clId="{5CB25B10-5B1C-4017-B167-ED3104435743}" dt="2024-05-30T06:24:52.844" v="9660"/>
          <ac:spMkLst>
            <pc:docMk/>
            <pc:sldMk cId="2439577084" sldId="937"/>
            <ac:spMk id="113" creationId="{48DE4C43-09CE-3E96-7571-B9994CA56125}"/>
          </ac:spMkLst>
        </pc:spChg>
        <pc:spChg chg="mod">
          <ac:chgData name="Phillip Kaufman" userId="c001b2a046940d7c" providerId="LiveId" clId="{5CB25B10-5B1C-4017-B167-ED3104435743}" dt="2024-05-30T06:24:52.844" v="9660"/>
          <ac:spMkLst>
            <pc:docMk/>
            <pc:sldMk cId="2439577084" sldId="937"/>
            <ac:spMk id="114" creationId="{C71D7270-E56E-BC93-0440-CA4648BB6736}"/>
          </ac:spMkLst>
        </pc:spChg>
        <pc:spChg chg="mod">
          <ac:chgData name="Phillip Kaufman" userId="c001b2a046940d7c" providerId="LiveId" clId="{5CB25B10-5B1C-4017-B167-ED3104435743}" dt="2024-05-30T06:24:52.844" v="9660"/>
          <ac:spMkLst>
            <pc:docMk/>
            <pc:sldMk cId="2439577084" sldId="937"/>
            <ac:spMk id="115" creationId="{A487D5A9-89E7-306A-552A-FF686CE553C3}"/>
          </ac:spMkLst>
        </pc:spChg>
        <pc:spChg chg="add del mod">
          <ac:chgData name="Phillip Kaufman" userId="c001b2a046940d7c" providerId="LiveId" clId="{5CB25B10-5B1C-4017-B167-ED3104435743}" dt="2024-05-30T06:27:20.357" v="9689" actId="478"/>
          <ac:spMkLst>
            <pc:docMk/>
            <pc:sldMk cId="2439577084" sldId="937"/>
            <ac:spMk id="119" creationId="{D5954528-8BF3-3B93-E2E5-C0EE8EDA75D0}"/>
          </ac:spMkLst>
        </pc:spChg>
        <pc:spChg chg="mod">
          <ac:chgData name="Phillip Kaufman" userId="c001b2a046940d7c" providerId="LiveId" clId="{5CB25B10-5B1C-4017-B167-ED3104435743}" dt="2024-05-30T06:27:20.607" v="9690"/>
          <ac:spMkLst>
            <pc:docMk/>
            <pc:sldMk cId="2439577084" sldId="937"/>
            <ac:spMk id="156" creationId="{FA4FEAC4-3CF7-53D1-A936-DEBF66D62004}"/>
          </ac:spMkLst>
        </pc:spChg>
        <pc:spChg chg="mod">
          <ac:chgData name="Phillip Kaufman" userId="c001b2a046940d7c" providerId="LiveId" clId="{5CB25B10-5B1C-4017-B167-ED3104435743}" dt="2024-05-30T06:27:20.607" v="9690"/>
          <ac:spMkLst>
            <pc:docMk/>
            <pc:sldMk cId="2439577084" sldId="937"/>
            <ac:spMk id="160" creationId="{4D7C31D6-5D3C-1DC2-3F82-D6F08E2BC934}"/>
          </ac:spMkLst>
        </pc:spChg>
        <pc:spChg chg="mod">
          <ac:chgData name="Phillip Kaufman" userId="c001b2a046940d7c" providerId="LiveId" clId="{5CB25B10-5B1C-4017-B167-ED3104435743}" dt="2024-05-30T06:27:20.607" v="9690"/>
          <ac:spMkLst>
            <pc:docMk/>
            <pc:sldMk cId="2439577084" sldId="937"/>
            <ac:spMk id="161" creationId="{D6854981-86A8-DDDB-7F16-C0EFC4721AD4}"/>
          </ac:spMkLst>
        </pc:spChg>
        <pc:spChg chg="mod">
          <ac:chgData name="Phillip Kaufman" userId="c001b2a046940d7c" providerId="LiveId" clId="{5CB25B10-5B1C-4017-B167-ED3104435743}" dt="2024-05-30T06:27:20.607" v="9690"/>
          <ac:spMkLst>
            <pc:docMk/>
            <pc:sldMk cId="2439577084" sldId="937"/>
            <ac:spMk id="162" creationId="{E2CD8CC9-6AA6-ED3D-22E6-18FA5E874CA2}"/>
          </ac:spMkLst>
        </pc:spChg>
        <pc:spChg chg="mod">
          <ac:chgData name="Phillip Kaufman" userId="c001b2a046940d7c" providerId="LiveId" clId="{5CB25B10-5B1C-4017-B167-ED3104435743}" dt="2024-05-30T06:27:20.607" v="9690"/>
          <ac:spMkLst>
            <pc:docMk/>
            <pc:sldMk cId="2439577084" sldId="937"/>
            <ac:spMk id="163" creationId="{82DD42D9-6297-7DAC-D83A-20B8D7CD8463}"/>
          </ac:spMkLst>
        </pc:spChg>
        <pc:spChg chg="mod">
          <ac:chgData name="Phillip Kaufman" userId="c001b2a046940d7c" providerId="LiveId" clId="{5CB25B10-5B1C-4017-B167-ED3104435743}" dt="2024-05-30T06:27:20.607" v="9690"/>
          <ac:spMkLst>
            <pc:docMk/>
            <pc:sldMk cId="2439577084" sldId="937"/>
            <ac:spMk id="164" creationId="{C0A53F73-EA45-6E12-54E2-4F49A00B614E}"/>
          </ac:spMkLst>
        </pc:spChg>
        <pc:spChg chg="mod">
          <ac:chgData name="Phillip Kaufman" userId="c001b2a046940d7c" providerId="LiveId" clId="{5CB25B10-5B1C-4017-B167-ED3104435743}" dt="2024-05-30T06:27:20.607" v="9690"/>
          <ac:spMkLst>
            <pc:docMk/>
            <pc:sldMk cId="2439577084" sldId="937"/>
            <ac:spMk id="165" creationId="{375DE9D7-3197-7DB4-8A00-490ECCE323A7}"/>
          </ac:spMkLst>
        </pc:spChg>
        <pc:spChg chg="mod">
          <ac:chgData name="Phillip Kaufman" userId="c001b2a046940d7c" providerId="LiveId" clId="{5CB25B10-5B1C-4017-B167-ED3104435743}" dt="2024-05-30T06:27:20.607" v="9690"/>
          <ac:spMkLst>
            <pc:docMk/>
            <pc:sldMk cId="2439577084" sldId="937"/>
            <ac:spMk id="166" creationId="{1B3C4F09-E34E-6291-3061-4AB540CB954A}"/>
          </ac:spMkLst>
        </pc:spChg>
        <pc:spChg chg="mod">
          <ac:chgData name="Phillip Kaufman" userId="c001b2a046940d7c" providerId="LiveId" clId="{5CB25B10-5B1C-4017-B167-ED3104435743}" dt="2024-05-30T06:27:20.607" v="9690"/>
          <ac:spMkLst>
            <pc:docMk/>
            <pc:sldMk cId="2439577084" sldId="937"/>
            <ac:spMk id="167" creationId="{7EE7DDF7-E293-9515-D33A-FC3E0F24243D}"/>
          </ac:spMkLst>
        </pc:spChg>
        <pc:spChg chg="mod">
          <ac:chgData name="Phillip Kaufman" userId="c001b2a046940d7c" providerId="LiveId" clId="{5CB25B10-5B1C-4017-B167-ED3104435743}" dt="2024-05-30T06:27:20.607" v="9690"/>
          <ac:spMkLst>
            <pc:docMk/>
            <pc:sldMk cId="2439577084" sldId="937"/>
            <ac:spMk id="168" creationId="{030F84B0-6D17-FEC9-E395-AA6315E33BEE}"/>
          </ac:spMkLst>
        </pc:spChg>
        <pc:spChg chg="mod">
          <ac:chgData name="Phillip Kaufman" userId="c001b2a046940d7c" providerId="LiveId" clId="{5CB25B10-5B1C-4017-B167-ED3104435743}" dt="2024-05-30T06:27:20.607" v="9690"/>
          <ac:spMkLst>
            <pc:docMk/>
            <pc:sldMk cId="2439577084" sldId="937"/>
            <ac:spMk id="169" creationId="{115C025C-A6EB-6D26-0DA2-7EF7DC66E64F}"/>
          </ac:spMkLst>
        </pc:spChg>
        <pc:spChg chg="add del mod">
          <ac:chgData name="Phillip Kaufman" userId="c001b2a046940d7c" providerId="LiveId" clId="{5CB25B10-5B1C-4017-B167-ED3104435743}" dt="2024-05-30T06:28:18.479" v="9696" actId="478"/>
          <ac:spMkLst>
            <pc:docMk/>
            <pc:sldMk cId="2439577084" sldId="937"/>
            <ac:spMk id="173" creationId="{591DE261-BDB2-B092-0E87-23C52657FE98}"/>
          </ac:spMkLst>
        </pc:spChg>
        <pc:spChg chg="mod">
          <ac:chgData name="Phillip Kaufman" userId="c001b2a046940d7c" providerId="LiveId" clId="{5CB25B10-5B1C-4017-B167-ED3104435743}" dt="2024-05-30T06:28:18.978" v="9697"/>
          <ac:spMkLst>
            <pc:docMk/>
            <pc:sldMk cId="2439577084" sldId="937"/>
            <ac:spMk id="210" creationId="{935A7946-6AB3-A009-B06A-CAF04722E04E}"/>
          </ac:spMkLst>
        </pc:spChg>
        <pc:spChg chg="mod">
          <ac:chgData name="Phillip Kaufman" userId="c001b2a046940d7c" providerId="LiveId" clId="{5CB25B10-5B1C-4017-B167-ED3104435743}" dt="2024-05-30T06:28:18.978" v="9697"/>
          <ac:spMkLst>
            <pc:docMk/>
            <pc:sldMk cId="2439577084" sldId="937"/>
            <ac:spMk id="214" creationId="{37FEEA01-C25B-D10D-326B-14A29085685C}"/>
          </ac:spMkLst>
        </pc:spChg>
        <pc:spChg chg="mod">
          <ac:chgData name="Phillip Kaufman" userId="c001b2a046940d7c" providerId="LiveId" clId="{5CB25B10-5B1C-4017-B167-ED3104435743}" dt="2024-05-30T06:28:18.978" v="9697"/>
          <ac:spMkLst>
            <pc:docMk/>
            <pc:sldMk cId="2439577084" sldId="937"/>
            <ac:spMk id="215" creationId="{FB754727-EE9C-A8EC-A738-6248EFEDEECB}"/>
          </ac:spMkLst>
        </pc:spChg>
        <pc:spChg chg="mod">
          <ac:chgData name="Phillip Kaufman" userId="c001b2a046940d7c" providerId="LiveId" clId="{5CB25B10-5B1C-4017-B167-ED3104435743}" dt="2024-05-30T06:28:18.978" v="9697"/>
          <ac:spMkLst>
            <pc:docMk/>
            <pc:sldMk cId="2439577084" sldId="937"/>
            <ac:spMk id="216" creationId="{1CC69F19-4F28-B5AD-6D2D-C845926A26AB}"/>
          </ac:spMkLst>
        </pc:spChg>
        <pc:spChg chg="mod">
          <ac:chgData name="Phillip Kaufman" userId="c001b2a046940d7c" providerId="LiveId" clId="{5CB25B10-5B1C-4017-B167-ED3104435743}" dt="2024-05-30T06:28:18.978" v="9697"/>
          <ac:spMkLst>
            <pc:docMk/>
            <pc:sldMk cId="2439577084" sldId="937"/>
            <ac:spMk id="217" creationId="{F411A768-6F4E-23F5-5158-1843680FD764}"/>
          </ac:spMkLst>
        </pc:spChg>
        <pc:spChg chg="mod">
          <ac:chgData name="Phillip Kaufman" userId="c001b2a046940d7c" providerId="LiveId" clId="{5CB25B10-5B1C-4017-B167-ED3104435743}" dt="2024-05-30T06:28:18.978" v="9697"/>
          <ac:spMkLst>
            <pc:docMk/>
            <pc:sldMk cId="2439577084" sldId="937"/>
            <ac:spMk id="218" creationId="{C1463DA0-8645-E220-05AC-8BC68FB32AF4}"/>
          </ac:spMkLst>
        </pc:spChg>
        <pc:spChg chg="mod">
          <ac:chgData name="Phillip Kaufman" userId="c001b2a046940d7c" providerId="LiveId" clId="{5CB25B10-5B1C-4017-B167-ED3104435743}" dt="2024-05-30T06:28:18.978" v="9697"/>
          <ac:spMkLst>
            <pc:docMk/>
            <pc:sldMk cId="2439577084" sldId="937"/>
            <ac:spMk id="219" creationId="{1E1E5B80-FEB8-AF6A-9093-C58A9D54BF1D}"/>
          </ac:spMkLst>
        </pc:spChg>
        <pc:spChg chg="mod">
          <ac:chgData name="Phillip Kaufman" userId="c001b2a046940d7c" providerId="LiveId" clId="{5CB25B10-5B1C-4017-B167-ED3104435743}" dt="2024-05-30T06:28:18.978" v="9697"/>
          <ac:spMkLst>
            <pc:docMk/>
            <pc:sldMk cId="2439577084" sldId="937"/>
            <ac:spMk id="220" creationId="{E6E33E0B-2DA8-10EA-0EF2-E45177DE4C98}"/>
          </ac:spMkLst>
        </pc:spChg>
        <pc:spChg chg="mod">
          <ac:chgData name="Phillip Kaufman" userId="c001b2a046940d7c" providerId="LiveId" clId="{5CB25B10-5B1C-4017-B167-ED3104435743}" dt="2024-05-30T06:28:18.978" v="9697"/>
          <ac:spMkLst>
            <pc:docMk/>
            <pc:sldMk cId="2439577084" sldId="937"/>
            <ac:spMk id="221" creationId="{8E7667C8-0974-76AF-CB62-9E1AED8717CB}"/>
          </ac:spMkLst>
        </pc:spChg>
        <pc:spChg chg="mod">
          <ac:chgData name="Phillip Kaufman" userId="c001b2a046940d7c" providerId="LiveId" clId="{5CB25B10-5B1C-4017-B167-ED3104435743}" dt="2024-05-30T06:28:18.978" v="9697"/>
          <ac:spMkLst>
            <pc:docMk/>
            <pc:sldMk cId="2439577084" sldId="937"/>
            <ac:spMk id="222" creationId="{74E8C85C-4DA9-1854-0659-D734163E7BAE}"/>
          </ac:spMkLst>
        </pc:spChg>
        <pc:spChg chg="mod">
          <ac:chgData name="Phillip Kaufman" userId="c001b2a046940d7c" providerId="LiveId" clId="{5CB25B10-5B1C-4017-B167-ED3104435743}" dt="2024-05-30T06:28:18.978" v="9697"/>
          <ac:spMkLst>
            <pc:docMk/>
            <pc:sldMk cId="2439577084" sldId="937"/>
            <ac:spMk id="223" creationId="{9D20DB94-8759-364C-CBB4-E39285488140}"/>
          </ac:spMkLst>
        </pc:spChg>
        <pc:spChg chg="mod">
          <ac:chgData name="Phillip Kaufman" userId="c001b2a046940d7c" providerId="LiveId" clId="{5CB25B10-5B1C-4017-B167-ED3104435743}" dt="2024-06-02T22:54:42.752" v="11659" actId="165"/>
          <ac:spMkLst>
            <pc:docMk/>
            <pc:sldMk cId="2439577084" sldId="937"/>
            <ac:spMk id="263" creationId="{69881A5E-FC92-BBC1-0375-F6179E740D93}"/>
          </ac:spMkLst>
        </pc:spChg>
        <pc:spChg chg="mod">
          <ac:chgData name="Phillip Kaufman" userId="c001b2a046940d7c" providerId="LiveId" clId="{5CB25B10-5B1C-4017-B167-ED3104435743}" dt="2024-06-02T22:54:42.752" v="11659" actId="165"/>
          <ac:spMkLst>
            <pc:docMk/>
            <pc:sldMk cId="2439577084" sldId="937"/>
            <ac:spMk id="267" creationId="{37B18327-2CA9-52F5-7CD1-92905F112BFD}"/>
          </ac:spMkLst>
        </pc:spChg>
        <pc:spChg chg="mod">
          <ac:chgData name="Phillip Kaufman" userId="c001b2a046940d7c" providerId="LiveId" clId="{5CB25B10-5B1C-4017-B167-ED3104435743}" dt="2024-06-02T22:54:42.752" v="11659" actId="165"/>
          <ac:spMkLst>
            <pc:docMk/>
            <pc:sldMk cId="2439577084" sldId="937"/>
            <ac:spMk id="268" creationId="{B069B7C8-A826-C453-7866-B17E1C9C9D26}"/>
          </ac:spMkLst>
        </pc:spChg>
        <pc:spChg chg="mod">
          <ac:chgData name="Phillip Kaufman" userId="c001b2a046940d7c" providerId="LiveId" clId="{5CB25B10-5B1C-4017-B167-ED3104435743}" dt="2024-06-02T22:54:42.752" v="11659" actId="165"/>
          <ac:spMkLst>
            <pc:docMk/>
            <pc:sldMk cId="2439577084" sldId="937"/>
            <ac:spMk id="269" creationId="{6B81B0CD-0957-B0DB-8BA9-9CCF316D602A}"/>
          </ac:spMkLst>
        </pc:spChg>
        <pc:spChg chg="mod">
          <ac:chgData name="Phillip Kaufman" userId="c001b2a046940d7c" providerId="LiveId" clId="{5CB25B10-5B1C-4017-B167-ED3104435743}" dt="2024-06-02T22:54:42.752" v="11659" actId="165"/>
          <ac:spMkLst>
            <pc:docMk/>
            <pc:sldMk cId="2439577084" sldId="937"/>
            <ac:spMk id="270" creationId="{C2413924-6F20-6C29-2A2A-E764F89CAB7B}"/>
          </ac:spMkLst>
        </pc:spChg>
        <pc:spChg chg="mod">
          <ac:chgData name="Phillip Kaufman" userId="c001b2a046940d7c" providerId="LiveId" clId="{5CB25B10-5B1C-4017-B167-ED3104435743}" dt="2024-06-02T22:54:42.752" v="11659" actId="165"/>
          <ac:spMkLst>
            <pc:docMk/>
            <pc:sldMk cId="2439577084" sldId="937"/>
            <ac:spMk id="271" creationId="{4FE2B2BA-76AE-E607-B788-4750BD8ED3A6}"/>
          </ac:spMkLst>
        </pc:spChg>
        <pc:spChg chg="mod">
          <ac:chgData name="Phillip Kaufman" userId="c001b2a046940d7c" providerId="LiveId" clId="{5CB25B10-5B1C-4017-B167-ED3104435743}" dt="2024-06-02T22:54:42.752" v="11659" actId="165"/>
          <ac:spMkLst>
            <pc:docMk/>
            <pc:sldMk cId="2439577084" sldId="937"/>
            <ac:spMk id="272" creationId="{3D167668-411F-BC64-C980-1B7E0C0385DF}"/>
          </ac:spMkLst>
        </pc:spChg>
        <pc:spChg chg="mod">
          <ac:chgData name="Phillip Kaufman" userId="c001b2a046940d7c" providerId="LiveId" clId="{5CB25B10-5B1C-4017-B167-ED3104435743}" dt="2024-06-02T22:54:42.752" v="11659" actId="165"/>
          <ac:spMkLst>
            <pc:docMk/>
            <pc:sldMk cId="2439577084" sldId="937"/>
            <ac:spMk id="273" creationId="{6D45618B-4571-6BF0-5253-8A8BE5B7E943}"/>
          </ac:spMkLst>
        </pc:spChg>
        <pc:spChg chg="mod">
          <ac:chgData name="Phillip Kaufman" userId="c001b2a046940d7c" providerId="LiveId" clId="{5CB25B10-5B1C-4017-B167-ED3104435743}" dt="2024-06-02T22:54:42.752" v="11659" actId="165"/>
          <ac:spMkLst>
            <pc:docMk/>
            <pc:sldMk cId="2439577084" sldId="937"/>
            <ac:spMk id="274" creationId="{FC771682-C80A-0B36-F91D-2A7B0499BBFC}"/>
          </ac:spMkLst>
        </pc:spChg>
        <pc:spChg chg="mod">
          <ac:chgData name="Phillip Kaufman" userId="c001b2a046940d7c" providerId="LiveId" clId="{5CB25B10-5B1C-4017-B167-ED3104435743}" dt="2024-06-02T22:54:42.752" v="11659" actId="165"/>
          <ac:spMkLst>
            <pc:docMk/>
            <pc:sldMk cId="2439577084" sldId="937"/>
            <ac:spMk id="275" creationId="{ACA4CAEB-2618-9C8B-B3F0-0645A27722AC}"/>
          </ac:spMkLst>
        </pc:spChg>
        <pc:spChg chg="mod">
          <ac:chgData name="Phillip Kaufman" userId="c001b2a046940d7c" providerId="LiveId" clId="{5CB25B10-5B1C-4017-B167-ED3104435743}" dt="2024-06-02T22:54:42.752" v="11659" actId="165"/>
          <ac:spMkLst>
            <pc:docMk/>
            <pc:sldMk cId="2439577084" sldId="937"/>
            <ac:spMk id="276" creationId="{F501F98A-57D8-651E-A5CE-604E87A28AD2}"/>
          </ac:spMkLst>
        </pc:spChg>
        <pc:spChg chg="add del mod ord topLvl">
          <ac:chgData name="Phillip Kaufman" userId="c001b2a046940d7c" providerId="LiveId" clId="{5CB25B10-5B1C-4017-B167-ED3104435743}" dt="2024-06-02T22:55:56.446" v="11680" actId="21"/>
          <ac:spMkLst>
            <pc:docMk/>
            <pc:sldMk cId="2439577084" sldId="937"/>
            <ac:spMk id="280" creationId="{40062F89-6C7C-A03B-F496-DA98083BC1CA}"/>
          </ac:spMkLst>
        </pc:spChg>
        <pc:spChg chg="mod">
          <ac:chgData name="Phillip Kaufman" userId="c001b2a046940d7c" providerId="LiveId" clId="{5CB25B10-5B1C-4017-B167-ED3104435743}" dt="2024-06-02T22:55:26.591" v="11669"/>
          <ac:spMkLst>
            <pc:docMk/>
            <pc:sldMk cId="2439577084" sldId="937"/>
            <ac:spMk id="282" creationId="{89DE6ED9-A110-5FA8-E901-FB0E0EF4D57A}"/>
          </ac:spMkLst>
        </pc:spChg>
        <pc:spChg chg="mod">
          <ac:chgData name="Phillip Kaufman" userId="c001b2a046940d7c" providerId="LiveId" clId="{5CB25B10-5B1C-4017-B167-ED3104435743}" dt="2024-06-02T22:55:26.591" v="11669"/>
          <ac:spMkLst>
            <pc:docMk/>
            <pc:sldMk cId="2439577084" sldId="937"/>
            <ac:spMk id="287" creationId="{D7654E7A-D864-2D9F-2707-EE9C8DE30B58}"/>
          </ac:spMkLst>
        </pc:spChg>
        <pc:spChg chg="mod">
          <ac:chgData name="Phillip Kaufman" userId="c001b2a046940d7c" providerId="LiveId" clId="{5CB25B10-5B1C-4017-B167-ED3104435743}" dt="2024-06-02T22:55:26.591" v="11669"/>
          <ac:spMkLst>
            <pc:docMk/>
            <pc:sldMk cId="2439577084" sldId="937"/>
            <ac:spMk id="288" creationId="{6CF20C2E-C1AC-0364-A8CC-2D2E360EF9CE}"/>
          </ac:spMkLst>
        </pc:spChg>
        <pc:spChg chg="mod">
          <ac:chgData name="Phillip Kaufman" userId="c001b2a046940d7c" providerId="LiveId" clId="{5CB25B10-5B1C-4017-B167-ED3104435743}" dt="2024-06-02T22:55:26.591" v="11669"/>
          <ac:spMkLst>
            <pc:docMk/>
            <pc:sldMk cId="2439577084" sldId="937"/>
            <ac:spMk id="289" creationId="{E2949283-9EB8-FBA1-9E3A-1E87909BA73D}"/>
          </ac:spMkLst>
        </pc:spChg>
        <pc:spChg chg="mod">
          <ac:chgData name="Phillip Kaufman" userId="c001b2a046940d7c" providerId="LiveId" clId="{5CB25B10-5B1C-4017-B167-ED3104435743}" dt="2024-06-02T22:55:26.591" v="11669"/>
          <ac:spMkLst>
            <pc:docMk/>
            <pc:sldMk cId="2439577084" sldId="937"/>
            <ac:spMk id="290" creationId="{DAD5E959-F9B8-BC5C-5DC3-1C6E97644B57}"/>
          </ac:spMkLst>
        </pc:spChg>
        <pc:spChg chg="mod">
          <ac:chgData name="Phillip Kaufman" userId="c001b2a046940d7c" providerId="LiveId" clId="{5CB25B10-5B1C-4017-B167-ED3104435743}" dt="2024-06-02T22:55:26.591" v="11669"/>
          <ac:spMkLst>
            <pc:docMk/>
            <pc:sldMk cId="2439577084" sldId="937"/>
            <ac:spMk id="291" creationId="{A4F18921-770C-B9F5-2DC7-9AC57DF18415}"/>
          </ac:spMkLst>
        </pc:spChg>
        <pc:spChg chg="mod">
          <ac:chgData name="Phillip Kaufman" userId="c001b2a046940d7c" providerId="LiveId" clId="{5CB25B10-5B1C-4017-B167-ED3104435743}" dt="2024-06-02T22:55:26.591" v="11669"/>
          <ac:spMkLst>
            <pc:docMk/>
            <pc:sldMk cId="2439577084" sldId="937"/>
            <ac:spMk id="292" creationId="{85855E6F-C793-CCEC-69C7-DC15F463EE7B}"/>
          </ac:spMkLst>
        </pc:spChg>
        <pc:spChg chg="mod">
          <ac:chgData name="Phillip Kaufman" userId="c001b2a046940d7c" providerId="LiveId" clId="{5CB25B10-5B1C-4017-B167-ED3104435743}" dt="2024-06-02T22:55:26.591" v="11669"/>
          <ac:spMkLst>
            <pc:docMk/>
            <pc:sldMk cId="2439577084" sldId="937"/>
            <ac:spMk id="293" creationId="{FCFDAC22-2951-C7E7-8DCB-849EE1077579}"/>
          </ac:spMkLst>
        </pc:spChg>
        <pc:spChg chg="mod">
          <ac:chgData name="Phillip Kaufman" userId="c001b2a046940d7c" providerId="LiveId" clId="{5CB25B10-5B1C-4017-B167-ED3104435743}" dt="2024-06-02T22:55:26.591" v="11669"/>
          <ac:spMkLst>
            <pc:docMk/>
            <pc:sldMk cId="2439577084" sldId="937"/>
            <ac:spMk id="294" creationId="{004C39E3-EAA3-E6FA-5303-08AFD5499629}"/>
          </ac:spMkLst>
        </pc:spChg>
        <pc:spChg chg="mod">
          <ac:chgData name="Phillip Kaufman" userId="c001b2a046940d7c" providerId="LiveId" clId="{5CB25B10-5B1C-4017-B167-ED3104435743}" dt="2024-06-02T22:55:26.591" v="11669"/>
          <ac:spMkLst>
            <pc:docMk/>
            <pc:sldMk cId="2439577084" sldId="937"/>
            <ac:spMk id="295" creationId="{5677741D-ED37-2A01-8FEE-EAB1313C631F}"/>
          </ac:spMkLst>
        </pc:spChg>
        <pc:spChg chg="mod">
          <ac:chgData name="Phillip Kaufman" userId="c001b2a046940d7c" providerId="LiveId" clId="{5CB25B10-5B1C-4017-B167-ED3104435743}" dt="2024-06-02T22:55:26.591" v="11669"/>
          <ac:spMkLst>
            <pc:docMk/>
            <pc:sldMk cId="2439577084" sldId="937"/>
            <ac:spMk id="296" creationId="{B580E237-4F47-8DAB-C519-FD7523DFEEAA}"/>
          </ac:spMkLst>
        </pc:spChg>
        <pc:spChg chg="mod">
          <ac:chgData name="Phillip Kaufman" userId="c001b2a046940d7c" providerId="LiveId" clId="{5CB25B10-5B1C-4017-B167-ED3104435743}" dt="2024-06-02T22:55:30.297" v="11671"/>
          <ac:spMkLst>
            <pc:docMk/>
            <pc:sldMk cId="2439577084" sldId="937"/>
            <ac:spMk id="335" creationId="{89DE6ED9-A110-5FA8-E901-FB0E0EF4D57A}"/>
          </ac:spMkLst>
        </pc:spChg>
        <pc:spChg chg="mod">
          <ac:chgData name="Phillip Kaufman" userId="c001b2a046940d7c" providerId="LiveId" clId="{5CB25B10-5B1C-4017-B167-ED3104435743}" dt="2024-06-02T22:55:30.297" v="11671"/>
          <ac:spMkLst>
            <pc:docMk/>
            <pc:sldMk cId="2439577084" sldId="937"/>
            <ac:spMk id="340" creationId="{D7654E7A-D864-2D9F-2707-EE9C8DE30B58}"/>
          </ac:spMkLst>
        </pc:spChg>
        <pc:spChg chg="mod">
          <ac:chgData name="Phillip Kaufman" userId="c001b2a046940d7c" providerId="LiveId" clId="{5CB25B10-5B1C-4017-B167-ED3104435743}" dt="2024-06-02T22:55:30.297" v="11671"/>
          <ac:spMkLst>
            <pc:docMk/>
            <pc:sldMk cId="2439577084" sldId="937"/>
            <ac:spMk id="341" creationId="{6CF20C2E-C1AC-0364-A8CC-2D2E360EF9CE}"/>
          </ac:spMkLst>
        </pc:spChg>
        <pc:spChg chg="mod">
          <ac:chgData name="Phillip Kaufman" userId="c001b2a046940d7c" providerId="LiveId" clId="{5CB25B10-5B1C-4017-B167-ED3104435743}" dt="2024-06-02T22:55:30.297" v="11671"/>
          <ac:spMkLst>
            <pc:docMk/>
            <pc:sldMk cId="2439577084" sldId="937"/>
            <ac:spMk id="342" creationId="{E2949283-9EB8-FBA1-9E3A-1E87909BA73D}"/>
          </ac:spMkLst>
        </pc:spChg>
        <pc:spChg chg="mod">
          <ac:chgData name="Phillip Kaufman" userId="c001b2a046940d7c" providerId="LiveId" clId="{5CB25B10-5B1C-4017-B167-ED3104435743}" dt="2024-06-02T22:55:30.297" v="11671"/>
          <ac:spMkLst>
            <pc:docMk/>
            <pc:sldMk cId="2439577084" sldId="937"/>
            <ac:spMk id="343" creationId="{DAD5E959-F9B8-BC5C-5DC3-1C6E97644B57}"/>
          </ac:spMkLst>
        </pc:spChg>
        <pc:spChg chg="mod">
          <ac:chgData name="Phillip Kaufman" userId="c001b2a046940d7c" providerId="LiveId" clId="{5CB25B10-5B1C-4017-B167-ED3104435743}" dt="2024-06-02T22:55:30.297" v="11671"/>
          <ac:spMkLst>
            <pc:docMk/>
            <pc:sldMk cId="2439577084" sldId="937"/>
            <ac:spMk id="344" creationId="{A4F18921-770C-B9F5-2DC7-9AC57DF18415}"/>
          </ac:spMkLst>
        </pc:spChg>
        <pc:spChg chg="mod">
          <ac:chgData name="Phillip Kaufman" userId="c001b2a046940d7c" providerId="LiveId" clId="{5CB25B10-5B1C-4017-B167-ED3104435743}" dt="2024-06-02T22:55:30.297" v="11671"/>
          <ac:spMkLst>
            <pc:docMk/>
            <pc:sldMk cId="2439577084" sldId="937"/>
            <ac:spMk id="345" creationId="{85855E6F-C793-CCEC-69C7-DC15F463EE7B}"/>
          </ac:spMkLst>
        </pc:spChg>
        <pc:spChg chg="mod">
          <ac:chgData name="Phillip Kaufman" userId="c001b2a046940d7c" providerId="LiveId" clId="{5CB25B10-5B1C-4017-B167-ED3104435743}" dt="2024-06-02T22:55:30.297" v="11671"/>
          <ac:spMkLst>
            <pc:docMk/>
            <pc:sldMk cId="2439577084" sldId="937"/>
            <ac:spMk id="346" creationId="{FCFDAC22-2951-C7E7-8DCB-849EE1077579}"/>
          </ac:spMkLst>
        </pc:spChg>
        <pc:spChg chg="mod">
          <ac:chgData name="Phillip Kaufman" userId="c001b2a046940d7c" providerId="LiveId" clId="{5CB25B10-5B1C-4017-B167-ED3104435743}" dt="2024-06-02T22:55:30.297" v="11671"/>
          <ac:spMkLst>
            <pc:docMk/>
            <pc:sldMk cId="2439577084" sldId="937"/>
            <ac:spMk id="347" creationId="{004C39E3-EAA3-E6FA-5303-08AFD5499629}"/>
          </ac:spMkLst>
        </pc:spChg>
        <pc:spChg chg="mod">
          <ac:chgData name="Phillip Kaufman" userId="c001b2a046940d7c" providerId="LiveId" clId="{5CB25B10-5B1C-4017-B167-ED3104435743}" dt="2024-06-02T22:55:30.297" v="11671"/>
          <ac:spMkLst>
            <pc:docMk/>
            <pc:sldMk cId="2439577084" sldId="937"/>
            <ac:spMk id="348" creationId="{5677741D-ED37-2A01-8FEE-EAB1313C631F}"/>
          </ac:spMkLst>
        </pc:spChg>
        <pc:spChg chg="mod">
          <ac:chgData name="Phillip Kaufman" userId="c001b2a046940d7c" providerId="LiveId" clId="{5CB25B10-5B1C-4017-B167-ED3104435743}" dt="2024-06-02T22:55:30.297" v="11671"/>
          <ac:spMkLst>
            <pc:docMk/>
            <pc:sldMk cId="2439577084" sldId="937"/>
            <ac:spMk id="349" creationId="{B580E237-4F47-8DAB-C519-FD7523DFEEAA}"/>
          </ac:spMkLst>
        </pc:spChg>
        <pc:spChg chg="mod">
          <ac:chgData name="Phillip Kaufman" userId="c001b2a046940d7c" providerId="LiveId" clId="{5CB25B10-5B1C-4017-B167-ED3104435743}" dt="2024-06-02T22:55:35.746" v="11673"/>
          <ac:spMkLst>
            <pc:docMk/>
            <pc:sldMk cId="2439577084" sldId="937"/>
            <ac:spMk id="388" creationId="{CE017239-A079-96AA-6D9A-2E821594264A}"/>
          </ac:spMkLst>
        </pc:spChg>
        <pc:spChg chg="mod">
          <ac:chgData name="Phillip Kaufman" userId="c001b2a046940d7c" providerId="LiveId" clId="{5CB25B10-5B1C-4017-B167-ED3104435743}" dt="2024-06-02T22:55:35.746" v="11673"/>
          <ac:spMkLst>
            <pc:docMk/>
            <pc:sldMk cId="2439577084" sldId="937"/>
            <ac:spMk id="393" creationId="{01A2573B-C9CB-52E7-9A3D-B5E579FF88D4}"/>
          </ac:spMkLst>
        </pc:spChg>
        <pc:spChg chg="mod">
          <ac:chgData name="Phillip Kaufman" userId="c001b2a046940d7c" providerId="LiveId" clId="{5CB25B10-5B1C-4017-B167-ED3104435743}" dt="2024-06-02T22:55:35.746" v="11673"/>
          <ac:spMkLst>
            <pc:docMk/>
            <pc:sldMk cId="2439577084" sldId="937"/>
            <ac:spMk id="394" creationId="{55D1C646-2464-75BB-EBD2-7B7FAD8570F6}"/>
          </ac:spMkLst>
        </pc:spChg>
        <pc:spChg chg="mod">
          <ac:chgData name="Phillip Kaufman" userId="c001b2a046940d7c" providerId="LiveId" clId="{5CB25B10-5B1C-4017-B167-ED3104435743}" dt="2024-06-02T22:55:35.746" v="11673"/>
          <ac:spMkLst>
            <pc:docMk/>
            <pc:sldMk cId="2439577084" sldId="937"/>
            <ac:spMk id="395" creationId="{14D3230B-A357-178A-3F3D-A08DB4BBB8AB}"/>
          </ac:spMkLst>
        </pc:spChg>
        <pc:spChg chg="mod">
          <ac:chgData name="Phillip Kaufman" userId="c001b2a046940d7c" providerId="LiveId" clId="{5CB25B10-5B1C-4017-B167-ED3104435743}" dt="2024-06-02T22:55:35.746" v="11673"/>
          <ac:spMkLst>
            <pc:docMk/>
            <pc:sldMk cId="2439577084" sldId="937"/>
            <ac:spMk id="396" creationId="{8B85C0AC-EB90-B51A-622E-34FD51A3AEBE}"/>
          </ac:spMkLst>
        </pc:spChg>
        <pc:spChg chg="mod">
          <ac:chgData name="Phillip Kaufman" userId="c001b2a046940d7c" providerId="LiveId" clId="{5CB25B10-5B1C-4017-B167-ED3104435743}" dt="2024-06-02T22:55:35.746" v="11673"/>
          <ac:spMkLst>
            <pc:docMk/>
            <pc:sldMk cId="2439577084" sldId="937"/>
            <ac:spMk id="397" creationId="{EFD5FBFD-A473-10D9-6837-87D7EBA8BC1A}"/>
          </ac:spMkLst>
        </pc:spChg>
        <pc:spChg chg="mod">
          <ac:chgData name="Phillip Kaufman" userId="c001b2a046940d7c" providerId="LiveId" clId="{5CB25B10-5B1C-4017-B167-ED3104435743}" dt="2024-06-02T22:55:35.746" v="11673"/>
          <ac:spMkLst>
            <pc:docMk/>
            <pc:sldMk cId="2439577084" sldId="937"/>
            <ac:spMk id="398" creationId="{9ECF6065-FA47-4878-8570-1BAD960E81AA}"/>
          </ac:spMkLst>
        </pc:spChg>
        <pc:spChg chg="mod">
          <ac:chgData name="Phillip Kaufman" userId="c001b2a046940d7c" providerId="LiveId" clId="{5CB25B10-5B1C-4017-B167-ED3104435743}" dt="2024-06-02T22:55:35.746" v="11673"/>
          <ac:spMkLst>
            <pc:docMk/>
            <pc:sldMk cId="2439577084" sldId="937"/>
            <ac:spMk id="399" creationId="{39FE1729-C1FD-5C47-F05B-113AEA7C6551}"/>
          </ac:spMkLst>
        </pc:spChg>
        <pc:spChg chg="mod">
          <ac:chgData name="Phillip Kaufman" userId="c001b2a046940d7c" providerId="LiveId" clId="{5CB25B10-5B1C-4017-B167-ED3104435743}" dt="2024-06-02T22:55:35.746" v="11673"/>
          <ac:spMkLst>
            <pc:docMk/>
            <pc:sldMk cId="2439577084" sldId="937"/>
            <ac:spMk id="400" creationId="{3075C71D-2F97-2EAC-C102-4DDC10BFBEBF}"/>
          </ac:spMkLst>
        </pc:spChg>
        <pc:spChg chg="mod">
          <ac:chgData name="Phillip Kaufman" userId="c001b2a046940d7c" providerId="LiveId" clId="{5CB25B10-5B1C-4017-B167-ED3104435743}" dt="2024-06-02T22:55:35.746" v="11673"/>
          <ac:spMkLst>
            <pc:docMk/>
            <pc:sldMk cId="2439577084" sldId="937"/>
            <ac:spMk id="401" creationId="{AE7E7EFF-E585-7035-7F3C-669735B57948}"/>
          </ac:spMkLst>
        </pc:spChg>
        <pc:spChg chg="mod">
          <ac:chgData name="Phillip Kaufman" userId="c001b2a046940d7c" providerId="LiveId" clId="{5CB25B10-5B1C-4017-B167-ED3104435743}" dt="2024-06-02T22:55:35.746" v="11673"/>
          <ac:spMkLst>
            <pc:docMk/>
            <pc:sldMk cId="2439577084" sldId="937"/>
            <ac:spMk id="402" creationId="{F50F896E-8864-8249-5783-34F854B0D901}"/>
          </ac:spMkLst>
        </pc:spChg>
        <pc:spChg chg="del mod topLvl">
          <ac:chgData name="Phillip Kaufman" userId="c001b2a046940d7c" providerId="LiveId" clId="{5CB25B10-5B1C-4017-B167-ED3104435743}" dt="2024-06-02T23:18:16.319" v="11891" actId="21"/>
          <ac:spMkLst>
            <pc:docMk/>
            <pc:sldMk cId="2439577084" sldId="937"/>
            <ac:spMk id="408" creationId="{84761D8F-6B10-AE44-6D4A-7D4680F98FA1}"/>
          </ac:spMkLst>
        </pc:spChg>
        <pc:spChg chg="add del mod">
          <ac:chgData name="Phillip Kaufman" userId="c001b2a046940d7c" providerId="LiveId" clId="{5CB25B10-5B1C-4017-B167-ED3104435743}" dt="2024-06-02T23:18:05.746" v="11888" actId="478"/>
          <ac:spMkLst>
            <pc:docMk/>
            <pc:sldMk cId="2439577084" sldId="937"/>
            <ac:spMk id="443" creationId="{6078D96C-CA57-440E-3B29-6C9CF22F86BA}"/>
          </ac:spMkLst>
        </pc:spChg>
        <pc:spChg chg="mod">
          <ac:chgData name="Phillip Kaufman" userId="c001b2a046940d7c" providerId="LiveId" clId="{5CB25B10-5B1C-4017-B167-ED3104435743}" dt="2024-06-02T22:56:41.760" v="11692" actId="1076"/>
          <ac:spMkLst>
            <pc:docMk/>
            <pc:sldMk cId="2439577084" sldId="937"/>
            <ac:spMk id="448" creationId="{782B8803-103A-9BE1-B38E-C6DA16412D81}"/>
          </ac:spMkLst>
        </pc:spChg>
        <pc:spChg chg="mod">
          <ac:chgData name="Phillip Kaufman" userId="c001b2a046940d7c" providerId="LiveId" clId="{5CB25B10-5B1C-4017-B167-ED3104435743}" dt="2024-06-02T22:57:04.197" v="11696" actId="1076"/>
          <ac:spMkLst>
            <pc:docMk/>
            <pc:sldMk cId="2439577084" sldId="937"/>
            <ac:spMk id="449" creationId="{D3AAA70F-7B13-D755-DB16-22C46AA78BDB}"/>
          </ac:spMkLst>
        </pc:spChg>
        <pc:spChg chg="mod">
          <ac:chgData name="Phillip Kaufman" userId="c001b2a046940d7c" providerId="LiveId" clId="{5CB25B10-5B1C-4017-B167-ED3104435743}" dt="2024-06-02T22:56:50.612" v="11693" actId="1076"/>
          <ac:spMkLst>
            <pc:docMk/>
            <pc:sldMk cId="2439577084" sldId="937"/>
            <ac:spMk id="450" creationId="{CA222C7A-4DDA-28C7-4F5D-6936B03E3716}"/>
          </ac:spMkLst>
        </pc:spChg>
        <pc:spChg chg="mod">
          <ac:chgData name="Phillip Kaufman" userId="c001b2a046940d7c" providerId="LiveId" clId="{5CB25B10-5B1C-4017-B167-ED3104435743}" dt="2024-06-02T22:56:53.123" v="11694" actId="1076"/>
          <ac:spMkLst>
            <pc:docMk/>
            <pc:sldMk cId="2439577084" sldId="937"/>
            <ac:spMk id="451" creationId="{8CAC940C-F5F1-E41C-F3BE-2563C0520E79}"/>
          </ac:spMkLst>
        </pc:spChg>
        <pc:spChg chg="mod">
          <ac:chgData name="Phillip Kaufman" userId="c001b2a046940d7c" providerId="LiveId" clId="{5CB25B10-5B1C-4017-B167-ED3104435743}" dt="2024-06-02T22:56:35.383" v="11691" actId="404"/>
          <ac:spMkLst>
            <pc:docMk/>
            <pc:sldMk cId="2439577084" sldId="937"/>
            <ac:spMk id="452" creationId="{0BE8F4A5-A70D-4E24-569C-F61E7977993F}"/>
          </ac:spMkLst>
        </pc:spChg>
        <pc:spChg chg="mod">
          <ac:chgData name="Phillip Kaufman" userId="c001b2a046940d7c" providerId="LiveId" clId="{5CB25B10-5B1C-4017-B167-ED3104435743}" dt="2024-06-02T22:56:35.383" v="11691" actId="404"/>
          <ac:spMkLst>
            <pc:docMk/>
            <pc:sldMk cId="2439577084" sldId="937"/>
            <ac:spMk id="453" creationId="{846970B3-9D1A-07CB-9044-F4460620B08D}"/>
          </ac:spMkLst>
        </pc:spChg>
        <pc:spChg chg="mod">
          <ac:chgData name="Phillip Kaufman" userId="c001b2a046940d7c" providerId="LiveId" clId="{5CB25B10-5B1C-4017-B167-ED3104435743}" dt="2024-06-02T22:56:35.383" v="11691" actId="404"/>
          <ac:spMkLst>
            <pc:docMk/>
            <pc:sldMk cId="2439577084" sldId="937"/>
            <ac:spMk id="454" creationId="{9B446C20-8D9D-A814-F765-5115273CDE40}"/>
          </ac:spMkLst>
        </pc:spChg>
        <pc:spChg chg="mod">
          <ac:chgData name="Phillip Kaufman" userId="c001b2a046940d7c" providerId="LiveId" clId="{5CB25B10-5B1C-4017-B167-ED3104435743}" dt="2024-06-02T22:56:35.383" v="11691" actId="404"/>
          <ac:spMkLst>
            <pc:docMk/>
            <pc:sldMk cId="2439577084" sldId="937"/>
            <ac:spMk id="455" creationId="{7E5F4257-4284-1686-4575-7508774698EE}"/>
          </ac:spMkLst>
        </pc:spChg>
        <pc:spChg chg="mod">
          <ac:chgData name="Phillip Kaufman" userId="c001b2a046940d7c" providerId="LiveId" clId="{5CB25B10-5B1C-4017-B167-ED3104435743}" dt="2024-06-02T22:57:15.293" v="11697" actId="1076"/>
          <ac:spMkLst>
            <pc:docMk/>
            <pc:sldMk cId="2439577084" sldId="937"/>
            <ac:spMk id="456" creationId="{37A25078-46DA-76F2-A263-6C6139B6BD18}"/>
          </ac:spMkLst>
        </pc:spChg>
        <pc:spChg chg="mod">
          <ac:chgData name="Phillip Kaufman" userId="c001b2a046940d7c" providerId="LiveId" clId="{5CB25B10-5B1C-4017-B167-ED3104435743}" dt="2024-06-02T22:57:21.731" v="11698" actId="1076"/>
          <ac:spMkLst>
            <pc:docMk/>
            <pc:sldMk cId="2439577084" sldId="937"/>
            <ac:spMk id="457" creationId="{C9B6CB0E-1DE3-04BD-A6B4-DC8FC199CBC6}"/>
          </ac:spMkLst>
        </pc:spChg>
        <pc:spChg chg="add mod">
          <ac:chgData name="Phillip Kaufman" userId="c001b2a046940d7c" providerId="LiveId" clId="{5CB25B10-5B1C-4017-B167-ED3104435743}" dt="2024-06-02T23:18:17.471" v="11892"/>
          <ac:spMkLst>
            <pc:docMk/>
            <pc:sldMk cId="2439577084" sldId="937"/>
            <ac:spMk id="462" creationId="{84761D8F-6B10-AE44-6D4A-7D4680F98FA1}"/>
          </ac:spMkLst>
        </pc:spChg>
        <pc:spChg chg="mod">
          <ac:chgData name="Phillip Kaufman" userId="c001b2a046940d7c" providerId="LiveId" clId="{5CB25B10-5B1C-4017-B167-ED3104435743}" dt="2024-06-02T23:18:25.990" v="11895"/>
          <ac:spMkLst>
            <pc:docMk/>
            <pc:sldMk cId="2439577084" sldId="937"/>
            <ac:spMk id="498" creationId="{530E3980-D204-1B31-7B7D-24D37315035F}"/>
          </ac:spMkLst>
        </pc:spChg>
        <pc:spChg chg="mod">
          <ac:chgData name="Phillip Kaufman" userId="c001b2a046940d7c" providerId="LiveId" clId="{5CB25B10-5B1C-4017-B167-ED3104435743}" dt="2024-06-02T23:18:25.990" v="11895"/>
          <ac:spMkLst>
            <pc:docMk/>
            <pc:sldMk cId="2439577084" sldId="937"/>
            <ac:spMk id="503" creationId="{75FE727E-F4F9-B2D5-B842-9DB1637B63D0}"/>
          </ac:spMkLst>
        </pc:spChg>
        <pc:spChg chg="mod">
          <ac:chgData name="Phillip Kaufman" userId="c001b2a046940d7c" providerId="LiveId" clId="{5CB25B10-5B1C-4017-B167-ED3104435743}" dt="2024-06-02T23:18:25.990" v="11895"/>
          <ac:spMkLst>
            <pc:docMk/>
            <pc:sldMk cId="2439577084" sldId="937"/>
            <ac:spMk id="504" creationId="{408054BC-0564-AFBC-F234-F5B5518D5494}"/>
          </ac:spMkLst>
        </pc:spChg>
        <pc:spChg chg="mod">
          <ac:chgData name="Phillip Kaufman" userId="c001b2a046940d7c" providerId="LiveId" clId="{5CB25B10-5B1C-4017-B167-ED3104435743}" dt="2024-06-02T23:18:25.990" v="11895"/>
          <ac:spMkLst>
            <pc:docMk/>
            <pc:sldMk cId="2439577084" sldId="937"/>
            <ac:spMk id="505" creationId="{D5FD48E9-9B59-FB58-A957-CDBA02C849A5}"/>
          </ac:spMkLst>
        </pc:spChg>
        <pc:spChg chg="mod">
          <ac:chgData name="Phillip Kaufman" userId="c001b2a046940d7c" providerId="LiveId" clId="{5CB25B10-5B1C-4017-B167-ED3104435743}" dt="2024-06-02T23:18:25.990" v="11895"/>
          <ac:spMkLst>
            <pc:docMk/>
            <pc:sldMk cId="2439577084" sldId="937"/>
            <ac:spMk id="506" creationId="{22526349-3A61-289B-A170-BED3D7DEF2FC}"/>
          </ac:spMkLst>
        </pc:spChg>
        <pc:spChg chg="mod">
          <ac:chgData name="Phillip Kaufman" userId="c001b2a046940d7c" providerId="LiveId" clId="{5CB25B10-5B1C-4017-B167-ED3104435743}" dt="2024-06-02T23:18:25.990" v="11895"/>
          <ac:spMkLst>
            <pc:docMk/>
            <pc:sldMk cId="2439577084" sldId="937"/>
            <ac:spMk id="507" creationId="{AB8DC732-0D11-73CE-C979-9F9FC5BDCD4E}"/>
          </ac:spMkLst>
        </pc:spChg>
        <pc:spChg chg="mod">
          <ac:chgData name="Phillip Kaufman" userId="c001b2a046940d7c" providerId="LiveId" clId="{5CB25B10-5B1C-4017-B167-ED3104435743}" dt="2024-06-02T23:18:25.990" v="11895"/>
          <ac:spMkLst>
            <pc:docMk/>
            <pc:sldMk cId="2439577084" sldId="937"/>
            <ac:spMk id="508" creationId="{74C2FF00-AC9E-BD0F-947A-50E94AEC597F}"/>
          </ac:spMkLst>
        </pc:spChg>
        <pc:spChg chg="mod">
          <ac:chgData name="Phillip Kaufman" userId="c001b2a046940d7c" providerId="LiveId" clId="{5CB25B10-5B1C-4017-B167-ED3104435743}" dt="2024-06-02T23:18:25.990" v="11895"/>
          <ac:spMkLst>
            <pc:docMk/>
            <pc:sldMk cId="2439577084" sldId="937"/>
            <ac:spMk id="509" creationId="{E5324E3B-B813-C1D4-85A3-94A07AF6956F}"/>
          </ac:spMkLst>
        </pc:spChg>
        <pc:spChg chg="mod">
          <ac:chgData name="Phillip Kaufman" userId="c001b2a046940d7c" providerId="LiveId" clId="{5CB25B10-5B1C-4017-B167-ED3104435743}" dt="2024-06-02T23:18:25.990" v="11895"/>
          <ac:spMkLst>
            <pc:docMk/>
            <pc:sldMk cId="2439577084" sldId="937"/>
            <ac:spMk id="510" creationId="{1759052B-7232-FD51-CA3A-B32348B8EFA4}"/>
          </ac:spMkLst>
        </pc:spChg>
        <pc:spChg chg="mod">
          <ac:chgData name="Phillip Kaufman" userId="c001b2a046940d7c" providerId="LiveId" clId="{5CB25B10-5B1C-4017-B167-ED3104435743}" dt="2024-06-02T23:18:25.990" v="11895"/>
          <ac:spMkLst>
            <pc:docMk/>
            <pc:sldMk cId="2439577084" sldId="937"/>
            <ac:spMk id="511" creationId="{D23D5417-05DE-3ACF-79D9-17DC51C0DD28}"/>
          </ac:spMkLst>
        </pc:spChg>
        <pc:spChg chg="mod">
          <ac:chgData name="Phillip Kaufman" userId="c001b2a046940d7c" providerId="LiveId" clId="{5CB25B10-5B1C-4017-B167-ED3104435743}" dt="2024-06-02T23:18:25.990" v="11895"/>
          <ac:spMkLst>
            <pc:docMk/>
            <pc:sldMk cId="2439577084" sldId="937"/>
            <ac:spMk id="512" creationId="{057CB488-DCCE-6244-683B-4DD35AE14527}"/>
          </ac:spMkLst>
        </pc:spChg>
        <pc:spChg chg="mod">
          <ac:chgData name="Phillip Kaufman" userId="c001b2a046940d7c" providerId="LiveId" clId="{5CB25B10-5B1C-4017-B167-ED3104435743}" dt="2024-06-02T23:23:41.671" v="11978" actId="165"/>
          <ac:spMkLst>
            <pc:docMk/>
            <pc:sldMk cId="2439577084" sldId="937"/>
            <ac:spMk id="551" creationId="{530E3980-D204-1B31-7B7D-24D37315035F}"/>
          </ac:spMkLst>
        </pc:spChg>
        <pc:spChg chg="mod">
          <ac:chgData name="Phillip Kaufman" userId="c001b2a046940d7c" providerId="LiveId" clId="{5CB25B10-5B1C-4017-B167-ED3104435743}" dt="2024-06-02T23:23:41.671" v="11978" actId="165"/>
          <ac:spMkLst>
            <pc:docMk/>
            <pc:sldMk cId="2439577084" sldId="937"/>
            <ac:spMk id="556" creationId="{75FE727E-F4F9-B2D5-B842-9DB1637B63D0}"/>
          </ac:spMkLst>
        </pc:spChg>
        <pc:spChg chg="mod">
          <ac:chgData name="Phillip Kaufman" userId="c001b2a046940d7c" providerId="LiveId" clId="{5CB25B10-5B1C-4017-B167-ED3104435743}" dt="2024-06-02T23:23:41.671" v="11978" actId="165"/>
          <ac:spMkLst>
            <pc:docMk/>
            <pc:sldMk cId="2439577084" sldId="937"/>
            <ac:spMk id="557" creationId="{408054BC-0564-AFBC-F234-F5B5518D5494}"/>
          </ac:spMkLst>
        </pc:spChg>
        <pc:spChg chg="mod">
          <ac:chgData name="Phillip Kaufman" userId="c001b2a046940d7c" providerId="LiveId" clId="{5CB25B10-5B1C-4017-B167-ED3104435743}" dt="2024-06-02T23:23:41.671" v="11978" actId="165"/>
          <ac:spMkLst>
            <pc:docMk/>
            <pc:sldMk cId="2439577084" sldId="937"/>
            <ac:spMk id="558" creationId="{D5FD48E9-9B59-FB58-A957-CDBA02C849A5}"/>
          </ac:spMkLst>
        </pc:spChg>
        <pc:spChg chg="mod">
          <ac:chgData name="Phillip Kaufman" userId="c001b2a046940d7c" providerId="LiveId" clId="{5CB25B10-5B1C-4017-B167-ED3104435743}" dt="2024-06-02T23:23:41.671" v="11978" actId="165"/>
          <ac:spMkLst>
            <pc:docMk/>
            <pc:sldMk cId="2439577084" sldId="937"/>
            <ac:spMk id="559" creationId="{22526349-3A61-289B-A170-BED3D7DEF2FC}"/>
          </ac:spMkLst>
        </pc:spChg>
        <pc:spChg chg="mod">
          <ac:chgData name="Phillip Kaufman" userId="c001b2a046940d7c" providerId="LiveId" clId="{5CB25B10-5B1C-4017-B167-ED3104435743}" dt="2024-06-02T23:23:41.671" v="11978" actId="165"/>
          <ac:spMkLst>
            <pc:docMk/>
            <pc:sldMk cId="2439577084" sldId="937"/>
            <ac:spMk id="560" creationId="{AB8DC732-0D11-73CE-C979-9F9FC5BDCD4E}"/>
          </ac:spMkLst>
        </pc:spChg>
        <pc:spChg chg="mod">
          <ac:chgData name="Phillip Kaufman" userId="c001b2a046940d7c" providerId="LiveId" clId="{5CB25B10-5B1C-4017-B167-ED3104435743}" dt="2024-06-02T23:23:41.671" v="11978" actId="165"/>
          <ac:spMkLst>
            <pc:docMk/>
            <pc:sldMk cId="2439577084" sldId="937"/>
            <ac:spMk id="561" creationId="{74C2FF00-AC9E-BD0F-947A-50E94AEC597F}"/>
          </ac:spMkLst>
        </pc:spChg>
        <pc:spChg chg="mod">
          <ac:chgData name="Phillip Kaufman" userId="c001b2a046940d7c" providerId="LiveId" clId="{5CB25B10-5B1C-4017-B167-ED3104435743}" dt="2024-06-02T23:23:41.671" v="11978" actId="165"/>
          <ac:spMkLst>
            <pc:docMk/>
            <pc:sldMk cId="2439577084" sldId="937"/>
            <ac:spMk id="562" creationId="{E5324E3B-B813-C1D4-85A3-94A07AF6956F}"/>
          </ac:spMkLst>
        </pc:spChg>
        <pc:spChg chg="mod">
          <ac:chgData name="Phillip Kaufman" userId="c001b2a046940d7c" providerId="LiveId" clId="{5CB25B10-5B1C-4017-B167-ED3104435743}" dt="2024-06-02T23:23:41.671" v="11978" actId="165"/>
          <ac:spMkLst>
            <pc:docMk/>
            <pc:sldMk cId="2439577084" sldId="937"/>
            <ac:spMk id="563" creationId="{1759052B-7232-FD51-CA3A-B32348B8EFA4}"/>
          </ac:spMkLst>
        </pc:spChg>
        <pc:spChg chg="mod">
          <ac:chgData name="Phillip Kaufman" userId="c001b2a046940d7c" providerId="LiveId" clId="{5CB25B10-5B1C-4017-B167-ED3104435743}" dt="2024-06-02T23:23:41.671" v="11978" actId="165"/>
          <ac:spMkLst>
            <pc:docMk/>
            <pc:sldMk cId="2439577084" sldId="937"/>
            <ac:spMk id="564" creationId="{D23D5417-05DE-3ACF-79D9-17DC51C0DD28}"/>
          </ac:spMkLst>
        </pc:spChg>
        <pc:spChg chg="mod">
          <ac:chgData name="Phillip Kaufman" userId="c001b2a046940d7c" providerId="LiveId" clId="{5CB25B10-5B1C-4017-B167-ED3104435743}" dt="2024-06-02T23:23:41.671" v="11978" actId="165"/>
          <ac:spMkLst>
            <pc:docMk/>
            <pc:sldMk cId="2439577084" sldId="937"/>
            <ac:spMk id="565" creationId="{057CB488-DCCE-6244-683B-4DD35AE14527}"/>
          </ac:spMkLst>
        </pc:spChg>
        <pc:grpChg chg="add del mod ord">
          <ac:chgData name="Phillip Kaufman" userId="c001b2a046940d7c" providerId="LiveId" clId="{5CB25B10-5B1C-4017-B167-ED3104435743}" dt="2024-05-14T03:21:25.263" v="235" actId="165"/>
          <ac:grpSpMkLst>
            <pc:docMk/>
            <pc:sldMk cId="2439577084" sldId="937"/>
            <ac:grpSpMk id="4" creationId="{EBB9A50B-0F3C-FAA5-40BD-1D661093E944}"/>
          </ac:grpSpMkLst>
        </pc:grpChg>
        <pc:grpChg chg="mod topLvl">
          <ac:chgData name="Phillip Kaufman" userId="c001b2a046940d7c" providerId="LiveId" clId="{5CB25B10-5B1C-4017-B167-ED3104435743}" dt="2024-05-27T23:07:30.682" v="8842" actId="165"/>
          <ac:grpSpMkLst>
            <pc:docMk/>
            <pc:sldMk cId="2439577084" sldId="937"/>
            <ac:grpSpMk id="5" creationId="{7BEFE67A-D21C-0C9C-063C-E4C634F2940C}"/>
          </ac:grpSpMkLst>
        </pc:grpChg>
        <pc:grpChg chg="add del mod">
          <ac:chgData name="Phillip Kaufman" userId="c001b2a046940d7c" providerId="LiveId" clId="{5CB25B10-5B1C-4017-B167-ED3104435743}" dt="2024-06-02T22:55:21.905" v="11666" actId="21"/>
          <ac:grpSpMkLst>
            <pc:docMk/>
            <pc:sldMk cId="2439577084" sldId="937"/>
            <ac:grpSpMk id="5" creationId="{9B400503-025B-C0A2-C6CC-069C1569BCF5}"/>
          </ac:grpSpMkLst>
        </pc:grpChg>
        <pc:grpChg chg="mod">
          <ac:chgData name="Phillip Kaufman" userId="c001b2a046940d7c" providerId="LiveId" clId="{5CB25B10-5B1C-4017-B167-ED3104435743}" dt="2024-06-02T22:54:29.746" v="11654"/>
          <ac:grpSpMkLst>
            <pc:docMk/>
            <pc:sldMk cId="2439577084" sldId="937"/>
            <ac:grpSpMk id="13" creationId="{33F6D393-704B-5CD6-93B6-23C9B18F4585}"/>
          </ac:grpSpMkLst>
        </pc:grpChg>
        <pc:grpChg chg="mod topLvl">
          <ac:chgData name="Phillip Kaufman" userId="c001b2a046940d7c" providerId="LiveId" clId="{5CB25B10-5B1C-4017-B167-ED3104435743}" dt="2024-05-27T23:07:30.682" v="8842" actId="165"/>
          <ac:grpSpMkLst>
            <pc:docMk/>
            <pc:sldMk cId="2439577084" sldId="937"/>
            <ac:grpSpMk id="13" creationId="{7F1814D7-5D9E-DA76-7E6E-7CFCDFF65FF4}"/>
          </ac:grpSpMkLst>
        </pc:grpChg>
        <pc:grpChg chg="mod">
          <ac:chgData name="Phillip Kaufman" userId="c001b2a046940d7c" providerId="LiveId" clId="{5CB25B10-5B1C-4017-B167-ED3104435743}" dt="2024-06-02T22:54:29.746" v="11654"/>
          <ac:grpSpMkLst>
            <pc:docMk/>
            <pc:sldMk cId="2439577084" sldId="937"/>
            <ac:grpSpMk id="14" creationId="{7BD16FAC-9D82-4877-DD8C-F4E29096CB77}"/>
          </ac:grpSpMkLst>
        </pc:grpChg>
        <pc:grpChg chg="mod">
          <ac:chgData name="Phillip Kaufman" userId="c001b2a046940d7c" providerId="LiveId" clId="{5CB25B10-5B1C-4017-B167-ED3104435743}" dt="2024-05-27T23:07:30.682" v="8842" actId="165"/>
          <ac:grpSpMkLst>
            <pc:docMk/>
            <pc:sldMk cId="2439577084" sldId="937"/>
            <ac:grpSpMk id="14" creationId="{F629F35B-BC78-9522-C7F5-D113B0084848}"/>
          </ac:grpSpMkLst>
        </pc:grpChg>
        <pc:grpChg chg="mod">
          <ac:chgData name="Phillip Kaufman" userId="c001b2a046940d7c" providerId="LiveId" clId="{5CB25B10-5B1C-4017-B167-ED3104435743}" dt="2024-06-02T22:54:29.746" v="11654"/>
          <ac:grpSpMkLst>
            <pc:docMk/>
            <pc:sldMk cId="2439577084" sldId="937"/>
            <ac:grpSpMk id="48" creationId="{701C2DFB-3490-137A-4189-CCF5978E84D1}"/>
          </ac:grpSpMkLst>
        </pc:grpChg>
        <pc:grpChg chg="mod">
          <ac:chgData name="Phillip Kaufman" userId="c001b2a046940d7c" providerId="LiveId" clId="{5CB25B10-5B1C-4017-B167-ED3104435743}" dt="2024-05-27T23:07:30.682" v="8842" actId="165"/>
          <ac:grpSpMkLst>
            <pc:docMk/>
            <pc:sldMk cId="2439577084" sldId="937"/>
            <ac:grpSpMk id="48" creationId="{94FBDB94-3C91-B6F1-2D6D-BA24E86DA5C2}"/>
          </ac:grpSpMkLst>
        </pc:grpChg>
        <pc:grpChg chg="mod">
          <ac:chgData name="Phillip Kaufman" userId="c001b2a046940d7c" providerId="LiveId" clId="{5CB25B10-5B1C-4017-B167-ED3104435743}" dt="2024-06-02T22:54:29.746" v="11654"/>
          <ac:grpSpMkLst>
            <pc:docMk/>
            <pc:sldMk cId="2439577084" sldId="937"/>
            <ac:grpSpMk id="49" creationId="{169B05A7-2EEE-93F3-B7C6-041A481A926E}"/>
          </ac:grpSpMkLst>
        </pc:grpChg>
        <pc:grpChg chg="mod">
          <ac:chgData name="Phillip Kaufman" userId="c001b2a046940d7c" providerId="LiveId" clId="{5CB25B10-5B1C-4017-B167-ED3104435743}" dt="2024-05-27T23:07:30.682" v="8842" actId="165"/>
          <ac:grpSpMkLst>
            <pc:docMk/>
            <pc:sldMk cId="2439577084" sldId="937"/>
            <ac:grpSpMk id="49" creationId="{E8BF4F20-3CDB-6F69-5478-358F77E52D1B}"/>
          </ac:grpSpMkLst>
        </pc:grpChg>
        <pc:grpChg chg="mod">
          <ac:chgData name="Phillip Kaufman" userId="c001b2a046940d7c" providerId="LiveId" clId="{5CB25B10-5B1C-4017-B167-ED3104435743}" dt="2024-05-27T23:07:30.682" v="8842" actId="165"/>
          <ac:grpSpMkLst>
            <pc:docMk/>
            <pc:sldMk cId="2439577084" sldId="937"/>
            <ac:grpSpMk id="50" creationId="{008F7B7C-54FA-CBA3-3827-E24E268C2D05}"/>
          </ac:grpSpMkLst>
        </pc:grpChg>
        <pc:grpChg chg="mod">
          <ac:chgData name="Phillip Kaufman" userId="c001b2a046940d7c" providerId="LiveId" clId="{5CB25B10-5B1C-4017-B167-ED3104435743}" dt="2024-06-02T22:54:29.746" v="11654"/>
          <ac:grpSpMkLst>
            <pc:docMk/>
            <pc:sldMk cId="2439577084" sldId="937"/>
            <ac:grpSpMk id="50" creationId="{DA2F59BF-4B72-3580-E116-A12B31602E64}"/>
          </ac:grpSpMkLst>
        </pc:grpChg>
        <pc:grpChg chg="mod">
          <ac:chgData name="Phillip Kaufman" userId="c001b2a046940d7c" providerId="LiveId" clId="{5CB25B10-5B1C-4017-B167-ED3104435743}" dt="2024-06-02T22:54:29.746" v="11654"/>
          <ac:grpSpMkLst>
            <pc:docMk/>
            <pc:sldMk cId="2439577084" sldId="937"/>
            <ac:grpSpMk id="51" creationId="{9C242BFC-280C-1F6D-AFF8-6F65F79A3A01}"/>
          </ac:grpSpMkLst>
        </pc:grpChg>
        <pc:grpChg chg="mod">
          <ac:chgData name="Phillip Kaufman" userId="c001b2a046940d7c" providerId="LiveId" clId="{5CB25B10-5B1C-4017-B167-ED3104435743}" dt="2024-05-27T23:07:30.682" v="8842" actId="165"/>
          <ac:grpSpMkLst>
            <pc:docMk/>
            <pc:sldMk cId="2439577084" sldId="937"/>
            <ac:grpSpMk id="61" creationId="{2DED0473-B1FE-0CF6-F103-56A98C91E3ED}"/>
          </ac:grpSpMkLst>
        </pc:grpChg>
        <pc:grpChg chg="mod">
          <ac:chgData name="Phillip Kaufman" userId="c001b2a046940d7c" providerId="LiveId" clId="{5CB25B10-5B1C-4017-B167-ED3104435743}" dt="2024-06-02T22:54:29.746" v="11654"/>
          <ac:grpSpMkLst>
            <pc:docMk/>
            <pc:sldMk cId="2439577084" sldId="937"/>
            <ac:grpSpMk id="62" creationId="{FAAFFCC1-A6F8-9659-4240-5351FD55D42F}"/>
          </ac:grpSpMkLst>
        </pc:grpChg>
        <pc:grpChg chg="add del mod">
          <ac:chgData name="Phillip Kaufman" userId="c001b2a046940d7c" providerId="LiveId" clId="{5CB25B10-5B1C-4017-B167-ED3104435743}" dt="2024-05-30T06:27:18.394" v="9688" actId="478"/>
          <ac:grpSpMkLst>
            <pc:docMk/>
            <pc:sldMk cId="2439577084" sldId="937"/>
            <ac:grpSpMk id="65" creationId="{D204833B-21E3-1344-85A8-FC6467EA7A12}"/>
          </ac:grpSpMkLst>
        </pc:grpChg>
        <pc:grpChg chg="mod">
          <ac:chgData name="Phillip Kaufman" userId="c001b2a046940d7c" providerId="LiveId" clId="{5CB25B10-5B1C-4017-B167-ED3104435743}" dt="2024-05-30T06:24:52.844" v="9660"/>
          <ac:grpSpMkLst>
            <pc:docMk/>
            <pc:sldMk cId="2439577084" sldId="937"/>
            <ac:grpSpMk id="66" creationId="{3BCCA42A-21EC-3C7D-1B2E-C609E9243B3B}"/>
          </ac:grpSpMkLst>
        </pc:grpChg>
        <pc:grpChg chg="add del mod">
          <ac:chgData name="Phillip Kaufman" userId="c001b2a046940d7c" providerId="LiveId" clId="{5CB25B10-5B1C-4017-B167-ED3104435743}" dt="2024-05-30T06:25:10.057" v="9665" actId="478"/>
          <ac:grpSpMkLst>
            <pc:docMk/>
            <pc:sldMk cId="2439577084" sldId="937"/>
            <ac:grpSpMk id="67" creationId="{90ABCCB7-831B-DAE1-B129-A2FA962DD816}"/>
          </ac:grpSpMkLst>
        </pc:grpChg>
        <pc:grpChg chg="mod">
          <ac:chgData name="Phillip Kaufman" userId="c001b2a046940d7c" providerId="LiveId" clId="{5CB25B10-5B1C-4017-B167-ED3104435743}" dt="2024-05-30T06:24:52.844" v="9660"/>
          <ac:grpSpMkLst>
            <pc:docMk/>
            <pc:sldMk cId="2439577084" sldId="937"/>
            <ac:grpSpMk id="68" creationId="{149B9A14-706E-9E4E-2FD2-CEEE5494EA8A}"/>
          </ac:grpSpMkLst>
        </pc:grpChg>
        <pc:grpChg chg="mod">
          <ac:chgData name="Phillip Kaufman" userId="c001b2a046940d7c" providerId="LiveId" clId="{5CB25B10-5B1C-4017-B167-ED3104435743}" dt="2024-05-30T06:24:52.844" v="9660"/>
          <ac:grpSpMkLst>
            <pc:docMk/>
            <pc:sldMk cId="2439577084" sldId="937"/>
            <ac:grpSpMk id="69" creationId="{4CC0D84A-30CA-AF15-1FCF-DC0C49EF931E}"/>
          </ac:grpSpMkLst>
        </pc:grpChg>
        <pc:grpChg chg="mod">
          <ac:chgData name="Phillip Kaufman" userId="c001b2a046940d7c" providerId="LiveId" clId="{5CB25B10-5B1C-4017-B167-ED3104435743}" dt="2024-05-30T06:24:52.844" v="9660"/>
          <ac:grpSpMkLst>
            <pc:docMk/>
            <pc:sldMk cId="2439577084" sldId="937"/>
            <ac:grpSpMk id="103" creationId="{97D63945-77B0-A658-8B20-C3D20009E73A}"/>
          </ac:grpSpMkLst>
        </pc:grpChg>
        <pc:grpChg chg="mod">
          <ac:chgData name="Phillip Kaufman" userId="c001b2a046940d7c" providerId="LiveId" clId="{5CB25B10-5B1C-4017-B167-ED3104435743}" dt="2024-05-30T06:24:52.844" v="9660"/>
          <ac:grpSpMkLst>
            <pc:docMk/>
            <pc:sldMk cId="2439577084" sldId="937"/>
            <ac:grpSpMk id="104" creationId="{CBD2A500-CA45-8C98-A2F6-8585979863D1}"/>
          </ac:grpSpMkLst>
        </pc:grpChg>
        <pc:grpChg chg="mod">
          <ac:chgData name="Phillip Kaufman" userId="c001b2a046940d7c" providerId="LiveId" clId="{5CB25B10-5B1C-4017-B167-ED3104435743}" dt="2024-05-30T06:24:52.844" v="9660"/>
          <ac:grpSpMkLst>
            <pc:docMk/>
            <pc:sldMk cId="2439577084" sldId="937"/>
            <ac:grpSpMk id="105" creationId="{C96B3D53-A1D8-32D0-9AED-496BA429CE5D}"/>
          </ac:grpSpMkLst>
        </pc:grpChg>
        <pc:grpChg chg="add del">
          <ac:chgData name="Phillip Kaufman" userId="c001b2a046940d7c" providerId="LiveId" clId="{5CB25B10-5B1C-4017-B167-ED3104435743}" dt="2024-05-14T03:19:09.227" v="158" actId="478"/>
          <ac:grpSpMkLst>
            <pc:docMk/>
            <pc:sldMk cId="2439577084" sldId="937"/>
            <ac:grpSpMk id="111" creationId="{2066173D-41DF-673A-516C-0B0C54307AE0}"/>
          </ac:grpSpMkLst>
        </pc:grpChg>
        <pc:grpChg chg="mod">
          <ac:chgData name="Phillip Kaufman" userId="c001b2a046940d7c" providerId="LiveId" clId="{5CB25B10-5B1C-4017-B167-ED3104435743}" dt="2024-05-30T06:24:52.844" v="9660"/>
          <ac:grpSpMkLst>
            <pc:docMk/>
            <pc:sldMk cId="2439577084" sldId="937"/>
            <ac:grpSpMk id="116" creationId="{247E57FB-1624-4031-3BA4-CFD6A87483FB}"/>
          </ac:grpSpMkLst>
        </pc:grpChg>
        <pc:grpChg chg="add del mod">
          <ac:chgData name="Phillip Kaufman" userId="c001b2a046940d7c" providerId="LiveId" clId="{5CB25B10-5B1C-4017-B167-ED3104435743}" dt="2024-05-30T06:28:18.479" v="9696" actId="478"/>
          <ac:grpSpMkLst>
            <pc:docMk/>
            <pc:sldMk cId="2439577084" sldId="937"/>
            <ac:grpSpMk id="120" creationId="{764BC1D3-576B-CE47-805F-8E6CE21B3A72}"/>
          </ac:grpSpMkLst>
        </pc:grpChg>
        <pc:grpChg chg="mod">
          <ac:chgData name="Phillip Kaufman" userId="c001b2a046940d7c" providerId="LiveId" clId="{5CB25B10-5B1C-4017-B167-ED3104435743}" dt="2024-05-30T06:27:20.607" v="9690"/>
          <ac:grpSpMkLst>
            <pc:docMk/>
            <pc:sldMk cId="2439577084" sldId="937"/>
            <ac:grpSpMk id="121" creationId="{2CF03486-3870-F45E-F105-D9B2F5674933}"/>
          </ac:grpSpMkLst>
        </pc:grpChg>
        <pc:grpChg chg="mod">
          <ac:chgData name="Phillip Kaufman" userId="c001b2a046940d7c" providerId="LiveId" clId="{5CB25B10-5B1C-4017-B167-ED3104435743}" dt="2024-05-30T06:27:20.607" v="9690"/>
          <ac:grpSpMkLst>
            <pc:docMk/>
            <pc:sldMk cId="2439577084" sldId="937"/>
            <ac:grpSpMk id="122" creationId="{C0AD43E2-E7DB-AF6F-CC98-6CC42270AE1F}"/>
          </ac:grpSpMkLst>
        </pc:grpChg>
        <pc:grpChg chg="mod">
          <ac:chgData name="Phillip Kaufman" userId="c001b2a046940d7c" providerId="LiveId" clId="{5CB25B10-5B1C-4017-B167-ED3104435743}" dt="2024-05-30T06:27:20.607" v="9690"/>
          <ac:grpSpMkLst>
            <pc:docMk/>
            <pc:sldMk cId="2439577084" sldId="937"/>
            <ac:grpSpMk id="123" creationId="{5FD357C9-B0BA-A55B-B368-51FFB174FBF9}"/>
          </ac:grpSpMkLst>
        </pc:grpChg>
        <pc:grpChg chg="mod">
          <ac:chgData name="Phillip Kaufman" userId="c001b2a046940d7c" providerId="LiveId" clId="{5CB25B10-5B1C-4017-B167-ED3104435743}" dt="2024-05-30T06:27:20.607" v="9690"/>
          <ac:grpSpMkLst>
            <pc:docMk/>
            <pc:sldMk cId="2439577084" sldId="937"/>
            <ac:grpSpMk id="157" creationId="{DE974C88-6629-FE57-8723-D71CFECAB467}"/>
          </ac:grpSpMkLst>
        </pc:grpChg>
        <pc:grpChg chg="mod">
          <ac:chgData name="Phillip Kaufman" userId="c001b2a046940d7c" providerId="LiveId" clId="{5CB25B10-5B1C-4017-B167-ED3104435743}" dt="2024-05-30T06:27:20.607" v="9690"/>
          <ac:grpSpMkLst>
            <pc:docMk/>
            <pc:sldMk cId="2439577084" sldId="937"/>
            <ac:grpSpMk id="158" creationId="{22E3508B-5868-F537-9ED1-3EDD50EDC811}"/>
          </ac:grpSpMkLst>
        </pc:grpChg>
        <pc:grpChg chg="mod">
          <ac:chgData name="Phillip Kaufman" userId="c001b2a046940d7c" providerId="LiveId" clId="{5CB25B10-5B1C-4017-B167-ED3104435743}" dt="2024-05-30T06:27:20.607" v="9690"/>
          <ac:grpSpMkLst>
            <pc:docMk/>
            <pc:sldMk cId="2439577084" sldId="937"/>
            <ac:grpSpMk id="159" creationId="{0B30D363-1327-914C-79AC-2E207560D23B}"/>
          </ac:grpSpMkLst>
        </pc:grpChg>
        <pc:grpChg chg="mod">
          <ac:chgData name="Phillip Kaufman" userId="c001b2a046940d7c" providerId="LiveId" clId="{5CB25B10-5B1C-4017-B167-ED3104435743}" dt="2024-05-30T06:27:20.607" v="9690"/>
          <ac:grpSpMkLst>
            <pc:docMk/>
            <pc:sldMk cId="2439577084" sldId="937"/>
            <ac:grpSpMk id="170" creationId="{61F72BDA-A801-8DAE-56DC-7620B0055614}"/>
          </ac:grpSpMkLst>
        </pc:grpChg>
        <pc:grpChg chg="add mod">
          <ac:chgData name="Phillip Kaufman" userId="c001b2a046940d7c" providerId="LiveId" clId="{5CB25B10-5B1C-4017-B167-ED3104435743}" dt="2024-05-30T06:28:18.978" v="9697"/>
          <ac:grpSpMkLst>
            <pc:docMk/>
            <pc:sldMk cId="2439577084" sldId="937"/>
            <ac:grpSpMk id="174" creationId="{C3FCF894-9278-8EC2-BD4E-042C9E907A50}"/>
          </ac:grpSpMkLst>
        </pc:grpChg>
        <pc:grpChg chg="mod">
          <ac:chgData name="Phillip Kaufman" userId="c001b2a046940d7c" providerId="LiveId" clId="{5CB25B10-5B1C-4017-B167-ED3104435743}" dt="2024-05-30T06:28:18.978" v="9697"/>
          <ac:grpSpMkLst>
            <pc:docMk/>
            <pc:sldMk cId="2439577084" sldId="937"/>
            <ac:grpSpMk id="175" creationId="{655AA7EA-1484-638F-8827-BF98C897B2A4}"/>
          </ac:grpSpMkLst>
        </pc:grpChg>
        <pc:grpChg chg="mod">
          <ac:chgData name="Phillip Kaufman" userId="c001b2a046940d7c" providerId="LiveId" clId="{5CB25B10-5B1C-4017-B167-ED3104435743}" dt="2024-05-30T06:28:18.978" v="9697"/>
          <ac:grpSpMkLst>
            <pc:docMk/>
            <pc:sldMk cId="2439577084" sldId="937"/>
            <ac:grpSpMk id="176" creationId="{7EFF27D2-BFF1-0733-614A-9383E1A9BFEB}"/>
          </ac:grpSpMkLst>
        </pc:grpChg>
        <pc:grpChg chg="mod">
          <ac:chgData name="Phillip Kaufman" userId="c001b2a046940d7c" providerId="LiveId" clId="{5CB25B10-5B1C-4017-B167-ED3104435743}" dt="2024-05-30T06:28:18.978" v="9697"/>
          <ac:grpSpMkLst>
            <pc:docMk/>
            <pc:sldMk cId="2439577084" sldId="937"/>
            <ac:grpSpMk id="177" creationId="{7BEB5CF9-3969-8B4F-0AE0-091BC68D54AF}"/>
          </ac:grpSpMkLst>
        </pc:grpChg>
        <pc:grpChg chg="add del mod">
          <ac:chgData name="Phillip Kaufman" userId="c001b2a046940d7c" providerId="LiveId" clId="{5CB25B10-5B1C-4017-B167-ED3104435743}" dt="2024-06-02T22:55:52.164" v="11678" actId="21"/>
          <ac:grpSpMkLst>
            <pc:docMk/>
            <pc:sldMk cId="2439577084" sldId="937"/>
            <ac:grpSpMk id="193" creationId="{9B400503-025B-C0A2-C6CC-069C1569BCF5}"/>
          </ac:grpSpMkLst>
        </pc:grpChg>
        <pc:grpChg chg="mod">
          <ac:chgData name="Phillip Kaufman" userId="c001b2a046940d7c" providerId="LiveId" clId="{5CB25B10-5B1C-4017-B167-ED3104435743}" dt="2024-06-02T22:55:26.591" v="11669"/>
          <ac:grpSpMkLst>
            <pc:docMk/>
            <pc:sldMk cId="2439577084" sldId="937"/>
            <ac:grpSpMk id="194" creationId="{33F6D393-704B-5CD6-93B6-23C9B18F4585}"/>
          </ac:grpSpMkLst>
        </pc:grpChg>
        <pc:grpChg chg="mod">
          <ac:chgData name="Phillip Kaufman" userId="c001b2a046940d7c" providerId="LiveId" clId="{5CB25B10-5B1C-4017-B167-ED3104435743}" dt="2024-06-02T22:55:26.591" v="11669"/>
          <ac:grpSpMkLst>
            <pc:docMk/>
            <pc:sldMk cId="2439577084" sldId="937"/>
            <ac:grpSpMk id="195" creationId="{7BD16FAC-9D82-4877-DD8C-F4E29096CB77}"/>
          </ac:grpSpMkLst>
        </pc:grpChg>
        <pc:grpChg chg="mod">
          <ac:chgData name="Phillip Kaufman" userId="c001b2a046940d7c" providerId="LiveId" clId="{5CB25B10-5B1C-4017-B167-ED3104435743}" dt="2024-05-30T06:28:18.978" v="9697"/>
          <ac:grpSpMkLst>
            <pc:docMk/>
            <pc:sldMk cId="2439577084" sldId="937"/>
            <ac:grpSpMk id="211" creationId="{C1A13E9A-3496-C466-2F29-91F5FAA6EC26}"/>
          </ac:grpSpMkLst>
        </pc:grpChg>
        <pc:grpChg chg="mod">
          <ac:chgData name="Phillip Kaufman" userId="c001b2a046940d7c" providerId="LiveId" clId="{5CB25B10-5B1C-4017-B167-ED3104435743}" dt="2024-05-30T06:28:18.978" v="9697"/>
          <ac:grpSpMkLst>
            <pc:docMk/>
            <pc:sldMk cId="2439577084" sldId="937"/>
            <ac:grpSpMk id="212" creationId="{179A3914-7A7C-23B0-0302-458C11134D0F}"/>
          </ac:grpSpMkLst>
        </pc:grpChg>
        <pc:grpChg chg="mod">
          <ac:chgData name="Phillip Kaufman" userId="c001b2a046940d7c" providerId="LiveId" clId="{5CB25B10-5B1C-4017-B167-ED3104435743}" dt="2024-05-30T06:28:18.978" v="9697"/>
          <ac:grpSpMkLst>
            <pc:docMk/>
            <pc:sldMk cId="2439577084" sldId="937"/>
            <ac:grpSpMk id="213" creationId="{9C4E8ADE-B305-EAB9-E376-F1396E6B5C92}"/>
          </ac:grpSpMkLst>
        </pc:grpChg>
        <pc:grpChg chg="mod">
          <ac:chgData name="Phillip Kaufman" userId="c001b2a046940d7c" providerId="LiveId" clId="{5CB25B10-5B1C-4017-B167-ED3104435743}" dt="2024-05-30T06:28:18.978" v="9697"/>
          <ac:grpSpMkLst>
            <pc:docMk/>
            <pc:sldMk cId="2439577084" sldId="937"/>
            <ac:grpSpMk id="224" creationId="{99D1B3A8-319B-EEFA-0348-92CC781C6DD3}"/>
          </ac:grpSpMkLst>
        </pc:grpChg>
        <pc:grpChg chg="add del mod">
          <ac:chgData name="Phillip Kaufman" userId="c001b2a046940d7c" providerId="LiveId" clId="{5CB25B10-5B1C-4017-B167-ED3104435743}" dt="2024-05-30T06:30:03.976" v="9702" actId="165"/>
          <ac:grpSpMkLst>
            <pc:docMk/>
            <pc:sldMk cId="2439577084" sldId="937"/>
            <ac:grpSpMk id="227" creationId="{FC0B6FA8-8231-3575-6684-B14191E2BA7C}"/>
          </ac:grpSpMkLst>
        </pc:grpChg>
        <pc:grpChg chg="del mod topLvl">
          <ac:chgData name="Phillip Kaufman" userId="c001b2a046940d7c" providerId="LiveId" clId="{5CB25B10-5B1C-4017-B167-ED3104435743}" dt="2024-06-02T22:55:23.785" v="11667" actId="478"/>
          <ac:grpSpMkLst>
            <pc:docMk/>
            <pc:sldMk cId="2439577084" sldId="937"/>
            <ac:grpSpMk id="228" creationId="{4C7C9E9A-CC7D-22EF-25F4-7B7F1458D1F5}"/>
          </ac:grpSpMkLst>
        </pc:grpChg>
        <pc:grpChg chg="del mod topLvl">
          <ac:chgData name="Phillip Kaufman" userId="c001b2a046940d7c" providerId="LiveId" clId="{5CB25B10-5B1C-4017-B167-ED3104435743}" dt="2024-06-02T22:55:26.066" v="11668" actId="478"/>
          <ac:grpSpMkLst>
            <pc:docMk/>
            <pc:sldMk cId="2439577084" sldId="937"/>
            <ac:grpSpMk id="229" creationId="{EF9AEF3D-DD01-39E5-DB13-AF7B58BC7ECE}"/>
          </ac:grpSpMkLst>
        </pc:grpChg>
        <pc:grpChg chg="mod">
          <ac:chgData name="Phillip Kaufman" userId="c001b2a046940d7c" providerId="LiveId" clId="{5CB25B10-5B1C-4017-B167-ED3104435743}" dt="2024-06-02T22:54:42.752" v="11659" actId="165"/>
          <ac:grpSpMkLst>
            <pc:docMk/>
            <pc:sldMk cId="2439577084" sldId="937"/>
            <ac:grpSpMk id="230" creationId="{013122CD-1577-9E89-98C9-B39D277E75D6}"/>
          </ac:grpSpMkLst>
        </pc:grpChg>
        <pc:grpChg chg="mod">
          <ac:chgData name="Phillip Kaufman" userId="c001b2a046940d7c" providerId="LiveId" clId="{5CB25B10-5B1C-4017-B167-ED3104435743}" dt="2024-06-02T22:54:42.752" v="11659" actId="165"/>
          <ac:grpSpMkLst>
            <pc:docMk/>
            <pc:sldMk cId="2439577084" sldId="937"/>
            <ac:grpSpMk id="264" creationId="{403D9D8F-A870-30D0-6148-4A4CE0FE20E3}"/>
          </ac:grpSpMkLst>
        </pc:grpChg>
        <pc:grpChg chg="mod">
          <ac:chgData name="Phillip Kaufman" userId="c001b2a046940d7c" providerId="LiveId" clId="{5CB25B10-5B1C-4017-B167-ED3104435743}" dt="2024-06-02T22:54:42.752" v="11659" actId="165"/>
          <ac:grpSpMkLst>
            <pc:docMk/>
            <pc:sldMk cId="2439577084" sldId="937"/>
            <ac:grpSpMk id="265" creationId="{8B903F64-A2F0-8966-126F-6FF78C90453F}"/>
          </ac:grpSpMkLst>
        </pc:grpChg>
        <pc:grpChg chg="mod">
          <ac:chgData name="Phillip Kaufman" userId="c001b2a046940d7c" providerId="LiveId" clId="{5CB25B10-5B1C-4017-B167-ED3104435743}" dt="2024-06-02T22:54:42.752" v="11659" actId="165"/>
          <ac:grpSpMkLst>
            <pc:docMk/>
            <pc:sldMk cId="2439577084" sldId="937"/>
            <ac:grpSpMk id="266" creationId="{06564609-B56F-7FB8-8976-003523BE8205}"/>
          </ac:grpSpMkLst>
        </pc:grpChg>
        <pc:grpChg chg="mod">
          <ac:chgData name="Phillip Kaufman" userId="c001b2a046940d7c" providerId="LiveId" clId="{5CB25B10-5B1C-4017-B167-ED3104435743}" dt="2024-06-02T22:54:42.752" v="11659" actId="165"/>
          <ac:grpSpMkLst>
            <pc:docMk/>
            <pc:sldMk cId="2439577084" sldId="937"/>
            <ac:grpSpMk id="277" creationId="{050391F0-1346-DEB8-5D0B-4C9676DE5DB7}"/>
          </ac:grpSpMkLst>
        </pc:grpChg>
        <pc:grpChg chg="add del mod">
          <ac:chgData name="Phillip Kaufman" userId="c001b2a046940d7c" providerId="LiveId" clId="{5CB25B10-5B1C-4017-B167-ED3104435743}" dt="2024-06-02T22:54:42.752" v="11659" actId="165"/>
          <ac:grpSpMkLst>
            <pc:docMk/>
            <pc:sldMk cId="2439577084" sldId="937"/>
            <ac:grpSpMk id="281" creationId="{2EA23D5C-73E0-F610-74C3-2837512376F2}"/>
          </ac:grpSpMkLst>
        </pc:grpChg>
        <pc:grpChg chg="mod">
          <ac:chgData name="Phillip Kaufman" userId="c001b2a046940d7c" providerId="LiveId" clId="{5CB25B10-5B1C-4017-B167-ED3104435743}" dt="2024-06-02T22:55:26.591" v="11669"/>
          <ac:grpSpMkLst>
            <pc:docMk/>
            <pc:sldMk cId="2439577084" sldId="937"/>
            <ac:grpSpMk id="283" creationId="{701C2DFB-3490-137A-4189-CCF5978E84D1}"/>
          </ac:grpSpMkLst>
        </pc:grpChg>
        <pc:grpChg chg="mod">
          <ac:chgData name="Phillip Kaufman" userId="c001b2a046940d7c" providerId="LiveId" clId="{5CB25B10-5B1C-4017-B167-ED3104435743}" dt="2024-06-02T22:55:26.591" v="11669"/>
          <ac:grpSpMkLst>
            <pc:docMk/>
            <pc:sldMk cId="2439577084" sldId="937"/>
            <ac:grpSpMk id="284" creationId="{169B05A7-2EEE-93F3-B7C6-041A481A926E}"/>
          </ac:grpSpMkLst>
        </pc:grpChg>
        <pc:grpChg chg="mod">
          <ac:chgData name="Phillip Kaufman" userId="c001b2a046940d7c" providerId="LiveId" clId="{5CB25B10-5B1C-4017-B167-ED3104435743}" dt="2024-06-02T22:55:26.591" v="11669"/>
          <ac:grpSpMkLst>
            <pc:docMk/>
            <pc:sldMk cId="2439577084" sldId="937"/>
            <ac:grpSpMk id="285" creationId="{DA2F59BF-4B72-3580-E116-A12B31602E64}"/>
          </ac:grpSpMkLst>
        </pc:grpChg>
        <pc:grpChg chg="mod">
          <ac:chgData name="Phillip Kaufman" userId="c001b2a046940d7c" providerId="LiveId" clId="{5CB25B10-5B1C-4017-B167-ED3104435743}" dt="2024-06-02T22:55:26.591" v="11669"/>
          <ac:grpSpMkLst>
            <pc:docMk/>
            <pc:sldMk cId="2439577084" sldId="937"/>
            <ac:grpSpMk id="286" creationId="{9C242BFC-280C-1F6D-AFF8-6F65F79A3A01}"/>
          </ac:grpSpMkLst>
        </pc:grpChg>
        <pc:grpChg chg="mod">
          <ac:chgData name="Phillip Kaufman" userId="c001b2a046940d7c" providerId="LiveId" clId="{5CB25B10-5B1C-4017-B167-ED3104435743}" dt="2024-06-02T22:55:26.591" v="11669"/>
          <ac:grpSpMkLst>
            <pc:docMk/>
            <pc:sldMk cId="2439577084" sldId="937"/>
            <ac:grpSpMk id="297" creationId="{FAAFFCC1-A6F8-9659-4240-5351FD55D42F}"/>
          </ac:grpSpMkLst>
        </pc:grpChg>
        <pc:grpChg chg="add mod">
          <ac:chgData name="Phillip Kaufman" userId="c001b2a046940d7c" providerId="LiveId" clId="{5CB25B10-5B1C-4017-B167-ED3104435743}" dt="2024-06-02T22:55:30.297" v="11671"/>
          <ac:grpSpMkLst>
            <pc:docMk/>
            <pc:sldMk cId="2439577084" sldId="937"/>
            <ac:grpSpMk id="300" creationId="{9B400503-025B-C0A2-C6CC-069C1569BCF5}"/>
          </ac:grpSpMkLst>
        </pc:grpChg>
        <pc:grpChg chg="mod">
          <ac:chgData name="Phillip Kaufman" userId="c001b2a046940d7c" providerId="LiveId" clId="{5CB25B10-5B1C-4017-B167-ED3104435743}" dt="2024-06-02T22:55:30.297" v="11671"/>
          <ac:grpSpMkLst>
            <pc:docMk/>
            <pc:sldMk cId="2439577084" sldId="937"/>
            <ac:grpSpMk id="301" creationId="{33F6D393-704B-5CD6-93B6-23C9B18F4585}"/>
          </ac:grpSpMkLst>
        </pc:grpChg>
        <pc:grpChg chg="mod">
          <ac:chgData name="Phillip Kaufman" userId="c001b2a046940d7c" providerId="LiveId" clId="{5CB25B10-5B1C-4017-B167-ED3104435743}" dt="2024-06-02T22:55:30.297" v="11671"/>
          <ac:grpSpMkLst>
            <pc:docMk/>
            <pc:sldMk cId="2439577084" sldId="937"/>
            <ac:grpSpMk id="302" creationId="{7BD16FAC-9D82-4877-DD8C-F4E29096CB77}"/>
          </ac:grpSpMkLst>
        </pc:grpChg>
        <pc:grpChg chg="mod">
          <ac:chgData name="Phillip Kaufman" userId="c001b2a046940d7c" providerId="LiveId" clId="{5CB25B10-5B1C-4017-B167-ED3104435743}" dt="2024-06-02T22:55:30.297" v="11671"/>
          <ac:grpSpMkLst>
            <pc:docMk/>
            <pc:sldMk cId="2439577084" sldId="937"/>
            <ac:grpSpMk id="336" creationId="{701C2DFB-3490-137A-4189-CCF5978E84D1}"/>
          </ac:grpSpMkLst>
        </pc:grpChg>
        <pc:grpChg chg="mod">
          <ac:chgData name="Phillip Kaufman" userId="c001b2a046940d7c" providerId="LiveId" clId="{5CB25B10-5B1C-4017-B167-ED3104435743}" dt="2024-06-02T22:55:30.297" v="11671"/>
          <ac:grpSpMkLst>
            <pc:docMk/>
            <pc:sldMk cId="2439577084" sldId="937"/>
            <ac:grpSpMk id="337" creationId="{169B05A7-2EEE-93F3-B7C6-041A481A926E}"/>
          </ac:grpSpMkLst>
        </pc:grpChg>
        <pc:grpChg chg="mod">
          <ac:chgData name="Phillip Kaufman" userId="c001b2a046940d7c" providerId="LiveId" clId="{5CB25B10-5B1C-4017-B167-ED3104435743}" dt="2024-06-02T22:55:30.297" v="11671"/>
          <ac:grpSpMkLst>
            <pc:docMk/>
            <pc:sldMk cId="2439577084" sldId="937"/>
            <ac:grpSpMk id="338" creationId="{DA2F59BF-4B72-3580-E116-A12B31602E64}"/>
          </ac:grpSpMkLst>
        </pc:grpChg>
        <pc:grpChg chg="mod">
          <ac:chgData name="Phillip Kaufman" userId="c001b2a046940d7c" providerId="LiveId" clId="{5CB25B10-5B1C-4017-B167-ED3104435743}" dt="2024-06-02T22:55:30.297" v="11671"/>
          <ac:grpSpMkLst>
            <pc:docMk/>
            <pc:sldMk cId="2439577084" sldId="937"/>
            <ac:grpSpMk id="339" creationId="{9C242BFC-280C-1F6D-AFF8-6F65F79A3A01}"/>
          </ac:grpSpMkLst>
        </pc:grpChg>
        <pc:grpChg chg="mod">
          <ac:chgData name="Phillip Kaufman" userId="c001b2a046940d7c" providerId="LiveId" clId="{5CB25B10-5B1C-4017-B167-ED3104435743}" dt="2024-06-02T22:55:30.297" v="11671"/>
          <ac:grpSpMkLst>
            <pc:docMk/>
            <pc:sldMk cId="2439577084" sldId="937"/>
            <ac:grpSpMk id="350" creationId="{FAAFFCC1-A6F8-9659-4240-5351FD55D42F}"/>
          </ac:grpSpMkLst>
        </pc:grpChg>
        <pc:grpChg chg="add mod">
          <ac:chgData name="Phillip Kaufman" userId="c001b2a046940d7c" providerId="LiveId" clId="{5CB25B10-5B1C-4017-B167-ED3104435743}" dt="2024-06-02T22:55:35.746" v="11673"/>
          <ac:grpSpMkLst>
            <pc:docMk/>
            <pc:sldMk cId="2439577084" sldId="937"/>
            <ac:grpSpMk id="353" creationId="{EBD654A0-CBE5-C6F1-13BA-944CCB43CFEE}"/>
          </ac:grpSpMkLst>
        </pc:grpChg>
        <pc:grpChg chg="mod">
          <ac:chgData name="Phillip Kaufman" userId="c001b2a046940d7c" providerId="LiveId" clId="{5CB25B10-5B1C-4017-B167-ED3104435743}" dt="2024-06-02T22:55:35.746" v="11673"/>
          <ac:grpSpMkLst>
            <pc:docMk/>
            <pc:sldMk cId="2439577084" sldId="937"/>
            <ac:grpSpMk id="354" creationId="{481C0B5F-92F4-C827-7BBB-DC39AF3359C6}"/>
          </ac:grpSpMkLst>
        </pc:grpChg>
        <pc:grpChg chg="mod">
          <ac:chgData name="Phillip Kaufman" userId="c001b2a046940d7c" providerId="LiveId" clId="{5CB25B10-5B1C-4017-B167-ED3104435743}" dt="2024-06-02T22:55:35.746" v="11673"/>
          <ac:grpSpMkLst>
            <pc:docMk/>
            <pc:sldMk cId="2439577084" sldId="937"/>
            <ac:grpSpMk id="355" creationId="{A510F606-5B73-B47F-8B76-1E9BEBB910A7}"/>
          </ac:grpSpMkLst>
        </pc:grpChg>
        <pc:grpChg chg="mod">
          <ac:chgData name="Phillip Kaufman" userId="c001b2a046940d7c" providerId="LiveId" clId="{5CB25B10-5B1C-4017-B167-ED3104435743}" dt="2024-06-02T22:55:35.746" v="11673"/>
          <ac:grpSpMkLst>
            <pc:docMk/>
            <pc:sldMk cId="2439577084" sldId="937"/>
            <ac:grpSpMk id="389" creationId="{6163B429-5DCC-141A-8B2A-F1652F2409C9}"/>
          </ac:grpSpMkLst>
        </pc:grpChg>
        <pc:grpChg chg="mod">
          <ac:chgData name="Phillip Kaufman" userId="c001b2a046940d7c" providerId="LiveId" clId="{5CB25B10-5B1C-4017-B167-ED3104435743}" dt="2024-06-02T22:55:35.746" v="11673"/>
          <ac:grpSpMkLst>
            <pc:docMk/>
            <pc:sldMk cId="2439577084" sldId="937"/>
            <ac:grpSpMk id="390" creationId="{8142803A-49E4-BAC1-593C-419397A98632}"/>
          </ac:grpSpMkLst>
        </pc:grpChg>
        <pc:grpChg chg="mod">
          <ac:chgData name="Phillip Kaufman" userId="c001b2a046940d7c" providerId="LiveId" clId="{5CB25B10-5B1C-4017-B167-ED3104435743}" dt="2024-06-02T22:55:35.746" v="11673"/>
          <ac:grpSpMkLst>
            <pc:docMk/>
            <pc:sldMk cId="2439577084" sldId="937"/>
            <ac:grpSpMk id="391" creationId="{BB55F345-90F9-043E-7A77-C7EACCAB1304}"/>
          </ac:grpSpMkLst>
        </pc:grpChg>
        <pc:grpChg chg="mod">
          <ac:chgData name="Phillip Kaufman" userId="c001b2a046940d7c" providerId="LiveId" clId="{5CB25B10-5B1C-4017-B167-ED3104435743}" dt="2024-06-02T22:55:35.746" v="11673"/>
          <ac:grpSpMkLst>
            <pc:docMk/>
            <pc:sldMk cId="2439577084" sldId="937"/>
            <ac:grpSpMk id="392" creationId="{B2A9ECD2-8DA0-C414-43F6-C0A0C4D041D5}"/>
          </ac:grpSpMkLst>
        </pc:grpChg>
        <pc:grpChg chg="mod">
          <ac:chgData name="Phillip Kaufman" userId="c001b2a046940d7c" providerId="LiveId" clId="{5CB25B10-5B1C-4017-B167-ED3104435743}" dt="2024-06-02T22:55:35.746" v="11673"/>
          <ac:grpSpMkLst>
            <pc:docMk/>
            <pc:sldMk cId="2439577084" sldId="937"/>
            <ac:grpSpMk id="403" creationId="{73D68F7B-D793-2149-D718-0B239BB34714}"/>
          </ac:grpSpMkLst>
        </pc:grpChg>
        <pc:grpChg chg="add del mod">
          <ac:chgData name="Phillip Kaufman" userId="c001b2a046940d7c" providerId="LiveId" clId="{5CB25B10-5B1C-4017-B167-ED3104435743}" dt="2024-06-02T22:56:16.377" v="11685" actId="165"/>
          <ac:grpSpMkLst>
            <pc:docMk/>
            <pc:sldMk cId="2439577084" sldId="937"/>
            <ac:grpSpMk id="406" creationId="{CABC4253-F895-CED9-548E-0ECC70BD1C7C}"/>
          </ac:grpSpMkLst>
        </pc:grpChg>
        <pc:grpChg chg="del mod topLvl">
          <ac:chgData name="Phillip Kaufman" userId="c001b2a046940d7c" providerId="LiveId" clId="{5CB25B10-5B1C-4017-B167-ED3104435743}" dt="2024-06-02T22:56:19.771" v="11686" actId="165"/>
          <ac:grpSpMkLst>
            <pc:docMk/>
            <pc:sldMk cId="2439577084" sldId="937"/>
            <ac:grpSpMk id="407" creationId="{98EC19D7-25A1-E0B4-F9D8-C1155DEED795}"/>
          </ac:grpSpMkLst>
        </pc:grpChg>
        <pc:grpChg chg="add del mod topLvl">
          <ac:chgData name="Phillip Kaufman" userId="c001b2a046940d7c" providerId="LiveId" clId="{5CB25B10-5B1C-4017-B167-ED3104435743}" dt="2024-06-02T23:18:05.746" v="11888" actId="478"/>
          <ac:grpSpMkLst>
            <pc:docMk/>
            <pc:sldMk cId="2439577084" sldId="937"/>
            <ac:grpSpMk id="409" creationId="{CA5598D5-A97E-7202-2615-2AAA42BB551E}"/>
          </ac:grpSpMkLst>
        </pc:grpChg>
        <pc:grpChg chg="mod topLvl">
          <ac:chgData name="Phillip Kaufman" userId="c001b2a046940d7c" providerId="LiveId" clId="{5CB25B10-5B1C-4017-B167-ED3104435743}" dt="2024-06-02T22:57:29.940" v="11699" actId="164"/>
          <ac:grpSpMkLst>
            <pc:docMk/>
            <pc:sldMk cId="2439577084" sldId="937"/>
            <ac:grpSpMk id="410" creationId="{2E01AC1D-CB50-E63E-58A5-1CF03251ACB6}"/>
          </ac:grpSpMkLst>
        </pc:grpChg>
        <pc:grpChg chg="mod">
          <ac:chgData name="Phillip Kaufman" userId="c001b2a046940d7c" providerId="LiveId" clId="{5CB25B10-5B1C-4017-B167-ED3104435743}" dt="2024-06-02T23:18:05.746" v="11888" actId="478"/>
          <ac:grpSpMkLst>
            <pc:docMk/>
            <pc:sldMk cId="2439577084" sldId="937"/>
            <ac:grpSpMk id="444" creationId="{1E4E32CB-0569-5F49-B5BC-C8D948853121}"/>
          </ac:grpSpMkLst>
        </pc:grpChg>
        <pc:grpChg chg="mod">
          <ac:chgData name="Phillip Kaufman" userId="c001b2a046940d7c" providerId="LiveId" clId="{5CB25B10-5B1C-4017-B167-ED3104435743}" dt="2024-06-02T22:56:35.383" v="11691" actId="404"/>
          <ac:grpSpMkLst>
            <pc:docMk/>
            <pc:sldMk cId="2439577084" sldId="937"/>
            <ac:grpSpMk id="445" creationId="{3BBF4A58-90B4-4BF1-78E9-DC1378B05E0A}"/>
          </ac:grpSpMkLst>
        </pc:grpChg>
        <pc:grpChg chg="mod">
          <ac:chgData name="Phillip Kaufman" userId="c001b2a046940d7c" providerId="LiveId" clId="{5CB25B10-5B1C-4017-B167-ED3104435743}" dt="2024-06-02T22:56:35.383" v="11691" actId="404"/>
          <ac:grpSpMkLst>
            <pc:docMk/>
            <pc:sldMk cId="2439577084" sldId="937"/>
            <ac:grpSpMk id="446" creationId="{1309B49B-724F-8734-A8ED-50D023C48EB4}"/>
          </ac:grpSpMkLst>
        </pc:grpChg>
        <pc:grpChg chg="mod">
          <ac:chgData name="Phillip Kaufman" userId="c001b2a046940d7c" providerId="LiveId" clId="{5CB25B10-5B1C-4017-B167-ED3104435743}" dt="2024-06-02T22:56:35.383" v="11691" actId="404"/>
          <ac:grpSpMkLst>
            <pc:docMk/>
            <pc:sldMk cId="2439577084" sldId="937"/>
            <ac:grpSpMk id="447" creationId="{9B1E2DE3-D308-3EB6-8E11-CE35D852009F}"/>
          </ac:grpSpMkLst>
        </pc:grpChg>
        <pc:grpChg chg="mod">
          <ac:chgData name="Phillip Kaufman" userId="c001b2a046940d7c" providerId="LiveId" clId="{5CB25B10-5B1C-4017-B167-ED3104435743}" dt="2024-06-02T22:56:35.383" v="11691" actId="404"/>
          <ac:grpSpMkLst>
            <pc:docMk/>
            <pc:sldMk cId="2439577084" sldId="937"/>
            <ac:grpSpMk id="458" creationId="{4AE1D7A3-3BA8-1321-4354-1339CEEFE933}"/>
          </ac:grpSpMkLst>
        </pc:grpChg>
        <pc:grpChg chg="add del mod">
          <ac:chgData name="Phillip Kaufman" userId="c001b2a046940d7c" providerId="LiveId" clId="{5CB25B10-5B1C-4017-B167-ED3104435743}" dt="2024-06-02T23:18:57.156" v="11903" actId="478"/>
          <ac:grpSpMkLst>
            <pc:docMk/>
            <pc:sldMk cId="2439577084" sldId="937"/>
            <ac:grpSpMk id="461" creationId="{8D63AF2C-27D8-AE7A-B95F-9F832BDA806C}"/>
          </ac:grpSpMkLst>
        </pc:grpChg>
        <pc:grpChg chg="add del mod">
          <ac:chgData name="Phillip Kaufman" userId="c001b2a046940d7c" providerId="LiveId" clId="{5CB25B10-5B1C-4017-B167-ED3104435743}" dt="2024-06-02T23:18:50.671" v="11901" actId="21"/>
          <ac:grpSpMkLst>
            <pc:docMk/>
            <pc:sldMk cId="2439577084" sldId="937"/>
            <ac:grpSpMk id="463" creationId="{E645FAB0-1F1A-8941-D886-F6D125E4A3D3}"/>
          </ac:grpSpMkLst>
        </pc:grpChg>
        <pc:grpChg chg="mod">
          <ac:chgData name="Phillip Kaufman" userId="c001b2a046940d7c" providerId="LiveId" clId="{5CB25B10-5B1C-4017-B167-ED3104435743}" dt="2024-06-02T23:18:25.990" v="11895"/>
          <ac:grpSpMkLst>
            <pc:docMk/>
            <pc:sldMk cId="2439577084" sldId="937"/>
            <ac:grpSpMk id="464" creationId="{443C7C1A-0C76-993E-9666-6770A4A1860C}"/>
          </ac:grpSpMkLst>
        </pc:grpChg>
        <pc:grpChg chg="mod">
          <ac:chgData name="Phillip Kaufman" userId="c001b2a046940d7c" providerId="LiveId" clId="{5CB25B10-5B1C-4017-B167-ED3104435743}" dt="2024-06-02T23:18:25.990" v="11895"/>
          <ac:grpSpMkLst>
            <pc:docMk/>
            <pc:sldMk cId="2439577084" sldId="937"/>
            <ac:grpSpMk id="465" creationId="{4EB1EA0B-3C27-A56A-8849-1544C120AF40}"/>
          </ac:grpSpMkLst>
        </pc:grpChg>
        <pc:grpChg chg="mod">
          <ac:chgData name="Phillip Kaufman" userId="c001b2a046940d7c" providerId="LiveId" clId="{5CB25B10-5B1C-4017-B167-ED3104435743}" dt="2024-06-02T23:18:25.990" v="11895"/>
          <ac:grpSpMkLst>
            <pc:docMk/>
            <pc:sldMk cId="2439577084" sldId="937"/>
            <ac:grpSpMk id="499" creationId="{BE081FB1-5338-6759-D1F3-64F76FAE01FD}"/>
          </ac:grpSpMkLst>
        </pc:grpChg>
        <pc:grpChg chg="mod">
          <ac:chgData name="Phillip Kaufman" userId="c001b2a046940d7c" providerId="LiveId" clId="{5CB25B10-5B1C-4017-B167-ED3104435743}" dt="2024-06-02T23:18:25.990" v="11895"/>
          <ac:grpSpMkLst>
            <pc:docMk/>
            <pc:sldMk cId="2439577084" sldId="937"/>
            <ac:grpSpMk id="500" creationId="{65F5812F-E4EE-30F0-3CB2-EF97099EC2DF}"/>
          </ac:grpSpMkLst>
        </pc:grpChg>
        <pc:grpChg chg="mod">
          <ac:chgData name="Phillip Kaufman" userId="c001b2a046940d7c" providerId="LiveId" clId="{5CB25B10-5B1C-4017-B167-ED3104435743}" dt="2024-06-02T23:18:25.990" v="11895"/>
          <ac:grpSpMkLst>
            <pc:docMk/>
            <pc:sldMk cId="2439577084" sldId="937"/>
            <ac:grpSpMk id="501" creationId="{5383C7CE-D26A-DCA3-494D-828EB73C592A}"/>
          </ac:grpSpMkLst>
        </pc:grpChg>
        <pc:grpChg chg="mod">
          <ac:chgData name="Phillip Kaufman" userId="c001b2a046940d7c" providerId="LiveId" clId="{5CB25B10-5B1C-4017-B167-ED3104435743}" dt="2024-06-02T23:18:25.990" v="11895"/>
          <ac:grpSpMkLst>
            <pc:docMk/>
            <pc:sldMk cId="2439577084" sldId="937"/>
            <ac:grpSpMk id="502" creationId="{9C734748-BC82-C42B-432E-2F1F1D53A778}"/>
          </ac:grpSpMkLst>
        </pc:grpChg>
        <pc:grpChg chg="mod">
          <ac:chgData name="Phillip Kaufman" userId="c001b2a046940d7c" providerId="LiveId" clId="{5CB25B10-5B1C-4017-B167-ED3104435743}" dt="2024-06-02T23:18:25.990" v="11895"/>
          <ac:grpSpMkLst>
            <pc:docMk/>
            <pc:sldMk cId="2439577084" sldId="937"/>
            <ac:grpSpMk id="513" creationId="{6FFCB6C1-78D6-22D7-F38A-CFC592ED072D}"/>
          </ac:grpSpMkLst>
        </pc:grpChg>
        <pc:grpChg chg="add del mod ord">
          <ac:chgData name="Phillip Kaufman" userId="c001b2a046940d7c" providerId="LiveId" clId="{5CB25B10-5B1C-4017-B167-ED3104435743}" dt="2024-06-02T23:23:41.671" v="11978" actId="165"/>
          <ac:grpSpMkLst>
            <pc:docMk/>
            <pc:sldMk cId="2439577084" sldId="937"/>
            <ac:grpSpMk id="516" creationId="{E645FAB0-1F1A-8941-D886-F6D125E4A3D3}"/>
          </ac:grpSpMkLst>
        </pc:grpChg>
        <pc:grpChg chg="mod topLvl">
          <ac:chgData name="Phillip Kaufman" userId="c001b2a046940d7c" providerId="LiveId" clId="{5CB25B10-5B1C-4017-B167-ED3104435743}" dt="2024-06-02T23:23:54.022" v="11983" actId="164"/>
          <ac:grpSpMkLst>
            <pc:docMk/>
            <pc:sldMk cId="2439577084" sldId="937"/>
            <ac:grpSpMk id="517" creationId="{443C7C1A-0C76-993E-9666-6770A4A1860C}"/>
          </ac:grpSpMkLst>
        </pc:grpChg>
        <pc:grpChg chg="mod topLvl">
          <ac:chgData name="Phillip Kaufman" userId="c001b2a046940d7c" providerId="LiveId" clId="{5CB25B10-5B1C-4017-B167-ED3104435743}" dt="2024-06-02T23:23:54.022" v="11983" actId="164"/>
          <ac:grpSpMkLst>
            <pc:docMk/>
            <pc:sldMk cId="2439577084" sldId="937"/>
            <ac:grpSpMk id="518" creationId="{4EB1EA0B-3C27-A56A-8849-1544C120AF40}"/>
          </ac:grpSpMkLst>
        </pc:grpChg>
        <pc:grpChg chg="mod">
          <ac:chgData name="Phillip Kaufman" userId="c001b2a046940d7c" providerId="LiveId" clId="{5CB25B10-5B1C-4017-B167-ED3104435743}" dt="2024-06-02T23:23:41.671" v="11978" actId="165"/>
          <ac:grpSpMkLst>
            <pc:docMk/>
            <pc:sldMk cId="2439577084" sldId="937"/>
            <ac:grpSpMk id="552" creationId="{BE081FB1-5338-6759-D1F3-64F76FAE01FD}"/>
          </ac:grpSpMkLst>
        </pc:grpChg>
        <pc:grpChg chg="mod">
          <ac:chgData name="Phillip Kaufman" userId="c001b2a046940d7c" providerId="LiveId" clId="{5CB25B10-5B1C-4017-B167-ED3104435743}" dt="2024-06-02T23:23:41.671" v="11978" actId="165"/>
          <ac:grpSpMkLst>
            <pc:docMk/>
            <pc:sldMk cId="2439577084" sldId="937"/>
            <ac:grpSpMk id="553" creationId="{65F5812F-E4EE-30F0-3CB2-EF97099EC2DF}"/>
          </ac:grpSpMkLst>
        </pc:grpChg>
        <pc:grpChg chg="mod">
          <ac:chgData name="Phillip Kaufman" userId="c001b2a046940d7c" providerId="LiveId" clId="{5CB25B10-5B1C-4017-B167-ED3104435743}" dt="2024-06-02T23:23:41.671" v="11978" actId="165"/>
          <ac:grpSpMkLst>
            <pc:docMk/>
            <pc:sldMk cId="2439577084" sldId="937"/>
            <ac:grpSpMk id="554" creationId="{5383C7CE-D26A-DCA3-494D-828EB73C592A}"/>
          </ac:grpSpMkLst>
        </pc:grpChg>
        <pc:grpChg chg="mod">
          <ac:chgData name="Phillip Kaufman" userId="c001b2a046940d7c" providerId="LiveId" clId="{5CB25B10-5B1C-4017-B167-ED3104435743}" dt="2024-06-02T23:23:41.671" v="11978" actId="165"/>
          <ac:grpSpMkLst>
            <pc:docMk/>
            <pc:sldMk cId="2439577084" sldId="937"/>
            <ac:grpSpMk id="555" creationId="{9C734748-BC82-C42B-432E-2F1F1D53A778}"/>
          </ac:grpSpMkLst>
        </pc:grpChg>
        <pc:grpChg chg="mod">
          <ac:chgData name="Phillip Kaufman" userId="c001b2a046940d7c" providerId="LiveId" clId="{5CB25B10-5B1C-4017-B167-ED3104435743}" dt="2024-06-02T23:23:41.671" v="11978" actId="165"/>
          <ac:grpSpMkLst>
            <pc:docMk/>
            <pc:sldMk cId="2439577084" sldId="937"/>
            <ac:grpSpMk id="566" creationId="{6FFCB6C1-78D6-22D7-F38A-CFC592ED072D}"/>
          </ac:grpSpMkLst>
        </pc:grpChg>
        <pc:grpChg chg="add mod">
          <ac:chgData name="Phillip Kaufman" userId="c001b2a046940d7c" providerId="LiveId" clId="{5CB25B10-5B1C-4017-B167-ED3104435743}" dt="2024-06-02T23:23:54.022" v="11983" actId="164"/>
          <ac:grpSpMkLst>
            <pc:docMk/>
            <pc:sldMk cId="2439577084" sldId="937"/>
            <ac:grpSpMk id="569" creationId="{FDD014FC-1B10-C8C7-7EB5-DE673A561ABA}"/>
          </ac:grpSpMkLst>
        </pc:grpChg>
        <pc:cxnChg chg="mod">
          <ac:chgData name="Phillip Kaufman" userId="c001b2a046940d7c" providerId="LiveId" clId="{5CB25B10-5B1C-4017-B167-ED3104435743}" dt="2024-06-02T22:54:29.746" v="11654"/>
          <ac:cxnSpMkLst>
            <pc:docMk/>
            <pc:sldMk cId="2439577084" sldId="937"/>
            <ac:cxnSpMk id="15" creationId="{568168CF-F8B0-B3A3-F5BD-B3B80CF2C05C}"/>
          </ac:cxnSpMkLst>
        </pc:cxnChg>
        <pc:cxnChg chg="mod">
          <ac:chgData name="Phillip Kaufman" userId="c001b2a046940d7c" providerId="LiveId" clId="{5CB25B10-5B1C-4017-B167-ED3104435743}" dt="2024-05-27T23:07:30.682" v="8842" actId="165"/>
          <ac:cxnSpMkLst>
            <pc:docMk/>
            <pc:sldMk cId="2439577084" sldId="937"/>
            <ac:cxnSpMk id="15" creationId="{D4F85355-E465-0524-3167-878171DD85EB}"/>
          </ac:cxnSpMkLst>
        </pc:cxnChg>
        <pc:cxnChg chg="mod">
          <ac:chgData name="Phillip Kaufman" userId="c001b2a046940d7c" providerId="LiveId" clId="{5CB25B10-5B1C-4017-B167-ED3104435743}" dt="2024-06-02T22:54:29.746" v="11654"/>
          <ac:cxnSpMkLst>
            <pc:docMk/>
            <pc:sldMk cId="2439577084" sldId="937"/>
            <ac:cxnSpMk id="16" creationId="{87B71376-3392-6AFA-4DF4-E73F6806F0EE}"/>
          </ac:cxnSpMkLst>
        </pc:cxnChg>
        <pc:cxnChg chg="mod">
          <ac:chgData name="Phillip Kaufman" userId="c001b2a046940d7c" providerId="LiveId" clId="{5CB25B10-5B1C-4017-B167-ED3104435743}" dt="2024-05-27T23:07:30.682" v="8842" actId="165"/>
          <ac:cxnSpMkLst>
            <pc:docMk/>
            <pc:sldMk cId="2439577084" sldId="937"/>
            <ac:cxnSpMk id="16" creationId="{8B66A175-06C8-E01A-551E-D83021315A39}"/>
          </ac:cxnSpMkLst>
        </pc:cxnChg>
        <pc:cxnChg chg="mod">
          <ac:chgData name="Phillip Kaufman" userId="c001b2a046940d7c" providerId="LiveId" clId="{5CB25B10-5B1C-4017-B167-ED3104435743}" dt="2024-05-27T23:07:30.682" v="8842" actId="165"/>
          <ac:cxnSpMkLst>
            <pc:docMk/>
            <pc:sldMk cId="2439577084" sldId="937"/>
            <ac:cxnSpMk id="17" creationId="{BAEF4185-CFA3-D898-704A-C265092DF996}"/>
          </ac:cxnSpMkLst>
        </pc:cxnChg>
        <pc:cxnChg chg="mod">
          <ac:chgData name="Phillip Kaufman" userId="c001b2a046940d7c" providerId="LiveId" clId="{5CB25B10-5B1C-4017-B167-ED3104435743}" dt="2024-06-02T22:54:29.746" v="11654"/>
          <ac:cxnSpMkLst>
            <pc:docMk/>
            <pc:sldMk cId="2439577084" sldId="937"/>
            <ac:cxnSpMk id="17" creationId="{F07349AE-8FEC-726B-CF4B-D4D4CBF7219B}"/>
          </ac:cxnSpMkLst>
        </pc:cxnChg>
        <pc:cxnChg chg="mod">
          <ac:chgData name="Phillip Kaufman" userId="c001b2a046940d7c" providerId="LiveId" clId="{5CB25B10-5B1C-4017-B167-ED3104435743}" dt="2024-06-02T22:54:29.746" v="11654"/>
          <ac:cxnSpMkLst>
            <pc:docMk/>
            <pc:sldMk cId="2439577084" sldId="937"/>
            <ac:cxnSpMk id="18" creationId="{08C32CD9-EC35-5460-CC1C-690B67A52DE5}"/>
          </ac:cxnSpMkLst>
        </pc:cxnChg>
        <pc:cxnChg chg="mod">
          <ac:chgData name="Phillip Kaufman" userId="c001b2a046940d7c" providerId="LiveId" clId="{5CB25B10-5B1C-4017-B167-ED3104435743}" dt="2024-05-27T23:07:30.682" v="8842" actId="165"/>
          <ac:cxnSpMkLst>
            <pc:docMk/>
            <pc:sldMk cId="2439577084" sldId="937"/>
            <ac:cxnSpMk id="18" creationId="{7FFFAC73-62CD-4B50-F80E-41715586EA5A}"/>
          </ac:cxnSpMkLst>
        </pc:cxnChg>
        <pc:cxnChg chg="mod">
          <ac:chgData name="Phillip Kaufman" userId="c001b2a046940d7c" providerId="LiveId" clId="{5CB25B10-5B1C-4017-B167-ED3104435743}" dt="2024-06-02T22:54:29.746" v="11654"/>
          <ac:cxnSpMkLst>
            <pc:docMk/>
            <pc:sldMk cId="2439577084" sldId="937"/>
            <ac:cxnSpMk id="19" creationId="{B29B3EB0-3B18-B308-2729-CB742F53CA4C}"/>
          </ac:cxnSpMkLst>
        </pc:cxnChg>
        <pc:cxnChg chg="mod">
          <ac:chgData name="Phillip Kaufman" userId="c001b2a046940d7c" providerId="LiveId" clId="{5CB25B10-5B1C-4017-B167-ED3104435743}" dt="2024-05-27T23:07:30.682" v="8842" actId="165"/>
          <ac:cxnSpMkLst>
            <pc:docMk/>
            <pc:sldMk cId="2439577084" sldId="937"/>
            <ac:cxnSpMk id="19" creationId="{B9D80A21-F46A-22F1-6835-B74742535285}"/>
          </ac:cxnSpMkLst>
        </pc:cxnChg>
        <pc:cxnChg chg="mod">
          <ac:chgData name="Phillip Kaufman" userId="c001b2a046940d7c" providerId="LiveId" clId="{5CB25B10-5B1C-4017-B167-ED3104435743}" dt="2024-06-02T22:54:29.746" v="11654"/>
          <ac:cxnSpMkLst>
            <pc:docMk/>
            <pc:sldMk cId="2439577084" sldId="937"/>
            <ac:cxnSpMk id="20" creationId="{2700232B-149D-E2D1-E308-3DEC3280BCA6}"/>
          </ac:cxnSpMkLst>
        </pc:cxnChg>
        <pc:cxnChg chg="mod">
          <ac:chgData name="Phillip Kaufman" userId="c001b2a046940d7c" providerId="LiveId" clId="{5CB25B10-5B1C-4017-B167-ED3104435743}" dt="2024-05-27T23:07:30.682" v="8842" actId="165"/>
          <ac:cxnSpMkLst>
            <pc:docMk/>
            <pc:sldMk cId="2439577084" sldId="937"/>
            <ac:cxnSpMk id="20" creationId="{F4488F3C-B174-FE73-844D-D2ADE94A8F5A}"/>
          </ac:cxnSpMkLst>
        </pc:cxnChg>
        <pc:cxnChg chg="mod">
          <ac:chgData name="Phillip Kaufman" userId="c001b2a046940d7c" providerId="LiveId" clId="{5CB25B10-5B1C-4017-B167-ED3104435743}" dt="2024-05-27T23:07:30.682" v="8842" actId="165"/>
          <ac:cxnSpMkLst>
            <pc:docMk/>
            <pc:sldMk cId="2439577084" sldId="937"/>
            <ac:cxnSpMk id="21" creationId="{AB4FA692-6C45-7A04-5B85-73B3203DC4E7}"/>
          </ac:cxnSpMkLst>
        </pc:cxnChg>
        <pc:cxnChg chg="mod">
          <ac:chgData name="Phillip Kaufman" userId="c001b2a046940d7c" providerId="LiveId" clId="{5CB25B10-5B1C-4017-B167-ED3104435743}" dt="2024-06-02T22:54:29.746" v="11654"/>
          <ac:cxnSpMkLst>
            <pc:docMk/>
            <pc:sldMk cId="2439577084" sldId="937"/>
            <ac:cxnSpMk id="21" creationId="{BDCC20FE-4AC5-385E-2FF3-E13E3E32FA12}"/>
          </ac:cxnSpMkLst>
        </pc:cxnChg>
        <pc:cxnChg chg="mod">
          <ac:chgData name="Phillip Kaufman" userId="c001b2a046940d7c" providerId="LiveId" clId="{5CB25B10-5B1C-4017-B167-ED3104435743}" dt="2024-05-27T23:07:30.682" v="8842" actId="165"/>
          <ac:cxnSpMkLst>
            <pc:docMk/>
            <pc:sldMk cId="2439577084" sldId="937"/>
            <ac:cxnSpMk id="22" creationId="{D189D410-80EF-6381-7CDE-4E8D8E888CC6}"/>
          </ac:cxnSpMkLst>
        </pc:cxnChg>
        <pc:cxnChg chg="mod">
          <ac:chgData name="Phillip Kaufman" userId="c001b2a046940d7c" providerId="LiveId" clId="{5CB25B10-5B1C-4017-B167-ED3104435743}" dt="2024-06-02T22:54:29.746" v="11654"/>
          <ac:cxnSpMkLst>
            <pc:docMk/>
            <pc:sldMk cId="2439577084" sldId="937"/>
            <ac:cxnSpMk id="22" creationId="{E9DCB6E7-2C85-B69B-FAE8-35A20FB0191F}"/>
          </ac:cxnSpMkLst>
        </pc:cxnChg>
        <pc:cxnChg chg="mod">
          <ac:chgData name="Phillip Kaufman" userId="c001b2a046940d7c" providerId="LiveId" clId="{5CB25B10-5B1C-4017-B167-ED3104435743}" dt="2024-06-02T22:54:29.746" v="11654"/>
          <ac:cxnSpMkLst>
            <pc:docMk/>
            <pc:sldMk cId="2439577084" sldId="937"/>
            <ac:cxnSpMk id="23" creationId="{24F976DF-D0B8-5BAF-BCE4-75B78883D197}"/>
          </ac:cxnSpMkLst>
        </pc:cxnChg>
        <pc:cxnChg chg="mod">
          <ac:chgData name="Phillip Kaufman" userId="c001b2a046940d7c" providerId="LiveId" clId="{5CB25B10-5B1C-4017-B167-ED3104435743}" dt="2024-05-27T23:07:30.682" v="8842" actId="165"/>
          <ac:cxnSpMkLst>
            <pc:docMk/>
            <pc:sldMk cId="2439577084" sldId="937"/>
            <ac:cxnSpMk id="23" creationId="{B8F77812-ADF7-1F4A-F579-1AE3CC8AAA99}"/>
          </ac:cxnSpMkLst>
        </pc:cxnChg>
        <pc:cxnChg chg="mod">
          <ac:chgData name="Phillip Kaufman" userId="c001b2a046940d7c" providerId="LiveId" clId="{5CB25B10-5B1C-4017-B167-ED3104435743}" dt="2024-05-27T23:07:30.682" v="8842" actId="165"/>
          <ac:cxnSpMkLst>
            <pc:docMk/>
            <pc:sldMk cId="2439577084" sldId="937"/>
            <ac:cxnSpMk id="24" creationId="{27DF1B61-BE12-BC1B-26DB-6B9FF7BBD14B}"/>
          </ac:cxnSpMkLst>
        </pc:cxnChg>
        <pc:cxnChg chg="mod">
          <ac:chgData name="Phillip Kaufman" userId="c001b2a046940d7c" providerId="LiveId" clId="{5CB25B10-5B1C-4017-B167-ED3104435743}" dt="2024-06-02T22:54:29.746" v="11654"/>
          <ac:cxnSpMkLst>
            <pc:docMk/>
            <pc:sldMk cId="2439577084" sldId="937"/>
            <ac:cxnSpMk id="24" creationId="{6DB71C75-0F6E-E9E9-AA9D-E78A96F39B08}"/>
          </ac:cxnSpMkLst>
        </pc:cxnChg>
        <pc:cxnChg chg="mod">
          <ac:chgData name="Phillip Kaufman" userId="c001b2a046940d7c" providerId="LiveId" clId="{5CB25B10-5B1C-4017-B167-ED3104435743}" dt="2024-05-27T23:07:30.682" v="8842" actId="165"/>
          <ac:cxnSpMkLst>
            <pc:docMk/>
            <pc:sldMk cId="2439577084" sldId="937"/>
            <ac:cxnSpMk id="25" creationId="{318587BF-4666-A19F-BC81-5D08468918F9}"/>
          </ac:cxnSpMkLst>
        </pc:cxnChg>
        <pc:cxnChg chg="mod">
          <ac:chgData name="Phillip Kaufman" userId="c001b2a046940d7c" providerId="LiveId" clId="{5CB25B10-5B1C-4017-B167-ED3104435743}" dt="2024-06-02T22:54:29.746" v="11654"/>
          <ac:cxnSpMkLst>
            <pc:docMk/>
            <pc:sldMk cId="2439577084" sldId="937"/>
            <ac:cxnSpMk id="25" creationId="{4E206393-2C2B-B32C-A5B6-472E72785374}"/>
          </ac:cxnSpMkLst>
        </pc:cxnChg>
        <pc:cxnChg chg="mod">
          <ac:chgData name="Phillip Kaufman" userId="c001b2a046940d7c" providerId="LiveId" clId="{5CB25B10-5B1C-4017-B167-ED3104435743}" dt="2024-05-27T23:07:30.682" v="8842" actId="165"/>
          <ac:cxnSpMkLst>
            <pc:docMk/>
            <pc:sldMk cId="2439577084" sldId="937"/>
            <ac:cxnSpMk id="26" creationId="{10DFEF1D-0AED-5E75-DF13-B219DAC3A9FE}"/>
          </ac:cxnSpMkLst>
        </pc:cxnChg>
        <pc:cxnChg chg="mod">
          <ac:chgData name="Phillip Kaufman" userId="c001b2a046940d7c" providerId="LiveId" clId="{5CB25B10-5B1C-4017-B167-ED3104435743}" dt="2024-06-02T22:54:29.746" v="11654"/>
          <ac:cxnSpMkLst>
            <pc:docMk/>
            <pc:sldMk cId="2439577084" sldId="937"/>
            <ac:cxnSpMk id="26" creationId="{A3AD0C6A-FD84-45A3-D70D-35CE3801D622}"/>
          </ac:cxnSpMkLst>
        </pc:cxnChg>
        <pc:cxnChg chg="mod">
          <ac:chgData name="Phillip Kaufman" userId="c001b2a046940d7c" providerId="LiveId" clId="{5CB25B10-5B1C-4017-B167-ED3104435743}" dt="2024-05-27T23:07:30.682" v="8842" actId="165"/>
          <ac:cxnSpMkLst>
            <pc:docMk/>
            <pc:sldMk cId="2439577084" sldId="937"/>
            <ac:cxnSpMk id="27" creationId="{F6E1BE6B-15B2-68AD-4310-6661F2AC339A}"/>
          </ac:cxnSpMkLst>
        </pc:cxnChg>
        <pc:cxnChg chg="mod">
          <ac:chgData name="Phillip Kaufman" userId="c001b2a046940d7c" providerId="LiveId" clId="{5CB25B10-5B1C-4017-B167-ED3104435743}" dt="2024-06-02T22:54:29.746" v="11654"/>
          <ac:cxnSpMkLst>
            <pc:docMk/>
            <pc:sldMk cId="2439577084" sldId="937"/>
            <ac:cxnSpMk id="27" creationId="{FF5AA6D2-4F0B-448A-9891-7CE784978907}"/>
          </ac:cxnSpMkLst>
        </pc:cxnChg>
        <pc:cxnChg chg="mod">
          <ac:chgData name="Phillip Kaufman" userId="c001b2a046940d7c" providerId="LiveId" clId="{5CB25B10-5B1C-4017-B167-ED3104435743}" dt="2024-06-02T22:54:29.746" v="11654"/>
          <ac:cxnSpMkLst>
            <pc:docMk/>
            <pc:sldMk cId="2439577084" sldId="937"/>
            <ac:cxnSpMk id="28" creationId="{16E55883-5F35-F5B5-E961-18FEEAA7514D}"/>
          </ac:cxnSpMkLst>
        </pc:cxnChg>
        <pc:cxnChg chg="mod">
          <ac:chgData name="Phillip Kaufman" userId="c001b2a046940d7c" providerId="LiveId" clId="{5CB25B10-5B1C-4017-B167-ED3104435743}" dt="2024-05-27T23:07:30.682" v="8842" actId="165"/>
          <ac:cxnSpMkLst>
            <pc:docMk/>
            <pc:sldMk cId="2439577084" sldId="937"/>
            <ac:cxnSpMk id="28" creationId="{6F7B3B41-A5C5-6CBD-DB46-1DB35E71BD5C}"/>
          </ac:cxnSpMkLst>
        </pc:cxnChg>
        <pc:cxnChg chg="mod">
          <ac:chgData name="Phillip Kaufman" userId="c001b2a046940d7c" providerId="LiveId" clId="{5CB25B10-5B1C-4017-B167-ED3104435743}" dt="2024-05-27T23:07:30.682" v="8842" actId="165"/>
          <ac:cxnSpMkLst>
            <pc:docMk/>
            <pc:sldMk cId="2439577084" sldId="937"/>
            <ac:cxnSpMk id="29" creationId="{28115FC1-2428-CBE1-2ABF-B5E2CDA32497}"/>
          </ac:cxnSpMkLst>
        </pc:cxnChg>
        <pc:cxnChg chg="mod">
          <ac:chgData name="Phillip Kaufman" userId="c001b2a046940d7c" providerId="LiveId" clId="{5CB25B10-5B1C-4017-B167-ED3104435743}" dt="2024-06-02T22:54:29.746" v="11654"/>
          <ac:cxnSpMkLst>
            <pc:docMk/>
            <pc:sldMk cId="2439577084" sldId="937"/>
            <ac:cxnSpMk id="29" creationId="{2C02B619-E5BF-C503-322A-BBB63D28B0CC}"/>
          </ac:cxnSpMkLst>
        </pc:cxnChg>
        <pc:cxnChg chg="mod">
          <ac:chgData name="Phillip Kaufman" userId="c001b2a046940d7c" providerId="LiveId" clId="{5CB25B10-5B1C-4017-B167-ED3104435743}" dt="2024-06-02T22:54:29.746" v="11654"/>
          <ac:cxnSpMkLst>
            <pc:docMk/>
            <pc:sldMk cId="2439577084" sldId="937"/>
            <ac:cxnSpMk id="30" creationId="{A32A5516-A155-A302-5997-E7878F60A7BB}"/>
          </ac:cxnSpMkLst>
        </pc:cxnChg>
        <pc:cxnChg chg="mod">
          <ac:chgData name="Phillip Kaufman" userId="c001b2a046940d7c" providerId="LiveId" clId="{5CB25B10-5B1C-4017-B167-ED3104435743}" dt="2024-05-27T23:07:30.682" v="8842" actId="165"/>
          <ac:cxnSpMkLst>
            <pc:docMk/>
            <pc:sldMk cId="2439577084" sldId="937"/>
            <ac:cxnSpMk id="30" creationId="{ABF21452-456D-B0BA-6FD3-0FE646052314}"/>
          </ac:cxnSpMkLst>
        </pc:cxnChg>
        <pc:cxnChg chg="mod">
          <ac:chgData name="Phillip Kaufman" userId="c001b2a046940d7c" providerId="LiveId" clId="{5CB25B10-5B1C-4017-B167-ED3104435743}" dt="2024-05-27T23:07:30.682" v="8842" actId="165"/>
          <ac:cxnSpMkLst>
            <pc:docMk/>
            <pc:sldMk cId="2439577084" sldId="937"/>
            <ac:cxnSpMk id="31" creationId="{3FAE8FD2-F362-E421-29D9-D3680B579C93}"/>
          </ac:cxnSpMkLst>
        </pc:cxnChg>
        <pc:cxnChg chg="mod">
          <ac:chgData name="Phillip Kaufman" userId="c001b2a046940d7c" providerId="LiveId" clId="{5CB25B10-5B1C-4017-B167-ED3104435743}" dt="2024-06-02T22:54:29.746" v="11654"/>
          <ac:cxnSpMkLst>
            <pc:docMk/>
            <pc:sldMk cId="2439577084" sldId="937"/>
            <ac:cxnSpMk id="31" creationId="{462A9E88-2019-E755-B190-ED6214FFF9F9}"/>
          </ac:cxnSpMkLst>
        </pc:cxnChg>
        <pc:cxnChg chg="mod">
          <ac:chgData name="Phillip Kaufman" userId="c001b2a046940d7c" providerId="LiveId" clId="{5CB25B10-5B1C-4017-B167-ED3104435743}" dt="2024-06-02T22:54:29.746" v="11654"/>
          <ac:cxnSpMkLst>
            <pc:docMk/>
            <pc:sldMk cId="2439577084" sldId="937"/>
            <ac:cxnSpMk id="32" creationId="{05B49345-6A49-79C2-3558-36687C345D52}"/>
          </ac:cxnSpMkLst>
        </pc:cxnChg>
        <pc:cxnChg chg="mod">
          <ac:chgData name="Phillip Kaufman" userId="c001b2a046940d7c" providerId="LiveId" clId="{5CB25B10-5B1C-4017-B167-ED3104435743}" dt="2024-05-27T23:07:30.682" v="8842" actId="165"/>
          <ac:cxnSpMkLst>
            <pc:docMk/>
            <pc:sldMk cId="2439577084" sldId="937"/>
            <ac:cxnSpMk id="32" creationId="{3F12BC0C-77EF-23E1-010E-A97B0CBC6318}"/>
          </ac:cxnSpMkLst>
        </pc:cxnChg>
        <pc:cxnChg chg="mod">
          <ac:chgData name="Phillip Kaufman" userId="c001b2a046940d7c" providerId="LiveId" clId="{5CB25B10-5B1C-4017-B167-ED3104435743}" dt="2024-05-27T23:07:30.682" v="8842" actId="165"/>
          <ac:cxnSpMkLst>
            <pc:docMk/>
            <pc:sldMk cId="2439577084" sldId="937"/>
            <ac:cxnSpMk id="33" creationId="{52DF8FAB-93FC-48A0-0672-389E40EAA9D9}"/>
          </ac:cxnSpMkLst>
        </pc:cxnChg>
        <pc:cxnChg chg="mod">
          <ac:chgData name="Phillip Kaufman" userId="c001b2a046940d7c" providerId="LiveId" clId="{5CB25B10-5B1C-4017-B167-ED3104435743}" dt="2024-06-02T22:54:29.746" v="11654"/>
          <ac:cxnSpMkLst>
            <pc:docMk/>
            <pc:sldMk cId="2439577084" sldId="937"/>
            <ac:cxnSpMk id="33" creationId="{BCC3E6E5-308E-8903-A489-E85A346AF6F5}"/>
          </ac:cxnSpMkLst>
        </pc:cxnChg>
        <pc:cxnChg chg="mod">
          <ac:chgData name="Phillip Kaufman" userId="c001b2a046940d7c" providerId="LiveId" clId="{5CB25B10-5B1C-4017-B167-ED3104435743}" dt="2024-06-02T22:54:29.746" v="11654"/>
          <ac:cxnSpMkLst>
            <pc:docMk/>
            <pc:sldMk cId="2439577084" sldId="937"/>
            <ac:cxnSpMk id="34" creationId="{27AB8251-151D-9054-48AF-C479F12C1F14}"/>
          </ac:cxnSpMkLst>
        </pc:cxnChg>
        <pc:cxnChg chg="mod">
          <ac:chgData name="Phillip Kaufman" userId="c001b2a046940d7c" providerId="LiveId" clId="{5CB25B10-5B1C-4017-B167-ED3104435743}" dt="2024-05-27T23:07:30.682" v="8842" actId="165"/>
          <ac:cxnSpMkLst>
            <pc:docMk/>
            <pc:sldMk cId="2439577084" sldId="937"/>
            <ac:cxnSpMk id="34" creationId="{64551F75-79B2-41B1-465E-E9B9EBA20FCE}"/>
          </ac:cxnSpMkLst>
        </pc:cxnChg>
        <pc:cxnChg chg="mod">
          <ac:chgData name="Phillip Kaufman" userId="c001b2a046940d7c" providerId="LiveId" clId="{5CB25B10-5B1C-4017-B167-ED3104435743}" dt="2024-05-27T23:07:30.682" v="8842" actId="165"/>
          <ac:cxnSpMkLst>
            <pc:docMk/>
            <pc:sldMk cId="2439577084" sldId="937"/>
            <ac:cxnSpMk id="35" creationId="{C5ED8040-822F-C560-F8C5-5D27FC7DDDE9}"/>
          </ac:cxnSpMkLst>
        </pc:cxnChg>
        <pc:cxnChg chg="mod">
          <ac:chgData name="Phillip Kaufman" userId="c001b2a046940d7c" providerId="LiveId" clId="{5CB25B10-5B1C-4017-B167-ED3104435743}" dt="2024-06-02T22:54:29.746" v="11654"/>
          <ac:cxnSpMkLst>
            <pc:docMk/>
            <pc:sldMk cId="2439577084" sldId="937"/>
            <ac:cxnSpMk id="35" creationId="{F2A332FF-795C-40CD-1684-C1A816BF21F2}"/>
          </ac:cxnSpMkLst>
        </pc:cxnChg>
        <pc:cxnChg chg="mod">
          <ac:chgData name="Phillip Kaufman" userId="c001b2a046940d7c" providerId="LiveId" clId="{5CB25B10-5B1C-4017-B167-ED3104435743}" dt="2024-05-27T23:07:30.682" v="8842" actId="165"/>
          <ac:cxnSpMkLst>
            <pc:docMk/>
            <pc:sldMk cId="2439577084" sldId="937"/>
            <ac:cxnSpMk id="36" creationId="{8F0FDCF3-11EC-71E5-792B-A7DAB1A36745}"/>
          </ac:cxnSpMkLst>
        </pc:cxnChg>
        <pc:cxnChg chg="mod">
          <ac:chgData name="Phillip Kaufman" userId="c001b2a046940d7c" providerId="LiveId" clId="{5CB25B10-5B1C-4017-B167-ED3104435743}" dt="2024-06-02T22:54:29.746" v="11654"/>
          <ac:cxnSpMkLst>
            <pc:docMk/>
            <pc:sldMk cId="2439577084" sldId="937"/>
            <ac:cxnSpMk id="36" creationId="{D078668F-5CD4-3C76-255C-5788669E677E}"/>
          </ac:cxnSpMkLst>
        </pc:cxnChg>
        <pc:cxnChg chg="mod">
          <ac:chgData name="Phillip Kaufman" userId="c001b2a046940d7c" providerId="LiveId" clId="{5CB25B10-5B1C-4017-B167-ED3104435743}" dt="2024-06-02T22:54:29.746" v="11654"/>
          <ac:cxnSpMkLst>
            <pc:docMk/>
            <pc:sldMk cId="2439577084" sldId="937"/>
            <ac:cxnSpMk id="37" creationId="{311B792F-9801-0323-4E10-5592740DA026}"/>
          </ac:cxnSpMkLst>
        </pc:cxnChg>
        <pc:cxnChg chg="mod">
          <ac:chgData name="Phillip Kaufman" userId="c001b2a046940d7c" providerId="LiveId" clId="{5CB25B10-5B1C-4017-B167-ED3104435743}" dt="2024-05-27T23:07:30.682" v="8842" actId="165"/>
          <ac:cxnSpMkLst>
            <pc:docMk/>
            <pc:sldMk cId="2439577084" sldId="937"/>
            <ac:cxnSpMk id="37" creationId="{3C9A7D08-267E-1E3A-1649-6D0E266CE47B}"/>
          </ac:cxnSpMkLst>
        </pc:cxnChg>
        <pc:cxnChg chg="mod">
          <ac:chgData name="Phillip Kaufman" userId="c001b2a046940d7c" providerId="LiveId" clId="{5CB25B10-5B1C-4017-B167-ED3104435743}" dt="2024-05-27T23:07:30.682" v="8842" actId="165"/>
          <ac:cxnSpMkLst>
            <pc:docMk/>
            <pc:sldMk cId="2439577084" sldId="937"/>
            <ac:cxnSpMk id="38" creationId="{5B1C9D3E-4388-6C26-1BCF-994455DA5E2C}"/>
          </ac:cxnSpMkLst>
        </pc:cxnChg>
        <pc:cxnChg chg="mod">
          <ac:chgData name="Phillip Kaufman" userId="c001b2a046940d7c" providerId="LiveId" clId="{5CB25B10-5B1C-4017-B167-ED3104435743}" dt="2024-06-02T22:54:29.746" v="11654"/>
          <ac:cxnSpMkLst>
            <pc:docMk/>
            <pc:sldMk cId="2439577084" sldId="937"/>
            <ac:cxnSpMk id="38" creationId="{991D23DA-BE6C-4B60-0A0E-C1D2856111A3}"/>
          </ac:cxnSpMkLst>
        </pc:cxnChg>
        <pc:cxnChg chg="mod">
          <ac:chgData name="Phillip Kaufman" userId="c001b2a046940d7c" providerId="LiveId" clId="{5CB25B10-5B1C-4017-B167-ED3104435743}" dt="2024-05-27T23:07:30.682" v="8842" actId="165"/>
          <ac:cxnSpMkLst>
            <pc:docMk/>
            <pc:sldMk cId="2439577084" sldId="937"/>
            <ac:cxnSpMk id="39" creationId="{CF161A79-CA00-5BFF-E1D6-4A759E5DFE6E}"/>
          </ac:cxnSpMkLst>
        </pc:cxnChg>
        <pc:cxnChg chg="mod">
          <ac:chgData name="Phillip Kaufman" userId="c001b2a046940d7c" providerId="LiveId" clId="{5CB25B10-5B1C-4017-B167-ED3104435743}" dt="2024-06-02T22:54:29.746" v="11654"/>
          <ac:cxnSpMkLst>
            <pc:docMk/>
            <pc:sldMk cId="2439577084" sldId="937"/>
            <ac:cxnSpMk id="39" creationId="{CF8D8F33-0F05-3AC8-02DD-6F62981D6CC6}"/>
          </ac:cxnSpMkLst>
        </pc:cxnChg>
        <pc:cxnChg chg="mod">
          <ac:chgData name="Phillip Kaufman" userId="c001b2a046940d7c" providerId="LiveId" clId="{5CB25B10-5B1C-4017-B167-ED3104435743}" dt="2024-06-02T22:54:29.746" v="11654"/>
          <ac:cxnSpMkLst>
            <pc:docMk/>
            <pc:sldMk cId="2439577084" sldId="937"/>
            <ac:cxnSpMk id="40" creationId="{337C1A7B-B049-0D5B-76CE-C5AB359AB1DA}"/>
          </ac:cxnSpMkLst>
        </pc:cxnChg>
        <pc:cxnChg chg="mod">
          <ac:chgData name="Phillip Kaufman" userId="c001b2a046940d7c" providerId="LiveId" clId="{5CB25B10-5B1C-4017-B167-ED3104435743}" dt="2024-05-27T23:07:30.682" v="8842" actId="165"/>
          <ac:cxnSpMkLst>
            <pc:docMk/>
            <pc:sldMk cId="2439577084" sldId="937"/>
            <ac:cxnSpMk id="40" creationId="{E3D5A0FE-732D-F1D0-83C8-06EF6C25FC6A}"/>
          </ac:cxnSpMkLst>
        </pc:cxnChg>
        <pc:cxnChg chg="mod">
          <ac:chgData name="Phillip Kaufman" userId="c001b2a046940d7c" providerId="LiveId" clId="{5CB25B10-5B1C-4017-B167-ED3104435743}" dt="2024-05-27T23:07:30.682" v="8842" actId="165"/>
          <ac:cxnSpMkLst>
            <pc:docMk/>
            <pc:sldMk cId="2439577084" sldId="937"/>
            <ac:cxnSpMk id="41" creationId="{4E7AD1D2-4F48-035E-A4B3-5AA00D261143}"/>
          </ac:cxnSpMkLst>
        </pc:cxnChg>
        <pc:cxnChg chg="mod">
          <ac:chgData name="Phillip Kaufman" userId="c001b2a046940d7c" providerId="LiveId" clId="{5CB25B10-5B1C-4017-B167-ED3104435743}" dt="2024-06-02T22:54:29.746" v="11654"/>
          <ac:cxnSpMkLst>
            <pc:docMk/>
            <pc:sldMk cId="2439577084" sldId="937"/>
            <ac:cxnSpMk id="41" creationId="{ADF29B7C-184C-96D2-3CC6-A12A7214F76F}"/>
          </ac:cxnSpMkLst>
        </pc:cxnChg>
        <pc:cxnChg chg="mod">
          <ac:chgData name="Phillip Kaufman" userId="c001b2a046940d7c" providerId="LiveId" clId="{5CB25B10-5B1C-4017-B167-ED3104435743}" dt="2024-05-27T23:07:30.682" v="8842" actId="165"/>
          <ac:cxnSpMkLst>
            <pc:docMk/>
            <pc:sldMk cId="2439577084" sldId="937"/>
            <ac:cxnSpMk id="42" creationId="{F2D0CA0E-0EBF-8D0B-E34A-3F43DE70C767}"/>
          </ac:cxnSpMkLst>
        </pc:cxnChg>
        <pc:cxnChg chg="mod">
          <ac:chgData name="Phillip Kaufman" userId="c001b2a046940d7c" providerId="LiveId" clId="{5CB25B10-5B1C-4017-B167-ED3104435743}" dt="2024-06-02T22:54:29.746" v="11654"/>
          <ac:cxnSpMkLst>
            <pc:docMk/>
            <pc:sldMk cId="2439577084" sldId="937"/>
            <ac:cxnSpMk id="42" creationId="{FA89C1C7-130F-5788-2FE3-2D366E8B2495}"/>
          </ac:cxnSpMkLst>
        </pc:cxnChg>
        <pc:cxnChg chg="mod">
          <ac:chgData name="Phillip Kaufman" userId="c001b2a046940d7c" providerId="LiveId" clId="{5CB25B10-5B1C-4017-B167-ED3104435743}" dt="2024-06-02T22:54:29.746" v="11654"/>
          <ac:cxnSpMkLst>
            <pc:docMk/>
            <pc:sldMk cId="2439577084" sldId="937"/>
            <ac:cxnSpMk id="43" creationId="{4DFE7F8F-2BCA-5786-A024-9EF22C702036}"/>
          </ac:cxnSpMkLst>
        </pc:cxnChg>
        <pc:cxnChg chg="mod">
          <ac:chgData name="Phillip Kaufman" userId="c001b2a046940d7c" providerId="LiveId" clId="{5CB25B10-5B1C-4017-B167-ED3104435743}" dt="2024-05-27T23:07:30.682" v="8842" actId="165"/>
          <ac:cxnSpMkLst>
            <pc:docMk/>
            <pc:sldMk cId="2439577084" sldId="937"/>
            <ac:cxnSpMk id="43" creationId="{C97E533B-8739-888C-2E9F-5A358B6CF816}"/>
          </ac:cxnSpMkLst>
        </pc:cxnChg>
        <pc:cxnChg chg="mod">
          <ac:chgData name="Phillip Kaufman" userId="c001b2a046940d7c" providerId="LiveId" clId="{5CB25B10-5B1C-4017-B167-ED3104435743}" dt="2024-05-27T23:07:30.682" v="8842" actId="165"/>
          <ac:cxnSpMkLst>
            <pc:docMk/>
            <pc:sldMk cId="2439577084" sldId="937"/>
            <ac:cxnSpMk id="44" creationId="{9E1D9179-0235-A65A-F2CA-1F977419ACFD}"/>
          </ac:cxnSpMkLst>
        </pc:cxnChg>
        <pc:cxnChg chg="mod">
          <ac:chgData name="Phillip Kaufman" userId="c001b2a046940d7c" providerId="LiveId" clId="{5CB25B10-5B1C-4017-B167-ED3104435743}" dt="2024-06-02T22:54:29.746" v="11654"/>
          <ac:cxnSpMkLst>
            <pc:docMk/>
            <pc:sldMk cId="2439577084" sldId="937"/>
            <ac:cxnSpMk id="44" creationId="{BBEAE7EC-F15E-4E1C-BC73-DD56C62E4662}"/>
          </ac:cxnSpMkLst>
        </pc:cxnChg>
        <pc:cxnChg chg="mod">
          <ac:chgData name="Phillip Kaufman" userId="c001b2a046940d7c" providerId="LiveId" clId="{5CB25B10-5B1C-4017-B167-ED3104435743}" dt="2024-05-27T23:07:30.682" v="8842" actId="165"/>
          <ac:cxnSpMkLst>
            <pc:docMk/>
            <pc:sldMk cId="2439577084" sldId="937"/>
            <ac:cxnSpMk id="45" creationId="{32DC1337-6FCD-3007-7195-CFFA6748C86D}"/>
          </ac:cxnSpMkLst>
        </pc:cxnChg>
        <pc:cxnChg chg="mod">
          <ac:chgData name="Phillip Kaufman" userId="c001b2a046940d7c" providerId="LiveId" clId="{5CB25B10-5B1C-4017-B167-ED3104435743}" dt="2024-06-02T22:54:29.746" v="11654"/>
          <ac:cxnSpMkLst>
            <pc:docMk/>
            <pc:sldMk cId="2439577084" sldId="937"/>
            <ac:cxnSpMk id="45" creationId="{44FF2A13-9176-53CB-FCC6-92A60BAC7773}"/>
          </ac:cxnSpMkLst>
        </pc:cxnChg>
        <pc:cxnChg chg="mod">
          <ac:chgData name="Phillip Kaufman" userId="c001b2a046940d7c" providerId="LiveId" clId="{5CB25B10-5B1C-4017-B167-ED3104435743}" dt="2024-05-27T23:07:30.682" v="8842" actId="165"/>
          <ac:cxnSpMkLst>
            <pc:docMk/>
            <pc:sldMk cId="2439577084" sldId="937"/>
            <ac:cxnSpMk id="46" creationId="{1DBF7D24-A21D-4CD6-CEFD-EFD59B181188}"/>
          </ac:cxnSpMkLst>
        </pc:cxnChg>
        <pc:cxnChg chg="mod">
          <ac:chgData name="Phillip Kaufman" userId="c001b2a046940d7c" providerId="LiveId" clId="{5CB25B10-5B1C-4017-B167-ED3104435743}" dt="2024-06-02T22:54:29.746" v="11654"/>
          <ac:cxnSpMkLst>
            <pc:docMk/>
            <pc:sldMk cId="2439577084" sldId="937"/>
            <ac:cxnSpMk id="46" creationId="{A952E439-5ECC-C1C4-2604-9E0676BC7364}"/>
          </ac:cxnSpMkLst>
        </pc:cxnChg>
        <pc:cxnChg chg="mod">
          <ac:chgData name="Phillip Kaufman" userId="c001b2a046940d7c" providerId="LiveId" clId="{5CB25B10-5B1C-4017-B167-ED3104435743}" dt="2024-05-27T23:07:30.682" v="8842" actId="165"/>
          <ac:cxnSpMkLst>
            <pc:docMk/>
            <pc:sldMk cId="2439577084" sldId="937"/>
            <ac:cxnSpMk id="62" creationId="{AC9CA38C-FC64-080B-58CB-9689D6139881}"/>
          </ac:cxnSpMkLst>
        </pc:cxnChg>
        <pc:cxnChg chg="mod">
          <ac:chgData name="Phillip Kaufman" userId="c001b2a046940d7c" providerId="LiveId" clId="{5CB25B10-5B1C-4017-B167-ED3104435743}" dt="2024-06-02T22:54:29.746" v="11654"/>
          <ac:cxnSpMkLst>
            <pc:docMk/>
            <pc:sldMk cId="2439577084" sldId="937"/>
            <ac:cxnSpMk id="63" creationId="{076C9B95-E22F-D527-ABEF-7C21A851B5B3}"/>
          </ac:cxnSpMkLst>
        </pc:cxnChg>
        <pc:cxnChg chg="mod">
          <ac:chgData name="Phillip Kaufman" userId="c001b2a046940d7c" providerId="LiveId" clId="{5CB25B10-5B1C-4017-B167-ED3104435743}" dt="2024-05-27T23:07:30.682" v="8842" actId="165"/>
          <ac:cxnSpMkLst>
            <pc:docMk/>
            <pc:sldMk cId="2439577084" sldId="937"/>
            <ac:cxnSpMk id="63" creationId="{1ECDA2FA-E961-DC88-2588-08EC98AABC98}"/>
          </ac:cxnSpMkLst>
        </pc:cxnChg>
        <pc:cxnChg chg="mod">
          <ac:chgData name="Phillip Kaufman" userId="c001b2a046940d7c" providerId="LiveId" clId="{5CB25B10-5B1C-4017-B167-ED3104435743}" dt="2024-05-30T06:24:52.844" v="9660"/>
          <ac:cxnSpMkLst>
            <pc:docMk/>
            <pc:sldMk cId="2439577084" sldId="937"/>
            <ac:cxnSpMk id="70" creationId="{B700A3FC-F986-264C-E7CE-87388A669B29}"/>
          </ac:cxnSpMkLst>
        </pc:cxnChg>
        <pc:cxnChg chg="mod">
          <ac:chgData name="Phillip Kaufman" userId="c001b2a046940d7c" providerId="LiveId" clId="{5CB25B10-5B1C-4017-B167-ED3104435743}" dt="2024-05-30T06:24:52.844" v="9660"/>
          <ac:cxnSpMkLst>
            <pc:docMk/>
            <pc:sldMk cId="2439577084" sldId="937"/>
            <ac:cxnSpMk id="71" creationId="{318C1FF9-5752-A70E-76A7-6787C9AE7DBC}"/>
          </ac:cxnSpMkLst>
        </pc:cxnChg>
        <pc:cxnChg chg="mod">
          <ac:chgData name="Phillip Kaufman" userId="c001b2a046940d7c" providerId="LiveId" clId="{5CB25B10-5B1C-4017-B167-ED3104435743}" dt="2024-05-30T06:24:52.844" v="9660"/>
          <ac:cxnSpMkLst>
            <pc:docMk/>
            <pc:sldMk cId="2439577084" sldId="937"/>
            <ac:cxnSpMk id="72" creationId="{B98B72C9-369A-8665-A228-F4A7D7962856}"/>
          </ac:cxnSpMkLst>
        </pc:cxnChg>
        <pc:cxnChg chg="mod">
          <ac:chgData name="Phillip Kaufman" userId="c001b2a046940d7c" providerId="LiveId" clId="{5CB25B10-5B1C-4017-B167-ED3104435743}" dt="2024-05-30T06:24:52.844" v="9660"/>
          <ac:cxnSpMkLst>
            <pc:docMk/>
            <pc:sldMk cId="2439577084" sldId="937"/>
            <ac:cxnSpMk id="73" creationId="{F786993D-92C1-1AAA-C6F7-2116A89DCBCC}"/>
          </ac:cxnSpMkLst>
        </pc:cxnChg>
        <pc:cxnChg chg="mod">
          <ac:chgData name="Phillip Kaufman" userId="c001b2a046940d7c" providerId="LiveId" clId="{5CB25B10-5B1C-4017-B167-ED3104435743}" dt="2024-05-30T06:24:52.844" v="9660"/>
          <ac:cxnSpMkLst>
            <pc:docMk/>
            <pc:sldMk cId="2439577084" sldId="937"/>
            <ac:cxnSpMk id="74" creationId="{DFF01098-D66C-0EF9-CD97-1BCA1A3F9911}"/>
          </ac:cxnSpMkLst>
        </pc:cxnChg>
        <pc:cxnChg chg="mod">
          <ac:chgData name="Phillip Kaufman" userId="c001b2a046940d7c" providerId="LiveId" clId="{5CB25B10-5B1C-4017-B167-ED3104435743}" dt="2024-05-30T06:24:52.844" v="9660"/>
          <ac:cxnSpMkLst>
            <pc:docMk/>
            <pc:sldMk cId="2439577084" sldId="937"/>
            <ac:cxnSpMk id="75" creationId="{66DE5CA1-45DB-5470-C92B-390AF3AAEB5F}"/>
          </ac:cxnSpMkLst>
        </pc:cxnChg>
        <pc:cxnChg chg="mod">
          <ac:chgData name="Phillip Kaufman" userId="c001b2a046940d7c" providerId="LiveId" clId="{5CB25B10-5B1C-4017-B167-ED3104435743}" dt="2024-05-30T06:24:52.844" v="9660"/>
          <ac:cxnSpMkLst>
            <pc:docMk/>
            <pc:sldMk cId="2439577084" sldId="937"/>
            <ac:cxnSpMk id="76" creationId="{57150B8D-B05C-DA15-478E-E7611FE9C4A4}"/>
          </ac:cxnSpMkLst>
        </pc:cxnChg>
        <pc:cxnChg chg="mod">
          <ac:chgData name="Phillip Kaufman" userId="c001b2a046940d7c" providerId="LiveId" clId="{5CB25B10-5B1C-4017-B167-ED3104435743}" dt="2024-05-30T06:24:52.844" v="9660"/>
          <ac:cxnSpMkLst>
            <pc:docMk/>
            <pc:sldMk cId="2439577084" sldId="937"/>
            <ac:cxnSpMk id="77" creationId="{4EABCB7E-C7C5-3208-F1BB-812E08FB0DD0}"/>
          </ac:cxnSpMkLst>
        </pc:cxnChg>
        <pc:cxnChg chg="mod">
          <ac:chgData name="Phillip Kaufman" userId="c001b2a046940d7c" providerId="LiveId" clId="{5CB25B10-5B1C-4017-B167-ED3104435743}" dt="2024-05-30T06:24:52.844" v="9660"/>
          <ac:cxnSpMkLst>
            <pc:docMk/>
            <pc:sldMk cId="2439577084" sldId="937"/>
            <ac:cxnSpMk id="78" creationId="{6345C858-EE0F-D4FF-83C3-2CEE1843D1DC}"/>
          </ac:cxnSpMkLst>
        </pc:cxnChg>
        <pc:cxnChg chg="mod">
          <ac:chgData name="Phillip Kaufman" userId="c001b2a046940d7c" providerId="LiveId" clId="{5CB25B10-5B1C-4017-B167-ED3104435743}" dt="2024-05-30T06:24:52.844" v="9660"/>
          <ac:cxnSpMkLst>
            <pc:docMk/>
            <pc:sldMk cId="2439577084" sldId="937"/>
            <ac:cxnSpMk id="79" creationId="{0C91AF5F-EBB7-B8E4-7176-6390BA3D90EE}"/>
          </ac:cxnSpMkLst>
        </pc:cxnChg>
        <pc:cxnChg chg="mod">
          <ac:chgData name="Phillip Kaufman" userId="c001b2a046940d7c" providerId="LiveId" clId="{5CB25B10-5B1C-4017-B167-ED3104435743}" dt="2024-05-30T06:24:52.844" v="9660"/>
          <ac:cxnSpMkLst>
            <pc:docMk/>
            <pc:sldMk cId="2439577084" sldId="937"/>
            <ac:cxnSpMk id="80" creationId="{E3541CF7-C1A2-2DF9-6C72-E731960697FF}"/>
          </ac:cxnSpMkLst>
        </pc:cxnChg>
        <pc:cxnChg chg="mod">
          <ac:chgData name="Phillip Kaufman" userId="c001b2a046940d7c" providerId="LiveId" clId="{5CB25B10-5B1C-4017-B167-ED3104435743}" dt="2024-05-30T06:24:52.844" v="9660"/>
          <ac:cxnSpMkLst>
            <pc:docMk/>
            <pc:sldMk cId="2439577084" sldId="937"/>
            <ac:cxnSpMk id="81" creationId="{42160789-423D-2F01-B14D-6E46A5591489}"/>
          </ac:cxnSpMkLst>
        </pc:cxnChg>
        <pc:cxnChg chg="mod">
          <ac:chgData name="Phillip Kaufman" userId="c001b2a046940d7c" providerId="LiveId" clId="{5CB25B10-5B1C-4017-B167-ED3104435743}" dt="2024-05-30T06:24:52.844" v="9660"/>
          <ac:cxnSpMkLst>
            <pc:docMk/>
            <pc:sldMk cId="2439577084" sldId="937"/>
            <ac:cxnSpMk id="82" creationId="{3D68DF69-BB6F-3D45-5BA2-B08BC6220C0F}"/>
          </ac:cxnSpMkLst>
        </pc:cxnChg>
        <pc:cxnChg chg="mod">
          <ac:chgData name="Phillip Kaufman" userId="c001b2a046940d7c" providerId="LiveId" clId="{5CB25B10-5B1C-4017-B167-ED3104435743}" dt="2024-05-30T06:24:52.844" v="9660"/>
          <ac:cxnSpMkLst>
            <pc:docMk/>
            <pc:sldMk cId="2439577084" sldId="937"/>
            <ac:cxnSpMk id="83" creationId="{135A1BB7-0F6F-66F9-5DC2-CD5E6FFB56EB}"/>
          </ac:cxnSpMkLst>
        </pc:cxnChg>
        <pc:cxnChg chg="mod">
          <ac:chgData name="Phillip Kaufman" userId="c001b2a046940d7c" providerId="LiveId" clId="{5CB25B10-5B1C-4017-B167-ED3104435743}" dt="2024-05-30T06:24:52.844" v="9660"/>
          <ac:cxnSpMkLst>
            <pc:docMk/>
            <pc:sldMk cId="2439577084" sldId="937"/>
            <ac:cxnSpMk id="84" creationId="{A7B2C6FA-CE64-0D56-7AED-0F912DC8CE19}"/>
          </ac:cxnSpMkLst>
        </pc:cxnChg>
        <pc:cxnChg chg="mod">
          <ac:chgData name="Phillip Kaufman" userId="c001b2a046940d7c" providerId="LiveId" clId="{5CB25B10-5B1C-4017-B167-ED3104435743}" dt="2024-05-30T06:24:52.844" v="9660"/>
          <ac:cxnSpMkLst>
            <pc:docMk/>
            <pc:sldMk cId="2439577084" sldId="937"/>
            <ac:cxnSpMk id="85" creationId="{D565990F-B35B-2830-FABC-61CF50865129}"/>
          </ac:cxnSpMkLst>
        </pc:cxnChg>
        <pc:cxnChg chg="mod">
          <ac:chgData name="Phillip Kaufman" userId="c001b2a046940d7c" providerId="LiveId" clId="{5CB25B10-5B1C-4017-B167-ED3104435743}" dt="2024-05-30T06:24:52.844" v="9660"/>
          <ac:cxnSpMkLst>
            <pc:docMk/>
            <pc:sldMk cId="2439577084" sldId="937"/>
            <ac:cxnSpMk id="86" creationId="{7B2249E1-3FD5-DE52-4319-D4A44BBD13C3}"/>
          </ac:cxnSpMkLst>
        </pc:cxnChg>
        <pc:cxnChg chg="mod">
          <ac:chgData name="Phillip Kaufman" userId="c001b2a046940d7c" providerId="LiveId" clId="{5CB25B10-5B1C-4017-B167-ED3104435743}" dt="2024-05-30T06:24:52.844" v="9660"/>
          <ac:cxnSpMkLst>
            <pc:docMk/>
            <pc:sldMk cId="2439577084" sldId="937"/>
            <ac:cxnSpMk id="87" creationId="{DBD7AC2B-2A36-5A02-1948-0D4DAAF8734E}"/>
          </ac:cxnSpMkLst>
        </pc:cxnChg>
        <pc:cxnChg chg="mod">
          <ac:chgData name="Phillip Kaufman" userId="c001b2a046940d7c" providerId="LiveId" clId="{5CB25B10-5B1C-4017-B167-ED3104435743}" dt="2024-05-30T06:24:52.844" v="9660"/>
          <ac:cxnSpMkLst>
            <pc:docMk/>
            <pc:sldMk cId="2439577084" sldId="937"/>
            <ac:cxnSpMk id="88" creationId="{F30388AE-52A0-B9E6-9366-1BC38A7A0556}"/>
          </ac:cxnSpMkLst>
        </pc:cxnChg>
        <pc:cxnChg chg="mod">
          <ac:chgData name="Phillip Kaufman" userId="c001b2a046940d7c" providerId="LiveId" clId="{5CB25B10-5B1C-4017-B167-ED3104435743}" dt="2024-05-30T06:24:52.844" v="9660"/>
          <ac:cxnSpMkLst>
            <pc:docMk/>
            <pc:sldMk cId="2439577084" sldId="937"/>
            <ac:cxnSpMk id="89" creationId="{833591D3-47D2-20B4-AA04-BB7BD6B28881}"/>
          </ac:cxnSpMkLst>
        </pc:cxnChg>
        <pc:cxnChg chg="mod">
          <ac:chgData name="Phillip Kaufman" userId="c001b2a046940d7c" providerId="LiveId" clId="{5CB25B10-5B1C-4017-B167-ED3104435743}" dt="2024-05-30T06:24:52.844" v="9660"/>
          <ac:cxnSpMkLst>
            <pc:docMk/>
            <pc:sldMk cId="2439577084" sldId="937"/>
            <ac:cxnSpMk id="90" creationId="{19A67F0C-4861-E5EB-E937-B4C8660429B0}"/>
          </ac:cxnSpMkLst>
        </pc:cxnChg>
        <pc:cxnChg chg="mod">
          <ac:chgData name="Phillip Kaufman" userId="c001b2a046940d7c" providerId="LiveId" clId="{5CB25B10-5B1C-4017-B167-ED3104435743}" dt="2024-05-30T06:24:52.844" v="9660"/>
          <ac:cxnSpMkLst>
            <pc:docMk/>
            <pc:sldMk cId="2439577084" sldId="937"/>
            <ac:cxnSpMk id="91" creationId="{2C458953-2AA6-ED90-3A3F-077CBCE32E1A}"/>
          </ac:cxnSpMkLst>
        </pc:cxnChg>
        <pc:cxnChg chg="mod">
          <ac:chgData name="Phillip Kaufman" userId="c001b2a046940d7c" providerId="LiveId" clId="{5CB25B10-5B1C-4017-B167-ED3104435743}" dt="2024-05-30T06:24:52.844" v="9660"/>
          <ac:cxnSpMkLst>
            <pc:docMk/>
            <pc:sldMk cId="2439577084" sldId="937"/>
            <ac:cxnSpMk id="92" creationId="{4EDEAA64-C873-B024-DC95-88830C72032C}"/>
          </ac:cxnSpMkLst>
        </pc:cxnChg>
        <pc:cxnChg chg="mod">
          <ac:chgData name="Phillip Kaufman" userId="c001b2a046940d7c" providerId="LiveId" clId="{5CB25B10-5B1C-4017-B167-ED3104435743}" dt="2024-05-30T06:24:52.844" v="9660"/>
          <ac:cxnSpMkLst>
            <pc:docMk/>
            <pc:sldMk cId="2439577084" sldId="937"/>
            <ac:cxnSpMk id="93" creationId="{3BA32FCF-4986-8A28-DA9B-83DD4B9D1DB2}"/>
          </ac:cxnSpMkLst>
        </pc:cxnChg>
        <pc:cxnChg chg="mod">
          <ac:chgData name="Phillip Kaufman" userId="c001b2a046940d7c" providerId="LiveId" clId="{5CB25B10-5B1C-4017-B167-ED3104435743}" dt="2024-05-30T06:24:52.844" v="9660"/>
          <ac:cxnSpMkLst>
            <pc:docMk/>
            <pc:sldMk cId="2439577084" sldId="937"/>
            <ac:cxnSpMk id="94" creationId="{EAF476EC-3A65-ED08-3DAD-F021925A6004}"/>
          </ac:cxnSpMkLst>
        </pc:cxnChg>
        <pc:cxnChg chg="mod">
          <ac:chgData name="Phillip Kaufman" userId="c001b2a046940d7c" providerId="LiveId" clId="{5CB25B10-5B1C-4017-B167-ED3104435743}" dt="2024-05-30T06:24:52.844" v="9660"/>
          <ac:cxnSpMkLst>
            <pc:docMk/>
            <pc:sldMk cId="2439577084" sldId="937"/>
            <ac:cxnSpMk id="95" creationId="{382D3BA9-8AA2-66DF-AB45-30442DDA1685}"/>
          </ac:cxnSpMkLst>
        </pc:cxnChg>
        <pc:cxnChg chg="mod">
          <ac:chgData name="Phillip Kaufman" userId="c001b2a046940d7c" providerId="LiveId" clId="{5CB25B10-5B1C-4017-B167-ED3104435743}" dt="2024-05-30T06:24:52.844" v="9660"/>
          <ac:cxnSpMkLst>
            <pc:docMk/>
            <pc:sldMk cId="2439577084" sldId="937"/>
            <ac:cxnSpMk id="96" creationId="{C19A21E1-B555-DE4D-FA11-FEE1AADC61E6}"/>
          </ac:cxnSpMkLst>
        </pc:cxnChg>
        <pc:cxnChg chg="mod">
          <ac:chgData name="Phillip Kaufman" userId="c001b2a046940d7c" providerId="LiveId" clId="{5CB25B10-5B1C-4017-B167-ED3104435743}" dt="2024-05-30T06:24:52.844" v="9660"/>
          <ac:cxnSpMkLst>
            <pc:docMk/>
            <pc:sldMk cId="2439577084" sldId="937"/>
            <ac:cxnSpMk id="97" creationId="{C53A09FF-DFBA-75B2-333B-F0BBFA5F0CB0}"/>
          </ac:cxnSpMkLst>
        </pc:cxnChg>
        <pc:cxnChg chg="mod">
          <ac:chgData name="Phillip Kaufman" userId="c001b2a046940d7c" providerId="LiveId" clId="{5CB25B10-5B1C-4017-B167-ED3104435743}" dt="2024-05-30T06:24:52.844" v="9660"/>
          <ac:cxnSpMkLst>
            <pc:docMk/>
            <pc:sldMk cId="2439577084" sldId="937"/>
            <ac:cxnSpMk id="98" creationId="{5A78DA7D-2A4A-EB61-2984-43B9E3CCB757}"/>
          </ac:cxnSpMkLst>
        </pc:cxnChg>
        <pc:cxnChg chg="mod">
          <ac:chgData name="Phillip Kaufman" userId="c001b2a046940d7c" providerId="LiveId" clId="{5CB25B10-5B1C-4017-B167-ED3104435743}" dt="2024-05-30T06:24:52.844" v="9660"/>
          <ac:cxnSpMkLst>
            <pc:docMk/>
            <pc:sldMk cId="2439577084" sldId="937"/>
            <ac:cxnSpMk id="99" creationId="{C73F7579-6C91-8096-08EA-769B96D0F407}"/>
          </ac:cxnSpMkLst>
        </pc:cxnChg>
        <pc:cxnChg chg="mod">
          <ac:chgData name="Phillip Kaufman" userId="c001b2a046940d7c" providerId="LiveId" clId="{5CB25B10-5B1C-4017-B167-ED3104435743}" dt="2024-05-30T06:24:52.844" v="9660"/>
          <ac:cxnSpMkLst>
            <pc:docMk/>
            <pc:sldMk cId="2439577084" sldId="937"/>
            <ac:cxnSpMk id="100" creationId="{7F71E678-2967-9BEF-0540-718FAC5B91F1}"/>
          </ac:cxnSpMkLst>
        </pc:cxnChg>
        <pc:cxnChg chg="mod">
          <ac:chgData name="Phillip Kaufman" userId="c001b2a046940d7c" providerId="LiveId" clId="{5CB25B10-5B1C-4017-B167-ED3104435743}" dt="2024-05-30T06:24:52.844" v="9660"/>
          <ac:cxnSpMkLst>
            <pc:docMk/>
            <pc:sldMk cId="2439577084" sldId="937"/>
            <ac:cxnSpMk id="101" creationId="{7C14E98C-0693-D30E-F609-43D4FAB05D25}"/>
          </ac:cxnSpMkLst>
        </pc:cxnChg>
        <pc:cxnChg chg="mod">
          <ac:chgData name="Phillip Kaufman" userId="c001b2a046940d7c" providerId="LiveId" clId="{5CB25B10-5B1C-4017-B167-ED3104435743}" dt="2024-05-30T06:24:52.844" v="9660"/>
          <ac:cxnSpMkLst>
            <pc:docMk/>
            <pc:sldMk cId="2439577084" sldId="937"/>
            <ac:cxnSpMk id="117" creationId="{E2CE5819-512A-D17B-0FC2-C236004FF9A9}"/>
          </ac:cxnSpMkLst>
        </pc:cxnChg>
        <pc:cxnChg chg="mod">
          <ac:chgData name="Phillip Kaufman" userId="c001b2a046940d7c" providerId="LiveId" clId="{5CB25B10-5B1C-4017-B167-ED3104435743}" dt="2024-05-30T06:24:52.844" v="9660"/>
          <ac:cxnSpMkLst>
            <pc:docMk/>
            <pc:sldMk cId="2439577084" sldId="937"/>
            <ac:cxnSpMk id="118" creationId="{9BC1F836-B9C1-1206-E874-7D7BA40BAA8B}"/>
          </ac:cxnSpMkLst>
        </pc:cxnChg>
        <pc:cxnChg chg="mod">
          <ac:chgData name="Phillip Kaufman" userId="c001b2a046940d7c" providerId="LiveId" clId="{5CB25B10-5B1C-4017-B167-ED3104435743}" dt="2024-05-30T06:27:20.607" v="9690"/>
          <ac:cxnSpMkLst>
            <pc:docMk/>
            <pc:sldMk cId="2439577084" sldId="937"/>
            <ac:cxnSpMk id="124" creationId="{A963BAA2-1291-3EE5-3AA0-185DF112426E}"/>
          </ac:cxnSpMkLst>
        </pc:cxnChg>
        <pc:cxnChg chg="mod">
          <ac:chgData name="Phillip Kaufman" userId="c001b2a046940d7c" providerId="LiveId" clId="{5CB25B10-5B1C-4017-B167-ED3104435743}" dt="2024-05-30T06:27:20.607" v="9690"/>
          <ac:cxnSpMkLst>
            <pc:docMk/>
            <pc:sldMk cId="2439577084" sldId="937"/>
            <ac:cxnSpMk id="125" creationId="{6645119F-2FDD-4372-117F-92C73A41B941}"/>
          </ac:cxnSpMkLst>
        </pc:cxnChg>
        <pc:cxnChg chg="mod">
          <ac:chgData name="Phillip Kaufman" userId="c001b2a046940d7c" providerId="LiveId" clId="{5CB25B10-5B1C-4017-B167-ED3104435743}" dt="2024-05-30T06:27:20.607" v="9690"/>
          <ac:cxnSpMkLst>
            <pc:docMk/>
            <pc:sldMk cId="2439577084" sldId="937"/>
            <ac:cxnSpMk id="126" creationId="{07271E60-9557-5633-0093-9A15A275E997}"/>
          </ac:cxnSpMkLst>
        </pc:cxnChg>
        <pc:cxnChg chg="mod">
          <ac:chgData name="Phillip Kaufman" userId="c001b2a046940d7c" providerId="LiveId" clId="{5CB25B10-5B1C-4017-B167-ED3104435743}" dt="2024-05-30T06:27:20.607" v="9690"/>
          <ac:cxnSpMkLst>
            <pc:docMk/>
            <pc:sldMk cId="2439577084" sldId="937"/>
            <ac:cxnSpMk id="127" creationId="{8C50515E-D4C0-A00E-7E2C-C004E177CDC6}"/>
          </ac:cxnSpMkLst>
        </pc:cxnChg>
        <pc:cxnChg chg="mod">
          <ac:chgData name="Phillip Kaufman" userId="c001b2a046940d7c" providerId="LiveId" clId="{5CB25B10-5B1C-4017-B167-ED3104435743}" dt="2024-05-30T06:27:20.607" v="9690"/>
          <ac:cxnSpMkLst>
            <pc:docMk/>
            <pc:sldMk cId="2439577084" sldId="937"/>
            <ac:cxnSpMk id="128" creationId="{0C7443CD-ABF2-BD49-FD13-146F96EC8041}"/>
          </ac:cxnSpMkLst>
        </pc:cxnChg>
        <pc:cxnChg chg="mod">
          <ac:chgData name="Phillip Kaufman" userId="c001b2a046940d7c" providerId="LiveId" clId="{5CB25B10-5B1C-4017-B167-ED3104435743}" dt="2024-05-30T06:27:20.607" v="9690"/>
          <ac:cxnSpMkLst>
            <pc:docMk/>
            <pc:sldMk cId="2439577084" sldId="937"/>
            <ac:cxnSpMk id="129" creationId="{D5CD1FA4-9E1F-D83C-DAEA-9E3C06411D4D}"/>
          </ac:cxnSpMkLst>
        </pc:cxnChg>
        <pc:cxnChg chg="mod">
          <ac:chgData name="Phillip Kaufman" userId="c001b2a046940d7c" providerId="LiveId" clId="{5CB25B10-5B1C-4017-B167-ED3104435743}" dt="2024-05-30T06:27:20.607" v="9690"/>
          <ac:cxnSpMkLst>
            <pc:docMk/>
            <pc:sldMk cId="2439577084" sldId="937"/>
            <ac:cxnSpMk id="130" creationId="{5F8ADEE3-6DB2-7A30-BC39-2FBAE61E2930}"/>
          </ac:cxnSpMkLst>
        </pc:cxnChg>
        <pc:cxnChg chg="mod">
          <ac:chgData name="Phillip Kaufman" userId="c001b2a046940d7c" providerId="LiveId" clId="{5CB25B10-5B1C-4017-B167-ED3104435743}" dt="2024-05-30T06:27:20.607" v="9690"/>
          <ac:cxnSpMkLst>
            <pc:docMk/>
            <pc:sldMk cId="2439577084" sldId="937"/>
            <ac:cxnSpMk id="131" creationId="{03037548-59CD-5D44-1B08-DF9D6FEB513E}"/>
          </ac:cxnSpMkLst>
        </pc:cxnChg>
        <pc:cxnChg chg="mod">
          <ac:chgData name="Phillip Kaufman" userId="c001b2a046940d7c" providerId="LiveId" clId="{5CB25B10-5B1C-4017-B167-ED3104435743}" dt="2024-05-30T06:27:20.607" v="9690"/>
          <ac:cxnSpMkLst>
            <pc:docMk/>
            <pc:sldMk cId="2439577084" sldId="937"/>
            <ac:cxnSpMk id="132" creationId="{4446DADF-7951-939C-271C-98FF44248A2C}"/>
          </ac:cxnSpMkLst>
        </pc:cxnChg>
        <pc:cxnChg chg="mod">
          <ac:chgData name="Phillip Kaufman" userId="c001b2a046940d7c" providerId="LiveId" clId="{5CB25B10-5B1C-4017-B167-ED3104435743}" dt="2024-05-30T06:27:20.607" v="9690"/>
          <ac:cxnSpMkLst>
            <pc:docMk/>
            <pc:sldMk cId="2439577084" sldId="937"/>
            <ac:cxnSpMk id="133" creationId="{154DA049-FDE3-D280-C885-D4EDEE9A0F61}"/>
          </ac:cxnSpMkLst>
        </pc:cxnChg>
        <pc:cxnChg chg="mod">
          <ac:chgData name="Phillip Kaufman" userId="c001b2a046940d7c" providerId="LiveId" clId="{5CB25B10-5B1C-4017-B167-ED3104435743}" dt="2024-05-30T06:27:20.607" v="9690"/>
          <ac:cxnSpMkLst>
            <pc:docMk/>
            <pc:sldMk cId="2439577084" sldId="937"/>
            <ac:cxnSpMk id="134" creationId="{DF5920DC-1695-5C29-D3BB-446E7BB1856F}"/>
          </ac:cxnSpMkLst>
        </pc:cxnChg>
        <pc:cxnChg chg="mod">
          <ac:chgData name="Phillip Kaufman" userId="c001b2a046940d7c" providerId="LiveId" clId="{5CB25B10-5B1C-4017-B167-ED3104435743}" dt="2024-05-30T06:27:20.607" v="9690"/>
          <ac:cxnSpMkLst>
            <pc:docMk/>
            <pc:sldMk cId="2439577084" sldId="937"/>
            <ac:cxnSpMk id="135" creationId="{79CC3D07-C388-BE26-22B7-879F51AD8700}"/>
          </ac:cxnSpMkLst>
        </pc:cxnChg>
        <pc:cxnChg chg="mod">
          <ac:chgData name="Phillip Kaufman" userId="c001b2a046940d7c" providerId="LiveId" clId="{5CB25B10-5B1C-4017-B167-ED3104435743}" dt="2024-05-30T06:27:20.607" v="9690"/>
          <ac:cxnSpMkLst>
            <pc:docMk/>
            <pc:sldMk cId="2439577084" sldId="937"/>
            <ac:cxnSpMk id="136" creationId="{5655B0BC-1DFC-C2A6-EA63-8E344A87BF19}"/>
          </ac:cxnSpMkLst>
        </pc:cxnChg>
        <pc:cxnChg chg="mod">
          <ac:chgData name="Phillip Kaufman" userId="c001b2a046940d7c" providerId="LiveId" clId="{5CB25B10-5B1C-4017-B167-ED3104435743}" dt="2024-05-30T06:27:20.607" v="9690"/>
          <ac:cxnSpMkLst>
            <pc:docMk/>
            <pc:sldMk cId="2439577084" sldId="937"/>
            <ac:cxnSpMk id="137" creationId="{8B16C0E2-7CA9-6585-E376-73853F8D1324}"/>
          </ac:cxnSpMkLst>
        </pc:cxnChg>
        <pc:cxnChg chg="mod">
          <ac:chgData name="Phillip Kaufman" userId="c001b2a046940d7c" providerId="LiveId" clId="{5CB25B10-5B1C-4017-B167-ED3104435743}" dt="2024-05-30T06:27:20.607" v="9690"/>
          <ac:cxnSpMkLst>
            <pc:docMk/>
            <pc:sldMk cId="2439577084" sldId="937"/>
            <ac:cxnSpMk id="138" creationId="{F48E8A22-C946-07D1-BD6D-7519984A6800}"/>
          </ac:cxnSpMkLst>
        </pc:cxnChg>
        <pc:cxnChg chg="mod">
          <ac:chgData name="Phillip Kaufman" userId="c001b2a046940d7c" providerId="LiveId" clId="{5CB25B10-5B1C-4017-B167-ED3104435743}" dt="2024-05-30T06:27:20.607" v="9690"/>
          <ac:cxnSpMkLst>
            <pc:docMk/>
            <pc:sldMk cId="2439577084" sldId="937"/>
            <ac:cxnSpMk id="139" creationId="{3CE88D14-75CE-E8DE-9FDF-BB35E5561662}"/>
          </ac:cxnSpMkLst>
        </pc:cxnChg>
        <pc:cxnChg chg="mod">
          <ac:chgData name="Phillip Kaufman" userId="c001b2a046940d7c" providerId="LiveId" clId="{5CB25B10-5B1C-4017-B167-ED3104435743}" dt="2024-05-30T06:27:20.607" v="9690"/>
          <ac:cxnSpMkLst>
            <pc:docMk/>
            <pc:sldMk cId="2439577084" sldId="937"/>
            <ac:cxnSpMk id="140" creationId="{08D33A8E-C464-7FBE-0F90-0A3D91FC587E}"/>
          </ac:cxnSpMkLst>
        </pc:cxnChg>
        <pc:cxnChg chg="mod">
          <ac:chgData name="Phillip Kaufman" userId="c001b2a046940d7c" providerId="LiveId" clId="{5CB25B10-5B1C-4017-B167-ED3104435743}" dt="2024-05-30T06:27:20.607" v="9690"/>
          <ac:cxnSpMkLst>
            <pc:docMk/>
            <pc:sldMk cId="2439577084" sldId="937"/>
            <ac:cxnSpMk id="141" creationId="{04441572-485E-9A15-B0C9-2D93157E8970}"/>
          </ac:cxnSpMkLst>
        </pc:cxnChg>
        <pc:cxnChg chg="mod">
          <ac:chgData name="Phillip Kaufman" userId="c001b2a046940d7c" providerId="LiveId" clId="{5CB25B10-5B1C-4017-B167-ED3104435743}" dt="2024-05-30T06:27:20.607" v="9690"/>
          <ac:cxnSpMkLst>
            <pc:docMk/>
            <pc:sldMk cId="2439577084" sldId="937"/>
            <ac:cxnSpMk id="142" creationId="{F0714741-A45D-5F37-A240-571B343C1808}"/>
          </ac:cxnSpMkLst>
        </pc:cxnChg>
        <pc:cxnChg chg="mod">
          <ac:chgData name="Phillip Kaufman" userId="c001b2a046940d7c" providerId="LiveId" clId="{5CB25B10-5B1C-4017-B167-ED3104435743}" dt="2024-05-30T06:27:20.607" v="9690"/>
          <ac:cxnSpMkLst>
            <pc:docMk/>
            <pc:sldMk cId="2439577084" sldId="937"/>
            <ac:cxnSpMk id="143" creationId="{A8FF7EFE-70D2-223B-6DD9-0BC2AEAD9473}"/>
          </ac:cxnSpMkLst>
        </pc:cxnChg>
        <pc:cxnChg chg="mod">
          <ac:chgData name="Phillip Kaufman" userId="c001b2a046940d7c" providerId="LiveId" clId="{5CB25B10-5B1C-4017-B167-ED3104435743}" dt="2024-05-30T06:27:20.607" v="9690"/>
          <ac:cxnSpMkLst>
            <pc:docMk/>
            <pc:sldMk cId="2439577084" sldId="937"/>
            <ac:cxnSpMk id="144" creationId="{71E760FE-2BB7-DEB0-7659-3C48EA27B2AD}"/>
          </ac:cxnSpMkLst>
        </pc:cxnChg>
        <pc:cxnChg chg="mod">
          <ac:chgData name="Phillip Kaufman" userId="c001b2a046940d7c" providerId="LiveId" clId="{5CB25B10-5B1C-4017-B167-ED3104435743}" dt="2024-05-30T06:27:20.607" v="9690"/>
          <ac:cxnSpMkLst>
            <pc:docMk/>
            <pc:sldMk cId="2439577084" sldId="937"/>
            <ac:cxnSpMk id="145" creationId="{E4015F54-F83C-2024-D68E-5968CAA5DA6C}"/>
          </ac:cxnSpMkLst>
        </pc:cxnChg>
        <pc:cxnChg chg="mod">
          <ac:chgData name="Phillip Kaufman" userId="c001b2a046940d7c" providerId="LiveId" clId="{5CB25B10-5B1C-4017-B167-ED3104435743}" dt="2024-05-30T06:27:20.607" v="9690"/>
          <ac:cxnSpMkLst>
            <pc:docMk/>
            <pc:sldMk cId="2439577084" sldId="937"/>
            <ac:cxnSpMk id="146" creationId="{3BC7F713-4D01-1804-E265-35614DBF99CE}"/>
          </ac:cxnSpMkLst>
        </pc:cxnChg>
        <pc:cxnChg chg="mod">
          <ac:chgData name="Phillip Kaufman" userId="c001b2a046940d7c" providerId="LiveId" clId="{5CB25B10-5B1C-4017-B167-ED3104435743}" dt="2024-05-30T06:27:20.607" v="9690"/>
          <ac:cxnSpMkLst>
            <pc:docMk/>
            <pc:sldMk cId="2439577084" sldId="937"/>
            <ac:cxnSpMk id="147" creationId="{CAF5FE90-2B1D-9BDF-435F-5724C6AC2D7D}"/>
          </ac:cxnSpMkLst>
        </pc:cxnChg>
        <pc:cxnChg chg="mod">
          <ac:chgData name="Phillip Kaufman" userId="c001b2a046940d7c" providerId="LiveId" clId="{5CB25B10-5B1C-4017-B167-ED3104435743}" dt="2024-05-30T06:27:20.607" v="9690"/>
          <ac:cxnSpMkLst>
            <pc:docMk/>
            <pc:sldMk cId="2439577084" sldId="937"/>
            <ac:cxnSpMk id="148" creationId="{E96D865D-DADC-11C4-3238-BD6E3484B578}"/>
          </ac:cxnSpMkLst>
        </pc:cxnChg>
        <pc:cxnChg chg="mod">
          <ac:chgData name="Phillip Kaufman" userId="c001b2a046940d7c" providerId="LiveId" clId="{5CB25B10-5B1C-4017-B167-ED3104435743}" dt="2024-05-30T06:27:20.607" v="9690"/>
          <ac:cxnSpMkLst>
            <pc:docMk/>
            <pc:sldMk cId="2439577084" sldId="937"/>
            <ac:cxnSpMk id="149" creationId="{7C6D25B5-D792-2DAE-FBB3-91428C99ECD5}"/>
          </ac:cxnSpMkLst>
        </pc:cxnChg>
        <pc:cxnChg chg="mod">
          <ac:chgData name="Phillip Kaufman" userId="c001b2a046940d7c" providerId="LiveId" clId="{5CB25B10-5B1C-4017-B167-ED3104435743}" dt="2024-05-30T06:27:20.607" v="9690"/>
          <ac:cxnSpMkLst>
            <pc:docMk/>
            <pc:sldMk cId="2439577084" sldId="937"/>
            <ac:cxnSpMk id="150" creationId="{B854CF4B-30F9-58A4-A264-22C656AA9D0B}"/>
          </ac:cxnSpMkLst>
        </pc:cxnChg>
        <pc:cxnChg chg="mod">
          <ac:chgData name="Phillip Kaufman" userId="c001b2a046940d7c" providerId="LiveId" clId="{5CB25B10-5B1C-4017-B167-ED3104435743}" dt="2024-05-30T06:27:20.607" v="9690"/>
          <ac:cxnSpMkLst>
            <pc:docMk/>
            <pc:sldMk cId="2439577084" sldId="937"/>
            <ac:cxnSpMk id="151" creationId="{B485B1BD-4307-0057-42BF-ABDDD3BD5B56}"/>
          </ac:cxnSpMkLst>
        </pc:cxnChg>
        <pc:cxnChg chg="mod">
          <ac:chgData name="Phillip Kaufman" userId="c001b2a046940d7c" providerId="LiveId" clId="{5CB25B10-5B1C-4017-B167-ED3104435743}" dt="2024-05-30T06:27:20.607" v="9690"/>
          <ac:cxnSpMkLst>
            <pc:docMk/>
            <pc:sldMk cId="2439577084" sldId="937"/>
            <ac:cxnSpMk id="152" creationId="{ECBF54C2-7BCD-650A-6D17-86F7CE5DB258}"/>
          </ac:cxnSpMkLst>
        </pc:cxnChg>
        <pc:cxnChg chg="mod">
          <ac:chgData name="Phillip Kaufman" userId="c001b2a046940d7c" providerId="LiveId" clId="{5CB25B10-5B1C-4017-B167-ED3104435743}" dt="2024-05-30T06:27:20.607" v="9690"/>
          <ac:cxnSpMkLst>
            <pc:docMk/>
            <pc:sldMk cId="2439577084" sldId="937"/>
            <ac:cxnSpMk id="153" creationId="{EC36DDD9-9895-44E2-7FE6-13449C973308}"/>
          </ac:cxnSpMkLst>
        </pc:cxnChg>
        <pc:cxnChg chg="mod">
          <ac:chgData name="Phillip Kaufman" userId="c001b2a046940d7c" providerId="LiveId" clId="{5CB25B10-5B1C-4017-B167-ED3104435743}" dt="2024-05-30T06:27:20.607" v="9690"/>
          <ac:cxnSpMkLst>
            <pc:docMk/>
            <pc:sldMk cId="2439577084" sldId="937"/>
            <ac:cxnSpMk id="154" creationId="{526B8A7D-09AF-5B2C-2715-FE24F64C0CBA}"/>
          </ac:cxnSpMkLst>
        </pc:cxnChg>
        <pc:cxnChg chg="mod">
          <ac:chgData name="Phillip Kaufman" userId="c001b2a046940d7c" providerId="LiveId" clId="{5CB25B10-5B1C-4017-B167-ED3104435743}" dt="2024-05-30T06:27:20.607" v="9690"/>
          <ac:cxnSpMkLst>
            <pc:docMk/>
            <pc:sldMk cId="2439577084" sldId="937"/>
            <ac:cxnSpMk id="155" creationId="{B27DA1B3-A16B-0E97-F2E2-6906DB870C6E}"/>
          </ac:cxnSpMkLst>
        </pc:cxnChg>
        <pc:cxnChg chg="mod">
          <ac:chgData name="Phillip Kaufman" userId="c001b2a046940d7c" providerId="LiveId" clId="{5CB25B10-5B1C-4017-B167-ED3104435743}" dt="2024-05-30T06:27:20.607" v="9690"/>
          <ac:cxnSpMkLst>
            <pc:docMk/>
            <pc:sldMk cId="2439577084" sldId="937"/>
            <ac:cxnSpMk id="171" creationId="{AAA176C7-24F3-9CC5-CC79-D5DF287423CB}"/>
          </ac:cxnSpMkLst>
        </pc:cxnChg>
        <pc:cxnChg chg="mod">
          <ac:chgData name="Phillip Kaufman" userId="c001b2a046940d7c" providerId="LiveId" clId="{5CB25B10-5B1C-4017-B167-ED3104435743}" dt="2024-05-30T06:27:20.607" v="9690"/>
          <ac:cxnSpMkLst>
            <pc:docMk/>
            <pc:sldMk cId="2439577084" sldId="937"/>
            <ac:cxnSpMk id="172" creationId="{0C633206-330C-0332-8422-D66C65645296}"/>
          </ac:cxnSpMkLst>
        </pc:cxnChg>
        <pc:cxnChg chg="mod">
          <ac:chgData name="Phillip Kaufman" userId="c001b2a046940d7c" providerId="LiveId" clId="{5CB25B10-5B1C-4017-B167-ED3104435743}" dt="2024-05-30T06:28:18.978" v="9697"/>
          <ac:cxnSpMkLst>
            <pc:docMk/>
            <pc:sldMk cId="2439577084" sldId="937"/>
            <ac:cxnSpMk id="178" creationId="{7712FA78-5F60-540D-E700-92CBC11B65AF}"/>
          </ac:cxnSpMkLst>
        </pc:cxnChg>
        <pc:cxnChg chg="mod">
          <ac:chgData name="Phillip Kaufman" userId="c001b2a046940d7c" providerId="LiveId" clId="{5CB25B10-5B1C-4017-B167-ED3104435743}" dt="2024-05-30T06:28:18.978" v="9697"/>
          <ac:cxnSpMkLst>
            <pc:docMk/>
            <pc:sldMk cId="2439577084" sldId="937"/>
            <ac:cxnSpMk id="179" creationId="{0ADDACC2-491F-6B78-E093-EC259860E41E}"/>
          </ac:cxnSpMkLst>
        </pc:cxnChg>
        <pc:cxnChg chg="mod">
          <ac:chgData name="Phillip Kaufman" userId="c001b2a046940d7c" providerId="LiveId" clId="{5CB25B10-5B1C-4017-B167-ED3104435743}" dt="2024-05-30T06:28:18.978" v="9697"/>
          <ac:cxnSpMkLst>
            <pc:docMk/>
            <pc:sldMk cId="2439577084" sldId="937"/>
            <ac:cxnSpMk id="180" creationId="{319E3FEC-9363-9DE4-0AC9-6B3A3C55DA5F}"/>
          </ac:cxnSpMkLst>
        </pc:cxnChg>
        <pc:cxnChg chg="mod">
          <ac:chgData name="Phillip Kaufman" userId="c001b2a046940d7c" providerId="LiveId" clId="{5CB25B10-5B1C-4017-B167-ED3104435743}" dt="2024-05-30T06:28:18.978" v="9697"/>
          <ac:cxnSpMkLst>
            <pc:docMk/>
            <pc:sldMk cId="2439577084" sldId="937"/>
            <ac:cxnSpMk id="181" creationId="{27A5AF53-B3C4-08F8-3083-16212225D1BE}"/>
          </ac:cxnSpMkLst>
        </pc:cxnChg>
        <pc:cxnChg chg="mod">
          <ac:chgData name="Phillip Kaufman" userId="c001b2a046940d7c" providerId="LiveId" clId="{5CB25B10-5B1C-4017-B167-ED3104435743}" dt="2024-05-30T06:28:18.978" v="9697"/>
          <ac:cxnSpMkLst>
            <pc:docMk/>
            <pc:sldMk cId="2439577084" sldId="937"/>
            <ac:cxnSpMk id="182" creationId="{27C9CFF9-4E60-DB3D-7FD3-032C78FF50E7}"/>
          </ac:cxnSpMkLst>
        </pc:cxnChg>
        <pc:cxnChg chg="mod">
          <ac:chgData name="Phillip Kaufman" userId="c001b2a046940d7c" providerId="LiveId" clId="{5CB25B10-5B1C-4017-B167-ED3104435743}" dt="2024-05-30T06:28:18.978" v="9697"/>
          <ac:cxnSpMkLst>
            <pc:docMk/>
            <pc:sldMk cId="2439577084" sldId="937"/>
            <ac:cxnSpMk id="183" creationId="{782EEC7D-D23D-3F23-4496-FE870BDA68D1}"/>
          </ac:cxnSpMkLst>
        </pc:cxnChg>
        <pc:cxnChg chg="mod">
          <ac:chgData name="Phillip Kaufman" userId="c001b2a046940d7c" providerId="LiveId" clId="{5CB25B10-5B1C-4017-B167-ED3104435743}" dt="2024-05-30T06:28:18.978" v="9697"/>
          <ac:cxnSpMkLst>
            <pc:docMk/>
            <pc:sldMk cId="2439577084" sldId="937"/>
            <ac:cxnSpMk id="184" creationId="{4F21607E-FB07-9119-4FBA-6A20DC17C10D}"/>
          </ac:cxnSpMkLst>
        </pc:cxnChg>
        <pc:cxnChg chg="mod">
          <ac:chgData name="Phillip Kaufman" userId="c001b2a046940d7c" providerId="LiveId" clId="{5CB25B10-5B1C-4017-B167-ED3104435743}" dt="2024-05-30T06:28:18.978" v="9697"/>
          <ac:cxnSpMkLst>
            <pc:docMk/>
            <pc:sldMk cId="2439577084" sldId="937"/>
            <ac:cxnSpMk id="185" creationId="{5FFA385A-42F7-3E30-A983-60DB1FD112EE}"/>
          </ac:cxnSpMkLst>
        </pc:cxnChg>
        <pc:cxnChg chg="mod">
          <ac:chgData name="Phillip Kaufman" userId="c001b2a046940d7c" providerId="LiveId" clId="{5CB25B10-5B1C-4017-B167-ED3104435743}" dt="2024-05-30T06:28:18.978" v="9697"/>
          <ac:cxnSpMkLst>
            <pc:docMk/>
            <pc:sldMk cId="2439577084" sldId="937"/>
            <ac:cxnSpMk id="186" creationId="{9D22D2DA-22ED-743E-FF87-CCE635FDEA84}"/>
          </ac:cxnSpMkLst>
        </pc:cxnChg>
        <pc:cxnChg chg="mod">
          <ac:chgData name="Phillip Kaufman" userId="c001b2a046940d7c" providerId="LiveId" clId="{5CB25B10-5B1C-4017-B167-ED3104435743}" dt="2024-05-30T06:28:18.978" v="9697"/>
          <ac:cxnSpMkLst>
            <pc:docMk/>
            <pc:sldMk cId="2439577084" sldId="937"/>
            <ac:cxnSpMk id="187" creationId="{CFD2ECE4-8B29-F42E-912E-75B8E076F2D0}"/>
          </ac:cxnSpMkLst>
        </pc:cxnChg>
        <pc:cxnChg chg="mod">
          <ac:chgData name="Phillip Kaufman" userId="c001b2a046940d7c" providerId="LiveId" clId="{5CB25B10-5B1C-4017-B167-ED3104435743}" dt="2024-05-30T06:28:18.978" v="9697"/>
          <ac:cxnSpMkLst>
            <pc:docMk/>
            <pc:sldMk cId="2439577084" sldId="937"/>
            <ac:cxnSpMk id="188" creationId="{2CBD4065-0BCC-9D93-52BD-6F2BAE0764C7}"/>
          </ac:cxnSpMkLst>
        </pc:cxnChg>
        <pc:cxnChg chg="mod">
          <ac:chgData name="Phillip Kaufman" userId="c001b2a046940d7c" providerId="LiveId" clId="{5CB25B10-5B1C-4017-B167-ED3104435743}" dt="2024-05-30T06:28:18.978" v="9697"/>
          <ac:cxnSpMkLst>
            <pc:docMk/>
            <pc:sldMk cId="2439577084" sldId="937"/>
            <ac:cxnSpMk id="189" creationId="{84A2503D-3BF1-5851-E4AF-31AB05418752}"/>
          </ac:cxnSpMkLst>
        </pc:cxnChg>
        <pc:cxnChg chg="mod">
          <ac:chgData name="Phillip Kaufman" userId="c001b2a046940d7c" providerId="LiveId" clId="{5CB25B10-5B1C-4017-B167-ED3104435743}" dt="2024-05-30T06:28:18.978" v="9697"/>
          <ac:cxnSpMkLst>
            <pc:docMk/>
            <pc:sldMk cId="2439577084" sldId="937"/>
            <ac:cxnSpMk id="190" creationId="{9FD7A987-A194-7D6F-1E19-204A90019B8E}"/>
          </ac:cxnSpMkLst>
        </pc:cxnChg>
        <pc:cxnChg chg="mod">
          <ac:chgData name="Phillip Kaufman" userId="c001b2a046940d7c" providerId="LiveId" clId="{5CB25B10-5B1C-4017-B167-ED3104435743}" dt="2024-05-30T06:28:18.978" v="9697"/>
          <ac:cxnSpMkLst>
            <pc:docMk/>
            <pc:sldMk cId="2439577084" sldId="937"/>
            <ac:cxnSpMk id="191" creationId="{2EE94C3E-01E2-893A-93B7-44C6B1273448}"/>
          </ac:cxnSpMkLst>
        </pc:cxnChg>
        <pc:cxnChg chg="mod">
          <ac:chgData name="Phillip Kaufman" userId="c001b2a046940d7c" providerId="LiveId" clId="{5CB25B10-5B1C-4017-B167-ED3104435743}" dt="2024-05-30T06:28:18.978" v="9697"/>
          <ac:cxnSpMkLst>
            <pc:docMk/>
            <pc:sldMk cId="2439577084" sldId="937"/>
            <ac:cxnSpMk id="192" creationId="{6A9A9E3D-F337-6673-4B97-2B5A9BF033D2}"/>
          </ac:cxnSpMkLst>
        </pc:cxnChg>
        <pc:cxnChg chg="mod">
          <ac:chgData name="Phillip Kaufman" userId="c001b2a046940d7c" providerId="LiveId" clId="{5CB25B10-5B1C-4017-B167-ED3104435743}" dt="2024-06-02T22:54:29.746" v="11654"/>
          <ac:cxnSpMkLst>
            <pc:docMk/>
            <pc:sldMk cId="2439577084" sldId="937"/>
            <ac:cxnSpMk id="192" creationId="{9D7FA5D8-D546-2234-A741-172B80DEE172}"/>
          </ac:cxnSpMkLst>
        </pc:cxnChg>
        <pc:cxnChg chg="mod">
          <ac:chgData name="Phillip Kaufman" userId="c001b2a046940d7c" providerId="LiveId" clId="{5CB25B10-5B1C-4017-B167-ED3104435743}" dt="2024-05-30T06:28:18.978" v="9697"/>
          <ac:cxnSpMkLst>
            <pc:docMk/>
            <pc:sldMk cId="2439577084" sldId="937"/>
            <ac:cxnSpMk id="193" creationId="{FCB641C1-18A9-9B49-E9E4-C86F6E3F94C7}"/>
          </ac:cxnSpMkLst>
        </pc:cxnChg>
        <pc:cxnChg chg="mod">
          <ac:chgData name="Phillip Kaufman" userId="c001b2a046940d7c" providerId="LiveId" clId="{5CB25B10-5B1C-4017-B167-ED3104435743}" dt="2024-05-30T06:28:18.978" v="9697"/>
          <ac:cxnSpMkLst>
            <pc:docMk/>
            <pc:sldMk cId="2439577084" sldId="937"/>
            <ac:cxnSpMk id="194" creationId="{6D71123D-2828-71B9-E5F5-6EA5E351B980}"/>
          </ac:cxnSpMkLst>
        </pc:cxnChg>
        <pc:cxnChg chg="mod">
          <ac:chgData name="Phillip Kaufman" userId="c001b2a046940d7c" providerId="LiveId" clId="{5CB25B10-5B1C-4017-B167-ED3104435743}" dt="2024-05-30T06:28:18.978" v="9697"/>
          <ac:cxnSpMkLst>
            <pc:docMk/>
            <pc:sldMk cId="2439577084" sldId="937"/>
            <ac:cxnSpMk id="195" creationId="{F68C3D81-710E-31B1-0171-84419155B26D}"/>
          </ac:cxnSpMkLst>
        </pc:cxnChg>
        <pc:cxnChg chg="mod">
          <ac:chgData name="Phillip Kaufman" userId="c001b2a046940d7c" providerId="LiveId" clId="{5CB25B10-5B1C-4017-B167-ED3104435743}" dt="2024-06-02T22:55:26.591" v="11669"/>
          <ac:cxnSpMkLst>
            <pc:docMk/>
            <pc:sldMk cId="2439577084" sldId="937"/>
            <ac:cxnSpMk id="196" creationId="{568168CF-F8B0-B3A3-F5BD-B3B80CF2C05C}"/>
          </ac:cxnSpMkLst>
        </pc:cxnChg>
        <pc:cxnChg chg="mod">
          <ac:chgData name="Phillip Kaufman" userId="c001b2a046940d7c" providerId="LiveId" clId="{5CB25B10-5B1C-4017-B167-ED3104435743}" dt="2024-05-30T06:28:18.978" v="9697"/>
          <ac:cxnSpMkLst>
            <pc:docMk/>
            <pc:sldMk cId="2439577084" sldId="937"/>
            <ac:cxnSpMk id="196" creationId="{9051D0CB-4D36-8281-6429-E0CF2D6BBFA4}"/>
          </ac:cxnSpMkLst>
        </pc:cxnChg>
        <pc:cxnChg chg="mod">
          <ac:chgData name="Phillip Kaufman" userId="c001b2a046940d7c" providerId="LiveId" clId="{5CB25B10-5B1C-4017-B167-ED3104435743}" dt="2024-06-02T22:55:26.591" v="11669"/>
          <ac:cxnSpMkLst>
            <pc:docMk/>
            <pc:sldMk cId="2439577084" sldId="937"/>
            <ac:cxnSpMk id="197" creationId="{87B71376-3392-6AFA-4DF4-E73F6806F0EE}"/>
          </ac:cxnSpMkLst>
        </pc:cxnChg>
        <pc:cxnChg chg="mod">
          <ac:chgData name="Phillip Kaufman" userId="c001b2a046940d7c" providerId="LiveId" clId="{5CB25B10-5B1C-4017-B167-ED3104435743}" dt="2024-05-30T06:28:18.978" v="9697"/>
          <ac:cxnSpMkLst>
            <pc:docMk/>
            <pc:sldMk cId="2439577084" sldId="937"/>
            <ac:cxnSpMk id="197" creationId="{C8698F4F-ECDB-0A89-8926-46B319A4934E}"/>
          </ac:cxnSpMkLst>
        </pc:cxnChg>
        <pc:cxnChg chg="mod">
          <ac:chgData name="Phillip Kaufman" userId="c001b2a046940d7c" providerId="LiveId" clId="{5CB25B10-5B1C-4017-B167-ED3104435743}" dt="2024-05-30T06:28:18.978" v="9697"/>
          <ac:cxnSpMkLst>
            <pc:docMk/>
            <pc:sldMk cId="2439577084" sldId="937"/>
            <ac:cxnSpMk id="198" creationId="{63DF9F93-76D7-A169-0CD4-0A64A2225142}"/>
          </ac:cxnSpMkLst>
        </pc:cxnChg>
        <pc:cxnChg chg="mod">
          <ac:chgData name="Phillip Kaufman" userId="c001b2a046940d7c" providerId="LiveId" clId="{5CB25B10-5B1C-4017-B167-ED3104435743}" dt="2024-06-02T22:55:26.591" v="11669"/>
          <ac:cxnSpMkLst>
            <pc:docMk/>
            <pc:sldMk cId="2439577084" sldId="937"/>
            <ac:cxnSpMk id="198" creationId="{F07349AE-8FEC-726B-CF4B-D4D4CBF7219B}"/>
          </ac:cxnSpMkLst>
        </pc:cxnChg>
        <pc:cxnChg chg="mod">
          <ac:chgData name="Phillip Kaufman" userId="c001b2a046940d7c" providerId="LiveId" clId="{5CB25B10-5B1C-4017-B167-ED3104435743}" dt="2024-06-02T22:55:26.591" v="11669"/>
          <ac:cxnSpMkLst>
            <pc:docMk/>
            <pc:sldMk cId="2439577084" sldId="937"/>
            <ac:cxnSpMk id="199" creationId="{08C32CD9-EC35-5460-CC1C-690B67A52DE5}"/>
          </ac:cxnSpMkLst>
        </pc:cxnChg>
        <pc:cxnChg chg="mod">
          <ac:chgData name="Phillip Kaufman" userId="c001b2a046940d7c" providerId="LiveId" clId="{5CB25B10-5B1C-4017-B167-ED3104435743}" dt="2024-05-30T06:28:18.978" v="9697"/>
          <ac:cxnSpMkLst>
            <pc:docMk/>
            <pc:sldMk cId="2439577084" sldId="937"/>
            <ac:cxnSpMk id="199" creationId="{FC5C0ACB-96CC-78CB-8688-36E785DF411D}"/>
          </ac:cxnSpMkLst>
        </pc:cxnChg>
        <pc:cxnChg chg="mod">
          <ac:chgData name="Phillip Kaufman" userId="c001b2a046940d7c" providerId="LiveId" clId="{5CB25B10-5B1C-4017-B167-ED3104435743}" dt="2024-05-30T06:28:18.978" v="9697"/>
          <ac:cxnSpMkLst>
            <pc:docMk/>
            <pc:sldMk cId="2439577084" sldId="937"/>
            <ac:cxnSpMk id="200" creationId="{00575EBE-2146-734C-15D7-46C4DB6C4361}"/>
          </ac:cxnSpMkLst>
        </pc:cxnChg>
        <pc:cxnChg chg="mod">
          <ac:chgData name="Phillip Kaufman" userId="c001b2a046940d7c" providerId="LiveId" clId="{5CB25B10-5B1C-4017-B167-ED3104435743}" dt="2024-06-02T22:55:26.591" v="11669"/>
          <ac:cxnSpMkLst>
            <pc:docMk/>
            <pc:sldMk cId="2439577084" sldId="937"/>
            <ac:cxnSpMk id="200" creationId="{B29B3EB0-3B18-B308-2729-CB742F53CA4C}"/>
          </ac:cxnSpMkLst>
        </pc:cxnChg>
        <pc:cxnChg chg="mod">
          <ac:chgData name="Phillip Kaufman" userId="c001b2a046940d7c" providerId="LiveId" clId="{5CB25B10-5B1C-4017-B167-ED3104435743}" dt="2024-06-02T22:55:26.591" v="11669"/>
          <ac:cxnSpMkLst>
            <pc:docMk/>
            <pc:sldMk cId="2439577084" sldId="937"/>
            <ac:cxnSpMk id="201" creationId="{2700232B-149D-E2D1-E308-3DEC3280BCA6}"/>
          </ac:cxnSpMkLst>
        </pc:cxnChg>
        <pc:cxnChg chg="mod">
          <ac:chgData name="Phillip Kaufman" userId="c001b2a046940d7c" providerId="LiveId" clId="{5CB25B10-5B1C-4017-B167-ED3104435743}" dt="2024-05-30T06:28:18.978" v="9697"/>
          <ac:cxnSpMkLst>
            <pc:docMk/>
            <pc:sldMk cId="2439577084" sldId="937"/>
            <ac:cxnSpMk id="201" creationId="{CF3AE00E-4E61-FFCE-A6F2-E159CDC09E8E}"/>
          </ac:cxnSpMkLst>
        </pc:cxnChg>
        <pc:cxnChg chg="mod">
          <ac:chgData name="Phillip Kaufman" userId="c001b2a046940d7c" providerId="LiveId" clId="{5CB25B10-5B1C-4017-B167-ED3104435743}" dt="2024-05-30T06:28:18.978" v="9697"/>
          <ac:cxnSpMkLst>
            <pc:docMk/>
            <pc:sldMk cId="2439577084" sldId="937"/>
            <ac:cxnSpMk id="202" creationId="{61078E12-6C66-6FFE-D449-994E527F8445}"/>
          </ac:cxnSpMkLst>
        </pc:cxnChg>
        <pc:cxnChg chg="mod">
          <ac:chgData name="Phillip Kaufman" userId="c001b2a046940d7c" providerId="LiveId" clId="{5CB25B10-5B1C-4017-B167-ED3104435743}" dt="2024-06-02T22:55:26.591" v="11669"/>
          <ac:cxnSpMkLst>
            <pc:docMk/>
            <pc:sldMk cId="2439577084" sldId="937"/>
            <ac:cxnSpMk id="202" creationId="{BDCC20FE-4AC5-385E-2FF3-E13E3E32FA12}"/>
          </ac:cxnSpMkLst>
        </pc:cxnChg>
        <pc:cxnChg chg="mod">
          <ac:chgData name="Phillip Kaufman" userId="c001b2a046940d7c" providerId="LiveId" clId="{5CB25B10-5B1C-4017-B167-ED3104435743}" dt="2024-06-02T22:55:26.591" v="11669"/>
          <ac:cxnSpMkLst>
            <pc:docMk/>
            <pc:sldMk cId="2439577084" sldId="937"/>
            <ac:cxnSpMk id="203" creationId="{E9DCB6E7-2C85-B69B-FAE8-35A20FB0191F}"/>
          </ac:cxnSpMkLst>
        </pc:cxnChg>
        <pc:cxnChg chg="mod">
          <ac:chgData name="Phillip Kaufman" userId="c001b2a046940d7c" providerId="LiveId" clId="{5CB25B10-5B1C-4017-B167-ED3104435743}" dt="2024-05-30T06:28:18.978" v="9697"/>
          <ac:cxnSpMkLst>
            <pc:docMk/>
            <pc:sldMk cId="2439577084" sldId="937"/>
            <ac:cxnSpMk id="203" creationId="{F7A5F970-4810-C851-9EE8-1927974FFE07}"/>
          </ac:cxnSpMkLst>
        </pc:cxnChg>
        <pc:cxnChg chg="mod">
          <ac:chgData name="Phillip Kaufman" userId="c001b2a046940d7c" providerId="LiveId" clId="{5CB25B10-5B1C-4017-B167-ED3104435743}" dt="2024-06-02T22:55:26.591" v="11669"/>
          <ac:cxnSpMkLst>
            <pc:docMk/>
            <pc:sldMk cId="2439577084" sldId="937"/>
            <ac:cxnSpMk id="204" creationId="{24F976DF-D0B8-5BAF-BCE4-75B78883D197}"/>
          </ac:cxnSpMkLst>
        </pc:cxnChg>
        <pc:cxnChg chg="mod">
          <ac:chgData name="Phillip Kaufman" userId="c001b2a046940d7c" providerId="LiveId" clId="{5CB25B10-5B1C-4017-B167-ED3104435743}" dt="2024-05-30T06:28:18.978" v="9697"/>
          <ac:cxnSpMkLst>
            <pc:docMk/>
            <pc:sldMk cId="2439577084" sldId="937"/>
            <ac:cxnSpMk id="204" creationId="{DF0FC558-1CF2-A295-7388-9F9E2E97D114}"/>
          </ac:cxnSpMkLst>
        </pc:cxnChg>
        <pc:cxnChg chg="mod">
          <ac:chgData name="Phillip Kaufman" userId="c001b2a046940d7c" providerId="LiveId" clId="{5CB25B10-5B1C-4017-B167-ED3104435743}" dt="2024-06-02T22:55:26.591" v="11669"/>
          <ac:cxnSpMkLst>
            <pc:docMk/>
            <pc:sldMk cId="2439577084" sldId="937"/>
            <ac:cxnSpMk id="205" creationId="{6DB71C75-0F6E-E9E9-AA9D-E78A96F39B08}"/>
          </ac:cxnSpMkLst>
        </pc:cxnChg>
        <pc:cxnChg chg="mod">
          <ac:chgData name="Phillip Kaufman" userId="c001b2a046940d7c" providerId="LiveId" clId="{5CB25B10-5B1C-4017-B167-ED3104435743}" dt="2024-05-30T06:28:18.978" v="9697"/>
          <ac:cxnSpMkLst>
            <pc:docMk/>
            <pc:sldMk cId="2439577084" sldId="937"/>
            <ac:cxnSpMk id="205" creationId="{8DDCC797-D3D3-9119-4A45-7A3862DDD0E6}"/>
          </ac:cxnSpMkLst>
        </pc:cxnChg>
        <pc:cxnChg chg="mod">
          <ac:chgData name="Phillip Kaufman" userId="c001b2a046940d7c" providerId="LiveId" clId="{5CB25B10-5B1C-4017-B167-ED3104435743}" dt="2024-06-02T22:55:26.591" v="11669"/>
          <ac:cxnSpMkLst>
            <pc:docMk/>
            <pc:sldMk cId="2439577084" sldId="937"/>
            <ac:cxnSpMk id="206" creationId="{4E206393-2C2B-B32C-A5B6-472E72785374}"/>
          </ac:cxnSpMkLst>
        </pc:cxnChg>
        <pc:cxnChg chg="mod">
          <ac:chgData name="Phillip Kaufman" userId="c001b2a046940d7c" providerId="LiveId" clId="{5CB25B10-5B1C-4017-B167-ED3104435743}" dt="2024-05-30T06:28:18.978" v="9697"/>
          <ac:cxnSpMkLst>
            <pc:docMk/>
            <pc:sldMk cId="2439577084" sldId="937"/>
            <ac:cxnSpMk id="206" creationId="{883D5FFB-07CF-CA15-E137-68AD8C93C448}"/>
          </ac:cxnSpMkLst>
        </pc:cxnChg>
        <pc:cxnChg chg="mod">
          <ac:chgData name="Phillip Kaufman" userId="c001b2a046940d7c" providerId="LiveId" clId="{5CB25B10-5B1C-4017-B167-ED3104435743}" dt="2024-05-30T06:28:18.978" v="9697"/>
          <ac:cxnSpMkLst>
            <pc:docMk/>
            <pc:sldMk cId="2439577084" sldId="937"/>
            <ac:cxnSpMk id="207" creationId="{5857A11B-00C1-A550-BADB-41CC31E37913}"/>
          </ac:cxnSpMkLst>
        </pc:cxnChg>
        <pc:cxnChg chg="mod">
          <ac:chgData name="Phillip Kaufman" userId="c001b2a046940d7c" providerId="LiveId" clId="{5CB25B10-5B1C-4017-B167-ED3104435743}" dt="2024-06-02T22:55:26.591" v="11669"/>
          <ac:cxnSpMkLst>
            <pc:docMk/>
            <pc:sldMk cId="2439577084" sldId="937"/>
            <ac:cxnSpMk id="207" creationId="{A3AD0C6A-FD84-45A3-D70D-35CE3801D622}"/>
          </ac:cxnSpMkLst>
        </pc:cxnChg>
        <pc:cxnChg chg="mod">
          <ac:chgData name="Phillip Kaufman" userId="c001b2a046940d7c" providerId="LiveId" clId="{5CB25B10-5B1C-4017-B167-ED3104435743}" dt="2024-05-30T06:28:18.978" v="9697"/>
          <ac:cxnSpMkLst>
            <pc:docMk/>
            <pc:sldMk cId="2439577084" sldId="937"/>
            <ac:cxnSpMk id="208" creationId="{7787807F-B658-F5FC-F2B6-0257EA9F7D69}"/>
          </ac:cxnSpMkLst>
        </pc:cxnChg>
        <pc:cxnChg chg="mod">
          <ac:chgData name="Phillip Kaufman" userId="c001b2a046940d7c" providerId="LiveId" clId="{5CB25B10-5B1C-4017-B167-ED3104435743}" dt="2024-06-02T22:55:26.591" v="11669"/>
          <ac:cxnSpMkLst>
            <pc:docMk/>
            <pc:sldMk cId="2439577084" sldId="937"/>
            <ac:cxnSpMk id="208" creationId="{FF5AA6D2-4F0B-448A-9891-7CE784978907}"/>
          </ac:cxnSpMkLst>
        </pc:cxnChg>
        <pc:cxnChg chg="mod">
          <ac:chgData name="Phillip Kaufman" userId="c001b2a046940d7c" providerId="LiveId" clId="{5CB25B10-5B1C-4017-B167-ED3104435743}" dt="2024-06-02T22:55:26.591" v="11669"/>
          <ac:cxnSpMkLst>
            <pc:docMk/>
            <pc:sldMk cId="2439577084" sldId="937"/>
            <ac:cxnSpMk id="209" creationId="{16E55883-5F35-F5B5-E961-18FEEAA7514D}"/>
          </ac:cxnSpMkLst>
        </pc:cxnChg>
        <pc:cxnChg chg="mod">
          <ac:chgData name="Phillip Kaufman" userId="c001b2a046940d7c" providerId="LiveId" clId="{5CB25B10-5B1C-4017-B167-ED3104435743}" dt="2024-05-30T06:28:18.978" v="9697"/>
          <ac:cxnSpMkLst>
            <pc:docMk/>
            <pc:sldMk cId="2439577084" sldId="937"/>
            <ac:cxnSpMk id="209" creationId="{5DD39C77-EFA4-451C-62DE-01A152B89CB4}"/>
          </ac:cxnSpMkLst>
        </pc:cxnChg>
        <pc:cxnChg chg="mod">
          <ac:chgData name="Phillip Kaufman" userId="c001b2a046940d7c" providerId="LiveId" clId="{5CB25B10-5B1C-4017-B167-ED3104435743}" dt="2024-06-02T22:55:26.591" v="11669"/>
          <ac:cxnSpMkLst>
            <pc:docMk/>
            <pc:sldMk cId="2439577084" sldId="937"/>
            <ac:cxnSpMk id="210" creationId="{2C02B619-E5BF-C503-322A-BBB63D28B0CC}"/>
          </ac:cxnSpMkLst>
        </pc:cxnChg>
        <pc:cxnChg chg="mod">
          <ac:chgData name="Phillip Kaufman" userId="c001b2a046940d7c" providerId="LiveId" clId="{5CB25B10-5B1C-4017-B167-ED3104435743}" dt="2024-06-02T22:55:26.591" v="11669"/>
          <ac:cxnSpMkLst>
            <pc:docMk/>
            <pc:sldMk cId="2439577084" sldId="937"/>
            <ac:cxnSpMk id="211" creationId="{A32A5516-A155-A302-5997-E7878F60A7BB}"/>
          </ac:cxnSpMkLst>
        </pc:cxnChg>
        <pc:cxnChg chg="mod">
          <ac:chgData name="Phillip Kaufman" userId="c001b2a046940d7c" providerId="LiveId" clId="{5CB25B10-5B1C-4017-B167-ED3104435743}" dt="2024-06-02T22:55:26.591" v="11669"/>
          <ac:cxnSpMkLst>
            <pc:docMk/>
            <pc:sldMk cId="2439577084" sldId="937"/>
            <ac:cxnSpMk id="212" creationId="{462A9E88-2019-E755-B190-ED6214FFF9F9}"/>
          </ac:cxnSpMkLst>
        </pc:cxnChg>
        <pc:cxnChg chg="mod">
          <ac:chgData name="Phillip Kaufman" userId="c001b2a046940d7c" providerId="LiveId" clId="{5CB25B10-5B1C-4017-B167-ED3104435743}" dt="2024-06-02T22:55:26.591" v="11669"/>
          <ac:cxnSpMkLst>
            <pc:docMk/>
            <pc:sldMk cId="2439577084" sldId="937"/>
            <ac:cxnSpMk id="213" creationId="{05B49345-6A49-79C2-3558-36687C345D52}"/>
          </ac:cxnSpMkLst>
        </pc:cxnChg>
        <pc:cxnChg chg="mod">
          <ac:chgData name="Phillip Kaufman" userId="c001b2a046940d7c" providerId="LiveId" clId="{5CB25B10-5B1C-4017-B167-ED3104435743}" dt="2024-06-02T22:55:26.591" v="11669"/>
          <ac:cxnSpMkLst>
            <pc:docMk/>
            <pc:sldMk cId="2439577084" sldId="937"/>
            <ac:cxnSpMk id="214" creationId="{BCC3E6E5-308E-8903-A489-E85A346AF6F5}"/>
          </ac:cxnSpMkLst>
        </pc:cxnChg>
        <pc:cxnChg chg="mod">
          <ac:chgData name="Phillip Kaufman" userId="c001b2a046940d7c" providerId="LiveId" clId="{5CB25B10-5B1C-4017-B167-ED3104435743}" dt="2024-06-02T22:55:26.591" v="11669"/>
          <ac:cxnSpMkLst>
            <pc:docMk/>
            <pc:sldMk cId="2439577084" sldId="937"/>
            <ac:cxnSpMk id="215" creationId="{27AB8251-151D-9054-48AF-C479F12C1F14}"/>
          </ac:cxnSpMkLst>
        </pc:cxnChg>
        <pc:cxnChg chg="mod">
          <ac:chgData name="Phillip Kaufman" userId="c001b2a046940d7c" providerId="LiveId" clId="{5CB25B10-5B1C-4017-B167-ED3104435743}" dt="2024-06-02T22:55:26.591" v="11669"/>
          <ac:cxnSpMkLst>
            <pc:docMk/>
            <pc:sldMk cId="2439577084" sldId="937"/>
            <ac:cxnSpMk id="216" creationId="{F2A332FF-795C-40CD-1684-C1A816BF21F2}"/>
          </ac:cxnSpMkLst>
        </pc:cxnChg>
        <pc:cxnChg chg="mod">
          <ac:chgData name="Phillip Kaufman" userId="c001b2a046940d7c" providerId="LiveId" clId="{5CB25B10-5B1C-4017-B167-ED3104435743}" dt="2024-06-02T22:55:26.591" v="11669"/>
          <ac:cxnSpMkLst>
            <pc:docMk/>
            <pc:sldMk cId="2439577084" sldId="937"/>
            <ac:cxnSpMk id="217" creationId="{D078668F-5CD4-3C76-255C-5788669E677E}"/>
          </ac:cxnSpMkLst>
        </pc:cxnChg>
        <pc:cxnChg chg="mod">
          <ac:chgData name="Phillip Kaufman" userId="c001b2a046940d7c" providerId="LiveId" clId="{5CB25B10-5B1C-4017-B167-ED3104435743}" dt="2024-06-02T22:55:26.591" v="11669"/>
          <ac:cxnSpMkLst>
            <pc:docMk/>
            <pc:sldMk cId="2439577084" sldId="937"/>
            <ac:cxnSpMk id="218" creationId="{311B792F-9801-0323-4E10-5592740DA026}"/>
          </ac:cxnSpMkLst>
        </pc:cxnChg>
        <pc:cxnChg chg="mod">
          <ac:chgData name="Phillip Kaufman" userId="c001b2a046940d7c" providerId="LiveId" clId="{5CB25B10-5B1C-4017-B167-ED3104435743}" dt="2024-06-02T22:55:26.591" v="11669"/>
          <ac:cxnSpMkLst>
            <pc:docMk/>
            <pc:sldMk cId="2439577084" sldId="937"/>
            <ac:cxnSpMk id="219" creationId="{991D23DA-BE6C-4B60-0A0E-C1D2856111A3}"/>
          </ac:cxnSpMkLst>
        </pc:cxnChg>
        <pc:cxnChg chg="mod">
          <ac:chgData name="Phillip Kaufman" userId="c001b2a046940d7c" providerId="LiveId" clId="{5CB25B10-5B1C-4017-B167-ED3104435743}" dt="2024-06-02T22:55:26.591" v="11669"/>
          <ac:cxnSpMkLst>
            <pc:docMk/>
            <pc:sldMk cId="2439577084" sldId="937"/>
            <ac:cxnSpMk id="220" creationId="{CF8D8F33-0F05-3AC8-02DD-6F62981D6CC6}"/>
          </ac:cxnSpMkLst>
        </pc:cxnChg>
        <pc:cxnChg chg="mod">
          <ac:chgData name="Phillip Kaufman" userId="c001b2a046940d7c" providerId="LiveId" clId="{5CB25B10-5B1C-4017-B167-ED3104435743}" dt="2024-06-02T22:55:26.591" v="11669"/>
          <ac:cxnSpMkLst>
            <pc:docMk/>
            <pc:sldMk cId="2439577084" sldId="937"/>
            <ac:cxnSpMk id="221" creationId="{337C1A7B-B049-0D5B-76CE-C5AB359AB1DA}"/>
          </ac:cxnSpMkLst>
        </pc:cxnChg>
        <pc:cxnChg chg="mod">
          <ac:chgData name="Phillip Kaufman" userId="c001b2a046940d7c" providerId="LiveId" clId="{5CB25B10-5B1C-4017-B167-ED3104435743}" dt="2024-06-02T22:55:26.591" v="11669"/>
          <ac:cxnSpMkLst>
            <pc:docMk/>
            <pc:sldMk cId="2439577084" sldId="937"/>
            <ac:cxnSpMk id="222" creationId="{ADF29B7C-184C-96D2-3CC6-A12A7214F76F}"/>
          </ac:cxnSpMkLst>
        </pc:cxnChg>
        <pc:cxnChg chg="mod">
          <ac:chgData name="Phillip Kaufman" userId="c001b2a046940d7c" providerId="LiveId" clId="{5CB25B10-5B1C-4017-B167-ED3104435743}" dt="2024-06-02T22:55:26.591" v="11669"/>
          <ac:cxnSpMkLst>
            <pc:docMk/>
            <pc:sldMk cId="2439577084" sldId="937"/>
            <ac:cxnSpMk id="223" creationId="{FA89C1C7-130F-5788-2FE3-2D366E8B2495}"/>
          </ac:cxnSpMkLst>
        </pc:cxnChg>
        <pc:cxnChg chg="mod">
          <ac:chgData name="Phillip Kaufman" userId="c001b2a046940d7c" providerId="LiveId" clId="{5CB25B10-5B1C-4017-B167-ED3104435743}" dt="2024-06-02T22:55:26.591" v="11669"/>
          <ac:cxnSpMkLst>
            <pc:docMk/>
            <pc:sldMk cId="2439577084" sldId="937"/>
            <ac:cxnSpMk id="224" creationId="{4DFE7F8F-2BCA-5786-A024-9EF22C702036}"/>
          </ac:cxnSpMkLst>
        </pc:cxnChg>
        <pc:cxnChg chg="mod">
          <ac:chgData name="Phillip Kaufman" userId="c001b2a046940d7c" providerId="LiveId" clId="{5CB25B10-5B1C-4017-B167-ED3104435743}" dt="2024-05-30T06:28:18.978" v="9697"/>
          <ac:cxnSpMkLst>
            <pc:docMk/>
            <pc:sldMk cId="2439577084" sldId="937"/>
            <ac:cxnSpMk id="225" creationId="{215936F9-FC2C-E0C6-61CF-A31E5CA66BCE}"/>
          </ac:cxnSpMkLst>
        </pc:cxnChg>
        <pc:cxnChg chg="mod">
          <ac:chgData name="Phillip Kaufman" userId="c001b2a046940d7c" providerId="LiveId" clId="{5CB25B10-5B1C-4017-B167-ED3104435743}" dt="2024-06-02T22:55:26.591" v="11669"/>
          <ac:cxnSpMkLst>
            <pc:docMk/>
            <pc:sldMk cId="2439577084" sldId="937"/>
            <ac:cxnSpMk id="225" creationId="{BBEAE7EC-F15E-4E1C-BC73-DD56C62E4662}"/>
          </ac:cxnSpMkLst>
        </pc:cxnChg>
        <pc:cxnChg chg="mod">
          <ac:chgData name="Phillip Kaufman" userId="c001b2a046940d7c" providerId="LiveId" clId="{5CB25B10-5B1C-4017-B167-ED3104435743}" dt="2024-06-02T22:55:26.591" v="11669"/>
          <ac:cxnSpMkLst>
            <pc:docMk/>
            <pc:sldMk cId="2439577084" sldId="937"/>
            <ac:cxnSpMk id="226" creationId="{44FF2A13-9176-53CB-FCC6-92A60BAC7773}"/>
          </ac:cxnSpMkLst>
        </pc:cxnChg>
        <pc:cxnChg chg="mod">
          <ac:chgData name="Phillip Kaufman" userId="c001b2a046940d7c" providerId="LiveId" clId="{5CB25B10-5B1C-4017-B167-ED3104435743}" dt="2024-05-30T06:28:18.978" v="9697"/>
          <ac:cxnSpMkLst>
            <pc:docMk/>
            <pc:sldMk cId="2439577084" sldId="937"/>
            <ac:cxnSpMk id="226" creationId="{57728F69-0232-DB4A-FA02-0F039062AB62}"/>
          </ac:cxnSpMkLst>
        </pc:cxnChg>
        <pc:cxnChg chg="mod">
          <ac:chgData name="Phillip Kaufman" userId="c001b2a046940d7c" providerId="LiveId" clId="{5CB25B10-5B1C-4017-B167-ED3104435743}" dt="2024-06-02T22:55:26.591" v="11669"/>
          <ac:cxnSpMkLst>
            <pc:docMk/>
            <pc:sldMk cId="2439577084" sldId="937"/>
            <ac:cxnSpMk id="227" creationId="{A952E439-5ECC-C1C4-2604-9E0676BC7364}"/>
          </ac:cxnSpMkLst>
        </pc:cxnChg>
        <pc:cxnChg chg="mod">
          <ac:chgData name="Phillip Kaufman" userId="c001b2a046940d7c" providerId="LiveId" clId="{5CB25B10-5B1C-4017-B167-ED3104435743}" dt="2024-06-02T22:54:42.752" v="11659" actId="165"/>
          <ac:cxnSpMkLst>
            <pc:docMk/>
            <pc:sldMk cId="2439577084" sldId="937"/>
            <ac:cxnSpMk id="231" creationId="{49C4C60B-C864-CABA-FF1F-8BA5FC755C1F}"/>
          </ac:cxnSpMkLst>
        </pc:cxnChg>
        <pc:cxnChg chg="mod">
          <ac:chgData name="Phillip Kaufman" userId="c001b2a046940d7c" providerId="LiveId" clId="{5CB25B10-5B1C-4017-B167-ED3104435743}" dt="2024-06-02T22:54:42.752" v="11659" actId="165"/>
          <ac:cxnSpMkLst>
            <pc:docMk/>
            <pc:sldMk cId="2439577084" sldId="937"/>
            <ac:cxnSpMk id="232" creationId="{33168A69-D620-826E-8FAC-E4FDCB0BB018}"/>
          </ac:cxnSpMkLst>
        </pc:cxnChg>
        <pc:cxnChg chg="mod">
          <ac:chgData name="Phillip Kaufman" userId="c001b2a046940d7c" providerId="LiveId" clId="{5CB25B10-5B1C-4017-B167-ED3104435743}" dt="2024-06-02T22:54:42.752" v="11659" actId="165"/>
          <ac:cxnSpMkLst>
            <pc:docMk/>
            <pc:sldMk cId="2439577084" sldId="937"/>
            <ac:cxnSpMk id="233" creationId="{CA6A318F-004C-00AC-6A70-048D736065C4}"/>
          </ac:cxnSpMkLst>
        </pc:cxnChg>
        <pc:cxnChg chg="mod">
          <ac:chgData name="Phillip Kaufman" userId="c001b2a046940d7c" providerId="LiveId" clId="{5CB25B10-5B1C-4017-B167-ED3104435743}" dt="2024-06-02T22:54:42.752" v="11659" actId="165"/>
          <ac:cxnSpMkLst>
            <pc:docMk/>
            <pc:sldMk cId="2439577084" sldId="937"/>
            <ac:cxnSpMk id="234" creationId="{D5906AE1-AB43-A28D-9DAC-B7587F244A56}"/>
          </ac:cxnSpMkLst>
        </pc:cxnChg>
        <pc:cxnChg chg="mod">
          <ac:chgData name="Phillip Kaufman" userId="c001b2a046940d7c" providerId="LiveId" clId="{5CB25B10-5B1C-4017-B167-ED3104435743}" dt="2024-06-02T22:54:42.752" v="11659" actId="165"/>
          <ac:cxnSpMkLst>
            <pc:docMk/>
            <pc:sldMk cId="2439577084" sldId="937"/>
            <ac:cxnSpMk id="235" creationId="{61A78BD9-3EA1-7A9A-B679-3A1697A8C4E3}"/>
          </ac:cxnSpMkLst>
        </pc:cxnChg>
        <pc:cxnChg chg="mod">
          <ac:chgData name="Phillip Kaufman" userId="c001b2a046940d7c" providerId="LiveId" clId="{5CB25B10-5B1C-4017-B167-ED3104435743}" dt="2024-06-02T22:54:42.752" v="11659" actId="165"/>
          <ac:cxnSpMkLst>
            <pc:docMk/>
            <pc:sldMk cId="2439577084" sldId="937"/>
            <ac:cxnSpMk id="236" creationId="{D01C2664-D37B-B355-1E05-3FA6203B765C}"/>
          </ac:cxnSpMkLst>
        </pc:cxnChg>
        <pc:cxnChg chg="mod">
          <ac:chgData name="Phillip Kaufman" userId="c001b2a046940d7c" providerId="LiveId" clId="{5CB25B10-5B1C-4017-B167-ED3104435743}" dt="2024-06-02T22:54:42.752" v="11659" actId="165"/>
          <ac:cxnSpMkLst>
            <pc:docMk/>
            <pc:sldMk cId="2439577084" sldId="937"/>
            <ac:cxnSpMk id="237" creationId="{4C3953BD-AC8B-3356-6AFF-A07BB44C0382}"/>
          </ac:cxnSpMkLst>
        </pc:cxnChg>
        <pc:cxnChg chg="mod">
          <ac:chgData name="Phillip Kaufman" userId="c001b2a046940d7c" providerId="LiveId" clId="{5CB25B10-5B1C-4017-B167-ED3104435743}" dt="2024-06-02T22:54:42.752" v="11659" actId="165"/>
          <ac:cxnSpMkLst>
            <pc:docMk/>
            <pc:sldMk cId="2439577084" sldId="937"/>
            <ac:cxnSpMk id="238" creationId="{EFC5A5E5-ED61-120E-3FC5-687F080D43A8}"/>
          </ac:cxnSpMkLst>
        </pc:cxnChg>
        <pc:cxnChg chg="mod">
          <ac:chgData name="Phillip Kaufman" userId="c001b2a046940d7c" providerId="LiveId" clId="{5CB25B10-5B1C-4017-B167-ED3104435743}" dt="2024-06-02T22:54:42.752" v="11659" actId="165"/>
          <ac:cxnSpMkLst>
            <pc:docMk/>
            <pc:sldMk cId="2439577084" sldId="937"/>
            <ac:cxnSpMk id="239" creationId="{D0116460-40C4-B931-12F9-5DC4FD4EC197}"/>
          </ac:cxnSpMkLst>
        </pc:cxnChg>
        <pc:cxnChg chg="mod">
          <ac:chgData name="Phillip Kaufman" userId="c001b2a046940d7c" providerId="LiveId" clId="{5CB25B10-5B1C-4017-B167-ED3104435743}" dt="2024-06-02T22:54:42.752" v="11659" actId="165"/>
          <ac:cxnSpMkLst>
            <pc:docMk/>
            <pc:sldMk cId="2439577084" sldId="937"/>
            <ac:cxnSpMk id="240" creationId="{27FA700D-027E-47D3-E5F0-C6B4484B7F36}"/>
          </ac:cxnSpMkLst>
        </pc:cxnChg>
        <pc:cxnChg chg="mod">
          <ac:chgData name="Phillip Kaufman" userId="c001b2a046940d7c" providerId="LiveId" clId="{5CB25B10-5B1C-4017-B167-ED3104435743}" dt="2024-06-02T22:54:42.752" v="11659" actId="165"/>
          <ac:cxnSpMkLst>
            <pc:docMk/>
            <pc:sldMk cId="2439577084" sldId="937"/>
            <ac:cxnSpMk id="241" creationId="{08574C77-B973-AC23-97C9-CA40EE080241}"/>
          </ac:cxnSpMkLst>
        </pc:cxnChg>
        <pc:cxnChg chg="mod">
          <ac:chgData name="Phillip Kaufman" userId="c001b2a046940d7c" providerId="LiveId" clId="{5CB25B10-5B1C-4017-B167-ED3104435743}" dt="2024-06-02T22:54:42.752" v="11659" actId="165"/>
          <ac:cxnSpMkLst>
            <pc:docMk/>
            <pc:sldMk cId="2439577084" sldId="937"/>
            <ac:cxnSpMk id="242" creationId="{13177230-F562-E4F2-2A73-EAAA805F7AE9}"/>
          </ac:cxnSpMkLst>
        </pc:cxnChg>
        <pc:cxnChg chg="mod">
          <ac:chgData name="Phillip Kaufman" userId="c001b2a046940d7c" providerId="LiveId" clId="{5CB25B10-5B1C-4017-B167-ED3104435743}" dt="2024-06-02T22:54:42.752" v="11659" actId="165"/>
          <ac:cxnSpMkLst>
            <pc:docMk/>
            <pc:sldMk cId="2439577084" sldId="937"/>
            <ac:cxnSpMk id="243" creationId="{1DEE274F-5DD4-5CCB-40CB-7F4A8E6D0DA3}"/>
          </ac:cxnSpMkLst>
        </pc:cxnChg>
        <pc:cxnChg chg="mod">
          <ac:chgData name="Phillip Kaufman" userId="c001b2a046940d7c" providerId="LiveId" clId="{5CB25B10-5B1C-4017-B167-ED3104435743}" dt="2024-06-02T22:54:42.752" v="11659" actId="165"/>
          <ac:cxnSpMkLst>
            <pc:docMk/>
            <pc:sldMk cId="2439577084" sldId="937"/>
            <ac:cxnSpMk id="244" creationId="{4774A976-877A-80E6-5064-A17174C1036D}"/>
          </ac:cxnSpMkLst>
        </pc:cxnChg>
        <pc:cxnChg chg="mod">
          <ac:chgData name="Phillip Kaufman" userId="c001b2a046940d7c" providerId="LiveId" clId="{5CB25B10-5B1C-4017-B167-ED3104435743}" dt="2024-06-02T22:54:42.752" v="11659" actId="165"/>
          <ac:cxnSpMkLst>
            <pc:docMk/>
            <pc:sldMk cId="2439577084" sldId="937"/>
            <ac:cxnSpMk id="245" creationId="{4726406C-8E09-8699-8B1F-066D13194809}"/>
          </ac:cxnSpMkLst>
        </pc:cxnChg>
        <pc:cxnChg chg="mod">
          <ac:chgData name="Phillip Kaufman" userId="c001b2a046940d7c" providerId="LiveId" clId="{5CB25B10-5B1C-4017-B167-ED3104435743}" dt="2024-06-02T22:54:42.752" v="11659" actId="165"/>
          <ac:cxnSpMkLst>
            <pc:docMk/>
            <pc:sldMk cId="2439577084" sldId="937"/>
            <ac:cxnSpMk id="246" creationId="{83DC9F08-A479-E29A-360D-92C30751460D}"/>
          </ac:cxnSpMkLst>
        </pc:cxnChg>
        <pc:cxnChg chg="mod">
          <ac:chgData name="Phillip Kaufman" userId="c001b2a046940d7c" providerId="LiveId" clId="{5CB25B10-5B1C-4017-B167-ED3104435743}" dt="2024-06-02T22:54:42.752" v="11659" actId="165"/>
          <ac:cxnSpMkLst>
            <pc:docMk/>
            <pc:sldMk cId="2439577084" sldId="937"/>
            <ac:cxnSpMk id="247" creationId="{9E45812B-2659-76A3-E7C1-1BF92F6B477C}"/>
          </ac:cxnSpMkLst>
        </pc:cxnChg>
        <pc:cxnChg chg="mod">
          <ac:chgData name="Phillip Kaufman" userId="c001b2a046940d7c" providerId="LiveId" clId="{5CB25B10-5B1C-4017-B167-ED3104435743}" dt="2024-06-02T22:54:42.752" v="11659" actId="165"/>
          <ac:cxnSpMkLst>
            <pc:docMk/>
            <pc:sldMk cId="2439577084" sldId="937"/>
            <ac:cxnSpMk id="248" creationId="{FDA2C671-D1AA-A308-60CB-0E847688A566}"/>
          </ac:cxnSpMkLst>
        </pc:cxnChg>
        <pc:cxnChg chg="mod">
          <ac:chgData name="Phillip Kaufman" userId="c001b2a046940d7c" providerId="LiveId" clId="{5CB25B10-5B1C-4017-B167-ED3104435743}" dt="2024-06-02T22:54:42.752" v="11659" actId="165"/>
          <ac:cxnSpMkLst>
            <pc:docMk/>
            <pc:sldMk cId="2439577084" sldId="937"/>
            <ac:cxnSpMk id="249" creationId="{C73E8E92-FF86-990C-B16D-06F628D6FC41}"/>
          </ac:cxnSpMkLst>
        </pc:cxnChg>
        <pc:cxnChg chg="mod">
          <ac:chgData name="Phillip Kaufman" userId="c001b2a046940d7c" providerId="LiveId" clId="{5CB25B10-5B1C-4017-B167-ED3104435743}" dt="2024-06-02T22:54:42.752" v="11659" actId="165"/>
          <ac:cxnSpMkLst>
            <pc:docMk/>
            <pc:sldMk cId="2439577084" sldId="937"/>
            <ac:cxnSpMk id="250" creationId="{20F5ADC4-3DD6-A241-F064-6023A60002A0}"/>
          </ac:cxnSpMkLst>
        </pc:cxnChg>
        <pc:cxnChg chg="mod">
          <ac:chgData name="Phillip Kaufman" userId="c001b2a046940d7c" providerId="LiveId" clId="{5CB25B10-5B1C-4017-B167-ED3104435743}" dt="2024-06-02T22:54:42.752" v="11659" actId="165"/>
          <ac:cxnSpMkLst>
            <pc:docMk/>
            <pc:sldMk cId="2439577084" sldId="937"/>
            <ac:cxnSpMk id="251" creationId="{56C4FFFB-3172-0E86-D2F6-F06BA8578825}"/>
          </ac:cxnSpMkLst>
        </pc:cxnChg>
        <pc:cxnChg chg="mod">
          <ac:chgData name="Phillip Kaufman" userId="c001b2a046940d7c" providerId="LiveId" clId="{5CB25B10-5B1C-4017-B167-ED3104435743}" dt="2024-06-02T22:54:42.752" v="11659" actId="165"/>
          <ac:cxnSpMkLst>
            <pc:docMk/>
            <pc:sldMk cId="2439577084" sldId="937"/>
            <ac:cxnSpMk id="252" creationId="{AD8D93CE-5211-AD9C-67DB-C9DF950FBBD5}"/>
          </ac:cxnSpMkLst>
        </pc:cxnChg>
        <pc:cxnChg chg="mod">
          <ac:chgData name="Phillip Kaufman" userId="c001b2a046940d7c" providerId="LiveId" clId="{5CB25B10-5B1C-4017-B167-ED3104435743}" dt="2024-06-02T22:54:42.752" v="11659" actId="165"/>
          <ac:cxnSpMkLst>
            <pc:docMk/>
            <pc:sldMk cId="2439577084" sldId="937"/>
            <ac:cxnSpMk id="253" creationId="{4BCD368B-FB04-8813-A21F-FD33F30EB2B2}"/>
          </ac:cxnSpMkLst>
        </pc:cxnChg>
        <pc:cxnChg chg="mod">
          <ac:chgData name="Phillip Kaufman" userId="c001b2a046940d7c" providerId="LiveId" clId="{5CB25B10-5B1C-4017-B167-ED3104435743}" dt="2024-06-02T22:54:42.752" v="11659" actId="165"/>
          <ac:cxnSpMkLst>
            <pc:docMk/>
            <pc:sldMk cId="2439577084" sldId="937"/>
            <ac:cxnSpMk id="254" creationId="{4FBEA8EC-BCC5-41B0-CACC-EDE8B76636AD}"/>
          </ac:cxnSpMkLst>
        </pc:cxnChg>
        <pc:cxnChg chg="mod">
          <ac:chgData name="Phillip Kaufman" userId="c001b2a046940d7c" providerId="LiveId" clId="{5CB25B10-5B1C-4017-B167-ED3104435743}" dt="2024-06-02T22:54:42.752" v="11659" actId="165"/>
          <ac:cxnSpMkLst>
            <pc:docMk/>
            <pc:sldMk cId="2439577084" sldId="937"/>
            <ac:cxnSpMk id="255" creationId="{3C79A7AC-0546-6B6D-D98E-DB3869AAF8E4}"/>
          </ac:cxnSpMkLst>
        </pc:cxnChg>
        <pc:cxnChg chg="mod">
          <ac:chgData name="Phillip Kaufman" userId="c001b2a046940d7c" providerId="LiveId" clId="{5CB25B10-5B1C-4017-B167-ED3104435743}" dt="2024-06-02T22:54:42.752" v="11659" actId="165"/>
          <ac:cxnSpMkLst>
            <pc:docMk/>
            <pc:sldMk cId="2439577084" sldId="937"/>
            <ac:cxnSpMk id="256" creationId="{61DFF03C-4C14-AA8D-7090-528E5FE7D67E}"/>
          </ac:cxnSpMkLst>
        </pc:cxnChg>
        <pc:cxnChg chg="mod">
          <ac:chgData name="Phillip Kaufman" userId="c001b2a046940d7c" providerId="LiveId" clId="{5CB25B10-5B1C-4017-B167-ED3104435743}" dt="2024-06-02T22:54:42.752" v="11659" actId="165"/>
          <ac:cxnSpMkLst>
            <pc:docMk/>
            <pc:sldMk cId="2439577084" sldId="937"/>
            <ac:cxnSpMk id="257" creationId="{19D57AA5-9CE7-012E-5E97-A8330C996AFF}"/>
          </ac:cxnSpMkLst>
        </pc:cxnChg>
        <pc:cxnChg chg="mod">
          <ac:chgData name="Phillip Kaufman" userId="c001b2a046940d7c" providerId="LiveId" clId="{5CB25B10-5B1C-4017-B167-ED3104435743}" dt="2024-06-02T22:54:42.752" v="11659" actId="165"/>
          <ac:cxnSpMkLst>
            <pc:docMk/>
            <pc:sldMk cId="2439577084" sldId="937"/>
            <ac:cxnSpMk id="258" creationId="{C2B218B6-E6F5-C8E5-6963-72C5242E294E}"/>
          </ac:cxnSpMkLst>
        </pc:cxnChg>
        <pc:cxnChg chg="mod">
          <ac:chgData name="Phillip Kaufman" userId="c001b2a046940d7c" providerId="LiveId" clId="{5CB25B10-5B1C-4017-B167-ED3104435743}" dt="2024-06-02T22:54:42.752" v="11659" actId="165"/>
          <ac:cxnSpMkLst>
            <pc:docMk/>
            <pc:sldMk cId="2439577084" sldId="937"/>
            <ac:cxnSpMk id="259" creationId="{B5915463-C2D0-D810-44D5-F9703065C5C3}"/>
          </ac:cxnSpMkLst>
        </pc:cxnChg>
        <pc:cxnChg chg="mod">
          <ac:chgData name="Phillip Kaufman" userId="c001b2a046940d7c" providerId="LiveId" clId="{5CB25B10-5B1C-4017-B167-ED3104435743}" dt="2024-06-02T22:54:42.752" v="11659" actId="165"/>
          <ac:cxnSpMkLst>
            <pc:docMk/>
            <pc:sldMk cId="2439577084" sldId="937"/>
            <ac:cxnSpMk id="260" creationId="{AA135356-27E5-C73B-FC68-57D2C31F53A6}"/>
          </ac:cxnSpMkLst>
        </pc:cxnChg>
        <pc:cxnChg chg="mod">
          <ac:chgData name="Phillip Kaufman" userId="c001b2a046940d7c" providerId="LiveId" clId="{5CB25B10-5B1C-4017-B167-ED3104435743}" dt="2024-06-02T22:54:42.752" v="11659" actId="165"/>
          <ac:cxnSpMkLst>
            <pc:docMk/>
            <pc:sldMk cId="2439577084" sldId="937"/>
            <ac:cxnSpMk id="261" creationId="{0BE5D9ED-1B53-5603-F989-75AC0006D92C}"/>
          </ac:cxnSpMkLst>
        </pc:cxnChg>
        <pc:cxnChg chg="mod">
          <ac:chgData name="Phillip Kaufman" userId="c001b2a046940d7c" providerId="LiveId" clId="{5CB25B10-5B1C-4017-B167-ED3104435743}" dt="2024-06-02T22:54:42.752" v="11659" actId="165"/>
          <ac:cxnSpMkLst>
            <pc:docMk/>
            <pc:sldMk cId="2439577084" sldId="937"/>
            <ac:cxnSpMk id="262" creationId="{0CD303F3-433B-AA55-35FD-5451ECB60FA2}"/>
          </ac:cxnSpMkLst>
        </pc:cxnChg>
        <pc:cxnChg chg="mod">
          <ac:chgData name="Phillip Kaufman" userId="c001b2a046940d7c" providerId="LiveId" clId="{5CB25B10-5B1C-4017-B167-ED3104435743}" dt="2024-06-02T22:54:42.752" v="11659" actId="165"/>
          <ac:cxnSpMkLst>
            <pc:docMk/>
            <pc:sldMk cId="2439577084" sldId="937"/>
            <ac:cxnSpMk id="278" creationId="{9C0214C7-6A8C-7589-F8BF-4CDC97B8C46A}"/>
          </ac:cxnSpMkLst>
        </pc:cxnChg>
        <pc:cxnChg chg="mod">
          <ac:chgData name="Phillip Kaufman" userId="c001b2a046940d7c" providerId="LiveId" clId="{5CB25B10-5B1C-4017-B167-ED3104435743}" dt="2024-06-02T22:54:42.752" v="11659" actId="165"/>
          <ac:cxnSpMkLst>
            <pc:docMk/>
            <pc:sldMk cId="2439577084" sldId="937"/>
            <ac:cxnSpMk id="279" creationId="{A700706D-1DBC-94D5-E48F-5027D367B24E}"/>
          </ac:cxnSpMkLst>
        </pc:cxnChg>
        <pc:cxnChg chg="mod">
          <ac:chgData name="Phillip Kaufman" userId="c001b2a046940d7c" providerId="LiveId" clId="{5CB25B10-5B1C-4017-B167-ED3104435743}" dt="2024-06-02T22:55:26.591" v="11669"/>
          <ac:cxnSpMkLst>
            <pc:docMk/>
            <pc:sldMk cId="2439577084" sldId="937"/>
            <ac:cxnSpMk id="298" creationId="{076C9B95-E22F-D527-ABEF-7C21A851B5B3}"/>
          </ac:cxnSpMkLst>
        </pc:cxnChg>
        <pc:cxnChg chg="mod">
          <ac:chgData name="Phillip Kaufman" userId="c001b2a046940d7c" providerId="LiveId" clId="{5CB25B10-5B1C-4017-B167-ED3104435743}" dt="2024-06-02T22:55:26.591" v="11669"/>
          <ac:cxnSpMkLst>
            <pc:docMk/>
            <pc:sldMk cId="2439577084" sldId="937"/>
            <ac:cxnSpMk id="299" creationId="{9D7FA5D8-D546-2234-A741-172B80DEE172}"/>
          </ac:cxnSpMkLst>
        </pc:cxnChg>
        <pc:cxnChg chg="mod">
          <ac:chgData name="Phillip Kaufman" userId="c001b2a046940d7c" providerId="LiveId" clId="{5CB25B10-5B1C-4017-B167-ED3104435743}" dt="2024-06-02T22:55:30.297" v="11671"/>
          <ac:cxnSpMkLst>
            <pc:docMk/>
            <pc:sldMk cId="2439577084" sldId="937"/>
            <ac:cxnSpMk id="303" creationId="{568168CF-F8B0-B3A3-F5BD-B3B80CF2C05C}"/>
          </ac:cxnSpMkLst>
        </pc:cxnChg>
        <pc:cxnChg chg="mod">
          <ac:chgData name="Phillip Kaufman" userId="c001b2a046940d7c" providerId="LiveId" clId="{5CB25B10-5B1C-4017-B167-ED3104435743}" dt="2024-06-02T22:55:30.297" v="11671"/>
          <ac:cxnSpMkLst>
            <pc:docMk/>
            <pc:sldMk cId="2439577084" sldId="937"/>
            <ac:cxnSpMk id="304" creationId="{87B71376-3392-6AFA-4DF4-E73F6806F0EE}"/>
          </ac:cxnSpMkLst>
        </pc:cxnChg>
        <pc:cxnChg chg="mod">
          <ac:chgData name="Phillip Kaufman" userId="c001b2a046940d7c" providerId="LiveId" clId="{5CB25B10-5B1C-4017-B167-ED3104435743}" dt="2024-06-02T22:55:30.297" v="11671"/>
          <ac:cxnSpMkLst>
            <pc:docMk/>
            <pc:sldMk cId="2439577084" sldId="937"/>
            <ac:cxnSpMk id="305" creationId="{F07349AE-8FEC-726B-CF4B-D4D4CBF7219B}"/>
          </ac:cxnSpMkLst>
        </pc:cxnChg>
        <pc:cxnChg chg="mod">
          <ac:chgData name="Phillip Kaufman" userId="c001b2a046940d7c" providerId="LiveId" clId="{5CB25B10-5B1C-4017-B167-ED3104435743}" dt="2024-06-02T22:55:30.297" v="11671"/>
          <ac:cxnSpMkLst>
            <pc:docMk/>
            <pc:sldMk cId="2439577084" sldId="937"/>
            <ac:cxnSpMk id="306" creationId="{08C32CD9-EC35-5460-CC1C-690B67A52DE5}"/>
          </ac:cxnSpMkLst>
        </pc:cxnChg>
        <pc:cxnChg chg="mod">
          <ac:chgData name="Phillip Kaufman" userId="c001b2a046940d7c" providerId="LiveId" clId="{5CB25B10-5B1C-4017-B167-ED3104435743}" dt="2024-06-02T22:55:30.297" v="11671"/>
          <ac:cxnSpMkLst>
            <pc:docMk/>
            <pc:sldMk cId="2439577084" sldId="937"/>
            <ac:cxnSpMk id="307" creationId="{B29B3EB0-3B18-B308-2729-CB742F53CA4C}"/>
          </ac:cxnSpMkLst>
        </pc:cxnChg>
        <pc:cxnChg chg="mod">
          <ac:chgData name="Phillip Kaufman" userId="c001b2a046940d7c" providerId="LiveId" clId="{5CB25B10-5B1C-4017-B167-ED3104435743}" dt="2024-06-02T22:55:30.297" v="11671"/>
          <ac:cxnSpMkLst>
            <pc:docMk/>
            <pc:sldMk cId="2439577084" sldId="937"/>
            <ac:cxnSpMk id="308" creationId="{2700232B-149D-E2D1-E308-3DEC3280BCA6}"/>
          </ac:cxnSpMkLst>
        </pc:cxnChg>
        <pc:cxnChg chg="mod">
          <ac:chgData name="Phillip Kaufman" userId="c001b2a046940d7c" providerId="LiveId" clId="{5CB25B10-5B1C-4017-B167-ED3104435743}" dt="2024-06-02T22:55:30.297" v="11671"/>
          <ac:cxnSpMkLst>
            <pc:docMk/>
            <pc:sldMk cId="2439577084" sldId="937"/>
            <ac:cxnSpMk id="309" creationId="{BDCC20FE-4AC5-385E-2FF3-E13E3E32FA12}"/>
          </ac:cxnSpMkLst>
        </pc:cxnChg>
        <pc:cxnChg chg="mod">
          <ac:chgData name="Phillip Kaufman" userId="c001b2a046940d7c" providerId="LiveId" clId="{5CB25B10-5B1C-4017-B167-ED3104435743}" dt="2024-06-02T22:55:30.297" v="11671"/>
          <ac:cxnSpMkLst>
            <pc:docMk/>
            <pc:sldMk cId="2439577084" sldId="937"/>
            <ac:cxnSpMk id="310" creationId="{E9DCB6E7-2C85-B69B-FAE8-35A20FB0191F}"/>
          </ac:cxnSpMkLst>
        </pc:cxnChg>
        <pc:cxnChg chg="mod">
          <ac:chgData name="Phillip Kaufman" userId="c001b2a046940d7c" providerId="LiveId" clId="{5CB25B10-5B1C-4017-B167-ED3104435743}" dt="2024-06-02T22:55:30.297" v="11671"/>
          <ac:cxnSpMkLst>
            <pc:docMk/>
            <pc:sldMk cId="2439577084" sldId="937"/>
            <ac:cxnSpMk id="311" creationId="{24F976DF-D0B8-5BAF-BCE4-75B78883D197}"/>
          </ac:cxnSpMkLst>
        </pc:cxnChg>
        <pc:cxnChg chg="mod">
          <ac:chgData name="Phillip Kaufman" userId="c001b2a046940d7c" providerId="LiveId" clId="{5CB25B10-5B1C-4017-B167-ED3104435743}" dt="2024-06-02T22:55:30.297" v="11671"/>
          <ac:cxnSpMkLst>
            <pc:docMk/>
            <pc:sldMk cId="2439577084" sldId="937"/>
            <ac:cxnSpMk id="312" creationId="{6DB71C75-0F6E-E9E9-AA9D-E78A96F39B08}"/>
          </ac:cxnSpMkLst>
        </pc:cxnChg>
        <pc:cxnChg chg="mod">
          <ac:chgData name="Phillip Kaufman" userId="c001b2a046940d7c" providerId="LiveId" clId="{5CB25B10-5B1C-4017-B167-ED3104435743}" dt="2024-06-02T22:55:30.297" v="11671"/>
          <ac:cxnSpMkLst>
            <pc:docMk/>
            <pc:sldMk cId="2439577084" sldId="937"/>
            <ac:cxnSpMk id="313" creationId="{4E206393-2C2B-B32C-A5B6-472E72785374}"/>
          </ac:cxnSpMkLst>
        </pc:cxnChg>
        <pc:cxnChg chg="mod">
          <ac:chgData name="Phillip Kaufman" userId="c001b2a046940d7c" providerId="LiveId" clId="{5CB25B10-5B1C-4017-B167-ED3104435743}" dt="2024-06-02T22:55:30.297" v="11671"/>
          <ac:cxnSpMkLst>
            <pc:docMk/>
            <pc:sldMk cId="2439577084" sldId="937"/>
            <ac:cxnSpMk id="314" creationId="{A3AD0C6A-FD84-45A3-D70D-35CE3801D622}"/>
          </ac:cxnSpMkLst>
        </pc:cxnChg>
        <pc:cxnChg chg="mod">
          <ac:chgData name="Phillip Kaufman" userId="c001b2a046940d7c" providerId="LiveId" clId="{5CB25B10-5B1C-4017-B167-ED3104435743}" dt="2024-06-02T22:55:30.297" v="11671"/>
          <ac:cxnSpMkLst>
            <pc:docMk/>
            <pc:sldMk cId="2439577084" sldId="937"/>
            <ac:cxnSpMk id="315" creationId="{FF5AA6D2-4F0B-448A-9891-7CE784978907}"/>
          </ac:cxnSpMkLst>
        </pc:cxnChg>
        <pc:cxnChg chg="mod">
          <ac:chgData name="Phillip Kaufman" userId="c001b2a046940d7c" providerId="LiveId" clId="{5CB25B10-5B1C-4017-B167-ED3104435743}" dt="2024-06-02T22:55:30.297" v="11671"/>
          <ac:cxnSpMkLst>
            <pc:docMk/>
            <pc:sldMk cId="2439577084" sldId="937"/>
            <ac:cxnSpMk id="316" creationId="{16E55883-5F35-F5B5-E961-18FEEAA7514D}"/>
          </ac:cxnSpMkLst>
        </pc:cxnChg>
        <pc:cxnChg chg="mod">
          <ac:chgData name="Phillip Kaufman" userId="c001b2a046940d7c" providerId="LiveId" clId="{5CB25B10-5B1C-4017-B167-ED3104435743}" dt="2024-06-02T22:55:30.297" v="11671"/>
          <ac:cxnSpMkLst>
            <pc:docMk/>
            <pc:sldMk cId="2439577084" sldId="937"/>
            <ac:cxnSpMk id="317" creationId="{2C02B619-E5BF-C503-322A-BBB63D28B0CC}"/>
          </ac:cxnSpMkLst>
        </pc:cxnChg>
        <pc:cxnChg chg="mod">
          <ac:chgData name="Phillip Kaufman" userId="c001b2a046940d7c" providerId="LiveId" clId="{5CB25B10-5B1C-4017-B167-ED3104435743}" dt="2024-06-02T22:55:30.297" v="11671"/>
          <ac:cxnSpMkLst>
            <pc:docMk/>
            <pc:sldMk cId="2439577084" sldId="937"/>
            <ac:cxnSpMk id="318" creationId="{A32A5516-A155-A302-5997-E7878F60A7BB}"/>
          </ac:cxnSpMkLst>
        </pc:cxnChg>
        <pc:cxnChg chg="mod">
          <ac:chgData name="Phillip Kaufman" userId="c001b2a046940d7c" providerId="LiveId" clId="{5CB25B10-5B1C-4017-B167-ED3104435743}" dt="2024-06-02T22:55:30.297" v="11671"/>
          <ac:cxnSpMkLst>
            <pc:docMk/>
            <pc:sldMk cId="2439577084" sldId="937"/>
            <ac:cxnSpMk id="319" creationId="{462A9E88-2019-E755-B190-ED6214FFF9F9}"/>
          </ac:cxnSpMkLst>
        </pc:cxnChg>
        <pc:cxnChg chg="mod">
          <ac:chgData name="Phillip Kaufman" userId="c001b2a046940d7c" providerId="LiveId" clId="{5CB25B10-5B1C-4017-B167-ED3104435743}" dt="2024-06-02T22:55:30.297" v="11671"/>
          <ac:cxnSpMkLst>
            <pc:docMk/>
            <pc:sldMk cId="2439577084" sldId="937"/>
            <ac:cxnSpMk id="320" creationId="{05B49345-6A49-79C2-3558-36687C345D52}"/>
          </ac:cxnSpMkLst>
        </pc:cxnChg>
        <pc:cxnChg chg="mod">
          <ac:chgData name="Phillip Kaufman" userId="c001b2a046940d7c" providerId="LiveId" clId="{5CB25B10-5B1C-4017-B167-ED3104435743}" dt="2024-06-02T22:55:30.297" v="11671"/>
          <ac:cxnSpMkLst>
            <pc:docMk/>
            <pc:sldMk cId="2439577084" sldId="937"/>
            <ac:cxnSpMk id="321" creationId="{BCC3E6E5-308E-8903-A489-E85A346AF6F5}"/>
          </ac:cxnSpMkLst>
        </pc:cxnChg>
        <pc:cxnChg chg="mod">
          <ac:chgData name="Phillip Kaufman" userId="c001b2a046940d7c" providerId="LiveId" clId="{5CB25B10-5B1C-4017-B167-ED3104435743}" dt="2024-06-02T22:55:30.297" v="11671"/>
          <ac:cxnSpMkLst>
            <pc:docMk/>
            <pc:sldMk cId="2439577084" sldId="937"/>
            <ac:cxnSpMk id="322" creationId="{27AB8251-151D-9054-48AF-C479F12C1F14}"/>
          </ac:cxnSpMkLst>
        </pc:cxnChg>
        <pc:cxnChg chg="mod">
          <ac:chgData name="Phillip Kaufman" userId="c001b2a046940d7c" providerId="LiveId" clId="{5CB25B10-5B1C-4017-B167-ED3104435743}" dt="2024-06-02T22:55:30.297" v="11671"/>
          <ac:cxnSpMkLst>
            <pc:docMk/>
            <pc:sldMk cId="2439577084" sldId="937"/>
            <ac:cxnSpMk id="323" creationId="{F2A332FF-795C-40CD-1684-C1A816BF21F2}"/>
          </ac:cxnSpMkLst>
        </pc:cxnChg>
        <pc:cxnChg chg="mod">
          <ac:chgData name="Phillip Kaufman" userId="c001b2a046940d7c" providerId="LiveId" clId="{5CB25B10-5B1C-4017-B167-ED3104435743}" dt="2024-06-02T22:55:30.297" v="11671"/>
          <ac:cxnSpMkLst>
            <pc:docMk/>
            <pc:sldMk cId="2439577084" sldId="937"/>
            <ac:cxnSpMk id="324" creationId="{D078668F-5CD4-3C76-255C-5788669E677E}"/>
          </ac:cxnSpMkLst>
        </pc:cxnChg>
        <pc:cxnChg chg="mod">
          <ac:chgData name="Phillip Kaufman" userId="c001b2a046940d7c" providerId="LiveId" clId="{5CB25B10-5B1C-4017-B167-ED3104435743}" dt="2024-06-02T22:55:30.297" v="11671"/>
          <ac:cxnSpMkLst>
            <pc:docMk/>
            <pc:sldMk cId="2439577084" sldId="937"/>
            <ac:cxnSpMk id="325" creationId="{311B792F-9801-0323-4E10-5592740DA026}"/>
          </ac:cxnSpMkLst>
        </pc:cxnChg>
        <pc:cxnChg chg="mod">
          <ac:chgData name="Phillip Kaufman" userId="c001b2a046940d7c" providerId="LiveId" clId="{5CB25B10-5B1C-4017-B167-ED3104435743}" dt="2024-06-02T22:55:30.297" v="11671"/>
          <ac:cxnSpMkLst>
            <pc:docMk/>
            <pc:sldMk cId="2439577084" sldId="937"/>
            <ac:cxnSpMk id="326" creationId="{991D23DA-BE6C-4B60-0A0E-C1D2856111A3}"/>
          </ac:cxnSpMkLst>
        </pc:cxnChg>
        <pc:cxnChg chg="mod">
          <ac:chgData name="Phillip Kaufman" userId="c001b2a046940d7c" providerId="LiveId" clId="{5CB25B10-5B1C-4017-B167-ED3104435743}" dt="2024-06-02T22:55:30.297" v="11671"/>
          <ac:cxnSpMkLst>
            <pc:docMk/>
            <pc:sldMk cId="2439577084" sldId="937"/>
            <ac:cxnSpMk id="327" creationId="{CF8D8F33-0F05-3AC8-02DD-6F62981D6CC6}"/>
          </ac:cxnSpMkLst>
        </pc:cxnChg>
        <pc:cxnChg chg="mod">
          <ac:chgData name="Phillip Kaufman" userId="c001b2a046940d7c" providerId="LiveId" clId="{5CB25B10-5B1C-4017-B167-ED3104435743}" dt="2024-06-02T22:55:30.297" v="11671"/>
          <ac:cxnSpMkLst>
            <pc:docMk/>
            <pc:sldMk cId="2439577084" sldId="937"/>
            <ac:cxnSpMk id="328" creationId="{337C1A7B-B049-0D5B-76CE-C5AB359AB1DA}"/>
          </ac:cxnSpMkLst>
        </pc:cxnChg>
        <pc:cxnChg chg="mod">
          <ac:chgData name="Phillip Kaufman" userId="c001b2a046940d7c" providerId="LiveId" clId="{5CB25B10-5B1C-4017-B167-ED3104435743}" dt="2024-06-02T22:55:30.297" v="11671"/>
          <ac:cxnSpMkLst>
            <pc:docMk/>
            <pc:sldMk cId="2439577084" sldId="937"/>
            <ac:cxnSpMk id="329" creationId="{ADF29B7C-184C-96D2-3CC6-A12A7214F76F}"/>
          </ac:cxnSpMkLst>
        </pc:cxnChg>
        <pc:cxnChg chg="mod">
          <ac:chgData name="Phillip Kaufman" userId="c001b2a046940d7c" providerId="LiveId" clId="{5CB25B10-5B1C-4017-B167-ED3104435743}" dt="2024-06-02T22:55:30.297" v="11671"/>
          <ac:cxnSpMkLst>
            <pc:docMk/>
            <pc:sldMk cId="2439577084" sldId="937"/>
            <ac:cxnSpMk id="330" creationId="{FA89C1C7-130F-5788-2FE3-2D366E8B2495}"/>
          </ac:cxnSpMkLst>
        </pc:cxnChg>
        <pc:cxnChg chg="mod">
          <ac:chgData name="Phillip Kaufman" userId="c001b2a046940d7c" providerId="LiveId" clId="{5CB25B10-5B1C-4017-B167-ED3104435743}" dt="2024-06-02T22:55:30.297" v="11671"/>
          <ac:cxnSpMkLst>
            <pc:docMk/>
            <pc:sldMk cId="2439577084" sldId="937"/>
            <ac:cxnSpMk id="331" creationId="{4DFE7F8F-2BCA-5786-A024-9EF22C702036}"/>
          </ac:cxnSpMkLst>
        </pc:cxnChg>
        <pc:cxnChg chg="mod">
          <ac:chgData name="Phillip Kaufman" userId="c001b2a046940d7c" providerId="LiveId" clId="{5CB25B10-5B1C-4017-B167-ED3104435743}" dt="2024-06-02T22:55:30.297" v="11671"/>
          <ac:cxnSpMkLst>
            <pc:docMk/>
            <pc:sldMk cId="2439577084" sldId="937"/>
            <ac:cxnSpMk id="332" creationId="{BBEAE7EC-F15E-4E1C-BC73-DD56C62E4662}"/>
          </ac:cxnSpMkLst>
        </pc:cxnChg>
        <pc:cxnChg chg="mod">
          <ac:chgData name="Phillip Kaufman" userId="c001b2a046940d7c" providerId="LiveId" clId="{5CB25B10-5B1C-4017-B167-ED3104435743}" dt="2024-06-02T22:55:30.297" v="11671"/>
          <ac:cxnSpMkLst>
            <pc:docMk/>
            <pc:sldMk cId="2439577084" sldId="937"/>
            <ac:cxnSpMk id="333" creationId="{44FF2A13-9176-53CB-FCC6-92A60BAC7773}"/>
          </ac:cxnSpMkLst>
        </pc:cxnChg>
        <pc:cxnChg chg="mod">
          <ac:chgData name="Phillip Kaufman" userId="c001b2a046940d7c" providerId="LiveId" clId="{5CB25B10-5B1C-4017-B167-ED3104435743}" dt="2024-06-02T22:55:30.297" v="11671"/>
          <ac:cxnSpMkLst>
            <pc:docMk/>
            <pc:sldMk cId="2439577084" sldId="937"/>
            <ac:cxnSpMk id="334" creationId="{A952E439-5ECC-C1C4-2604-9E0676BC7364}"/>
          </ac:cxnSpMkLst>
        </pc:cxnChg>
        <pc:cxnChg chg="mod">
          <ac:chgData name="Phillip Kaufman" userId="c001b2a046940d7c" providerId="LiveId" clId="{5CB25B10-5B1C-4017-B167-ED3104435743}" dt="2024-06-02T22:55:30.297" v="11671"/>
          <ac:cxnSpMkLst>
            <pc:docMk/>
            <pc:sldMk cId="2439577084" sldId="937"/>
            <ac:cxnSpMk id="351" creationId="{076C9B95-E22F-D527-ABEF-7C21A851B5B3}"/>
          </ac:cxnSpMkLst>
        </pc:cxnChg>
        <pc:cxnChg chg="mod">
          <ac:chgData name="Phillip Kaufman" userId="c001b2a046940d7c" providerId="LiveId" clId="{5CB25B10-5B1C-4017-B167-ED3104435743}" dt="2024-06-02T22:55:30.297" v="11671"/>
          <ac:cxnSpMkLst>
            <pc:docMk/>
            <pc:sldMk cId="2439577084" sldId="937"/>
            <ac:cxnSpMk id="352" creationId="{9D7FA5D8-D546-2234-A741-172B80DEE172}"/>
          </ac:cxnSpMkLst>
        </pc:cxnChg>
        <pc:cxnChg chg="mod">
          <ac:chgData name="Phillip Kaufman" userId="c001b2a046940d7c" providerId="LiveId" clId="{5CB25B10-5B1C-4017-B167-ED3104435743}" dt="2024-06-02T22:55:35.746" v="11673"/>
          <ac:cxnSpMkLst>
            <pc:docMk/>
            <pc:sldMk cId="2439577084" sldId="937"/>
            <ac:cxnSpMk id="356" creationId="{EF1DB909-3DC3-15D8-92DA-FDD960D1E6D2}"/>
          </ac:cxnSpMkLst>
        </pc:cxnChg>
        <pc:cxnChg chg="mod">
          <ac:chgData name="Phillip Kaufman" userId="c001b2a046940d7c" providerId="LiveId" clId="{5CB25B10-5B1C-4017-B167-ED3104435743}" dt="2024-06-02T22:55:35.746" v="11673"/>
          <ac:cxnSpMkLst>
            <pc:docMk/>
            <pc:sldMk cId="2439577084" sldId="937"/>
            <ac:cxnSpMk id="357" creationId="{B84788F5-8726-BB81-57BE-880E0A8AA7B8}"/>
          </ac:cxnSpMkLst>
        </pc:cxnChg>
        <pc:cxnChg chg="mod">
          <ac:chgData name="Phillip Kaufman" userId="c001b2a046940d7c" providerId="LiveId" clId="{5CB25B10-5B1C-4017-B167-ED3104435743}" dt="2024-06-02T22:55:35.746" v="11673"/>
          <ac:cxnSpMkLst>
            <pc:docMk/>
            <pc:sldMk cId="2439577084" sldId="937"/>
            <ac:cxnSpMk id="358" creationId="{199B6E86-56DD-711A-785F-C198EA8184E6}"/>
          </ac:cxnSpMkLst>
        </pc:cxnChg>
        <pc:cxnChg chg="mod">
          <ac:chgData name="Phillip Kaufman" userId="c001b2a046940d7c" providerId="LiveId" clId="{5CB25B10-5B1C-4017-B167-ED3104435743}" dt="2024-06-02T22:55:35.746" v="11673"/>
          <ac:cxnSpMkLst>
            <pc:docMk/>
            <pc:sldMk cId="2439577084" sldId="937"/>
            <ac:cxnSpMk id="359" creationId="{321A766F-5A81-A9E4-BC15-8F8FFE606FD3}"/>
          </ac:cxnSpMkLst>
        </pc:cxnChg>
        <pc:cxnChg chg="mod">
          <ac:chgData name="Phillip Kaufman" userId="c001b2a046940d7c" providerId="LiveId" clId="{5CB25B10-5B1C-4017-B167-ED3104435743}" dt="2024-06-02T22:55:35.746" v="11673"/>
          <ac:cxnSpMkLst>
            <pc:docMk/>
            <pc:sldMk cId="2439577084" sldId="937"/>
            <ac:cxnSpMk id="360" creationId="{CF6D8553-96AD-6D0A-CE98-2CF8200B6C21}"/>
          </ac:cxnSpMkLst>
        </pc:cxnChg>
        <pc:cxnChg chg="mod">
          <ac:chgData name="Phillip Kaufman" userId="c001b2a046940d7c" providerId="LiveId" clId="{5CB25B10-5B1C-4017-B167-ED3104435743}" dt="2024-06-02T22:55:35.746" v="11673"/>
          <ac:cxnSpMkLst>
            <pc:docMk/>
            <pc:sldMk cId="2439577084" sldId="937"/>
            <ac:cxnSpMk id="361" creationId="{85F18612-84EA-0717-B76C-635DA15E7140}"/>
          </ac:cxnSpMkLst>
        </pc:cxnChg>
        <pc:cxnChg chg="mod">
          <ac:chgData name="Phillip Kaufman" userId="c001b2a046940d7c" providerId="LiveId" clId="{5CB25B10-5B1C-4017-B167-ED3104435743}" dt="2024-06-02T22:55:35.746" v="11673"/>
          <ac:cxnSpMkLst>
            <pc:docMk/>
            <pc:sldMk cId="2439577084" sldId="937"/>
            <ac:cxnSpMk id="362" creationId="{068731D2-8E07-CDA1-F5F4-B8E59EDD67DD}"/>
          </ac:cxnSpMkLst>
        </pc:cxnChg>
        <pc:cxnChg chg="mod">
          <ac:chgData name="Phillip Kaufman" userId="c001b2a046940d7c" providerId="LiveId" clId="{5CB25B10-5B1C-4017-B167-ED3104435743}" dt="2024-06-02T22:55:35.746" v="11673"/>
          <ac:cxnSpMkLst>
            <pc:docMk/>
            <pc:sldMk cId="2439577084" sldId="937"/>
            <ac:cxnSpMk id="363" creationId="{0CC5BAD3-3B55-F8D8-115C-0A770929D5FC}"/>
          </ac:cxnSpMkLst>
        </pc:cxnChg>
        <pc:cxnChg chg="mod">
          <ac:chgData name="Phillip Kaufman" userId="c001b2a046940d7c" providerId="LiveId" clId="{5CB25B10-5B1C-4017-B167-ED3104435743}" dt="2024-06-02T22:55:35.746" v="11673"/>
          <ac:cxnSpMkLst>
            <pc:docMk/>
            <pc:sldMk cId="2439577084" sldId="937"/>
            <ac:cxnSpMk id="364" creationId="{DE5A88D8-4F36-6A3E-E957-5F4950FAF9AB}"/>
          </ac:cxnSpMkLst>
        </pc:cxnChg>
        <pc:cxnChg chg="mod">
          <ac:chgData name="Phillip Kaufman" userId="c001b2a046940d7c" providerId="LiveId" clId="{5CB25B10-5B1C-4017-B167-ED3104435743}" dt="2024-06-02T22:55:35.746" v="11673"/>
          <ac:cxnSpMkLst>
            <pc:docMk/>
            <pc:sldMk cId="2439577084" sldId="937"/>
            <ac:cxnSpMk id="365" creationId="{1CF20E49-7F40-8B4D-65A8-24B4EE1B3217}"/>
          </ac:cxnSpMkLst>
        </pc:cxnChg>
        <pc:cxnChg chg="mod">
          <ac:chgData name="Phillip Kaufman" userId="c001b2a046940d7c" providerId="LiveId" clId="{5CB25B10-5B1C-4017-B167-ED3104435743}" dt="2024-06-02T22:55:35.746" v="11673"/>
          <ac:cxnSpMkLst>
            <pc:docMk/>
            <pc:sldMk cId="2439577084" sldId="937"/>
            <ac:cxnSpMk id="366" creationId="{69655424-5901-705D-0B73-455113619365}"/>
          </ac:cxnSpMkLst>
        </pc:cxnChg>
        <pc:cxnChg chg="mod">
          <ac:chgData name="Phillip Kaufman" userId="c001b2a046940d7c" providerId="LiveId" clId="{5CB25B10-5B1C-4017-B167-ED3104435743}" dt="2024-06-02T22:55:35.746" v="11673"/>
          <ac:cxnSpMkLst>
            <pc:docMk/>
            <pc:sldMk cId="2439577084" sldId="937"/>
            <ac:cxnSpMk id="367" creationId="{CDBD0AA5-2710-3EA8-BA69-C49F01ACCCD9}"/>
          </ac:cxnSpMkLst>
        </pc:cxnChg>
        <pc:cxnChg chg="mod">
          <ac:chgData name="Phillip Kaufman" userId="c001b2a046940d7c" providerId="LiveId" clId="{5CB25B10-5B1C-4017-B167-ED3104435743}" dt="2024-06-02T22:55:35.746" v="11673"/>
          <ac:cxnSpMkLst>
            <pc:docMk/>
            <pc:sldMk cId="2439577084" sldId="937"/>
            <ac:cxnSpMk id="368" creationId="{27F7CFAB-A300-6CD9-08B5-700B575EDEAC}"/>
          </ac:cxnSpMkLst>
        </pc:cxnChg>
        <pc:cxnChg chg="mod">
          <ac:chgData name="Phillip Kaufman" userId="c001b2a046940d7c" providerId="LiveId" clId="{5CB25B10-5B1C-4017-B167-ED3104435743}" dt="2024-06-02T22:55:35.746" v="11673"/>
          <ac:cxnSpMkLst>
            <pc:docMk/>
            <pc:sldMk cId="2439577084" sldId="937"/>
            <ac:cxnSpMk id="369" creationId="{D1827C64-59CE-477F-7A1C-3375955C0D30}"/>
          </ac:cxnSpMkLst>
        </pc:cxnChg>
        <pc:cxnChg chg="mod">
          <ac:chgData name="Phillip Kaufman" userId="c001b2a046940d7c" providerId="LiveId" clId="{5CB25B10-5B1C-4017-B167-ED3104435743}" dt="2024-06-02T22:55:35.746" v="11673"/>
          <ac:cxnSpMkLst>
            <pc:docMk/>
            <pc:sldMk cId="2439577084" sldId="937"/>
            <ac:cxnSpMk id="370" creationId="{50C36E19-2697-A8BF-DE66-60B33F199F98}"/>
          </ac:cxnSpMkLst>
        </pc:cxnChg>
        <pc:cxnChg chg="mod">
          <ac:chgData name="Phillip Kaufman" userId="c001b2a046940d7c" providerId="LiveId" clId="{5CB25B10-5B1C-4017-B167-ED3104435743}" dt="2024-06-02T22:55:35.746" v="11673"/>
          <ac:cxnSpMkLst>
            <pc:docMk/>
            <pc:sldMk cId="2439577084" sldId="937"/>
            <ac:cxnSpMk id="371" creationId="{A02AF45F-75FA-6EE5-EF8F-DC5192420BFD}"/>
          </ac:cxnSpMkLst>
        </pc:cxnChg>
        <pc:cxnChg chg="mod">
          <ac:chgData name="Phillip Kaufman" userId="c001b2a046940d7c" providerId="LiveId" clId="{5CB25B10-5B1C-4017-B167-ED3104435743}" dt="2024-06-02T22:55:35.746" v="11673"/>
          <ac:cxnSpMkLst>
            <pc:docMk/>
            <pc:sldMk cId="2439577084" sldId="937"/>
            <ac:cxnSpMk id="372" creationId="{23F38AA3-FC02-8E4E-B743-68A60D11876F}"/>
          </ac:cxnSpMkLst>
        </pc:cxnChg>
        <pc:cxnChg chg="mod">
          <ac:chgData name="Phillip Kaufman" userId="c001b2a046940d7c" providerId="LiveId" clId="{5CB25B10-5B1C-4017-B167-ED3104435743}" dt="2024-06-02T22:55:35.746" v="11673"/>
          <ac:cxnSpMkLst>
            <pc:docMk/>
            <pc:sldMk cId="2439577084" sldId="937"/>
            <ac:cxnSpMk id="373" creationId="{8EC85E43-9370-3950-357E-341F51C75557}"/>
          </ac:cxnSpMkLst>
        </pc:cxnChg>
        <pc:cxnChg chg="mod">
          <ac:chgData name="Phillip Kaufman" userId="c001b2a046940d7c" providerId="LiveId" clId="{5CB25B10-5B1C-4017-B167-ED3104435743}" dt="2024-06-02T22:55:35.746" v="11673"/>
          <ac:cxnSpMkLst>
            <pc:docMk/>
            <pc:sldMk cId="2439577084" sldId="937"/>
            <ac:cxnSpMk id="374" creationId="{E81ECB7C-37A2-1670-FB2B-C75460A2B9CF}"/>
          </ac:cxnSpMkLst>
        </pc:cxnChg>
        <pc:cxnChg chg="mod">
          <ac:chgData name="Phillip Kaufman" userId="c001b2a046940d7c" providerId="LiveId" clId="{5CB25B10-5B1C-4017-B167-ED3104435743}" dt="2024-06-02T22:55:35.746" v="11673"/>
          <ac:cxnSpMkLst>
            <pc:docMk/>
            <pc:sldMk cId="2439577084" sldId="937"/>
            <ac:cxnSpMk id="375" creationId="{77232D7C-9BBE-310E-3166-83CDEE3FC464}"/>
          </ac:cxnSpMkLst>
        </pc:cxnChg>
        <pc:cxnChg chg="mod">
          <ac:chgData name="Phillip Kaufman" userId="c001b2a046940d7c" providerId="LiveId" clId="{5CB25B10-5B1C-4017-B167-ED3104435743}" dt="2024-06-02T22:55:35.746" v="11673"/>
          <ac:cxnSpMkLst>
            <pc:docMk/>
            <pc:sldMk cId="2439577084" sldId="937"/>
            <ac:cxnSpMk id="376" creationId="{0CB0AF31-2CA2-BFFE-2597-84F39EB4F6C7}"/>
          </ac:cxnSpMkLst>
        </pc:cxnChg>
        <pc:cxnChg chg="mod">
          <ac:chgData name="Phillip Kaufman" userId="c001b2a046940d7c" providerId="LiveId" clId="{5CB25B10-5B1C-4017-B167-ED3104435743}" dt="2024-06-02T22:55:35.746" v="11673"/>
          <ac:cxnSpMkLst>
            <pc:docMk/>
            <pc:sldMk cId="2439577084" sldId="937"/>
            <ac:cxnSpMk id="377" creationId="{AED6FCC7-C91D-2706-C7B2-8DB582FF6715}"/>
          </ac:cxnSpMkLst>
        </pc:cxnChg>
        <pc:cxnChg chg="mod">
          <ac:chgData name="Phillip Kaufman" userId="c001b2a046940d7c" providerId="LiveId" clId="{5CB25B10-5B1C-4017-B167-ED3104435743}" dt="2024-06-02T22:55:35.746" v="11673"/>
          <ac:cxnSpMkLst>
            <pc:docMk/>
            <pc:sldMk cId="2439577084" sldId="937"/>
            <ac:cxnSpMk id="378" creationId="{7789F8FF-6384-F662-6262-51D697C67D66}"/>
          </ac:cxnSpMkLst>
        </pc:cxnChg>
        <pc:cxnChg chg="mod">
          <ac:chgData name="Phillip Kaufman" userId="c001b2a046940d7c" providerId="LiveId" clId="{5CB25B10-5B1C-4017-B167-ED3104435743}" dt="2024-06-02T22:55:35.746" v="11673"/>
          <ac:cxnSpMkLst>
            <pc:docMk/>
            <pc:sldMk cId="2439577084" sldId="937"/>
            <ac:cxnSpMk id="379" creationId="{120CAC0F-A597-37E2-EEE1-5EA2B8DAF1C5}"/>
          </ac:cxnSpMkLst>
        </pc:cxnChg>
        <pc:cxnChg chg="mod">
          <ac:chgData name="Phillip Kaufman" userId="c001b2a046940d7c" providerId="LiveId" clId="{5CB25B10-5B1C-4017-B167-ED3104435743}" dt="2024-06-02T22:55:35.746" v="11673"/>
          <ac:cxnSpMkLst>
            <pc:docMk/>
            <pc:sldMk cId="2439577084" sldId="937"/>
            <ac:cxnSpMk id="380" creationId="{1DD23518-6B7F-02B1-462B-BC51F67FAEBE}"/>
          </ac:cxnSpMkLst>
        </pc:cxnChg>
        <pc:cxnChg chg="mod">
          <ac:chgData name="Phillip Kaufman" userId="c001b2a046940d7c" providerId="LiveId" clId="{5CB25B10-5B1C-4017-B167-ED3104435743}" dt="2024-06-02T22:55:35.746" v="11673"/>
          <ac:cxnSpMkLst>
            <pc:docMk/>
            <pc:sldMk cId="2439577084" sldId="937"/>
            <ac:cxnSpMk id="381" creationId="{2212E4B3-0693-69A6-15F2-0C723227674E}"/>
          </ac:cxnSpMkLst>
        </pc:cxnChg>
        <pc:cxnChg chg="mod">
          <ac:chgData name="Phillip Kaufman" userId="c001b2a046940d7c" providerId="LiveId" clId="{5CB25B10-5B1C-4017-B167-ED3104435743}" dt="2024-06-02T22:55:35.746" v="11673"/>
          <ac:cxnSpMkLst>
            <pc:docMk/>
            <pc:sldMk cId="2439577084" sldId="937"/>
            <ac:cxnSpMk id="382" creationId="{97C3FE08-6375-BD60-FAF1-8863DE9ACB00}"/>
          </ac:cxnSpMkLst>
        </pc:cxnChg>
        <pc:cxnChg chg="mod">
          <ac:chgData name="Phillip Kaufman" userId="c001b2a046940d7c" providerId="LiveId" clId="{5CB25B10-5B1C-4017-B167-ED3104435743}" dt="2024-06-02T22:55:35.746" v="11673"/>
          <ac:cxnSpMkLst>
            <pc:docMk/>
            <pc:sldMk cId="2439577084" sldId="937"/>
            <ac:cxnSpMk id="383" creationId="{A69E3C09-B616-8F89-3ADC-B54199819145}"/>
          </ac:cxnSpMkLst>
        </pc:cxnChg>
        <pc:cxnChg chg="mod">
          <ac:chgData name="Phillip Kaufman" userId="c001b2a046940d7c" providerId="LiveId" clId="{5CB25B10-5B1C-4017-B167-ED3104435743}" dt="2024-06-02T22:55:35.746" v="11673"/>
          <ac:cxnSpMkLst>
            <pc:docMk/>
            <pc:sldMk cId="2439577084" sldId="937"/>
            <ac:cxnSpMk id="384" creationId="{E54D22F2-38B1-B299-4CB4-FF625292FD74}"/>
          </ac:cxnSpMkLst>
        </pc:cxnChg>
        <pc:cxnChg chg="mod">
          <ac:chgData name="Phillip Kaufman" userId="c001b2a046940d7c" providerId="LiveId" clId="{5CB25B10-5B1C-4017-B167-ED3104435743}" dt="2024-06-02T22:55:35.746" v="11673"/>
          <ac:cxnSpMkLst>
            <pc:docMk/>
            <pc:sldMk cId="2439577084" sldId="937"/>
            <ac:cxnSpMk id="385" creationId="{CF13F513-2A5E-D086-5EFF-CFB97097C6D1}"/>
          </ac:cxnSpMkLst>
        </pc:cxnChg>
        <pc:cxnChg chg="mod">
          <ac:chgData name="Phillip Kaufman" userId="c001b2a046940d7c" providerId="LiveId" clId="{5CB25B10-5B1C-4017-B167-ED3104435743}" dt="2024-06-02T22:55:35.746" v="11673"/>
          <ac:cxnSpMkLst>
            <pc:docMk/>
            <pc:sldMk cId="2439577084" sldId="937"/>
            <ac:cxnSpMk id="386" creationId="{CF047018-E7F9-6DF8-F265-9E9925D2D1B5}"/>
          </ac:cxnSpMkLst>
        </pc:cxnChg>
        <pc:cxnChg chg="mod">
          <ac:chgData name="Phillip Kaufman" userId="c001b2a046940d7c" providerId="LiveId" clId="{5CB25B10-5B1C-4017-B167-ED3104435743}" dt="2024-06-02T22:55:35.746" v="11673"/>
          <ac:cxnSpMkLst>
            <pc:docMk/>
            <pc:sldMk cId="2439577084" sldId="937"/>
            <ac:cxnSpMk id="387" creationId="{7426A003-AB9A-264D-8079-641C3277F8FE}"/>
          </ac:cxnSpMkLst>
        </pc:cxnChg>
        <pc:cxnChg chg="mod">
          <ac:chgData name="Phillip Kaufman" userId="c001b2a046940d7c" providerId="LiveId" clId="{5CB25B10-5B1C-4017-B167-ED3104435743}" dt="2024-06-02T22:55:35.746" v="11673"/>
          <ac:cxnSpMkLst>
            <pc:docMk/>
            <pc:sldMk cId="2439577084" sldId="937"/>
            <ac:cxnSpMk id="404" creationId="{0A187578-4EDE-C732-D8F4-9F3AFB53EA96}"/>
          </ac:cxnSpMkLst>
        </pc:cxnChg>
        <pc:cxnChg chg="mod">
          <ac:chgData name="Phillip Kaufman" userId="c001b2a046940d7c" providerId="LiveId" clId="{5CB25B10-5B1C-4017-B167-ED3104435743}" dt="2024-06-02T22:55:35.746" v="11673"/>
          <ac:cxnSpMkLst>
            <pc:docMk/>
            <pc:sldMk cId="2439577084" sldId="937"/>
            <ac:cxnSpMk id="405" creationId="{3EC6AF42-337E-536C-2F60-0D860BE07B4C}"/>
          </ac:cxnSpMkLst>
        </pc:cxnChg>
        <pc:cxnChg chg="mod">
          <ac:chgData name="Phillip Kaufman" userId="c001b2a046940d7c" providerId="LiveId" clId="{5CB25B10-5B1C-4017-B167-ED3104435743}" dt="2024-06-02T22:56:24.423" v="11690" actId="692"/>
          <ac:cxnSpMkLst>
            <pc:docMk/>
            <pc:sldMk cId="2439577084" sldId="937"/>
            <ac:cxnSpMk id="411" creationId="{85F6291C-0629-F0DE-111D-686CA24134DB}"/>
          </ac:cxnSpMkLst>
        </pc:cxnChg>
        <pc:cxnChg chg="mod">
          <ac:chgData name="Phillip Kaufman" userId="c001b2a046940d7c" providerId="LiveId" clId="{5CB25B10-5B1C-4017-B167-ED3104435743}" dt="2024-06-02T23:00:17.080" v="11738" actId="1036"/>
          <ac:cxnSpMkLst>
            <pc:docMk/>
            <pc:sldMk cId="2439577084" sldId="937"/>
            <ac:cxnSpMk id="412" creationId="{87643D66-81E9-E2A3-DDC5-F52073A82F06}"/>
          </ac:cxnSpMkLst>
        </pc:cxnChg>
        <pc:cxnChg chg="mod">
          <ac:chgData name="Phillip Kaufman" userId="c001b2a046940d7c" providerId="LiveId" clId="{5CB25B10-5B1C-4017-B167-ED3104435743}" dt="2024-06-02T23:00:33.927" v="11744" actId="1036"/>
          <ac:cxnSpMkLst>
            <pc:docMk/>
            <pc:sldMk cId="2439577084" sldId="937"/>
            <ac:cxnSpMk id="413" creationId="{6D4027ED-6158-BC1D-650D-6D9989096BEC}"/>
          </ac:cxnSpMkLst>
        </pc:cxnChg>
        <pc:cxnChg chg="mod">
          <ac:chgData name="Phillip Kaufman" userId="c001b2a046940d7c" providerId="LiveId" clId="{5CB25B10-5B1C-4017-B167-ED3104435743}" dt="2024-06-02T22:58:59.933" v="11712" actId="1035"/>
          <ac:cxnSpMkLst>
            <pc:docMk/>
            <pc:sldMk cId="2439577084" sldId="937"/>
            <ac:cxnSpMk id="414" creationId="{2D86D058-3723-1DF2-DF26-30E2F99F9CB4}"/>
          </ac:cxnSpMkLst>
        </pc:cxnChg>
        <pc:cxnChg chg="mod">
          <ac:chgData name="Phillip Kaufman" userId="c001b2a046940d7c" providerId="LiveId" clId="{5CB25B10-5B1C-4017-B167-ED3104435743}" dt="2024-06-02T22:56:24.423" v="11690" actId="692"/>
          <ac:cxnSpMkLst>
            <pc:docMk/>
            <pc:sldMk cId="2439577084" sldId="937"/>
            <ac:cxnSpMk id="415" creationId="{3892545B-1BD1-C872-2611-E72AEA3E7166}"/>
          </ac:cxnSpMkLst>
        </pc:cxnChg>
        <pc:cxnChg chg="mod">
          <ac:chgData name="Phillip Kaufman" userId="c001b2a046940d7c" providerId="LiveId" clId="{5CB25B10-5B1C-4017-B167-ED3104435743}" dt="2024-06-02T22:56:24.423" v="11690" actId="692"/>
          <ac:cxnSpMkLst>
            <pc:docMk/>
            <pc:sldMk cId="2439577084" sldId="937"/>
            <ac:cxnSpMk id="416" creationId="{0365C2C3-A25E-47D8-22A1-D4EDEB6DA4DD}"/>
          </ac:cxnSpMkLst>
        </pc:cxnChg>
        <pc:cxnChg chg="mod">
          <ac:chgData name="Phillip Kaufman" userId="c001b2a046940d7c" providerId="LiveId" clId="{5CB25B10-5B1C-4017-B167-ED3104435743}" dt="2024-06-02T22:56:24.423" v="11690" actId="692"/>
          <ac:cxnSpMkLst>
            <pc:docMk/>
            <pc:sldMk cId="2439577084" sldId="937"/>
            <ac:cxnSpMk id="417" creationId="{53B09822-412B-7629-DA30-EAE90D3C9719}"/>
          </ac:cxnSpMkLst>
        </pc:cxnChg>
        <pc:cxnChg chg="mod">
          <ac:chgData name="Phillip Kaufman" userId="c001b2a046940d7c" providerId="LiveId" clId="{5CB25B10-5B1C-4017-B167-ED3104435743}" dt="2024-06-02T22:56:24.423" v="11690" actId="692"/>
          <ac:cxnSpMkLst>
            <pc:docMk/>
            <pc:sldMk cId="2439577084" sldId="937"/>
            <ac:cxnSpMk id="418" creationId="{1C1D0F98-C0EE-BD50-55CA-5FDC37E5DFCB}"/>
          </ac:cxnSpMkLst>
        </pc:cxnChg>
        <pc:cxnChg chg="mod">
          <ac:chgData name="Phillip Kaufman" userId="c001b2a046940d7c" providerId="LiveId" clId="{5CB25B10-5B1C-4017-B167-ED3104435743}" dt="2024-06-02T22:56:24.423" v="11690" actId="692"/>
          <ac:cxnSpMkLst>
            <pc:docMk/>
            <pc:sldMk cId="2439577084" sldId="937"/>
            <ac:cxnSpMk id="419" creationId="{ED1ED9A4-31FB-D38C-06F1-1CBAB917DB59}"/>
          </ac:cxnSpMkLst>
        </pc:cxnChg>
        <pc:cxnChg chg="mod">
          <ac:chgData name="Phillip Kaufman" userId="c001b2a046940d7c" providerId="LiveId" clId="{5CB25B10-5B1C-4017-B167-ED3104435743}" dt="2024-06-02T22:59:12.983" v="11714" actId="1036"/>
          <ac:cxnSpMkLst>
            <pc:docMk/>
            <pc:sldMk cId="2439577084" sldId="937"/>
            <ac:cxnSpMk id="420" creationId="{299463BE-D979-7F5F-B740-B9DE80B47D48}"/>
          </ac:cxnSpMkLst>
        </pc:cxnChg>
        <pc:cxnChg chg="mod">
          <ac:chgData name="Phillip Kaufman" userId="c001b2a046940d7c" providerId="LiveId" clId="{5CB25B10-5B1C-4017-B167-ED3104435743}" dt="2024-06-02T22:59:53.107" v="11730" actId="1036"/>
          <ac:cxnSpMkLst>
            <pc:docMk/>
            <pc:sldMk cId="2439577084" sldId="937"/>
            <ac:cxnSpMk id="421" creationId="{C6C677D5-B3C8-9E90-904D-440F2D4987DF}"/>
          </ac:cxnSpMkLst>
        </pc:cxnChg>
        <pc:cxnChg chg="mod">
          <ac:chgData name="Phillip Kaufman" userId="c001b2a046940d7c" providerId="LiveId" clId="{5CB25B10-5B1C-4017-B167-ED3104435743}" dt="2024-06-02T22:59:33.564" v="11719" actId="1036"/>
          <ac:cxnSpMkLst>
            <pc:docMk/>
            <pc:sldMk cId="2439577084" sldId="937"/>
            <ac:cxnSpMk id="422" creationId="{54062F0C-C28C-4112-3772-5862B69E7953}"/>
          </ac:cxnSpMkLst>
        </pc:cxnChg>
        <pc:cxnChg chg="mod">
          <ac:chgData name="Phillip Kaufman" userId="c001b2a046940d7c" providerId="LiveId" clId="{5CB25B10-5B1C-4017-B167-ED3104435743}" dt="2024-06-02T23:00:06.802" v="11734" actId="1037"/>
          <ac:cxnSpMkLst>
            <pc:docMk/>
            <pc:sldMk cId="2439577084" sldId="937"/>
            <ac:cxnSpMk id="423" creationId="{5546D1D5-05AD-7CDC-8437-BB49EBFB81B5}"/>
          </ac:cxnSpMkLst>
        </pc:cxnChg>
        <pc:cxnChg chg="mod">
          <ac:chgData name="Phillip Kaufman" userId="c001b2a046940d7c" providerId="LiveId" clId="{5CB25B10-5B1C-4017-B167-ED3104435743}" dt="2024-06-02T23:00:12.894" v="11737" actId="1035"/>
          <ac:cxnSpMkLst>
            <pc:docMk/>
            <pc:sldMk cId="2439577084" sldId="937"/>
            <ac:cxnSpMk id="424" creationId="{12B77F4C-0BFD-E549-6FB0-219DFB9E780A}"/>
          </ac:cxnSpMkLst>
        </pc:cxnChg>
        <pc:cxnChg chg="mod">
          <ac:chgData name="Phillip Kaufman" userId="c001b2a046940d7c" providerId="LiveId" clId="{5CB25B10-5B1C-4017-B167-ED3104435743}" dt="2024-06-02T23:00:10.107" v="11735" actId="1038"/>
          <ac:cxnSpMkLst>
            <pc:docMk/>
            <pc:sldMk cId="2439577084" sldId="937"/>
            <ac:cxnSpMk id="425" creationId="{28DFC6DA-5155-1FFC-E6C5-118409F2F730}"/>
          </ac:cxnSpMkLst>
        </pc:cxnChg>
        <pc:cxnChg chg="mod">
          <ac:chgData name="Phillip Kaufman" userId="c001b2a046940d7c" providerId="LiveId" clId="{5CB25B10-5B1C-4017-B167-ED3104435743}" dt="2024-06-02T22:56:24.423" v="11690" actId="692"/>
          <ac:cxnSpMkLst>
            <pc:docMk/>
            <pc:sldMk cId="2439577084" sldId="937"/>
            <ac:cxnSpMk id="426" creationId="{D689F445-774F-9166-1CCF-5D075480D04F}"/>
          </ac:cxnSpMkLst>
        </pc:cxnChg>
        <pc:cxnChg chg="mod">
          <ac:chgData name="Phillip Kaufman" userId="c001b2a046940d7c" providerId="LiveId" clId="{5CB25B10-5B1C-4017-B167-ED3104435743}" dt="2024-06-02T22:56:24.423" v="11690" actId="692"/>
          <ac:cxnSpMkLst>
            <pc:docMk/>
            <pc:sldMk cId="2439577084" sldId="937"/>
            <ac:cxnSpMk id="427" creationId="{E657A3D6-36AE-9D25-B1F2-313159774256}"/>
          </ac:cxnSpMkLst>
        </pc:cxnChg>
        <pc:cxnChg chg="mod">
          <ac:chgData name="Phillip Kaufman" userId="c001b2a046940d7c" providerId="LiveId" clId="{5CB25B10-5B1C-4017-B167-ED3104435743}" dt="2024-06-02T22:56:24.423" v="11690" actId="692"/>
          <ac:cxnSpMkLst>
            <pc:docMk/>
            <pc:sldMk cId="2439577084" sldId="937"/>
            <ac:cxnSpMk id="428" creationId="{DCFA9D4B-F574-AFF8-1585-89D3EBF40DAD}"/>
          </ac:cxnSpMkLst>
        </pc:cxnChg>
        <pc:cxnChg chg="mod">
          <ac:chgData name="Phillip Kaufman" userId="c001b2a046940d7c" providerId="LiveId" clId="{5CB25B10-5B1C-4017-B167-ED3104435743}" dt="2024-06-02T22:56:24.423" v="11690" actId="692"/>
          <ac:cxnSpMkLst>
            <pc:docMk/>
            <pc:sldMk cId="2439577084" sldId="937"/>
            <ac:cxnSpMk id="429" creationId="{B5C170DC-EEE2-92C6-7C2B-E6052538D124}"/>
          </ac:cxnSpMkLst>
        </pc:cxnChg>
        <pc:cxnChg chg="mod">
          <ac:chgData name="Phillip Kaufman" userId="c001b2a046940d7c" providerId="LiveId" clId="{5CB25B10-5B1C-4017-B167-ED3104435743}" dt="2024-06-02T22:56:24.423" v="11690" actId="692"/>
          <ac:cxnSpMkLst>
            <pc:docMk/>
            <pc:sldMk cId="2439577084" sldId="937"/>
            <ac:cxnSpMk id="430" creationId="{3A06F2E7-B65A-A0E6-EF8C-9F2F6D5FF180}"/>
          </ac:cxnSpMkLst>
        </pc:cxnChg>
        <pc:cxnChg chg="mod">
          <ac:chgData name="Phillip Kaufman" userId="c001b2a046940d7c" providerId="LiveId" clId="{5CB25B10-5B1C-4017-B167-ED3104435743}" dt="2024-06-02T23:00:11.390" v="11736" actId="1038"/>
          <ac:cxnSpMkLst>
            <pc:docMk/>
            <pc:sldMk cId="2439577084" sldId="937"/>
            <ac:cxnSpMk id="431" creationId="{0C7C9C10-6840-7EAC-A288-13AE75913585}"/>
          </ac:cxnSpMkLst>
        </pc:cxnChg>
        <pc:cxnChg chg="mod">
          <ac:chgData name="Phillip Kaufman" userId="c001b2a046940d7c" providerId="LiveId" clId="{5CB25B10-5B1C-4017-B167-ED3104435743}" dt="2024-06-02T22:56:24.423" v="11690" actId="692"/>
          <ac:cxnSpMkLst>
            <pc:docMk/>
            <pc:sldMk cId="2439577084" sldId="937"/>
            <ac:cxnSpMk id="432" creationId="{49B0E11E-847A-EAC0-7D91-1F7A208ECA68}"/>
          </ac:cxnSpMkLst>
        </pc:cxnChg>
        <pc:cxnChg chg="mod">
          <ac:chgData name="Phillip Kaufman" userId="c001b2a046940d7c" providerId="LiveId" clId="{5CB25B10-5B1C-4017-B167-ED3104435743}" dt="2024-06-02T22:56:24.423" v="11690" actId="692"/>
          <ac:cxnSpMkLst>
            <pc:docMk/>
            <pc:sldMk cId="2439577084" sldId="937"/>
            <ac:cxnSpMk id="433" creationId="{76DEAE28-CF77-444B-1A99-A131315BD6FC}"/>
          </ac:cxnSpMkLst>
        </pc:cxnChg>
        <pc:cxnChg chg="mod">
          <ac:chgData name="Phillip Kaufman" userId="c001b2a046940d7c" providerId="LiveId" clId="{5CB25B10-5B1C-4017-B167-ED3104435743}" dt="2024-06-02T22:56:24.423" v="11690" actId="692"/>
          <ac:cxnSpMkLst>
            <pc:docMk/>
            <pc:sldMk cId="2439577084" sldId="937"/>
            <ac:cxnSpMk id="434" creationId="{A0EA427A-6320-251C-83BA-86DAE6ADE4AD}"/>
          </ac:cxnSpMkLst>
        </pc:cxnChg>
        <pc:cxnChg chg="mod">
          <ac:chgData name="Phillip Kaufman" userId="c001b2a046940d7c" providerId="LiveId" clId="{5CB25B10-5B1C-4017-B167-ED3104435743}" dt="2024-06-02T22:56:24.423" v="11690" actId="692"/>
          <ac:cxnSpMkLst>
            <pc:docMk/>
            <pc:sldMk cId="2439577084" sldId="937"/>
            <ac:cxnSpMk id="435" creationId="{81D8749F-5B7E-F44B-A8BA-FBB38C08A319}"/>
          </ac:cxnSpMkLst>
        </pc:cxnChg>
        <pc:cxnChg chg="mod">
          <ac:chgData name="Phillip Kaufman" userId="c001b2a046940d7c" providerId="LiveId" clId="{5CB25B10-5B1C-4017-B167-ED3104435743}" dt="2024-06-02T22:56:24.423" v="11690" actId="692"/>
          <ac:cxnSpMkLst>
            <pc:docMk/>
            <pc:sldMk cId="2439577084" sldId="937"/>
            <ac:cxnSpMk id="436" creationId="{06ACDB70-FD51-4929-6CE6-6C97E7386791}"/>
          </ac:cxnSpMkLst>
        </pc:cxnChg>
        <pc:cxnChg chg="mod">
          <ac:chgData name="Phillip Kaufman" userId="c001b2a046940d7c" providerId="LiveId" clId="{5CB25B10-5B1C-4017-B167-ED3104435743}" dt="2024-06-02T22:59:59.163" v="11731" actId="1035"/>
          <ac:cxnSpMkLst>
            <pc:docMk/>
            <pc:sldMk cId="2439577084" sldId="937"/>
            <ac:cxnSpMk id="437" creationId="{B5372800-9EA2-92AE-6113-E381D10250F2}"/>
          </ac:cxnSpMkLst>
        </pc:cxnChg>
        <pc:cxnChg chg="mod">
          <ac:chgData name="Phillip Kaufman" userId="c001b2a046940d7c" providerId="LiveId" clId="{5CB25B10-5B1C-4017-B167-ED3104435743}" dt="2024-06-02T23:00:01.023" v="11732" actId="1035"/>
          <ac:cxnSpMkLst>
            <pc:docMk/>
            <pc:sldMk cId="2439577084" sldId="937"/>
            <ac:cxnSpMk id="438" creationId="{732C3386-E14D-5312-D166-058A9BAFAE87}"/>
          </ac:cxnSpMkLst>
        </pc:cxnChg>
        <pc:cxnChg chg="mod">
          <ac:chgData name="Phillip Kaufman" userId="c001b2a046940d7c" providerId="LiveId" clId="{5CB25B10-5B1C-4017-B167-ED3104435743}" dt="2024-06-02T22:56:24.423" v="11690" actId="692"/>
          <ac:cxnSpMkLst>
            <pc:docMk/>
            <pc:sldMk cId="2439577084" sldId="937"/>
            <ac:cxnSpMk id="439" creationId="{7FF7E337-5A43-0F35-7339-41B475F05802}"/>
          </ac:cxnSpMkLst>
        </pc:cxnChg>
        <pc:cxnChg chg="mod">
          <ac:chgData name="Phillip Kaufman" userId="c001b2a046940d7c" providerId="LiveId" clId="{5CB25B10-5B1C-4017-B167-ED3104435743}" dt="2024-06-02T22:56:24.423" v="11690" actId="692"/>
          <ac:cxnSpMkLst>
            <pc:docMk/>
            <pc:sldMk cId="2439577084" sldId="937"/>
            <ac:cxnSpMk id="440" creationId="{7008D745-6DBA-90E9-BF8E-41B3410E129A}"/>
          </ac:cxnSpMkLst>
        </pc:cxnChg>
        <pc:cxnChg chg="mod">
          <ac:chgData name="Phillip Kaufman" userId="c001b2a046940d7c" providerId="LiveId" clId="{5CB25B10-5B1C-4017-B167-ED3104435743}" dt="2024-06-02T22:56:24.423" v="11690" actId="692"/>
          <ac:cxnSpMkLst>
            <pc:docMk/>
            <pc:sldMk cId="2439577084" sldId="937"/>
            <ac:cxnSpMk id="441" creationId="{F6F1F26E-0BF6-C82C-2590-29892BE3DA2C}"/>
          </ac:cxnSpMkLst>
        </pc:cxnChg>
        <pc:cxnChg chg="mod">
          <ac:chgData name="Phillip Kaufman" userId="c001b2a046940d7c" providerId="LiveId" clId="{5CB25B10-5B1C-4017-B167-ED3104435743}" dt="2024-06-02T22:59:39.890" v="11721" actId="1038"/>
          <ac:cxnSpMkLst>
            <pc:docMk/>
            <pc:sldMk cId="2439577084" sldId="937"/>
            <ac:cxnSpMk id="442" creationId="{A01C8607-62B5-EB40-3757-092B43CB59B3}"/>
          </ac:cxnSpMkLst>
        </pc:cxnChg>
        <pc:cxnChg chg="mod">
          <ac:chgData name="Phillip Kaufman" userId="c001b2a046940d7c" providerId="LiveId" clId="{5CB25B10-5B1C-4017-B167-ED3104435743}" dt="2024-06-02T22:56:35.383" v="11691" actId="404"/>
          <ac:cxnSpMkLst>
            <pc:docMk/>
            <pc:sldMk cId="2439577084" sldId="937"/>
            <ac:cxnSpMk id="459" creationId="{56F23213-8931-935A-3B1D-3B0BBF7D4AE8}"/>
          </ac:cxnSpMkLst>
        </pc:cxnChg>
        <pc:cxnChg chg="mod">
          <ac:chgData name="Phillip Kaufman" userId="c001b2a046940d7c" providerId="LiveId" clId="{5CB25B10-5B1C-4017-B167-ED3104435743}" dt="2024-06-02T22:56:35.383" v="11691" actId="404"/>
          <ac:cxnSpMkLst>
            <pc:docMk/>
            <pc:sldMk cId="2439577084" sldId="937"/>
            <ac:cxnSpMk id="460" creationId="{8CD353E2-3322-CF31-1A7A-268BC1FFF700}"/>
          </ac:cxnSpMkLst>
        </pc:cxnChg>
        <pc:cxnChg chg="mod">
          <ac:chgData name="Phillip Kaufman" userId="c001b2a046940d7c" providerId="LiveId" clId="{5CB25B10-5B1C-4017-B167-ED3104435743}" dt="2024-06-02T23:18:25.990" v="11895"/>
          <ac:cxnSpMkLst>
            <pc:docMk/>
            <pc:sldMk cId="2439577084" sldId="937"/>
            <ac:cxnSpMk id="466" creationId="{4DD6775B-E6C0-D19C-244E-C012AEA05E52}"/>
          </ac:cxnSpMkLst>
        </pc:cxnChg>
        <pc:cxnChg chg="mod">
          <ac:chgData name="Phillip Kaufman" userId="c001b2a046940d7c" providerId="LiveId" clId="{5CB25B10-5B1C-4017-B167-ED3104435743}" dt="2024-06-02T23:18:25.990" v="11895"/>
          <ac:cxnSpMkLst>
            <pc:docMk/>
            <pc:sldMk cId="2439577084" sldId="937"/>
            <ac:cxnSpMk id="467" creationId="{FF6CC44E-D7BA-6DD3-481A-172C59109C48}"/>
          </ac:cxnSpMkLst>
        </pc:cxnChg>
        <pc:cxnChg chg="mod">
          <ac:chgData name="Phillip Kaufman" userId="c001b2a046940d7c" providerId="LiveId" clId="{5CB25B10-5B1C-4017-B167-ED3104435743}" dt="2024-06-02T23:18:25.990" v="11895"/>
          <ac:cxnSpMkLst>
            <pc:docMk/>
            <pc:sldMk cId="2439577084" sldId="937"/>
            <ac:cxnSpMk id="468" creationId="{5F997681-5BDB-2E39-82B7-E8660D90C87E}"/>
          </ac:cxnSpMkLst>
        </pc:cxnChg>
        <pc:cxnChg chg="mod">
          <ac:chgData name="Phillip Kaufman" userId="c001b2a046940d7c" providerId="LiveId" clId="{5CB25B10-5B1C-4017-B167-ED3104435743}" dt="2024-06-02T23:18:25.990" v="11895"/>
          <ac:cxnSpMkLst>
            <pc:docMk/>
            <pc:sldMk cId="2439577084" sldId="937"/>
            <ac:cxnSpMk id="469" creationId="{448268FF-AB0D-F09E-5798-883B35A8D945}"/>
          </ac:cxnSpMkLst>
        </pc:cxnChg>
        <pc:cxnChg chg="mod">
          <ac:chgData name="Phillip Kaufman" userId="c001b2a046940d7c" providerId="LiveId" clId="{5CB25B10-5B1C-4017-B167-ED3104435743}" dt="2024-06-02T23:18:25.990" v="11895"/>
          <ac:cxnSpMkLst>
            <pc:docMk/>
            <pc:sldMk cId="2439577084" sldId="937"/>
            <ac:cxnSpMk id="470" creationId="{D72CED57-D25F-1F35-6ADD-A19BC975E779}"/>
          </ac:cxnSpMkLst>
        </pc:cxnChg>
        <pc:cxnChg chg="mod">
          <ac:chgData name="Phillip Kaufman" userId="c001b2a046940d7c" providerId="LiveId" clId="{5CB25B10-5B1C-4017-B167-ED3104435743}" dt="2024-06-02T23:18:25.990" v="11895"/>
          <ac:cxnSpMkLst>
            <pc:docMk/>
            <pc:sldMk cId="2439577084" sldId="937"/>
            <ac:cxnSpMk id="471" creationId="{0E1513BD-3FF2-79D9-4ADC-AE800FCF7040}"/>
          </ac:cxnSpMkLst>
        </pc:cxnChg>
        <pc:cxnChg chg="mod">
          <ac:chgData name="Phillip Kaufman" userId="c001b2a046940d7c" providerId="LiveId" clId="{5CB25B10-5B1C-4017-B167-ED3104435743}" dt="2024-06-02T23:18:25.990" v="11895"/>
          <ac:cxnSpMkLst>
            <pc:docMk/>
            <pc:sldMk cId="2439577084" sldId="937"/>
            <ac:cxnSpMk id="472" creationId="{410A5092-C1BC-1175-F160-C23AB228EA83}"/>
          </ac:cxnSpMkLst>
        </pc:cxnChg>
        <pc:cxnChg chg="mod">
          <ac:chgData name="Phillip Kaufman" userId="c001b2a046940d7c" providerId="LiveId" clId="{5CB25B10-5B1C-4017-B167-ED3104435743}" dt="2024-06-02T23:18:25.990" v="11895"/>
          <ac:cxnSpMkLst>
            <pc:docMk/>
            <pc:sldMk cId="2439577084" sldId="937"/>
            <ac:cxnSpMk id="473" creationId="{97AE5779-14BE-A092-02C9-35DAF1889CE0}"/>
          </ac:cxnSpMkLst>
        </pc:cxnChg>
        <pc:cxnChg chg="mod">
          <ac:chgData name="Phillip Kaufman" userId="c001b2a046940d7c" providerId="LiveId" clId="{5CB25B10-5B1C-4017-B167-ED3104435743}" dt="2024-06-02T23:18:25.990" v="11895"/>
          <ac:cxnSpMkLst>
            <pc:docMk/>
            <pc:sldMk cId="2439577084" sldId="937"/>
            <ac:cxnSpMk id="474" creationId="{B7557244-E1E8-8C64-3F40-A4DCCEA9BC45}"/>
          </ac:cxnSpMkLst>
        </pc:cxnChg>
        <pc:cxnChg chg="mod">
          <ac:chgData name="Phillip Kaufman" userId="c001b2a046940d7c" providerId="LiveId" clId="{5CB25B10-5B1C-4017-B167-ED3104435743}" dt="2024-06-02T23:18:25.990" v="11895"/>
          <ac:cxnSpMkLst>
            <pc:docMk/>
            <pc:sldMk cId="2439577084" sldId="937"/>
            <ac:cxnSpMk id="475" creationId="{220DFD4E-37FF-CCFE-3BBA-6006289B336E}"/>
          </ac:cxnSpMkLst>
        </pc:cxnChg>
        <pc:cxnChg chg="mod">
          <ac:chgData name="Phillip Kaufman" userId="c001b2a046940d7c" providerId="LiveId" clId="{5CB25B10-5B1C-4017-B167-ED3104435743}" dt="2024-06-02T23:18:25.990" v="11895"/>
          <ac:cxnSpMkLst>
            <pc:docMk/>
            <pc:sldMk cId="2439577084" sldId="937"/>
            <ac:cxnSpMk id="476" creationId="{DD427E91-93C7-F329-3083-D692674D506D}"/>
          </ac:cxnSpMkLst>
        </pc:cxnChg>
        <pc:cxnChg chg="mod">
          <ac:chgData name="Phillip Kaufman" userId="c001b2a046940d7c" providerId="LiveId" clId="{5CB25B10-5B1C-4017-B167-ED3104435743}" dt="2024-06-02T23:18:25.990" v="11895"/>
          <ac:cxnSpMkLst>
            <pc:docMk/>
            <pc:sldMk cId="2439577084" sldId="937"/>
            <ac:cxnSpMk id="477" creationId="{4CA03533-5D74-387A-6524-56CC32859086}"/>
          </ac:cxnSpMkLst>
        </pc:cxnChg>
        <pc:cxnChg chg="mod">
          <ac:chgData name="Phillip Kaufman" userId="c001b2a046940d7c" providerId="LiveId" clId="{5CB25B10-5B1C-4017-B167-ED3104435743}" dt="2024-06-02T23:18:25.990" v="11895"/>
          <ac:cxnSpMkLst>
            <pc:docMk/>
            <pc:sldMk cId="2439577084" sldId="937"/>
            <ac:cxnSpMk id="478" creationId="{8D56FCDE-AB24-EE75-18D9-019B1E7E2D37}"/>
          </ac:cxnSpMkLst>
        </pc:cxnChg>
        <pc:cxnChg chg="mod">
          <ac:chgData name="Phillip Kaufman" userId="c001b2a046940d7c" providerId="LiveId" clId="{5CB25B10-5B1C-4017-B167-ED3104435743}" dt="2024-06-02T23:18:25.990" v="11895"/>
          <ac:cxnSpMkLst>
            <pc:docMk/>
            <pc:sldMk cId="2439577084" sldId="937"/>
            <ac:cxnSpMk id="479" creationId="{CD642212-6FD2-7999-96DA-924C928784C6}"/>
          </ac:cxnSpMkLst>
        </pc:cxnChg>
        <pc:cxnChg chg="mod">
          <ac:chgData name="Phillip Kaufman" userId="c001b2a046940d7c" providerId="LiveId" clId="{5CB25B10-5B1C-4017-B167-ED3104435743}" dt="2024-06-02T23:18:25.990" v="11895"/>
          <ac:cxnSpMkLst>
            <pc:docMk/>
            <pc:sldMk cId="2439577084" sldId="937"/>
            <ac:cxnSpMk id="480" creationId="{5C6F495F-1F9B-C3FC-D771-FC638A4D2DFE}"/>
          </ac:cxnSpMkLst>
        </pc:cxnChg>
        <pc:cxnChg chg="mod">
          <ac:chgData name="Phillip Kaufman" userId="c001b2a046940d7c" providerId="LiveId" clId="{5CB25B10-5B1C-4017-B167-ED3104435743}" dt="2024-06-02T23:18:25.990" v="11895"/>
          <ac:cxnSpMkLst>
            <pc:docMk/>
            <pc:sldMk cId="2439577084" sldId="937"/>
            <ac:cxnSpMk id="481" creationId="{E01488EA-4659-F4AE-84A8-1881BECAD1D8}"/>
          </ac:cxnSpMkLst>
        </pc:cxnChg>
        <pc:cxnChg chg="mod">
          <ac:chgData name="Phillip Kaufman" userId="c001b2a046940d7c" providerId="LiveId" clId="{5CB25B10-5B1C-4017-B167-ED3104435743}" dt="2024-06-02T23:18:25.990" v="11895"/>
          <ac:cxnSpMkLst>
            <pc:docMk/>
            <pc:sldMk cId="2439577084" sldId="937"/>
            <ac:cxnSpMk id="482" creationId="{8995BA63-9C80-6AAC-0748-3A6FA1154365}"/>
          </ac:cxnSpMkLst>
        </pc:cxnChg>
        <pc:cxnChg chg="mod">
          <ac:chgData name="Phillip Kaufman" userId="c001b2a046940d7c" providerId="LiveId" clId="{5CB25B10-5B1C-4017-B167-ED3104435743}" dt="2024-06-02T23:18:25.990" v="11895"/>
          <ac:cxnSpMkLst>
            <pc:docMk/>
            <pc:sldMk cId="2439577084" sldId="937"/>
            <ac:cxnSpMk id="483" creationId="{6BE7DF19-DB8C-741C-9AD1-4330C46A7BE2}"/>
          </ac:cxnSpMkLst>
        </pc:cxnChg>
        <pc:cxnChg chg="mod">
          <ac:chgData name="Phillip Kaufman" userId="c001b2a046940d7c" providerId="LiveId" clId="{5CB25B10-5B1C-4017-B167-ED3104435743}" dt="2024-06-02T23:18:25.990" v="11895"/>
          <ac:cxnSpMkLst>
            <pc:docMk/>
            <pc:sldMk cId="2439577084" sldId="937"/>
            <ac:cxnSpMk id="484" creationId="{E7374248-133A-3E06-580D-E6DAACB7E62F}"/>
          </ac:cxnSpMkLst>
        </pc:cxnChg>
        <pc:cxnChg chg="mod">
          <ac:chgData name="Phillip Kaufman" userId="c001b2a046940d7c" providerId="LiveId" clId="{5CB25B10-5B1C-4017-B167-ED3104435743}" dt="2024-06-02T23:18:25.990" v="11895"/>
          <ac:cxnSpMkLst>
            <pc:docMk/>
            <pc:sldMk cId="2439577084" sldId="937"/>
            <ac:cxnSpMk id="485" creationId="{AC038CC3-9A99-6C23-CCCB-4B357353CABB}"/>
          </ac:cxnSpMkLst>
        </pc:cxnChg>
        <pc:cxnChg chg="mod">
          <ac:chgData name="Phillip Kaufman" userId="c001b2a046940d7c" providerId="LiveId" clId="{5CB25B10-5B1C-4017-B167-ED3104435743}" dt="2024-06-02T23:18:25.990" v="11895"/>
          <ac:cxnSpMkLst>
            <pc:docMk/>
            <pc:sldMk cId="2439577084" sldId="937"/>
            <ac:cxnSpMk id="486" creationId="{923FAE9E-AF02-FCAC-A162-72D3535919AB}"/>
          </ac:cxnSpMkLst>
        </pc:cxnChg>
        <pc:cxnChg chg="mod">
          <ac:chgData name="Phillip Kaufman" userId="c001b2a046940d7c" providerId="LiveId" clId="{5CB25B10-5B1C-4017-B167-ED3104435743}" dt="2024-06-02T23:18:25.990" v="11895"/>
          <ac:cxnSpMkLst>
            <pc:docMk/>
            <pc:sldMk cId="2439577084" sldId="937"/>
            <ac:cxnSpMk id="487" creationId="{6798F0AC-0FF6-3898-9441-E63B9DF9C9AC}"/>
          </ac:cxnSpMkLst>
        </pc:cxnChg>
        <pc:cxnChg chg="mod">
          <ac:chgData name="Phillip Kaufman" userId="c001b2a046940d7c" providerId="LiveId" clId="{5CB25B10-5B1C-4017-B167-ED3104435743}" dt="2024-06-02T23:18:25.990" v="11895"/>
          <ac:cxnSpMkLst>
            <pc:docMk/>
            <pc:sldMk cId="2439577084" sldId="937"/>
            <ac:cxnSpMk id="488" creationId="{B61AD205-32EC-07C3-D611-A94E0530A6F5}"/>
          </ac:cxnSpMkLst>
        </pc:cxnChg>
        <pc:cxnChg chg="mod">
          <ac:chgData name="Phillip Kaufman" userId="c001b2a046940d7c" providerId="LiveId" clId="{5CB25B10-5B1C-4017-B167-ED3104435743}" dt="2024-06-02T23:18:25.990" v="11895"/>
          <ac:cxnSpMkLst>
            <pc:docMk/>
            <pc:sldMk cId="2439577084" sldId="937"/>
            <ac:cxnSpMk id="489" creationId="{E975F320-DF70-08FF-F00B-B48ABCC8BE52}"/>
          </ac:cxnSpMkLst>
        </pc:cxnChg>
        <pc:cxnChg chg="mod">
          <ac:chgData name="Phillip Kaufman" userId="c001b2a046940d7c" providerId="LiveId" clId="{5CB25B10-5B1C-4017-B167-ED3104435743}" dt="2024-06-02T23:18:25.990" v="11895"/>
          <ac:cxnSpMkLst>
            <pc:docMk/>
            <pc:sldMk cId="2439577084" sldId="937"/>
            <ac:cxnSpMk id="490" creationId="{52D76CE3-46F5-426F-B290-A17762E72530}"/>
          </ac:cxnSpMkLst>
        </pc:cxnChg>
        <pc:cxnChg chg="mod">
          <ac:chgData name="Phillip Kaufman" userId="c001b2a046940d7c" providerId="LiveId" clId="{5CB25B10-5B1C-4017-B167-ED3104435743}" dt="2024-06-02T23:18:25.990" v="11895"/>
          <ac:cxnSpMkLst>
            <pc:docMk/>
            <pc:sldMk cId="2439577084" sldId="937"/>
            <ac:cxnSpMk id="491" creationId="{A9133C07-39B5-8C7D-DE63-CE2AD4454548}"/>
          </ac:cxnSpMkLst>
        </pc:cxnChg>
        <pc:cxnChg chg="mod">
          <ac:chgData name="Phillip Kaufman" userId="c001b2a046940d7c" providerId="LiveId" clId="{5CB25B10-5B1C-4017-B167-ED3104435743}" dt="2024-06-02T23:18:25.990" v="11895"/>
          <ac:cxnSpMkLst>
            <pc:docMk/>
            <pc:sldMk cId="2439577084" sldId="937"/>
            <ac:cxnSpMk id="492" creationId="{D422CB9B-E866-A093-7445-86B2BDDC7A18}"/>
          </ac:cxnSpMkLst>
        </pc:cxnChg>
        <pc:cxnChg chg="mod">
          <ac:chgData name="Phillip Kaufman" userId="c001b2a046940d7c" providerId="LiveId" clId="{5CB25B10-5B1C-4017-B167-ED3104435743}" dt="2024-06-02T23:18:25.990" v="11895"/>
          <ac:cxnSpMkLst>
            <pc:docMk/>
            <pc:sldMk cId="2439577084" sldId="937"/>
            <ac:cxnSpMk id="493" creationId="{8A0971BE-717A-A464-DDEA-E1D3AB1B5CB8}"/>
          </ac:cxnSpMkLst>
        </pc:cxnChg>
        <pc:cxnChg chg="mod">
          <ac:chgData name="Phillip Kaufman" userId="c001b2a046940d7c" providerId="LiveId" clId="{5CB25B10-5B1C-4017-B167-ED3104435743}" dt="2024-06-02T23:18:25.990" v="11895"/>
          <ac:cxnSpMkLst>
            <pc:docMk/>
            <pc:sldMk cId="2439577084" sldId="937"/>
            <ac:cxnSpMk id="494" creationId="{E98FAB1E-05D6-C8CC-AC14-74198DC67841}"/>
          </ac:cxnSpMkLst>
        </pc:cxnChg>
        <pc:cxnChg chg="mod">
          <ac:chgData name="Phillip Kaufman" userId="c001b2a046940d7c" providerId="LiveId" clId="{5CB25B10-5B1C-4017-B167-ED3104435743}" dt="2024-06-02T23:18:25.990" v="11895"/>
          <ac:cxnSpMkLst>
            <pc:docMk/>
            <pc:sldMk cId="2439577084" sldId="937"/>
            <ac:cxnSpMk id="495" creationId="{6CDFD58A-2E97-75BB-8A3E-C8D7EB7F79C3}"/>
          </ac:cxnSpMkLst>
        </pc:cxnChg>
        <pc:cxnChg chg="mod">
          <ac:chgData name="Phillip Kaufman" userId="c001b2a046940d7c" providerId="LiveId" clId="{5CB25B10-5B1C-4017-B167-ED3104435743}" dt="2024-06-02T23:18:25.990" v="11895"/>
          <ac:cxnSpMkLst>
            <pc:docMk/>
            <pc:sldMk cId="2439577084" sldId="937"/>
            <ac:cxnSpMk id="496" creationId="{B95C533A-AAAF-DD4F-E169-8531C510FD8A}"/>
          </ac:cxnSpMkLst>
        </pc:cxnChg>
        <pc:cxnChg chg="mod">
          <ac:chgData name="Phillip Kaufman" userId="c001b2a046940d7c" providerId="LiveId" clId="{5CB25B10-5B1C-4017-B167-ED3104435743}" dt="2024-06-02T23:18:25.990" v="11895"/>
          <ac:cxnSpMkLst>
            <pc:docMk/>
            <pc:sldMk cId="2439577084" sldId="937"/>
            <ac:cxnSpMk id="497" creationId="{3439C731-3D41-6D85-063E-8C3FC982580F}"/>
          </ac:cxnSpMkLst>
        </pc:cxnChg>
        <pc:cxnChg chg="mod">
          <ac:chgData name="Phillip Kaufman" userId="c001b2a046940d7c" providerId="LiveId" clId="{5CB25B10-5B1C-4017-B167-ED3104435743}" dt="2024-06-02T23:18:25.990" v="11895"/>
          <ac:cxnSpMkLst>
            <pc:docMk/>
            <pc:sldMk cId="2439577084" sldId="937"/>
            <ac:cxnSpMk id="514" creationId="{A294B25A-36C1-A8C2-E79F-433C96D4CF19}"/>
          </ac:cxnSpMkLst>
        </pc:cxnChg>
        <pc:cxnChg chg="mod">
          <ac:chgData name="Phillip Kaufman" userId="c001b2a046940d7c" providerId="LiveId" clId="{5CB25B10-5B1C-4017-B167-ED3104435743}" dt="2024-06-02T23:18:25.990" v="11895"/>
          <ac:cxnSpMkLst>
            <pc:docMk/>
            <pc:sldMk cId="2439577084" sldId="937"/>
            <ac:cxnSpMk id="515" creationId="{0D8978FE-DD1F-D28D-6E50-3B9DDB249140}"/>
          </ac:cxnSpMkLst>
        </pc:cxnChg>
        <pc:cxnChg chg="mod">
          <ac:chgData name="Phillip Kaufman" userId="c001b2a046940d7c" providerId="LiveId" clId="{5CB25B10-5B1C-4017-B167-ED3104435743}" dt="2024-06-02T23:23:45.257" v="11982" actId="692"/>
          <ac:cxnSpMkLst>
            <pc:docMk/>
            <pc:sldMk cId="2439577084" sldId="937"/>
            <ac:cxnSpMk id="519" creationId="{4DD6775B-E6C0-D19C-244E-C012AEA05E52}"/>
          </ac:cxnSpMkLst>
        </pc:cxnChg>
        <pc:cxnChg chg="mod">
          <ac:chgData name="Phillip Kaufman" userId="c001b2a046940d7c" providerId="LiveId" clId="{5CB25B10-5B1C-4017-B167-ED3104435743}" dt="2024-06-02T23:23:45.257" v="11982" actId="692"/>
          <ac:cxnSpMkLst>
            <pc:docMk/>
            <pc:sldMk cId="2439577084" sldId="937"/>
            <ac:cxnSpMk id="520" creationId="{FF6CC44E-D7BA-6DD3-481A-172C59109C48}"/>
          </ac:cxnSpMkLst>
        </pc:cxnChg>
        <pc:cxnChg chg="mod">
          <ac:chgData name="Phillip Kaufman" userId="c001b2a046940d7c" providerId="LiveId" clId="{5CB25B10-5B1C-4017-B167-ED3104435743}" dt="2024-06-02T23:23:45.257" v="11982" actId="692"/>
          <ac:cxnSpMkLst>
            <pc:docMk/>
            <pc:sldMk cId="2439577084" sldId="937"/>
            <ac:cxnSpMk id="521" creationId="{5F997681-5BDB-2E39-82B7-E8660D90C87E}"/>
          </ac:cxnSpMkLst>
        </pc:cxnChg>
        <pc:cxnChg chg="mod">
          <ac:chgData name="Phillip Kaufman" userId="c001b2a046940d7c" providerId="LiveId" clId="{5CB25B10-5B1C-4017-B167-ED3104435743}" dt="2024-06-02T23:23:45.257" v="11982" actId="692"/>
          <ac:cxnSpMkLst>
            <pc:docMk/>
            <pc:sldMk cId="2439577084" sldId="937"/>
            <ac:cxnSpMk id="522" creationId="{448268FF-AB0D-F09E-5798-883B35A8D945}"/>
          </ac:cxnSpMkLst>
        </pc:cxnChg>
        <pc:cxnChg chg="mod">
          <ac:chgData name="Phillip Kaufman" userId="c001b2a046940d7c" providerId="LiveId" clId="{5CB25B10-5B1C-4017-B167-ED3104435743}" dt="2024-06-02T23:23:45.257" v="11982" actId="692"/>
          <ac:cxnSpMkLst>
            <pc:docMk/>
            <pc:sldMk cId="2439577084" sldId="937"/>
            <ac:cxnSpMk id="523" creationId="{D72CED57-D25F-1F35-6ADD-A19BC975E779}"/>
          </ac:cxnSpMkLst>
        </pc:cxnChg>
        <pc:cxnChg chg="mod">
          <ac:chgData name="Phillip Kaufman" userId="c001b2a046940d7c" providerId="LiveId" clId="{5CB25B10-5B1C-4017-B167-ED3104435743}" dt="2024-06-02T23:23:45.257" v="11982" actId="692"/>
          <ac:cxnSpMkLst>
            <pc:docMk/>
            <pc:sldMk cId="2439577084" sldId="937"/>
            <ac:cxnSpMk id="524" creationId="{0E1513BD-3FF2-79D9-4ADC-AE800FCF7040}"/>
          </ac:cxnSpMkLst>
        </pc:cxnChg>
        <pc:cxnChg chg="mod">
          <ac:chgData name="Phillip Kaufman" userId="c001b2a046940d7c" providerId="LiveId" clId="{5CB25B10-5B1C-4017-B167-ED3104435743}" dt="2024-06-02T23:23:45.257" v="11982" actId="692"/>
          <ac:cxnSpMkLst>
            <pc:docMk/>
            <pc:sldMk cId="2439577084" sldId="937"/>
            <ac:cxnSpMk id="525" creationId="{410A5092-C1BC-1175-F160-C23AB228EA83}"/>
          </ac:cxnSpMkLst>
        </pc:cxnChg>
        <pc:cxnChg chg="mod">
          <ac:chgData name="Phillip Kaufman" userId="c001b2a046940d7c" providerId="LiveId" clId="{5CB25B10-5B1C-4017-B167-ED3104435743}" dt="2024-06-02T23:23:45.257" v="11982" actId="692"/>
          <ac:cxnSpMkLst>
            <pc:docMk/>
            <pc:sldMk cId="2439577084" sldId="937"/>
            <ac:cxnSpMk id="526" creationId="{97AE5779-14BE-A092-02C9-35DAF1889CE0}"/>
          </ac:cxnSpMkLst>
        </pc:cxnChg>
        <pc:cxnChg chg="mod">
          <ac:chgData name="Phillip Kaufman" userId="c001b2a046940d7c" providerId="LiveId" clId="{5CB25B10-5B1C-4017-B167-ED3104435743}" dt="2024-06-02T23:23:45.257" v="11982" actId="692"/>
          <ac:cxnSpMkLst>
            <pc:docMk/>
            <pc:sldMk cId="2439577084" sldId="937"/>
            <ac:cxnSpMk id="527" creationId="{B7557244-E1E8-8C64-3F40-A4DCCEA9BC45}"/>
          </ac:cxnSpMkLst>
        </pc:cxnChg>
        <pc:cxnChg chg="mod">
          <ac:chgData name="Phillip Kaufman" userId="c001b2a046940d7c" providerId="LiveId" clId="{5CB25B10-5B1C-4017-B167-ED3104435743}" dt="2024-06-02T23:23:45.257" v="11982" actId="692"/>
          <ac:cxnSpMkLst>
            <pc:docMk/>
            <pc:sldMk cId="2439577084" sldId="937"/>
            <ac:cxnSpMk id="528" creationId="{220DFD4E-37FF-CCFE-3BBA-6006289B336E}"/>
          </ac:cxnSpMkLst>
        </pc:cxnChg>
        <pc:cxnChg chg="mod">
          <ac:chgData name="Phillip Kaufman" userId="c001b2a046940d7c" providerId="LiveId" clId="{5CB25B10-5B1C-4017-B167-ED3104435743}" dt="2024-06-02T23:23:45.257" v="11982" actId="692"/>
          <ac:cxnSpMkLst>
            <pc:docMk/>
            <pc:sldMk cId="2439577084" sldId="937"/>
            <ac:cxnSpMk id="529" creationId="{DD427E91-93C7-F329-3083-D692674D506D}"/>
          </ac:cxnSpMkLst>
        </pc:cxnChg>
        <pc:cxnChg chg="mod">
          <ac:chgData name="Phillip Kaufman" userId="c001b2a046940d7c" providerId="LiveId" clId="{5CB25B10-5B1C-4017-B167-ED3104435743}" dt="2024-06-02T23:23:45.257" v="11982" actId="692"/>
          <ac:cxnSpMkLst>
            <pc:docMk/>
            <pc:sldMk cId="2439577084" sldId="937"/>
            <ac:cxnSpMk id="530" creationId="{4CA03533-5D74-387A-6524-56CC32859086}"/>
          </ac:cxnSpMkLst>
        </pc:cxnChg>
        <pc:cxnChg chg="mod">
          <ac:chgData name="Phillip Kaufman" userId="c001b2a046940d7c" providerId="LiveId" clId="{5CB25B10-5B1C-4017-B167-ED3104435743}" dt="2024-06-02T23:23:45.257" v="11982" actId="692"/>
          <ac:cxnSpMkLst>
            <pc:docMk/>
            <pc:sldMk cId="2439577084" sldId="937"/>
            <ac:cxnSpMk id="531" creationId="{8D56FCDE-AB24-EE75-18D9-019B1E7E2D37}"/>
          </ac:cxnSpMkLst>
        </pc:cxnChg>
        <pc:cxnChg chg="mod">
          <ac:chgData name="Phillip Kaufman" userId="c001b2a046940d7c" providerId="LiveId" clId="{5CB25B10-5B1C-4017-B167-ED3104435743}" dt="2024-06-02T23:23:45.257" v="11982" actId="692"/>
          <ac:cxnSpMkLst>
            <pc:docMk/>
            <pc:sldMk cId="2439577084" sldId="937"/>
            <ac:cxnSpMk id="532" creationId="{CD642212-6FD2-7999-96DA-924C928784C6}"/>
          </ac:cxnSpMkLst>
        </pc:cxnChg>
        <pc:cxnChg chg="mod">
          <ac:chgData name="Phillip Kaufman" userId="c001b2a046940d7c" providerId="LiveId" clId="{5CB25B10-5B1C-4017-B167-ED3104435743}" dt="2024-06-02T23:23:45.257" v="11982" actId="692"/>
          <ac:cxnSpMkLst>
            <pc:docMk/>
            <pc:sldMk cId="2439577084" sldId="937"/>
            <ac:cxnSpMk id="533" creationId="{5C6F495F-1F9B-C3FC-D771-FC638A4D2DFE}"/>
          </ac:cxnSpMkLst>
        </pc:cxnChg>
        <pc:cxnChg chg="mod">
          <ac:chgData name="Phillip Kaufman" userId="c001b2a046940d7c" providerId="LiveId" clId="{5CB25B10-5B1C-4017-B167-ED3104435743}" dt="2024-06-02T23:23:45.257" v="11982" actId="692"/>
          <ac:cxnSpMkLst>
            <pc:docMk/>
            <pc:sldMk cId="2439577084" sldId="937"/>
            <ac:cxnSpMk id="534" creationId="{E01488EA-4659-F4AE-84A8-1881BECAD1D8}"/>
          </ac:cxnSpMkLst>
        </pc:cxnChg>
        <pc:cxnChg chg="mod">
          <ac:chgData name="Phillip Kaufman" userId="c001b2a046940d7c" providerId="LiveId" clId="{5CB25B10-5B1C-4017-B167-ED3104435743}" dt="2024-06-02T23:23:45.257" v="11982" actId="692"/>
          <ac:cxnSpMkLst>
            <pc:docMk/>
            <pc:sldMk cId="2439577084" sldId="937"/>
            <ac:cxnSpMk id="535" creationId="{8995BA63-9C80-6AAC-0748-3A6FA1154365}"/>
          </ac:cxnSpMkLst>
        </pc:cxnChg>
        <pc:cxnChg chg="mod">
          <ac:chgData name="Phillip Kaufman" userId="c001b2a046940d7c" providerId="LiveId" clId="{5CB25B10-5B1C-4017-B167-ED3104435743}" dt="2024-06-02T23:23:45.257" v="11982" actId="692"/>
          <ac:cxnSpMkLst>
            <pc:docMk/>
            <pc:sldMk cId="2439577084" sldId="937"/>
            <ac:cxnSpMk id="536" creationId="{6BE7DF19-DB8C-741C-9AD1-4330C46A7BE2}"/>
          </ac:cxnSpMkLst>
        </pc:cxnChg>
        <pc:cxnChg chg="mod">
          <ac:chgData name="Phillip Kaufman" userId="c001b2a046940d7c" providerId="LiveId" clId="{5CB25B10-5B1C-4017-B167-ED3104435743}" dt="2024-06-02T23:23:45.257" v="11982" actId="692"/>
          <ac:cxnSpMkLst>
            <pc:docMk/>
            <pc:sldMk cId="2439577084" sldId="937"/>
            <ac:cxnSpMk id="537" creationId="{E7374248-133A-3E06-580D-E6DAACB7E62F}"/>
          </ac:cxnSpMkLst>
        </pc:cxnChg>
        <pc:cxnChg chg="mod">
          <ac:chgData name="Phillip Kaufman" userId="c001b2a046940d7c" providerId="LiveId" clId="{5CB25B10-5B1C-4017-B167-ED3104435743}" dt="2024-06-02T23:23:45.257" v="11982" actId="692"/>
          <ac:cxnSpMkLst>
            <pc:docMk/>
            <pc:sldMk cId="2439577084" sldId="937"/>
            <ac:cxnSpMk id="538" creationId="{AC038CC3-9A99-6C23-CCCB-4B357353CABB}"/>
          </ac:cxnSpMkLst>
        </pc:cxnChg>
        <pc:cxnChg chg="mod">
          <ac:chgData name="Phillip Kaufman" userId="c001b2a046940d7c" providerId="LiveId" clId="{5CB25B10-5B1C-4017-B167-ED3104435743}" dt="2024-06-02T23:23:45.257" v="11982" actId="692"/>
          <ac:cxnSpMkLst>
            <pc:docMk/>
            <pc:sldMk cId="2439577084" sldId="937"/>
            <ac:cxnSpMk id="539" creationId="{923FAE9E-AF02-FCAC-A162-72D3535919AB}"/>
          </ac:cxnSpMkLst>
        </pc:cxnChg>
        <pc:cxnChg chg="mod">
          <ac:chgData name="Phillip Kaufman" userId="c001b2a046940d7c" providerId="LiveId" clId="{5CB25B10-5B1C-4017-B167-ED3104435743}" dt="2024-06-02T23:23:45.257" v="11982" actId="692"/>
          <ac:cxnSpMkLst>
            <pc:docMk/>
            <pc:sldMk cId="2439577084" sldId="937"/>
            <ac:cxnSpMk id="540" creationId="{6798F0AC-0FF6-3898-9441-E63B9DF9C9AC}"/>
          </ac:cxnSpMkLst>
        </pc:cxnChg>
        <pc:cxnChg chg="mod">
          <ac:chgData name="Phillip Kaufman" userId="c001b2a046940d7c" providerId="LiveId" clId="{5CB25B10-5B1C-4017-B167-ED3104435743}" dt="2024-06-02T23:23:45.257" v="11982" actId="692"/>
          <ac:cxnSpMkLst>
            <pc:docMk/>
            <pc:sldMk cId="2439577084" sldId="937"/>
            <ac:cxnSpMk id="541" creationId="{B61AD205-32EC-07C3-D611-A94E0530A6F5}"/>
          </ac:cxnSpMkLst>
        </pc:cxnChg>
        <pc:cxnChg chg="mod">
          <ac:chgData name="Phillip Kaufman" userId="c001b2a046940d7c" providerId="LiveId" clId="{5CB25B10-5B1C-4017-B167-ED3104435743}" dt="2024-06-02T23:23:45.257" v="11982" actId="692"/>
          <ac:cxnSpMkLst>
            <pc:docMk/>
            <pc:sldMk cId="2439577084" sldId="937"/>
            <ac:cxnSpMk id="542" creationId="{E975F320-DF70-08FF-F00B-B48ABCC8BE52}"/>
          </ac:cxnSpMkLst>
        </pc:cxnChg>
        <pc:cxnChg chg="mod">
          <ac:chgData name="Phillip Kaufman" userId="c001b2a046940d7c" providerId="LiveId" clId="{5CB25B10-5B1C-4017-B167-ED3104435743}" dt="2024-06-02T23:23:45.257" v="11982" actId="692"/>
          <ac:cxnSpMkLst>
            <pc:docMk/>
            <pc:sldMk cId="2439577084" sldId="937"/>
            <ac:cxnSpMk id="543" creationId="{52D76CE3-46F5-426F-B290-A17762E72530}"/>
          </ac:cxnSpMkLst>
        </pc:cxnChg>
        <pc:cxnChg chg="mod">
          <ac:chgData name="Phillip Kaufman" userId="c001b2a046940d7c" providerId="LiveId" clId="{5CB25B10-5B1C-4017-B167-ED3104435743}" dt="2024-06-02T23:23:45.257" v="11982" actId="692"/>
          <ac:cxnSpMkLst>
            <pc:docMk/>
            <pc:sldMk cId="2439577084" sldId="937"/>
            <ac:cxnSpMk id="544" creationId="{A9133C07-39B5-8C7D-DE63-CE2AD4454548}"/>
          </ac:cxnSpMkLst>
        </pc:cxnChg>
        <pc:cxnChg chg="mod">
          <ac:chgData name="Phillip Kaufman" userId="c001b2a046940d7c" providerId="LiveId" clId="{5CB25B10-5B1C-4017-B167-ED3104435743}" dt="2024-06-02T23:23:45.257" v="11982" actId="692"/>
          <ac:cxnSpMkLst>
            <pc:docMk/>
            <pc:sldMk cId="2439577084" sldId="937"/>
            <ac:cxnSpMk id="545" creationId="{D422CB9B-E866-A093-7445-86B2BDDC7A18}"/>
          </ac:cxnSpMkLst>
        </pc:cxnChg>
        <pc:cxnChg chg="mod">
          <ac:chgData name="Phillip Kaufman" userId="c001b2a046940d7c" providerId="LiveId" clId="{5CB25B10-5B1C-4017-B167-ED3104435743}" dt="2024-06-02T23:23:45.257" v="11982" actId="692"/>
          <ac:cxnSpMkLst>
            <pc:docMk/>
            <pc:sldMk cId="2439577084" sldId="937"/>
            <ac:cxnSpMk id="546" creationId="{8A0971BE-717A-A464-DDEA-E1D3AB1B5CB8}"/>
          </ac:cxnSpMkLst>
        </pc:cxnChg>
        <pc:cxnChg chg="mod">
          <ac:chgData name="Phillip Kaufman" userId="c001b2a046940d7c" providerId="LiveId" clId="{5CB25B10-5B1C-4017-B167-ED3104435743}" dt="2024-06-02T23:23:45.257" v="11982" actId="692"/>
          <ac:cxnSpMkLst>
            <pc:docMk/>
            <pc:sldMk cId="2439577084" sldId="937"/>
            <ac:cxnSpMk id="547" creationId="{E98FAB1E-05D6-C8CC-AC14-74198DC67841}"/>
          </ac:cxnSpMkLst>
        </pc:cxnChg>
        <pc:cxnChg chg="mod">
          <ac:chgData name="Phillip Kaufman" userId="c001b2a046940d7c" providerId="LiveId" clId="{5CB25B10-5B1C-4017-B167-ED3104435743}" dt="2024-06-02T23:23:45.257" v="11982" actId="692"/>
          <ac:cxnSpMkLst>
            <pc:docMk/>
            <pc:sldMk cId="2439577084" sldId="937"/>
            <ac:cxnSpMk id="548" creationId="{6CDFD58A-2E97-75BB-8A3E-C8D7EB7F79C3}"/>
          </ac:cxnSpMkLst>
        </pc:cxnChg>
        <pc:cxnChg chg="mod">
          <ac:chgData name="Phillip Kaufman" userId="c001b2a046940d7c" providerId="LiveId" clId="{5CB25B10-5B1C-4017-B167-ED3104435743}" dt="2024-06-02T23:23:45.257" v="11982" actId="692"/>
          <ac:cxnSpMkLst>
            <pc:docMk/>
            <pc:sldMk cId="2439577084" sldId="937"/>
            <ac:cxnSpMk id="549" creationId="{B95C533A-AAAF-DD4F-E169-8531C510FD8A}"/>
          </ac:cxnSpMkLst>
        </pc:cxnChg>
        <pc:cxnChg chg="mod">
          <ac:chgData name="Phillip Kaufman" userId="c001b2a046940d7c" providerId="LiveId" clId="{5CB25B10-5B1C-4017-B167-ED3104435743}" dt="2024-06-02T23:23:45.257" v="11982" actId="692"/>
          <ac:cxnSpMkLst>
            <pc:docMk/>
            <pc:sldMk cId="2439577084" sldId="937"/>
            <ac:cxnSpMk id="550" creationId="{3439C731-3D41-6D85-063E-8C3FC982580F}"/>
          </ac:cxnSpMkLst>
        </pc:cxnChg>
        <pc:cxnChg chg="mod">
          <ac:chgData name="Phillip Kaufman" userId="c001b2a046940d7c" providerId="LiveId" clId="{5CB25B10-5B1C-4017-B167-ED3104435743}" dt="2024-06-02T23:23:41.671" v="11978" actId="165"/>
          <ac:cxnSpMkLst>
            <pc:docMk/>
            <pc:sldMk cId="2439577084" sldId="937"/>
            <ac:cxnSpMk id="567" creationId="{A294B25A-36C1-A8C2-E79F-433C96D4CF19}"/>
          </ac:cxnSpMkLst>
        </pc:cxnChg>
        <pc:cxnChg chg="mod">
          <ac:chgData name="Phillip Kaufman" userId="c001b2a046940d7c" providerId="LiveId" clId="{5CB25B10-5B1C-4017-B167-ED3104435743}" dt="2024-06-02T23:23:41.671" v="11978" actId="165"/>
          <ac:cxnSpMkLst>
            <pc:docMk/>
            <pc:sldMk cId="2439577084" sldId="937"/>
            <ac:cxnSpMk id="568" creationId="{0D8978FE-DD1F-D28D-6E50-3B9DDB249140}"/>
          </ac:cxnSpMkLst>
        </pc:cxnChg>
      </pc:sldChg>
      <pc:sldChg chg="del">
        <pc:chgData name="Phillip Kaufman" userId="c001b2a046940d7c" providerId="LiveId" clId="{5CB25B10-5B1C-4017-B167-ED3104435743}" dt="2024-05-14T06:17:51.076" v="444" actId="47"/>
        <pc:sldMkLst>
          <pc:docMk/>
          <pc:sldMk cId="4070832231" sldId="938"/>
        </pc:sldMkLst>
      </pc:sldChg>
      <pc:sldChg chg="addSp delSp modSp mod">
        <pc:chgData name="Phillip Kaufman" userId="c001b2a046940d7c" providerId="LiveId" clId="{5CB25B10-5B1C-4017-B167-ED3104435743}" dt="2024-06-02T23:20:36.111" v="11940" actId="1035"/>
        <pc:sldMkLst>
          <pc:docMk/>
          <pc:sldMk cId="2872598656" sldId="941"/>
        </pc:sldMkLst>
        <pc:spChg chg="add mod ord">
          <ac:chgData name="Phillip Kaufman" userId="c001b2a046940d7c" providerId="LiveId" clId="{5CB25B10-5B1C-4017-B167-ED3104435743}" dt="2024-06-02T23:13:46.086" v="11820" actId="403"/>
          <ac:spMkLst>
            <pc:docMk/>
            <pc:sldMk cId="2872598656" sldId="941"/>
            <ac:spMk id="4" creationId="{3606D516-63FE-6276-10F0-DC8707A968AA}"/>
          </ac:spMkLst>
        </pc:spChg>
        <pc:spChg chg="mod">
          <ac:chgData name="Phillip Kaufman" userId="c001b2a046940d7c" providerId="LiveId" clId="{5CB25B10-5B1C-4017-B167-ED3104435743}" dt="2024-05-27T23:11:20.470" v="8930" actId="165"/>
          <ac:spMkLst>
            <pc:docMk/>
            <pc:sldMk cId="2872598656" sldId="941"/>
            <ac:spMk id="4" creationId="{CC3ACC5F-A7F2-F5E6-FC96-F70E77BE8BC2}"/>
          </ac:spMkLst>
        </pc:spChg>
        <pc:spChg chg="mod">
          <ac:chgData name="Phillip Kaufman" userId="c001b2a046940d7c" providerId="LiveId" clId="{5CB25B10-5B1C-4017-B167-ED3104435743}" dt="2024-05-27T23:11:20.470" v="8930" actId="165"/>
          <ac:spMkLst>
            <pc:docMk/>
            <pc:sldMk cId="2872598656" sldId="941"/>
            <ac:spMk id="5" creationId="{0CE10D3D-A648-D110-725D-201C1EF3EE71}"/>
          </ac:spMkLst>
        </pc:spChg>
        <pc:spChg chg="mod">
          <ac:chgData name="Phillip Kaufman" userId="c001b2a046940d7c" providerId="LiveId" clId="{5CB25B10-5B1C-4017-B167-ED3104435743}" dt="2024-05-27T23:11:20.470" v="8930" actId="165"/>
          <ac:spMkLst>
            <pc:docMk/>
            <pc:sldMk cId="2872598656" sldId="941"/>
            <ac:spMk id="6" creationId="{CA44A48A-12B7-7701-7B18-04A61A369F72}"/>
          </ac:spMkLst>
        </pc:spChg>
        <pc:spChg chg="mod">
          <ac:chgData name="Phillip Kaufman" userId="c001b2a046940d7c" providerId="LiveId" clId="{5CB25B10-5B1C-4017-B167-ED3104435743}" dt="2024-05-23T04:57:35.506" v="6086" actId="20577"/>
          <ac:spMkLst>
            <pc:docMk/>
            <pc:sldMk cId="2872598656" sldId="941"/>
            <ac:spMk id="10" creationId="{3B3955ED-8ED3-2D9F-1038-F5178B218879}"/>
          </ac:spMkLst>
        </pc:spChg>
        <pc:spChg chg="mod">
          <ac:chgData name="Phillip Kaufman" userId="c001b2a046940d7c" providerId="LiveId" clId="{5CB25B10-5B1C-4017-B167-ED3104435743}" dt="2024-05-23T04:52:44.252" v="6057" actId="20577"/>
          <ac:spMkLst>
            <pc:docMk/>
            <pc:sldMk cId="2872598656" sldId="941"/>
            <ac:spMk id="13" creationId="{D1CA460A-1F9B-6F47-8AB8-C687B9920C84}"/>
          </ac:spMkLst>
        </pc:spChg>
        <pc:spChg chg="mod">
          <ac:chgData name="Phillip Kaufman" userId="c001b2a046940d7c" providerId="LiveId" clId="{5CB25B10-5B1C-4017-B167-ED3104435743}" dt="2024-05-27T23:11:20.470" v="8930" actId="165"/>
          <ac:spMkLst>
            <pc:docMk/>
            <pc:sldMk cId="2872598656" sldId="941"/>
            <ac:spMk id="19" creationId="{857041C9-C94A-9932-6533-C8D2B8E06C87}"/>
          </ac:spMkLst>
        </pc:spChg>
        <pc:spChg chg="mod">
          <ac:chgData name="Phillip Kaufman" userId="c001b2a046940d7c" providerId="LiveId" clId="{5CB25B10-5B1C-4017-B167-ED3104435743}" dt="2024-05-27T23:09:40.414" v="8874" actId="1076"/>
          <ac:spMkLst>
            <pc:docMk/>
            <pc:sldMk cId="2872598656" sldId="941"/>
            <ac:spMk id="20" creationId="{3E82BD31-34DA-B4CB-0E89-2A9C684DCB25}"/>
          </ac:spMkLst>
        </pc:spChg>
        <pc:spChg chg="del">
          <ac:chgData name="Phillip Kaufman" userId="c001b2a046940d7c" providerId="LiveId" clId="{5CB25B10-5B1C-4017-B167-ED3104435743}" dt="2024-05-27T23:15:57.008" v="9064" actId="478"/>
          <ac:spMkLst>
            <pc:docMk/>
            <pc:sldMk cId="2872598656" sldId="941"/>
            <ac:spMk id="21" creationId="{1F43AC1E-CD9C-DDDE-1999-7CB0C9DF7CB3}"/>
          </ac:spMkLst>
        </pc:spChg>
        <pc:spChg chg="mod">
          <ac:chgData name="Phillip Kaufman" userId="c001b2a046940d7c" providerId="LiveId" clId="{5CB25B10-5B1C-4017-B167-ED3104435743}" dt="2024-05-27T23:11:20.470" v="8930" actId="165"/>
          <ac:spMkLst>
            <pc:docMk/>
            <pc:sldMk cId="2872598656" sldId="941"/>
            <ac:spMk id="22" creationId="{0C85613F-83F7-A7F6-1B4D-48F0ADBDDA99}"/>
          </ac:spMkLst>
        </pc:spChg>
        <pc:spChg chg="mod">
          <ac:chgData name="Phillip Kaufman" userId="c001b2a046940d7c" providerId="LiveId" clId="{5CB25B10-5B1C-4017-B167-ED3104435743}" dt="2024-05-27T23:11:20.470" v="8930" actId="165"/>
          <ac:spMkLst>
            <pc:docMk/>
            <pc:sldMk cId="2872598656" sldId="941"/>
            <ac:spMk id="41" creationId="{4565F7A4-B0E3-39B2-9B5F-BF5EBC2FFEE7}"/>
          </ac:spMkLst>
        </pc:spChg>
        <pc:spChg chg="mod">
          <ac:chgData name="Phillip Kaufman" userId="c001b2a046940d7c" providerId="LiveId" clId="{5CB25B10-5B1C-4017-B167-ED3104435743}" dt="2024-05-27T23:11:20.470" v="8930" actId="165"/>
          <ac:spMkLst>
            <pc:docMk/>
            <pc:sldMk cId="2872598656" sldId="941"/>
            <ac:spMk id="42" creationId="{50B6A683-992B-D0B3-D488-5C3C4381724D}"/>
          </ac:spMkLst>
        </pc:spChg>
        <pc:spChg chg="mod">
          <ac:chgData name="Phillip Kaufman" userId="c001b2a046940d7c" providerId="LiveId" clId="{5CB25B10-5B1C-4017-B167-ED3104435743}" dt="2024-05-27T23:11:20.470" v="8930" actId="165"/>
          <ac:spMkLst>
            <pc:docMk/>
            <pc:sldMk cId="2872598656" sldId="941"/>
            <ac:spMk id="56" creationId="{0C1B7A16-30A2-D2C8-6CEB-4C2D6266102C}"/>
          </ac:spMkLst>
        </pc:spChg>
        <pc:spChg chg="mod">
          <ac:chgData name="Phillip Kaufman" userId="c001b2a046940d7c" providerId="LiveId" clId="{5CB25B10-5B1C-4017-B167-ED3104435743}" dt="2024-05-27T23:11:20.470" v="8930" actId="165"/>
          <ac:spMkLst>
            <pc:docMk/>
            <pc:sldMk cId="2872598656" sldId="941"/>
            <ac:spMk id="57" creationId="{2AD750E8-CA14-B4C1-B458-6BE12E67C4CC}"/>
          </ac:spMkLst>
        </pc:spChg>
        <pc:spChg chg="mod">
          <ac:chgData name="Phillip Kaufman" userId="c001b2a046940d7c" providerId="LiveId" clId="{5CB25B10-5B1C-4017-B167-ED3104435743}" dt="2024-05-27T23:11:20.470" v="8930" actId="165"/>
          <ac:spMkLst>
            <pc:docMk/>
            <pc:sldMk cId="2872598656" sldId="941"/>
            <ac:spMk id="58" creationId="{88EBBD5C-777F-BB8D-E930-AF91BCC64E93}"/>
          </ac:spMkLst>
        </pc:spChg>
        <pc:spChg chg="mod">
          <ac:chgData name="Phillip Kaufman" userId="c001b2a046940d7c" providerId="LiveId" clId="{5CB25B10-5B1C-4017-B167-ED3104435743}" dt="2024-05-27T23:11:20.470" v="8930" actId="165"/>
          <ac:spMkLst>
            <pc:docMk/>
            <pc:sldMk cId="2872598656" sldId="941"/>
            <ac:spMk id="59" creationId="{BA721D3E-DEA2-28FB-2F06-5EAD268A16C3}"/>
          </ac:spMkLst>
        </pc:spChg>
        <pc:spChg chg="del mod">
          <ac:chgData name="Phillip Kaufman" userId="c001b2a046940d7c" providerId="LiveId" clId="{5CB25B10-5B1C-4017-B167-ED3104435743}" dt="2024-05-27T23:15:55.757" v="9063" actId="478"/>
          <ac:spMkLst>
            <pc:docMk/>
            <pc:sldMk cId="2872598656" sldId="941"/>
            <ac:spMk id="155" creationId="{551DA347-931A-4310-BE51-B662DE0E909D}"/>
          </ac:spMkLst>
        </pc:spChg>
        <pc:spChg chg="mod">
          <ac:chgData name="Phillip Kaufman" userId="c001b2a046940d7c" providerId="LiveId" clId="{5CB25B10-5B1C-4017-B167-ED3104435743}" dt="2024-05-27T23:10:36.568" v="8919" actId="571"/>
          <ac:spMkLst>
            <pc:docMk/>
            <pc:sldMk cId="2872598656" sldId="941"/>
            <ac:spMk id="200" creationId="{EDB8AFBA-4A27-C33B-FCAD-D1DDB81A41F5}"/>
          </ac:spMkLst>
        </pc:spChg>
        <pc:spChg chg="mod">
          <ac:chgData name="Phillip Kaufman" userId="c001b2a046940d7c" providerId="LiveId" clId="{5CB25B10-5B1C-4017-B167-ED3104435743}" dt="2024-05-27T23:10:36.568" v="8919" actId="571"/>
          <ac:spMkLst>
            <pc:docMk/>
            <pc:sldMk cId="2872598656" sldId="941"/>
            <ac:spMk id="204" creationId="{184867E6-CDF1-48F8-BB27-B0B7E460BA65}"/>
          </ac:spMkLst>
        </pc:spChg>
        <pc:spChg chg="mod">
          <ac:chgData name="Phillip Kaufman" userId="c001b2a046940d7c" providerId="LiveId" clId="{5CB25B10-5B1C-4017-B167-ED3104435743}" dt="2024-05-27T23:10:36.568" v="8919" actId="571"/>
          <ac:spMkLst>
            <pc:docMk/>
            <pc:sldMk cId="2872598656" sldId="941"/>
            <ac:spMk id="205" creationId="{186D675F-0FEF-2A7C-0C83-3F26A920CDD8}"/>
          </ac:spMkLst>
        </pc:spChg>
        <pc:spChg chg="mod">
          <ac:chgData name="Phillip Kaufman" userId="c001b2a046940d7c" providerId="LiveId" clId="{5CB25B10-5B1C-4017-B167-ED3104435743}" dt="2024-05-27T23:10:36.568" v="8919" actId="571"/>
          <ac:spMkLst>
            <pc:docMk/>
            <pc:sldMk cId="2872598656" sldId="941"/>
            <ac:spMk id="206" creationId="{2F5B3F55-9551-7C5F-B9BE-29E79EA5974A}"/>
          </ac:spMkLst>
        </pc:spChg>
        <pc:spChg chg="mod">
          <ac:chgData name="Phillip Kaufman" userId="c001b2a046940d7c" providerId="LiveId" clId="{5CB25B10-5B1C-4017-B167-ED3104435743}" dt="2024-05-27T23:10:36.568" v="8919" actId="571"/>
          <ac:spMkLst>
            <pc:docMk/>
            <pc:sldMk cId="2872598656" sldId="941"/>
            <ac:spMk id="207" creationId="{AFF9CFD1-9544-6522-8374-6EB5B9EE5BC6}"/>
          </ac:spMkLst>
        </pc:spChg>
        <pc:spChg chg="mod">
          <ac:chgData name="Phillip Kaufman" userId="c001b2a046940d7c" providerId="LiveId" clId="{5CB25B10-5B1C-4017-B167-ED3104435743}" dt="2024-05-27T23:10:36.568" v="8919" actId="571"/>
          <ac:spMkLst>
            <pc:docMk/>
            <pc:sldMk cId="2872598656" sldId="941"/>
            <ac:spMk id="208" creationId="{183738F8-EF43-B4CE-70BE-1301C91F9E2C}"/>
          </ac:spMkLst>
        </pc:spChg>
        <pc:spChg chg="mod">
          <ac:chgData name="Phillip Kaufman" userId="c001b2a046940d7c" providerId="LiveId" clId="{5CB25B10-5B1C-4017-B167-ED3104435743}" dt="2024-05-27T23:10:36.568" v="8919" actId="571"/>
          <ac:spMkLst>
            <pc:docMk/>
            <pc:sldMk cId="2872598656" sldId="941"/>
            <ac:spMk id="209" creationId="{3821AF5A-5AB7-CA6E-85DC-EC7A4A3373BE}"/>
          </ac:spMkLst>
        </pc:spChg>
        <pc:spChg chg="mod">
          <ac:chgData name="Phillip Kaufman" userId="c001b2a046940d7c" providerId="LiveId" clId="{5CB25B10-5B1C-4017-B167-ED3104435743}" dt="2024-05-27T23:10:36.568" v="8919" actId="571"/>
          <ac:spMkLst>
            <pc:docMk/>
            <pc:sldMk cId="2872598656" sldId="941"/>
            <ac:spMk id="210" creationId="{3CC499FE-7428-01EE-1D62-2A4DC0D16656}"/>
          </ac:spMkLst>
        </pc:spChg>
        <pc:spChg chg="mod">
          <ac:chgData name="Phillip Kaufman" userId="c001b2a046940d7c" providerId="LiveId" clId="{5CB25B10-5B1C-4017-B167-ED3104435743}" dt="2024-05-27T23:10:36.568" v="8919" actId="571"/>
          <ac:spMkLst>
            <pc:docMk/>
            <pc:sldMk cId="2872598656" sldId="941"/>
            <ac:spMk id="211" creationId="{402FB477-D6A2-72FD-1E20-E44A1005956B}"/>
          </ac:spMkLst>
        </pc:spChg>
        <pc:spChg chg="mod">
          <ac:chgData name="Phillip Kaufman" userId="c001b2a046940d7c" providerId="LiveId" clId="{5CB25B10-5B1C-4017-B167-ED3104435743}" dt="2024-05-27T23:10:36.568" v="8919" actId="571"/>
          <ac:spMkLst>
            <pc:docMk/>
            <pc:sldMk cId="2872598656" sldId="941"/>
            <ac:spMk id="212" creationId="{2D96E04D-64A2-B762-B104-F8DFAA3A1267}"/>
          </ac:spMkLst>
        </pc:spChg>
        <pc:spChg chg="mod">
          <ac:chgData name="Phillip Kaufman" userId="c001b2a046940d7c" providerId="LiveId" clId="{5CB25B10-5B1C-4017-B167-ED3104435743}" dt="2024-05-27T23:10:36.568" v="8919" actId="571"/>
          <ac:spMkLst>
            <pc:docMk/>
            <pc:sldMk cId="2872598656" sldId="941"/>
            <ac:spMk id="213" creationId="{1E4D4399-0487-9D32-3785-ABB9CA02B7A4}"/>
          </ac:spMkLst>
        </pc:spChg>
        <pc:spChg chg="mod">
          <ac:chgData name="Phillip Kaufman" userId="c001b2a046940d7c" providerId="LiveId" clId="{5CB25B10-5B1C-4017-B167-ED3104435743}" dt="2024-05-27T23:15:51.564" v="9061"/>
          <ac:spMkLst>
            <pc:docMk/>
            <pc:sldMk cId="2872598656" sldId="941"/>
            <ac:spMk id="287" creationId="{9A345C95-C3F9-A62D-E6F4-D3BFEE9FA13D}"/>
          </ac:spMkLst>
        </pc:spChg>
        <pc:spChg chg="mod">
          <ac:chgData name="Phillip Kaufman" userId="c001b2a046940d7c" providerId="LiveId" clId="{5CB25B10-5B1C-4017-B167-ED3104435743}" dt="2024-05-27T23:15:51.564" v="9061"/>
          <ac:spMkLst>
            <pc:docMk/>
            <pc:sldMk cId="2872598656" sldId="941"/>
            <ac:spMk id="291" creationId="{7939A2E2-2C2A-99BE-E5FB-4F558120C310}"/>
          </ac:spMkLst>
        </pc:spChg>
        <pc:spChg chg="mod">
          <ac:chgData name="Phillip Kaufman" userId="c001b2a046940d7c" providerId="LiveId" clId="{5CB25B10-5B1C-4017-B167-ED3104435743}" dt="2024-05-27T23:15:51.564" v="9061"/>
          <ac:spMkLst>
            <pc:docMk/>
            <pc:sldMk cId="2872598656" sldId="941"/>
            <ac:spMk id="292" creationId="{3FA8D44E-CFDF-57D6-80B5-B61C59507D42}"/>
          </ac:spMkLst>
        </pc:spChg>
        <pc:spChg chg="mod">
          <ac:chgData name="Phillip Kaufman" userId="c001b2a046940d7c" providerId="LiveId" clId="{5CB25B10-5B1C-4017-B167-ED3104435743}" dt="2024-05-27T23:15:51.564" v="9061"/>
          <ac:spMkLst>
            <pc:docMk/>
            <pc:sldMk cId="2872598656" sldId="941"/>
            <ac:spMk id="293" creationId="{0D1363DE-31EB-0275-D386-CD11E7A3DACB}"/>
          </ac:spMkLst>
        </pc:spChg>
        <pc:spChg chg="mod">
          <ac:chgData name="Phillip Kaufman" userId="c001b2a046940d7c" providerId="LiveId" clId="{5CB25B10-5B1C-4017-B167-ED3104435743}" dt="2024-05-27T23:15:51.564" v="9061"/>
          <ac:spMkLst>
            <pc:docMk/>
            <pc:sldMk cId="2872598656" sldId="941"/>
            <ac:spMk id="294" creationId="{73A5BB89-EC70-C08F-D4FA-50FAE4770002}"/>
          </ac:spMkLst>
        </pc:spChg>
        <pc:spChg chg="mod">
          <ac:chgData name="Phillip Kaufman" userId="c001b2a046940d7c" providerId="LiveId" clId="{5CB25B10-5B1C-4017-B167-ED3104435743}" dt="2024-05-27T23:15:51.564" v="9061"/>
          <ac:spMkLst>
            <pc:docMk/>
            <pc:sldMk cId="2872598656" sldId="941"/>
            <ac:spMk id="295" creationId="{2FD18742-DF5B-8C6D-1DD0-EDB853A61D72}"/>
          </ac:spMkLst>
        </pc:spChg>
        <pc:spChg chg="mod">
          <ac:chgData name="Phillip Kaufman" userId="c001b2a046940d7c" providerId="LiveId" clId="{5CB25B10-5B1C-4017-B167-ED3104435743}" dt="2024-05-27T23:15:51.564" v="9061"/>
          <ac:spMkLst>
            <pc:docMk/>
            <pc:sldMk cId="2872598656" sldId="941"/>
            <ac:spMk id="296" creationId="{2F822D70-7C67-2F86-13B5-F4AEDE922759}"/>
          </ac:spMkLst>
        </pc:spChg>
        <pc:spChg chg="mod">
          <ac:chgData name="Phillip Kaufman" userId="c001b2a046940d7c" providerId="LiveId" clId="{5CB25B10-5B1C-4017-B167-ED3104435743}" dt="2024-05-27T23:15:51.564" v="9061"/>
          <ac:spMkLst>
            <pc:docMk/>
            <pc:sldMk cId="2872598656" sldId="941"/>
            <ac:spMk id="297" creationId="{538F7EA4-119C-FE31-9980-2F34AE8689B2}"/>
          </ac:spMkLst>
        </pc:spChg>
        <pc:spChg chg="mod">
          <ac:chgData name="Phillip Kaufman" userId="c001b2a046940d7c" providerId="LiveId" clId="{5CB25B10-5B1C-4017-B167-ED3104435743}" dt="2024-05-27T23:15:51.564" v="9061"/>
          <ac:spMkLst>
            <pc:docMk/>
            <pc:sldMk cId="2872598656" sldId="941"/>
            <ac:spMk id="298" creationId="{29FF1D13-D9BA-A3EF-95F0-77515A350B39}"/>
          </ac:spMkLst>
        </pc:spChg>
        <pc:spChg chg="mod">
          <ac:chgData name="Phillip Kaufman" userId="c001b2a046940d7c" providerId="LiveId" clId="{5CB25B10-5B1C-4017-B167-ED3104435743}" dt="2024-05-27T23:15:51.564" v="9061"/>
          <ac:spMkLst>
            <pc:docMk/>
            <pc:sldMk cId="2872598656" sldId="941"/>
            <ac:spMk id="299" creationId="{A198A701-C6DD-33AF-6684-4B6065A23E16}"/>
          </ac:spMkLst>
        </pc:spChg>
        <pc:spChg chg="mod">
          <ac:chgData name="Phillip Kaufman" userId="c001b2a046940d7c" providerId="LiveId" clId="{5CB25B10-5B1C-4017-B167-ED3104435743}" dt="2024-05-27T23:15:51.564" v="9061"/>
          <ac:spMkLst>
            <pc:docMk/>
            <pc:sldMk cId="2872598656" sldId="941"/>
            <ac:spMk id="300" creationId="{1FBA646B-1B42-C2B1-7DF9-F0B9D7C94F8D}"/>
          </ac:spMkLst>
        </pc:spChg>
        <pc:spChg chg="del mod">
          <ac:chgData name="Phillip Kaufman" userId="c001b2a046940d7c" providerId="LiveId" clId="{5CB25B10-5B1C-4017-B167-ED3104435743}" dt="2024-05-30T19:33:01.959" v="9881" actId="478"/>
          <ac:spMkLst>
            <pc:docMk/>
            <pc:sldMk cId="2872598656" sldId="941"/>
            <ac:spMk id="340" creationId="{D0CF8EE7-251B-BFFF-C9DB-933ECBB54C10}"/>
          </ac:spMkLst>
        </pc:spChg>
        <pc:spChg chg="mod">
          <ac:chgData name="Phillip Kaufman" userId="c001b2a046940d7c" providerId="LiveId" clId="{5CB25B10-5B1C-4017-B167-ED3104435743}" dt="2024-06-02T23:13:46.086" v="11820" actId="403"/>
          <ac:spMkLst>
            <pc:docMk/>
            <pc:sldMk cId="2872598656" sldId="941"/>
            <ac:spMk id="344" creationId="{E0E1111B-4830-9125-070D-0FBC74555CEA}"/>
          </ac:spMkLst>
        </pc:spChg>
        <pc:spChg chg="mod">
          <ac:chgData name="Phillip Kaufman" userId="c001b2a046940d7c" providerId="LiveId" clId="{5CB25B10-5B1C-4017-B167-ED3104435743}" dt="2024-06-02T23:13:46.086" v="11820" actId="403"/>
          <ac:spMkLst>
            <pc:docMk/>
            <pc:sldMk cId="2872598656" sldId="941"/>
            <ac:spMk id="345" creationId="{0C46DE6B-A982-6BE2-B977-0D462AC477E7}"/>
          </ac:spMkLst>
        </pc:spChg>
        <pc:spChg chg="mod">
          <ac:chgData name="Phillip Kaufman" userId="c001b2a046940d7c" providerId="LiveId" clId="{5CB25B10-5B1C-4017-B167-ED3104435743}" dt="2024-06-02T23:13:46.086" v="11820" actId="403"/>
          <ac:spMkLst>
            <pc:docMk/>
            <pc:sldMk cId="2872598656" sldId="941"/>
            <ac:spMk id="346" creationId="{C23917A6-46D5-4EA1-309A-38A820C31087}"/>
          </ac:spMkLst>
        </pc:spChg>
        <pc:spChg chg="mod">
          <ac:chgData name="Phillip Kaufman" userId="c001b2a046940d7c" providerId="LiveId" clId="{5CB25B10-5B1C-4017-B167-ED3104435743}" dt="2024-06-02T23:13:46.086" v="11820" actId="403"/>
          <ac:spMkLst>
            <pc:docMk/>
            <pc:sldMk cId="2872598656" sldId="941"/>
            <ac:spMk id="347" creationId="{92BB0709-C94A-E261-E2CF-6FBE04ABE5FF}"/>
          </ac:spMkLst>
        </pc:spChg>
        <pc:spChg chg="mod">
          <ac:chgData name="Phillip Kaufman" userId="c001b2a046940d7c" providerId="LiveId" clId="{5CB25B10-5B1C-4017-B167-ED3104435743}" dt="2024-06-02T23:13:46.086" v="11820" actId="403"/>
          <ac:spMkLst>
            <pc:docMk/>
            <pc:sldMk cId="2872598656" sldId="941"/>
            <ac:spMk id="348" creationId="{F27E7692-7ADB-AD8A-9CC8-8DC709FD662A}"/>
          </ac:spMkLst>
        </pc:spChg>
        <pc:spChg chg="mod">
          <ac:chgData name="Phillip Kaufman" userId="c001b2a046940d7c" providerId="LiveId" clId="{5CB25B10-5B1C-4017-B167-ED3104435743}" dt="2024-06-02T23:13:46.086" v="11820" actId="403"/>
          <ac:spMkLst>
            <pc:docMk/>
            <pc:sldMk cId="2872598656" sldId="941"/>
            <ac:spMk id="349" creationId="{95AE4DC0-DB33-9494-FF9C-470E10F4F6FB}"/>
          </ac:spMkLst>
        </pc:spChg>
        <pc:spChg chg="mod">
          <ac:chgData name="Phillip Kaufman" userId="c001b2a046940d7c" providerId="LiveId" clId="{5CB25B10-5B1C-4017-B167-ED3104435743}" dt="2024-06-02T23:13:46.086" v="11820" actId="403"/>
          <ac:spMkLst>
            <pc:docMk/>
            <pc:sldMk cId="2872598656" sldId="941"/>
            <ac:spMk id="350" creationId="{A02526D7-C086-EFF1-E3B5-5F0E7577B53B}"/>
          </ac:spMkLst>
        </pc:spChg>
        <pc:spChg chg="mod">
          <ac:chgData name="Phillip Kaufman" userId="c001b2a046940d7c" providerId="LiveId" clId="{5CB25B10-5B1C-4017-B167-ED3104435743}" dt="2024-06-02T23:13:46.086" v="11820" actId="403"/>
          <ac:spMkLst>
            <pc:docMk/>
            <pc:sldMk cId="2872598656" sldId="941"/>
            <ac:spMk id="351" creationId="{DEC5EF61-6B59-0BC6-BAD5-53EE03BD3F03}"/>
          </ac:spMkLst>
        </pc:spChg>
        <pc:spChg chg="mod">
          <ac:chgData name="Phillip Kaufman" userId="c001b2a046940d7c" providerId="LiveId" clId="{5CB25B10-5B1C-4017-B167-ED3104435743}" dt="2024-06-02T23:13:52.073" v="11821" actId="1076"/>
          <ac:spMkLst>
            <pc:docMk/>
            <pc:sldMk cId="2872598656" sldId="941"/>
            <ac:spMk id="352" creationId="{373E2F14-BA76-F665-0D93-0B55D2DE9D22}"/>
          </ac:spMkLst>
        </pc:spChg>
        <pc:spChg chg="mod">
          <ac:chgData name="Phillip Kaufman" userId="c001b2a046940d7c" providerId="LiveId" clId="{5CB25B10-5B1C-4017-B167-ED3104435743}" dt="2024-06-02T23:20:36.111" v="11940" actId="1035"/>
          <ac:spMkLst>
            <pc:docMk/>
            <pc:sldMk cId="2872598656" sldId="941"/>
            <ac:spMk id="353" creationId="{73BED6A5-9A11-6C66-B55E-1E890799F570}"/>
          </ac:spMkLst>
        </pc:spChg>
        <pc:spChg chg="add del mod">
          <ac:chgData name="Phillip Kaufman" userId="c001b2a046940d7c" providerId="LiveId" clId="{5CB25B10-5B1C-4017-B167-ED3104435743}" dt="2024-06-02T23:12:48.718" v="11814" actId="21"/>
          <ac:spMkLst>
            <pc:docMk/>
            <pc:sldMk cId="2872598656" sldId="941"/>
            <ac:spMk id="357" creationId="{D45EF3BD-3502-0786-75BD-D0E31C61E0BA}"/>
          </ac:spMkLst>
        </pc:spChg>
        <pc:grpChg chg="add mod topLvl">
          <ac:chgData name="Phillip Kaufman" userId="c001b2a046940d7c" providerId="LiveId" clId="{5CB25B10-5B1C-4017-B167-ED3104435743}" dt="2024-06-02T23:13:46.086" v="11820" actId="403"/>
          <ac:grpSpMkLst>
            <pc:docMk/>
            <pc:sldMk cId="2872598656" sldId="941"/>
            <ac:grpSpMk id="5" creationId="{D7811A37-49F9-8B13-09D7-8E773B477FCA}"/>
          </ac:grpSpMkLst>
        </pc:grpChg>
        <pc:grpChg chg="add del mod">
          <ac:chgData name="Phillip Kaufman" userId="c001b2a046940d7c" providerId="LiveId" clId="{5CB25B10-5B1C-4017-B167-ED3104435743}" dt="2024-06-02T02:15:07.391" v="11424" actId="165"/>
          <ac:grpSpMkLst>
            <pc:docMk/>
            <pc:sldMk cId="2872598656" sldId="941"/>
            <ac:grpSpMk id="6" creationId="{11BB83BF-52F5-4843-C248-3503ADCA976A}"/>
          </ac:grpSpMkLst>
        </pc:grpChg>
        <pc:grpChg chg="add mod">
          <ac:chgData name="Phillip Kaufman" userId="c001b2a046940d7c" providerId="LiveId" clId="{5CB25B10-5B1C-4017-B167-ED3104435743}" dt="2024-06-02T22:53:09.718" v="11644"/>
          <ac:grpSpMkLst>
            <pc:docMk/>
            <pc:sldMk cId="2872598656" sldId="941"/>
            <ac:grpSpMk id="6" creationId="{33CE72B8-3422-4F56-286C-588561E3270F}"/>
          </ac:grpSpMkLst>
        </pc:grpChg>
        <pc:grpChg chg="add del mod">
          <ac:chgData name="Phillip Kaufman" userId="c001b2a046940d7c" providerId="LiveId" clId="{5CB25B10-5B1C-4017-B167-ED3104435743}" dt="2024-06-02T02:17:17.941" v="11458" actId="478"/>
          <ac:grpSpMkLst>
            <pc:docMk/>
            <pc:sldMk cId="2872598656" sldId="941"/>
            <ac:grpSpMk id="7" creationId="{3BF905B7-1571-F5FB-6601-5B485915E0F3}"/>
          </ac:grpSpMkLst>
        </pc:grpChg>
        <pc:grpChg chg="add mod">
          <ac:chgData name="Phillip Kaufman" userId="c001b2a046940d7c" providerId="LiveId" clId="{5CB25B10-5B1C-4017-B167-ED3104435743}" dt="2024-05-27T07:12:59.878" v="8402"/>
          <ac:grpSpMkLst>
            <pc:docMk/>
            <pc:sldMk cId="2872598656" sldId="941"/>
            <ac:grpSpMk id="7" creationId="{6F5E9BB9-8A4F-EDE4-1B27-E34F9908286D}"/>
          </ac:grpSpMkLst>
        </pc:grpChg>
        <pc:grpChg chg="add del mod">
          <ac:chgData name="Phillip Kaufman" userId="c001b2a046940d7c" providerId="LiveId" clId="{5CB25B10-5B1C-4017-B167-ED3104435743}" dt="2024-05-27T23:10:32.262" v="8916" actId="478"/>
          <ac:grpSpMkLst>
            <pc:docMk/>
            <pc:sldMk cId="2872598656" sldId="941"/>
            <ac:grpSpMk id="7" creationId="{7B2CA139-2338-78CD-350A-4C746BF3D51B}"/>
          </ac:grpSpMkLst>
        </pc:grpChg>
        <pc:grpChg chg="mod">
          <ac:chgData name="Phillip Kaufman" userId="c001b2a046940d7c" providerId="LiveId" clId="{5CB25B10-5B1C-4017-B167-ED3104435743}" dt="2024-05-27T07:12:59.878" v="8402"/>
          <ac:grpSpMkLst>
            <pc:docMk/>
            <pc:sldMk cId="2872598656" sldId="941"/>
            <ac:grpSpMk id="8" creationId="{74E80B62-C83E-ADC9-C714-DC33D08C3B79}"/>
          </ac:grpSpMkLst>
        </pc:grpChg>
        <pc:grpChg chg="mod">
          <ac:chgData name="Phillip Kaufman" userId="c001b2a046940d7c" providerId="LiveId" clId="{5CB25B10-5B1C-4017-B167-ED3104435743}" dt="2024-05-27T23:07:35.953" v="8843"/>
          <ac:grpSpMkLst>
            <pc:docMk/>
            <pc:sldMk cId="2872598656" sldId="941"/>
            <ac:grpSpMk id="8" creationId="{D042F1A6-6272-76CD-E71B-B002A0492B50}"/>
          </ac:grpSpMkLst>
        </pc:grpChg>
        <pc:grpChg chg="mod">
          <ac:chgData name="Phillip Kaufman" userId="c001b2a046940d7c" providerId="LiveId" clId="{5CB25B10-5B1C-4017-B167-ED3104435743}" dt="2024-05-27T23:11:20.470" v="8930" actId="165"/>
          <ac:grpSpMkLst>
            <pc:docMk/>
            <pc:sldMk cId="2872598656" sldId="941"/>
            <ac:grpSpMk id="11" creationId="{556110C5-035E-75FE-4819-400EE2F3EBFA}"/>
          </ac:grpSpMkLst>
        </pc:grpChg>
        <pc:grpChg chg="mod">
          <ac:chgData name="Phillip Kaufman" userId="c001b2a046940d7c" providerId="LiveId" clId="{5CB25B10-5B1C-4017-B167-ED3104435743}" dt="2024-05-27T23:11:20.470" v="8930" actId="165"/>
          <ac:grpSpMkLst>
            <pc:docMk/>
            <pc:sldMk cId="2872598656" sldId="941"/>
            <ac:grpSpMk id="12" creationId="{1FAA0889-2BE4-637F-222E-C9E7DDEA1681}"/>
          </ac:grpSpMkLst>
        </pc:grpChg>
        <pc:grpChg chg="mod">
          <ac:chgData name="Phillip Kaufman" userId="c001b2a046940d7c" providerId="LiveId" clId="{5CB25B10-5B1C-4017-B167-ED3104435743}" dt="2024-05-27T23:11:20.470" v="8930" actId="165"/>
          <ac:grpSpMkLst>
            <pc:docMk/>
            <pc:sldMk cId="2872598656" sldId="941"/>
            <ac:grpSpMk id="14" creationId="{494F32F3-2418-AFD2-C3BF-085C89A4651E}"/>
          </ac:grpSpMkLst>
        </pc:grpChg>
        <pc:grpChg chg="del mod topLvl">
          <ac:chgData name="Phillip Kaufman" userId="c001b2a046940d7c" providerId="LiveId" clId="{5CB25B10-5B1C-4017-B167-ED3104435743}" dt="2024-05-27T23:15:51.200" v="9060" actId="478"/>
          <ac:grpSpMkLst>
            <pc:docMk/>
            <pc:sldMk cId="2872598656" sldId="941"/>
            <ac:grpSpMk id="15" creationId="{2EF71B17-2E49-C077-9843-2511CDF53A57}"/>
          </ac:grpSpMkLst>
        </pc:grpChg>
        <pc:grpChg chg="mod">
          <ac:chgData name="Phillip Kaufman" userId="c001b2a046940d7c" providerId="LiveId" clId="{5CB25B10-5B1C-4017-B167-ED3104435743}" dt="2024-05-27T07:12:59.878" v="8402"/>
          <ac:grpSpMkLst>
            <pc:docMk/>
            <pc:sldMk cId="2872598656" sldId="941"/>
            <ac:grpSpMk id="16" creationId="{CD05F32F-E4FC-D250-70CE-2929540E7B38}"/>
          </ac:grpSpMkLst>
        </pc:grpChg>
        <pc:grpChg chg="mod">
          <ac:chgData name="Phillip Kaufman" userId="c001b2a046940d7c" providerId="LiveId" clId="{5CB25B10-5B1C-4017-B167-ED3104435743}" dt="2024-05-27T23:11:20.470" v="8930" actId="165"/>
          <ac:grpSpMkLst>
            <pc:docMk/>
            <pc:sldMk cId="2872598656" sldId="941"/>
            <ac:grpSpMk id="24" creationId="{CA0603CF-3341-E446-C6F1-6EE5C31E6818}"/>
          </ac:grpSpMkLst>
        </pc:grpChg>
        <pc:grpChg chg="add mod ord">
          <ac:chgData name="Phillip Kaufman" userId="c001b2a046940d7c" providerId="LiveId" clId="{5CB25B10-5B1C-4017-B167-ED3104435743}" dt="2024-06-02T23:13:46.086" v="11820" actId="403"/>
          <ac:grpSpMkLst>
            <pc:docMk/>
            <pc:sldMk cId="2872598656" sldId="941"/>
            <ac:grpSpMk id="42" creationId="{3BF606D7-3EAF-EE6C-BE46-D4D8B9744B89}"/>
          </ac:grpSpMkLst>
        </pc:grpChg>
        <pc:grpChg chg="add mod">
          <ac:chgData name="Phillip Kaufman" userId="c001b2a046940d7c" providerId="LiveId" clId="{5CB25B10-5B1C-4017-B167-ED3104435743}" dt="2024-06-02T23:13:46.086" v="11820" actId="403"/>
          <ac:grpSpMkLst>
            <pc:docMk/>
            <pc:sldMk cId="2872598656" sldId="941"/>
            <ac:grpSpMk id="43" creationId="{1FDDDCB4-0C67-0C02-4E0C-7CCBF4E619FB}"/>
          </ac:grpSpMkLst>
        </pc:grpChg>
        <pc:grpChg chg="del mod topLvl">
          <ac:chgData name="Phillip Kaufman" userId="c001b2a046940d7c" providerId="LiveId" clId="{5CB25B10-5B1C-4017-B167-ED3104435743}" dt="2024-05-27T23:11:25.543" v="8931" actId="478"/>
          <ac:grpSpMkLst>
            <pc:docMk/>
            <pc:sldMk cId="2872598656" sldId="941"/>
            <ac:grpSpMk id="60" creationId="{A3A41B03-1D7C-2FCE-62F6-FD2C8E557172}"/>
          </ac:grpSpMkLst>
        </pc:grpChg>
        <pc:grpChg chg="add del mod">
          <ac:chgData name="Phillip Kaufman" userId="c001b2a046940d7c" providerId="LiveId" clId="{5CB25B10-5B1C-4017-B167-ED3104435743}" dt="2024-05-27T23:10:28.787" v="8915" actId="21"/>
          <ac:grpSpMkLst>
            <pc:docMk/>
            <pc:sldMk cId="2872598656" sldId="941"/>
            <ac:grpSpMk id="61" creationId="{56A52440-6A04-A5D4-95FB-347EDE0CD1FA}"/>
          </ac:grpSpMkLst>
        </pc:grpChg>
        <pc:grpChg chg="add mod">
          <ac:chgData name="Phillip Kaufman" userId="c001b2a046940d7c" providerId="LiveId" clId="{5CB25B10-5B1C-4017-B167-ED3104435743}" dt="2024-05-27T07:13:07.782" v="8403"/>
          <ac:grpSpMkLst>
            <pc:docMk/>
            <pc:sldMk cId="2872598656" sldId="941"/>
            <ac:grpSpMk id="62" creationId="{365D4799-23D8-AC16-79A4-C7012A446686}"/>
          </ac:grpSpMkLst>
        </pc:grpChg>
        <pc:grpChg chg="mod">
          <ac:chgData name="Phillip Kaufman" userId="c001b2a046940d7c" providerId="LiveId" clId="{5CB25B10-5B1C-4017-B167-ED3104435743}" dt="2024-05-27T23:09:35.092" v="8871"/>
          <ac:grpSpMkLst>
            <pc:docMk/>
            <pc:sldMk cId="2872598656" sldId="941"/>
            <ac:grpSpMk id="62" creationId="{916206DE-58ED-22AD-E5FF-DD870F00512E}"/>
          </ac:grpSpMkLst>
        </pc:grpChg>
        <pc:grpChg chg="mod">
          <ac:chgData name="Phillip Kaufman" userId="c001b2a046940d7c" providerId="LiveId" clId="{5CB25B10-5B1C-4017-B167-ED3104435743}" dt="2024-05-27T07:13:07.782" v="8403"/>
          <ac:grpSpMkLst>
            <pc:docMk/>
            <pc:sldMk cId="2872598656" sldId="941"/>
            <ac:grpSpMk id="63" creationId="{C5DB01D1-1A23-027C-9DE2-8DB46E943310}"/>
          </ac:grpSpMkLst>
        </pc:grpChg>
        <pc:grpChg chg="mod">
          <ac:chgData name="Phillip Kaufman" userId="c001b2a046940d7c" providerId="LiveId" clId="{5CB25B10-5B1C-4017-B167-ED3104435743}" dt="2024-05-27T07:13:07.782" v="8403"/>
          <ac:grpSpMkLst>
            <pc:docMk/>
            <pc:sldMk cId="2872598656" sldId="941"/>
            <ac:grpSpMk id="65" creationId="{EC6BED4A-67DB-A278-E7D5-AF6D99A07979}"/>
          </ac:grpSpMkLst>
        </pc:grpChg>
        <pc:grpChg chg="mod">
          <ac:chgData name="Phillip Kaufman" userId="c001b2a046940d7c" providerId="LiveId" clId="{5CB25B10-5B1C-4017-B167-ED3104435743}" dt="2024-05-27T23:11:20.470" v="8930" actId="165"/>
          <ac:grpSpMkLst>
            <pc:docMk/>
            <pc:sldMk cId="2872598656" sldId="941"/>
            <ac:grpSpMk id="70" creationId="{FC55D84B-7E8C-5D6D-8FC9-FECB0FEC7E75}"/>
          </ac:grpSpMkLst>
        </pc:grpChg>
        <pc:grpChg chg="add del mod">
          <ac:chgData name="Phillip Kaufman" userId="c001b2a046940d7c" providerId="LiveId" clId="{5CB25B10-5B1C-4017-B167-ED3104435743}" dt="2024-05-27T23:11:14.602" v="8929" actId="21"/>
          <ac:grpSpMkLst>
            <pc:docMk/>
            <pc:sldMk cId="2872598656" sldId="941"/>
            <ac:grpSpMk id="122" creationId="{56A52440-6A04-A5D4-95FB-347EDE0CD1FA}"/>
          </ac:grpSpMkLst>
        </pc:grpChg>
        <pc:grpChg chg="mod">
          <ac:chgData name="Phillip Kaufman" userId="c001b2a046940d7c" providerId="LiveId" clId="{5CB25B10-5B1C-4017-B167-ED3104435743}" dt="2024-05-27T23:10:34.045" v="8917"/>
          <ac:grpSpMkLst>
            <pc:docMk/>
            <pc:sldMk cId="2872598656" sldId="941"/>
            <ac:grpSpMk id="123" creationId="{916206DE-58ED-22AD-E5FF-DD870F00512E}"/>
          </ac:grpSpMkLst>
        </pc:grpChg>
        <pc:grpChg chg="add mod">
          <ac:chgData name="Phillip Kaufman" userId="c001b2a046940d7c" providerId="LiveId" clId="{5CB25B10-5B1C-4017-B167-ED3104435743}" dt="2024-05-27T07:13:08.964" v="8404"/>
          <ac:grpSpMkLst>
            <pc:docMk/>
            <pc:sldMk cId="2872598656" sldId="941"/>
            <ac:grpSpMk id="124" creationId="{2FACF55E-1ABE-93D5-7ED0-E47D665FCB9D}"/>
          </ac:grpSpMkLst>
        </pc:grpChg>
        <pc:grpChg chg="mod">
          <ac:chgData name="Phillip Kaufman" userId="c001b2a046940d7c" providerId="LiveId" clId="{5CB25B10-5B1C-4017-B167-ED3104435743}" dt="2024-05-27T07:13:08.964" v="8404"/>
          <ac:grpSpMkLst>
            <pc:docMk/>
            <pc:sldMk cId="2872598656" sldId="941"/>
            <ac:grpSpMk id="125" creationId="{D5B947E2-9E2C-FF29-DB14-97E735D8F0ED}"/>
          </ac:grpSpMkLst>
        </pc:grpChg>
        <pc:grpChg chg="mod">
          <ac:chgData name="Phillip Kaufman" userId="c001b2a046940d7c" providerId="LiveId" clId="{5CB25B10-5B1C-4017-B167-ED3104435743}" dt="2024-05-27T07:13:08.964" v="8404"/>
          <ac:grpSpMkLst>
            <pc:docMk/>
            <pc:sldMk cId="2872598656" sldId="941"/>
            <ac:grpSpMk id="127" creationId="{F4BE5889-C594-75FA-E1D1-D2D6B788A590}"/>
          </ac:grpSpMkLst>
        </pc:grpChg>
        <pc:grpChg chg="del">
          <ac:chgData name="Phillip Kaufman" userId="c001b2a046940d7c" providerId="LiveId" clId="{5CB25B10-5B1C-4017-B167-ED3104435743}" dt="2024-05-27T23:11:20.470" v="8930" actId="165"/>
          <ac:grpSpMkLst>
            <pc:docMk/>
            <pc:sldMk cId="2872598656" sldId="941"/>
            <ac:grpSpMk id="150" creationId="{2066173D-41DF-673A-516C-0B0C54307AE0}"/>
          </ac:grpSpMkLst>
        </pc:grpChg>
        <pc:grpChg chg="add mod">
          <ac:chgData name="Phillip Kaufman" userId="c001b2a046940d7c" providerId="LiveId" clId="{5CB25B10-5B1C-4017-B167-ED3104435743}" dt="2024-05-27T23:10:36.568" v="8919" actId="571"/>
          <ac:grpSpMkLst>
            <pc:docMk/>
            <pc:sldMk cId="2872598656" sldId="941"/>
            <ac:grpSpMk id="164" creationId="{A578CD56-3CCB-BF63-5AD6-599A3740FF2E}"/>
          </ac:grpSpMkLst>
        </pc:grpChg>
        <pc:grpChg chg="mod">
          <ac:chgData name="Phillip Kaufman" userId="c001b2a046940d7c" providerId="LiveId" clId="{5CB25B10-5B1C-4017-B167-ED3104435743}" dt="2024-05-27T23:10:36.568" v="8919" actId="571"/>
          <ac:grpSpMkLst>
            <pc:docMk/>
            <pc:sldMk cId="2872598656" sldId="941"/>
            <ac:grpSpMk id="165" creationId="{2BC745F2-F999-11C5-993E-221CFA468902}"/>
          </ac:grpSpMkLst>
        </pc:grpChg>
        <pc:grpChg chg="mod">
          <ac:chgData name="Phillip Kaufman" userId="c001b2a046940d7c" providerId="LiveId" clId="{5CB25B10-5B1C-4017-B167-ED3104435743}" dt="2024-05-27T23:10:36.568" v="8919" actId="571"/>
          <ac:grpSpMkLst>
            <pc:docMk/>
            <pc:sldMk cId="2872598656" sldId="941"/>
            <ac:grpSpMk id="166" creationId="{518E0EB8-811C-372B-FE26-26EA55DE2D14}"/>
          </ac:grpSpMkLst>
        </pc:grpChg>
        <pc:grpChg chg="add mod">
          <ac:chgData name="Phillip Kaufman" userId="c001b2a046940d7c" providerId="LiveId" clId="{5CB25B10-5B1C-4017-B167-ED3104435743}" dt="2024-05-27T07:13:10.402" v="8405"/>
          <ac:grpSpMkLst>
            <pc:docMk/>
            <pc:sldMk cId="2872598656" sldId="941"/>
            <ac:grpSpMk id="167" creationId="{9727FF15-6184-A0CA-11C9-D862E1BBF8D6}"/>
          </ac:grpSpMkLst>
        </pc:grpChg>
        <pc:grpChg chg="mod">
          <ac:chgData name="Phillip Kaufman" userId="c001b2a046940d7c" providerId="LiveId" clId="{5CB25B10-5B1C-4017-B167-ED3104435743}" dt="2024-05-27T23:10:36.568" v="8919" actId="571"/>
          <ac:grpSpMkLst>
            <pc:docMk/>
            <pc:sldMk cId="2872598656" sldId="941"/>
            <ac:grpSpMk id="167" creationId="{C1C06A89-E674-DF92-EEEB-4B3434DE4B8B}"/>
          </ac:grpSpMkLst>
        </pc:grpChg>
        <pc:grpChg chg="mod">
          <ac:chgData name="Phillip Kaufman" userId="c001b2a046940d7c" providerId="LiveId" clId="{5CB25B10-5B1C-4017-B167-ED3104435743}" dt="2024-05-27T07:13:10.402" v="8405"/>
          <ac:grpSpMkLst>
            <pc:docMk/>
            <pc:sldMk cId="2872598656" sldId="941"/>
            <ac:grpSpMk id="168" creationId="{7D4838CC-08F0-1241-4B4B-DBE27DFE24ED}"/>
          </ac:grpSpMkLst>
        </pc:grpChg>
        <pc:grpChg chg="mod">
          <ac:chgData name="Phillip Kaufman" userId="c001b2a046940d7c" providerId="LiveId" clId="{5CB25B10-5B1C-4017-B167-ED3104435743}" dt="2024-05-27T07:13:10.402" v="8405"/>
          <ac:grpSpMkLst>
            <pc:docMk/>
            <pc:sldMk cId="2872598656" sldId="941"/>
            <ac:grpSpMk id="170" creationId="{A26298CE-E875-7389-543B-EA4781FA7AB6}"/>
          </ac:grpSpMkLst>
        </pc:grpChg>
        <pc:grpChg chg="mod">
          <ac:chgData name="Phillip Kaufman" userId="c001b2a046940d7c" providerId="LiveId" clId="{5CB25B10-5B1C-4017-B167-ED3104435743}" dt="2024-05-27T23:10:36.568" v="8919" actId="571"/>
          <ac:grpSpMkLst>
            <pc:docMk/>
            <pc:sldMk cId="2872598656" sldId="941"/>
            <ac:grpSpMk id="201" creationId="{5B2EBE72-78AB-61A1-9E00-2F9660711F25}"/>
          </ac:grpSpMkLst>
        </pc:grpChg>
        <pc:grpChg chg="mod">
          <ac:chgData name="Phillip Kaufman" userId="c001b2a046940d7c" providerId="LiveId" clId="{5CB25B10-5B1C-4017-B167-ED3104435743}" dt="2024-05-27T23:10:36.568" v="8919" actId="571"/>
          <ac:grpSpMkLst>
            <pc:docMk/>
            <pc:sldMk cId="2872598656" sldId="941"/>
            <ac:grpSpMk id="202" creationId="{92388E46-0B2D-EEBA-EB11-28F3590B6E6C}"/>
          </ac:grpSpMkLst>
        </pc:grpChg>
        <pc:grpChg chg="mod">
          <ac:chgData name="Phillip Kaufman" userId="c001b2a046940d7c" providerId="LiveId" clId="{5CB25B10-5B1C-4017-B167-ED3104435743}" dt="2024-05-27T23:10:36.568" v="8919" actId="571"/>
          <ac:grpSpMkLst>
            <pc:docMk/>
            <pc:sldMk cId="2872598656" sldId="941"/>
            <ac:grpSpMk id="203" creationId="{12B34E6E-E0DF-2CB6-26A0-57A12B22338C}"/>
          </ac:grpSpMkLst>
        </pc:grpChg>
        <pc:grpChg chg="mod">
          <ac:chgData name="Phillip Kaufman" userId="c001b2a046940d7c" providerId="LiveId" clId="{5CB25B10-5B1C-4017-B167-ED3104435743}" dt="2024-05-27T23:10:36.568" v="8919" actId="571"/>
          <ac:grpSpMkLst>
            <pc:docMk/>
            <pc:sldMk cId="2872598656" sldId="941"/>
            <ac:grpSpMk id="214" creationId="{48F6938C-021E-3494-EA79-C7B64B5149D3}"/>
          </ac:grpSpMkLst>
        </pc:grpChg>
        <pc:grpChg chg="add del mod">
          <ac:chgData name="Phillip Kaufman" userId="c001b2a046940d7c" providerId="LiveId" clId="{5CB25B10-5B1C-4017-B167-ED3104435743}" dt="2024-05-27T23:15:51.200" v="9060" actId="478"/>
          <ac:grpSpMkLst>
            <pc:docMk/>
            <pc:sldMk cId="2872598656" sldId="941"/>
            <ac:grpSpMk id="217" creationId="{56A52440-6A04-A5D4-95FB-347EDE0CD1FA}"/>
          </ac:grpSpMkLst>
        </pc:grpChg>
        <pc:grpChg chg="mod">
          <ac:chgData name="Phillip Kaufman" userId="c001b2a046940d7c" providerId="LiveId" clId="{5CB25B10-5B1C-4017-B167-ED3104435743}" dt="2024-05-27T23:11:25.957" v="8932"/>
          <ac:grpSpMkLst>
            <pc:docMk/>
            <pc:sldMk cId="2872598656" sldId="941"/>
            <ac:grpSpMk id="218" creationId="{916206DE-58ED-22AD-E5FF-DD870F00512E}"/>
          </ac:grpSpMkLst>
        </pc:grpChg>
        <pc:grpChg chg="add mod">
          <ac:chgData name="Phillip Kaufman" userId="c001b2a046940d7c" providerId="LiveId" clId="{5CB25B10-5B1C-4017-B167-ED3104435743}" dt="2024-05-27T23:15:51.564" v="9061"/>
          <ac:grpSpMkLst>
            <pc:docMk/>
            <pc:sldMk cId="2872598656" sldId="941"/>
            <ac:grpSpMk id="251" creationId="{163FA1CC-A99D-6BC1-63FD-8A53BE2CEE3E}"/>
          </ac:grpSpMkLst>
        </pc:grpChg>
        <pc:grpChg chg="mod">
          <ac:chgData name="Phillip Kaufman" userId="c001b2a046940d7c" providerId="LiveId" clId="{5CB25B10-5B1C-4017-B167-ED3104435743}" dt="2024-05-27T23:15:51.564" v="9061"/>
          <ac:grpSpMkLst>
            <pc:docMk/>
            <pc:sldMk cId="2872598656" sldId="941"/>
            <ac:grpSpMk id="252" creationId="{B7E9F46C-FD40-D182-52D8-AC37E3074FD0}"/>
          </ac:grpSpMkLst>
        </pc:grpChg>
        <pc:grpChg chg="mod">
          <ac:chgData name="Phillip Kaufman" userId="c001b2a046940d7c" providerId="LiveId" clId="{5CB25B10-5B1C-4017-B167-ED3104435743}" dt="2024-05-27T23:15:51.564" v="9061"/>
          <ac:grpSpMkLst>
            <pc:docMk/>
            <pc:sldMk cId="2872598656" sldId="941"/>
            <ac:grpSpMk id="253" creationId="{06D9EAE2-762F-F24A-4911-33643E7340CB}"/>
          </ac:grpSpMkLst>
        </pc:grpChg>
        <pc:grpChg chg="mod">
          <ac:chgData name="Phillip Kaufman" userId="c001b2a046940d7c" providerId="LiveId" clId="{5CB25B10-5B1C-4017-B167-ED3104435743}" dt="2024-05-27T23:15:51.564" v="9061"/>
          <ac:grpSpMkLst>
            <pc:docMk/>
            <pc:sldMk cId="2872598656" sldId="941"/>
            <ac:grpSpMk id="254" creationId="{F7AAFBFB-4A03-D8EA-9A70-315D83BAEFC8}"/>
          </ac:grpSpMkLst>
        </pc:grpChg>
        <pc:grpChg chg="mod">
          <ac:chgData name="Phillip Kaufman" userId="c001b2a046940d7c" providerId="LiveId" clId="{5CB25B10-5B1C-4017-B167-ED3104435743}" dt="2024-05-27T23:15:51.564" v="9061"/>
          <ac:grpSpMkLst>
            <pc:docMk/>
            <pc:sldMk cId="2872598656" sldId="941"/>
            <ac:grpSpMk id="288" creationId="{8C412840-264F-BB92-E1F2-E6F78B70DE4D}"/>
          </ac:grpSpMkLst>
        </pc:grpChg>
        <pc:grpChg chg="mod">
          <ac:chgData name="Phillip Kaufman" userId="c001b2a046940d7c" providerId="LiveId" clId="{5CB25B10-5B1C-4017-B167-ED3104435743}" dt="2024-05-27T23:15:51.564" v="9061"/>
          <ac:grpSpMkLst>
            <pc:docMk/>
            <pc:sldMk cId="2872598656" sldId="941"/>
            <ac:grpSpMk id="289" creationId="{08E55865-BB96-150E-8F77-C71E44AE0829}"/>
          </ac:grpSpMkLst>
        </pc:grpChg>
        <pc:grpChg chg="mod">
          <ac:chgData name="Phillip Kaufman" userId="c001b2a046940d7c" providerId="LiveId" clId="{5CB25B10-5B1C-4017-B167-ED3104435743}" dt="2024-05-27T23:15:51.564" v="9061"/>
          <ac:grpSpMkLst>
            <pc:docMk/>
            <pc:sldMk cId="2872598656" sldId="941"/>
            <ac:grpSpMk id="290" creationId="{4812D52A-1659-A841-369F-3E240E8DAE4A}"/>
          </ac:grpSpMkLst>
        </pc:grpChg>
        <pc:grpChg chg="mod">
          <ac:chgData name="Phillip Kaufman" userId="c001b2a046940d7c" providerId="LiveId" clId="{5CB25B10-5B1C-4017-B167-ED3104435743}" dt="2024-05-27T23:15:51.564" v="9061"/>
          <ac:grpSpMkLst>
            <pc:docMk/>
            <pc:sldMk cId="2872598656" sldId="941"/>
            <ac:grpSpMk id="301" creationId="{F546E883-CAB2-2211-3251-B9A581D565A5}"/>
          </ac:grpSpMkLst>
        </pc:grpChg>
        <pc:grpChg chg="add del mod">
          <ac:chgData name="Phillip Kaufman" userId="c001b2a046940d7c" providerId="LiveId" clId="{5CB25B10-5B1C-4017-B167-ED3104435743}" dt="2024-05-30T19:33:16.209" v="9884" actId="165"/>
          <ac:grpSpMkLst>
            <pc:docMk/>
            <pc:sldMk cId="2872598656" sldId="941"/>
            <ac:grpSpMk id="304" creationId="{05909A2E-58A6-09CB-93AA-FFFB8C510BDC}"/>
          </ac:grpSpMkLst>
        </pc:grpChg>
        <pc:grpChg chg="mod topLvl">
          <ac:chgData name="Phillip Kaufman" userId="c001b2a046940d7c" providerId="LiveId" clId="{5CB25B10-5B1C-4017-B167-ED3104435743}" dt="2024-06-02T23:13:46.086" v="11820" actId="403"/>
          <ac:grpSpMkLst>
            <pc:docMk/>
            <pc:sldMk cId="2872598656" sldId="941"/>
            <ac:grpSpMk id="305" creationId="{4EC0133B-3DC5-2809-61D1-BDF98DF392BD}"/>
          </ac:grpSpMkLst>
        </pc:grpChg>
        <pc:grpChg chg="del mod topLvl">
          <ac:chgData name="Phillip Kaufman" userId="c001b2a046940d7c" providerId="LiveId" clId="{5CB25B10-5B1C-4017-B167-ED3104435743}" dt="2024-06-02T02:15:10.918" v="11425" actId="478"/>
          <ac:grpSpMkLst>
            <pc:docMk/>
            <pc:sldMk cId="2872598656" sldId="941"/>
            <ac:grpSpMk id="306" creationId="{EDDD79A9-B77C-444B-6B9C-2704F48F54C7}"/>
          </ac:grpSpMkLst>
        </pc:grpChg>
        <pc:grpChg chg="mod">
          <ac:chgData name="Phillip Kaufman" userId="c001b2a046940d7c" providerId="LiveId" clId="{5CB25B10-5B1C-4017-B167-ED3104435743}" dt="2024-06-02T02:15:07.391" v="11424" actId="165"/>
          <ac:grpSpMkLst>
            <pc:docMk/>
            <pc:sldMk cId="2872598656" sldId="941"/>
            <ac:grpSpMk id="307" creationId="{74A847E8-394D-9206-16E2-F75D157EB9DB}"/>
          </ac:grpSpMkLst>
        </pc:grpChg>
        <pc:grpChg chg="mod">
          <ac:chgData name="Phillip Kaufman" userId="c001b2a046940d7c" providerId="LiveId" clId="{5CB25B10-5B1C-4017-B167-ED3104435743}" dt="2024-06-02T23:13:46.086" v="11820" actId="403"/>
          <ac:grpSpMkLst>
            <pc:docMk/>
            <pc:sldMk cId="2872598656" sldId="941"/>
            <ac:grpSpMk id="341" creationId="{7259A55B-86CD-79C7-AA2E-EA7927F6B4FF}"/>
          </ac:grpSpMkLst>
        </pc:grpChg>
        <pc:grpChg chg="mod">
          <ac:chgData name="Phillip Kaufman" userId="c001b2a046940d7c" providerId="LiveId" clId="{5CB25B10-5B1C-4017-B167-ED3104435743}" dt="2024-06-02T23:13:46.086" v="11820" actId="403"/>
          <ac:grpSpMkLst>
            <pc:docMk/>
            <pc:sldMk cId="2872598656" sldId="941"/>
            <ac:grpSpMk id="342" creationId="{B3FE1C74-C107-840B-87E3-4EEF9A3F3EC2}"/>
          </ac:grpSpMkLst>
        </pc:grpChg>
        <pc:grpChg chg="mod">
          <ac:chgData name="Phillip Kaufman" userId="c001b2a046940d7c" providerId="LiveId" clId="{5CB25B10-5B1C-4017-B167-ED3104435743}" dt="2024-06-02T23:13:46.086" v="11820" actId="403"/>
          <ac:grpSpMkLst>
            <pc:docMk/>
            <pc:sldMk cId="2872598656" sldId="941"/>
            <ac:grpSpMk id="343" creationId="{B199A688-B815-D8E8-0CEB-63823B4E6790}"/>
          </ac:grpSpMkLst>
        </pc:grpChg>
        <pc:grpChg chg="mod">
          <ac:chgData name="Phillip Kaufman" userId="c001b2a046940d7c" providerId="LiveId" clId="{5CB25B10-5B1C-4017-B167-ED3104435743}" dt="2024-06-02T23:13:46.086" v="11820" actId="403"/>
          <ac:grpSpMkLst>
            <pc:docMk/>
            <pc:sldMk cId="2872598656" sldId="941"/>
            <ac:grpSpMk id="354" creationId="{5EFEFE78-7B1D-FFF5-A413-6EF31D8BF03F}"/>
          </ac:grpSpMkLst>
        </pc:grpChg>
        <pc:cxnChg chg="mod">
          <ac:chgData name="Phillip Kaufman" userId="c001b2a046940d7c" providerId="LiveId" clId="{5CB25B10-5B1C-4017-B167-ED3104435743}" dt="2024-06-02T22:53:09.718" v="11644"/>
          <ac:cxnSpMkLst>
            <pc:docMk/>
            <pc:sldMk cId="2872598656" sldId="941"/>
            <ac:cxnSpMk id="7" creationId="{1576E53C-E1D0-72CE-ED6B-5631E20F6D00}"/>
          </ac:cxnSpMkLst>
        </pc:cxnChg>
        <pc:cxnChg chg="mod">
          <ac:chgData name="Phillip Kaufman" userId="c001b2a046940d7c" providerId="LiveId" clId="{5CB25B10-5B1C-4017-B167-ED3104435743}" dt="2024-06-02T22:53:09.718" v="11644"/>
          <ac:cxnSpMkLst>
            <pc:docMk/>
            <pc:sldMk cId="2872598656" sldId="941"/>
            <ac:cxnSpMk id="8" creationId="{98E7D82F-DE22-216C-0A86-65814D32A6CD}"/>
          </ac:cxnSpMkLst>
        </pc:cxnChg>
        <pc:cxnChg chg="mod">
          <ac:chgData name="Phillip Kaufman" userId="c001b2a046940d7c" providerId="LiveId" clId="{5CB25B10-5B1C-4017-B167-ED3104435743}" dt="2024-06-02T02:15:11.367" v="11426"/>
          <ac:cxnSpMkLst>
            <pc:docMk/>
            <pc:sldMk cId="2872598656" sldId="941"/>
            <ac:cxnSpMk id="8" creationId="{B6515481-13B1-C338-7352-14C893971F9C}"/>
          </ac:cxnSpMkLst>
        </pc:cxnChg>
        <pc:cxnChg chg="mod">
          <ac:chgData name="Phillip Kaufman" userId="c001b2a046940d7c" providerId="LiveId" clId="{5CB25B10-5B1C-4017-B167-ED3104435743}" dt="2024-06-02T22:53:09.718" v="11644"/>
          <ac:cxnSpMkLst>
            <pc:docMk/>
            <pc:sldMk cId="2872598656" sldId="941"/>
            <ac:cxnSpMk id="9" creationId="{6F6E2CBF-17BF-724C-F1D3-2C5F400359FA}"/>
          </ac:cxnSpMkLst>
        </pc:cxnChg>
        <pc:cxnChg chg="mod">
          <ac:chgData name="Phillip Kaufman" userId="c001b2a046940d7c" providerId="LiveId" clId="{5CB25B10-5B1C-4017-B167-ED3104435743}" dt="2024-06-02T02:15:11.367" v="11426"/>
          <ac:cxnSpMkLst>
            <pc:docMk/>
            <pc:sldMk cId="2872598656" sldId="941"/>
            <ac:cxnSpMk id="9" creationId="{9A99854A-510A-F1E3-B32F-D2711E463A68}"/>
          </ac:cxnSpMkLst>
        </pc:cxnChg>
        <pc:cxnChg chg="mod">
          <ac:chgData name="Phillip Kaufman" userId="c001b2a046940d7c" providerId="LiveId" clId="{5CB25B10-5B1C-4017-B167-ED3104435743}" dt="2024-05-27T07:12:59.878" v="8402"/>
          <ac:cxnSpMkLst>
            <pc:docMk/>
            <pc:sldMk cId="2872598656" sldId="941"/>
            <ac:cxnSpMk id="9" creationId="{B03EB084-424E-6903-61EA-B763486A3C62}"/>
          </ac:cxnSpMkLst>
        </pc:cxnChg>
        <pc:cxnChg chg="mod">
          <ac:chgData name="Phillip Kaufman" userId="c001b2a046940d7c" providerId="LiveId" clId="{5CB25B10-5B1C-4017-B167-ED3104435743}" dt="2024-05-27T23:08:38.730" v="8869" actId="692"/>
          <ac:cxnSpMkLst>
            <pc:docMk/>
            <pc:sldMk cId="2872598656" sldId="941"/>
            <ac:cxnSpMk id="9" creationId="{EF81F726-26FB-B98F-34CD-B62FF93DE7F3}"/>
          </ac:cxnSpMkLst>
        </pc:cxnChg>
        <pc:cxnChg chg="mod">
          <ac:chgData name="Phillip Kaufman" userId="c001b2a046940d7c" providerId="LiveId" clId="{5CB25B10-5B1C-4017-B167-ED3104435743}" dt="2024-06-02T02:15:11.367" v="11426"/>
          <ac:cxnSpMkLst>
            <pc:docMk/>
            <pc:sldMk cId="2872598656" sldId="941"/>
            <ac:cxnSpMk id="11" creationId="{BD520551-0B32-4F30-68D9-B02047090F0C}"/>
          </ac:cxnSpMkLst>
        </pc:cxnChg>
        <pc:cxnChg chg="mod">
          <ac:chgData name="Phillip Kaufman" userId="c001b2a046940d7c" providerId="LiveId" clId="{5CB25B10-5B1C-4017-B167-ED3104435743}" dt="2024-06-02T22:53:09.718" v="11644"/>
          <ac:cxnSpMkLst>
            <pc:docMk/>
            <pc:sldMk cId="2872598656" sldId="941"/>
            <ac:cxnSpMk id="11" creationId="{DC7AA2B8-D4B9-148D-0A03-B05E365D7ECF}"/>
          </ac:cxnSpMkLst>
        </pc:cxnChg>
        <pc:cxnChg chg="mod">
          <ac:chgData name="Phillip Kaufman" userId="c001b2a046940d7c" providerId="LiveId" clId="{5CB25B10-5B1C-4017-B167-ED3104435743}" dt="2024-06-02T22:53:09.718" v="11644"/>
          <ac:cxnSpMkLst>
            <pc:docMk/>
            <pc:sldMk cId="2872598656" sldId="941"/>
            <ac:cxnSpMk id="12" creationId="{0077DEC6-0AE4-6648-7C99-03DE610C8F4E}"/>
          </ac:cxnSpMkLst>
        </pc:cxnChg>
        <pc:cxnChg chg="mod">
          <ac:chgData name="Phillip Kaufman" userId="c001b2a046940d7c" providerId="LiveId" clId="{5CB25B10-5B1C-4017-B167-ED3104435743}" dt="2024-06-02T02:15:11.367" v="11426"/>
          <ac:cxnSpMkLst>
            <pc:docMk/>
            <pc:sldMk cId="2872598656" sldId="941"/>
            <ac:cxnSpMk id="12" creationId="{0DB200F7-AC46-0B79-1E1C-4A654A4999BB}"/>
          </ac:cxnSpMkLst>
        </pc:cxnChg>
        <pc:cxnChg chg="mod">
          <ac:chgData name="Phillip Kaufman" userId="c001b2a046940d7c" providerId="LiveId" clId="{5CB25B10-5B1C-4017-B167-ED3104435743}" dt="2024-06-02T02:15:11.367" v="11426"/>
          <ac:cxnSpMkLst>
            <pc:docMk/>
            <pc:sldMk cId="2872598656" sldId="941"/>
            <ac:cxnSpMk id="14" creationId="{30794FC4-639C-E0A6-DA2C-9CFC536893FF}"/>
          </ac:cxnSpMkLst>
        </pc:cxnChg>
        <pc:cxnChg chg="mod">
          <ac:chgData name="Phillip Kaufman" userId="c001b2a046940d7c" providerId="LiveId" clId="{5CB25B10-5B1C-4017-B167-ED3104435743}" dt="2024-06-02T22:53:09.718" v="11644"/>
          <ac:cxnSpMkLst>
            <pc:docMk/>
            <pc:sldMk cId="2872598656" sldId="941"/>
            <ac:cxnSpMk id="14" creationId="{7F43A263-7463-9D96-DE27-C971E91F9656}"/>
          </ac:cxnSpMkLst>
        </pc:cxnChg>
        <pc:cxnChg chg="mod">
          <ac:chgData name="Phillip Kaufman" userId="c001b2a046940d7c" providerId="LiveId" clId="{5CB25B10-5B1C-4017-B167-ED3104435743}" dt="2024-06-02T22:53:09.718" v="11644"/>
          <ac:cxnSpMkLst>
            <pc:docMk/>
            <pc:sldMk cId="2872598656" sldId="941"/>
            <ac:cxnSpMk id="15" creationId="{1A3FB2A3-A447-83EA-8B82-C1128104D9D0}"/>
          </ac:cxnSpMkLst>
        </pc:cxnChg>
        <pc:cxnChg chg="mod">
          <ac:chgData name="Phillip Kaufman" userId="c001b2a046940d7c" providerId="LiveId" clId="{5CB25B10-5B1C-4017-B167-ED3104435743}" dt="2024-06-02T02:15:11.367" v="11426"/>
          <ac:cxnSpMkLst>
            <pc:docMk/>
            <pc:sldMk cId="2872598656" sldId="941"/>
            <ac:cxnSpMk id="15" creationId="{C627447B-43FC-428E-1A3A-DE29B37BF485}"/>
          </ac:cxnSpMkLst>
        </pc:cxnChg>
        <pc:cxnChg chg="mod">
          <ac:chgData name="Phillip Kaufman" userId="c001b2a046940d7c" providerId="LiveId" clId="{5CB25B10-5B1C-4017-B167-ED3104435743}" dt="2024-05-27T23:08:38.730" v="8869" actId="692"/>
          <ac:cxnSpMkLst>
            <pc:docMk/>
            <pc:sldMk cId="2872598656" sldId="941"/>
            <ac:cxnSpMk id="16" creationId="{5F58A866-1DD7-D505-F617-7584C4571CCA}"/>
          </ac:cxnSpMkLst>
        </pc:cxnChg>
        <pc:cxnChg chg="mod">
          <ac:chgData name="Phillip Kaufman" userId="c001b2a046940d7c" providerId="LiveId" clId="{5CB25B10-5B1C-4017-B167-ED3104435743}" dt="2024-06-02T22:53:09.718" v="11644"/>
          <ac:cxnSpMkLst>
            <pc:docMk/>
            <pc:sldMk cId="2872598656" sldId="941"/>
            <ac:cxnSpMk id="16" creationId="{6DD90A34-2BAF-BB60-5701-CB1540F1FDEB}"/>
          </ac:cxnSpMkLst>
        </pc:cxnChg>
        <pc:cxnChg chg="mod">
          <ac:chgData name="Phillip Kaufman" userId="c001b2a046940d7c" providerId="LiveId" clId="{5CB25B10-5B1C-4017-B167-ED3104435743}" dt="2024-06-02T02:15:11.367" v="11426"/>
          <ac:cxnSpMkLst>
            <pc:docMk/>
            <pc:sldMk cId="2872598656" sldId="941"/>
            <ac:cxnSpMk id="16" creationId="{81834CBD-AA60-9E7B-99E8-6DC6726A4F92}"/>
          </ac:cxnSpMkLst>
        </pc:cxnChg>
        <pc:cxnChg chg="mod">
          <ac:chgData name="Phillip Kaufman" userId="c001b2a046940d7c" providerId="LiveId" clId="{5CB25B10-5B1C-4017-B167-ED3104435743}" dt="2024-05-27T23:08:38.730" v="8869" actId="692"/>
          <ac:cxnSpMkLst>
            <pc:docMk/>
            <pc:sldMk cId="2872598656" sldId="941"/>
            <ac:cxnSpMk id="17" creationId="{1783B16C-3464-3AD2-FA39-BD70232B37AE}"/>
          </ac:cxnSpMkLst>
        </pc:cxnChg>
        <pc:cxnChg chg="mod">
          <ac:chgData name="Phillip Kaufman" userId="c001b2a046940d7c" providerId="LiveId" clId="{5CB25B10-5B1C-4017-B167-ED3104435743}" dt="2024-06-02T02:15:11.367" v="11426"/>
          <ac:cxnSpMkLst>
            <pc:docMk/>
            <pc:sldMk cId="2872598656" sldId="941"/>
            <ac:cxnSpMk id="17" creationId="{2884779C-4577-B78B-AE0C-8785647AE1B4}"/>
          </ac:cxnSpMkLst>
        </pc:cxnChg>
        <pc:cxnChg chg="mod">
          <ac:chgData name="Phillip Kaufman" userId="c001b2a046940d7c" providerId="LiveId" clId="{5CB25B10-5B1C-4017-B167-ED3104435743}" dt="2024-05-27T07:12:59.878" v="8402"/>
          <ac:cxnSpMkLst>
            <pc:docMk/>
            <pc:sldMk cId="2872598656" sldId="941"/>
            <ac:cxnSpMk id="17" creationId="{AA51CDC6-F74E-C043-7D44-77C436AB271E}"/>
          </ac:cxnSpMkLst>
        </pc:cxnChg>
        <pc:cxnChg chg="mod">
          <ac:chgData name="Phillip Kaufman" userId="c001b2a046940d7c" providerId="LiveId" clId="{5CB25B10-5B1C-4017-B167-ED3104435743}" dt="2024-06-02T22:53:09.718" v="11644"/>
          <ac:cxnSpMkLst>
            <pc:docMk/>
            <pc:sldMk cId="2872598656" sldId="941"/>
            <ac:cxnSpMk id="17" creationId="{B5E78CA5-A48F-DF73-B613-A2524DCF1E34}"/>
          </ac:cxnSpMkLst>
        </pc:cxnChg>
        <pc:cxnChg chg="mod">
          <ac:chgData name="Phillip Kaufman" userId="c001b2a046940d7c" providerId="LiveId" clId="{5CB25B10-5B1C-4017-B167-ED3104435743}" dt="2024-05-27T23:08:38.730" v="8869" actId="692"/>
          <ac:cxnSpMkLst>
            <pc:docMk/>
            <pc:sldMk cId="2872598656" sldId="941"/>
            <ac:cxnSpMk id="18" creationId="{3737C38E-176F-E474-B4DF-8D19EBC035D0}"/>
          </ac:cxnSpMkLst>
        </pc:cxnChg>
        <pc:cxnChg chg="mod">
          <ac:chgData name="Phillip Kaufman" userId="c001b2a046940d7c" providerId="LiveId" clId="{5CB25B10-5B1C-4017-B167-ED3104435743}" dt="2024-06-02T02:15:11.367" v="11426"/>
          <ac:cxnSpMkLst>
            <pc:docMk/>
            <pc:sldMk cId="2872598656" sldId="941"/>
            <ac:cxnSpMk id="18" creationId="{4A48CDD4-0021-E796-0A14-BFD9E4063237}"/>
          </ac:cxnSpMkLst>
        </pc:cxnChg>
        <pc:cxnChg chg="mod">
          <ac:chgData name="Phillip Kaufman" userId="c001b2a046940d7c" providerId="LiveId" clId="{5CB25B10-5B1C-4017-B167-ED3104435743}" dt="2024-05-27T07:12:59.878" v="8402"/>
          <ac:cxnSpMkLst>
            <pc:docMk/>
            <pc:sldMk cId="2872598656" sldId="941"/>
            <ac:cxnSpMk id="18" creationId="{4A84C835-CB5B-7BD5-3031-0832CAAAA891}"/>
          </ac:cxnSpMkLst>
        </pc:cxnChg>
        <pc:cxnChg chg="mod">
          <ac:chgData name="Phillip Kaufman" userId="c001b2a046940d7c" providerId="LiveId" clId="{5CB25B10-5B1C-4017-B167-ED3104435743}" dt="2024-06-02T22:53:09.718" v="11644"/>
          <ac:cxnSpMkLst>
            <pc:docMk/>
            <pc:sldMk cId="2872598656" sldId="941"/>
            <ac:cxnSpMk id="18" creationId="{EFA0BAA9-1087-81E7-1C8F-FFBF6678E897}"/>
          </ac:cxnSpMkLst>
        </pc:cxnChg>
        <pc:cxnChg chg="mod">
          <ac:chgData name="Phillip Kaufman" userId="c001b2a046940d7c" providerId="LiveId" clId="{5CB25B10-5B1C-4017-B167-ED3104435743}" dt="2024-06-02T02:15:11.367" v="11426"/>
          <ac:cxnSpMkLst>
            <pc:docMk/>
            <pc:sldMk cId="2872598656" sldId="941"/>
            <ac:cxnSpMk id="19" creationId="{DF386D92-A63B-D6BA-F6D7-C65376262749}"/>
          </ac:cxnSpMkLst>
        </pc:cxnChg>
        <pc:cxnChg chg="mod">
          <ac:chgData name="Phillip Kaufman" userId="c001b2a046940d7c" providerId="LiveId" clId="{5CB25B10-5B1C-4017-B167-ED3104435743}" dt="2024-06-02T22:53:09.718" v="11644"/>
          <ac:cxnSpMkLst>
            <pc:docMk/>
            <pc:sldMk cId="2872598656" sldId="941"/>
            <ac:cxnSpMk id="19" creationId="{F123FD4B-1048-D3FC-6221-8937128F5F3F}"/>
          </ac:cxnSpMkLst>
        </pc:cxnChg>
        <pc:cxnChg chg="mod">
          <ac:chgData name="Phillip Kaufman" userId="c001b2a046940d7c" providerId="LiveId" clId="{5CB25B10-5B1C-4017-B167-ED3104435743}" dt="2024-06-02T02:15:11.367" v="11426"/>
          <ac:cxnSpMkLst>
            <pc:docMk/>
            <pc:sldMk cId="2872598656" sldId="941"/>
            <ac:cxnSpMk id="21" creationId="{C8899BF2-6D4F-3DD1-11F8-9D6141C205F9}"/>
          </ac:cxnSpMkLst>
        </pc:cxnChg>
        <pc:cxnChg chg="mod">
          <ac:chgData name="Phillip Kaufman" userId="c001b2a046940d7c" providerId="LiveId" clId="{5CB25B10-5B1C-4017-B167-ED3104435743}" dt="2024-06-02T22:53:09.718" v="11644"/>
          <ac:cxnSpMkLst>
            <pc:docMk/>
            <pc:sldMk cId="2872598656" sldId="941"/>
            <ac:cxnSpMk id="21" creationId="{FA9E7271-9BCC-FCF9-0FF8-644BBDAD36C0}"/>
          </ac:cxnSpMkLst>
        </pc:cxnChg>
        <pc:cxnChg chg="mod">
          <ac:chgData name="Phillip Kaufman" userId="c001b2a046940d7c" providerId="LiveId" clId="{5CB25B10-5B1C-4017-B167-ED3104435743}" dt="2024-06-02T02:15:11.367" v="11426"/>
          <ac:cxnSpMkLst>
            <pc:docMk/>
            <pc:sldMk cId="2872598656" sldId="941"/>
            <ac:cxnSpMk id="22" creationId="{5AFDED3E-070D-9866-DA2F-50F1AD2FFA48}"/>
          </ac:cxnSpMkLst>
        </pc:cxnChg>
        <pc:cxnChg chg="mod">
          <ac:chgData name="Phillip Kaufman" userId="c001b2a046940d7c" providerId="LiveId" clId="{5CB25B10-5B1C-4017-B167-ED3104435743}" dt="2024-06-02T22:53:09.718" v="11644"/>
          <ac:cxnSpMkLst>
            <pc:docMk/>
            <pc:sldMk cId="2872598656" sldId="941"/>
            <ac:cxnSpMk id="22" creationId="{64BF8F25-E11A-0E3F-CF29-892A00B89063}"/>
          </ac:cxnSpMkLst>
        </pc:cxnChg>
        <pc:cxnChg chg="mod">
          <ac:chgData name="Phillip Kaufman" userId="c001b2a046940d7c" providerId="LiveId" clId="{5CB25B10-5B1C-4017-B167-ED3104435743}" dt="2024-06-02T02:15:11.367" v="11426"/>
          <ac:cxnSpMkLst>
            <pc:docMk/>
            <pc:sldMk cId="2872598656" sldId="941"/>
            <ac:cxnSpMk id="23" creationId="{085FFC40-22AE-8900-96B0-D04EA6C15008}"/>
          </ac:cxnSpMkLst>
        </pc:cxnChg>
        <pc:cxnChg chg="mod">
          <ac:chgData name="Phillip Kaufman" userId="c001b2a046940d7c" providerId="LiveId" clId="{5CB25B10-5B1C-4017-B167-ED3104435743}" dt="2024-05-27T07:12:59.878" v="8402"/>
          <ac:cxnSpMkLst>
            <pc:docMk/>
            <pc:sldMk cId="2872598656" sldId="941"/>
            <ac:cxnSpMk id="23" creationId="{2CA666D1-3E4F-6272-BF28-4B6DC639AE1F}"/>
          </ac:cxnSpMkLst>
        </pc:cxnChg>
        <pc:cxnChg chg="mod">
          <ac:chgData name="Phillip Kaufman" userId="c001b2a046940d7c" providerId="LiveId" clId="{5CB25B10-5B1C-4017-B167-ED3104435743}" dt="2024-05-27T23:08:38.730" v="8869" actId="692"/>
          <ac:cxnSpMkLst>
            <pc:docMk/>
            <pc:sldMk cId="2872598656" sldId="941"/>
            <ac:cxnSpMk id="23" creationId="{85CAF538-ECB9-BC29-A543-DAE3CE267BB4}"/>
          </ac:cxnSpMkLst>
        </pc:cxnChg>
        <pc:cxnChg chg="mod">
          <ac:chgData name="Phillip Kaufman" userId="c001b2a046940d7c" providerId="LiveId" clId="{5CB25B10-5B1C-4017-B167-ED3104435743}" dt="2024-06-02T22:53:09.718" v="11644"/>
          <ac:cxnSpMkLst>
            <pc:docMk/>
            <pc:sldMk cId="2872598656" sldId="941"/>
            <ac:cxnSpMk id="23" creationId="{D286FD45-1D7A-3E30-B8D0-BADAB7628440}"/>
          </ac:cxnSpMkLst>
        </pc:cxnChg>
        <pc:cxnChg chg="mod">
          <ac:chgData name="Phillip Kaufman" userId="c001b2a046940d7c" providerId="LiveId" clId="{5CB25B10-5B1C-4017-B167-ED3104435743}" dt="2024-06-02T22:53:09.718" v="11644"/>
          <ac:cxnSpMkLst>
            <pc:docMk/>
            <pc:sldMk cId="2872598656" sldId="941"/>
            <ac:cxnSpMk id="24" creationId="{728A34B0-E6CF-FB72-A5C0-E3BD1DFA31D3}"/>
          </ac:cxnSpMkLst>
        </pc:cxnChg>
        <pc:cxnChg chg="mod">
          <ac:chgData name="Phillip Kaufman" userId="c001b2a046940d7c" providerId="LiveId" clId="{5CB25B10-5B1C-4017-B167-ED3104435743}" dt="2024-06-02T02:15:11.367" v="11426"/>
          <ac:cxnSpMkLst>
            <pc:docMk/>
            <pc:sldMk cId="2872598656" sldId="941"/>
            <ac:cxnSpMk id="24" creationId="{B641B125-1035-2088-A9B0-5CEEA9DFEAC8}"/>
          </ac:cxnSpMkLst>
        </pc:cxnChg>
        <pc:cxnChg chg="mod">
          <ac:chgData name="Phillip Kaufman" userId="c001b2a046940d7c" providerId="LiveId" clId="{5CB25B10-5B1C-4017-B167-ED3104435743}" dt="2024-06-02T02:15:11.367" v="11426"/>
          <ac:cxnSpMkLst>
            <pc:docMk/>
            <pc:sldMk cId="2872598656" sldId="941"/>
            <ac:cxnSpMk id="25" creationId="{87840F4D-462A-6F98-897C-AD1D185A683C}"/>
          </ac:cxnSpMkLst>
        </pc:cxnChg>
        <pc:cxnChg chg="mod">
          <ac:chgData name="Phillip Kaufman" userId="c001b2a046940d7c" providerId="LiveId" clId="{5CB25B10-5B1C-4017-B167-ED3104435743}" dt="2024-05-27T23:08:38.730" v="8869" actId="692"/>
          <ac:cxnSpMkLst>
            <pc:docMk/>
            <pc:sldMk cId="2872598656" sldId="941"/>
            <ac:cxnSpMk id="25" creationId="{A94D3584-DD4B-4E62-3A46-E827605146F2}"/>
          </ac:cxnSpMkLst>
        </pc:cxnChg>
        <pc:cxnChg chg="mod">
          <ac:chgData name="Phillip Kaufman" userId="c001b2a046940d7c" providerId="LiveId" clId="{5CB25B10-5B1C-4017-B167-ED3104435743}" dt="2024-05-27T07:12:59.878" v="8402"/>
          <ac:cxnSpMkLst>
            <pc:docMk/>
            <pc:sldMk cId="2872598656" sldId="941"/>
            <ac:cxnSpMk id="25" creationId="{EA793F7F-9754-4B6E-5F09-04462A33EB82}"/>
          </ac:cxnSpMkLst>
        </pc:cxnChg>
        <pc:cxnChg chg="mod">
          <ac:chgData name="Phillip Kaufman" userId="c001b2a046940d7c" providerId="LiveId" clId="{5CB25B10-5B1C-4017-B167-ED3104435743}" dt="2024-06-02T22:53:09.718" v="11644"/>
          <ac:cxnSpMkLst>
            <pc:docMk/>
            <pc:sldMk cId="2872598656" sldId="941"/>
            <ac:cxnSpMk id="25" creationId="{ECA3D1C6-5180-AD67-CE1A-E0A61F278C58}"/>
          </ac:cxnSpMkLst>
        </pc:cxnChg>
        <pc:cxnChg chg="mod">
          <ac:chgData name="Phillip Kaufman" userId="c001b2a046940d7c" providerId="LiveId" clId="{5CB25B10-5B1C-4017-B167-ED3104435743}" dt="2024-06-02T22:53:09.718" v="11644"/>
          <ac:cxnSpMkLst>
            <pc:docMk/>
            <pc:sldMk cId="2872598656" sldId="941"/>
            <ac:cxnSpMk id="26" creationId="{42DDFA18-0110-6F43-3AE6-38F21778DFEE}"/>
          </ac:cxnSpMkLst>
        </pc:cxnChg>
        <pc:cxnChg chg="mod">
          <ac:chgData name="Phillip Kaufman" userId="c001b2a046940d7c" providerId="LiveId" clId="{5CB25B10-5B1C-4017-B167-ED3104435743}" dt="2024-05-27T23:08:38.730" v="8869" actId="692"/>
          <ac:cxnSpMkLst>
            <pc:docMk/>
            <pc:sldMk cId="2872598656" sldId="941"/>
            <ac:cxnSpMk id="26" creationId="{5DC04493-8E0D-6C6C-8AFF-0D0E933BFAF4}"/>
          </ac:cxnSpMkLst>
        </pc:cxnChg>
        <pc:cxnChg chg="mod">
          <ac:chgData name="Phillip Kaufman" userId="c001b2a046940d7c" providerId="LiveId" clId="{5CB25B10-5B1C-4017-B167-ED3104435743}" dt="2024-06-02T02:15:11.367" v="11426"/>
          <ac:cxnSpMkLst>
            <pc:docMk/>
            <pc:sldMk cId="2872598656" sldId="941"/>
            <ac:cxnSpMk id="26" creationId="{756CBD5A-1FB6-9CE0-EF72-C40CF4BCB4DA}"/>
          </ac:cxnSpMkLst>
        </pc:cxnChg>
        <pc:cxnChg chg="mod">
          <ac:chgData name="Phillip Kaufman" userId="c001b2a046940d7c" providerId="LiveId" clId="{5CB25B10-5B1C-4017-B167-ED3104435743}" dt="2024-05-27T07:12:59.878" v="8402"/>
          <ac:cxnSpMkLst>
            <pc:docMk/>
            <pc:sldMk cId="2872598656" sldId="941"/>
            <ac:cxnSpMk id="26" creationId="{BD531BC1-21C2-73BB-9C37-7CC4CC44424B}"/>
          </ac:cxnSpMkLst>
        </pc:cxnChg>
        <pc:cxnChg chg="mod">
          <ac:chgData name="Phillip Kaufman" userId="c001b2a046940d7c" providerId="LiveId" clId="{5CB25B10-5B1C-4017-B167-ED3104435743}" dt="2024-06-02T22:53:09.718" v="11644"/>
          <ac:cxnSpMkLst>
            <pc:docMk/>
            <pc:sldMk cId="2872598656" sldId="941"/>
            <ac:cxnSpMk id="27" creationId="{3B3553C5-593C-6AA7-1760-C2FF74B02903}"/>
          </ac:cxnSpMkLst>
        </pc:cxnChg>
        <pc:cxnChg chg="mod">
          <ac:chgData name="Phillip Kaufman" userId="c001b2a046940d7c" providerId="LiveId" clId="{5CB25B10-5B1C-4017-B167-ED3104435743}" dt="2024-06-02T02:15:11.367" v="11426"/>
          <ac:cxnSpMkLst>
            <pc:docMk/>
            <pc:sldMk cId="2872598656" sldId="941"/>
            <ac:cxnSpMk id="27" creationId="{9EE16DE0-A0BB-F69A-3813-1C8E52EA4C97}"/>
          </ac:cxnSpMkLst>
        </pc:cxnChg>
        <pc:cxnChg chg="mod">
          <ac:chgData name="Phillip Kaufman" userId="c001b2a046940d7c" providerId="LiveId" clId="{5CB25B10-5B1C-4017-B167-ED3104435743}" dt="2024-05-27T07:12:59.878" v="8402"/>
          <ac:cxnSpMkLst>
            <pc:docMk/>
            <pc:sldMk cId="2872598656" sldId="941"/>
            <ac:cxnSpMk id="27" creationId="{D60845A0-5373-36A6-01FE-2872CC3577D6}"/>
          </ac:cxnSpMkLst>
        </pc:cxnChg>
        <pc:cxnChg chg="mod">
          <ac:chgData name="Phillip Kaufman" userId="c001b2a046940d7c" providerId="LiveId" clId="{5CB25B10-5B1C-4017-B167-ED3104435743}" dt="2024-05-27T23:08:38.730" v="8869" actId="692"/>
          <ac:cxnSpMkLst>
            <pc:docMk/>
            <pc:sldMk cId="2872598656" sldId="941"/>
            <ac:cxnSpMk id="27" creationId="{E1E08D41-F7E9-E960-A8A9-34DF8829C33D}"/>
          </ac:cxnSpMkLst>
        </pc:cxnChg>
        <pc:cxnChg chg="mod">
          <ac:chgData name="Phillip Kaufman" userId="c001b2a046940d7c" providerId="LiveId" clId="{5CB25B10-5B1C-4017-B167-ED3104435743}" dt="2024-05-27T23:08:38.730" v="8869" actId="692"/>
          <ac:cxnSpMkLst>
            <pc:docMk/>
            <pc:sldMk cId="2872598656" sldId="941"/>
            <ac:cxnSpMk id="28" creationId="{35EC6DA5-8793-652D-C8BC-6D9BE59F3965}"/>
          </ac:cxnSpMkLst>
        </pc:cxnChg>
        <pc:cxnChg chg="mod">
          <ac:chgData name="Phillip Kaufman" userId="c001b2a046940d7c" providerId="LiveId" clId="{5CB25B10-5B1C-4017-B167-ED3104435743}" dt="2024-05-27T07:12:59.878" v="8402"/>
          <ac:cxnSpMkLst>
            <pc:docMk/>
            <pc:sldMk cId="2872598656" sldId="941"/>
            <ac:cxnSpMk id="28" creationId="{58C1DB82-CD41-6208-9DA9-03547C643F0A}"/>
          </ac:cxnSpMkLst>
        </pc:cxnChg>
        <pc:cxnChg chg="mod">
          <ac:chgData name="Phillip Kaufman" userId="c001b2a046940d7c" providerId="LiveId" clId="{5CB25B10-5B1C-4017-B167-ED3104435743}" dt="2024-06-02T22:53:09.718" v="11644"/>
          <ac:cxnSpMkLst>
            <pc:docMk/>
            <pc:sldMk cId="2872598656" sldId="941"/>
            <ac:cxnSpMk id="28" creationId="{635C4689-58E6-4255-FDFA-34ACE2C0CB84}"/>
          </ac:cxnSpMkLst>
        </pc:cxnChg>
        <pc:cxnChg chg="mod">
          <ac:chgData name="Phillip Kaufman" userId="c001b2a046940d7c" providerId="LiveId" clId="{5CB25B10-5B1C-4017-B167-ED3104435743}" dt="2024-06-02T02:15:11.367" v="11426"/>
          <ac:cxnSpMkLst>
            <pc:docMk/>
            <pc:sldMk cId="2872598656" sldId="941"/>
            <ac:cxnSpMk id="28" creationId="{65D375D1-4615-D036-05E0-C4ABB67819F0}"/>
          </ac:cxnSpMkLst>
        </pc:cxnChg>
        <pc:cxnChg chg="mod">
          <ac:chgData name="Phillip Kaufman" userId="c001b2a046940d7c" providerId="LiveId" clId="{5CB25B10-5B1C-4017-B167-ED3104435743}" dt="2024-05-27T23:08:38.730" v="8869" actId="692"/>
          <ac:cxnSpMkLst>
            <pc:docMk/>
            <pc:sldMk cId="2872598656" sldId="941"/>
            <ac:cxnSpMk id="29" creationId="{10D5BAF1-81CD-2BB3-F514-9A31FB4EB1F8}"/>
          </ac:cxnSpMkLst>
        </pc:cxnChg>
        <pc:cxnChg chg="mod">
          <ac:chgData name="Phillip Kaufman" userId="c001b2a046940d7c" providerId="LiveId" clId="{5CB25B10-5B1C-4017-B167-ED3104435743}" dt="2024-05-27T07:12:59.878" v="8402"/>
          <ac:cxnSpMkLst>
            <pc:docMk/>
            <pc:sldMk cId="2872598656" sldId="941"/>
            <ac:cxnSpMk id="29" creationId="{27A8A91C-3283-1687-76B3-CEF8DCFB18F6}"/>
          </ac:cxnSpMkLst>
        </pc:cxnChg>
        <pc:cxnChg chg="mod">
          <ac:chgData name="Phillip Kaufman" userId="c001b2a046940d7c" providerId="LiveId" clId="{5CB25B10-5B1C-4017-B167-ED3104435743}" dt="2024-06-02T02:15:11.367" v="11426"/>
          <ac:cxnSpMkLst>
            <pc:docMk/>
            <pc:sldMk cId="2872598656" sldId="941"/>
            <ac:cxnSpMk id="29" creationId="{5F32CA11-3BD5-C358-98D3-6426A28EB8F2}"/>
          </ac:cxnSpMkLst>
        </pc:cxnChg>
        <pc:cxnChg chg="mod">
          <ac:chgData name="Phillip Kaufman" userId="c001b2a046940d7c" providerId="LiveId" clId="{5CB25B10-5B1C-4017-B167-ED3104435743}" dt="2024-06-02T22:53:09.718" v="11644"/>
          <ac:cxnSpMkLst>
            <pc:docMk/>
            <pc:sldMk cId="2872598656" sldId="941"/>
            <ac:cxnSpMk id="29" creationId="{F05BE428-2C95-9350-6281-4E378ABCDB83}"/>
          </ac:cxnSpMkLst>
        </pc:cxnChg>
        <pc:cxnChg chg="mod">
          <ac:chgData name="Phillip Kaufman" userId="c001b2a046940d7c" providerId="LiveId" clId="{5CB25B10-5B1C-4017-B167-ED3104435743}" dt="2024-05-27T23:08:38.730" v="8869" actId="692"/>
          <ac:cxnSpMkLst>
            <pc:docMk/>
            <pc:sldMk cId="2872598656" sldId="941"/>
            <ac:cxnSpMk id="30" creationId="{119F81BD-1785-63B0-E7F8-3DEDAF9D044B}"/>
          </ac:cxnSpMkLst>
        </pc:cxnChg>
        <pc:cxnChg chg="mod">
          <ac:chgData name="Phillip Kaufman" userId="c001b2a046940d7c" providerId="LiveId" clId="{5CB25B10-5B1C-4017-B167-ED3104435743}" dt="2024-05-27T07:12:59.878" v="8402"/>
          <ac:cxnSpMkLst>
            <pc:docMk/>
            <pc:sldMk cId="2872598656" sldId="941"/>
            <ac:cxnSpMk id="30" creationId="{224A0BC0-985C-723F-537D-C09AA8C41661}"/>
          </ac:cxnSpMkLst>
        </pc:cxnChg>
        <pc:cxnChg chg="mod">
          <ac:chgData name="Phillip Kaufman" userId="c001b2a046940d7c" providerId="LiveId" clId="{5CB25B10-5B1C-4017-B167-ED3104435743}" dt="2024-06-02T02:15:11.367" v="11426"/>
          <ac:cxnSpMkLst>
            <pc:docMk/>
            <pc:sldMk cId="2872598656" sldId="941"/>
            <ac:cxnSpMk id="30" creationId="{717ABEF6-829A-3696-39B4-6E805F678089}"/>
          </ac:cxnSpMkLst>
        </pc:cxnChg>
        <pc:cxnChg chg="mod">
          <ac:chgData name="Phillip Kaufman" userId="c001b2a046940d7c" providerId="LiveId" clId="{5CB25B10-5B1C-4017-B167-ED3104435743}" dt="2024-06-02T22:53:09.718" v="11644"/>
          <ac:cxnSpMkLst>
            <pc:docMk/>
            <pc:sldMk cId="2872598656" sldId="941"/>
            <ac:cxnSpMk id="30" creationId="{E454862D-993F-D337-C5FD-5C16A3C66FDE}"/>
          </ac:cxnSpMkLst>
        </pc:cxnChg>
        <pc:cxnChg chg="mod">
          <ac:chgData name="Phillip Kaufman" userId="c001b2a046940d7c" providerId="LiveId" clId="{5CB25B10-5B1C-4017-B167-ED3104435743}" dt="2024-05-27T07:12:59.878" v="8402"/>
          <ac:cxnSpMkLst>
            <pc:docMk/>
            <pc:sldMk cId="2872598656" sldId="941"/>
            <ac:cxnSpMk id="31" creationId="{3F83B7A7-2E82-D93F-7008-3506C9B1542B}"/>
          </ac:cxnSpMkLst>
        </pc:cxnChg>
        <pc:cxnChg chg="mod">
          <ac:chgData name="Phillip Kaufman" userId="c001b2a046940d7c" providerId="LiveId" clId="{5CB25B10-5B1C-4017-B167-ED3104435743}" dt="2024-05-27T23:08:38.730" v="8869" actId="692"/>
          <ac:cxnSpMkLst>
            <pc:docMk/>
            <pc:sldMk cId="2872598656" sldId="941"/>
            <ac:cxnSpMk id="31" creationId="{6876DB47-242B-96B8-D630-C0886F7F0B41}"/>
          </ac:cxnSpMkLst>
        </pc:cxnChg>
        <pc:cxnChg chg="mod">
          <ac:chgData name="Phillip Kaufman" userId="c001b2a046940d7c" providerId="LiveId" clId="{5CB25B10-5B1C-4017-B167-ED3104435743}" dt="2024-06-02T02:15:11.367" v="11426"/>
          <ac:cxnSpMkLst>
            <pc:docMk/>
            <pc:sldMk cId="2872598656" sldId="941"/>
            <ac:cxnSpMk id="31" creationId="{AC0F38EC-8937-A8D1-662C-FC6AE5A26068}"/>
          </ac:cxnSpMkLst>
        </pc:cxnChg>
        <pc:cxnChg chg="mod">
          <ac:chgData name="Phillip Kaufman" userId="c001b2a046940d7c" providerId="LiveId" clId="{5CB25B10-5B1C-4017-B167-ED3104435743}" dt="2024-06-02T22:53:09.718" v="11644"/>
          <ac:cxnSpMkLst>
            <pc:docMk/>
            <pc:sldMk cId="2872598656" sldId="941"/>
            <ac:cxnSpMk id="31" creationId="{C77221B1-94D9-8D95-2FD1-8B24B10C01A8}"/>
          </ac:cxnSpMkLst>
        </pc:cxnChg>
        <pc:cxnChg chg="mod">
          <ac:chgData name="Phillip Kaufman" userId="c001b2a046940d7c" providerId="LiveId" clId="{5CB25B10-5B1C-4017-B167-ED3104435743}" dt="2024-05-27T07:12:59.878" v="8402"/>
          <ac:cxnSpMkLst>
            <pc:docMk/>
            <pc:sldMk cId="2872598656" sldId="941"/>
            <ac:cxnSpMk id="32" creationId="{0CF7CA9E-120B-F3FC-3FFD-757D6A7B87C2}"/>
          </ac:cxnSpMkLst>
        </pc:cxnChg>
        <pc:cxnChg chg="mod">
          <ac:chgData name="Phillip Kaufman" userId="c001b2a046940d7c" providerId="LiveId" clId="{5CB25B10-5B1C-4017-B167-ED3104435743}" dt="2024-06-02T22:53:09.718" v="11644"/>
          <ac:cxnSpMkLst>
            <pc:docMk/>
            <pc:sldMk cId="2872598656" sldId="941"/>
            <ac:cxnSpMk id="32" creationId="{4305C221-8979-B0CC-6C14-AFBDCE33FCED}"/>
          </ac:cxnSpMkLst>
        </pc:cxnChg>
        <pc:cxnChg chg="mod">
          <ac:chgData name="Phillip Kaufman" userId="c001b2a046940d7c" providerId="LiveId" clId="{5CB25B10-5B1C-4017-B167-ED3104435743}" dt="2024-06-02T02:15:11.367" v="11426"/>
          <ac:cxnSpMkLst>
            <pc:docMk/>
            <pc:sldMk cId="2872598656" sldId="941"/>
            <ac:cxnSpMk id="32" creationId="{78FB095A-4AEB-9AFF-5311-D481DF872BC6}"/>
          </ac:cxnSpMkLst>
        </pc:cxnChg>
        <pc:cxnChg chg="mod">
          <ac:chgData name="Phillip Kaufman" userId="c001b2a046940d7c" providerId="LiveId" clId="{5CB25B10-5B1C-4017-B167-ED3104435743}" dt="2024-05-27T23:08:38.730" v="8869" actId="692"/>
          <ac:cxnSpMkLst>
            <pc:docMk/>
            <pc:sldMk cId="2872598656" sldId="941"/>
            <ac:cxnSpMk id="32" creationId="{A1F6563E-9194-AB90-3E17-3C575E5246B7}"/>
          </ac:cxnSpMkLst>
        </pc:cxnChg>
        <pc:cxnChg chg="mod">
          <ac:chgData name="Phillip Kaufman" userId="c001b2a046940d7c" providerId="LiveId" clId="{5CB25B10-5B1C-4017-B167-ED3104435743}" dt="2024-05-27T23:08:38.730" v="8869" actId="692"/>
          <ac:cxnSpMkLst>
            <pc:docMk/>
            <pc:sldMk cId="2872598656" sldId="941"/>
            <ac:cxnSpMk id="33" creationId="{4D163117-0596-BFC5-8267-E912C2D704A2}"/>
          </ac:cxnSpMkLst>
        </pc:cxnChg>
        <pc:cxnChg chg="mod">
          <ac:chgData name="Phillip Kaufman" userId="c001b2a046940d7c" providerId="LiveId" clId="{5CB25B10-5B1C-4017-B167-ED3104435743}" dt="2024-06-02T02:15:11.367" v="11426"/>
          <ac:cxnSpMkLst>
            <pc:docMk/>
            <pc:sldMk cId="2872598656" sldId="941"/>
            <ac:cxnSpMk id="33" creationId="{62CE5D22-9E8D-A2D6-A230-3E5BECF1E5BE}"/>
          </ac:cxnSpMkLst>
        </pc:cxnChg>
        <pc:cxnChg chg="mod">
          <ac:chgData name="Phillip Kaufman" userId="c001b2a046940d7c" providerId="LiveId" clId="{5CB25B10-5B1C-4017-B167-ED3104435743}" dt="2024-05-27T07:12:59.878" v="8402"/>
          <ac:cxnSpMkLst>
            <pc:docMk/>
            <pc:sldMk cId="2872598656" sldId="941"/>
            <ac:cxnSpMk id="33" creationId="{6844E500-88AA-C1A7-4756-1B58200C6980}"/>
          </ac:cxnSpMkLst>
        </pc:cxnChg>
        <pc:cxnChg chg="mod">
          <ac:chgData name="Phillip Kaufman" userId="c001b2a046940d7c" providerId="LiveId" clId="{5CB25B10-5B1C-4017-B167-ED3104435743}" dt="2024-06-02T22:53:09.718" v="11644"/>
          <ac:cxnSpMkLst>
            <pc:docMk/>
            <pc:sldMk cId="2872598656" sldId="941"/>
            <ac:cxnSpMk id="33" creationId="{C477B70D-BF01-C89A-B0D4-0C762B6DB118}"/>
          </ac:cxnSpMkLst>
        </pc:cxnChg>
        <pc:cxnChg chg="mod">
          <ac:chgData name="Phillip Kaufman" userId="c001b2a046940d7c" providerId="LiveId" clId="{5CB25B10-5B1C-4017-B167-ED3104435743}" dt="2024-05-27T07:12:59.878" v="8402"/>
          <ac:cxnSpMkLst>
            <pc:docMk/>
            <pc:sldMk cId="2872598656" sldId="941"/>
            <ac:cxnSpMk id="34" creationId="{618F8B79-3951-BC4A-D822-D3F85ECB9B08}"/>
          </ac:cxnSpMkLst>
        </pc:cxnChg>
        <pc:cxnChg chg="mod">
          <ac:chgData name="Phillip Kaufman" userId="c001b2a046940d7c" providerId="LiveId" clId="{5CB25B10-5B1C-4017-B167-ED3104435743}" dt="2024-06-02T02:15:11.367" v="11426"/>
          <ac:cxnSpMkLst>
            <pc:docMk/>
            <pc:sldMk cId="2872598656" sldId="941"/>
            <ac:cxnSpMk id="34" creationId="{6958E0A6-C4AB-DD42-E3DB-E18C0A5FC982}"/>
          </ac:cxnSpMkLst>
        </pc:cxnChg>
        <pc:cxnChg chg="mod">
          <ac:chgData name="Phillip Kaufman" userId="c001b2a046940d7c" providerId="LiveId" clId="{5CB25B10-5B1C-4017-B167-ED3104435743}" dt="2024-06-02T22:53:09.718" v="11644"/>
          <ac:cxnSpMkLst>
            <pc:docMk/>
            <pc:sldMk cId="2872598656" sldId="941"/>
            <ac:cxnSpMk id="34" creationId="{ECFF1ABC-BCBB-7F2A-2E43-FABC93F1D3AB}"/>
          </ac:cxnSpMkLst>
        </pc:cxnChg>
        <pc:cxnChg chg="mod">
          <ac:chgData name="Phillip Kaufman" userId="c001b2a046940d7c" providerId="LiveId" clId="{5CB25B10-5B1C-4017-B167-ED3104435743}" dt="2024-05-27T23:08:38.730" v="8869" actId="692"/>
          <ac:cxnSpMkLst>
            <pc:docMk/>
            <pc:sldMk cId="2872598656" sldId="941"/>
            <ac:cxnSpMk id="34" creationId="{F7C235D8-114A-4136-7401-4225C8930FC4}"/>
          </ac:cxnSpMkLst>
        </pc:cxnChg>
        <pc:cxnChg chg="mod">
          <ac:chgData name="Phillip Kaufman" userId="c001b2a046940d7c" providerId="LiveId" clId="{5CB25B10-5B1C-4017-B167-ED3104435743}" dt="2024-06-02T22:53:09.718" v="11644"/>
          <ac:cxnSpMkLst>
            <pc:docMk/>
            <pc:sldMk cId="2872598656" sldId="941"/>
            <ac:cxnSpMk id="35" creationId="{14D76880-7088-75C4-8576-94067B14CA36}"/>
          </ac:cxnSpMkLst>
        </pc:cxnChg>
        <pc:cxnChg chg="mod">
          <ac:chgData name="Phillip Kaufman" userId="c001b2a046940d7c" providerId="LiveId" clId="{5CB25B10-5B1C-4017-B167-ED3104435743}" dt="2024-05-27T07:12:59.878" v="8402"/>
          <ac:cxnSpMkLst>
            <pc:docMk/>
            <pc:sldMk cId="2872598656" sldId="941"/>
            <ac:cxnSpMk id="35" creationId="{281A5741-93CF-C25E-E70C-A8135B2E8ECF}"/>
          </ac:cxnSpMkLst>
        </pc:cxnChg>
        <pc:cxnChg chg="mod">
          <ac:chgData name="Phillip Kaufman" userId="c001b2a046940d7c" providerId="LiveId" clId="{5CB25B10-5B1C-4017-B167-ED3104435743}" dt="2024-05-27T23:08:38.730" v="8869" actId="692"/>
          <ac:cxnSpMkLst>
            <pc:docMk/>
            <pc:sldMk cId="2872598656" sldId="941"/>
            <ac:cxnSpMk id="35" creationId="{B2C80454-73F1-6F59-440C-3A1585AF493B}"/>
          </ac:cxnSpMkLst>
        </pc:cxnChg>
        <pc:cxnChg chg="mod">
          <ac:chgData name="Phillip Kaufman" userId="c001b2a046940d7c" providerId="LiveId" clId="{5CB25B10-5B1C-4017-B167-ED3104435743}" dt="2024-06-02T02:15:11.367" v="11426"/>
          <ac:cxnSpMkLst>
            <pc:docMk/>
            <pc:sldMk cId="2872598656" sldId="941"/>
            <ac:cxnSpMk id="35" creationId="{F62AFAE6-E928-EF8B-DAAC-6401A5819B69}"/>
          </ac:cxnSpMkLst>
        </pc:cxnChg>
        <pc:cxnChg chg="mod">
          <ac:chgData name="Phillip Kaufman" userId="c001b2a046940d7c" providerId="LiveId" clId="{5CB25B10-5B1C-4017-B167-ED3104435743}" dt="2024-05-27T07:12:59.878" v="8402"/>
          <ac:cxnSpMkLst>
            <pc:docMk/>
            <pc:sldMk cId="2872598656" sldId="941"/>
            <ac:cxnSpMk id="36" creationId="{098975A0-F2C7-AEA9-8381-E544D6C188E7}"/>
          </ac:cxnSpMkLst>
        </pc:cxnChg>
        <pc:cxnChg chg="mod">
          <ac:chgData name="Phillip Kaufman" userId="c001b2a046940d7c" providerId="LiveId" clId="{5CB25B10-5B1C-4017-B167-ED3104435743}" dt="2024-06-02T02:15:11.367" v="11426"/>
          <ac:cxnSpMkLst>
            <pc:docMk/>
            <pc:sldMk cId="2872598656" sldId="941"/>
            <ac:cxnSpMk id="36" creationId="{43B59718-B4A1-8DC6-B682-290B5F9BAF67}"/>
          </ac:cxnSpMkLst>
        </pc:cxnChg>
        <pc:cxnChg chg="mod">
          <ac:chgData name="Phillip Kaufman" userId="c001b2a046940d7c" providerId="LiveId" clId="{5CB25B10-5B1C-4017-B167-ED3104435743}" dt="2024-05-27T23:08:38.730" v="8869" actId="692"/>
          <ac:cxnSpMkLst>
            <pc:docMk/>
            <pc:sldMk cId="2872598656" sldId="941"/>
            <ac:cxnSpMk id="36" creationId="{555C2DFD-58C8-6EAD-2C88-042D2A8CCF5D}"/>
          </ac:cxnSpMkLst>
        </pc:cxnChg>
        <pc:cxnChg chg="mod">
          <ac:chgData name="Phillip Kaufman" userId="c001b2a046940d7c" providerId="LiveId" clId="{5CB25B10-5B1C-4017-B167-ED3104435743}" dt="2024-06-02T22:53:09.718" v="11644"/>
          <ac:cxnSpMkLst>
            <pc:docMk/>
            <pc:sldMk cId="2872598656" sldId="941"/>
            <ac:cxnSpMk id="36" creationId="{9CDF0AB0-1F90-D9D0-B7E0-5CD0235AE328}"/>
          </ac:cxnSpMkLst>
        </pc:cxnChg>
        <pc:cxnChg chg="mod">
          <ac:chgData name="Phillip Kaufman" userId="c001b2a046940d7c" providerId="LiveId" clId="{5CB25B10-5B1C-4017-B167-ED3104435743}" dt="2024-05-27T23:08:38.730" v="8869" actId="692"/>
          <ac:cxnSpMkLst>
            <pc:docMk/>
            <pc:sldMk cId="2872598656" sldId="941"/>
            <ac:cxnSpMk id="37" creationId="{108A5832-9422-F4BF-CA66-877B790A179F}"/>
          </ac:cxnSpMkLst>
        </pc:cxnChg>
        <pc:cxnChg chg="mod">
          <ac:chgData name="Phillip Kaufman" userId="c001b2a046940d7c" providerId="LiveId" clId="{5CB25B10-5B1C-4017-B167-ED3104435743}" dt="2024-06-02T02:15:11.367" v="11426"/>
          <ac:cxnSpMkLst>
            <pc:docMk/>
            <pc:sldMk cId="2872598656" sldId="941"/>
            <ac:cxnSpMk id="37" creationId="{40BEAA5E-86EE-F678-D138-6CCE695876C0}"/>
          </ac:cxnSpMkLst>
        </pc:cxnChg>
        <pc:cxnChg chg="mod">
          <ac:chgData name="Phillip Kaufman" userId="c001b2a046940d7c" providerId="LiveId" clId="{5CB25B10-5B1C-4017-B167-ED3104435743}" dt="2024-06-02T22:53:09.718" v="11644"/>
          <ac:cxnSpMkLst>
            <pc:docMk/>
            <pc:sldMk cId="2872598656" sldId="941"/>
            <ac:cxnSpMk id="37" creationId="{6332C489-4E6F-95B6-75E9-CCEE877FACBB}"/>
          </ac:cxnSpMkLst>
        </pc:cxnChg>
        <pc:cxnChg chg="mod">
          <ac:chgData name="Phillip Kaufman" userId="c001b2a046940d7c" providerId="LiveId" clId="{5CB25B10-5B1C-4017-B167-ED3104435743}" dt="2024-05-27T07:12:59.878" v="8402"/>
          <ac:cxnSpMkLst>
            <pc:docMk/>
            <pc:sldMk cId="2872598656" sldId="941"/>
            <ac:cxnSpMk id="37" creationId="{CDE94B70-5872-B123-E57E-5C115A943AEC}"/>
          </ac:cxnSpMkLst>
        </pc:cxnChg>
        <pc:cxnChg chg="mod">
          <ac:chgData name="Phillip Kaufman" userId="c001b2a046940d7c" providerId="LiveId" clId="{5CB25B10-5B1C-4017-B167-ED3104435743}" dt="2024-05-27T23:08:38.730" v="8869" actId="692"/>
          <ac:cxnSpMkLst>
            <pc:docMk/>
            <pc:sldMk cId="2872598656" sldId="941"/>
            <ac:cxnSpMk id="38" creationId="{1EFA5390-272B-5580-5691-4DC208A40A17}"/>
          </ac:cxnSpMkLst>
        </pc:cxnChg>
        <pc:cxnChg chg="mod">
          <ac:chgData name="Phillip Kaufman" userId="c001b2a046940d7c" providerId="LiveId" clId="{5CB25B10-5B1C-4017-B167-ED3104435743}" dt="2024-06-02T22:53:09.718" v="11644"/>
          <ac:cxnSpMkLst>
            <pc:docMk/>
            <pc:sldMk cId="2872598656" sldId="941"/>
            <ac:cxnSpMk id="38" creationId="{30772C37-9902-44DD-BCC6-4D5A7329B15B}"/>
          </ac:cxnSpMkLst>
        </pc:cxnChg>
        <pc:cxnChg chg="mod">
          <ac:chgData name="Phillip Kaufman" userId="c001b2a046940d7c" providerId="LiveId" clId="{5CB25B10-5B1C-4017-B167-ED3104435743}" dt="2024-06-02T02:15:11.367" v="11426"/>
          <ac:cxnSpMkLst>
            <pc:docMk/>
            <pc:sldMk cId="2872598656" sldId="941"/>
            <ac:cxnSpMk id="38" creationId="{9C0F7A6B-51D4-6520-D1DC-9661A88BA8FC}"/>
          </ac:cxnSpMkLst>
        </pc:cxnChg>
        <pc:cxnChg chg="mod">
          <ac:chgData name="Phillip Kaufman" userId="c001b2a046940d7c" providerId="LiveId" clId="{5CB25B10-5B1C-4017-B167-ED3104435743}" dt="2024-05-27T07:12:59.878" v="8402"/>
          <ac:cxnSpMkLst>
            <pc:docMk/>
            <pc:sldMk cId="2872598656" sldId="941"/>
            <ac:cxnSpMk id="38" creationId="{C13FFEA0-F408-2749-DB42-072760F8DF24}"/>
          </ac:cxnSpMkLst>
        </pc:cxnChg>
        <pc:cxnChg chg="mod">
          <ac:chgData name="Phillip Kaufman" userId="c001b2a046940d7c" providerId="LiveId" clId="{5CB25B10-5B1C-4017-B167-ED3104435743}" dt="2024-06-02T22:53:09.718" v="11644"/>
          <ac:cxnSpMkLst>
            <pc:docMk/>
            <pc:sldMk cId="2872598656" sldId="941"/>
            <ac:cxnSpMk id="39" creationId="{4A8FEDE1-A4EC-D2DA-0ECB-E008F96F3EE6}"/>
          </ac:cxnSpMkLst>
        </pc:cxnChg>
        <pc:cxnChg chg="mod">
          <ac:chgData name="Phillip Kaufman" userId="c001b2a046940d7c" providerId="LiveId" clId="{5CB25B10-5B1C-4017-B167-ED3104435743}" dt="2024-05-27T23:11:20.470" v="8930" actId="165"/>
          <ac:cxnSpMkLst>
            <pc:docMk/>
            <pc:sldMk cId="2872598656" sldId="941"/>
            <ac:cxnSpMk id="39" creationId="{CF9DAF3B-CF18-ECB5-2A76-10D8D88A061E}"/>
          </ac:cxnSpMkLst>
        </pc:cxnChg>
        <pc:cxnChg chg="mod">
          <ac:chgData name="Phillip Kaufman" userId="c001b2a046940d7c" providerId="LiveId" clId="{5CB25B10-5B1C-4017-B167-ED3104435743}" dt="2024-06-02T02:15:11.367" v="11426"/>
          <ac:cxnSpMkLst>
            <pc:docMk/>
            <pc:sldMk cId="2872598656" sldId="941"/>
            <ac:cxnSpMk id="39" creationId="{DA134B3A-778C-BC06-95EA-E70400C0E81D}"/>
          </ac:cxnSpMkLst>
        </pc:cxnChg>
        <pc:cxnChg chg="mod">
          <ac:chgData name="Phillip Kaufman" userId="c001b2a046940d7c" providerId="LiveId" clId="{5CB25B10-5B1C-4017-B167-ED3104435743}" dt="2024-05-27T07:12:59.878" v="8402"/>
          <ac:cxnSpMkLst>
            <pc:docMk/>
            <pc:sldMk cId="2872598656" sldId="941"/>
            <ac:cxnSpMk id="40" creationId="{3DA9388A-3BF0-33E0-4CEB-A249EAD7353F}"/>
          </ac:cxnSpMkLst>
        </pc:cxnChg>
        <pc:cxnChg chg="mod">
          <ac:chgData name="Phillip Kaufman" userId="c001b2a046940d7c" providerId="LiveId" clId="{5CB25B10-5B1C-4017-B167-ED3104435743}" dt="2024-05-27T23:08:38.730" v="8869" actId="692"/>
          <ac:cxnSpMkLst>
            <pc:docMk/>
            <pc:sldMk cId="2872598656" sldId="941"/>
            <ac:cxnSpMk id="40" creationId="{80902CFC-D20D-1E2F-1041-529B0E6673BD}"/>
          </ac:cxnSpMkLst>
        </pc:cxnChg>
        <pc:cxnChg chg="mod">
          <ac:chgData name="Phillip Kaufman" userId="c001b2a046940d7c" providerId="LiveId" clId="{5CB25B10-5B1C-4017-B167-ED3104435743}" dt="2024-06-02T02:15:11.367" v="11426"/>
          <ac:cxnSpMkLst>
            <pc:docMk/>
            <pc:sldMk cId="2872598656" sldId="941"/>
            <ac:cxnSpMk id="40" creationId="{9D4BD7CE-0057-5DF1-A62B-40895C8B4EAA}"/>
          </ac:cxnSpMkLst>
        </pc:cxnChg>
        <pc:cxnChg chg="mod">
          <ac:chgData name="Phillip Kaufman" userId="c001b2a046940d7c" providerId="LiveId" clId="{5CB25B10-5B1C-4017-B167-ED3104435743}" dt="2024-06-02T22:53:09.718" v="11644"/>
          <ac:cxnSpMkLst>
            <pc:docMk/>
            <pc:sldMk cId="2872598656" sldId="941"/>
            <ac:cxnSpMk id="40" creationId="{AB961D81-A8F9-878B-C26E-0FBE8F238435}"/>
          </ac:cxnSpMkLst>
        </pc:cxnChg>
        <pc:cxnChg chg="mod">
          <ac:chgData name="Phillip Kaufman" userId="c001b2a046940d7c" providerId="LiveId" clId="{5CB25B10-5B1C-4017-B167-ED3104435743}" dt="2024-06-02T22:53:09.718" v="11644"/>
          <ac:cxnSpMkLst>
            <pc:docMk/>
            <pc:sldMk cId="2872598656" sldId="941"/>
            <ac:cxnSpMk id="41" creationId="{7031B95A-178C-761F-7E25-29D57A2B5AE5}"/>
          </ac:cxnSpMkLst>
        </pc:cxnChg>
        <pc:cxnChg chg="mod">
          <ac:chgData name="Phillip Kaufman" userId="c001b2a046940d7c" providerId="LiveId" clId="{5CB25B10-5B1C-4017-B167-ED3104435743}" dt="2024-06-02T02:15:11.367" v="11426"/>
          <ac:cxnSpMkLst>
            <pc:docMk/>
            <pc:sldMk cId="2872598656" sldId="941"/>
            <ac:cxnSpMk id="41" creationId="{E626214C-0C57-9E25-6735-BB0A66B99681}"/>
          </ac:cxnSpMkLst>
        </pc:cxnChg>
        <pc:cxnChg chg="mod">
          <ac:chgData name="Phillip Kaufman" userId="c001b2a046940d7c" providerId="LiveId" clId="{5CB25B10-5B1C-4017-B167-ED3104435743}" dt="2024-06-02T02:15:11.367" v="11426"/>
          <ac:cxnSpMkLst>
            <pc:docMk/>
            <pc:sldMk cId="2872598656" sldId="941"/>
            <ac:cxnSpMk id="42" creationId="{7249D124-8745-D362-F374-3BD8E3F6B2F5}"/>
          </ac:cxnSpMkLst>
        </pc:cxnChg>
        <pc:cxnChg chg="mod">
          <ac:chgData name="Phillip Kaufman" userId="c001b2a046940d7c" providerId="LiveId" clId="{5CB25B10-5B1C-4017-B167-ED3104435743}" dt="2024-05-27T23:11:20.470" v="8930" actId="165"/>
          <ac:cxnSpMkLst>
            <pc:docMk/>
            <pc:sldMk cId="2872598656" sldId="941"/>
            <ac:cxnSpMk id="43" creationId="{D0D0B8DC-F10D-3213-348B-02D3B0CEB3D3}"/>
          </ac:cxnSpMkLst>
        </pc:cxnChg>
        <pc:cxnChg chg="mod">
          <ac:chgData name="Phillip Kaufman" userId="c001b2a046940d7c" providerId="LiveId" clId="{5CB25B10-5B1C-4017-B167-ED3104435743}" dt="2024-05-27T23:08:38.730" v="8869" actId="692"/>
          <ac:cxnSpMkLst>
            <pc:docMk/>
            <pc:sldMk cId="2872598656" sldId="941"/>
            <ac:cxnSpMk id="44" creationId="{42C3C6F4-AF65-6820-9C0F-B26CD107B74F}"/>
          </ac:cxnSpMkLst>
        </pc:cxnChg>
        <pc:cxnChg chg="mod">
          <ac:chgData name="Phillip Kaufman" userId="c001b2a046940d7c" providerId="LiveId" clId="{5CB25B10-5B1C-4017-B167-ED3104435743}" dt="2024-05-27T07:12:59.878" v="8402"/>
          <ac:cxnSpMkLst>
            <pc:docMk/>
            <pc:sldMk cId="2872598656" sldId="941"/>
            <ac:cxnSpMk id="44" creationId="{8FC127CD-BB27-7BBE-C659-5ABCE8B8664A}"/>
          </ac:cxnSpMkLst>
        </pc:cxnChg>
        <pc:cxnChg chg="mod">
          <ac:chgData name="Phillip Kaufman" userId="c001b2a046940d7c" providerId="LiveId" clId="{5CB25B10-5B1C-4017-B167-ED3104435743}" dt="2024-06-02T23:13:46.086" v="11820" actId="403"/>
          <ac:cxnSpMkLst>
            <pc:docMk/>
            <pc:sldMk cId="2872598656" sldId="941"/>
            <ac:cxnSpMk id="44" creationId="{F020DEAD-2DFC-05CD-A5E6-C819E672ED9F}"/>
          </ac:cxnSpMkLst>
        </pc:cxnChg>
        <pc:cxnChg chg="mod">
          <ac:chgData name="Phillip Kaufman" userId="c001b2a046940d7c" providerId="LiveId" clId="{5CB25B10-5B1C-4017-B167-ED3104435743}" dt="2024-05-27T23:08:38.730" v="8869" actId="692"/>
          <ac:cxnSpMkLst>
            <pc:docMk/>
            <pc:sldMk cId="2872598656" sldId="941"/>
            <ac:cxnSpMk id="45" creationId="{076AFD36-446D-42BA-7DE0-A786CC1A88FD}"/>
          </ac:cxnSpMkLst>
        </pc:cxnChg>
        <pc:cxnChg chg="mod">
          <ac:chgData name="Phillip Kaufman" userId="c001b2a046940d7c" providerId="LiveId" clId="{5CB25B10-5B1C-4017-B167-ED3104435743}" dt="2024-05-27T07:12:59.878" v="8402"/>
          <ac:cxnSpMkLst>
            <pc:docMk/>
            <pc:sldMk cId="2872598656" sldId="941"/>
            <ac:cxnSpMk id="45" creationId="{893A7089-042D-0A83-AEE7-24EE9A1C592D}"/>
          </ac:cxnSpMkLst>
        </pc:cxnChg>
        <pc:cxnChg chg="mod">
          <ac:chgData name="Phillip Kaufman" userId="c001b2a046940d7c" providerId="LiveId" clId="{5CB25B10-5B1C-4017-B167-ED3104435743}" dt="2024-06-02T23:13:46.086" v="11820" actId="403"/>
          <ac:cxnSpMkLst>
            <pc:docMk/>
            <pc:sldMk cId="2872598656" sldId="941"/>
            <ac:cxnSpMk id="45" creationId="{8EECDB29-B9C1-4771-880B-D4174210B74B}"/>
          </ac:cxnSpMkLst>
        </pc:cxnChg>
        <pc:cxnChg chg="mod">
          <ac:chgData name="Phillip Kaufman" userId="c001b2a046940d7c" providerId="LiveId" clId="{5CB25B10-5B1C-4017-B167-ED3104435743}" dt="2024-05-27T23:08:38.730" v="8869" actId="692"/>
          <ac:cxnSpMkLst>
            <pc:docMk/>
            <pc:sldMk cId="2872598656" sldId="941"/>
            <ac:cxnSpMk id="46" creationId="{45D17AA4-E1D2-B666-985A-397C462861E0}"/>
          </ac:cxnSpMkLst>
        </pc:cxnChg>
        <pc:cxnChg chg="mod">
          <ac:chgData name="Phillip Kaufman" userId="c001b2a046940d7c" providerId="LiveId" clId="{5CB25B10-5B1C-4017-B167-ED3104435743}" dt="2024-05-27T07:12:59.878" v="8402"/>
          <ac:cxnSpMkLst>
            <pc:docMk/>
            <pc:sldMk cId="2872598656" sldId="941"/>
            <ac:cxnSpMk id="46" creationId="{E2508B75-C587-2746-FC78-335A5C4C1099}"/>
          </ac:cxnSpMkLst>
        </pc:cxnChg>
        <pc:cxnChg chg="mod">
          <ac:chgData name="Phillip Kaufman" userId="c001b2a046940d7c" providerId="LiveId" clId="{5CB25B10-5B1C-4017-B167-ED3104435743}" dt="2024-06-02T23:13:46.086" v="11820" actId="403"/>
          <ac:cxnSpMkLst>
            <pc:docMk/>
            <pc:sldMk cId="2872598656" sldId="941"/>
            <ac:cxnSpMk id="46" creationId="{EA4A19F5-628D-7E80-5787-C85B57378D8E}"/>
          </ac:cxnSpMkLst>
        </pc:cxnChg>
        <pc:cxnChg chg="mod">
          <ac:chgData name="Phillip Kaufman" userId="c001b2a046940d7c" providerId="LiveId" clId="{5CB25B10-5B1C-4017-B167-ED3104435743}" dt="2024-05-27T23:08:38.730" v="8869" actId="692"/>
          <ac:cxnSpMkLst>
            <pc:docMk/>
            <pc:sldMk cId="2872598656" sldId="941"/>
            <ac:cxnSpMk id="47" creationId="{BC0E8A65-0B76-680C-D0AF-91EAE55CA9E2}"/>
          </ac:cxnSpMkLst>
        </pc:cxnChg>
        <pc:cxnChg chg="mod">
          <ac:chgData name="Phillip Kaufman" userId="c001b2a046940d7c" providerId="LiveId" clId="{5CB25B10-5B1C-4017-B167-ED3104435743}" dt="2024-06-02T23:13:46.086" v="11820" actId="403"/>
          <ac:cxnSpMkLst>
            <pc:docMk/>
            <pc:sldMk cId="2872598656" sldId="941"/>
            <ac:cxnSpMk id="47" creationId="{DD350EEE-0E88-C5BF-1755-2F2DC023EE2F}"/>
          </ac:cxnSpMkLst>
        </pc:cxnChg>
        <pc:cxnChg chg="mod">
          <ac:chgData name="Phillip Kaufman" userId="c001b2a046940d7c" providerId="LiveId" clId="{5CB25B10-5B1C-4017-B167-ED3104435743}" dt="2024-05-27T07:12:59.878" v="8402"/>
          <ac:cxnSpMkLst>
            <pc:docMk/>
            <pc:sldMk cId="2872598656" sldId="941"/>
            <ac:cxnSpMk id="47" creationId="{F7C664D6-2C28-EE4C-B84B-0324FBCFAAF3}"/>
          </ac:cxnSpMkLst>
        </pc:cxnChg>
        <pc:cxnChg chg="mod">
          <ac:chgData name="Phillip Kaufman" userId="c001b2a046940d7c" providerId="LiveId" clId="{5CB25B10-5B1C-4017-B167-ED3104435743}" dt="2024-05-27T23:08:38.730" v="8869" actId="692"/>
          <ac:cxnSpMkLst>
            <pc:docMk/>
            <pc:sldMk cId="2872598656" sldId="941"/>
            <ac:cxnSpMk id="48" creationId="{1C22F7B9-5D16-468D-5511-22F895E6D52C}"/>
          </ac:cxnSpMkLst>
        </pc:cxnChg>
        <pc:cxnChg chg="mod">
          <ac:chgData name="Phillip Kaufman" userId="c001b2a046940d7c" providerId="LiveId" clId="{5CB25B10-5B1C-4017-B167-ED3104435743}" dt="2024-05-27T07:12:59.878" v="8402"/>
          <ac:cxnSpMkLst>
            <pc:docMk/>
            <pc:sldMk cId="2872598656" sldId="941"/>
            <ac:cxnSpMk id="48" creationId="{257134FE-8AB0-3DF5-326B-47B27D20B33A}"/>
          </ac:cxnSpMkLst>
        </pc:cxnChg>
        <pc:cxnChg chg="mod">
          <ac:chgData name="Phillip Kaufman" userId="c001b2a046940d7c" providerId="LiveId" clId="{5CB25B10-5B1C-4017-B167-ED3104435743}" dt="2024-06-02T23:13:46.086" v="11820" actId="403"/>
          <ac:cxnSpMkLst>
            <pc:docMk/>
            <pc:sldMk cId="2872598656" sldId="941"/>
            <ac:cxnSpMk id="48" creationId="{F9341B9D-ADFA-3A61-DF65-49FCA705B2BE}"/>
          </ac:cxnSpMkLst>
        </pc:cxnChg>
        <pc:cxnChg chg="mod">
          <ac:chgData name="Phillip Kaufman" userId="c001b2a046940d7c" providerId="LiveId" clId="{5CB25B10-5B1C-4017-B167-ED3104435743}" dt="2024-05-27T23:08:38.730" v="8869" actId="692"/>
          <ac:cxnSpMkLst>
            <pc:docMk/>
            <pc:sldMk cId="2872598656" sldId="941"/>
            <ac:cxnSpMk id="49" creationId="{6C96CFA6-DC65-66F2-70E5-379EC36B8243}"/>
          </ac:cxnSpMkLst>
        </pc:cxnChg>
        <pc:cxnChg chg="mod">
          <ac:chgData name="Phillip Kaufman" userId="c001b2a046940d7c" providerId="LiveId" clId="{5CB25B10-5B1C-4017-B167-ED3104435743}" dt="2024-05-27T07:12:59.878" v="8402"/>
          <ac:cxnSpMkLst>
            <pc:docMk/>
            <pc:sldMk cId="2872598656" sldId="941"/>
            <ac:cxnSpMk id="49" creationId="{8F47CC2E-7E99-DB6B-4415-3DF77E931B3A}"/>
          </ac:cxnSpMkLst>
        </pc:cxnChg>
        <pc:cxnChg chg="mod">
          <ac:chgData name="Phillip Kaufman" userId="c001b2a046940d7c" providerId="LiveId" clId="{5CB25B10-5B1C-4017-B167-ED3104435743}" dt="2024-06-02T23:13:46.086" v="11820" actId="403"/>
          <ac:cxnSpMkLst>
            <pc:docMk/>
            <pc:sldMk cId="2872598656" sldId="941"/>
            <ac:cxnSpMk id="49" creationId="{F927B2BD-7D67-9037-5A59-29816BD6D377}"/>
          </ac:cxnSpMkLst>
        </pc:cxnChg>
        <pc:cxnChg chg="mod">
          <ac:chgData name="Phillip Kaufman" userId="c001b2a046940d7c" providerId="LiveId" clId="{5CB25B10-5B1C-4017-B167-ED3104435743}" dt="2024-06-02T23:13:46.086" v="11820" actId="403"/>
          <ac:cxnSpMkLst>
            <pc:docMk/>
            <pc:sldMk cId="2872598656" sldId="941"/>
            <ac:cxnSpMk id="50" creationId="{496FEF60-4EE6-74C6-B9DB-21C518AD071B}"/>
          </ac:cxnSpMkLst>
        </pc:cxnChg>
        <pc:cxnChg chg="mod">
          <ac:chgData name="Phillip Kaufman" userId="c001b2a046940d7c" providerId="LiveId" clId="{5CB25B10-5B1C-4017-B167-ED3104435743}" dt="2024-05-27T23:08:38.730" v="8869" actId="692"/>
          <ac:cxnSpMkLst>
            <pc:docMk/>
            <pc:sldMk cId="2872598656" sldId="941"/>
            <ac:cxnSpMk id="50" creationId="{A816DBDC-1F4C-A19B-0320-D14B63ECB1C1}"/>
          </ac:cxnSpMkLst>
        </pc:cxnChg>
        <pc:cxnChg chg="mod">
          <ac:chgData name="Phillip Kaufman" userId="c001b2a046940d7c" providerId="LiveId" clId="{5CB25B10-5B1C-4017-B167-ED3104435743}" dt="2024-05-27T07:12:59.878" v="8402"/>
          <ac:cxnSpMkLst>
            <pc:docMk/>
            <pc:sldMk cId="2872598656" sldId="941"/>
            <ac:cxnSpMk id="50" creationId="{D226869B-6DE0-3D16-FF4C-C2BFB160A5CC}"/>
          </ac:cxnSpMkLst>
        </pc:cxnChg>
        <pc:cxnChg chg="mod">
          <ac:chgData name="Phillip Kaufman" userId="c001b2a046940d7c" providerId="LiveId" clId="{5CB25B10-5B1C-4017-B167-ED3104435743}" dt="2024-06-02T23:13:46.086" v="11820" actId="403"/>
          <ac:cxnSpMkLst>
            <pc:docMk/>
            <pc:sldMk cId="2872598656" sldId="941"/>
            <ac:cxnSpMk id="51" creationId="{3794B4E5-C128-5B30-43CB-6AF489416BE1}"/>
          </ac:cxnSpMkLst>
        </pc:cxnChg>
        <pc:cxnChg chg="mod">
          <ac:chgData name="Phillip Kaufman" userId="c001b2a046940d7c" providerId="LiveId" clId="{5CB25B10-5B1C-4017-B167-ED3104435743}" dt="2024-05-27T07:12:59.878" v="8402"/>
          <ac:cxnSpMkLst>
            <pc:docMk/>
            <pc:sldMk cId="2872598656" sldId="941"/>
            <ac:cxnSpMk id="51" creationId="{9449D4EB-EC94-DB57-AA95-D6209570E20E}"/>
          </ac:cxnSpMkLst>
        </pc:cxnChg>
        <pc:cxnChg chg="mod">
          <ac:chgData name="Phillip Kaufman" userId="c001b2a046940d7c" providerId="LiveId" clId="{5CB25B10-5B1C-4017-B167-ED3104435743}" dt="2024-05-27T23:08:38.730" v="8869" actId="692"/>
          <ac:cxnSpMkLst>
            <pc:docMk/>
            <pc:sldMk cId="2872598656" sldId="941"/>
            <ac:cxnSpMk id="51" creationId="{DE3FC2FC-D757-CCB1-3F9E-BC72DE490A0C}"/>
          </ac:cxnSpMkLst>
        </pc:cxnChg>
        <pc:cxnChg chg="mod">
          <ac:chgData name="Phillip Kaufman" userId="c001b2a046940d7c" providerId="LiveId" clId="{5CB25B10-5B1C-4017-B167-ED3104435743}" dt="2024-05-27T07:12:59.878" v="8402"/>
          <ac:cxnSpMkLst>
            <pc:docMk/>
            <pc:sldMk cId="2872598656" sldId="941"/>
            <ac:cxnSpMk id="52" creationId="{381993F8-CB4E-91F2-5B6D-8DE5E80AB274}"/>
          </ac:cxnSpMkLst>
        </pc:cxnChg>
        <pc:cxnChg chg="mod">
          <ac:chgData name="Phillip Kaufman" userId="c001b2a046940d7c" providerId="LiveId" clId="{5CB25B10-5B1C-4017-B167-ED3104435743}" dt="2024-05-27T23:08:38.730" v="8869" actId="692"/>
          <ac:cxnSpMkLst>
            <pc:docMk/>
            <pc:sldMk cId="2872598656" sldId="941"/>
            <ac:cxnSpMk id="52" creationId="{4EFA02E7-0B01-9AF5-1E4C-6709FF051C48}"/>
          </ac:cxnSpMkLst>
        </pc:cxnChg>
        <pc:cxnChg chg="mod">
          <ac:chgData name="Phillip Kaufman" userId="c001b2a046940d7c" providerId="LiveId" clId="{5CB25B10-5B1C-4017-B167-ED3104435743}" dt="2024-06-02T23:13:46.086" v="11820" actId="403"/>
          <ac:cxnSpMkLst>
            <pc:docMk/>
            <pc:sldMk cId="2872598656" sldId="941"/>
            <ac:cxnSpMk id="52" creationId="{69426F64-3431-6EA9-3D86-86024BD5279C}"/>
          </ac:cxnSpMkLst>
        </pc:cxnChg>
        <pc:cxnChg chg="mod">
          <ac:chgData name="Phillip Kaufman" userId="c001b2a046940d7c" providerId="LiveId" clId="{5CB25B10-5B1C-4017-B167-ED3104435743}" dt="2024-06-02T23:13:46.086" v="11820" actId="403"/>
          <ac:cxnSpMkLst>
            <pc:docMk/>
            <pc:sldMk cId="2872598656" sldId="941"/>
            <ac:cxnSpMk id="53" creationId="{001C6F0F-6EBE-B786-A09B-9B3D78ED09C8}"/>
          </ac:cxnSpMkLst>
        </pc:cxnChg>
        <pc:cxnChg chg="mod">
          <ac:chgData name="Phillip Kaufman" userId="c001b2a046940d7c" providerId="LiveId" clId="{5CB25B10-5B1C-4017-B167-ED3104435743}" dt="2024-05-27T07:12:59.878" v="8402"/>
          <ac:cxnSpMkLst>
            <pc:docMk/>
            <pc:sldMk cId="2872598656" sldId="941"/>
            <ac:cxnSpMk id="53" creationId="{A2C54FE2-A255-9327-F57B-87A4C7884C7C}"/>
          </ac:cxnSpMkLst>
        </pc:cxnChg>
        <pc:cxnChg chg="mod">
          <ac:chgData name="Phillip Kaufman" userId="c001b2a046940d7c" providerId="LiveId" clId="{5CB25B10-5B1C-4017-B167-ED3104435743}" dt="2024-05-27T23:08:38.730" v="8869" actId="692"/>
          <ac:cxnSpMkLst>
            <pc:docMk/>
            <pc:sldMk cId="2872598656" sldId="941"/>
            <ac:cxnSpMk id="53" creationId="{E742BFB8-52E5-DDA0-6E6A-C9CE60DBD68B}"/>
          </ac:cxnSpMkLst>
        </pc:cxnChg>
        <pc:cxnChg chg="mod">
          <ac:chgData name="Phillip Kaufman" userId="c001b2a046940d7c" providerId="LiveId" clId="{5CB25B10-5B1C-4017-B167-ED3104435743}" dt="2024-05-27T23:08:38.730" v="8869" actId="692"/>
          <ac:cxnSpMkLst>
            <pc:docMk/>
            <pc:sldMk cId="2872598656" sldId="941"/>
            <ac:cxnSpMk id="54" creationId="{2647B478-7D05-0838-A118-057B83103991}"/>
          </ac:cxnSpMkLst>
        </pc:cxnChg>
        <pc:cxnChg chg="mod">
          <ac:chgData name="Phillip Kaufman" userId="c001b2a046940d7c" providerId="LiveId" clId="{5CB25B10-5B1C-4017-B167-ED3104435743}" dt="2024-06-02T23:13:46.086" v="11820" actId="403"/>
          <ac:cxnSpMkLst>
            <pc:docMk/>
            <pc:sldMk cId="2872598656" sldId="941"/>
            <ac:cxnSpMk id="54" creationId="{77301169-77CE-478F-D6BA-64B57E18A4E3}"/>
          </ac:cxnSpMkLst>
        </pc:cxnChg>
        <pc:cxnChg chg="mod">
          <ac:chgData name="Phillip Kaufman" userId="c001b2a046940d7c" providerId="LiveId" clId="{5CB25B10-5B1C-4017-B167-ED3104435743}" dt="2024-05-27T07:12:59.878" v="8402"/>
          <ac:cxnSpMkLst>
            <pc:docMk/>
            <pc:sldMk cId="2872598656" sldId="941"/>
            <ac:cxnSpMk id="54" creationId="{B0E7C532-BE03-BC09-62FF-F13CFE5F20A0}"/>
          </ac:cxnSpMkLst>
        </pc:cxnChg>
        <pc:cxnChg chg="mod">
          <ac:chgData name="Phillip Kaufman" userId="c001b2a046940d7c" providerId="LiveId" clId="{5CB25B10-5B1C-4017-B167-ED3104435743}" dt="2024-06-02T23:13:46.086" v="11820" actId="403"/>
          <ac:cxnSpMkLst>
            <pc:docMk/>
            <pc:sldMk cId="2872598656" sldId="941"/>
            <ac:cxnSpMk id="55" creationId="{26CE3228-938A-DC75-9CAC-063D1EF857E8}"/>
          </ac:cxnSpMkLst>
        </pc:cxnChg>
        <pc:cxnChg chg="mod">
          <ac:chgData name="Phillip Kaufman" userId="c001b2a046940d7c" providerId="LiveId" clId="{5CB25B10-5B1C-4017-B167-ED3104435743}" dt="2024-05-27T23:08:38.730" v="8869" actId="692"/>
          <ac:cxnSpMkLst>
            <pc:docMk/>
            <pc:sldMk cId="2872598656" sldId="941"/>
            <ac:cxnSpMk id="55" creationId="{9A102EFE-CB3A-423F-1CED-9ED2A8970576}"/>
          </ac:cxnSpMkLst>
        </pc:cxnChg>
        <pc:cxnChg chg="mod">
          <ac:chgData name="Phillip Kaufman" userId="c001b2a046940d7c" providerId="LiveId" clId="{5CB25B10-5B1C-4017-B167-ED3104435743}" dt="2024-05-27T07:12:59.878" v="8402"/>
          <ac:cxnSpMkLst>
            <pc:docMk/>
            <pc:sldMk cId="2872598656" sldId="941"/>
            <ac:cxnSpMk id="55" creationId="{CCD3A047-49A7-0722-583A-0E778DE0A99E}"/>
          </ac:cxnSpMkLst>
        </pc:cxnChg>
        <pc:cxnChg chg="mod">
          <ac:chgData name="Phillip Kaufman" userId="c001b2a046940d7c" providerId="LiveId" clId="{5CB25B10-5B1C-4017-B167-ED3104435743}" dt="2024-06-02T23:13:46.086" v="11820" actId="403"/>
          <ac:cxnSpMkLst>
            <pc:docMk/>
            <pc:sldMk cId="2872598656" sldId="941"/>
            <ac:cxnSpMk id="56" creationId="{D8BB0C91-6847-7BF5-EC29-6E888FA22FB7}"/>
          </ac:cxnSpMkLst>
        </pc:cxnChg>
        <pc:cxnChg chg="mod">
          <ac:chgData name="Phillip Kaufman" userId="c001b2a046940d7c" providerId="LiveId" clId="{5CB25B10-5B1C-4017-B167-ED3104435743}" dt="2024-06-02T23:13:46.086" v="11820" actId="403"/>
          <ac:cxnSpMkLst>
            <pc:docMk/>
            <pc:sldMk cId="2872598656" sldId="941"/>
            <ac:cxnSpMk id="57" creationId="{E1CE239E-3D30-C668-462E-2FB89325D976}"/>
          </ac:cxnSpMkLst>
        </pc:cxnChg>
        <pc:cxnChg chg="mod">
          <ac:chgData name="Phillip Kaufman" userId="c001b2a046940d7c" providerId="LiveId" clId="{5CB25B10-5B1C-4017-B167-ED3104435743}" dt="2024-06-02T23:13:46.086" v="11820" actId="403"/>
          <ac:cxnSpMkLst>
            <pc:docMk/>
            <pc:sldMk cId="2872598656" sldId="941"/>
            <ac:cxnSpMk id="58" creationId="{6176D15F-FDC7-BF91-FF42-2071D488545C}"/>
          </ac:cxnSpMkLst>
        </pc:cxnChg>
        <pc:cxnChg chg="mod">
          <ac:chgData name="Phillip Kaufman" userId="c001b2a046940d7c" providerId="LiveId" clId="{5CB25B10-5B1C-4017-B167-ED3104435743}" dt="2024-06-02T23:13:46.086" v="11820" actId="403"/>
          <ac:cxnSpMkLst>
            <pc:docMk/>
            <pc:sldMk cId="2872598656" sldId="941"/>
            <ac:cxnSpMk id="59" creationId="{D8DB3962-A9D2-8592-947D-15FF8AA4E876}"/>
          </ac:cxnSpMkLst>
        </pc:cxnChg>
        <pc:cxnChg chg="mod">
          <ac:chgData name="Phillip Kaufman" userId="c001b2a046940d7c" providerId="LiveId" clId="{5CB25B10-5B1C-4017-B167-ED3104435743}" dt="2024-06-02T23:13:46.086" v="11820" actId="403"/>
          <ac:cxnSpMkLst>
            <pc:docMk/>
            <pc:sldMk cId="2872598656" sldId="941"/>
            <ac:cxnSpMk id="60" creationId="{70C0AECE-7B92-7954-FFCD-417125C012A8}"/>
          </ac:cxnSpMkLst>
        </pc:cxnChg>
        <pc:cxnChg chg="mod">
          <ac:chgData name="Phillip Kaufman" userId="c001b2a046940d7c" providerId="LiveId" clId="{5CB25B10-5B1C-4017-B167-ED3104435743}" dt="2024-06-02T23:13:46.086" v="11820" actId="403"/>
          <ac:cxnSpMkLst>
            <pc:docMk/>
            <pc:sldMk cId="2872598656" sldId="941"/>
            <ac:cxnSpMk id="61" creationId="{E4DF482A-9940-CC88-E173-1816BF78272A}"/>
          </ac:cxnSpMkLst>
        </pc:cxnChg>
        <pc:cxnChg chg="mod">
          <ac:chgData name="Phillip Kaufman" userId="c001b2a046940d7c" providerId="LiveId" clId="{5CB25B10-5B1C-4017-B167-ED3104435743}" dt="2024-05-27T07:12:59.878" v="8402"/>
          <ac:cxnSpMkLst>
            <pc:docMk/>
            <pc:sldMk cId="2872598656" sldId="941"/>
            <ac:cxnSpMk id="61" creationId="{F4F95367-6404-A6C6-11B5-6111DF061BF6}"/>
          </ac:cxnSpMkLst>
        </pc:cxnChg>
        <pc:cxnChg chg="mod">
          <ac:chgData name="Phillip Kaufman" userId="c001b2a046940d7c" providerId="LiveId" clId="{5CB25B10-5B1C-4017-B167-ED3104435743}" dt="2024-06-02T23:13:46.086" v="11820" actId="403"/>
          <ac:cxnSpMkLst>
            <pc:docMk/>
            <pc:sldMk cId="2872598656" sldId="941"/>
            <ac:cxnSpMk id="62" creationId="{121417F9-4401-464A-4FA0-25CEB56BD8A3}"/>
          </ac:cxnSpMkLst>
        </pc:cxnChg>
        <pc:cxnChg chg="mod">
          <ac:chgData name="Phillip Kaufman" userId="c001b2a046940d7c" providerId="LiveId" clId="{5CB25B10-5B1C-4017-B167-ED3104435743}" dt="2024-06-02T23:13:46.086" v="11820" actId="403"/>
          <ac:cxnSpMkLst>
            <pc:docMk/>
            <pc:sldMk cId="2872598656" sldId="941"/>
            <ac:cxnSpMk id="63" creationId="{2F8D515C-591A-D8FB-F93C-65A9881F5A46}"/>
          </ac:cxnSpMkLst>
        </pc:cxnChg>
        <pc:cxnChg chg="mod">
          <ac:chgData name="Phillip Kaufman" userId="c001b2a046940d7c" providerId="LiveId" clId="{5CB25B10-5B1C-4017-B167-ED3104435743}" dt="2024-05-27T23:10:16.868" v="8912" actId="692"/>
          <ac:cxnSpMkLst>
            <pc:docMk/>
            <pc:sldMk cId="2872598656" sldId="941"/>
            <ac:cxnSpMk id="63" creationId="{AA5C9177-B4F8-03E3-A983-984D7F3FE710}"/>
          </ac:cxnSpMkLst>
        </pc:cxnChg>
        <pc:cxnChg chg="mod">
          <ac:chgData name="Phillip Kaufman" userId="c001b2a046940d7c" providerId="LiveId" clId="{5CB25B10-5B1C-4017-B167-ED3104435743}" dt="2024-05-27T23:10:16.868" v="8912" actId="692"/>
          <ac:cxnSpMkLst>
            <pc:docMk/>
            <pc:sldMk cId="2872598656" sldId="941"/>
            <ac:cxnSpMk id="64" creationId="{1D9D98E1-67F3-9F23-E512-ED1A0564A037}"/>
          </ac:cxnSpMkLst>
        </pc:cxnChg>
        <pc:cxnChg chg="mod">
          <ac:chgData name="Phillip Kaufman" userId="c001b2a046940d7c" providerId="LiveId" clId="{5CB25B10-5B1C-4017-B167-ED3104435743}" dt="2024-05-27T07:13:07.782" v="8403"/>
          <ac:cxnSpMkLst>
            <pc:docMk/>
            <pc:sldMk cId="2872598656" sldId="941"/>
            <ac:cxnSpMk id="64" creationId="{9119E8AF-2A33-9197-24A1-C91FFACC3040}"/>
          </ac:cxnSpMkLst>
        </pc:cxnChg>
        <pc:cxnChg chg="mod">
          <ac:chgData name="Phillip Kaufman" userId="c001b2a046940d7c" providerId="LiveId" clId="{5CB25B10-5B1C-4017-B167-ED3104435743}" dt="2024-05-27T23:10:16.868" v="8912" actId="692"/>
          <ac:cxnSpMkLst>
            <pc:docMk/>
            <pc:sldMk cId="2872598656" sldId="941"/>
            <ac:cxnSpMk id="65" creationId="{DF1D4EF7-3303-E47A-0F54-35A5507944DC}"/>
          </ac:cxnSpMkLst>
        </pc:cxnChg>
        <pc:cxnChg chg="mod">
          <ac:chgData name="Phillip Kaufman" userId="c001b2a046940d7c" providerId="LiveId" clId="{5CB25B10-5B1C-4017-B167-ED3104435743}" dt="2024-05-27T23:10:16.868" v="8912" actId="692"/>
          <ac:cxnSpMkLst>
            <pc:docMk/>
            <pc:sldMk cId="2872598656" sldId="941"/>
            <ac:cxnSpMk id="66" creationId="{94CB58E0-CDB2-D338-B635-F095C80CECEC}"/>
          </ac:cxnSpMkLst>
        </pc:cxnChg>
        <pc:cxnChg chg="mod">
          <ac:chgData name="Phillip Kaufman" userId="c001b2a046940d7c" providerId="LiveId" clId="{5CB25B10-5B1C-4017-B167-ED3104435743}" dt="2024-05-27T07:13:07.782" v="8403"/>
          <ac:cxnSpMkLst>
            <pc:docMk/>
            <pc:sldMk cId="2872598656" sldId="941"/>
            <ac:cxnSpMk id="66" creationId="{A2E93F64-D567-D772-8DB1-7EEF3DB5E7CD}"/>
          </ac:cxnSpMkLst>
        </pc:cxnChg>
        <pc:cxnChg chg="mod">
          <ac:chgData name="Phillip Kaufman" userId="c001b2a046940d7c" providerId="LiveId" clId="{5CB25B10-5B1C-4017-B167-ED3104435743}" dt="2024-05-27T07:13:07.782" v="8403"/>
          <ac:cxnSpMkLst>
            <pc:docMk/>
            <pc:sldMk cId="2872598656" sldId="941"/>
            <ac:cxnSpMk id="67" creationId="{045F9B4A-966B-28A0-462B-556BD9CA1998}"/>
          </ac:cxnSpMkLst>
        </pc:cxnChg>
        <pc:cxnChg chg="mod">
          <ac:chgData name="Phillip Kaufman" userId="c001b2a046940d7c" providerId="LiveId" clId="{5CB25B10-5B1C-4017-B167-ED3104435743}" dt="2024-05-27T23:10:16.868" v="8912" actId="692"/>
          <ac:cxnSpMkLst>
            <pc:docMk/>
            <pc:sldMk cId="2872598656" sldId="941"/>
            <ac:cxnSpMk id="67" creationId="{868318DC-39BA-7022-2765-054E859D14C8}"/>
          </ac:cxnSpMkLst>
        </pc:cxnChg>
        <pc:cxnChg chg="mod">
          <ac:chgData name="Phillip Kaufman" userId="c001b2a046940d7c" providerId="LiveId" clId="{5CB25B10-5B1C-4017-B167-ED3104435743}" dt="2024-05-27T07:13:07.782" v="8403"/>
          <ac:cxnSpMkLst>
            <pc:docMk/>
            <pc:sldMk cId="2872598656" sldId="941"/>
            <ac:cxnSpMk id="68" creationId="{238A68C3-F1E7-D158-B2C4-AE2F2BE731C2}"/>
          </ac:cxnSpMkLst>
        </pc:cxnChg>
        <pc:cxnChg chg="mod">
          <ac:chgData name="Phillip Kaufman" userId="c001b2a046940d7c" providerId="LiveId" clId="{5CB25B10-5B1C-4017-B167-ED3104435743}" dt="2024-05-27T23:10:16.868" v="8912" actId="692"/>
          <ac:cxnSpMkLst>
            <pc:docMk/>
            <pc:sldMk cId="2872598656" sldId="941"/>
            <ac:cxnSpMk id="68" creationId="{81853233-E05A-36EC-5231-05642E1018B2}"/>
          </ac:cxnSpMkLst>
        </pc:cxnChg>
        <pc:cxnChg chg="mod">
          <ac:chgData name="Phillip Kaufman" userId="c001b2a046940d7c" providerId="LiveId" clId="{5CB25B10-5B1C-4017-B167-ED3104435743}" dt="2024-05-27T23:10:16.868" v="8912" actId="692"/>
          <ac:cxnSpMkLst>
            <pc:docMk/>
            <pc:sldMk cId="2872598656" sldId="941"/>
            <ac:cxnSpMk id="69" creationId="{1C398FF8-E0C2-B037-5005-A1AF8FA5A23A}"/>
          </ac:cxnSpMkLst>
        </pc:cxnChg>
        <pc:cxnChg chg="mod">
          <ac:chgData name="Phillip Kaufman" userId="c001b2a046940d7c" providerId="LiveId" clId="{5CB25B10-5B1C-4017-B167-ED3104435743}" dt="2024-05-27T07:13:07.782" v="8403"/>
          <ac:cxnSpMkLst>
            <pc:docMk/>
            <pc:sldMk cId="2872598656" sldId="941"/>
            <ac:cxnSpMk id="69" creationId="{BD3C3D39-9A1A-A73E-EACC-458045FE97BA}"/>
          </ac:cxnSpMkLst>
        </pc:cxnChg>
        <pc:cxnChg chg="mod">
          <ac:chgData name="Phillip Kaufman" userId="c001b2a046940d7c" providerId="LiveId" clId="{5CB25B10-5B1C-4017-B167-ED3104435743}" dt="2024-05-27T23:11:20.470" v="8930" actId="165"/>
          <ac:cxnSpMkLst>
            <pc:docMk/>
            <pc:sldMk cId="2872598656" sldId="941"/>
            <ac:cxnSpMk id="71" creationId="{FE74D635-CFBF-B8B1-EFFC-97277CE0EA6E}"/>
          </ac:cxnSpMkLst>
        </pc:cxnChg>
        <pc:cxnChg chg="mod">
          <ac:chgData name="Phillip Kaufman" userId="c001b2a046940d7c" providerId="LiveId" clId="{5CB25B10-5B1C-4017-B167-ED3104435743}" dt="2024-05-27T23:11:20.470" v="8930" actId="165"/>
          <ac:cxnSpMkLst>
            <pc:docMk/>
            <pc:sldMk cId="2872598656" sldId="941"/>
            <ac:cxnSpMk id="72" creationId="{E15BC38B-3DAB-801B-AF15-995037765D7C}"/>
          </ac:cxnSpMkLst>
        </pc:cxnChg>
        <pc:cxnChg chg="mod">
          <ac:chgData name="Phillip Kaufman" userId="c001b2a046940d7c" providerId="LiveId" clId="{5CB25B10-5B1C-4017-B167-ED3104435743}" dt="2024-05-27T23:11:20.470" v="8930" actId="165"/>
          <ac:cxnSpMkLst>
            <pc:docMk/>
            <pc:sldMk cId="2872598656" sldId="941"/>
            <ac:cxnSpMk id="73" creationId="{A88293E4-9291-16BA-3AFE-498D44CD31C8}"/>
          </ac:cxnSpMkLst>
        </pc:cxnChg>
        <pc:cxnChg chg="mod">
          <ac:chgData name="Phillip Kaufman" userId="c001b2a046940d7c" providerId="LiveId" clId="{5CB25B10-5B1C-4017-B167-ED3104435743}" dt="2024-05-27T23:11:20.470" v="8930" actId="165"/>
          <ac:cxnSpMkLst>
            <pc:docMk/>
            <pc:sldMk cId="2872598656" sldId="941"/>
            <ac:cxnSpMk id="74" creationId="{B35C5D20-7DBA-9EAB-78C3-C77104F324BD}"/>
          </ac:cxnSpMkLst>
        </pc:cxnChg>
        <pc:cxnChg chg="mod">
          <ac:chgData name="Phillip Kaufman" userId="c001b2a046940d7c" providerId="LiveId" clId="{5CB25B10-5B1C-4017-B167-ED3104435743}" dt="2024-05-27T23:11:20.470" v="8930" actId="165"/>
          <ac:cxnSpMkLst>
            <pc:docMk/>
            <pc:sldMk cId="2872598656" sldId="941"/>
            <ac:cxnSpMk id="75" creationId="{9CCDF0E2-8A63-8AA2-0507-2AE0972883D9}"/>
          </ac:cxnSpMkLst>
        </pc:cxnChg>
        <pc:cxnChg chg="mod">
          <ac:chgData name="Phillip Kaufman" userId="c001b2a046940d7c" providerId="LiveId" clId="{5CB25B10-5B1C-4017-B167-ED3104435743}" dt="2024-05-27T23:11:20.470" v="8930" actId="165"/>
          <ac:cxnSpMkLst>
            <pc:docMk/>
            <pc:sldMk cId="2872598656" sldId="941"/>
            <ac:cxnSpMk id="76" creationId="{B9BFF229-5D07-803D-3B45-EEB944B3EFCA}"/>
          </ac:cxnSpMkLst>
        </pc:cxnChg>
        <pc:cxnChg chg="mod">
          <ac:chgData name="Phillip Kaufman" userId="c001b2a046940d7c" providerId="LiveId" clId="{5CB25B10-5B1C-4017-B167-ED3104435743}" dt="2024-05-27T23:11:20.470" v="8930" actId="165"/>
          <ac:cxnSpMkLst>
            <pc:docMk/>
            <pc:sldMk cId="2872598656" sldId="941"/>
            <ac:cxnSpMk id="77" creationId="{873292BD-1F8E-54ED-299E-00F1C3275593}"/>
          </ac:cxnSpMkLst>
        </pc:cxnChg>
        <pc:cxnChg chg="mod">
          <ac:chgData name="Phillip Kaufman" userId="c001b2a046940d7c" providerId="LiveId" clId="{5CB25B10-5B1C-4017-B167-ED3104435743}" dt="2024-05-27T23:11:20.470" v="8930" actId="165"/>
          <ac:cxnSpMkLst>
            <pc:docMk/>
            <pc:sldMk cId="2872598656" sldId="941"/>
            <ac:cxnSpMk id="78" creationId="{D426CC2A-9C12-ED6A-8737-D9D3C0FF86F2}"/>
          </ac:cxnSpMkLst>
        </pc:cxnChg>
        <pc:cxnChg chg="mod">
          <ac:chgData name="Phillip Kaufman" userId="c001b2a046940d7c" providerId="LiveId" clId="{5CB25B10-5B1C-4017-B167-ED3104435743}" dt="2024-05-27T23:11:20.470" v="8930" actId="165"/>
          <ac:cxnSpMkLst>
            <pc:docMk/>
            <pc:sldMk cId="2872598656" sldId="941"/>
            <ac:cxnSpMk id="79" creationId="{3F53C0B5-B736-1F7C-8E69-67ADF99EA808}"/>
          </ac:cxnSpMkLst>
        </pc:cxnChg>
        <pc:cxnChg chg="mod">
          <ac:chgData name="Phillip Kaufman" userId="c001b2a046940d7c" providerId="LiveId" clId="{5CB25B10-5B1C-4017-B167-ED3104435743}" dt="2024-05-27T23:11:20.470" v="8930" actId="165"/>
          <ac:cxnSpMkLst>
            <pc:docMk/>
            <pc:sldMk cId="2872598656" sldId="941"/>
            <ac:cxnSpMk id="80" creationId="{27AECE72-A810-9627-3F3B-8F9A01EBFA45}"/>
          </ac:cxnSpMkLst>
        </pc:cxnChg>
        <pc:cxnChg chg="mod">
          <ac:chgData name="Phillip Kaufman" userId="c001b2a046940d7c" providerId="LiveId" clId="{5CB25B10-5B1C-4017-B167-ED3104435743}" dt="2024-05-27T23:11:20.470" v="8930" actId="165"/>
          <ac:cxnSpMkLst>
            <pc:docMk/>
            <pc:sldMk cId="2872598656" sldId="941"/>
            <ac:cxnSpMk id="81" creationId="{70B90A72-3A3F-2814-9DFD-5595024734BC}"/>
          </ac:cxnSpMkLst>
        </pc:cxnChg>
        <pc:cxnChg chg="mod">
          <ac:chgData name="Phillip Kaufman" userId="c001b2a046940d7c" providerId="LiveId" clId="{5CB25B10-5B1C-4017-B167-ED3104435743}" dt="2024-05-27T23:11:20.470" v="8930" actId="165"/>
          <ac:cxnSpMkLst>
            <pc:docMk/>
            <pc:sldMk cId="2872598656" sldId="941"/>
            <ac:cxnSpMk id="82" creationId="{F30905C7-759A-25DD-B7DF-E7C7A5D57C75}"/>
          </ac:cxnSpMkLst>
        </pc:cxnChg>
        <pc:cxnChg chg="mod">
          <ac:chgData name="Phillip Kaufman" userId="c001b2a046940d7c" providerId="LiveId" clId="{5CB25B10-5B1C-4017-B167-ED3104435743}" dt="2024-05-27T23:11:20.470" v="8930" actId="165"/>
          <ac:cxnSpMkLst>
            <pc:docMk/>
            <pc:sldMk cId="2872598656" sldId="941"/>
            <ac:cxnSpMk id="83" creationId="{A17D7B72-06B6-A5CB-C8B1-E65121CCAB7B}"/>
          </ac:cxnSpMkLst>
        </pc:cxnChg>
        <pc:cxnChg chg="mod">
          <ac:chgData name="Phillip Kaufman" userId="c001b2a046940d7c" providerId="LiveId" clId="{5CB25B10-5B1C-4017-B167-ED3104435743}" dt="2024-05-27T23:11:20.470" v="8930" actId="165"/>
          <ac:cxnSpMkLst>
            <pc:docMk/>
            <pc:sldMk cId="2872598656" sldId="941"/>
            <ac:cxnSpMk id="84" creationId="{D45CCB07-622D-ABD9-F43F-ECE859DD95A8}"/>
          </ac:cxnSpMkLst>
        </pc:cxnChg>
        <pc:cxnChg chg="mod">
          <ac:chgData name="Phillip Kaufman" userId="c001b2a046940d7c" providerId="LiveId" clId="{5CB25B10-5B1C-4017-B167-ED3104435743}" dt="2024-05-27T23:11:20.470" v="8930" actId="165"/>
          <ac:cxnSpMkLst>
            <pc:docMk/>
            <pc:sldMk cId="2872598656" sldId="941"/>
            <ac:cxnSpMk id="85" creationId="{6293A9A5-E394-7672-7391-A4187E165C73}"/>
          </ac:cxnSpMkLst>
        </pc:cxnChg>
        <pc:cxnChg chg="mod">
          <ac:chgData name="Phillip Kaufman" userId="c001b2a046940d7c" providerId="LiveId" clId="{5CB25B10-5B1C-4017-B167-ED3104435743}" dt="2024-05-27T23:11:20.470" v="8930" actId="165"/>
          <ac:cxnSpMkLst>
            <pc:docMk/>
            <pc:sldMk cId="2872598656" sldId="941"/>
            <ac:cxnSpMk id="86" creationId="{FCF711FA-7C8B-3BF1-EE39-BDEF3C0DC894}"/>
          </ac:cxnSpMkLst>
        </pc:cxnChg>
        <pc:cxnChg chg="mod">
          <ac:chgData name="Phillip Kaufman" userId="c001b2a046940d7c" providerId="LiveId" clId="{5CB25B10-5B1C-4017-B167-ED3104435743}" dt="2024-05-27T23:10:16.868" v="8912" actId="692"/>
          <ac:cxnSpMkLst>
            <pc:docMk/>
            <pc:sldMk cId="2872598656" sldId="941"/>
            <ac:cxnSpMk id="87" creationId="{073AE179-A15C-9C32-3E9C-E0418ABEF548}"/>
          </ac:cxnSpMkLst>
        </pc:cxnChg>
        <pc:cxnChg chg="mod">
          <ac:chgData name="Phillip Kaufman" userId="c001b2a046940d7c" providerId="LiveId" clId="{5CB25B10-5B1C-4017-B167-ED3104435743}" dt="2024-05-27T07:13:07.782" v="8403"/>
          <ac:cxnSpMkLst>
            <pc:docMk/>
            <pc:sldMk cId="2872598656" sldId="941"/>
            <ac:cxnSpMk id="87" creationId="{B02EC1CA-AF0E-55B2-8FAA-D5E155495E1C}"/>
          </ac:cxnSpMkLst>
        </pc:cxnChg>
        <pc:cxnChg chg="mod">
          <ac:chgData name="Phillip Kaufman" userId="c001b2a046940d7c" providerId="LiveId" clId="{5CB25B10-5B1C-4017-B167-ED3104435743}" dt="2024-05-27T23:10:16.868" v="8912" actId="692"/>
          <ac:cxnSpMkLst>
            <pc:docMk/>
            <pc:sldMk cId="2872598656" sldId="941"/>
            <ac:cxnSpMk id="88" creationId="{5E3640D0-E109-25D3-14BA-6339B1EAF056}"/>
          </ac:cxnSpMkLst>
        </pc:cxnChg>
        <pc:cxnChg chg="mod">
          <ac:chgData name="Phillip Kaufman" userId="c001b2a046940d7c" providerId="LiveId" clId="{5CB25B10-5B1C-4017-B167-ED3104435743}" dt="2024-05-27T07:13:07.782" v="8403"/>
          <ac:cxnSpMkLst>
            <pc:docMk/>
            <pc:sldMk cId="2872598656" sldId="941"/>
            <ac:cxnSpMk id="88" creationId="{A1196D75-0B35-C50B-3D82-4AB2DA804E22}"/>
          </ac:cxnSpMkLst>
        </pc:cxnChg>
        <pc:cxnChg chg="mod">
          <ac:chgData name="Phillip Kaufman" userId="c001b2a046940d7c" providerId="LiveId" clId="{5CB25B10-5B1C-4017-B167-ED3104435743}" dt="2024-05-27T23:11:20.470" v="8930" actId="165"/>
          <ac:cxnSpMkLst>
            <pc:docMk/>
            <pc:sldMk cId="2872598656" sldId="941"/>
            <ac:cxnSpMk id="89" creationId="{FFCAC185-B86F-6CBD-D461-FED7AAD15408}"/>
          </ac:cxnSpMkLst>
        </pc:cxnChg>
        <pc:cxnChg chg="mod">
          <ac:chgData name="Phillip Kaufman" userId="c001b2a046940d7c" providerId="LiveId" clId="{5CB25B10-5B1C-4017-B167-ED3104435743}" dt="2024-05-27T23:10:16.868" v="8912" actId="692"/>
          <ac:cxnSpMkLst>
            <pc:docMk/>
            <pc:sldMk cId="2872598656" sldId="941"/>
            <ac:cxnSpMk id="90" creationId="{A32FD6C8-C16A-61AC-9CBC-CDE7A94CA1B5}"/>
          </ac:cxnSpMkLst>
        </pc:cxnChg>
        <pc:cxnChg chg="mod">
          <ac:chgData name="Phillip Kaufman" userId="c001b2a046940d7c" providerId="LiveId" clId="{5CB25B10-5B1C-4017-B167-ED3104435743}" dt="2024-05-27T07:13:07.782" v="8403"/>
          <ac:cxnSpMkLst>
            <pc:docMk/>
            <pc:sldMk cId="2872598656" sldId="941"/>
            <ac:cxnSpMk id="90" creationId="{A9AD89F7-FDCB-51EE-63D1-9C886324A9D4}"/>
          </ac:cxnSpMkLst>
        </pc:cxnChg>
        <pc:cxnChg chg="mod">
          <ac:chgData name="Phillip Kaufman" userId="c001b2a046940d7c" providerId="LiveId" clId="{5CB25B10-5B1C-4017-B167-ED3104435743}" dt="2024-05-27T23:10:16.868" v="8912" actId="692"/>
          <ac:cxnSpMkLst>
            <pc:docMk/>
            <pc:sldMk cId="2872598656" sldId="941"/>
            <ac:cxnSpMk id="91" creationId="{1F9613A2-1C6E-F73A-C1BD-3CDC2E31B67C}"/>
          </ac:cxnSpMkLst>
        </pc:cxnChg>
        <pc:cxnChg chg="mod">
          <ac:chgData name="Phillip Kaufman" userId="c001b2a046940d7c" providerId="LiveId" clId="{5CB25B10-5B1C-4017-B167-ED3104435743}" dt="2024-05-27T07:13:07.782" v="8403"/>
          <ac:cxnSpMkLst>
            <pc:docMk/>
            <pc:sldMk cId="2872598656" sldId="941"/>
            <ac:cxnSpMk id="91" creationId="{516717E0-2196-9E7E-85B6-C23200E8F272}"/>
          </ac:cxnSpMkLst>
        </pc:cxnChg>
        <pc:cxnChg chg="mod">
          <ac:chgData name="Phillip Kaufman" userId="c001b2a046940d7c" providerId="LiveId" clId="{5CB25B10-5B1C-4017-B167-ED3104435743}" dt="2024-05-27T07:13:07.782" v="8403"/>
          <ac:cxnSpMkLst>
            <pc:docMk/>
            <pc:sldMk cId="2872598656" sldId="941"/>
            <ac:cxnSpMk id="92" creationId="{229DE429-3C73-BB5F-5A2D-F1ACC5D6F01E}"/>
          </ac:cxnSpMkLst>
        </pc:cxnChg>
        <pc:cxnChg chg="mod">
          <ac:chgData name="Phillip Kaufman" userId="c001b2a046940d7c" providerId="LiveId" clId="{5CB25B10-5B1C-4017-B167-ED3104435743}" dt="2024-05-27T23:10:16.868" v="8912" actId="692"/>
          <ac:cxnSpMkLst>
            <pc:docMk/>
            <pc:sldMk cId="2872598656" sldId="941"/>
            <ac:cxnSpMk id="92" creationId="{840B025C-087E-3305-361A-3EDEC864986E}"/>
          </ac:cxnSpMkLst>
        </pc:cxnChg>
        <pc:cxnChg chg="mod">
          <ac:chgData name="Phillip Kaufman" userId="c001b2a046940d7c" providerId="LiveId" clId="{5CB25B10-5B1C-4017-B167-ED3104435743}" dt="2024-05-27T07:13:07.782" v="8403"/>
          <ac:cxnSpMkLst>
            <pc:docMk/>
            <pc:sldMk cId="2872598656" sldId="941"/>
            <ac:cxnSpMk id="93" creationId="{02260651-64A3-3E35-8711-0AF440E35F06}"/>
          </ac:cxnSpMkLst>
        </pc:cxnChg>
        <pc:cxnChg chg="mod">
          <ac:chgData name="Phillip Kaufman" userId="c001b2a046940d7c" providerId="LiveId" clId="{5CB25B10-5B1C-4017-B167-ED3104435743}" dt="2024-05-27T23:10:16.868" v="8912" actId="692"/>
          <ac:cxnSpMkLst>
            <pc:docMk/>
            <pc:sldMk cId="2872598656" sldId="941"/>
            <ac:cxnSpMk id="93" creationId="{C1317D1F-7F7D-3388-BB75-E7D77CF0A677}"/>
          </ac:cxnSpMkLst>
        </pc:cxnChg>
        <pc:cxnChg chg="mod">
          <ac:chgData name="Phillip Kaufman" userId="c001b2a046940d7c" providerId="LiveId" clId="{5CB25B10-5B1C-4017-B167-ED3104435743}" dt="2024-05-27T23:11:20.470" v="8930" actId="165"/>
          <ac:cxnSpMkLst>
            <pc:docMk/>
            <pc:sldMk cId="2872598656" sldId="941"/>
            <ac:cxnSpMk id="94" creationId="{A70C902D-D8C3-C14D-D778-34FF4F5BB6B2}"/>
          </ac:cxnSpMkLst>
        </pc:cxnChg>
        <pc:cxnChg chg="mod">
          <ac:chgData name="Phillip Kaufman" userId="c001b2a046940d7c" providerId="LiveId" clId="{5CB25B10-5B1C-4017-B167-ED3104435743}" dt="2024-05-27T23:11:20.470" v="8930" actId="165"/>
          <ac:cxnSpMkLst>
            <pc:docMk/>
            <pc:sldMk cId="2872598656" sldId="941"/>
            <ac:cxnSpMk id="95" creationId="{8036A027-243C-C73B-2DAC-B0F34DEC7065}"/>
          </ac:cxnSpMkLst>
        </pc:cxnChg>
        <pc:cxnChg chg="mod">
          <ac:chgData name="Phillip Kaufman" userId="c001b2a046940d7c" providerId="LiveId" clId="{5CB25B10-5B1C-4017-B167-ED3104435743}" dt="2024-05-27T23:11:20.470" v="8930" actId="165"/>
          <ac:cxnSpMkLst>
            <pc:docMk/>
            <pc:sldMk cId="2872598656" sldId="941"/>
            <ac:cxnSpMk id="96" creationId="{05DF268A-68BC-2FD4-79BE-8534FC55F8FC}"/>
          </ac:cxnSpMkLst>
        </pc:cxnChg>
        <pc:cxnChg chg="mod">
          <ac:chgData name="Phillip Kaufman" userId="c001b2a046940d7c" providerId="LiveId" clId="{5CB25B10-5B1C-4017-B167-ED3104435743}" dt="2024-05-27T23:11:20.470" v="8930" actId="165"/>
          <ac:cxnSpMkLst>
            <pc:docMk/>
            <pc:sldMk cId="2872598656" sldId="941"/>
            <ac:cxnSpMk id="97" creationId="{BF4082FD-8911-EF77-28B8-4C3C770AC05F}"/>
          </ac:cxnSpMkLst>
        </pc:cxnChg>
        <pc:cxnChg chg="mod">
          <ac:chgData name="Phillip Kaufman" userId="c001b2a046940d7c" providerId="LiveId" clId="{5CB25B10-5B1C-4017-B167-ED3104435743}" dt="2024-05-27T23:11:20.470" v="8930" actId="165"/>
          <ac:cxnSpMkLst>
            <pc:docMk/>
            <pc:sldMk cId="2872598656" sldId="941"/>
            <ac:cxnSpMk id="98" creationId="{41110745-1837-F309-33AE-D70799B0CE23}"/>
          </ac:cxnSpMkLst>
        </pc:cxnChg>
        <pc:cxnChg chg="mod">
          <ac:chgData name="Phillip Kaufman" userId="c001b2a046940d7c" providerId="LiveId" clId="{5CB25B10-5B1C-4017-B167-ED3104435743}" dt="2024-05-27T23:11:20.470" v="8930" actId="165"/>
          <ac:cxnSpMkLst>
            <pc:docMk/>
            <pc:sldMk cId="2872598656" sldId="941"/>
            <ac:cxnSpMk id="99" creationId="{3BEB5816-3DD4-C51B-F172-72D7EBDBA966}"/>
          </ac:cxnSpMkLst>
        </pc:cxnChg>
        <pc:cxnChg chg="mod">
          <ac:chgData name="Phillip Kaufman" userId="c001b2a046940d7c" providerId="LiveId" clId="{5CB25B10-5B1C-4017-B167-ED3104435743}" dt="2024-05-27T23:11:20.470" v="8930" actId="165"/>
          <ac:cxnSpMkLst>
            <pc:docMk/>
            <pc:sldMk cId="2872598656" sldId="941"/>
            <ac:cxnSpMk id="100" creationId="{592A5EB1-EF7D-676B-8BB8-C069F31F0441}"/>
          </ac:cxnSpMkLst>
        </pc:cxnChg>
        <pc:cxnChg chg="mod">
          <ac:chgData name="Phillip Kaufman" userId="c001b2a046940d7c" providerId="LiveId" clId="{5CB25B10-5B1C-4017-B167-ED3104435743}" dt="2024-05-27T23:11:20.470" v="8930" actId="165"/>
          <ac:cxnSpMkLst>
            <pc:docMk/>
            <pc:sldMk cId="2872598656" sldId="941"/>
            <ac:cxnSpMk id="101" creationId="{57308E35-1FDF-5F92-B67C-95194F2D3CAB}"/>
          </ac:cxnSpMkLst>
        </pc:cxnChg>
        <pc:cxnChg chg="mod">
          <ac:chgData name="Phillip Kaufman" userId="c001b2a046940d7c" providerId="LiveId" clId="{5CB25B10-5B1C-4017-B167-ED3104435743}" dt="2024-05-27T23:11:20.470" v="8930" actId="165"/>
          <ac:cxnSpMkLst>
            <pc:docMk/>
            <pc:sldMk cId="2872598656" sldId="941"/>
            <ac:cxnSpMk id="102" creationId="{A6884A5C-E0C6-FB56-7AF7-6416472E654D}"/>
          </ac:cxnSpMkLst>
        </pc:cxnChg>
        <pc:cxnChg chg="mod">
          <ac:chgData name="Phillip Kaufman" userId="c001b2a046940d7c" providerId="LiveId" clId="{5CB25B10-5B1C-4017-B167-ED3104435743}" dt="2024-05-27T23:10:16.868" v="8912" actId="692"/>
          <ac:cxnSpMkLst>
            <pc:docMk/>
            <pc:sldMk cId="2872598656" sldId="941"/>
            <ac:cxnSpMk id="103" creationId="{6C973451-75FE-68CD-6451-89DD152C9E25}"/>
          </ac:cxnSpMkLst>
        </pc:cxnChg>
        <pc:cxnChg chg="mod">
          <ac:chgData name="Phillip Kaufman" userId="c001b2a046940d7c" providerId="LiveId" clId="{5CB25B10-5B1C-4017-B167-ED3104435743}" dt="2024-05-27T07:13:07.782" v="8403"/>
          <ac:cxnSpMkLst>
            <pc:docMk/>
            <pc:sldMk cId="2872598656" sldId="941"/>
            <ac:cxnSpMk id="103" creationId="{C4DC5268-148D-861C-2C48-31E56F26B2F2}"/>
          </ac:cxnSpMkLst>
        </pc:cxnChg>
        <pc:cxnChg chg="mod">
          <ac:chgData name="Phillip Kaufman" userId="c001b2a046940d7c" providerId="LiveId" clId="{5CB25B10-5B1C-4017-B167-ED3104435743}" dt="2024-05-27T07:13:07.782" v="8403"/>
          <ac:cxnSpMkLst>
            <pc:docMk/>
            <pc:sldMk cId="2872598656" sldId="941"/>
            <ac:cxnSpMk id="104" creationId="{F0CCED52-A905-FF23-2C75-E21051C5FD2F}"/>
          </ac:cxnSpMkLst>
        </pc:cxnChg>
        <pc:cxnChg chg="mod">
          <ac:chgData name="Phillip Kaufman" userId="c001b2a046940d7c" providerId="LiveId" clId="{5CB25B10-5B1C-4017-B167-ED3104435743}" dt="2024-05-27T23:10:16.868" v="8912" actId="692"/>
          <ac:cxnSpMkLst>
            <pc:docMk/>
            <pc:sldMk cId="2872598656" sldId="941"/>
            <ac:cxnSpMk id="104" creationId="{FF2066E0-13D4-50B0-F443-7D25BE57CDDF}"/>
          </ac:cxnSpMkLst>
        </pc:cxnChg>
        <pc:cxnChg chg="mod">
          <ac:chgData name="Phillip Kaufman" userId="c001b2a046940d7c" providerId="LiveId" clId="{5CB25B10-5B1C-4017-B167-ED3104435743}" dt="2024-05-27T23:10:16.868" v="8912" actId="692"/>
          <ac:cxnSpMkLst>
            <pc:docMk/>
            <pc:sldMk cId="2872598656" sldId="941"/>
            <ac:cxnSpMk id="105" creationId="{13B47E9B-BAE4-3AC1-A33F-1AD3050521A8}"/>
          </ac:cxnSpMkLst>
        </pc:cxnChg>
        <pc:cxnChg chg="mod">
          <ac:chgData name="Phillip Kaufman" userId="c001b2a046940d7c" providerId="LiveId" clId="{5CB25B10-5B1C-4017-B167-ED3104435743}" dt="2024-05-27T07:13:07.782" v="8403"/>
          <ac:cxnSpMkLst>
            <pc:docMk/>
            <pc:sldMk cId="2872598656" sldId="941"/>
            <ac:cxnSpMk id="105" creationId="{385ECD67-4E4D-9A5B-8AC6-D13736CCA82A}"/>
          </ac:cxnSpMkLst>
        </pc:cxnChg>
        <pc:cxnChg chg="mod">
          <ac:chgData name="Phillip Kaufman" userId="c001b2a046940d7c" providerId="LiveId" clId="{5CB25B10-5B1C-4017-B167-ED3104435743}" dt="2024-05-27T07:13:07.782" v="8403"/>
          <ac:cxnSpMkLst>
            <pc:docMk/>
            <pc:sldMk cId="2872598656" sldId="941"/>
            <ac:cxnSpMk id="106" creationId="{CC65DBFB-52EA-C5F3-D6AA-9640AEFB5833}"/>
          </ac:cxnSpMkLst>
        </pc:cxnChg>
        <pc:cxnChg chg="mod">
          <ac:chgData name="Phillip Kaufman" userId="c001b2a046940d7c" providerId="LiveId" clId="{5CB25B10-5B1C-4017-B167-ED3104435743}" dt="2024-05-27T23:10:16.868" v="8912" actId="692"/>
          <ac:cxnSpMkLst>
            <pc:docMk/>
            <pc:sldMk cId="2872598656" sldId="941"/>
            <ac:cxnSpMk id="106" creationId="{E231030D-6122-6868-FEC9-C55624EB3EC2}"/>
          </ac:cxnSpMkLst>
        </pc:cxnChg>
        <pc:cxnChg chg="mod">
          <ac:chgData name="Phillip Kaufman" userId="c001b2a046940d7c" providerId="LiveId" clId="{5CB25B10-5B1C-4017-B167-ED3104435743}" dt="2024-05-27T07:13:07.782" v="8403"/>
          <ac:cxnSpMkLst>
            <pc:docMk/>
            <pc:sldMk cId="2872598656" sldId="941"/>
            <ac:cxnSpMk id="107" creationId="{7551A00E-EDB7-1A6E-396C-AC286A42844F}"/>
          </ac:cxnSpMkLst>
        </pc:cxnChg>
        <pc:cxnChg chg="mod">
          <ac:chgData name="Phillip Kaufman" userId="c001b2a046940d7c" providerId="LiveId" clId="{5CB25B10-5B1C-4017-B167-ED3104435743}" dt="2024-05-27T23:10:16.868" v="8912" actId="692"/>
          <ac:cxnSpMkLst>
            <pc:docMk/>
            <pc:sldMk cId="2872598656" sldId="941"/>
            <ac:cxnSpMk id="107" creationId="{F18FCF11-3483-56CD-D674-7E91D0F55284}"/>
          </ac:cxnSpMkLst>
        </pc:cxnChg>
        <pc:cxnChg chg="mod">
          <ac:chgData name="Phillip Kaufman" userId="c001b2a046940d7c" providerId="LiveId" clId="{5CB25B10-5B1C-4017-B167-ED3104435743}" dt="2024-05-27T23:10:16.868" v="8912" actId="692"/>
          <ac:cxnSpMkLst>
            <pc:docMk/>
            <pc:sldMk cId="2872598656" sldId="941"/>
            <ac:cxnSpMk id="108" creationId="{4508FAC1-BA74-C54E-894B-AFB7A7F61FE9}"/>
          </ac:cxnSpMkLst>
        </pc:cxnChg>
        <pc:cxnChg chg="mod">
          <ac:chgData name="Phillip Kaufman" userId="c001b2a046940d7c" providerId="LiveId" clId="{5CB25B10-5B1C-4017-B167-ED3104435743}" dt="2024-05-27T07:13:07.782" v="8403"/>
          <ac:cxnSpMkLst>
            <pc:docMk/>
            <pc:sldMk cId="2872598656" sldId="941"/>
            <ac:cxnSpMk id="108" creationId="{5915FD6A-D1E3-2BFB-244F-AC8587138EC3}"/>
          </ac:cxnSpMkLst>
        </pc:cxnChg>
        <pc:cxnChg chg="mod">
          <ac:chgData name="Phillip Kaufman" userId="c001b2a046940d7c" providerId="LiveId" clId="{5CB25B10-5B1C-4017-B167-ED3104435743}" dt="2024-05-27T07:13:07.782" v="8403"/>
          <ac:cxnSpMkLst>
            <pc:docMk/>
            <pc:sldMk cId="2872598656" sldId="941"/>
            <ac:cxnSpMk id="109" creationId="{1361DFFA-A9EF-3BBD-D6D8-C35C14B41EF2}"/>
          </ac:cxnSpMkLst>
        </pc:cxnChg>
        <pc:cxnChg chg="mod">
          <ac:chgData name="Phillip Kaufman" userId="c001b2a046940d7c" providerId="LiveId" clId="{5CB25B10-5B1C-4017-B167-ED3104435743}" dt="2024-05-27T23:10:16.868" v="8912" actId="692"/>
          <ac:cxnSpMkLst>
            <pc:docMk/>
            <pc:sldMk cId="2872598656" sldId="941"/>
            <ac:cxnSpMk id="109" creationId="{F582737D-2781-2080-7130-DAFD42CE2D36}"/>
          </ac:cxnSpMkLst>
        </pc:cxnChg>
        <pc:cxnChg chg="mod">
          <ac:chgData name="Phillip Kaufman" userId="c001b2a046940d7c" providerId="LiveId" clId="{5CB25B10-5B1C-4017-B167-ED3104435743}" dt="2024-05-27T07:13:07.782" v="8403"/>
          <ac:cxnSpMkLst>
            <pc:docMk/>
            <pc:sldMk cId="2872598656" sldId="941"/>
            <ac:cxnSpMk id="110" creationId="{67739E92-3092-6885-00D7-E2926A7710F1}"/>
          </ac:cxnSpMkLst>
        </pc:cxnChg>
        <pc:cxnChg chg="mod">
          <ac:chgData name="Phillip Kaufman" userId="c001b2a046940d7c" providerId="LiveId" clId="{5CB25B10-5B1C-4017-B167-ED3104435743}" dt="2024-05-27T23:10:16.868" v="8912" actId="692"/>
          <ac:cxnSpMkLst>
            <pc:docMk/>
            <pc:sldMk cId="2872598656" sldId="941"/>
            <ac:cxnSpMk id="110" creationId="{6994FDEF-AA2F-A35C-B9F4-522ABD28C3A7}"/>
          </ac:cxnSpMkLst>
        </pc:cxnChg>
        <pc:cxnChg chg="mod">
          <ac:chgData name="Phillip Kaufman" userId="c001b2a046940d7c" providerId="LiveId" clId="{5CB25B10-5B1C-4017-B167-ED3104435743}" dt="2024-05-27T07:13:07.782" v="8403"/>
          <ac:cxnSpMkLst>
            <pc:docMk/>
            <pc:sldMk cId="2872598656" sldId="941"/>
            <ac:cxnSpMk id="111" creationId="{664F37E3-E1B5-5722-F560-5BDDD48B2A4F}"/>
          </ac:cxnSpMkLst>
        </pc:cxnChg>
        <pc:cxnChg chg="mod">
          <ac:chgData name="Phillip Kaufman" userId="c001b2a046940d7c" providerId="LiveId" clId="{5CB25B10-5B1C-4017-B167-ED3104435743}" dt="2024-05-27T23:10:16.868" v="8912" actId="692"/>
          <ac:cxnSpMkLst>
            <pc:docMk/>
            <pc:sldMk cId="2872598656" sldId="941"/>
            <ac:cxnSpMk id="111" creationId="{76084C16-AB13-981D-7DFB-1DD88611155D}"/>
          </ac:cxnSpMkLst>
        </pc:cxnChg>
        <pc:cxnChg chg="mod">
          <ac:chgData name="Phillip Kaufman" userId="c001b2a046940d7c" providerId="LiveId" clId="{5CB25B10-5B1C-4017-B167-ED3104435743}" dt="2024-05-27T23:10:16.868" v="8912" actId="692"/>
          <ac:cxnSpMkLst>
            <pc:docMk/>
            <pc:sldMk cId="2872598656" sldId="941"/>
            <ac:cxnSpMk id="112" creationId="{8FF6DD4D-CB58-EB12-41BF-7E9BAE64302F}"/>
          </ac:cxnSpMkLst>
        </pc:cxnChg>
        <pc:cxnChg chg="mod">
          <ac:chgData name="Phillip Kaufman" userId="c001b2a046940d7c" providerId="LiveId" clId="{5CB25B10-5B1C-4017-B167-ED3104435743}" dt="2024-05-27T07:13:07.782" v="8403"/>
          <ac:cxnSpMkLst>
            <pc:docMk/>
            <pc:sldMk cId="2872598656" sldId="941"/>
            <ac:cxnSpMk id="112" creationId="{BE1334A1-289B-0BF3-B129-047C5C0B1B86}"/>
          </ac:cxnSpMkLst>
        </pc:cxnChg>
        <pc:cxnChg chg="mod">
          <ac:chgData name="Phillip Kaufman" userId="c001b2a046940d7c" providerId="LiveId" clId="{5CB25B10-5B1C-4017-B167-ED3104435743}" dt="2024-05-27T07:13:07.782" v="8403"/>
          <ac:cxnSpMkLst>
            <pc:docMk/>
            <pc:sldMk cId="2872598656" sldId="941"/>
            <ac:cxnSpMk id="113" creationId="{5251E39A-15EA-89D7-0401-32AC2ADFA15F}"/>
          </ac:cxnSpMkLst>
        </pc:cxnChg>
        <pc:cxnChg chg="mod">
          <ac:chgData name="Phillip Kaufman" userId="c001b2a046940d7c" providerId="LiveId" clId="{5CB25B10-5B1C-4017-B167-ED3104435743}" dt="2024-05-27T23:10:16.868" v="8912" actId="692"/>
          <ac:cxnSpMkLst>
            <pc:docMk/>
            <pc:sldMk cId="2872598656" sldId="941"/>
            <ac:cxnSpMk id="113" creationId="{5CC344CF-2072-B2A8-D9CC-DC2E8293887C}"/>
          </ac:cxnSpMkLst>
        </pc:cxnChg>
        <pc:cxnChg chg="mod">
          <ac:chgData name="Phillip Kaufman" userId="c001b2a046940d7c" providerId="LiveId" clId="{5CB25B10-5B1C-4017-B167-ED3104435743}" dt="2024-05-27T23:10:16.868" v="8912" actId="692"/>
          <ac:cxnSpMkLst>
            <pc:docMk/>
            <pc:sldMk cId="2872598656" sldId="941"/>
            <ac:cxnSpMk id="114" creationId="{45AC9153-DBDD-E04E-235A-AF3154BBF8A9}"/>
          </ac:cxnSpMkLst>
        </pc:cxnChg>
        <pc:cxnChg chg="mod">
          <ac:chgData name="Phillip Kaufman" userId="c001b2a046940d7c" providerId="LiveId" clId="{5CB25B10-5B1C-4017-B167-ED3104435743}" dt="2024-05-27T07:13:07.782" v="8403"/>
          <ac:cxnSpMkLst>
            <pc:docMk/>
            <pc:sldMk cId="2872598656" sldId="941"/>
            <ac:cxnSpMk id="114" creationId="{BF46B528-6232-9F40-6143-37BD90EEE323}"/>
          </ac:cxnSpMkLst>
        </pc:cxnChg>
        <pc:cxnChg chg="mod">
          <ac:chgData name="Phillip Kaufman" userId="c001b2a046940d7c" providerId="LiveId" clId="{5CB25B10-5B1C-4017-B167-ED3104435743}" dt="2024-05-27T23:10:16.868" v="8912" actId="692"/>
          <ac:cxnSpMkLst>
            <pc:docMk/>
            <pc:sldMk cId="2872598656" sldId="941"/>
            <ac:cxnSpMk id="115" creationId="{B0D058F7-7FAC-4C4F-976C-8E63EED91EE9}"/>
          </ac:cxnSpMkLst>
        </pc:cxnChg>
        <pc:cxnChg chg="mod">
          <ac:chgData name="Phillip Kaufman" userId="c001b2a046940d7c" providerId="LiveId" clId="{5CB25B10-5B1C-4017-B167-ED3104435743}" dt="2024-05-27T07:13:07.782" v="8403"/>
          <ac:cxnSpMkLst>
            <pc:docMk/>
            <pc:sldMk cId="2872598656" sldId="941"/>
            <ac:cxnSpMk id="115" creationId="{B245040B-F4F7-D19F-4655-EB8DEC26EFEA}"/>
          </ac:cxnSpMkLst>
        </pc:cxnChg>
        <pc:cxnChg chg="mod">
          <ac:chgData name="Phillip Kaufman" userId="c001b2a046940d7c" providerId="LiveId" clId="{5CB25B10-5B1C-4017-B167-ED3104435743}" dt="2024-05-27T23:10:16.868" v="8912" actId="692"/>
          <ac:cxnSpMkLst>
            <pc:docMk/>
            <pc:sldMk cId="2872598656" sldId="941"/>
            <ac:cxnSpMk id="116" creationId="{436BA0DA-D98D-37C3-6387-ADDA13AEB48F}"/>
          </ac:cxnSpMkLst>
        </pc:cxnChg>
        <pc:cxnChg chg="mod">
          <ac:chgData name="Phillip Kaufman" userId="c001b2a046940d7c" providerId="LiveId" clId="{5CB25B10-5B1C-4017-B167-ED3104435743}" dt="2024-05-27T07:13:07.782" v="8403"/>
          <ac:cxnSpMkLst>
            <pc:docMk/>
            <pc:sldMk cId="2872598656" sldId="941"/>
            <ac:cxnSpMk id="116" creationId="{494C1AA7-5E4C-0B3D-D78C-71165CE80D25}"/>
          </ac:cxnSpMkLst>
        </pc:cxnChg>
        <pc:cxnChg chg="mod">
          <ac:chgData name="Phillip Kaufman" userId="c001b2a046940d7c" providerId="LiveId" clId="{5CB25B10-5B1C-4017-B167-ED3104435743}" dt="2024-05-27T07:13:07.782" v="8403"/>
          <ac:cxnSpMkLst>
            <pc:docMk/>
            <pc:sldMk cId="2872598656" sldId="941"/>
            <ac:cxnSpMk id="117" creationId="{1B1A6CB7-F355-F53D-44C1-943D351A789E}"/>
          </ac:cxnSpMkLst>
        </pc:cxnChg>
        <pc:cxnChg chg="mod">
          <ac:chgData name="Phillip Kaufman" userId="c001b2a046940d7c" providerId="LiveId" clId="{5CB25B10-5B1C-4017-B167-ED3104435743}" dt="2024-05-27T23:10:16.868" v="8912" actId="692"/>
          <ac:cxnSpMkLst>
            <pc:docMk/>
            <pc:sldMk cId="2872598656" sldId="941"/>
            <ac:cxnSpMk id="117" creationId="{6BAFB73E-814D-F641-0EBD-1FE352F91F21}"/>
          </ac:cxnSpMkLst>
        </pc:cxnChg>
        <pc:cxnChg chg="mod">
          <ac:chgData name="Phillip Kaufman" userId="c001b2a046940d7c" providerId="LiveId" clId="{5CB25B10-5B1C-4017-B167-ED3104435743}" dt="2024-05-27T23:10:16.868" v="8912" actId="692"/>
          <ac:cxnSpMkLst>
            <pc:docMk/>
            <pc:sldMk cId="2872598656" sldId="941"/>
            <ac:cxnSpMk id="118" creationId="{3FDF3681-F163-55EA-7D48-C534CF9307F8}"/>
          </ac:cxnSpMkLst>
        </pc:cxnChg>
        <pc:cxnChg chg="mod">
          <ac:chgData name="Phillip Kaufman" userId="c001b2a046940d7c" providerId="LiveId" clId="{5CB25B10-5B1C-4017-B167-ED3104435743}" dt="2024-05-27T07:13:07.782" v="8403"/>
          <ac:cxnSpMkLst>
            <pc:docMk/>
            <pc:sldMk cId="2872598656" sldId="941"/>
            <ac:cxnSpMk id="118" creationId="{C2BA04B6-93DB-3208-3BE9-5F28B6D136EF}"/>
          </ac:cxnSpMkLst>
        </pc:cxnChg>
        <pc:cxnChg chg="mod">
          <ac:chgData name="Phillip Kaufman" userId="c001b2a046940d7c" providerId="LiveId" clId="{5CB25B10-5B1C-4017-B167-ED3104435743}" dt="2024-05-27T07:13:07.782" v="8403"/>
          <ac:cxnSpMkLst>
            <pc:docMk/>
            <pc:sldMk cId="2872598656" sldId="941"/>
            <ac:cxnSpMk id="119" creationId="{5A01F0A7-9E66-DAAC-D1D8-6055A2C52EE0}"/>
          </ac:cxnSpMkLst>
        </pc:cxnChg>
        <pc:cxnChg chg="mod">
          <ac:chgData name="Phillip Kaufman" userId="c001b2a046940d7c" providerId="LiveId" clId="{5CB25B10-5B1C-4017-B167-ED3104435743}" dt="2024-05-27T23:10:16.868" v="8912" actId="692"/>
          <ac:cxnSpMkLst>
            <pc:docMk/>
            <pc:sldMk cId="2872598656" sldId="941"/>
            <ac:cxnSpMk id="119" creationId="{C5655B69-D006-4D07-F879-61CE0A87920F}"/>
          </ac:cxnSpMkLst>
        </pc:cxnChg>
        <pc:cxnChg chg="mod">
          <ac:chgData name="Phillip Kaufman" userId="c001b2a046940d7c" providerId="LiveId" clId="{5CB25B10-5B1C-4017-B167-ED3104435743}" dt="2024-05-27T07:13:07.782" v="8403"/>
          <ac:cxnSpMkLst>
            <pc:docMk/>
            <pc:sldMk cId="2872598656" sldId="941"/>
            <ac:cxnSpMk id="120" creationId="{0BC41296-2D81-A3DB-6F1F-CBC72ED32DFA}"/>
          </ac:cxnSpMkLst>
        </pc:cxnChg>
        <pc:cxnChg chg="mod">
          <ac:chgData name="Phillip Kaufman" userId="c001b2a046940d7c" providerId="LiveId" clId="{5CB25B10-5B1C-4017-B167-ED3104435743}" dt="2024-05-27T23:10:16.868" v="8912" actId="692"/>
          <ac:cxnSpMkLst>
            <pc:docMk/>
            <pc:sldMk cId="2872598656" sldId="941"/>
            <ac:cxnSpMk id="120" creationId="{AF33E778-0E29-CAED-E6CC-3E139525BB66}"/>
          </ac:cxnSpMkLst>
        </pc:cxnChg>
        <pc:cxnChg chg="mod">
          <ac:chgData name="Phillip Kaufman" userId="c001b2a046940d7c" providerId="LiveId" clId="{5CB25B10-5B1C-4017-B167-ED3104435743}" dt="2024-05-27T07:13:07.782" v="8403"/>
          <ac:cxnSpMkLst>
            <pc:docMk/>
            <pc:sldMk cId="2872598656" sldId="941"/>
            <ac:cxnSpMk id="121" creationId="{4CFE1053-B23F-4EDD-851E-D732C041C352}"/>
          </ac:cxnSpMkLst>
        </pc:cxnChg>
        <pc:cxnChg chg="mod">
          <ac:chgData name="Phillip Kaufman" userId="c001b2a046940d7c" providerId="LiveId" clId="{5CB25B10-5B1C-4017-B167-ED3104435743}" dt="2024-05-27T23:10:16.868" v="8912" actId="692"/>
          <ac:cxnSpMkLst>
            <pc:docMk/>
            <pc:sldMk cId="2872598656" sldId="941"/>
            <ac:cxnSpMk id="121" creationId="{F2BC2885-5D4A-15E3-DC4E-0C46DDB4DDFD}"/>
          </ac:cxnSpMkLst>
        </pc:cxnChg>
        <pc:cxnChg chg="mod">
          <ac:chgData name="Phillip Kaufman" userId="c001b2a046940d7c" providerId="LiveId" clId="{5CB25B10-5B1C-4017-B167-ED3104435743}" dt="2024-05-27T07:13:07.782" v="8403"/>
          <ac:cxnSpMkLst>
            <pc:docMk/>
            <pc:sldMk cId="2872598656" sldId="941"/>
            <ac:cxnSpMk id="122" creationId="{53BEC4B3-1B57-8E29-7521-3B5F3D54D53A}"/>
          </ac:cxnSpMkLst>
        </pc:cxnChg>
        <pc:cxnChg chg="mod">
          <ac:chgData name="Phillip Kaufman" userId="c001b2a046940d7c" providerId="LiveId" clId="{5CB25B10-5B1C-4017-B167-ED3104435743}" dt="2024-05-27T07:13:07.782" v="8403"/>
          <ac:cxnSpMkLst>
            <pc:docMk/>
            <pc:sldMk cId="2872598656" sldId="941"/>
            <ac:cxnSpMk id="123" creationId="{B7AAC743-E1A4-21CB-94EF-50C100A1B8AE}"/>
          </ac:cxnSpMkLst>
        </pc:cxnChg>
        <pc:cxnChg chg="mod">
          <ac:chgData name="Phillip Kaufman" userId="c001b2a046940d7c" providerId="LiveId" clId="{5CB25B10-5B1C-4017-B167-ED3104435743}" dt="2024-05-27T23:10:34.045" v="8917"/>
          <ac:cxnSpMkLst>
            <pc:docMk/>
            <pc:sldMk cId="2872598656" sldId="941"/>
            <ac:cxnSpMk id="124" creationId="{AA5C9177-B4F8-03E3-A983-984D7F3FE710}"/>
          </ac:cxnSpMkLst>
        </pc:cxnChg>
        <pc:cxnChg chg="mod">
          <ac:chgData name="Phillip Kaufman" userId="c001b2a046940d7c" providerId="LiveId" clId="{5CB25B10-5B1C-4017-B167-ED3104435743}" dt="2024-05-27T23:10:34.045" v="8917"/>
          <ac:cxnSpMkLst>
            <pc:docMk/>
            <pc:sldMk cId="2872598656" sldId="941"/>
            <ac:cxnSpMk id="125" creationId="{1D9D98E1-67F3-9F23-E512-ED1A0564A037}"/>
          </ac:cxnSpMkLst>
        </pc:cxnChg>
        <pc:cxnChg chg="mod">
          <ac:chgData name="Phillip Kaufman" userId="c001b2a046940d7c" providerId="LiveId" clId="{5CB25B10-5B1C-4017-B167-ED3104435743}" dt="2024-05-27T07:13:08.964" v="8404"/>
          <ac:cxnSpMkLst>
            <pc:docMk/>
            <pc:sldMk cId="2872598656" sldId="941"/>
            <ac:cxnSpMk id="126" creationId="{A60F2FCF-45D4-EC1B-4852-017952F32D35}"/>
          </ac:cxnSpMkLst>
        </pc:cxnChg>
        <pc:cxnChg chg="mod">
          <ac:chgData name="Phillip Kaufman" userId="c001b2a046940d7c" providerId="LiveId" clId="{5CB25B10-5B1C-4017-B167-ED3104435743}" dt="2024-05-27T23:10:34.045" v="8917"/>
          <ac:cxnSpMkLst>
            <pc:docMk/>
            <pc:sldMk cId="2872598656" sldId="941"/>
            <ac:cxnSpMk id="126" creationId="{DF1D4EF7-3303-E47A-0F54-35A5507944DC}"/>
          </ac:cxnSpMkLst>
        </pc:cxnChg>
        <pc:cxnChg chg="mod">
          <ac:chgData name="Phillip Kaufman" userId="c001b2a046940d7c" providerId="LiveId" clId="{5CB25B10-5B1C-4017-B167-ED3104435743}" dt="2024-05-27T23:10:34.045" v="8917"/>
          <ac:cxnSpMkLst>
            <pc:docMk/>
            <pc:sldMk cId="2872598656" sldId="941"/>
            <ac:cxnSpMk id="127" creationId="{94CB58E0-CDB2-D338-B635-F095C80CECEC}"/>
          </ac:cxnSpMkLst>
        </pc:cxnChg>
        <pc:cxnChg chg="mod">
          <ac:chgData name="Phillip Kaufman" userId="c001b2a046940d7c" providerId="LiveId" clId="{5CB25B10-5B1C-4017-B167-ED3104435743}" dt="2024-05-27T07:13:08.964" v="8404"/>
          <ac:cxnSpMkLst>
            <pc:docMk/>
            <pc:sldMk cId="2872598656" sldId="941"/>
            <ac:cxnSpMk id="128" creationId="{05A558F2-4D8D-9564-B52D-643E2F48A02C}"/>
          </ac:cxnSpMkLst>
        </pc:cxnChg>
        <pc:cxnChg chg="mod">
          <ac:chgData name="Phillip Kaufman" userId="c001b2a046940d7c" providerId="LiveId" clId="{5CB25B10-5B1C-4017-B167-ED3104435743}" dt="2024-05-27T23:10:34.045" v="8917"/>
          <ac:cxnSpMkLst>
            <pc:docMk/>
            <pc:sldMk cId="2872598656" sldId="941"/>
            <ac:cxnSpMk id="128" creationId="{868318DC-39BA-7022-2765-054E859D14C8}"/>
          </ac:cxnSpMkLst>
        </pc:cxnChg>
        <pc:cxnChg chg="mod">
          <ac:chgData name="Phillip Kaufman" userId="c001b2a046940d7c" providerId="LiveId" clId="{5CB25B10-5B1C-4017-B167-ED3104435743}" dt="2024-05-27T23:10:34.045" v="8917"/>
          <ac:cxnSpMkLst>
            <pc:docMk/>
            <pc:sldMk cId="2872598656" sldId="941"/>
            <ac:cxnSpMk id="129" creationId="{81853233-E05A-36EC-5231-05642E1018B2}"/>
          </ac:cxnSpMkLst>
        </pc:cxnChg>
        <pc:cxnChg chg="mod">
          <ac:chgData name="Phillip Kaufman" userId="c001b2a046940d7c" providerId="LiveId" clId="{5CB25B10-5B1C-4017-B167-ED3104435743}" dt="2024-05-27T07:13:08.964" v="8404"/>
          <ac:cxnSpMkLst>
            <pc:docMk/>
            <pc:sldMk cId="2872598656" sldId="941"/>
            <ac:cxnSpMk id="129" creationId="{F3A92E87-ED94-DD95-9069-3CC5C150F9A9}"/>
          </ac:cxnSpMkLst>
        </pc:cxnChg>
        <pc:cxnChg chg="mod">
          <ac:chgData name="Phillip Kaufman" userId="c001b2a046940d7c" providerId="LiveId" clId="{5CB25B10-5B1C-4017-B167-ED3104435743}" dt="2024-05-27T23:10:34.045" v="8917"/>
          <ac:cxnSpMkLst>
            <pc:docMk/>
            <pc:sldMk cId="2872598656" sldId="941"/>
            <ac:cxnSpMk id="130" creationId="{1C398FF8-E0C2-B037-5005-A1AF8FA5A23A}"/>
          </ac:cxnSpMkLst>
        </pc:cxnChg>
        <pc:cxnChg chg="mod">
          <ac:chgData name="Phillip Kaufman" userId="c001b2a046940d7c" providerId="LiveId" clId="{5CB25B10-5B1C-4017-B167-ED3104435743}" dt="2024-05-27T07:13:08.964" v="8404"/>
          <ac:cxnSpMkLst>
            <pc:docMk/>
            <pc:sldMk cId="2872598656" sldId="941"/>
            <ac:cxnSpMk id="130" creationId="{B9BDE63C-77E2-340D-E44A-85182B388CEC}"/>
          </ac:cxnSpMkLst>
        </pc:cxnChg>
        <pc:cxnChg chg="mod">
          <ac:chgData name="Phillip Kaufman" userId="c001b2a046940d7c" providerId="LiveId" clId="{5CB25B10-5B1C-4017-B167-ED3104435743}" dt="2024-05-27T23:10:34.045" v="8917"/>
          <ac:cxnSpMkLst>
            <pc:docMk/>
            <pc:sldMk cId="2872598656" sldId="941"/>
            <ac:cxnSpMk id="131" creationId="{073AE179-A15C-9C32-3E9C-E0418ABEF548}"/>
          </ac:cxnSpMkLst>
        </pc:cxnChg>
        <pc:cxnChg chg="mod">
          <ac:chgData name="Phillip Kaufman" userId="c001b2a046940d7c" providerId="LiveId" clId="{5CB25B10-5B1C-4017-B167-ED3104435743}" dt="2024-05-27T07:13:08.964" v="8404"/>
          <ac:cxnSpMkLst>
            <pc:docMk/>
            <pc:sldMk cId="2872598656" sldId="941"/>
            <ac:cxnSpMk id="131" creationId="{5B9FC8DC-B507-F7F3-4E9E-34E327C6D4CC}"/>
          </ac:cxnSpMkLst>
        </pc:cxnChg>
        <pc:cxnChg chg="mod">
          <ac:chgData name="Phillip Kaufman" userId="c001b2a046940d7c" providerId="LiveId" clId="{5CB25B10-5B1C-4017-B167-ED3104435743}" dt="2024-05-27T07:13:08.964" v="8404"/>
          <ac:cxnSpMkLst>
            <pc:docMk/>
            <pc:sldMk cId="2872598656" sldId="941"/>
            <ac:cxnSpMk id="132" creationId="{1FFD0C75-F46C-1882-2B1A-BDB4E86B5BEA}"/>
          </ac:cxnSpMkLst>
        </pc:cxnChg>
        <pc:cxnChg chg="mod">
          <ac:chgData name="Phillip Kaufman" userId="c001b2a046940d7c" providerId="LiveId" clId="{5CB25B10-5B1C-4017-B167-ED3104435743}" dt="2024-05-27T23:10:34.045" v="8917"/>
          <ac:cxnSpMkLst>
            <pc:docMk/>
            <pc:sldMk cId="2872598656" sldId="941"/>
            <ac:cxnSpMk id="132" creationId="{5E3640D0-E109-25D3-14BA-6339B1EAF056}"/>
          </ac:cxnSpMkLst>
        </pc:cxnChg>
        <pc:cxnChg chg="mod">
          <ac:chgData name="Phillip Kaufman" userId="c001b2a046940d7c" providerId="LiveId" clId="{5CB25B10-5B1C-4017-B167-ED3104435743}" dt="2024-05-27T23:10:34.045" v="8917"/>
          <ac:cxnSpMkLst>
            <pc:docMk/>
            <pc:sldMk cId="2872598656" sldId="941"/>
            <ac:cxnSpMk id="133" creationId="{A32FD6C8-C16A-61AC-9CBC-CDE7A94CA1B5}"/>
          </ac:cxnSpMkLst>
        </pc:cxnChg>
        <pc:cxnChg chg="mod">
          <ac:chgData name="Phillip Kaufman" userId="c001b2a046940d7c" providerId="LiveId" clId="{5CB25B10-5B1C-4017-B167-ED3104435743}" dt="2024-05-27T07:13:08.964" v="8404"/>
          <ac:cxnSpMkLst>
            <pc:docMk/>
            <pc:sldMk cId="2872598656" sldId="941"/>
            <ac:cxnSpMk id="133" creationId="{F629080C-75FD-D526-C900-DF3B0337E342}"/>
          </ac:cxnSpMkLst>
        </pc:cxnChg>
        <pc:cxnChg chg="mod">
          <ac:chgData name="Phillip Kaufman" userId="c001b2a046940d7c" providerId="LiveId" clId="{5CB25B10-5B1C-4017-B167-ED3104435743}" dt="2024-05-27T23:10:34.045" v="8917"/>
          <ac:cxnSpMkLst>
            <pc:docMk/>
            <pc:sldMk cId="2872598656" sldId="941"/>
            <ac:cxnSpMk id="134" creationId="{1F9613A2-1C6E-F73A-C1BD-3CDC2E31B67C}"/>
          </ac:cxnSpMkLst>
        </pc:cxnChg>
        <pc:cxnChg chg="mod">
          <ac:chgData name="Phillip Kaufman" userId="c001b2a046940d7c" providerId="LiveId" clId="{5CB25B10-5B1C-4017-B167-ED3104435743}" dt="2024-05-27T07:13:08.964" v="8404"/>
          <ac:cxnSpMkLst>
            <pc:docMk/>
            <pc:sldMk cId="2872598656" sldId="941"/>
            <ac:cxnSpMk id="134" creationId="{6B6735FB-F7F6-36F9-1CA1-BF9689643FA8}"/>
          </ac:cxnSpMkLst>
        </pc:cxnChg>
        <pc:cxnChg chg="mod">
          <ac:chgData name="Phillip Kaufman" userId="c001b2a046940d7c" providerId="LiveId" clId="{5CB25B10-5B1C-4017-B167-ED3104435743}" dt="2024-05-27T07:13:08.964" v="8404"/>
          <ac:cxnSpMkLst>
            <pc:docMk/>
            <pc:sldMk cId="2872598656" sldId="941"/>
            <ac:cxnSpMk id="135" creationId="{801D7DE3-71EC-72A9-81BD-2495A157F151}"/>
          </ac:cxnSpMkLst>
        </pc:cxnChg>
        <pc:cxnChg chg="mod">
          <ac:chgData name="Phillip Kaufman" userId="c001b2a046940d7c" providerId="LiveId" clId="{5CB25B10-5B1C-4017-B167-ED3104435743}" dt="2024-05-27T23:10:34.045" v="8917"/>
          <ac:cxnSpMkLst>
            <pc:docMk/>
            <pc:sldMk cId="2872598656" sldId="941"/>
            <ac:cxnSpMk id="135" creationId="{840B025C-087E-3305-361A-3EDEC864986E}"/>
          </ac:cxnSpMkLst>
        </pc:cxnChg>
        <pc:cxnChg chg="mod">
          <ac:chgData name="Phillip Kaufman" userId="c001b2a046940d7c" providerId="LiveId" clId="{5CB25B10-5B1C-4017-B167-ED3104435743}" dt="2024-05-27T07:13:08.964" v="8404"/>
          <ac:cxnSpMkLst>
            <pc:docMk/>
            <pc:sldMk cId="2872598656" sldId="941"/>
            <ac:cxnSpMk id="136" creationId="{7DF072A8-EB68-6EA3-F7EB-21880B1B2885}"/>
          </ac:cxnSpMkLst>
        </pc:cxnChg>
        <pc:cxnChg chg="mod">
          <ac:chgData name="Phillip Kaufman" userId="c001b2a046940d7c" providerId="LiveId" clId="{5CB25B10-5B1C-4017-B167-ED3104435743}" dt="2024-05-27T23:10:34.045" v="8917"/>
          <ac:cxnSpMkLst>
            <pc:docMk/>
            <pc:sldMk cId="2872598656" sldId="941"/>
            <ac:cxnSpMk id="136" creationId="{C1317D1F-7F7D-3388-BB75-E7D77CF0A677}"/>
          </ac:cxnSpMkLst>
        </pc:cxnChg>
        <pc:cxnChg chg="mod">
          <ac:chgData name="Phillip Kaufman" userId="c001b2a046940d7c" providerId="LiveId" clId="{5CB25B10-5B1C-4017-B167-ED3104435743}" dt="2024-05-27T07:13:08.964" v="8404"/>
          <ac:cxnSpMkLst>
            <pc:docMk/>
            <pc:sldMk cId="2872598656" sldId="941"/>
            <ac:cxnSpMk id="137" creationId="{4318C747-340D-CA25-5709-838F6260D91E}"/>
          </ac:cxnSpMkLst>
        </pc:cxnChg>
        <pc:cxnChg chg="mod">
          <ac:chgData name="Phillip Kaufman" userId="c001b2a046940d7c" providerId="LiveId" clId="{5CB25B10-5B1C-4017-B167-ED3104435743}" dt="2024-05-27T23:10:34.045" v="8917"/>
          <ac:cxnSpMkLst>
            <pc:docMk/>
            <pc:sldMk cId="2872598656" sldId="941"/>
            <ac:cxnSpMk id="137" creationId="{6C973451-75FE-68CD-6451-89DD152C9E25}"/>
          </ac:cxnSpMkLst>
        </pc:cxnChg>
        <pc:cxnChg chg="mod">
          <ac:chgData name="Phillip Kaufman" userId="c001b2a046940d7c" providerId="LiveId" clId="{5CB25B10-5B1C-4017-B167-ED3104435743}" dt="2024-05-27T07:13:08.964" v="8404"/>
          <ac:cxnSpMkLst>
            <pc:docMk/>
            <pc:sldMk cId="2872598656" sldId="941"/>
            <ac:cxnSpMk id="138" creationId="{59539D25-B8D3-CC3A-92F0-3A217A7B48FC}"/>
          </ac:cxnSpMkLst>
        </pc:cxnChg>
        <pc:cxnChg chg="mod">
          <ac:chgData name="Phillip Kaufman" userId="c001b2a046940d7c" providerId="LiveId" clId="{5CB25B10-5B1C-4017-B167-ED3104435743}" dt="2024-05-27T23:10:34.045" v="8917"/>
          <ac:cxnSpMkLst>
            <pc:docMk/>
            <pc:sldMk cId="2872598656" sldId="941"/>
            <ac:cxnSpMk id="138" creationId="{FF2066E0-13D4-50B0-F443-7D25BE57CDDF}"/>
          </ac:cxnSpMkLst>
        </pc:cxnChg>
        <pc:cxnChg chg="mod">
          <ac:chgData name="Phillip Kaufman" userId="c001b2a046940d7c" providerId="LiveId" clId="{5CB25B10-5B1C-4017-B167-ED3104435743}" dt="2024-05-27T23:10:34.045" v="8917"/>
          <ac:cxnSpMkLst>
            <pc:docMk/>
            <pc:sldMk cId="2872598656" sldId="941"/>
            <ac:cxnSpMk id="139" creationId="{13B47E9B-BAE4-3AC1-A33F-1AD3050521A8}"/>
          </ac:cxnSpMkLst>
        </pc:cxnChg>
        <pc:cxnChg chg="mod">
          <ac:chgData name="Phillip Kaufman" userId="c001b2a046940d7c" providerId="LiveId" clId="{5CB25B10-5B1C-4017-B167-ED3104435743}" dt="2024-05-27T07:13:08.964" v="8404"/>
          <ac:cxnSpMkLst>
            <pc:docMk/>
            <pc:sldMk cId="2872598656" sldId="941"/>
            <ac:cxnSpMk id="139" creationId="{A52FB2A9-3419-3D63-38BF-606F80EF30EC}"/>
          </ac:cxnSpMkLst>
        </pc:cxnChg>
        <pc:cxnChg chg="mod">
          <ac:chgData name="Phillip Kaufman" userId="c001b2a046940d7c" providerId="LiveId" clId="{5CB25B10-5B1C-4017-B167-ED3104435743}" dt="2024-05-27T07:13:08.964" v="8404"/>
          <ac:cxnSpMkLst>
            <pc:docMk/>
            <pc:sldMk cId="2872598656" sldId="941"/>
            <ac:cxnSpMk id="140" creationId="{D17F4879-85CB-4AA3-AAAB-0F7297A0CF90}"/>
          </ac:cxnSpMkLst>
        </pc:cxnChg>
        <pc:cxnChg chg="mod">
          <ac:chgData name="Phillip Kaufman" userId="c001b2a046940d7c" providerId="LiveId" clId="{5CB25B10-5B1C-4017-B167-ED3104435743}" dt="2024-05-27T23:10:34.045" v="8917"/>
          <ac:cxnSpMkLst>
            <pc:docMk/>
            <pc:sldMk cId="2872598656" sldId="941"/>
            <ac:cxnSpMk id="140" creationId="{E231030D-6122-6868-FEC9-C55624EB3EC2}"/>
          </ac:cxnSpMkLst>
        </pc:cxnChg>
        <pc:cxnChg chg="mod">
          <ac:chgData name="Phillip Kaufman" userId="c001b2a046940d7c" providerId="LiveId" clId="{5CB25B10-5B1C-4017-B167-ED3104435743}" dt="2024-05-27T07:13:08.964" v="8404"/>
          <ac:cxnSpMkLst>
            <pc:docMk/>
            <pc:sldMk cId="2872598656" sldId="941"/>
            <ac:cxnSpMk id="141" creationId="{A6FED4FA-A3CB-1DA3-D882-29FF4D39007A}"/>
          </ac:cxnSpMkLst>
        </pc:cxnChg>
        <pc:cxnChg chg="mod">
          <ac:chgData name="Phillip Kaufman" userId="c001b2a046940d7c" providerId="LiveId" clId="{5CB25B10-5B1C-4017-B167-ED3104435743}" dt="2024-05-27T23:10:34.045" v="8917"/>
          <ac:cxnSpMkLst>
            <pc:docMk/>
            <pc:sldMk cId="2872598656" sldId="941"/>
            <ac:cxnSpMk id="141" creationId="{F18FCF11-3483-56CD-D674-7E91D0F55284}"/>
          </ac:cxnSpMkLst>
        </pc:cxnChg>
        <pc:cxnChg chg="mod">
          <ac:chgData name="Phillip Kaufman" userId="c001b2a046940d7c" providerId="LiveId" clId="{5CB25B10-5B1C-4017-B167-ED3104435743}" dt="2024-05-27T23:11:20.470" v="8930" actId="165"/>
          <ac:cxnSpMkLst>
            <pc:docMk/>
            <pc:sldMk cId="2872598656" sldId="941"/>
            <ac:cxnSpMk id="142" creationId="{E600AB9A-A678-66A4-33C9-9E04D0A88418}"/>
          </ac:cxnSpMkLst>
        </pc:cxnChg>
        <pc:cxnChg chg="mod">
          <ac:chgData name="Phillip Kaufman" userId="c001b2a046940d7c" providerId="LiveId" clId="{5CB25B10-5B1C-4017-B167-ED3104435743}" dt="2024-05-27T07:13:08.964" v="8404"/>
          <ac:cxnSpMkLst>
            <pc:docMk/>
            <pc:sldMk cId="2872598656" sldId="941"/>
            <ac:cxnSpMk id="143" creationId="{3B219D91-EA83-4F5A-1836-8272FE08D87F}"/>
          </ac:cxnSpMkLst>
        </pc:cxnChg>
        <pc:cxnChg chg="mod">
          <ac:chgData name="Phillip Kaufman" userId="c001b2a046940d7c" providerId="LiveId" clId="{5CB25B10-5B1C-4017-B167-ED3104435743}" dt="2024-05-27T23:10:34.045" v="8917"/>
          <ac:cxnSpMkLst>
            <pc:docMk/>
            <pc:sldMk cId="2872598656" sldId="941"/>
            <ac:cxnSpMk id="143" creationId="{4508FAC1-BA74-C54E-894B-AFB7A7F61FE9}"/>
          </ac:cxnSpMkLst>
        </pc:cxnChg>
        <pc:cxnChg chg="mod">
          <ac:chgData name="Phillip Kaufman" userId="c001b2a046940d7c" providerId="LiveId" clId="{5CB25B10-5B1C-4017-B167-ED3104435743}" dt="2024-05-27T23:11:20.470" v="8930" actId="165"/>
          <ac:cxnSpMkLst>
            <pc:docMk/>
            <pc:sldMk cId="2872598656" sldId="941"/>
            <ac:cxnSpMk id="144" creationId="{111A842E-A9C9-F44D-7F08-53E97458ECF3}"/>
          </ac:cxnSpMkLst>
        </pc:cxnChg>
        <pc:cxnChg chg="mod">
          <ac:chgData name="Phillip Kaufman" userId="c001b2a046940d7c" providerId="LiveId" clId="{5CB25B10-5B1C-4017-B167-ED3104435743}" dt="2024-05-27T23:11:20.470" v="8930" actId="165"/>
          <ac:cxnSpMkLst>
            <pc:docMk/>
            <pc:sldMk cId="2872598656" sldId="941"/>
            <ac:cxnSpMk id="145" creationId="{F39A3001-AF60-9B04-AABC-31EBB1594528}"/>
          </ac:cxnSpMkLst>
        </pc:cxnChg>
        <pc:cxnChg chg="mod">
          <ac:chgData name="Phillip Kaufman" userId="c001b2a046940d7c" providerId="LiveId" clId="{5CB25B10-5B1C-4017-B167-ED3104435743}" dt="2024-05-27T23:11:20.470" v="8930" actId="165"/>
          <ac:cxnSpMkLst>
            <pc:docMk/>
            <pc:sldMk cId="2872598656" sldId="941"/>
            <ac:cxnSpMk id="146" creationId="{DC06EAC6-E220-7EB9-2C84-FEAD5B5C2712}"/>
          </ac:cxnSpMkLst>
        </pc:cxnChg>
        <pc:cxnChg chg="mod">
          <ac:chgData name="Phillip Kaufman" userId="c001b2a046940d7c" providerId="LiveId" clId="{5CB25B10-5B1C-4017-B167-ED3104435743}" dt="2024-05-27T23:11:20.470" v="8930" actId="165"/>
          <ac:cxnSpMkLst>
            <pc:docMk/>
            <pc:sldMk cId="2872598656" sldId="941"/>
            <ac:cxnSpMk id="147" creationId="{C930EE66-343C-0A12-3FCF-CFD65A6F8563}"/>
          </ac:cxnSpMkLst>
        </pc:cxnChg>
        <pc:cxnChg chg="mod">
          <ac:chgData name="Phillip Kaufman" userId="c001b2a046940d7c" providerId="LiveId" clId="{5CB25B10-5B1C-4017-B167-ED3104435743}" dt="2024-05-27T23:11:20.470" v="8930" actId="165"/>
          <ac:cxnSpMkLst>
            <pc:docMk/>
            <pc:sldMk cId="2872598656" sldId="941"/>
            <ac:cxnSpMk id="148" creationId="{94FCE567-F92B-23C2-58B4-E7A1EE86E637}"/>
          </ac:cxnSpMkLst>
        </pc:cxnChg>
        <pc:cxnChg chg="mod">
          <ac:chgData name="Phillip Kaufman" userId="c001b2a046940d7c" providerId="LiveId" clId="{5CB25B10-5B1C-4017-B167-ED3104435743}" dt="2024-05-27T07:13:08.964" v="8404"/>
          <ac:cxnSpMkLst>
            <pc:docMk/>
            <pc:sldMk cId="2872598656" sldId="941"/>
            <ac:cxnSpMk id="149" creationId="{D26D3265-BC68-E397-E55A-F75EDC9203D9}"/>
          </ac:cxnSpMkLst>
        </pc:cxnChg>
        <pc:cxnChg chg="mod">
          <ac:chgData name="Phillip Kaufman" userId="c001b2a046940d7c" providerId="LiveId" clId="{5CB25B10-5B1C-4017-B167-ED3104435743}" dt="2024-05-27T23:10:34.045" v="8917"/>
          <ac:cxnSpMkLst>
            <pc:docMk/>
            <pc:sldMk cId="2872598656" sldId="941"/>
            <ac:cxnSpMk id="149" creationId="{F582737D-2781-2080-7130-DAFD42CE2D36}"/>
          </ac:cxnSpMkLst>
        </pc:cxnChg>
        <pc:cxnChg chg="mod">
          <ac:chgData name="Phillip Kaufman" userId="c001b2a046940d7c" providerId="LiveId" clId="{5CB25B10-5B1C-4017-B167-ED3104435743}" dt="2024-05-27T23:10:34.045" v="8917"/>
          <ac:cxnSpMkLst>
            <pc:docMk/>
            <pc:sldMk cId="2872598656" sldId="941"/>
            <ac:cxnSpMk id="151" creationId="{6994FDEF-AA2F-A35C-B9F4-522ABD28C3A7}"/>
          </ac:cxnSpMkLst>
        </pc:cxnChg>
        <pc:cxnChg chg="mod">
          <ac:chgData name="Phillip Kaufman" userId="c001b2a046940d7c" providerId="LiveId" clId="{5CB25B10-5B1C-4017-B167-ED3104435743}" dt="2024-05-27T07:13:08.964" v="8404"/>
          <ac:cxnSpMkLst>
            <pc:docMk/>
            <pc:sldMk cId="2872598656" sldId="941"/>
            <ac:cxnSpMk id="151" creationId="{8BA6EBA0-8FA8-3FE8-32E8-3AB3F3BD9E9E}"/>
          </ac:cxnSpMkLst>
        </pc:cxnChg>
        <pc:cxnChg chg="mod">
          <ac:chgData name="Phillip Kaufman" userId="c001b2a046940d7c" providerId="LiveId" clId="{5CB25B10-5B1C-4017-B167-ED3104435743}" dt="2024-05-27T07:13:08.964" v="8404"/>
          <ac:cxnSpMkLst>
            <pc:docMk/>
            <pc:sldMk cId="2872598656" sldId="941"/>
            <ac:cxnSpMk id="152" creationId="{35DC046D-E1E4-D001-B1BC-5BF9711C7547}"/>
          </ac:cxnSpMkLst>
        </pc:cxnChg>
        <pc:cxnChg chg="mod">
          <ac:chgData name="Phillip Kaufman" userId="c001b2a046940d7c" providerId="LiveId" clId="{5CB25B10-5B1C-4017-B167-ED3104435743}" dt="2024-05-27T23:10:34.045" v="8917"/>
          <ac:cxnSpMkLst>
            <pc:docMk/>
            <pc:sldMk cId="2872598656" sldId="941"/>
            <ac:cxnSpMk id="152" creationId="{76084C16-AB13-981D-7DFB-1DD88611155D}"/>
          </ac:cxnSpMkLst>
        </pc:cxnChg>
        <pc:cxnChg chg="mod">
          <ac:chgData name="Phillip Kaufman" userId="c001b2a046940d7c" providerId="LiveId" clId="{5CB25B10-5B1C-4017-B167-ED3104435743}" dt="2024-05-27T23:10:34.045" v="8917"/>
          <ac:cxnSpMkLst>
            <pc:docMk/>
            <pc:sldMk cId="2872598656" sldId="941"/>
            <ac:cxnSpMk id="153" creationId="{8FF6DD4D-CB58-EB12-41BF-7E9BAE64302F}"/>
          </ac:cxnSpMkLst>
        </pc:cxnChg>
        <pc:cxnChg chg="mod">
          <ac:chgData name="Phillip Kaufman" userId="c001b2a046940d7c" providerId="LiveId" clId="{5CB25B10-5B1C-4017-B167-ED3104435743}" dt="2024-05-27T07:13:08.964" v="8404"/>
          <ac:cxnSpMkLst>
            <pc:docMk/>
            <pc:sldMk cId="2872598656" sldId="941"/>
            <ac:cxnSpMk id="153" creationId="{92BA56A2-3DC2-E7F3-2821-4CDA531E6E4A}"/>
          </ac:cxnSpMkLst>
        </pc:cxnChg>
        <pc:cxnChg chg="mod">
          <ac:chgData name="Phillip Kaufman" userId="c001b2a046940d7c" providerId="LiveId" clId="{5CB25B10-5B1C-4017-B167-ED3104435743}" dt="2024-05-27T23:10:34.045" v="8917"/>
          <ac:cxnSpMkLst>
            <pc:docMk/>
            <pc:sldMk cId="2872598656" sldId="941"/>
            <ac:cxnSpMk id="154" creationId="{5CC344CF-2072-B2A8-D9CC-DC2E8293887C}"/>
          </ac:cxnSpMkLst>
        </pc:cxnChg>
        <pc:cxnChg chg="mod">
          <ac:chgData name="Phillip Kaufman" userId="c001b2a046940d7c" providerId="LiveId" clId="{5CB25B10-5B1C-4017-B167-ED3104435743}" dt="2024-05-27T07:13:08.964" v="8404"/>
          <ac:cxnSpMkLst>
            <pc:docMk/>
            <pc:sldMk cId="2872598656" sldId="941"/>
            <ac:cxnSpMk id="154" creationId="{CB1E40CB-B63C-1C58-8468-CB43100A74BD}"/>
          </ac:cxnSpMkLst>
        </pc:cxnChg>
        <pc:cxnChg chg="mod">
          <ac:chgData name="Phillip Kaufman" userId="c001b2a046940d7c" providerId="LiveId" clId="{5CB25B10-5B1C-4017-B167-ED3104435743}" dt="2024-05-27T07:13:08.964" v="8404"/>
          <ac:cxnSpMkLst>
            <pc:docMk/>
            <pc:sldMk cId="2872598656" sldId="941"/>
            <ac:cxnSpMk id="156" creationId="{0CBEC0D8-38E7-E02F-D1FC-09149220CBEA}"/>
          </ac:cxnSpMkLst>
        </pc:cxnChg>
        <pc:cxnChg chg="mod">
          <ac:chgData name="Phillip Kaufman" userId="c001b2a046940d7c" providerId="LiveId" clId="{5CB25B10-5B1C-4017-B167-ED3104435743}" dt="2024-05-27T23:10:34.045" v="8917"/>
          <ac:cxnSpMkLst>
            <pc:docMk/>
            <pc:sldMk cId="2872598656" sldId="941"/>
            <ac:cxnSpMk id="156" creationId="{45AC9153-DBDD-E04E-235A-AF3154BBF8A9}"/>
          </ac:cxnSpMkLst>
        </pc:cxnChg>
        <pc:cxnChg chg="mod">
          <ac:chgData name="Phillip Kaufman" userId="c001b2a046940d7c" providerId="LiveId" clId="{5CB25B10-5B1C-4017-B167-ED3104435743}" dt="2024-05-27T07:13:08.964" v="8404"/>
          <ac:cxnSpMkLst>
            <pc:docMk/>
            <pc:sldMk cId="2872598656" sldId="941"/>
            <ac:cxnSpMk id="157" creationId="{754E2073-1557-72FA-5811-976D545BCA01}"/>
          </ac:cxnSpMkLst>
        </pc:cxnChg>
        <pc:cxnChg chg="mod">
          <ac:chgData name="Phillip Kaufman" userId="c001b2a046940d7c" providerId="LiveId" clId="{5CB25B10-5B1C-4017-B167-ED3104435743}" dt="2024-05-27T23:10:34.045" v="8917"/>
          <ac:cxnSpMkLst>
            <pc:docMk/>
            <pc:sldMk cId="2872598656" sldId="941"/>
            <ac:cxnSpMk id="157" creationId="{B0D058F7-7FAC-4C4F-976C-8E63EED91EE9}"/>
          </ac:cxnSpMkLst>
        </pc:cxnChg>
        <pc:cxnChg chg="mod">
          <ac:chgData name="Phillip Kaufman" userId="c001b2a046940d7c" providerId="LiveId" clId="{5CB25B10-5B1C-4017-B167-ED3104435743}" dt="2024-05-27T23:10:34.045" v="8917"/>
          <ac:cxnSpMkLst>
            <pc:docMk/>
            <pc:sldMk cId="2872598656" sldId="941"/>
            <ac:cxnSpMk id="158" creationId="{436BA0DA-D98D-37C3-6387-ADDA13AEB48F}"/>
          </ac:cxnSpMkLst>
        </pc:cxnChg>
        <pc:cxnChg chg="mod">
          <ac:chgData name="Phillip Kaufman" userId="c001b2a046940d7c" providerId="LiveId" clId="{5CB25B10-5B1C-4017-B167-ED3104435743}" dt="2024-05-27T07:13:08.964" v="8404"/>
          <ac:cxnSpMkLst>
            <pc:docMk/>
            <pc:sldMk cId="2872598656" sldId="941"/>
            <ac:cxnSpMk id="158" creationId="{CF3C3C37-7503-CB8A-7222-5FDD2B2949CA}"/>
          </ac:cxnSpMkLst>
        </pc:cxnChg>
        <pc:cxnChg chg="mod">
          <ac:chgData name="Phillip Kaufman" userId="c001b2a046940d7c" providerId="LiveId" clId="{5CB25B10-5B1C-4017-B167-ED3104435743}" dt="2024-05-27T23:10:34.045" v="8917"/>
          <ac:cxnSpMkLst>
            <pc:docMk/>
            <pc:sldMk cId="2872598656" sldId="941"/>
            <ac:cxnSpMk id="159" creationId="{6BAFB73E-814D-F641-0EBD-1FE352F91F21}"/>
          </ac:cxnSpMkLst>
        </pc:cxnChg>
        <pc:cxnChg chg="mod">
          <ac:chgData name="Phillip Kaufman" userId="c001b2a046940d7c" providerId="LiveId" clId="{5CB25B10-5B1C-4017-B167-ED3104435743}" dt="2024-05-27T07:13:08.964" v="8404"/>
          <ac:cxnSpMkLst>
            <pc:docMk/>
            <pc:sldMk cId="2872598656" sldId="941"/>
            <ac:cxnSpMk id="159" creationId="{87141B26-6BC7-942F-01F9-875B780A34F5}"/>
          </ac:cxnSpMkLst>
        </pc:cxnChg>
        <pc:cxnChg chg="mod">
          <ac:chgData name="Phillip Kaufman" userId="c001b2a046940d7c" providerId="LiveId" clId="{5CB25B10-5B1C-4017-B167-ED3104435743}" dt="2024-05-27T07:13:08.964" v="8404"/>
          <ac:cxnSpMkLst>
            <pc:docMk/>
            <pc:sldMk cId="2872598656" sldId="941"/>
            <ac:cxnSpMk id="160" creationId="{318BA424-2507-7F78-8090-133A6916DD66}"/>
          </ac:cxnSpMkLst>
        </pc:cxnChg>
        <pc:cxnChg chg="mod">
          <ac:chgData name="Phillip Kaufman" userId="c001b2a046940d7c" providerId="LiveId" clId="{5CB25B10-5B1C-4017-B167-ED3104435743}" dt="2024-05-27T23:10:34.045" v="8917"/>
          <ac:cxnSpMkLst>
            <pc:docMk/>
            <pc:sldMk cId="2872598656" sldId="941"/>
            <ac:cxnSpMk id="160" creationId="{3FDF3681-F163-55EA-7D48-C534CF9307F8}"/>
          </ac:cxnSpMkLst>
        </pc:cxnChg>
        <pc:cxnChg chg="mod">
          <ac:chgData name="Phillip Kaufman" userId="c001b2a046940d7c" providerId="LiveId" clId="{5CB25B10-5B1C-4017-B167-ED3104435743}" dt="2024-05-27T07:13:08.964" v="8404"/>
          <ac:cxnSpMkLst>
            <pc:docMk/>
            <pc:sldMk cId="2872598656" sldId="941"/>
            <ac:cxnSpMk id="161" creationId="{100AEA25-6AB7-A5D4-4817-228AA6E5B96A}"/>
          </ac:cxnSpMkLst>
        </pc:cxnChg>
        <pc:cxnChg chg="mod">
          <ac:chgData name="Phillip Kaufman" userId="c001b2a046940d7c" providerId="LiveId" clId="{5CB25B10-5B1C-4017-B167-ED3104435743}" dt="2024-05-27T23:10:34.045" v="8917"/>
          <ac:cxnSpMkLst>
            <pc:docMk/>
            <pc:sldMk cId="2872598656" sldId="941"/>
            <ac:cxnSpMk id="161" creationId="{C5655B69-D006-4D07-F879-61CE0A87920F}"/>
          </ac:cxnSpMkLst>
        </pc:cxnChg>
        <pc:cxnChg chg="mod">
          <ac:chgData name="Phillip Kaufman" userId="c001b2a046940d7c" providerId="LiveId" clId="{5CB25B10-5B1C-4017-B167-ED3104435743}" dt="2024-05-27T07:13:08.964" v="8404"/>
          <ac:cxnSpMkLst>
            <pc:docMk/>
            <pc:sldMk cId="2872598656" sldId="941"/>
            <ac:cxnSpMk id="162" creationId="{62947289-3B9E-4463-4A69-02BEDFBEAA5A}"/>
          </ac:cxnSpMkLst>
        </pc:cxnChg>
        <pc:cxnChg chg="mod">
          <ac:chgData name="Phillip Kaufman" userId="c001b2a046940d7c" providerId="LiveId" clId="{5CB25B10-5B1C-4017-B167-ED3104435743}" dt="2024-05-27T23:10:34.045" v="8917"/>
          <ac:cxnSpMkLst>
            <pc:docMk/>
            <pc:sldMk cId="2872598656" sldId="941"/>
            <ac:cxnSpMk id="162" creationId="{AF33E778-0E29-CAED-E6CC-3E139525BB66}"/>
          </ac:cxnSpMkLst>
        </pc:cxnChg>
        <pc:cxnChg chg="mod">
          <ac:chgData name="Phillip Kaufman" userId="c001b2a046940d7c" providerId="LiveId" clId="{5CB25B10-5B1C-4017-B167-ED3104435743}" dt="2024-05-27T07:13:08.964" v="8404"/>
          <ac:cxnSpMkLst>
            <pc:docMk/>
            <pc:sldMk cId="2872598656" sldId="941"/>
            <ac:cxnSpMk id="163" creationId="{F0DDE66A-327D-DDE6-63DF-4E2484D8A47F}"/>
          </ac:cxnSpMkLst>
        </pc:cxnChg>
        <pc:cxnChg chg="mod">
          <ac:chgData name="Phillip Kaufman" userId="c001b2a046940d7c" providerId="LiveId" clId="{5CB25B10-5B1C-4017-B167-ED3104435743}" dt="2024-05-27T23:10:34.045" v="8917"/>
          <ac:cxnSpMkLst>
            <pc:docMk/>
            <pc:sldMk cId="2872598656" sldId="941"/>
            <ac:cxnSpMk id="163" creationId="{F2BC2885-5D4A-15E3-DC4E-0C46DDB4DDFD}"/>
          </ac:cxnSpMkLst>
        </pc:cxnChg>
        <pc:cxnChg chg="mod">
          <ac:chgData name="Phillip Kaufman" userId="c001b2a046940d7c" providerId="LiveId" clId="{5CB25B10-5B1C-4017-B167-ED3104435743}" dt="2024-05-27T07:13:08.964" v="8404"/>
          <ac:cxnSpMkLst>
            <pc:docMk/>
            <pc:sldMk cId="2872598656" sldId="941"/>
            <ac:cxnSpMk id="164" creationId="{259BC1B5-2F74-2EEF-679E-6759D45F3408}"/>
          </ac:cxnSpMkLst>
        </pc:cxnChg>
        <pc:cxnChg chg="mod">
          <ac:chgData name="Phillip Kaufman" userId="c001b2a046940d7c" providerId="LiveId" clId="{5CB25B10-5B1C-4017-B167-ED3104435743}" dt="2024-05-27T07:13:08.964" v="8404"/>
          <ac:cxnSpMkLst>
            <pc:docMk/>
            <pc:sldMk cId="2872598656" sldId="941"/>
            <ac:cxnSpMk id="165" creationId="{0907BD10-3C90-BC54-72E4-E36E134ED8F4}"/>
          </ac:cxnSpMkLst>
        </pc:cxnChg>
        <pc:cxnChg chg="mod">
          <ac:chgData name="Phillip Kaufman" userId="c001b2a046940d7c" providerId="LiveId" clId="{5CB25B10-5B1C-4017-B167-ED3104435743}" dt="2024-05-27T07:13:08.964" v="8404"/>
          <ac:cxnSpMkLst>
            <pc:docMk/>
            <pc:sldMk cId="2872598656" sldId="941"/>
            <ac:cxnSpMk id="166" creationId="{D3D1C03F-5E58-A5BB-7FB0-1D8A8E89AC49}"/>
          </ac:cxnSpMkLst>
        </pc:cxnChg>
        <pc:cxnChg chg="mod">
          <ac:chgData name="Phillip Kaufman" userId="c001b2a046940d7c" providerId="LiveId" clId="{5CB25B10-5B1C-4017-B167-ED3104435743}" dt="2024-05-27T23:10:36.568" v="8919" actId="571"/>
          <ac:cxnSpMkLst>
            <pc:docMk/>
            <pc:sldMk cId="2872598656" sldId="941"/>
            <ac:cxnSpMk id="168" creationId="{A4A66984-0E1A-74A9-5670-669161535272}"/>
          </ac:cxnSpMkLst>
        </pc:cxnChg>
        <pc:cxnChg chg="mod">
          <ac:chgData name="Phillip Kaufman" userId="c001b2a046940d7c" providerId="LiveId" clId="{5CB25B10-5B1C-4017-B167-ED3104435743}" dt="2024-05-27T07:13:10.402" v="8405"/>
          <ac:cxnSpMkLst>
            <pc:docMk/>
            <pc:sldMk cId="2872598656" sldId="941"/>
            <ac:cxnSpMk id="169" creationId="{5A7B900F-5456-6D15-3772-ADC68FE4ED71}"/>
          </ac:cxnSpMkLst>
        </pc:cxnChg>
        <pc:cxnChg chg="mod">
          <ac:chgData name="Phillip Kaufman" userId="c001b2a046940d7c" providerId="LiveId" clId="{5CB25B10-5B1C-4017-B167-ED3104435743}" dt="2024-05-27T23:10:36.568" v="8919" actId="571"/>
          <ac:cxnSpMkLst>
            <pc:docMk/>
            <pc:sldMk cId="2872598656" sldId="941"/>
            <ac:cxnSpMk id="169" creationId="{C9970754-FE38-BACE-3AA7-8F8377966A4A}"/>
          </ac:cxnSpMkLst>
        </pc:cxnChg>
        <pc:cxnChg chg="mod">
          <ac:chgData name="Phillip Kaufman" userId="c001b2a046940d7c" providerId="LiveId" clId="{5CB25B10-5B1C-4017-B167-ED3104435743}" dt="2024-05-27T23:10:36.568" v="8919" actId="571"/>
          <ac:cxnSpMkLst>
            <pc:docMk/>
            <pc:sldMk cId="2872598656" sldId="941"/>
            <ac:cxnSpMk id="170" creationId="{4B75ED91-D47C-F0E8-AEF6-586A180BC505}"/>
          </ac:cxnSpMkLst>
        </pc:cxnChg>
        <pc:cxnChg chg="mod">
          <ac:chgData name="Phillip Kaufman" userId="c001b2a046940d7c" providerId="LiveId" clId="{5CB25B10-5B1C-4017-B167-ED3104435743}" dt="2024-05-27T23:10:36.568" v="8919" actId="571"/>
          <ac:cxnSpMkLst>
            <pc:docMk/>
            <pc:sldMk cId="2872598656" sldId="941"/>
            <ac:cxnSpMk id="171" creationId="{388554F8-6E23-4BE0-D135-72EC00F8122D}"/>
          </ac:cxnSpMkLst>
        </pc:cxnChg>
        <pc:cxnChg chg="mod">
          <ac:chgData name="Phillip Kaufman" userId="c001b2a046940d7c" providerId="LiveId" clId="{5CB25B10-5B1C-4017-B167-ED3104435743}" dt="2024-05-27T07:13:10.402" v="8405"/>
          <ac:cxnSpMkLst>
            <pc:docMk/>
            <pc:sldMk cId="2872598656" sldId="941"/>
            <ac:cxnSpMk id="171" creationId="{D8E8A006-74B2-6E56-E722-450DA8CF6AA2}"/>
          </ac:cxnSpMkLst>
        </pc:cxnChg>
        <pc:cxnChg chg="mod">
          <ac:chgData name="Phillip Kaufman" userId="c001b2a046940d7c" providerId="LiveId" clId="{5CB25B10-5B1C-4017-B167-ED3104435743}" dt="2024-05-27T23:10:36.568" v="8919" actId="571"/>
          <ac:cxnSpMkLst>
            <pc:docMk/>
            <pc:sldMk cId="2872598656" sldId="941"/>
            <ac:cxnSpMk id="172" creationId="{19238C63-D0C5-4A30-B21E-55DF621B4801}"/>
          </ac:cxnSpMkLst>
        </pc:cxnChg>
        <pc:cxnChg chg="mod">
          <ac:chgData name="Phillip Kaufman" userId="c001b2a046940d7c" providerId="LiveId" clId="{5CB25B10-5B1C-4017-B167-ED3104435743}" dt="2024-05-27T07:13:10.402" v="8405"/>
          <ac:cxnSpMkLst>
            <pc:docMk/>
            <pc:sldMk cId="2872598656" sldId="941"/>
            <ac:cxnSpMk id="172" creationId="{4B713155-006D-E869-2A2B-37854B5C448F}"/>
          </ac:cxnSpMkLst>
        </pc:cxnChg>
        <pc:cxnChg chg="mod">
          <ac:chgData name="Phillip Kaufman" userId="c001b2a046940d7c" providerId="LiveId" clId="{5CB25B10-5B1C-4017-B167-ED3104435743}" dt="2024-05-27T23:10:36.568" v="8919" actId="571"/>
          <ac:cxnSpMkLst>
            <pc:docMk/>
            <pc:sldMk cId="2872598656" sldId="941"/>
            <ac:cxnSpMk id="173" creationId="{8966D968-19D3-9B5B-2CF7-3CB6C01C073D}"/>
          </ac:cxnSpMkLst>
        </pc:cxnChg>
        <pc:cxnChg chg="mod">
          <ac:chgData name="Phillip Kaufman" userId="c001b2a046940d7c" providerId="LiveId" clId="{5CB25B10-5B1C-4017-B167-ED3104435743}" dt="2024-05-27T07:13:10.402" v="8405"/>
          <ac:cxnSpMkLst>
            <pc:docMk/>
            <pc:sldMk cId="2872598656" sldId="941"/>
            <ac:cxnSpMk id="173" creationId="{FAE16471-42BD-09FD-6D82-528DB652CE66}"/>
          </ac:cxnSpMkLst>
        </pc:cxnChg>
        <pc:cxnChg chg="mod">
          <ac:chgData name="Phillip Kaufman" userId="c001b2a046940d7c" providerId="LiveId" clId="{5CB25B10-5B1C-4017-B167-ED3104435743}" dt="2024-05-27T07:13:10.402" v="8405"/>
          <ac:cxnSpMkLst>
            <pc:docMk/>
            <pc:sldMk cId="2872598656" sldId="941"/>
            <ac:cxnSpMk id="174" creationId="{0B8EC9F7-A6D8-4D1A-9C12-42CD620B031C}"/>
          </ac:cxnSpMkLst>
        </pc:cxnChg>
        <pc:cxnChg chg="mod">
          <ac:chgData name="Phillip Kaufman" userId="c001b2a046940d7c" providerId="LiveId" clId="{5CB25B10-5B1C-4017-B167-ED3104435743}" dt="2024-05-27T23:10:36.568" v="8919" actId="571"/>
          <ac:cxnSpMkLst>
            <pc:docMk/>
            <pc:sldMk cId="2872598656" sldId="941"/>
            <ac:cxnSpMk id="174" creationId="{D554AEB1-68FA-F847-A3E8-D4760124FD12}"/>
          </ac:cxnSpMkLst>
        </pc:cxnChg>
        <pc:cxnChg chg="mod">
          <ac:chgData name="Phillip Kaufman" userId="c001b2a046940d7c" providerId="LiveId" clId="{5CB25B10-5B1C-4017-B167-ED3104435743}" dt="2024-05-27T07:13:10.402" v="8405"/>
          <ac:cxnSpMkLst>
            <pc:docMk/>
            <pc:sldMk cId="2872598656" sldId="941"/>
            <ac:cxnSpMk id="175" creationId="{2E12A23A-5F68-BDC9-4385-6234FACB0310}"/>
          </ac:cxnSpMkLst>
        </pc:cxnChg>
        <pc:cxnChg chg="mod">
          <ac:chgData name="Phillip Kaufman" userId="c001b2a046940d7c" providerId="LiveId" clId="{5CB25B10-5B1C-4017-B167-ED3104435743}" dt="2024-05-27T23:10:36.568" v="8919" actId="571"/>
          <ac:cxnSpMkLst>
            <pc:docMk/>
            <pc:sldMk cId="2872598656" sldId="941"/>
            <ac:cxnSpMk id="175" creationId="{ED6A9963-2CC6-5043-289B-CC17EC84C553}"/>
          </ac:cxnSpMkLst>
        </pc:cxnChg>
        <pc:cxnChg chg="mod">
          <ac:chgData name="Phillip Kaufman" userId="c001b2a046940d7c" providerId="LiveId" clId="{5CB25B10-5B1C-4017-B167-ED3104435743}" dt="2024-05-27T07:13:10.402" v="8405"/>
          <ac:cxnSpMkLst>
            <pc:docMk/>
            <pc:sldMk cId="2872598656" sldId="941"/>
            <ac:cxnSpMk id="176" creationId="{5DD36FAC-C0AD-6A54-DA0E-D3279D32C38D}"/>
          </ac:cxnSpMkLst>
        </pc:cxnChg>
        <pc:cxnChg chg="mod">
          <ac:chgData name="Phillip Kaufman" userId="c001b2a046940d7c" providerId="LiveId" clId="{5CB25B10-5B1C-4017-B167-ED3104435743}" dt="2024-05-27T23:10:36.568" v="8919" actId="571"/>
          <ac:cxnSpMkLst>
            <pc:docMk/>
            <pc:sldMk cId="2872598656" sldId="941"/>
            <ac:cxnSpMk id="176" creationId="{D9F0B783-728A-7D7C-71C3-8B7BFA8821DB}"/>
          </ac:cxnSpMkLst>
        </pc:cxnChg>
        <pc:cxnChg chg="mod">
          <ac:chgData name="Phillip Kaufman" userId="c001b2a046940d7c" providerId="LiveId" clId="{5CB25B10-5B1C-4017-B167-ED3104435743}" dt="2024-05-27T23:10:36.568" v="8919" actId="571"/>
          <ac:cxnSpMkLst>
            <pc:docMk/>
            <pc:sldMk cId="2872598656" sldId="941"/>
            <ac:cxnSpMk id="177" creationId="{2AB84AE7-2EE3-AC51-848E-68429046444F}"/>
          </ac:cxnSpMkLst>
        </pc:cxnChg>
        <pc:cxnChg chg="mod">
          <ac:chgData name="Phillip Kaufman" userId="c001b2a046940d7c" providerId="LiveId" clId="{5CB25B10-5B1C-4017-B167-ED3104435743}" dt="2024-05-27T07:13:10.402" v="8405"/>
          <ac:cxnSpMkLst>
            <pc:docMk/>
            <pc:sldMk cId="2872598656" sldId="941"/>
            <ac:cxnSpMk id="177" creationId="{584DC4B6-9F4A-9BB3-1205-7336F84370C1}"/>
          </ac:cxnSpMkLst>
        </pc:cxnChg>
        <pc:cxnChg chg="mod">
          <ac:chgData name="Phillip Kaufman" userId="c001b2a046940d7c" providerId="LiveId" clId="{5CB25B10-5B1C-4017-B167-ED3104435743}" dt="2024-05-27T07:13:10.402" v="8405"/>
          <ac:cxnSpMkLst>
            <pc:docMk/>
            <pc:sldMk cId="2872598656" sldId="941"/>
            <ac:cxnSpMk id="178" creationId="{CC3B6B38-5B1D-B2F8-E4A4-EAB3CA741FFB}"/>
          </ac:cxnSpMkLst>
        </pc:cxnChg>
        <pc:cxnChg chg="mod">
          <ac:chgData name="Phillip Kaufman" userId="c001b2a046940d7c" providerId="LiveId" clId="{5CB25B10-5B1C-4017-B167-ED3104435743}" dt="2024-05-27T23:10:36.568" v="8919" actId="571"/>
          <ac:cxnSpMkLst>
            <pc:docMk/>
            <pc:sldMk cId="2872598656" sldId="941"/>
            <ac:cxnSpMk id="178" creationId="{D20BF12E-E6A8-8AAD-8DD5-8CF2E12D4858}"/>
          </ac:cxnSpMkLst>
        </pc:cxnChg>
        <pc:cxnChg chg="mod">
          <ac:chgData name="Phillip Kaufman" userId="c001b2a046940d7c" providerId="LiveId" clId="{5CB25B10-5B1C-4017-B167-ED3104435743}" dt="2024-05-27T23:10:36.568" v="8919" actId="571"/>
          <ac:cxnSpMkLst>
            <pc:docMk/>
            <pc:sldMk cId="2872598656" sldId="941"/>
            <ac:cxnSpMk id="179" creationId="{61FB1860-29AD-34C2-47EA-C56B135C935D}"/>
          </ac:cxnSpMkLst>
        </pc:cxnChg>
        <pc:cxnChg chg="mod">
          <ac:chgData name="Phillip Kaufman" userId="c001b2a046940d7c" providerId="LiveId" clId="{5CB25B10-5B1C-4017-B167-ED3104435743}" dt="2024-05-27T07:13:10.402" v="8405"/>
          <ac:cxnSpMkLst>
            <pc:docMk/>
            <pc:sldMk cId="2872598656" sldId="941"/>
            <ac:cxnSpMk id="179" creationId="{CEC3B4BE-88FF-A747-516A-F4454B7E54F2}"/>
          </ac:cxnSpMkLst>
        </pc:cxnChg>
        <pc:cxnChg chg="mod">
          <ac:chgData name="Phillip Kaufman" userId="c001b2a046940d7c" providerId="LiveId" clId="{5CB25B10-5B1C-4017-B167-ED3104435743}" dt="2024-05-27T07:13:10.402" v="8405"/>
          <ac:cxnSpMkLst>
            <pc:docMk/>
            <pc:sldMk cId="2872598656" sldId="941"/>
            <ac:cxnSpMk id="180" creationId="{51EB4658-DC66-9CF2-464E-630CD3654162}"/>
          </ac:cxnSpMkLst>
        </pc:cxnChg>
        <pc:cxnChg chg="mod">
          <ac:chgData name="Phillip Kaufman" userId="c001b2a046940d7c" providerId="LiveId" clId="{5CB25B10-5B1C-4017-B167-ED3104435743}" dt="2024-05-27T23:10:36.568" v="8919" actId="571"/>
          <ac:cxnSpMkLst>
            <pc:docMk/>
            <pc:sldMk cId="2872598656" sldId="941"/>
            <ac:cxnSpMk id="180" creationId="{74EBEC64-7BF9-5DB1-D308-A1CC57D49F07}"/>
          </ac:cxnSpMkLst>
        </pc:cxnChg>
        <pc:cxnChg chg="mod">
          <ac:chgData name="Phillip Kaufman" userId="c001b2a046940d7c" providerId="LiveId" clId="{5CB25B10-5B1C-4017-B167-ED3104435743}" dt="2024-05-27T23:10:36.568" v="8919" actId="571"/>
          <ac:cxnSpMkLst>
            <pc:docMk/>
            <pc:sldMk cId="2872598656" sldId="941"/>
            <ac:cxnSpMk id="181" creationId="{144E6D2C-E786-78AA-7311-B43B165132F5}"/>
          </ac:cxnSpMkLst>
        </pc:cxnChg>
        <pc:cxnChg chg="mod">
          <ac:chgData name="Phillip Kaufman" userId="c001b2a046940d7c" providerId="LiveId" clId="{5CB25B10-5B1C-4017-B167-ED3104435743}" dt="2024-05-27T07:13:10.402" v="8405"/>
          <ac:cxnSpMkLst>
            <pc:docMk/>
            <pc:sldMk cId="2872598656" sldId="941"/>
            <ac:cxnSpMk id="181" creationId="{74FE462E-F51F-215D-8EDD-611C6639F0FE}"/>
          </ac:cxnSpMkLst>
        </pc:cxnChg>
        <pc:cxnChg chg="mod">
          <ac:chgData name="Phillip Kaufman" userId="c001b2a046940d7c" providerId="LiveId" clId="{5CB25B10-5B1C-4017-B167-ED3104435743}" dt="2024-05-27T23:10:36.568" v="8919" actId="571"/>
          <ac:cxnSpMkLst>
            <pc:docMk/>
            <pc:sldMk cId="2872598656" sldId="941"/>
            <ac:cxnSpMk id="182" creationId="{C2E019B5-4593-9F1B-1048-17C265CE3D8F}"/>
          </ac:cxnSpMkLst>
        </pc:cxnChg>
        <pc:cxnChg chg="mod">
          <ac:chgData name="Phillip Kaufman" userId="c001b2a046940d7c" providerId="LiveId" clId="{5CB25B10-5B1C-4017-B167-ED3104435743}" dt="2024-05-27T07:13:10.402" v="8405"/>
          <ac:cxnSpMkLst>
            <pc:docMk/>
            <pc:sldMk cId="2872598656" sldId="941"/>
            <ac:cxnSpMk id="182" creationId="{DEFE21FB-2C0E-5397-C120-49FC0DEA698E}"/>
          </ac:cxnSpMkLst>
        </pc:cxnChg>
        <pc:cxnChg chg="mod">
          <ac:chgData name="Phillip Kaufman" userId="c001b2a046940d7c" providerId="LiveId" clId="{5CB25B10-5B1C-4017-B167-ED3104435743}" dt="2024-05-27T07:13:10.402" v="8405"/>
          <ac:cxnSpMkLst>
            <pc:docMk/>
            <pc:sldMk cId="2872598656" sldId="941"/>
            <ac:cxnSpMk id="183" creationId="{C0359214-197C-4FA0-9689-6BDEF6F019B3}"/>
          </ac:cxnSpMkLst>
        </pc:cxnChg>
        <pc:cxnChg chg="mod">
          <ac:chgData name="Phillip Kaufman" userId="c001b2a046940d7c" providerId="LiveId" clId="{5CB25B10-5B1C-4017-B167-ED3104435743}" dt="2024-05-27T23:10:36.568" v="8919" actId="571"/>
          <ac:cxnSpMkLst>
            <pc:docMk/>
            <pc:sldMk cId="2872598656" sldId="941"/>
            <ac:cxnSpMk id="183" creationId="{D7C7B24F-908D-D2AF-3A44-285C19347571}"/>
          </ac:cxnSpMkLst>
        </pc:cxnChg>
        <pc:cxnChg chg="mod">
          <ac:chgData name="Phillip Kaufman" userId="c001b2a046940d7c" providerId="LiveId" clId="{5CB25B10-5B1C-4017-B167-ED3104435743}" dt="2024-05-27T07:13:10.402" v="8405"/>
          <ac:cxnSpMkLst>
            <pc:docMk/>
            <pc:sldMk cId="2872598656" sldId="941"/>
            <ac:cxnSpMk id="184" creationId="{400F91E8-E4C5-214C-9B49-4B4C6B4CED30}"/>
          </ac:cxnSpMkLst>
        </pc:cxnChg>
        <pc:cxnChg chg="mod">
          <ac:chgData name="Phillip Kaufman" userId="c001b2a046940d7c" providerId="LiveId" clId="{5CB25B10-5B1C-4017-B167-ED3104435743}" dt="2024-05-27T23:10:36.568" v="8919" actId="571"/>
          <ac:cxnSpMkLst>
            <pc:docMk/>
            <pc:sldMk cId="2872598656" sldId="941"/>
            <ac:cxnSpMk id="184" creationId="{B2A24158-7CB6-077A-17EA-DB87A065A95A}"/>
          </ac:cxnSpMkLst>
        </pc:cxnChg>
        <pc:cxnChg chg="mod">
          <ac:chgData name="Phillip Kaufman" userId="c001b2a046940d7c" providerId="LiveId" clId="{5CB25B10-5B1C-4017-B167-ED3104435743}" dt="2024-05-27T23:10:36.568" v="8919" actId="571"/>
          <ac:cxnSpMkLst>
            <pc:docMk/>
            <pc:sldMk cId="2872598656" sldId="941"/>
            <ac:cxnSpMk id="185" creationId="{FCEAB4D6-82FC-3E0D-96BB-180A7BE32007}"/>
          </ac:cxnSpMkLst>
        </pc:cxnChg>
        <pc:cxnChg chg="mod">
          <ac:chgData name="Phillip Kaufman" userId="c001b2a046940d7c" providerId="LiveId" clId="{5CB25B10-5B1C-4017-B167-ED3104435743}" dt="2024-05-27T07:13:10.402" v="8405"/>
          <ac:cxnSpMkLst>
            <pc:docMk/>
            <pc:sldMk cId="2872598656" sldId="941"/>
            <ac:cxnSpMk id="185" creationId="{FF82D045-142A-EDD9-D801-4D304DCCE447}"/>
          </ac:cxnSpMkLst>
        </pc:cxnChg>
        <pc:cxnChg chg="mod">
          <ac:chgData name="Phillip Kaufman" userId="c001b2a046940d7c" providerId="LiveId" clId="{5CB25B10-5B1C-4017-B167-ED3104435743}" dt="2024-05-27T07:13:10.402" v="8405"/>
          <ac:cxnSpMkLst>
            <pc:docMk/>
            <pc:sldMk cId="2872598656" sldId="941"/>
            <ac:cxnSpMk id="186" creationId="{06FED625-B1F4-65B4-CF6F-7327B3D6B5B4}"/>
          </ac:cxnSpMkLst>
        </pc:cxnChg>
        <pc:cxnChg chg="mod">
          <ac:chgData name="Phillip Kaufman" userId="c001b2a046940d7c" providerId="LiveId" clId="{5CB25B10-5B1C-4017-B167-ED3104435743}" dt="2024-05-27T23:10:36.568" v="8919" actId="571"/>
          <ac:cxnSpMkLst>
            <pc:docMk/>
            <pc:sldMk cId="2872598656" sldId="941"/>
            <ac:cxnSpMk id="186" creationId="{A44C1090-0747-9E16-808D-52BAD86C1C5F}"/>
          </ac:cxnSpMkLst>
        </pc:cxnChg>
        <pc:cxnChg chg="mod">
          <ac:chgData name="Phillip Kaufman" userId="c001b2a046940d7c" providerId="LiveId" clId="{5CB25B10-5B1C-4017-B167-ED3104435743}" dt="2024-05-27T07:13:10.402" v="8405"/>
          <ac:cxnSpMkLst>
            <pc:docMk/>
            <pc:sldMk cId="2872598656" sldId="941"/>
            <ac:cxnSpMk id="187" creationId="{3A5A579C-C423-AD67-899C-120F96D0991F}"/>
          </ac:cxnSpMkLst>
        </pc:cxnChg>
        <pc:cxnChg chg="mod">
          <ac:chgData name="Phillip Kaufman" userId="c001b2a046940d7c" providerId="LiveId" clId="{5CB25B10-5B1C-4017-B167-ED3104435743}" dt="2024-05-27T23:10:36.568" v="8919" actId="571"/>
          <ac:cxnSpMkLst>
            <pc:docMk/>
            <pc:sldMk cId="2872598656" sldId="941"/>
            <ac:cxnSpMk id="187" creationId="{F59DF933-2D04-A80F-56DE-0FD8A8D33299}"/>
          </ac:cxnSpMkLst>
        </pc:cxnChg>
        <pc:cxnChg chg="mod">
          <ac:chgData name="Phillip Kaufman" userId="c001b2a046940d7c" providerId="LiveId" clId="{5CB25B10-5B1C-4017-B167-ED3104435743}" dt="2024-05-27T07:13:10.402" v="8405"/>
          <ac:cxnSpMkLst>
            <pc:docMk/>
            <pc:sldMk cId="2872598656" sldId="941"/>
            <ac:cxnSpMk id="188" creationId="{B1D70ACE-BAFE-0225-D4B6-7FE3D273C53C}"/>
          </ac:cxnSpMkLst>
        </pc:cxnChg>
        <pc:cxnChg chg="mod">
          <ac:chgData name="Phillip Kaufman" userId="c001b2a046940d7c" providerId="LiveId" clId="{5CB25B10-5B1C-4017-B167-ED3104435743}" dt="2024-05-27T23:10:36.568" v="8919" actId="571"/>
          <ac:cxnSpMkLst>
            <pc:docMk/>
            <pc:sldMk cId="2872598656" sldId="941"/>
            <ac:cxnSpMk id="188" creationId="{EEF0B0B3-6500-E791-FD82-2466422D220D}"/>
          </ac:cxnSpMkLst>
        </pc:cxnChg>
        <pc:cxnChg chg="mod">
          <ac:chgData name="Phillip Kaufman" userId="c001b2a046940d7c" providerId="LiveId" clId="{5CB25B10-5B1C-4017-B167-ED3104435743}" dt="2024-05-27T07:13:10.402" v="8405"/>
          <ac:cxnSpMkLst>
            <pc:docMk/>
            <pc:sldMk cId="2872598656" sldId="941"/>
            <ac:cxnSpMk id="189" creationId="{0DB95D36-ABE0-823C-0061-C0C977FFD1B7}"/>
          </ac:cxnSpMkLst>
        </pc:cxnChg>
        <pc:cxnChg chg="mod">
          <ac:chgData name="Phillip Kaufman" userId="c001b2a046940d7c" providerId="LiveId" clId="{5CB25B10-5B1C-4017-B167-ED3104435743}" dt="2024-05-27T23:10:36.568" v="8919" actId="571"/>
          <ac:cxnSpMkLst>
            <pc:docMk/>
            <pc:sldMk cId="2872598656" sldId="941"/>
            <ac:cxnSpMk id="189" creationId="{AF70AABB-DEA5-0620-CD7D-7CB64C1018D3}"/>
          </ac:cxnSpMkLst>
        </pc:cxnChg>
        <pc:cxnChg chg="mod">
          <ac:chgData name="Phillip Kaufman" userId="c001b2a046940d7c" providerId="LiveId" clId="{5CB25B10-5B1C-4017-B167-ED3104435743}" dt="2024-05-27T23:10:36.568" v="8919" actId="571"/>
          <ac:cxnSpMkLst>
            <pc:docMk/>
            <pc:sldMk cId="2872598656" sldId="941"/>
            <ac:cxnSpMk id="190" creationId="{C53F99D6-5B0D-C7E2-2D50-0566132A77D0}"/>
          </ac:cxnSpMkLst>
        </pc:cxnChg>
        <pc:cxnChg chg="mod">
          <ac:chgData name="Phillip Kaufman" userId="c001b2a046940d7c" providerId="LiveId" clId="{5CB25B10-5B1C-4017-B167-ED3104435743}" dt="2024-05-27T07:13:10.402" v="8405"/>
          <ac:cxnSpMkLst>
            <pc:docMk/>
            <pc:sldMk cId="2872598656" sldId="941"/>
            <ac:cxnSpMk id="190" creationId="{C9543DB2-0C12-F7C0-B0BE-9D767654C9F7}"/>
          </ac:cxnSpMkLst>
        </pc:cxnChg>
        <pc:cxnChg chg="mod">
          <ac:chgData name="Phillip Kaufman" userId="c001b2a046940d7c" providerId="LiveId" clId="{5CB25B10-5B1C-4017-B167-ED3104435743}" dt="2024-05-27T23:10:36.568" v="8919" actId="571"/>
          <ac:cxnSpMkLst>
            <pc:docMk/>
            <pc:sldMk cId="2872598656" sldId="941"/>
            <ac:cxnSpMk id="191" creationId="{15E8FA16-4ACC-797B-D403-95F8878762EE}"/>
          </ac:cxnSpMkLst>
        </pc:cxnChg>
        <pc:cxnChg chg="mod">
          <ac:chgData name="Phillip Kaufman" userId="c001b2a046940d7c" providerId="LiveId" clId="{5CB25B10-5B1C-4017-B167-ED3104435743}" dt="2024-05-27T07:13:10.402" v="8405"/>
          <ac:cxnSpMkLst>
            <pc:docMk/>
            <pc:sldMk cId="2872598656" sldId="941"/>
            <ac:cxnSpMk id="191" creationId="{FBED0950-3AD2-DF0C-4BAC-90E5D9B79B66}"/>
          </ac:cxnSpMkLst>
        </pc:cxnChg>
        <pc:cxnChg chg="mod">
          <ac:chgData name="Phillip Kaufman" userId="c001b2a046940d7c" providerId="LiveId" clId="{5CB25B10-5B1C-4017-B167-ED3104435743}" dt="2024-05-27T07:13:10.402" v="8405"/>
          <ac:cxnSpMkLst>
            <pc:docMk/>
            <pc:sldMk cId="2872598656" sldId="941"/>
            <ac:cxnSpMk id="192" creationId="{57B19718-2E6A-FDCC-3407-8BB380F23EA0}"/>
          </ac:cxnSpMkLst>
        </pc:cxnChg>
        <pc:cxnChg chg="mod">
          <ac:chgData name="Phillip Kaufman" userId="c001b2a046940d7c" providerId="LiveId" clId="{5CB25B10-5B1C-4017-B167-ED3104435743}" dt="2024-05-27T23:10:36.568" v="8919" actId="571"/>
          <ac:cxnSpMkLst>
            <pc:docMk/>
            <pc:sldMk cId="2872598656" sldId="941"/>
            <ac:cxnSpMk id="192" creationId="{CA560789-D5FF-39CD-256F-A52D4AE95D7F}"/>
          </ac:cxnSpMkLst>
        </pc:cxnChg>
        <pc:cxnChg chg="mod">
          <ac:chgData name="Phillip Kaufman" userId="c001b2a046940d7c" providerId="LiveId" clId="{5CB25B10-5B1C-4017-B167-ED3104435743}" dt="2024-05-27T07:13:10.402" v="8405"/>
          <ac:cxnSpMkLst>
            <pc:docMk/>
            <pc:sldMk cId="2872598656" sldId="941"/>
            <ac:cxnSpMk id="193" creationId="{9D14837A-0EA9-8212-2389-94236858ACAD}"/>
          </ac:cxnSpMkLst>
        </pc:cxnChg>
        <pc:cxnChg chg="mod">
          <ac:chgData name="Phillip Kaufman" userId="c001b2a046940d7c" providerId="LiveId" clId="{5CB25B10-5B1C-4017-B167-ED3104435743}" dt="2024-05-27T23:10:36.568" v="8919" actId="571"/>
          <ac:cxnSpMkLst>
            <pc:docMk/>
            <pc:sldMk cId="2872598656" sldId="941"/>
            <ac:cxnSpMk id="193" creationId="{D7FEB8BA-E194-1727-FBCE-A1845F40A451}"/>
          </ac:cxnSpMkLst>
        </pc:cxnChg>
        <pc:cxnChg chg="mod">
          <ac:chgData name="Phillip Kaufman" userId="c001b2a046940d7c" providerId="LiveId" clId="{5CB25B10-5B1C-4017-B167-ED3104435743}" dt="2024-05-27T07:13:10.402" v="8405"/>
          <ac:cxnSpMkLst>
            <pc:docMk/>
            <pc:sldMk cId="2872598656" sldId="941"/>
            <ac:cxnSpMk id="194" creationId="{93E427D6-E4FB-927F-8249-E557A24D20F2}"/>
          </ac:cxnSpMkLst>
        </pc:cxnChg>
        <pc:cxnChg chg="mod">
          <ac:chgData name="Phillip Kaufman" userId="c001b2a046940d7c" providerId="LiveId" clId="{5CB25B10-5B1C-4017-B167-ED3104435743}" dt="2024-05-27T23:10:36.568" v="8919" actId="571"/>
          <ac:cxnSpMkLst>
            <pc:docMk/>
            <pc:sldMk cId="2872598656" sldId="941"/>
            <ac:cxnSpMk id="194" creationId="{BF9624B5-CB3B-A915-7298-6A5B5F528E6E}"/>
          </ac:cxnSpMkLst>
        </pc:cxnChg>
        <pc:cxnChg chg="mod">
          <ac:chgData name="Phillip Kaufman" userId="c001b2a046940d7c" providerId="LiveId" clId="{5CB25B10-5B1C-4017-B167-ED3104435743}" dt="2024-05-27T07:13:10.402" v="8405"/>
          <ac:cxnSpMkLst>
            <pc:docMk/>
            <pc:sldMk cId="2872598656" sldId="941"/>
            <ac:cxnSpMk id="195" creationId="{45A29B30-F6C8-9399-F033-371532AB3FB2}"/>
          </ac:cxnSpMkLst>
        </pc:cxnChg>
        <pc:cxnChg chg="mod">
          <ac:chgData name="Phillip Kaufman" userId="c001b2a046940d7c" providerId="LiveId" clId="{5CB25B10-5B1C-4017-B167-ED3104435743}" dt="2024-05-27T23:10:36.568" v="8919" actId="571"/>
          <ac:cxnSpMkLst>
            <pc:docMk/>
            <pc:sldMk cId="2872598656" sldId="941"/>
            <ac:cxnSpMk id="195" creationId="{BB189EF7-9ECA-EA4F-A9F8-D46E801B32F4}"/>
          </ac:cxnSpMkLst>
        </pc:cxnChg>
        <pc:cxnChg chg="mod">
          <ac:chgData name="Phillip Kaufman" userId="c001b2a046940d7c" providerId="LiveId" clId="{5CB25B10-5B1C-4017-B167-ED3104435743}" dt="2024-05-27T07:13:10.402" v="8405"/>
          <ac:cxnSpMkLst>
            <pc:docMk/>
            <pc:sldMk cId="2872598656" sldId="941"/>
            <ac:cxnSpMk id="196" creationId="{07C8F249-E04E-9228-FD52-6A0B81203A52}"/>
          </ac:cxnSpMkLst>
        </pc:cxnChg>
        <pc:cxnChg chg="mod">
          <ac:chgData name="Phillip Kaufman" userId="c001b2a046940d7c" providerId="LiveId" clId="{5CB25B10-5B1C-4017-B167-ED3104435743}" dt="2024-05-27T23:10:36.568" v="8919" actId="571"/>
          <ac:cxnSpMkLst>
            <pc:docMk/>
            <pc:sldMk cId="2872598656" sldId="941"/>
            <ac:cxnSpMk id="196" creationId="{69DF49B5-2771-68E7-2229-6572DF54B669}"/>
          </ac:cxnSpMkLst>
        </pc:cxnChg>
        <pc:cxnChg chg="mod">
          <ac:chgData name="Phillip Kaufman" userId="c001b2a046940d7c" providerId="LiveId" clId="{5CB25B10-5B1C-4017-B167-ED3104435743}" dt="2024-05-27T07:13:10.402" v="8405"/>
          <ac:cxnSpMkLst>
            <pc:docMk/>
            <pc:sldMk cId="2872598656" sldId="941"/>
            <ac:cxnSpMk id="197" creationId="{21B8C85E-0352-FB62-B1B7-94AE07E831AE}"/>
          </ac:cxnSpMkLst>
        </pc:cxnChg>
        <pc:cxnChg chg="mod">
          <ac:chgData name="Phillip Kaufman" userId="c001b2a046940d7c" providerId="LiveId" clId="{5CB25B10-5B1C-4017-B167-ED3104435743}" dt="2024-05-27T23:10:36.568" v="8919" actId="571"/>
          <ac:cxnSpMkLst>
            <pc:docMk/>
            <pc:sldMk cId="2872598656" sldId="941"/>
            <ac:cxnSpMk id="197" creationId="{C6492980-2C4B-BFA5-C2F1-F772CECF11DD}"/>
          </ac:cxnSpMkLst>
        </pc:cxnChg>
        <pc:cxnChg chg="mod">
          <ac:chgData name="Phillip Kaufman" userId="c001b2a046940d7c" providerId="LiveId" clId="{5CB25B10-5B1C-4017-B167-ED3104435743}" dt="2024-05-27T23:10:36.568" v="8919" actId="571"/>
          <ac:cxnSpMkLst>
            <pc:docMk/>
            <pc:sldMk cId="2872598656" sldId="941"/>
            <ac:cxnSpMk id="198" creationId="{55058C40-CF55-9D17-4C44-FC7F9FC2CB6C}"/>
          </ac:cxnSpMkLst>
        </pc:cxnChg>
        <pc:cxnChg chg="mod">
          <ac:chgData name="Phillip Kaufman" userId="c001b2a046940d7c" providerId="LiveId" clId="{5CB25B10-5B1C-4017-B167-ED3104435743}" dt="2024-05-27T07:13:10.402" v="8405"/>
          <ac:cxnSpMkLst>
            <pc:docMk/>
            <pc:sldMk cId="2872598656" sldId="941"/>
            <ac:cxnSpMk id="198" creationId="{C3232C38-6446-03CD-729C-F48935C728E3}"/>
          </ac:cxnSpMkLst>
        </pc:cxnChg>
        <pc:cxnChg chg="mod">
          <ac:chgData name="Phillip Kaufman" userId="c001b2a046940d7c" providerId="LiveId" clId="{5CB25B10-5B1C-4017-B167-ED3104435743}" dt="2024-05-27T23:10:36.568" v="8919" actId="571"/>
          <ac:cxnSpMkLst>
            <pc:docMk/>
            <pc:sldMk cId="2872598656" sldId="941"/>
            <ac:cxnSpMk id="199" creationId="{A5545BC2-9AC0-1999-455D-84C452F0BB9A}"/>
          </ac:cxnSpMkLst>
        </pc:cxnChg>
        <pc:cxnChg chg="mod">
          <ac:chgData name="Phillip Kaufman" userId="c001b2a046940d7c" providerId="LiveId" clId="{5CB25B10-5B1C-4017-B167-ED3104435743}" dt="2024-05-27T07:13:10.402" v="8405"/>
          <ac:cxnSpMkLst>
            <pc:docMk/>
            <pc:sldMk cId="2872598656" sldId="941"/>
            <ac:cxnSpMk id="199" creationId="{CFCE653D-E155-4B08-439E-C3861D36D19B}"/>
          </ac:cxnSpMkLst>
        </pc:cxnChg>
        <pc:cxnChg chg="mod">
          <ac:chgData name="Phillip Kaufman" userId="c001b2a046940d7c" providerId="LiveId" clId="{5CB25B10-5B1C-4017-B167-ED3104435743}" dt="2024-05-27T07:13:10.402" v="8405"/>
          <ac:cxnSpMkLst>
            <pc:docMk/>
            <pc:sldMk cId="2872598656" sldId="941"/>
            <ac:cxnSpMk id="200" creationId="{515EBF46-3734-EC82-678E-E2BBEEECCA63}"/>
          </ac:cxnSpMkLst>
        </pc:cxnChg>
        <pc:cxnChg chg="mod">
          <ac:chgData name="Phillip Kaufman" userId="c001b2a046940d7c" providerId="LiveId" clId="{5CB25B10-5B1C-4017-B167-ED3104435743}" dt="2024-05-27T07:13:10.402" v="8405"/>
          <ac:cxnSpMkLst>
            <pc:docMk/>
            <pc:sldMk cId="2872598656" sldId="941"/>
            <ac:cxnSpMk id="201" creationId="{CE8587B3-8A07-A464-D32E-B9CD6BEB84BC}"/>
          </ac:cxnSpMkLst>
        </pc:cxnChg>
        <pc:cxnChg chg="mod">
          <ac:chgData name="Phillip Kaufman" userId="c001b2a046940d7c" providerId="LiveId" clId="{5CB25B10-5B1C-4017-B167-ED3104435743}" dt="2024-05-27T23:10:36.568" v="8919" actId="571"/>
          <ac:cxnSpMkLst>
            <pc:docMk/>
            <pc:sldMk cId="2872598656" sldId="941"/>
            <ac:cxnSpMk id="215" creationId="{35A2A462-D940-D47E-A613-D81519E310E0}"/>
          </ac:cxnSpMkLst>
        </pc:cxnChg>
        <pc:cxnChg chg="mod">
          <ac:chgData name="Phillip Kaufman" userId="c001b2a046940d7c" providerId="LiveId" clId="{5CB25B10-5B1C-4017-B167-ED3104435743}" dt="2024-05-27T23:10:36.568" v="8919" actId="571"/>
          <ac:cxnSpMkLst>
            <pc:docMk/>
            <pc:sldMk cId="2872598656" sldId="941"/>
            <ac:cxnSpMk id="216" creationId="{E96C54B7-929E-26D5-B154-257EC72E3F30}"/>
          </ac:cxnSpMkLst>
        </pc:cxnChg>
        <pc:cxnChg chg="mod">
          <ac:chgData name="Phillip Kaufman" userId="c001b2a046940d7c" providerId="LiveId" clId="{5CB25B10-5B1C-4017-B167-ED3104435743}" dt="2024-05-27T23:11:25.957" v="8932"/>
          <ac:cxnSpMkLst>
            <pc:docMk/>
            <pc:sldMk cId="2872598656" sldId="941"/>
            <ac:cxnSpMk id="219" creationId="{AA5C9177-B4F8-03E3-A983-984D7F3FE710}"/>
          </ac:cxnSpMkLst>
        </pc:cxnChg>
        <pc:cxnChg chg="mod">
          <ac:chgData name="Phillip Kaufman" userId="c001b2a046940d7c" providerId="LiveId" clId="{5CB25B10-5B1C-4017-B167-ED3104435743}" dt="2024-05-27T23:11:25.957" v="8932"/>
          <ac:cxnSpMkLst>
            <pc:docMk/>
            <pc:sldMk cId="2872598656" sldId="941"/>
            <ac:cxnSpMk id="220" creationId="{1D9D98E1-67F3-9F23-E512-ED1A0564A037}"/>
          </ac:cxnSpMkLst>
        </pc:cxnChg>
        <pc:cxnChg chg="mod">
          <ac:chgData name="Phillip Kaufman" userId="c001b2a046940d7c" providerId="LiveId" clId="{5CB25B10-5B1C-4017-B167-ED3104435743}" dt="2024-05-27T23:11:25.957" v="8932"/>
          <ac:cxnSpMkLst>
            <pc:docMk/>
            <pc:sldMk cId="2872598656" sldId="941"/>
            <ac:cxnSpMk id="221" creationId="{DF1D4EF7-3303-E47A-0F54-35A5507944DC}"/>
          </ac:cxnSpMkLst>
        </pc:cxnChg>
        <pc:cxnChg chg="mod">
          <ac:chgData name="Phillip Kaufman" userId="c001b2a046940d7c" providerId="LiveId" clId="{5CB25B10-5B1C-4017-B167-ED3104435743}" dt="2024-05-27T23:11:25.957" v="8932"/>
          <ac:cxnSpMkLst>
            <pc:docMk/>
            <pc:sldMk cId="2872598656" sldId="941"/>
            <ac:cxnSpMk id="222" creationId="{94CB58E0-CDB2-D338-B635-F095C80CECEC}"/>
          </ac:cxnSpMkLst>
        </pc:cxnChg>
        <pc:cxnChg chg="mod">
          <ac:chgData name="Phillip Kaufman" userId="c001b2a046940d7c" providerId="LiveId" clId="{5CB25B10-5B1C-4017-B167-ED3104435743}" dt="2024-05-27T23:11:25.957" v="8932"/>
          <ac:cxnSpMkLst>
            <pc:docMk/>
            <pc:sldMk cId="2872598656" sldId="941"/>
            <ac:cxnSpMk id="223" creationId="{868318DC-39BA-7022-2765-054E859D14C8}"/>
          </ac:cxnSpMkLst>
        </pc:cxnChg>
        <pc:cxnChg chg="mod">
          <ac:chgData name="Phillip Kaufman" userId="c001b2a046940d7c" providerId="LiveId" clId="{5CB25B10-5B1C-4017-B167-ED3104435743}" dt="2024-05-27T23:11:25.957" v="8932"/>
          <ac:cxnSpMkLst>
            <pc:docMk/>
            <pc:sldMk cId="2872598656" sldId="941"/>
            <ac:cxnSpMk id="224" creationId="{81853233-E05A-36EC-5231-05642E1018B2}"/>
          </ac:cxnSpMkLst>
        </pc:cxnChg>
        <pc:cxnChg chg="mod">
          <ac:chgData name="Phillip Kaufman" userId="c001b2a046940d7c" providerId="LiveId" clId="{5CB25B10-5B1C-4017-B167-ED3104435743}" dt="2024-05-27T23:11:25.957" v="8932"/>
          <ac:cxnSpMkLst>
            <pc:docMk/>
            <pc:sldMk cId="2872598656" sldId="941"/>
            <ac:cxnSpMk id="225" creationId="{1C398FF8-E0C2-B037-5005-A1AF8FA5A23A}"/>
          </ac:cxnSpMkLst>
        </pc:cxnChg>
        <pc:cxnChg chg="mod">
          <ac:chgData name="Phillip Kaufman" userId="c001b2a046940d7c" providerId="LiveId" clId="{5CB25B10-5B1C-4017-B167-ED3104435743}" dt="2024-05-27T23:11:25.957" v="8932"/>
          <ac:cxnSpMkLst>
            <pc:docMk/>
            <pc:sldMk cId="2872598656" sldId="941"/>
            <ac:cxnSpMk id="226" creationId="{073AE179-A15C-9C32-3E9C-E0418ABEF548}"/>
          </ac:cxnSpMkLst>
        </pc:cxnChg>
        <pc:cxnChg chg="mod">
          <ac:chgData name="Phillip Kaufman" userId="c001b2a046940d7c" providerId="LiveId" clId="{5CB25B10-5B1C-4017-B167-ED3104435743}" dt="2024-05-27T23:13:43.175" v="9043" actId="1036"/>
          <ac:cxnSpMkLst>
            <pc:docMk/>
            <pc:sldMk cId="2872598656" sldId="941"/>
            <ac:cxnSpMk id="227" creationId="{5E3640D0-E109-25D3-14BA-6339B1EAF056}"/>
          </ac:cxnSpMkLst>
        </pc:cxnChg>
        <pc:cxnChg chg="mod">
          <ac:chgData name="Phillip Kaufman" userId="c001b2a046940d7c" providerId="LiveId" clId="{5CB25B10-5B1C-4017-B167-ED3104435743}" dt="2024-05-27T23:11:25.957" v="8932"/>
          <ac:cxnSpMkLst>
            <pc:docMk/>
            <pc:sldMk cId="2872598656" sldId="941"/>
            <ac:cxnSpMk id="228" creationId="{A32FD6C8-C16A-61AC-9CBC-CDE7A94CA1B5}"/>
          </ac:cxnSpMkLst>
        </pc:cxnChg>
        <pc:cxnChg chg="mod">
          <ac:chgData name="Phillip Kaufman" userId="c001b2a046940d7c" providerId="LiveId" clId="{5CB25B10-5B1C-4017-B167-ED3104435743}" dt="2024-05-27T23:13:43.284" v="9046" actId="1036"/>
          <ac:cxnSpMkLst>
            <pc:docMk/>
            <pc:sldMk cId="2872598656" sldId="941"/>
            <ac:cxnSpMk id="229" creationId="{1F9613A2-1C6E-F73A-C1BD-3CDC2E31B67C}"/>
          </ac:cxnSpMkLst>
        </pc:cxnChg>
        <pc:cxnChg chg="mod">
          <ac:chgData name="Phillip Kaufman" userId="c001b2a046940d7c" providerId="LiveId" clId="{5CB25B10-5B1C-4017-B167-ED3104435743}" dt="2024-05-27T23:11:25.957" v="8932"/>
          <ac:cxnSpMkLst>
            <pc:docMk/>
            <pc:sldMk cId="2872598656" sldId="941"/>
            <ac:cxnSpMk id="230" creationId="{840B025C-087E-3305-361A-3EDEC864986E}"/>
          </ac:cxnSpMkLst>
        </pc:cxnChg>
        <pc:cxnChg chg="mod">
          <ac:chgData name="Phillip Kaufman" userId="c001b2a046940d7c" providerId="LiveId" clId="{5CB25B10-5B1C-4017-B167-ED3104435743}" dt="2024-05-27T23:13:43.375" v="9049" actId="1036"/>
          <ac:cxnSpMkLst>
            <pc:docMk/>
            <pc:sldMk cId="2872598656" sldId="941"/>
            <ac:cxnSpMk id="231" creationId="{C1317D1F-7F7D-3388-BB75-E7D77CF0A677}"/>
          </ac:cxnSpMkLst>
        </pc:cxnChg>
        <pc:cxnChg chg="mod">
          <ac:chgData name="Phillip Kaufman" userId="c001b2a046940d7c" providerId="LiveId" clId="{5CB25B10-5B1C-4017-B167-ED3104435743}" dt="2024-05-27T23:13:43.252" v="9045" actId="1037"/>
          <ac:cxnSpMkLst>
            <pc:docMk/>
            <pc:sldMk cId="2872598656" sldId="941"/>
            <ac:cxnSpMk id="232" creationId="{6C973451-75FE-68CD-6451-89DD152C9E25}"/>
          </ac:cxnSpMkLst>
        </pc:cxnChg>
        <pc:cxnChg chg="mod">
          <ac:chgData name="Phillip Kaufman" userId="c001b2a046940d7c" providerId="LiveId" clId="{5CB25B10-5B1C-4017-B167-ED3104435743}" dt="2024-05-27T23:11:25.957" v="8932"/>
          <ac:cxnSpMkLst>
            <pc:docMk/>
            <pc:sldMk cId="2872598656" sldId="941"/>
            <ac:cxnSpMk id="233" creationId="{FF2066E0-13D4-50B0-F443-7D25BE57CDDF}"/>
          </ac:cxnSpMkLst>
        </pc:cxnChg>
        <pc:cxnChg chg="mod">
          <ac:chgData name="Phillip Kaufman" userId="c001b2a046940d7c" providerId="LiveId" clId="{5CB25B10-5B1C-4017-B167-ED3104435743}" dt="2024-05-27T23:13:42.671" v="9042" actId="1037"/>
          <ac:cxnSpMkLst>
            <pc:docMk/>
            <pc:sldMk cId="2872598656" sldId="941"/>
            <ac:cxnSpMk id="234" creationId="{13B47E9B-BAE4-3AC1-A33F-1AD3050521A8}"/>
          </ac:cxnSpMkLst>
        </pc:cxnChg>
        <pc:cxnChg chg="mod">
          <ac:chgData name="Phillip Kaufman" userId="c001b2a046940d7c" providerId="LiveId" clId="{5CB25B10-5B1C-4017-B167-ED3104435743}" dt="2024-05-27T23:11:25.957" v="8932"/>
          <ac:cxnSpMkLst>
            <pc:docMk/>
            <pc:sldMk cId="2872598656" sldId="941"/>
            <ac:cxnSpMk id="235" creationId="{E231030D-6122-6868-FEC9-C55624EB3EC2}"/>
          </ac:cxnSpMkLst>
        </pc:cxnChg>
        <pc:cxnChg chg="mod">
          <ac:chgData name="Phillip Kaufman" userId="c001b2a046940d7c" providerId="LiveId" clId="{5CB25B10-5B1C-4017-B167-ED3104435743}" dt="2024-05-27T23:11:25.957" v="8932"/>
          <ac:cxnSpMkLst>
            <pc:docMk/>
            <pc:sldMk cId="2872598656" sldId="941"/>
            <ac:cxnSpMk id="236" creationId="{F18FCF11-3483-56CD-D674-7E91D0F55284}"/>
          </ac:cxnSpMkLst>
        </pc:cxnChg>
        <pc:cxnChg chg="mod">
          <ac:chgData name="Phillip Kaufman" userId="c001b2a046940d7c" providerId="LiveId" clId="{5CB25B10-5B1C-4017-B167-ED3104435743}" dt="2024-05-27T23:11:25.957" v="8932"/>
          <ac:cxnSpMkLst>
            <pc:docMk/>
            <pc:sldMk cId="2872598656" sldId="941"/>
            <ac:cxnSpMk id="237" creationId="{4508FAC1-BA74-C54E-894B-AFB7A7F61FE9}"/>
          </ac:cxnSpMkLst>
        </pc:cxnChg>
        <pc:cxnChg chg="mod">
          <ac:chgData name="Phillip Kaufman" userId="c001b2a046940d7c" providerId="LiveId" clId="{5CB25B10-5B1C-4017-B167-ED3104435743}" dt="2024-05-27T23:11:25.957" v="8932"/>
          <ac:cxnSpMkLst>
            <pc:docMk/>
            <pc:sldMk cId="2872598656" sldId="941"/>
            <ac:cxnSpMk id="238" creationId="{F582737D-2781-2080-7130-DAFD42CE2D36}"/>
          </ac:cxnSpMkLst>
        </pc:cxnChg>
        <pc:cxnChg chg="mod">
          <ac:chgData name="Phillip Kaufman" userId="c001b2a046940d7c" providerId="LiveId" clId="{5CB25B10-5B1C-4017-B167-ED3104435743}" dt="2024-05-27T23:11:25.957" v="8932"/>
          <ac:cxnSpMkLst>
            <pc:docMk/>
            <pc:sldMk cId="2872598656" sldId="941"/>
            <ac:cxnSpMk id="239" creationId="{6994FDEF-AA2F-A35C-B9F4-522ABD28C3A7}"/>
          </ac:cxnSpMkLst>
        </pc:cxnChg>
        <pc:cxnChg chg="mod">
          <ac:chgData name="Phillip Kaufman" userId="c001b2a046940d7c" providerId="LiveId" clId="{5CB25B10-5B1C-4017-B167-ED3104435743}" dt="2024-05-27T23:11:25.957" v="8932"/>
          <ac:cxnSpMkLst>
            <pc:docMk/>
            <pc:sldMk cId="2872598656" sldId="941"/>
            <ac:cxnSpMk id="240" creationId="{76084C16-AB13-981D-7DFB-1DD88611155D}"/>
          </ac:cxnSpMkLst>
        </pc:cxnChg>
        <pc:cxnChg chg="mod">
          <ac:chgData name="Phillip Kaufman" userId="c001b2a046940d7c" providerId="LiveId" clId="{5CB25B10-5B1C-4017-B167-ED3104435743}" dt="2024-05-27T23:11:25.957" v="8932"/>
          <ac:cxnSpMkLst>
            <pc:docMk/>
            <pc:sldMk cId="2872598656" sldId="941"/>
            <ac:cxnSpMk id="241" creationId="{8FF6DD4D-CB58-EB12-41BF-7E9BAE64302F}"/>
          </ac:cxnSpMkLst>
        </pc:cxnChg>
        <pc:cxnChg chg="mod">
          <ac:chgData name="Phillip Kaufman" userId="c001b2a046940d7c" providerId="LiveId" clId="{5CB25B10-5B1C-4017-B167-ED3104435743}" dt="2024-05-27T23:11:25.957" v="8932"/>
          <ac:cxnSpMkLst>
            <pc:docMk/>
            <pc:sldMk cId="2872598656" sldId="941"/>
            <ac:cxnSpMk id="242" creationId="{5CC344CF-2072-B2A8-D9CC-DC2E8293887C}"/>
          </ac:cxnSpMkLst>
        </pc:cxnChg>
        <pc:cxnChg chg="mod">
          <ac:chgData name="Phillip Kaufman" userId="c001b2a046940d7c" providerId="LiveId" clId="{5CB25B10-5B1C-4017-B167-ED3104435743}" dt="2024-05-27T23:11:25.957" v="8932"/>
          <ac:cxnSpMkLst>
            <pc:docMk/>
            <pc:sldMk cId="2872598656" sldId="941"/>
            <ac:cxnSpMk id="243" creationId="{45AC9153-DBDD-E04E-235A-AF3154BBF8A9}"/>
          </ac:cxnSpMkLst>
        </pc:cxnChg>
        <pc:cxnChg chg="mod">
          <ac:chgData name="Phillip Kaufman" userId="c001b2a046940d7c" providerId="LiveId" clId="{5CB25B10-5B1C-4017-B167-ED3104435743}" dt="2024-05-27T23:11:25.957" v="8932"/>
          <ac:cxnSpMkLst>
            <pc:docMk/>
            <pc:sldMk cId="2872598656" sldId="941"/>
            <ac:cxnSpMk id="244" creationId="{B0D058F7-7FAC-4C4F-976C-8E63EED91EE9}"/>
          </ac:cxnSpMkLst>
        </pc:cxnChg>
        <pc:cxnChg chg="mod">
          <ac:chgData name="Phillip Kaufman" userId="c001b2a046940d7c" providerId="LiveId" clId="{5CB25B10-5B1C-4017-B167-ED3104435743}" dt="2024-05-27T23:11:25.957" v="8932"/>
          <ac:cxnSpMkLst>
            <pc:docMk/>
            <pc:sldMk cId="2872598656" sldId="941"/>
            <ac:cxnSpMk id="245" creationId="{436BA0DA-D98D-37C3-6387-ADDA13AEB48F}"/>
          </ac:cxnSpMkLst>
        </pc:cxnChg>
        <pc:cxnChg chg="mod">
          <ac:chgData name="Phillip Kaufman" userId="c001b2a046940d7c" providerId="LiveId" clId="{5CB25B10-5B1C-4017-B167-ED3104435743}" dt="2024-05-27T23:11:25.957" v="8932"/>
          <ac:cxnSpMkLst>
            <pc:docMk/>
            <pc:sldMk cId="2872598656" sldId="941"/>
            <ac:cxnSpMk id="246" creationId="{6BAFB73E-814D-F641-0EBD-1FE352F91F21}"/>
          </ac:cxnSpMkLst>
        </pc:cxnChg>
        <pc:cxnChg chg="mod">
          <ac:chgData name="Phillip Kaufman" userId="c001b2a046940d7c" providerId="LiveId" clId="{5CB25B10-5B1C-4017-B167-ED3104435743}" dt="2024-05-27T23:11:25.957" v="8932"/>
          <ac:cxnSpMkLst>
            <pc:docMk/>
            <pc:sldMk cId="2872598656" sldId="941"/>
            <ac:cxnSpMk id="247" creationId="{3FDF3681-F163-55EA-7D48-C534CF9307F8}"/>
          </ac:cxnSpMkLst>
        </pc:cxnChg>
        <pc:cxnChg chg="mod">
          <ac:chgData name="Phillip Kaufman" userId="c001b2a046940d7c" providerId="LiveId" clId="{5CB25B10-5B1C-4017-B167-ED3104435743}" dt="2024-05-27T23:11:25.957" v="8932"/>
          <ac:cxnSpMkLst>
            <pc:docMk/>
            <pc:sldMk cId="2872598656" sldId="941"/>
            <ac:cxnSpMk id="248" creationId="{C5655B69-D006-4D07-F879-61CE0A87920F}"/>
          </ac:cxnSpMkLst>
        </pc:cxnChg>
        <pc:cxnChg chg="mod">
          <ac:chgData name="Phillip Kaufman" userId="c001b2a046940d7c" providerId="LiveId" clId="{5CB25B10-5B1C-4017-B167-ED3104435743}" dt="2024-05-27T23:11:25.957" v="8932"/>
          <ac:cxnSpMkLst>
            <pc:docMk/>
            <pc:sldMk cId="2872598656" sldId="941"/>
            <ac:cxnSpMk id="249" creationId="{AF33E778-0E29-CAED-E6CC-3E139525BB66}"/>
          </ac:cxnSpMkLst>
        </pc:cxnChg>
        <pc:cxnChg chg="mod">
          <ac:chgData name="Phillip Kaufman" userId="c001b2a046940d7c" providerId="LiveId" clId="{5CB25B10-5B1C-4017-B167-ED3104435743}" dt="2024-05-27T23:11:25.957" v="8932"/>
          <ac:cxnSpMkLst>
            <pc:docMk/>
            <pc:sldMk cId="2872598656" sldId="941"/>
            <ac:cxnSpMk id="250" creationId="{F2BC2885-5D4A-15E3-DC4E-0C46DDB4DDFD}"/>
          </ac:cxnSpMkLst>
        </pc:cxnChg>
        <pc:cxnChg chg="mod">
          <ac:chgData name="Phillip Kaufman" userId="c001b2a046940d7c" providerId="LiveId" clId="{5CB25B10-5B1C-4017-B167-ED3104435743}" dt="2024-05-27T23:15:51.564" v="9061"/>
          <ac:cxnSpMkLst>
            <pc:docMk/>
            <pc:sldMk cId="2872598656" sldId="941"/>
            <ac:cxnSpMk id="255" creationId="{88ECE7DA-B228-24F6-D961-63C1A34218FE}"/>
          </ac:cxnSpMkLst>
        </pc:cxnChg>
        <pc:cxnChg chg="mod">
          <ac:chgData name="Phillip Kaufman" userId="c001b2a046940d7c" providerId="LiveId" clId="{5CB25B10-5B1C-4017-B167-ED3104435743}" dt="2024-06-02T23:13:46.086" v="11820" actId="403"/>
          <ac:cxnSpMkLst>
            <pc:docMk/>
            <pc:sldMk cId="2872598656" sldId="941"/>
            <ac:cxnSpMk id="256" creationId="{0903705A-54D0-ED94-C296-39405AF65BD0}"/>
          </ac:cxnSpMkLst>
        </pc:cxnChg>
        <pc:cxnChg chg="mod">
          <ac:chgData name="Phillip Kaufman" userId="c001b2a046940d7c" providerId="LiveId" clId="{5CB25B10-5B1C-4017-B167-ED3104435743}" dt="2024-05-27T23:15:51.564" v="9061"/>
          <ac:cxnSpMkLst>
            <pc:docMk/>
            <pc:sldMk cId="2872598656" sldId="941"/>
            <ac:cxnSpMk id="256" creationId="{42B93B2B-336D-CC6D-2F70-3ADCFE73F936}"/>
          </ac:cxnSpMkLst>
        </pc:cxnChg>
        <pc:cxnChg chg="mod">
          <ac:chgData name="Phillip Kaufman" userId="c001b2a046940d7c" providerId="LiveId" clId="{5CB25B10-5B1C-4017-B167-ED3104435743}" dt="2024-06-02T23:13:46.086" v="11820" actId="403"/>
          <ac:cxnSpMkLst>
            <pc:docMk/>
            <pc:sldMk cId="2872598656" sldId="941"/>
            <ac:cxnSpMk id="257" creationId="{8FB756C8-9BFE-6A97-FC8C-C548FB1283BF}"/>
          </ac:cxnSpMkLst>
        </pc:cxnChg>
        <pc:cxnChg chg="mod">
          <ac:chgData name="Phillip Kaufman" userId="c001b2a046940d7c" providerId="LiveId" clId="{5CB25B10-5B1C-4017-B167-ED3104435743}" dt="2024-05-27T23:15:51.564" v="9061"/>
          <ac:cxnSpMkLst>
            <pc:docMk/>
            <pc:sldMk cId="2872598656" sldId="941"/>
            <ac:cxnSpMk id="257" creationId="{E10E0129-E8C8-33CA-F8B5-D631509D2542}"/>
          </ac:cxnSpMkLst>
        </pc:cxnChg>
        <pc:cxnChg chg="mod">
          <ac:chgData name="Phillip Kaufman" userId="c001b2a046940d7c" providerId="LiveId" clId="{5CB25B10-5B1C-4017-B167-ED3104435743}" dt="2024-05-27T23:15:51.564" v="9061"/>
          <ac:cxnSpMkLst>
            <pc:docMk/>
            <pc:sldMk cId="2872598656" sldId="941"/>
            <ac:cxnSpMk id="258" creationId="{E2CE3778-486F-4B4D-687C-C0C3E3B1E0AD}"/>
          </ac:cxnSpMkLst>
        </pc:cxnChg>
        <pc:cxnChg chg="mod">
          <ac:chgData name="Phillip Kaufman" userId="c001b2a046940d7c" providerId="LiveId" clId="{5CB25B10-5B1C-4017-B167-ED3104435743}" dt="2024-06-02T23:13:46.086" v="11820" actId="403"/>
          <ac:cxnSpMkLst>
            <pc:docMk/>
            <pc:sldMk cId="2872598656" sldId="941"/>
            <ac:cxnSpMk id="258" creationId="{FFCDD05C-AE7C-C149-D3FD-C79469F4D5B7}"/>
          </ac:cxnSpMkLst>
        </pc:cxnChg>
        <pc:cxnChg chg="mod">
          <ac:chgData name="Phillip Kaufman" userId="c001b2a046940d7c" providerId="LiveId" clId="{5CB25B10-5B1C-4017-B167-ED3104435743}" dt="2024-05-27T23:15:51.564" v="9061"/>
          <ac:cxnSpMkLst>
            <pc:docMk/>
            <pc:sldMk cId="2872598656" sldId="941"/>
            <ac:cxnSpMk id="259" creationId="{1613C9FA-9797-4E04-8B61-384E6A37E854}"/>
          </ac:cxnSpMkLst>
        </pc:cxnChg>
        <pc:cxnChg chg="mod">
          <ac:chgData name="Phillip Kaufman" userId="c001b2a046940d7c" providerId="LiveId" clId="{5CB25B10-5B1C-4017-B167-ED3104435743}" dt="2024-06-02T23:13:46.086" v="11820" actId="403"/>
          <ac:cxnSpMkLst>
            <pc:docMk/>
            <pc:sldMk cId="2872598656" sldId="941"/>
            <ac:cxnSpMk id="259" creationId="{2C87DEE7-312E-506D-2C3B-E4511E5948F2}"/>
          </ac:cxnSpMkLst>
        </pc:cxnChg>
        <pc:cxnChg chg="mod">
          <ac:chgData name="Phillip Kaufman" userId="c001b2a046940d7c" providerId="LiveId" clId="{5CB25B10-5B1C-4017-B167-ED3104435743}" dt="2024-05-27T23:15:51.564" v="9061"/>
          <ac:cxnSpMkLst>
            <pc:docMk/>
            <pc:sldMk cId="2872598656" sldId="941"/>
            <ac:cxnSpMk id="260" creationId="{BDCA1A1E-4CC6-1318-0D04-8AA43F852E96}"/>
          </ac:cxnSpMkLst>
        </pc:cxnChg>
        <pc:cxnChg chg="mod">
          <ac:chgData name="Phillip Kaufman" userId="c001b2a046940d7c" providerId="LiveId" clId="{5CB25B10-5B1C-4017-B167-ED3104435743}" dt="2024-06-02T23:13:46.086" v="11820" actId="403"/>
          <ac:cxnSpMkLst>
            <pc:docMk/>
            <pc:sldMk cId="2872598656" sldId="941"/>
            <ac:cxnSpMk id="260" creationId="{D1BA4D78-5045-2937-27A0-DF54789A7CAE}"/>
          </ac:cxnSpMkLst>
        </pc:cxnChg>
        <pc:cxnChg chg="mod">
          <ac:chgData name="Phillip Kaufman" userId="c001b2a046940d7c" providerId="LiveId" clId="{5CB25B10-5B1C-4017-B167-ED3104435743}" dt="2024-06-02T23:13:46.086" v="11820" actId="403"/>
          <ac:cxnSpMkLst>
            <pc:docMk/>
            <pc:sldMk cId="2872598656" sldId="941"/>
            <ac:cxnSpMk id="261" creationId="{04F12FE6-0D62-1505-A8DA-4FF454708718}"/>
          </ac:cxnSpMkLst>
        </pc:cxnChg>
        <pc:cxnChg chg="mod">
          <ac:chgData name="Phillip Kaufman" userId="c001b2a046940d7c" providerId="LiveId" clId="{5CB25B10-5B1C-4017-B167-ED3104435743}" dt="2024-05-27T23:15:51.564" v="9061"/>
          <ac:cxnSpMkLst>
            <pc:docMk/>
            <pc:sldMk cId="2872598656" sldId="941"/>
            <ac:cxnSpMk id="261" creationId="{9674031D-898C-594A-7ADD-1851B136D272}"/>
          </ac:cxnSpMkLst>
        </pc:cxnChg>
        <pc:cxnChg chg="mod">
          <ac:chgData name="Phillip Kaufman" userId="c001b2a046940d7c" providerId="LiveId" clId="{5CB25B10-5B1C-4017-B167-ED3104435743}" dt="2024-06-02T23:13:46.086" v="11820" actId="403"/>
          <ac:cxnSpMkLst>
            <pc:docMk/>
            <pc:sldMk cId="2872598656" sldId="941"/>
            <ac:cxnSpMk id="262" creationId="{17542F9D-184C-055B-C174-499F5BD44D50}"/>
          </ac:cxnSpMkLst>
        </pc:cxnChg>
        <pc:cxnChg chg="mod">
          <ac:chgData name="Phillip Kaufman" userId="c001b2a046940d7c" providerId="LiveId" clId="{5CB25B10-5B1C-4017-B167-ED3104435743}" dt="2024-05-27T23:15:51.564" v="9061"/>
          <ac:cxnSpMkLst>
            <pc:docMk/>
            <pc:sldMk cId="2872598656" sldId="941"/>
            <ac:cxnSpMk id="262" creationId="{A6D4AE43-C587-A5FC-FE2B-D7A4F7E4104F}"/>
          </ac:cxnSpMkLst>
        </pc:cxnChg>
        <pc:cxnChg chg="mod">
          <ac:chgData name="Phillip Kaufman" userId="c001b2a046940d7c" providerId="LiveId" clId="{5CB25B10-5B1C-4017-B167-ED3104435743}" dt="2024-06-02T23:13:46.086" v="11820" actId="403"/>
          <ac:cxnSpMkLst>
            <pc:docMk/>
            <pc:sldMk cId="2872598656" sldId="941"/>
            <ac:cxnSpMk id="263" creationId="{1B4D727F-AFC8-A902-9D57-7F2D97CD9448}"/>
          </ac:cxnSpMkLst>
        </pc:cxnChg>
        <pc:cxnChg chg="mod">
          <ac:chgData name="Phillip Kaufman" userId="c001b2a046940d7c" providerId="LiveId" clId="{5CB25B10-5B1C-4017-B167-ED3104435743}" dt="2024-05-27T23:15:51.564" v="9061"/>
          <ac:cxnSpMkLst>
            <pc:docMk/>
            <pc:sldMk cId="2872598656" sldId="941"/>
            <ac:cxnSpMk id="263" creationId="{8CE00014-C154-5223-A403-A69A69B121C5}"/>
          </ac:cxnSpMkLst>
        </pc:cxnChg>
        <pc:cxnChg chg="mod">
          <ac:chgData name="Phillip Kaufman" userId="c001b2a046940d7c" providerId="LiveId" clId="{5CB25B10-5B1C-4017-B167-ED3104435743}" dt="2024-06-02T23:13:46.086" v="11820" actId="403"/>
          <ac:cxnSpMkLst>
            <pc:docMk/>
            <pc:sldMk cId="2872598656" sldId="941"/>
            <ac:cxnSpMk id="264" creationId="{3F902DFD-8B77-CCAF-4FF5-964CA253B77B}"/>
          </ac:cxnSpMkLst>
        </pc:cxnChg>
        <pc:cxnChg chg="mod">
          <ac:chgData name="Phillip Kaufman" userId="c001b2a046940d7c" providerId="LiveId" clId="{5CB25B10-5B1C-4017-B167-ED3104435743}" dt="2024-05-27T23:15:51.564" v="9061"/>
          <ac:cxnSpMkLst>
            <pc:docMk/>
            <pc:sldMk cId="2872598656" sldId="941"/>
            <ac:cxnSpMk id="264" creationId="{D998E3EC-2B78-176E-EEF3-9583C38A6490}"/>
          </ac:cxnSpMkLst>
        </pc:cxnChg>
        <pc:cxnChg chg="mod">
          <ac:chgData name="Phillip Kaufman" userId="c001b2a046940d7c" providerId="LiveId" clId="{5CB25B10-5B1C-4017-B167-ED3104435743}" dt="2024-05-27T23:15:51.564" v="9061"/>
          <ac:cxnSpMkLst>
            <pc:docMk/>
            <pc:sldMk cId="2872598656" sldId="941"/>
            <ac:cxnSpMk id="265" creationId="{1F5FEA4D-6FDD-18F0-6D89-A232B8407AF6}"/>
          </ac:cxnSpMkLst>
        </pc:cxnChg>
        <pc:cxnChg chg="mod">
          <ac:chgData name="Phillip Kaufman" userId="c001b2a046940d7c" providerId="LiveId" clId="{5CB25B10-5B1C-4017-B167-ED3104435743}" dt="2024-06-02T23:13:46.086" v="11820" actId="403"/>
          <ac:cxnSpMkLst>
            <pc:docMk/>
            <pc:sldMk cId="2872598656" sldId="941"/>
            <ac:cxnSpMk id="265" creationId="{52F21FA2-EF36-119A-EA77-37E2F0538BAB}"/>
          </ac:cxnSpMkLst>
        </pc:cxnChg>
        <pc:cxnChg chg="mod">
          <ac:chgData name="Phillip Kaufman" userId="c001b2a046940d7c" providerId="LiveId" clId="{5CB25B10-5B1C-4017-B167-ED3104435743}" dt="2024-05-27T23:15:51.564" v="9061"/>
          <ac:cxnSpMkLst>
            <pc:docMk/>
            <pc:sldMk cId="2872598656" sldId="941"/>
            <ac:cxnSpMk id="266" creationId="{934F7F75-0793-8CE9-8EE9-7BC5B6C91563}"/>
          </ac:cxnSpMkLst>
        </pc:cxnChg>
        <pc:cxnChg chg="mod">
          <ac:chgData name="Phillip Kaufman" userId="c001b2a046940d7c" providerId="LiveId" clId="{5CB25B10-5B1C-4017-B167-ED3104435743}" dt="2024-06-02T23:13:46.086" v="11820" actId="403"/>
          <ac:cxnSpMkLst>
            <pc:docMk/>
            <pc:sldMk cId="2872598656" sldId="941"/>
            <ac:cxnSpMk id="266" creationId="{BE0567BC-1FD3-FFB4-650D-658092AD6DB9}"/>
          </ac:cxnSpMkLst>
        </pc:cxnChg>
        <pc:cxnChg chg="mod">
          <ac:chgData name="Phillip Kaufman" userId="c001b2a046940d7c" providerId="LiveId" clId="{5CB25B10-5B1C-4017-B167-ED3104435743}" dt="2024-06-02T23:13:46.086" v="11820" actId="403"/>
          <ac:cxnSpMkLst>
            <pc:docMk/>
            <pc:sldMk cId="2872598656" sldId="941"/>
            <ac:cxnSpMk id="267" creationId="{209C0D98-EC6C-FC63-46D9-051DC2A90B49}"/>
          </ac:cxnSpMkLst>
        </pc:cxnChg>
        <pc:cxnChg chg="mod">
          <ac:chgData name="Phillip Kaufman" userId="c001b2a046940d7c" providerId="LiveId" clId="{5CB25B10-5B1C-4017-B167-ED3104435743}" dt="2024-05-27T23:15:51.564" v="9061"/>
          <ac:cxnSpMkLst>
            <pc:docMk/>
            <pc:sldMk cId="2872598656" sldId="941"/>
            <ac:cxnSpMk id="267" creationId="{C6AD6443-09AF-3D7F-778D-F6740048AECE}"/>
          </ac:cxnSpMkLst>
        </pc:cxnChg>
        <pc:cxnChg chg="mod">
          <ac:chgData name="Phillip Kaufman" userId="c001b2a046940d7c" providerId="LiveId" clId="{5CB25B10-5B1C-4017-B167-ED3104435743}" dt="2024-05-27T23:15:51.564" v="9061"/>
          <ac:cxnSpMkLst>
            <pc:docMk/>
            <pc:sldMk cId="2872598656" sldId="941"/>
            <ac:cxnSpMk id="268" creationId="{0E0475D9-41DE-B3E8-30CE-7B534D894689}"/>
          </ac:cxnSpMkLst>
        </pc:cxnChg>
        <pc:cxnChg chg="mod">
          <ac:chgData name="Phillip Kaufman" userId="c001b2a046940d7c" providerId="LiveId" clId="{5CB25B10-5B1C-4017-B167-ED3104435743}" dt="2024-05-27T23:15:51.564" v="9061"/>
          <ac:cxnSpMkLst>
            <pc:docMk/>
            <pc:sldMk cId="2872598656" sldId="941"/>
            <ac:cxnSpMk id="269" creationId="{8EF58200-FADC-6DA4-DB60-968FDB9E739B}"/>
          </ac:cxnSpMkLst>
        </pc:cxnChg>
        <pc:cxnChg chg="mod">
          <ac:chgData name="Phillip Kaufman" userId="c001b2a046940d7c" providerId="LiveId" clId="{5CB25B10-5B1C-4017-B167-ED3104435743}" dt="2024-05-27T23:15:51.564" v="9061"/>
          <ac:cxnSpMkLst>
            <pc:docMk/>
            <pc:sldMk cId="2872598656" sldId="941"/>
            <ac:cxnSpMk id="270" creationId="{68A602C1-F6B7-C196-8D3B-E070D67023DD}"/>
          </ac:cxnSpMkLst>
        </pc:cxnChg>
        <pc:cxnChg chg="mod">
          <ac:chgData name="Phillip Kaufman" userId="c001b2a046940d7c" providerId="LiveId" clId="{5CB25B10-5B1C-4017-B167-ED3104435743}" dt="2024-05-27T23:15:51.564" v="9061"/>
          <ac:cxnSpMkLst>
            <pc:docMk/>
            <pc:sldMk cId="2872598656" sldId="941"/>
            <ac:cxnSpMk id="271" creationId="{B7191336-6F95-297D-1270-8BD66ADE8024}"/>
          </ac:cxnSpMkLst>
        </pc:cxnChg>
        <pc:cxnChg chg="mod">
          <ac:chgData name="Phillip Kaufman" userId="c001b2a046940d7c" providerId="LiveId" clId="{5CB25B10-5B1C-4017-B167-ED3104435743}" dt="2024-05-27T23:15:51.564" v="9061"/>
          <ac:cxnSpMkLst>
            <pc:docMk/>
            <pc:sldMk cId="2872598656" sldId="941"/>
            <ac:cxnSpMk id="272" creationId="{A99186FE-92C3-AD8F-1A1D-E42BC1F2A644}"/>
          </ac:cxnSpMkLst>
        </pc:cxnChg>
        <pc:cxnChg chg="mod">
          <ac:chgData name="Phillip Kaufman" userId="c001b2a046940d7c" providerId="LiveId" clId="{5CB25B10-5B1C-4017-B167-ED3104435743}" dt="2024-05-27T23:15:51.564" v="9061"/>
          <ac:cxnSpMkLst>
            <pc:docMk/>
            <pc:sldMk cId="2872598656" sldId="941"/>
            <ac:cxnSpMk id="273" creationId="{259AAEAE-DD56-AB66-4D1B-96F2918B0F49}"/>
          </ac:cxnSpMkLst>
        </pc:cxnChg>
        <pc:cxnChg chg="mod">
          <ac:chgData name="Phillip Kaufman" userId="c001b2a046940d7c" providerId="LiveId" clId="{5CB25B10-5B1C-4017-B167-ED3104435743}" dt="2024-05-27T23:15:51.564" v="9061"/>
          <ac:cxnSpMkLst>
            <pc:docMk/>
            <pc:sldMk cId="2872598656" sldId="941"/>
            <ac:cxnSpMk id="274" creationId="{04EB0B92-0DD6-C3F4-4E36-B43A20D90AF4}"/>
          </ac:cxnSpMkLst>
        </pc:cxnChg>
        <pc:cxnChg chg="mod">
          <ac:chgData name="Phillip Kaufman" userId="c001b2a046940d7c" providerId="LiveId" clId="{5CB25B10-5B1C-4017-B167-ED3104435743}" dt="2024-05-27T23:15:51.564" v="9061"/>
          <ac:cxnSpMkLst>
            <pc:docMk/>
            <pc:sldMk cId="2872598656" sldId="941"/>
            <ac:cxnSpMk id="275" creationId="{A21D5572-F063-9B76-6FEC-EEB067869F22}"/>
          </ac:cxnSpMkLst>
        </pc:cxnChg>
        <pc:cxnChg chg="mod">
          <ac:chgData name="Phillip Kaufman" userId="c001b2a046940d7c" providerId="LiveId" clId="{5CB25B10-5B1C-4017-B167-ED3104435743}" dt="2024-05-27T23:15:51.564" v="9061"/>
          <ac:cxnSpMkLst>
            <pc:docMk/>
            <pc:sldMk cId="2872598656" sldId="941"/>
            <ac:cxnSpMk id="276" creationId="{E7668BC0-CF70-B4BA-FA34-96A42708C3CC}"/>
          </ac:cxnSpMkLst>
        </pc:cxnChg>
        <pc:cxnChg chg="mod">
          <ac:chgData name="Phillip Kaufman" userId="c001b2a046940d7c" providerId="LiveId" clId="{5CB25B10-5B1C-4017-B167-ED3104435743}" dt="2024-05-27T23:15:51.564" v="9061"/>
          <ac:cxnSpMkLst>
            <pc:docMk/>
            <pc:sldMk cId="2872598656" sldId="941"/>
            <ac:cxnSpMk id="277" creationId="{69C0444B-881E-1DC1-A114-3F57C4719CFF}"/>
          </ac:cxnSpMkLst>
        </pc:cxnChg>
        <pc:cxnChg chg="mod">
          <ac:chgData name="Phillip Kaufman" userId="c001b2a046940d7c" providerId="LiveId" clId="{5CB25B10-5B1C-4017-B167-ED3104435743}" dt="2024-05-27T23:15:51.564" v="9061"/>
          <ac:cxnSpMkLst>
            <pc:docMk/>
            <pc:sldMk cId="2872598656" sldId="941"/>
            <ac:cxnSpMk id="278" creationId="{EFF049F2-E2DB-C0A3-E164-16435D034D30}"/>
          </ac:cxnSpMkLst>
        </pc:cxnChg>
        <pc:cxnChg chg="mod">
          <ac:chgData name="Phillip Kaufman" userId="c001b2a046940d7c" providerId="LiveId" clId="{5CB25B10-5B1C-4017-B167-ED3104435743}" dt="2024-05-27T23:15:51.564" v="9061"/>
          <ac:cxnSpMkLst>
            <pc:docMk/>
            <pc:sldMk cId="2872598656" sldId="941"/>
            <ac:cxnSpMk id="279" creationId="{70277AD1-5A5C-B6FF-1F99-7CA791357F44}"/>
          </ac:cxnSpMkLst>
        </pc:cxnChg>
        <pc:cxnChg chg="mod">
          <ac:chgData name="Phillip Kaufman" userId="c001b2a046940d7c" providerId="LiveId" clId="{5CB25B10-5B1C-4017-B167-ED3104435743}" dt="2024-05-27T23:15:51.564" v="9061"/>
          <ac:cxnSpMkLst>
            <pc:docMk/>
            <pc:sldMk cId="2872598656" sldId="941"/>
            <ac:cxnSpMk id="280" creationId="{134377C8-2340-9088-45F9-ACCE180E7481}"/>
          </ac:cxnSpMkLst>
        </pc:cxnChg>
        <pc:cxnChg chg="mod">
          <ac:chgData name="Phillip Kaufman" userId="c001b2a046940d7c" providerId="LiveId" clId="{5CB25B10-5B1C-4017-B167-ED3104435743}" dt="2024-05-27T23:15:51.564" v="9061"/>
          <ac:cxnSpMkLst>
            <pc:docMk/>
            <pc:sldMk cId="2872598656" sldId="941"/>
            <ac:cxnSpMk id="281" creationId="{051E14D0-54E5-99FF-3894-7DA71A8CEA0A}"/>
          </ac:cxnSpMkLst>
        </pc:cxnChg>
        <pc:cxnChg chg="mod">
          <ac:chgData name="Phillip Kaufman" userId="c001b2a046940d7c" providerId="LiveId" clId="{5CB25B10-5B1C-4017-B167-ED3104435743}" dt="2024-05-27T23:15:51.564" v="9061"/>
          <ac:cxnSpMkLst>
            <pc:docMk/>
            <pc:sldMk cId="2872598656" sldId="941"/>
            <ac:cxnSpMk id="282" creationId="{9DBB2690-48FA-E93D-6A60-D88FAAE49C35}"/>
          </ac:cxnSpMkLst>
        </pc:cxnChg>
        <pc:cxnChg chg="mod">
          <ac:chgData name="Phillip Kaufman" userId="c001b2a046940d7c" providerId="LiveId" clId="{5CB25B10-5B1C-4017-B167-ED3104435743}" dt="2024-05-27T23:15:51.564" v="9061"/>
          <ac:cxnSpMkLst>
            <pc:docMk/>
            <pc:sldMk cId="2872598656" sldId="941"/>
            <ac:cxnSpMk id="283" creationId="{CA5A157F-27AA-F72A-4849-D9710941E0D9}"/>
          </ac:cxnSpMkLst>
        </pc:cxnChg>
        <pc:cxnChg chg="mod">
          <ac:chgData name="Phillip Kaufman" userId="c001b2a046940d7c" providerId="LiveId" clId="{5CB25B10-5B1C-4017-B167-ED3104435743}" dt="2024-05-27T23:15:51.564" v="9061"/>
          <ac:cxnSpMkLst>
            <pc:docMk/>
            <pc:sldMk cId="2872598656" sldId="941"/>
            <ac:cxnSpMk id="284" creationId="{76536743-58F3-2256-1138-AE9E48410310}"/>
          </ac:cxnSpMkLst>
        </pc:cxnChg>
        <pc:cxnChg chg="mod">
          <ac:chgData name="Phillip Kaufman" userId="c001b2a046940d7c" providerId="LiveId" clId="{5CB25B10-5B1C-4017-B167-ED3104435743}" dt="2024-05-27T23:15:51.564" v="9061"/>
          <ac:cxnSpMkLst>
            <pc:docMk/>
            <pc:sldMk cId="2872598656" sldId="941"/>
            <ac:cxnSpMk id="285" creationId="{AF87BD67-0194-BCC3-74BA-2BED00748BA1}"/>
          </ac:cxnSpMkLst>
        </pc:cxnChg>
        <pc:cxnChg chg="mod">
          <ac:chgData name="Phillip Kaufman" userId="c001b2a046940d7c" providerId="LiveId" clId="{5CB25B10-5B1C-4017-B167-ED3104435743}" dt="2024-05-27T23:15:51.564" v="9061"/>
          <ac:cxnSpMkLst>
            <pc:docMk/>
            <pc:sldMk cId="2872598656" sldId="941"/>
            <ac:cxnSpMk id="286" creationId="{2B5CF83D-56A9-B93B-45DF-E11DDBAB0C12}"/>
          </ac:cxnSpMkLst>
        </pc:cxnChg>
        <pc:cxnChg chg="mod">
          <ac:chgData name="Phillip Kaufman" userId="c001b2a046940d7c" providerId="LiveId" clId="{5CB25B10-5B1C-4017-B167-ED3104435743}" dt="2024-05-27T23:15:51.564" v="9061"/>
          <ac:cxnSpMkLst>
            <pc:docMk/>
            <pc:sldMk cId="2872598656" sldId="941"/>
            <ac:cxnSpMk id="302" creationId="{561C375E-5001-3587-64B6-E82383F727CD}"/>
          </ac:cxnSpMkLst>
        </pc:cxnChg>
        <pc:cxnChg chg="mod">
          <ac:chgData name="Phillip Kaufman" userId="c001b2a046940d7c" providerId="LiveId" clId="{5CB25B10-5B1C-4017-B167-ED3104435743}" dt="2024-05-27T23:15:51.564" v="9061"/>
          <ac:cxnSpMkLst>
            <pc:docMk/>
            <pc:sldMk cId="2872598656" sldId="941"/>
            <ac:cxnSpMk id="303" creationId="{88E689C7-B046-E62E-2A2B-2CF7611A738E}"/>
          </ac:cxnSpMkLst>
        </pc:cxnChg>
        <pc:cxnChg chg="mod">
          <ac:chgData name="Phillip Kaufman" userId="c001b2a046940d7c" providerId="LiveId" clId="{5CB25B10-5B1C-4017-B167-ED3104435743}" dt="2024-06-02T02:15:07.391" v="11424" actId="165"/>
          <ac:cxnSpMkLst>
            <pc:docMk/>
            <pc:sldMk cId="2872598656" sldId="941"/>
            <ac:cxnSpMk id="308" creationId="{E4CD7774-4D75-8DEF-FC90-49587C1BB517}"/>
          </ac:cxnSpMkLst>
        </pc:cxnChg>
        <pc:cxnChg chg="mod">
          <ac:chgData name="Phillip Kaufman" userId="c001b2a046940d7c" providerId="LiveId" clId="{5CB25B10-5B1C-4017-B167-ED3104435743}" dt="2024-06-02T02:15:07.391" v="11424" actId="165"/>
          <ac:cxnSpMkLst>
            <pc:docMk/>
            <pc:sldMk cId="2872598656" sldId="941"/>
            <ac:cxnSpMk id="309" creationId="{BE53D55B-0748-1402-56BE-24E35497EC92}"/>
          </ac:cxnSpMkLst>
        </pc:cxnChg>
        <pc:cxnChg chg="mod">
          <ac:chgData name="Phillip Kaufman" userId="c001b2a046940d7c" providerId="LiveId" clId="{5CB25B10-5B1C-4017-B167-ED3104435743}" dt="2024-06-02T02:15:07.391" v="11424" actId="165"/>
          <ac:cxnSpMkLst>
            <pc:docMk/>
            <pc:sldMk cId="2872598656" sldId="941"/>
            <ac:cxnSpMk id="310" creationId="{FA7A4F1C-2620-AD20-8DF8-0B00412D9D49}"/>
          </ac:cxnSpMkLst>
        </pc:cxnChg>
        <pc:cxnChg chg="mod">
          <ac:chgData name="Phillip Kaufman" userId="c001b2a046940d7c" providerId="LiveId" clId="{5CB25B10-5B1C-4017-B167-ED3104435743}" dt="2024-06-02T02:15:07.391" v="11424" actId="165"/>
          <ac:cxnSpMkLst>
            <pc:docMk/>
            <pc:sldMk cId="2872598656" sldId="941"/>
            <ac:cxnSpMk id="311" creationId="{C9CD6B94-6860-4FB9-69AD-8250F9A0A0A5}"/>
          </ac:cxnSpMkLst>
        </pc:cxnChg>
        <pc:cxnChg chg="mod">
          <ac:chgData name="Phillip Kaufman" userId="c001b2a046940d7c" providerId="LiveId" clId="{5CB25B10-5B1C-4017-B167-ED3104435743}" dt="2024-06-02T02:15:07.391" v="11424" actId="165"/>
          <ac:cxnSpMkLst>
            <pc:docMk/>
            <pc:sldMk cId="2872598656" sldId="941"/>
            <ac:cxnSpMk id="312" creationId="{D0D05645-E2FD-3965-B6DE-693283CB0C74}"/>
          </ac:cxnSpMkLst>
        </pc:cxnChg>
        <pc:cxnChg chg="mod">
          <ac:chgData name="Phillip Kaufman" userId="c001b2a046940d7c" providerId="LiveId" clId="{5CB25B10-5B1C-4017-B167-ED3104435743}" dt="2024-06-02T02:15:07.391" v="11424" actId="165"/>
          <ac:cxnSpMkLst>
            <pc:docMk/>
            <pc:sldMk cId="2872598656" sldId="941"/>
            <ac:cxnSpMk id="313" creationId="{CA9B2B17-6042-4893-CEFD-58AC0B392BA3}"/>
          </ac:cxnSpMkLst>
        </pc:cxnChg>
        <pc:cxnChg chg="mod">
          <ac:chgData name="Phillip Kaufman" userId="c001b2a046940d7c" providerId="LiveId" clId="{5CB25B10-5B1C-4017-B167-ED3104435743}" dt="2024-06-02T02:15:07.391" v="11424" actId="165"/>
          <ac:cxnSpMkLst>
            <pc:docMk/>
            <pc:sldMk cId="2872598656" sldId="941"/>
            <ac:cxnSpMk id="314" creationId="{1A70E38F-57A6-A80B-2CF9-599F48492F0E}"/>
          </ac:cxnSpMkLst>
        </pc:cxnChg>
        <pc:cxnChg chg="mod">
          <ac:chgData name="Phillip Kaufman" userId="c001b2a046940d7c" providerId="LiveId" clId="{5CB25B10-5B1C-4017-B167-ED3104435743}" dt="2024-06-02T02:15:07.391" v="11424" actId="165"/>
          <ac:cxnSpMkLst>
            <pc:docMk/>
            <pc:sldMk cId="2872598656" sldId="941"/>
            <ac:cxnSpMk id="315" creationId="{D58CD632-0D58-FB4F-43BB-EA071CDBC23C}"/>
          </ac:cxnSpMkLst>
        </pc:cxnChg>
        <pc:cxnChg chg="mod">
          <ac:chgData name="Phillip Kaufman" userId="c001b2a046940d7c" providerId="LiveId" clId="{5CB25B10-5B1C-4017-B167-ED3104435743}" dt="2024-06-02T02:15:07.391" v="11424" actId="165"/>
          <ac:cxnSpMkLst>
            <pc:docMk/>
            <pc:sldMk cId="2872598656" sldId="941"/>
            <ac:cxnSpMk id="316" creationId="{7E3B8A63-BC47-C0DF-6567-3E01043486D4}"/>
          </ac:cxnSpMkLst>
        </pc:cxnChg>
        <pc:cxnChg chg="mod">
          <ac:chgData name="Phillip Kaufman" userId="c001b2a046940d7c" providerId="LiveId" clId="{5CB25B10-5B1C-4017-B167-ED3104435743}" dt="2024-06-02T02:15:07.391" v="11424" actId="165"/>
          <ac:cxnSpMkLst>
            <pc:docMk/>
            <pc:sldMk cId="2872598656" sldId="941"/>
            <ac:cxnSpMk id="317" creationId="{10970C41-80B9-7CDC-1209-F29AE3547C05}"/>
          </ac:cxnSpMkLst>
        </pc:cxnChg>
        <pc:cxnChg chg="mod">
          <ac:chgData name="Phillip Kaufman" userId="c001b2a046940d7c" providerId="LiveId" clId="{5CB25B10-5B1C-4017-B167-ED3104435743}" dt="2024-06-02T02:15:07.391" v="11424" actId="165"/>
          <ac:cxnSpMkLst>
            <pc:docMk/>
            <pc:sldMk cId="2872598656" sldId="941"/>
            <ac:cxnSpMk id="318" creationId="{57EC92A8-0E7B-94EE-19F0-7220EF241542}"/>
          </ac:cxnSpMkLst>
        </pc:cxnChg>
        <pc:cxnChg chg="mod">
          <ac:chgData name="Phillip Kaufman" userId="c001b2a046940d7c" providerId="LiveId" clId="{5CB25B10-5B1C-4017-B167-ED3104435743}" dt="2024-06-02T02:15:07.391" v="11424" actId="165"/>
          <ac:cxnSpMkLst>
            <pc:docMk/>
            <pc:sldMk cId="2872598656" sldId="941"/>
            <ac:cxnSpMk id="319" creationId="{7E754DE1-7304-53DA-C1B0-C7771F6A518E}"/>
          </ac:cxnSpMkLst>
        </pc:cxnChg>
        <pc:cxnChg chg="mod">
          <ac:chgData name="Phillip Kaufman" userId="c001b2a046940d7c" providerId="LiveId" clId="{5CB25B10-5B1C-4017-B167-ED3104435743}" dt="2024-06-02T02:15:07.391" v="11424" actId="165"/>
          <ac:cxnSpMkLst>
            <pc:docMk/>
            <pc:sldMk cId="2872598656" sldId="941"/>
            <ac:cxnSpMk id="320" creationId="{BCB28041-965D-9700-7D9B-6E091F9F2C99}"/>
          </ac:cxnSpMkLst>
        </pc:cxnChg>
        <pc:cxnChg chg="mod">
          <ac:chgData name="Phillip Kaufman" userId="c001b2a046940d7c" providerId="LiveId" clId="{5CB25B10-5B1C-4017-B167-ED3104435743}" dt="2024-06-02T02:15:07.391" v="11424" actId="165"/>
          <ac:cxnSpMkLst>
            <pc:docMk/>
            <pc:sldMk cId="2872598656" sldId="941"/>
            <ac:cxnSpMk id="321" creationId="{FD82FE8E-431F-1F2E-7987-FDB716905536}"/>
          </ac:cxnSpMkLst>
        </pc:cxnChg>
        <pc:cxnChg chg="mod">
          <ac:chgData name="Phillip Kaufman" userId="c001b2a046940d7c" providerId="LiveId" clId="{5CB25B10-5B1C-4017-B167-ED3104435743}" dt="2024-06-02T02:15:07.391" v="11424" actId="165"/>
          <ac:cxnSpMkLst>
            <pc:docMk/>
            <pc:sldMk cId="2872598656" sldId="941"/>
            <ac:cxnSpMk id="322" creationId="{E5766E1B-A4A8-3A7A-9A31-4CB99F535D53}"/>
          </ac:cxnSpMkLst>
        </pc:cxnChg>
        <pc:cxnChg chg="mod">
          <ac:chgData name="Phillip Kaufman" userId="c001b2a046940d7c" providerId="LiveId" clId="{5CB25B10-5B1C-4017-B167-ED3104435743}" dt="2024-06-02T02:15:07.391" v="11424" actId="165"/>
          <ac:cxnSpMkLst>
            <pc:docMk/>
            <pc:sldMk cId="2872598656" sldId="941"/>
            <ac:cxnSpMk id="323" creationId="{DAF0E0C2-5B29-85C3-A4D7-0277F9124EFE}"/>
          </ac:cxnSpMkLst>
        </pc:cxnChg>
        <pc:cxnChg chg="mod">
          <ac:chgData name="Phillip Kaufman" userId="c001b2a046940d7c" providerId="LiveId" clId="{5CB25B10-5B1C-4017-B167-ED3104435743}" dt="2024-06-02T02:15:07.391" v="11424" actId="165"/>
          <ac:cxnSpMkLst>
            <pc:docMk/>
            <pc:sldMk cId="2872598656" sldId="941"/>
            <ac:cxnSpMk id="324" creationId="{4B0B6B41-DE56-3C3A-4AB0-90A9E8642111}"/>
          </ac:cxnSpMkLst>
        </pc:cxnChg>
        <pc:cxnChg chg="mod">
          <ac:chgData name="Phillip Kaufman" userId="c001b2a046940d7c" providerId="LiveId" clId="{5CB25B10-5B1C-4017-B167-ED3104435743}" dt="2024-06-02T02:15:07.391" v="11424" actId="165"/>
          <ac:cxnSpMkLst>
            <pc:docMk/>
            <pc:sldMk cId="2872598656" sldId="941"/>
            <ac:cxnSpMk id="325" creationId="{9F620C11-FB64-E990-5F23-1FBF434B5D99}"/>
          </ac:cxnSpMkLst>
        </pc:cxnChg>
        <pc:cxnChg chg="mod">
          <ac:chgData name="Phillip Kaufman" userId="c001b2a046940d7c" providerId="LiveId" clId="{5CB25B10-5B1C-4017-B167-ED3104435743}" dt="2024-06-02T02:15:07.391" v="11424" actId="165"/>
          <ac:cxnSpMkLst>
            <pc:docMk/>
            <pc:sldMk cId="2872598656" sldId="941"/>
            <ac:cxnSpMk id="326" creationId="{5DB68F62-09D5-77B8-0E9A-D77CD8430B08}"/>
          </ac:cxnSpMkLst>
        </pc:cxnChg>
        <pc:cxnChg chg="mod">
          <ac:chgData name="Phillip Kaufman" userId="c001b2a046940d7c" providerId="LiveId" clId="{5CB25B10-5B1C-4017-B167-ED3104435743}" dt="2024-06-02T02:15:07.391" v="11424" actId="165"/>
          <ac:cxnSpMkLst>
            <pc:docMk/>
            <pc:sldMk cId="2872598656" sldId="941"/>
            <ac:cxnSpMk id="327" creationId="{A444FB25-3C3E-E17A-9C81-9DF134637ECC}"/>
          </ac:cxnSpMkLst>
        </pc:cxnChg>
        <pc:cxnChg chg="mod">
          <ac:chgData name="Phillip Kaufman" userId="c001b2a046940d7c" providerId="LiveId" clId="{5CB25B10-5B1C-4017-B167-ED3104435743}" dt="2024-06-02T02:15:07.391" v="11424" actId="165"/>
          <ac:cxnSpMkLst>
            <pc:docMk/>
            <pc:sldMk cId="2872598656" sldId="941"/>
            <ac:cxnSpMk id="328" creationId="{D54065DA-E07B-E7F1-326B-AE829EA0CD34}"/>
          </ac:cxnSpMkLst>
        </pc:cxnChg>
        <pc:cxnChg chg="mod">
          <ac:chgData name="Phillip Kaufman" userId="c001b2a046940d7c" providerId="LiveId" clId="{5CB25B10-5B1C-4017-B167-ED3104435743}" dt="2024-06-02T02:15:07.391" v="11424" actId="165"/>
          <ac:cxnSpMkLst>
            <pc:docMk/>
            <pc:sldMk cId="2872598656" sldId="941"/>
            <ac:cxnSpMk id="329" creationId="{9E66BC5F-FFB1-F2E7-5D3C-15B3F9EC43AB}"/>
          </ac:cxnSpMkLst>
        </pc:cxnChg>
        <pc:cxnChg chg="mod">
          <ac:chgData name="Phillip Kaufman" userId="c001b2a046940d7c" providerId="LiveId" clId="{5CB25B10-5B1C-4017-B167-ED3104435743}" dt="2024-06-02T02:15:07.391" v="11424" actId="165"/>
          <ac:cxnSpMkLst>
            <pc:docMk/>
            <pc:sldMk cId="2872598656" sldId="941"/>
            <ac:cxnSpMk id="330" creationId="{EEEAC8B1-0505-248B-421D-D2F4438641C2}"/>
          </ac:cxnSpMkLst>
        </pc:cxnChg>
        <pc:cxnChg chg="mod">
          <ac:chgData name="Phillip Kaufman" userId="c001b2a046940d7c" providerId="LiveId" clId="{5CB25B10-5B1C-4017-B167-ED3104435743}" dt="2024-06-02T02:15:07.391" v="11424" actId="165"/>
          <ac:cxnSpMkLst>
            <pc:docMk/>
            <pc:sldMk cId="2872598656" sldId="941"/>
            <ac:cxnSpMk id="331" creationId="{FCD7A004-23E6-F2B1-4603-546F6573EED9}"/>
          </ac:cxnSpMkLst>
        </pc:cxnChg>
        <pc:cxnChg chg="mod">
          <ac:chgData name="Phillip Kaufman" userId="c001b2a046940d7c" providerId="LiveId" clId="{5CB25B10-5B1C-4017-B167-ED3104435743}" dt="2024-06-02T02:15:07.391" v="11424" actId="165"/>
          <ac:cxnSpMkLst>
            <pc:docMk/>
            <pc:sldMk cId="2872598656" sldId="941"/>
            <ac:cxnSpMk id="332" creationId="{F8C39E71-8A9D-C017-C969-3B375870C7CF}"/>
          </ac:cxnSpMkLst>
        </pc:cxnChg>
        <pc:cxnChg chg="mod">
          <ac:chgData name="Phillip Kaufman" userId="c001b2a046940d7c" providerId="LiveId" clId="{5CB25B10-5B1C-4017-B167-ED3104435743}" dt="2024-06-02T02:15:07.391" v="11424" actId="165"/>
          <ac:cxnSpMkLst>
            <pc:docMk/>
            <pc:sldMk cId="2872598656" sldId="941"/>
            <ac:cxnSpMk id="333" creationId="{59910916-9D57-6985-CBF1-1BE20B20097A}"/>
          </ac:cxnSpMkLst>
        </pc:cxnChg>
        <pc:cxnChg chg="mod">
          <ac:chgData name="Phillip Kaufman" userId="c001b2a046940d7c" providerId="LiveId" clId="{5CB25B10-5B1C-4017-B167-ED3104435743}" dt="2024-06-02T02:15:07.391" v="11424" actId="165"/>
          <ac:cxnSpMkLst>
            <pc:docMk/>
            <pc:sldMk cId="2872598656" sldId="941"/>
            <ac:cxnSpMk id="334" creationId="{7D0739B0-43B4-B0DD-4358-4ECEC990DE0A}"/>
          </ac:cxnSpMkLst>
        </pc:cxnChg>
        <pc:cxnChg chg="mod">
          <ac:chgData name="Phillip Kaufman" userId="c001b2a046940d7c" providerId="LiveId" clId="{5CB25B10-5B1C-4017-B167-ED3104435743}" dt="2024-06-02T02:15:07.391" v="11424" actId="165"/>
          <ac:cxnSpMkLst>
            <pc:docMk/>
            <pc:sldMk cId="2872598656" sldId="941"/>
            <ac:cxnSpMk id="335" creationId="{8D3B07CC-BE96-07D5-FD68-475D366DC187}"/>
          </ac:cxnSpMkLst>
        </pc:cxnChg>
        <pc:cxnChg chg="mod">
          <ac:chgData name="Phillip Kaufman" userId="c001b2a046940d7c" providerId="LiveId" clId="{5CB25B10-5B1C-4017-B167-ED3104435743}" dt="2024-06-02T02:15:07.391" v="11424" actId="165"/>
          <ac:cxnSpMkLst>
            <pc:docMk/>
            <pc:sldMk cId="2872598656" sldId="941"/>
            <ac:cxnSpMk id="336" creationId="{82ECF911-5B6A-6F3A-0E5F-060CA70A1C60}"/>
          </ac:cxnSpMkLst>
        </pc:cxnChg>
        <pc:cxnChg chg="mod">
          <ac:chgData name="Phillip Kaufman" userId="c001b2a046940d7c" providerId="LiveId" clId="{5CB25B10-5B1C-4017-B167-ED3104435743}" dt="2024-06-02T02:15:07.391" v="11424" actId="165"/>
          <ac:cxnSpMkLst>
            <pc:docMk/>
            <pc:sldMk cId="2872598656" sldId="941"/>
            <ac:cxnSpMk id="337" creationId="{132CBD5B-BE14-3E64-E97C-EFAAB944F0D8}"/>
          </ac:cxnSpMkLst>
        </pc:cxnChg>
        <pc:cxnChg chg="mod">
          <ac:chgData name="Phillip Kaufman" userId="c001b2a046940d7c" providerId="LiveId" clId="{5CB25B10-5B1C-4017-B167-ED3104435743}" dt="2024-06-02T02:15:07.391" v="11424" actId="165"/>
          <ac:cxnSpMkLst>
            <pc:docMk/>
            <pc:sldMk cId="2872598656" sldId="941"/>
            <ac:cxnSpMk id="338" creationId="{B96A0A38-C97F-4461-3A90-7F8D5364E663}"/>
          </ac:cxnSpMkLst>
        </pc:cxnChg>
        <pc:cxnChg chg="mod">
          <ac:chgData name="Phillip Kaufman" userId="c001b2a046940d7c" providerId="LiveId" clId="{5CB25B10-5B1C-4017-B167-ED3104435743}" dt="2024-06-02T02:15:07.391" v="11424" actId="165"/>
          <ac:cxnSpMkLst>
            <pc:docMk/>
            <pc:sldMk cId="2872598656" sldId="941"/>
            <ac:cxnSpMk id="339" creationId="{58B0D457-51BE-3CCA-4BB0-5EF1FDA13FBC}"/>
          </ac:cxnSpMkLst>
        </pc:cxnChg>
        <pc:cxnChg chg="mod">
          <ac:chgData name="Phillip Kaufman" userId="c001b2a046940d7c" providerId="LiveId" clId="{5CB25B10-5B1C-4017-B167-ED3104435743}" dt="2024-06-02T23:13:46.086" v="11820" actId="403"/>
          <ac:cxnSpMkLst>
            <pc:docMk/>
            <pc:sldMk cId="2872598656" sldId="941"/>
            <ac:cxnSpMk id="355" creationId="{F5D98985-A4F9-27F1-C4DD-C87C89380634}"/>
          </ac:cxnSpMkLst>
        </pc:cxnChg>
        <pc:cxnChg chg="mod">
          <ac:chgData name="Phillip Kaufman" userId="c001b2a046940d7c" providerId="LiveId" clId="{5CB25B10-5B1C-4017-B167-ED3104435743}" dt="2024-06-02T23:13:46.086" v="11820" actId="403"/>
          <ac:cxnSpMkLst>
            <pc:docMk/>
            <pc:sldMk cId="2872598656" sldId="941"/>
            <ac:cxnSpMk id="356" creationId="{EC0CD237-07AF-4F86-9D30-07F9F8DB14FC}"/>
          </ac:cxnSpMkLst>
        </pc:cxnChg>
      </pc:sldChg>
      <pc:sldChg chg="modSp del mod">
        <pc:chgData name="Phillip Kaufman" userId="c001b2a046940d7c" providerId="LiveId" clId="{5CB25B10-5B1C-4017-B167-ED3104435743}" dt="2024-05-14T03:18:02.626" v="142" actId="47"/>
        <pc:sldMkLst>
          <pc:docMk/>
          <pc:sldMk cId="1062722060" sldId="942"/>
        </pc:sldMkLst>
        <pc:spChg chg="mod">
          <ac:chgData name="Phillip Kaufman" userId="c001b2a046940d7c" providerId="LiveId" clId="{5CB25B10-5B1C-4017-B167-ED3104435743}" dt="2024-05-14T03:17:21.333" v="134" actId="1076"/>
          <ac:spMkLst>
            <pc:docMk/>
            <pc:sldMk cId="1062722060" sldId="942"/>
            <ac:spMk id="29" creationId="{F7E5EAA1-19E5-2387-DCD8-48AADE3DF679}"/>
          </ac:spMkLst>
        </pc:spChg>
        <pc:spChg chg="mod">
          <ac:chgData name="Phillip Kaufman" userId="c001b2a046940d7c" providerId="LiveId" clId="{5CB25B10-5B1C-4017-B167-ED3104435743}" dt="2024-05-14T03:17:21.333" v="134" actId="1076"/>
          <ac:spMkLst>
            <pc:docMk/>
            <pc:sldMk cId="1062722060" sldId="942"/>
            <ac:spMk id="30" creationId="{2232AA07-8B76-CAA5-976F-4E357C6409CC}"/>
          </ac:spMkLst>
        </pc:spChg>
        <pc:spChg chg="mod">
          <ac:chgData name="Phillip Kaufman" userId="c001b2a046940d7c" providerId="LiveId" clId="{5CB25B10-5B1C-4017-B167-ED3104435743}" dt="2024-05-14T03:17:21.333" v="134" actId="1076"/>
          <ac:spMkLst>
            <pc:docMk/>
            <pc:sldMk cId="1062722060" sldId="942"/>
            <ac:spMk id="31" creationId="{81AAF718-1602-C96A-4892-5BFE548327FE}"/>
          </ac:spMkLst>
        </pc:spChg>
      </pc:sldChg>
      <pc:sldChg chg="addSp delSp modSp mod">
        <pc:chgData name="Phillip Kaufman" userId="c001b2a046940d7c" providerId="LiveId" clId="{5CB25B10-5B1C-4017-B167-ED3104435743}" dt="2024-06-02T23:40:21.499" v="12217" actId="14100"/>
        <pc:sldMkLst>
          <pc:docMk/>
          <pc:sldMk cId="3908243081" sldId="944"/>
        </pc:sldMkLst>
        <pc:spChg chg="mod">
          <ac:chgData name="Phillip Kaufman" userId="c001b2a046940d7c" providerId="LiveId" clId="{5CB25B10-5B1C-4017-B167-ED3104435743}" dt="2024-05-18T03:01:22.179" v="2689" actId="1076"/>
          <ac:spMkLst>
            <pc:docMk/>
            <pc:sldMk cId="3908243081" sldId="944"/>
            <ac:spMk id="4" creationId="{F51380FE-BB2D-9376-EB33-19D0AE0A78F0}"/>
          </ac:spMkLst>
        </pc:spChg>
        <pc:spChg chg="mod">
          <ac:chgData name="Phillip Kaufman" userId="c001b2a046940d7c" providerId="LiveId" clId="{5CB25B10-5B1C-4017-B167-ED3104435743}" dt="2024-05-18T03:01:00.208" v="2681" actId="12788"/>
          <ac:spMkLst>
            <pc:docMk/>
            <pc:sldMk cId="3908243081" sldId="944"/>
            <ac:spMk id="5" creationId="{DD6CF10B-ACAD-A81B-0C2A-7FB87AD2AFBE}"/>
          </ac:spMkLst>
        </pc:spChg>
        <pc:spChg chg="mod">
          <ac:chgData name="Phillip Kaufman" userId="c001b2a046940d7c" providerId="LiveId" clId="{5CB25B10-5B1C-4017-B167-ED3104435743}" dt="2024-05-18T03:01:08.189" v="2682" actId="1076"/>
          <ac:spMkLst>
            <pc:docMk/>
            <pc:sldMk cId="3908243081" sldId="944"/>
            <ac:spMk id="6" creationId="{6ED027A7-D405-0DBA-4366-7A32FC193211}"/>
          </ac:spMkLst>
        </pc:spChg>
        <pc:spChg chg="mod">
          <ac:chgData name="Phillip Kaufman" userId="c001b2a046940d7c" providerId="LiveId" clId="{5CB25B10-5B1C-4017-B167-ED3104435743}" dt="2024-05-18T03:00:41.610" v="2676" actId="1076"/>
          <ac:spMkLst>
            <pc:docMk/>
            <pc:sldMk cId="3908243081" sldId="944"/>
            <ac:spMk id="7" creationId="{C9E5D329-4DE2-EE02-FAAC-9CCEB1572254}"/>
          </ac:spMkLst>
        </pc:spChg>
        <pc:spChg chg="mod">
          <ac:chgData name="Phillip Kaufman" userId="c001b2a046940d7c" providerId="LiveId" clId="{5CB25B10-5B1C-4017-B167-ED3104435743}" dt="2024-06-02T23:24:21.827" v="11987"/>
          <ac:spMkLst>
            <pc:docMk/>
            <pc:sldMk cId="3908243081" sldId="944"/>
            <ac:spMk id="78" creationId="{156EFAC1-E4E4-3AFA-0930-2A9FC5C24F71}"/>
          </ac:spMkLst>
        </pc:spChg>
        <pc:spChg chg="mod">
          <ac:chgData name="Phillip Kaufman" userId="c001b2a046940d7c" providerId="LiveId" clId="{5CB25B10-5B1C-4017-B167-ED3104435743}" dt="2024-05-30T06:22:27.045" v="9610"/>
          <ac:spMkLst>
            <pc:docMk/>
            <pc:sldMk cId="3908243081" sldId="944"/>
            <ac:spMk id="81" creationId="{04C695B8-648F-ED64-5CA7-03D9C4E5367B}"/>
          </ac:spMkLst>
        </pc:spChg>
        <pc:spChg chg="mod">
          <ac:chgData name="Phillip Kaufman" userId="c001b2a046940d7c" providerId="LiveId" clId="{5CB25B10-5B1C-4017-B167-ED3104435743}" dt="2024-05-30T06:22:27.045" v="9610"/>
          <ac:spMkLst>
            <pc:docMk/>
            <pc:sldMk cId="3908243081" sldId="944"/>
            <ac:spMk id="82" creationId="{BAC0D314-C003-A7A0-7CB8-DC537AB118E8}"/>
          </ac:spMkLst>
        </pc:spChg>
        <pc:spChg chg="mod">
          <ac:chgData name="Phillip Kaufman" userId="c001b2a046940d7c" providerId="LiveId" clId="{5CB25B10-5B1C-4017-B167-ED3104435743}" dt="2024-05-30T06:22:27.045" v="9610"/>
          <ac:spMkLst>
            <pc:docMk/>
            <pc:sldMk cId="3908243081" sldId="944"/>
            <ac:spMk id="83" creationId="{82617CDC-274B-FFF0-5267-C4C978B21430}"/>
          </ac:spMkLst>
        </pc:spChg>
        <pc:spChg chg="mod">
          <ac:chgData name="Phillip Kaufman" userId="c001b2a046940d7c" providerId="LiveId" clId="{5CB25B10-5B1C-4017-B167-ED3104435743}" dt="2024-06-02T23:24:21.827" v="11987"/>
          <ac:spMkLst>
            <pc:docMk/>
            <pc:sldMk cId="3908243081" sldId="944"/>
            <ac:spMk id="83" creationId="{D384D345-2610-B5B5-42FE-5E10946D7932}"/>
          </ac:spMkLst>
        </pc:spChg>
        <pc:spChg chg="mod">
          <ac:chgData name="Phillip Kaufman" userId="c001b2a046940d7c" providerId="LiveId" clId="{5CB25B10-5B1C-4017-B167-ED3104435743}" dt="2024-06-02T23:24:21.827" v="11987"/>
          <ac:spMkLst>
            <pc:docMk/>
            <pc:sldMk cId="3908243081" sldId="944"/>
            <ac:spMk id="84" creationId="{9FA61C39-3475-31D6-F2E3-0223AE9F6FFB}"/>
          </ac:spMkLst>
        </pc:spChg>
        <pc:spChg chg="mod">
          <ac:chgData name="Phillip Kaufman" userId="c001b2a046940d7c" providerId="LiveId" clId="{5CB25B10-5B1C-4017-B167-ED3104435743}" dt="2024-05-30T06:22:27.045" v="9610"/>
          <ac:spMkLst>
            <pc:docMk/>
            <pc:sldMk cId="3908243081" sldId="944"/>
            <ac:spMk id="84" creationId="{AB94F9BD-2D87-92EA-C6A7-C96A71273CD1}"/>
          </ac:spMkLst>
        </pc:spChg>
        <pc:spChg chg="mod">
          <ac:chgData name="Phillip Kaufman" userId="c001b2a046940d7c" providerId="LiveId" clId="{5CB25B10-5B1C-4017-B167-ED3104435743}" dt="2024-05-30T06:22:27.045" v="9610"/>
          <ac:spMkLst>
            <pc:docMk/>
            <pc:sldMk cId="3908243081" sldId="944"/>
            <ac:spMk id="85" creationId="{35156F0D-DF53-D33E-2BDD-6844E97112EA}"/>
          </ac:spMkLst>
        </pc:spChg>
        <pc:spChg chg="mod">
          <ac:chgData name="Phillip Kaufman" userId="c001b2a046940d7c" providerId="LiveId" clId="{5CB25B10-5B1C-4017-B167-ED3104435743}" dt="2024-06-02T23:24:21.827" v="11987"/>
          <ac:spMkLst>
            <pc:docMk/>
            <pc:sldMk cId="3908243081" sldId="944"/>
            <ac:spMk id="85" creationId="{4F63D70D-6C55-D4A8-8B78-F60889AF6C37}"/>
          </ac:spMkLst>
        </pc:spChg>
        <pc:spChg chg="mod">
          <ac:chgData name="Phillip Kaufman" userId="c001b2a046940d7c" providerId="LiveId" clId="{5CB25B10-5B1C-4017-B167-ED3104435743}" dt="2024-06-02T23:24:21.827" v="11987"/>
          <ac:spMkLst>
            <pc:docMk/>
            <pc:sldMk cId="3908243081" sldId="944"/>
            <ac:spMk id="86" creationId="{0D84DEFB-E123-EF82-2D2A-5BFE4E9FED7D}"/>
          </ac:spMkLst>
        </pc:spChg>
        <pc:spChg chg="mod">
          <ac:chgData name="Phillip Kaufman" userId="c001b2a046940d7c" providerId="LiveId" clId="{5CB25B10-5B1C-4017-B167-ED3104435743}" dt="2024-05-30T06:22:27.045" v="9610"/>
          <ac:spMkLst>
            <pc:docMk/>
            <pc:sldMk cId="3908243081" sldId="944"/>
            <ac:spMk id="86" creationId="{38B63927-E592-F8AB-D949-90F2D46A88EF}"/>
          </ac:spMkLst>
        </pc:spChg>
        <pc:spChg chg="mod">
          <ac:chgData name="Phillip Kaufman" userId="c001b2a046940d7c" providerId="LiveId" clId="{5CB25B10-5B1C-4017-B167-ED3104435743}" dt="2024-05-30T06:22:27.045" v="9610"/>
          <ac:spMkLst>
            <pc:docMk/>
            <pc:sldMk cId="3908243081" sldId="944"/>
            <ac:spMk id="88" creationId="{43F62A25-1796-0479-ECAF-E897B1E06F22}"/>
          </ac:spMkLst>
        </pc:spChg>
        <pc:spChg chg="mod">
          <ac:chgData name="Phillip Kaufman" userId="c001b2a046940d7c" providerId="LiveId" clId="{5CB25B10-5B1C-4017-B167-ED3104435743}" dt="2024-06-02T23:24:21.827" v="11987"/>
          <ac:spMkLst>
            <pc:docMk/>
            <pc:sldMk cId="3908243081" sldId="944"/>
            <ac:spMk id="88" creationId="{480C76E3-C6CF-0743-2FEB-6A6002B30670}"/>
          </ac:spMkLst>
        </pc:spChg>
        <pc:spChg chg="mod">
          <ac:chgData name="Phillip Kaufman" userId="c001b2a046940d7c" providerId="LiveId" clId="{5CB25B10-5B1C-4017-B167-ED3104435743}" dt="2024-06-02T23:24:21.827" v="11987"/>
          <ac:spMkLst>
            <pc:docMk/>
            <pc:sldMk cId="3908243081" sldId="944"/>
            <ac:spMk id="89" creationId="{200BE529-1104-7187-4D4C-CD46C5401A33}"/>
          </ac:spMkLst>
        </pc:spChg>
        <pc:spChg chg="mod">
          <ac:chgData name="Phillip Kaufman" userId="c001b2a046940d7c" providerId="LiveId" clId="{5CB25B10-5B1C-4017-B167-ED3104435743}" dt="2024-05-30T06:22:27.045" v="9610"/>
          <ac:spMkLst>
            <pc:docMk/>
            <pc:sldMk cId="3908243081" sldId="944"/>
            <ac:spMk id="89" creationId="{F3D8E65F-CB7A-DA99-6DA3-233A8563630F}"/>
          </ac:spMkLst>
        </pc:spChg>
        <pc:spChg chg="mod">
          <ac:chgData name="Phillip Kaufman" userId="c001b2a046940d7c" providerId="LiveId" clId="{5CB25B10-5B1C-4017-B167-ED3104435743}" dt="2024-06-02T23:24:21.827" v="11987"/>
          <ac:spMkLst>
            <pc:docMk/>
            <pc:sldMk cId="3908243081" sldId="944"/>
            <ac:spMk id="90" creationId="{C67D8CC5-ADF7-A7BE-9DB8-16AA81E26998}"/>
          </ac:spMkLst>
        </pc:spChg>
        <pc:spChg chg="mod">
          <ac:chgData name="Phillip Kaufman" userId="c001b2a046940d7c" providerId="LiveId" clId="{5CB25B10-5B1C-4017-B167-ED3104435743}" dt="2024-06-02T23:24:21.827" v="11987"/>
          <ac:spMkLst>
            <pc:docMk/>
            <pc:sldMk cId="3908243081" sldId="944"/>
            <ac:spMk id="91" creationId="{E55E1679-22E4-5728-98D1-3E05D5B4EEE8}"/>
          </ac:spMkLst>
        </pc:spChg>
        <pc:spChg chg="mod">
          <ac:chgData name="Phillip Kaufman" userId="c001b2a046940d7c" providerId="LiveId" clId="{5CB25B10-5B1C-4017-B167-ED3104435743}" dt="2024-06-02T23:24:21.827" v="11987"/>
          <ac:spMkLst>
            <pc:docMk/>
            <pc:sldMk cId="3908243081" sldId="944"/>
            <ac:spMk id="92" creationId="{BC362F91-7F33-A149-22D2-3B6A10D398C7}"/>
          </ac:spMkLst>
        </pc:spChg>
        <pc:spChg chg="add del mod topLvl">
          <ac:chgData name="Phillip Kaufman" userId="c001b2a046940d7c" providerId="LiveId" clId="{5CB25B10-5B1C-4017-B167-ED3104435743}" dt="2024-06-02T23:25:13.339" v="11996" actId="478"/>
          <ac:spMkLst>
            <pc:docMk/>
            <pc:sldMk cId="3908243081" sldId="944"/>
            <ac:spMk id="97" creationId="{4978D56B-D9D3-356E-59F2-CF60ACD0FD6E}"/>
          </ac:spMkLst>
        </pc:spChg>
        <pc:spChg chg="mod">
          <ac:chgData name="Phillip Kaufman" userId="c001b2a046940d7c" providerId="LiveId" clId="{5CB25B10-5B1C-4017-B167-ED3104435743}" dt="2024-06-02T23:25:25.571" v="11998" actId="165"/>
          <ac:spMkLst>
            <pc:docMk/>
            <pc:sldMk cId="3908243081" sldId="944"/>
            <ac:spMk id="98" creationId="{4F24C400-4EE5-1F62-715D-AFE5E7FEEEFF}"/>
          </ac:spMkLst>
        </pc:spChg>
        <pc:spChg chg="del mod">
          <ac:chgData name="Phillip Kaufman" userId="c001b2a046940d7c" providerId="LiveId" clId="{5CB25B10-5B1C-4017-B167-ED3104435743}" dt="2024-06-02T23:25:36.452" v="12001" actId="478"/>
          <ac:spMkLst>
            <pc:docMk/>
            <pc:sldMk cId="3908243081" sldId="944"/>
            <ac:spMk id="99" creationId="{64610B81-F20E-CF19-1327-47C87C8DDC7B}"/>
          </ac:spMkLst>
        </pc:spChg>
        <pc:spChg chg="mod">
          <ac:chgData name="Phillip Kaufman" userId="c001b2a046940d7c" providerId="LiveId" clId="{5CB25B10-5B1C-4017-B167-ED3104435743}" dt="2024-06-02T23:24:32.945" v="11988"/>
          <ac:spMkLst>
            <pc:docMk/>
            <pc:sldMk cId="3908243081" sldId="944"/>
            <ac:spMk id="107" creationId="{8CD1BC96-A7D7-12EA-4F5D-2959732C0ED5}"/>
          </ac:spMkLst>
        </pc:spChg>
        <pc:spChg chg="mod">
          <ac:chgData name="Phillip Kaufman" userId="c001b2a046940d7c" providerId="LiveId" clId="{5CB25B10-5B1C-4017-B167-ED3104435743}" dt="2024-06-02T23:24:32.945" v="11988"/>
          <ac:spMkLst>
            <pc:docMk/>
            <pc:sldMk cId="3908243081" sldId="944"/>
            <ac:spMk id="108" creationId="{41F70DEA-677C-169B-EEB8-07E04CE9E441}"/>
          </ac:spMkLst>
        </pc:spChg>
        <pc:spChg chg="mod">
          <ac:chgData name="Phillip Kaufman" userId="c001b2a046940d7c" providerId="LiveId" clId="{5CB25B10-5B1C-4017-B167-ED3104435743}" dt="2024-06-02T23:24:32.945" v="11988"/>
          <ac:spMkLst>
            <pc:docMk/>
            <pc:sldMk cId="3908243081" sldId="944"/>
            <ac:spMk id="109" creationId="{981201F8-29D6-CACC-A813-E17A90C84F2A}"/>
          </ac:spMkLst>
        </pc:spChg>
        <pc:spChg chg="add del mod">
          <ac:chgData name="Phillip Kaufman" userId="c001b2a046940d7c" providerId="LiveId" clId="{5CB25B10-5B1C-4017-B167-ED3104435743}" dt="2024-06-02T23:25:12.447" v="11995" actId="478"/>
          <ac:spMkLst>
            <pc:docMk/>
            <pc:sldMk cId="3908243081" sldId="944"/>
            <ac:spMk id="110" creationId="{A9E97515-F8CF-0163-407B-CBA1AE72B682}"/>
          </ac:spMkLst>
        </pc:spChg>
        <pc:spChg chg="mod">
          <ac:chgData name="Phillip Kaufman" userId="c001b2a046940d7c" providerId="LiveId" clId="{5CB25B10-5B1C-4017-B167-ED3104435743}" dt="2024-06-02T23:24:32.945" v="11988"/>
          <ac:spMkLst>
            <pc:docMk/>
            <pc:sldMk cId="3908243081" sldId="944"/>
            <ac:spMk id="111" creationId="{ABA6B064-CAB7-B70D-C617-1F3AC1E5ABA1}"/>
          </ac:spMkLst>
        </pc:spChg>
        <pc:spChg chg="mod">
          <ac:chgData name="Phillip Kaufman" userId="c001b2a046940d7c" providerId="LiveId" clId="{5CB25B10-5B1C-4017-B167-ED3104435743}" dt="2024-06-02T23:24:32.945" v="11988"/>
          <ac:spMkLst>
            <pc:docMk/>
            <pc:sldMk cId="3908243081" sldId="944"/>
            <ac:spMk id="112" creationId="{65C1D3DE-9566-28D7-5BE2-257CEC0FCFF3}"/>
          </ac:spMkLst>
        </pc:spChg>
        <pc:spChg chg="mod">
          <ac:chgData name="Phillip Kaufman" userId="c001b2a046940d7c" providerId="LiveId" clId="{5CB25B10-5B1C-4017-B167-ED3104435743}" dt="2024-06-02T23:24:32.945" v="11988"/>
          <ac:spMkLst>
            <pc:docMk/>
            <pc:sldMk cId="3908243081" sldId="944"/>
            <ac:spMk id="113" creationId="{E13911DF-AE1B-6895-ECD4-CBEDC8511ADF}"/>
          </ac:spMkLst>
        </pc:spChg>
        <pc:spChg chg="mod">
          <ac:chgData name="Phillip Kaufman" userId="c001b2a046940d7c" providerId="LiveId" clId="{5CB25B10-5B1C-4017-B167-ED3104435743}" dt="2024-06-02T23:24:32.945" v="11988"/>
          <ac:spMkLst>
            <pc:docMk/>
            <pc:sldMk cId="3908243081" sldId="944"/>
            <ac:spMk id="114" creationId="{A95DD746-0F43-6183-D6FC-B253352A44F5}"/>
          </ac:spMkLst>
        </pc:spChg>
        <pc:spChg chg="mod">
          <ac:chgData name="Phillip Kaufman" userId="c001b2a046940d7c" providerId="LiveId" clId="{5CB25B10-5B1C-4017-B167-ED3104435743}" dt="2024-06-02T23:24:32.945" v="11988"/>
          <ac:spMkLst>
            <pc:docMk/>
            <pc:sldMk cId="3908243081" sldId="944"/>
            <ac:spMk id="115" creationId="{59F7C178-30A0-C786-14A7-F0316B34120D}"/>
          </ac:spMkLst>
        </pc:spChg>
        <pc:spChg chg="add del mod">
          <ac:chgData name="Phillip Kaufman" userId="c001b2a046940d7c" providerId="LiveId" clId="{5CB25B10-5B1C-4017-B167-ED3104435743}" dt="2024-06-02T23:25:29.890" v="11999" actId="478"/>
          <ac:spMkLst>
            <pc:docMk/>
            <pc:sldMk cId="3908243081" sldId="944"/>
            <ac:spMk id="119" creationId="{5AAA6299-1C73-A8A1-1E3B-08C292A61B29}"/>
          </ac:spMkLst>
        </pc:spChg>
        <pc:spChg chg="mod">
          <ac:chgData name="Phillip Kaufman" userId="c001b2a046940d7c" providerId="LiveId" clId="{5CB25B10-5B1C-4017-B167-ED3104435743}" dt="2024-06-02T23:25:25.571" v="11998" actId="165"/>
          <ac:spMkLst>
            <pc:docMk/>
            <pc:sldMk cId="3908243081" sldId="944"/>
            <ac:spMk id="201" creationId="{92FFA446-D9F6-BBE1-1600-DE9584388564}"/>
          </ac:spMkLst>
        </pc:spChg>
        <pc:spChg chg="mod">
          <ac:chgData name="Phillip Kaufman" userId="c001b2a046940d7c" providerId="LiveId" clId="{5CB25B10-5B1C-4017-B167-ED3104435743}" dt="2024-05-18T03:01:00.208" v="2681" actId="12788"/>
          <ac:spMkLst>
            <pc:docMk/>
            <pc:sldMk cId="3908243081" sldId="944"/>
            <ac:spMk id="202" creationId="{196DECF7-5A3A-8900-BF47-EAC3989AFF3D}"/>
          </ac:spMkLst>
        </pc:spChg>
        <pc:spChg chg="mod">
          <ac:chgData name="Phillip Kaufman" userId="c001b2a046940d7c" providerId="LiveId" clId="{5CB25B10-5B1C-4017-B167-ED3104435743}" dt="2024-06-02T23:25:25.571" v="11998" actId="165"/>
          <ac:spMkLst>
            <pc:docMk/>
            <pc:sldMk cId="3908243081" sldId="944"/>
            <ac:spMk id="204" creationId="{75E0D9D2-5E0F-0A69-279C-F1D5DCC94BF4}"/>
          </ac:spMkLst>
        </pc:spChg>
        <pc:spChg chg="mod">
          <ac:chgData name="Phillip Kaufman" userId="c001b2a046940d7c" providerId="LiveId" clId="{5CB25B10-5B1C-4017-B167-ED3104435743}" dt="2024-06-02T23:25:25.571" v="11998" actId="165"/>
          <ac:spMkLst>
            <pc:docMk/>
            <pc:sldMk cId="3908243081" sldId="944"/>
            <ac:spMk id="205" creationId="{51A2053D-6088-C070-743C-0CF41CBE1A81}"/>
          </ac:spMkLst>
        </pc:spChg>
        <pc:spChg chg="mod">
          <ac:chgData name="Phillip Kaufman" userId="c001b2a046940d7c" providerId="LiveId" clId="{5CB25B10-5B1C-4017-B167-ED3104435743}" dt="2024-06-02T23:25:25.571" v="11998" actId="165"/>
          <ac:spMkLst>
            <pc:docMk/>
            <pc:sldMk cId="3908243081" sldId="944"/>
            <ac:spMk id="206" creationId="{EDF089DD-1E09-ECF7-6CB2-5F7B3263C549}"/>
          </ac:spMkLst>
        </pc:spChg>
        <pc:spChg chg="mod">
          <ac:chgData name="Phillip Kaufman" userId="c001b2a046940d7c" providerId="LiveId" clId="{5CB25B10-5B1C-4017-B167-ED3104435743}" dt="2024-06-02T23:25:25.571" v="11998" actId="165"/>
          <ac:spMkLst>
            <pc:docMk/>
            <pc:sldMk cId="3908243081" sldId="944"/>
            <ac:spMk id="207" creationId="{3287776B-2739-1AE5-F9EE-A660C9185285}"/>
          </ac:spMkLst>
        </pc:spChg>
        <pc:spChg chg="mod">
          <ac:chgData name="Phillip Kaufman" userId="c001b2a046940d7c" providerId="LiveId" clId="{5CB25B10-5B1C-4017-B167-ED3104435743}" dt="2024-06-02T23:25:25.571" v="11998" actId="165"/>
          <ac:spMkLst>
            <pc:docMk/>
            <pc:sldMk cId="3908243081" sldId="944"/>
            <ac:spMk id="208" creationId="{29E7D9D5-4E59-EFD4-7F9B-4C040E40738C}"/>
          </ac:spMkLst>
        </pc:spChg>
        <pc:spChg chg="add del mod topLvl">
          <ac:chgData name="Phillip Kaufman" userId="c001b2a046940d7c" providerId="LiveId" clId="{5CB25B10-5B1C-4017-B167-ED3104435743}" dt="2024-06-02T23:26:44.278" v="12032" actId="478"/>
          <ac:spMkLst>
            <pc:docMk/>
            <pc:sldMk cId="3908243081" sldId="944"/>
            <ac:spMk id="226" creationId="{BECC7D46-FBA3-D760-4A1C-023E397AF968}"/>
          </ac:spMkLst>
        </pc:spChg>
        <pc:spChg chg="mod">
          <ac:chgData name="Phillip Kaufman" userId="c001b2a046940d7c" providerId="LiveId" clId="{5CB25B10-5B1C-4017-B167-ED3104435743}" dt="2024-06-02T23:26:49.124" v="12035" actId="165"/>
          <ac:spMkLst>
            <pc:docMk/>
            <pc:sldMk cId="3908243081" sldId="944"/>
            <ac:spMk id="231" creationId="{0D9CB227-03C7-802C-E7D6-21800931F480}"/>
          </ac:spMkLst>
        </pc:spChg>
        <pc:spChg chg="mod">
          <ac:chgData name="Phillip Kaufman" userId="c001b2a046940d7c" providerId="LiveId" clId="{5CB25B10-5B1C-4017-B167-ED3104435743}" dt="2024-06-02T23:26:49.124" v="12035" actId="165"/>
          <ac:spMkLst>
            <pc:docMk/>
            <pc:sldMk cId="3908243081" sldId="944"/>
            <ac:spMk id="232" creationId="{C3869CB2-9F1C-38E1-A5C8-1CA722C1CBE3}"/>
          </ac:spMkLst>
        </pc:spChg>
        <pc:spChg chg="mod">
          <ac:chgData name="Phillip Kaufman" userId="c001b2a046940d7c" providerId="LiveId" clId="{5CB25B10-5B1C-4017-B167-ED3104435743}" dt="2024-06-02T23:26:49.124" v="12035" actId="165"/>
          <ac:spMkLst>
            <pc:docMk/>
            <pc:sldMk cId="3908243081" sldId="944"/>
            <ac:spMk id="233" creationId="{688BBABF-2359-18D5-4A59-B4EB46930663}"/>
          </ac:spMkLst>
        </pc:spChg>
        <pc:spChg chg="mod">
          <ac:chgData name="Phillip Kaufman" userId="c001b2a046940d7c" providerId="LiveId" clId="{5CB25B10-5B1C-4017-B167-ED3104435743}" dt="2024-06-02T23:26:49.124" v="12035" actId="165"/>
          <ac:spMkLst>
            <pc:docMk/>
            <pc:sldMk cId="3908243081" sldId="944"/>
            <ac:spMk id="234" creationId="{7DF01ACB-0043-4489-D9D3-81CC040D0241}"/>
          </ac:spMkLst>
        </pc:spChg>
        <pc:spChg chg="mod">
          <ac:chgData name="Phillip Kaufman" userId="c001b2a046940d7c" providerId="LiveId" clId="{5CB25B10-5B1C-4017-B167-ED3104435743}" dt="2024-06-02T23:26:49.124" v="12035" actId="165"/>
          <ac:spMkLst>
            <pc:docMk/>
            <pc:sldMk cId="3908243081" sldId="944"/>
            <ac:spMk id="235" creationId="{FFFBEBFB-DADD-A4CF-E34F-0C34A54B980D}"/>
          </ac:spMkLst>
        </pc:spChg>
        <pc:spChg chg="mod">
          <ac:chgData name="Phillip Kaufman" userId="c001b2a046940d7c" providerId="LiveId" clId="{5CB25B10-5B1C-4017-B167-ED3104435743}" dt="2024-06-02T23:26:49.124" v="12035" actId="165"/>
          <ac:spMkLst>
            <pc:docMk/>
            <pc:sldMk cId="3908243081" sldId="944"/>
            <ac:spMk id="236" creationId="{E1939D03-C5D9-377D-B67D-636A456C7657}"/>
          </ac:spMkLst>
        </pc:spChg>
        <pc:spChg chg="mod">
          <ac:chgData name="Phillip Kaufman" userId="c001b2a046940d7c" providerId="LiveId" clId="{5CB25B10-5B1C-4017-B167-ED3104435743}" dt="2024-06-02T23:26:49.124" v="12035" actId="165"/>
          <ac:spMkLst>
            <pc:docMk/>
            <pc:sldMk cId="3908243081" sldId="944"/>
            <ac:spMk id="237" creationId="{80D754AA-2ACB-5204-2E3A-9E744463AFF3}"/>
          </ac:spMkLst>
        </pc:spChg>
        <pc:spChg chg="mod">
          <ac:chgData name="Phillip Kaufman" userId="c001b2a046940d7c" providerId="LiveId" clId="{5CB25B10-5B1C-4017-B167-ED3104435743}" dt="2024-06-02T23:26:49.124" v="12035" actId="165"/>
          <ac:spMkLst>
            <pc:docMk/>
            <pc:sldMk cId="3908243081" sldId="944"/>
            <ac:spMk id="238" creationId="{72120672-CF77-06B4-B058-44C7A7864961}"/>
          </ac:spMkLst>
        </pc:spChg>
        <pc:spChg chg="mod">
          <ac:chgData name="Phillip Kaufman" userId="c001b2a046940d7c" providerId="LiveId" clId="{5CB25B10-5B1C-4017-B167-ED3104435743}" dt="2024-06-02T23:37:11.328" v="12180" actId="1076"/>
          <ac:spMkLst>
            <pc:docMk/>
            <pc:sldMk cId="3908243081" sldId="944"/>
            <ac:spMk id="239" creationId="{8F6E90D4-8583-3C6B-F0F1-E3B6A5BCEB28}"/>
          </ac:spMkLst>
        </pc:spChg>
        <pc:spChg chg="mod">
          <ac:chgData name="Phillip Kaufman" userId="c001b2a046940d7c" providerId="LiveId" clId="{5CB25B10-5B1C-4017-B167-ED3104435743}" dt="2024-06-02T23:39:58.619" v="12210" actId="1076"/>
          <ac:spMkLst>
            <pc:docMk/>
            <pc:sldMk cId="3908243081" sldId="944"/>
            <ac:spMk id="240" creationId="{269F2A53-B093-FAA1-94B6-01F5E0729B17}"/>
          </ac:spMkLst>
        </pc:spChg>
        <pc:grpChg chg="add del mod">
          <ac:chgData name="Phillip Kaufman" userId="c001b2a046940d7c" providerId="LiveId" clId="{5CB25B10-5B1C-4017-B167-ED3104435743}" dt="2024-05-27T07:33:52.213" v="8720" actId="21"/>
          <ac:grpSpMkLst>
            <pc:docMk/>
            <pc:sldMk cId="3908243081" sldId="944"/>
            <ac:grpSpMk id="8" creationId="{0C8AD6E2-275F-7C74-BCAF-DC018AEA7306}"/>
          </ac:grpSpMkLst>
        </pc:grpChg>
        <pc:grpChg chg="add mod">
          <ac:chgData name="Phillip Kaufman" userId="c001b2a046940d7c" providerId="LiveId" clId="{5CB25B10-5B1C-4017-B167-ED3104435743}" dt="2024-06-02T22:58:24.679" v="11706" actId="1076"/>
          <ac:grpSpMkLst>
            <pc:docMk/>
            <pc:sldMk cId="3908243081" sldId="944"/>
            <ac:grpSpMk id="8" creationId="{BF1F4455-0D33-68EA-3FA7-484C52AF6283}"/>
          </ac:grpSpMkLst>
        </pc:grpChg>
        <pc:grpChg chg="add del mod">
          <ac:chgData name="Phillip Kaufman" userId="c001b2a046940d7c" providerId="LiveId" clId="{5CB25B10-5B1C-4017-B167-ED3104435743}" dt="2024-05-30T06:22:40.454" v="9612" actId="478"/>
          <ac:grpSpMkLst>
            <pc:docMk/>
            <pc:sldMk cId="3908243081" sldId="944"/>
            <ac:grpSpMk id="8" creationId="{E738764B-E965-9860-A124-1CA5D32BFE6E}"/>
          </ac:grpSpMkLst>
        </pc:grpChg>
        <pc:grpChg chg="mod">
          <ac:chgData name="Phillip Kaufman" userId="c001b2a046940d7c" providerId="LiveId" clId="{5CB25B10-5B1C-4017-B167-ED3104435743}" dt="2024-05-27T07:33:08.119" v="8681"/>
          <ac:grpSpMkLst>
            <pc:docMk/>
            <pc:sldMk cId="3908243081" sldId="944"/>
            <ac:grpSpMk id="10" creationId="{AB40133A-CFCA-197E-B4BD-0C1AFFE17523}"/>
          </ac:grpSpMkLst>
        </pc:grpChg>
        <pc:grpChg chg="mod">
          <ac:chgData name="Phillip Kaufman" userId="c001b2a046940d7c" providerId="LiveId" clId="{5CB25B10-5B1C-4017-B167-ED3104435743}" dt="2024-05-30T06:22:27.045" v="9610"/>
          <ac:grpSpMkLst>
            <pc:docMk/>
            <pc:sldMk cId="3908243081" sldId="944"/>
            <ac:grpSpMk id="10" creationId="{D24740C9-65C4-48FF-839D-DF5905F52888}"/>
          </ac:grpSpMkLst>
        </pc:grpChg>
        <pc:grpChg chg="mod">
          <ac:chgData name="Phillip Kaufman" userId="c001b2a046940d7c" providerId="LiveId" clId="{5CB25B10-5B1C-4017-B167-ED3104435743}" dt="2024-05-30T06:22:27.045" v="9610"/>
          <ac:grpSpMkLst>
            <pc:docMk/>
            <pc:sldMk cId="3908243081" sldId="944"/>
            <ac:grpSpMk id="11" creationId="{523D1BE6-6903-6CC6-D0A2-8EAD227CE5AD}"/>
          </ac:grpSpMkLst>
        </pc:grpChg>
        <pc:grpChg chg="mod">
          <ac:chgData name="Phillip Kaufman" userId="c001b2a046940d7c" providerId="LiveId" clId="{5CB25B10-5B1C-4017-B167-ED3104435743}" dt="2024-05-30T06:22:27.045" v="9610"/>
          <ac:grpSpMkLst>
            <pc:docMk/>
            <pc:sldMk cId="3908243081" sldId="944"/>
            <ac:grpSpMk id="12" creationId="{205425DB-15BD-3480-1641-D6F4B951C9BA}"/>
          </ac:grpSpMkLst>
        </pc:grpChg>
        <pc:grpChg chg="mod">
          <ac:chgData name="Phillip Kaufman" userId="c001b2a046940d7c" providerId="LiveId" clId="{5CB25B10-5B1C-4017-B167-ED3104435743}" dt="2024-05-30T06:22:27.045" v="9610"/>
          <ac:grpSpMkLst>
            <pc:docMk/>
            <pc:sldMk cId="3908243081" sldId="944"/>
            <ac:grpSpMk id="13" creationId="{CC250882-5927-2613-A5F2-6F2FB0C40CBA}"/>
          </ac:grpSpMkLst>
        </pc:grpChg>
        <pc:grpChg chg="add mod">
          <ac:chgData name="Phillip Kaufman" userId="c001b2a046940d7c" providerId="LiveId" clId="{5CB25B10-5B1C-4017-B167-ED3104435743}" dt="2024-06-02T23:24:21.827" v="11987"/>
          <ac:grpSpMkLst>
            <pc:docMk/>
            <pc:sldMk cId="3908243081" sldId="944"/>
            <ac:grpSpMk id="42" creationId="{EBCA8467-80D4-BB24-92FF-6D2342F6BFFB}"/>
          </ac:grpSpMkLst>
        </pc:grpChg>
        <pc:grpChg chg="add del mod topLvl">
          <ac:chgData name="Phillip Kaufman" userId="c001b2a046940d7c" providerId="LiveId" clId="{5CB25B10-5B1C-4017-B167-ED3104435743}" dt="2024-06-02T23:25:32.306" v="12000" actId="478"/>
          <ac:grpSpMkLst>
            <pc:docMk/>
            <pc:sldMk cId="3908243081" sldId="944"/>
            <ac:grpSpMk id="43" creationId="{0C8AD6E2-275F-7C74-BCAF-DC018AEA7306}"/>
          </ac:grpSpMkLst>
        </pc:grpChg>
        <pc:grpChg chg="mod">
          <ac:chgData name="Phillip Kaufman" userId="c001b2a046940d7c" providerId="LiveId" clId="{5CB25B10-5B1C-4017-B167-ED3104435743}" dt="2024-06-02T23:25:25.571" v="11998" actId="165"/>
          <ac:grpSpMkLst>
            <pc:docMk/>
            <pc:sldMk cId="3908243081" sldId="944"/>
            <ac:grpSpMk id="44" creationId="{AB40133A-CFCA-197E-B4BD-0C1AFFE17523}"/>
          </ac:grpSpMkLst>
        </pc:grpChg>
        <pc:grpChg chg="add del mod">
          <ac:chgData name="Phillip Kaufman" userId="c001b2a046940d7c" providerId="LiveId" clId="{5CB25B10-5B1C-4017-B167-ED3104435743}" dt="2024-06-02T23:25:25.571" v="11998" actId="165"/>
          <ac:grpSpMkLst>
            <pc:docMk/>
            <pc:sldMk cId="3908243081" sldId="944"/>
            <ac:grpSpMk id="77" creationId="{4646C4ED-539E-2593-C41F-28F89DCCCBAF}"/>
          </ac:grpSpMkLst>
        </pc:grpChg>
        <pc:grpChg chg="mod">
          <ac:chgData name="Phillip Kaufman" userId="c001b2a046940d7c" providerId="LiveId" clId="{5CB25B10-5B1C-4017-B167-ED3104435743}" dt="2024-06-02T23:24:21.827" v="11987"/>
          <ac:grpSpMkLst>
            <pc:docMk/>
            <pc:sldMk cId="3908243081" sldId="944"/>
            <ac:grpSpMk id="79" creationId="{D31AE8AA-3DD6-8E39-065D-9B4CA38A31A0}"/>
          </ac:grpSpMkLst>
        </pc:grpChg>
        <pc:grpChg chg="mod">
          <ac:chgData name="Phillip Kaufman" userId="c001b2a046940d7c" providerId="LiveId" clId="{5CB25B10-5B1C-4017-B167-ED3104435743}" dt="2024-06-02T23:24:21.827" v="11987"/>
          <ac:grpSpMkLst>
            <pc:docMk/>
            <pc:sldMk cId="3908243081" sldId="944"/>
            <ac:grpSpMk id="80" creationId="{EC91955D-A0F8-C56C-E957-2825A5DCDB49}"/>
          </ac:grpSpMkLst>
        </pc:grpChg>
        <pc:grpChg chg="mod">
          <ac:chgData name="Phillip Kaufman" userId="c001b2a046940d7c" providerId="LiveId" clId="{5CB25B10-5B1C-4017-B167-ED3104435743}" dt="2024-06-02T23:24:21.827" v="11987"/>
          <ac:grpSpMkLst>
            <pc:docMk/>
            <pc:sldMk cId="3908243081" sldId="944"/>
            <ac:grpSpMk id="81" creationId="{75D23A5B-E33A-D8A7-99FC-BD6A259A075F}"/>
          </ac:grpSpMkLst>
        </pc:grpChg>
        <pc:grpChg chg="mod">
          <ac:chgData name="Phillip Kaufman" userId="c001b2a046940d7c" providerId="LiveId" clId="{5CB25B10-5B1C-4017-B167-ED3104435743}" dt="2024-06-02T23:24:21.827" v="11987"/>
          <ac:grpSpMkLst>
            <pc:docMk/>
            <pc:sldMk cId="3908243081" sldId="944"/>
            <ac:grpSpMk id="82" creationId="{E6BDFCCF-8FC2-7A32-662E-EECEA32ACEE2}"/>
          </ac:grpSpMkLst>
        </pc:grpChg>
        <pc:grpChg chg="del mod topLvl">
          <ac:chgData name="Phillip Kaufman" userId="c001b2a046940d7c" providerId="LiveId" clId="{5CB25B10-5B1C-4017-B167-ED3104435743}" dt="2024-06-02T23:25:37.547" v="12002" actId="478"/>
          <ac:grpSpMkLst>
            <pc:docMk/>
            <pc:sldMk cId="3908243081" sldId="944"/>
            <ac:grpSpMk id="87" creationId="{34B3873F-B2F3-B596-51C4-E53F60354064}"/>
          </ac:grpSpMkLst>
        </pc:grpChg>
        <pc:grpChg chg="mod">
          <ac:chgData name="Phillip Kaufman" userId="c001b2a046940d7c" providerId="LiveId" clId="{5CB25B10-5B1C-4017-B167-ED3104435743}" dt="2024-05-30T06:22:27.045" v="9610"/>
          <ac:grpSpMkLst>
            <pc:docMk/>
            <pc:sldMk cId="3908243081" sldId="944"/>
            <ac:grpSpMk id="90" creationId="{60655A15-B36F-3A49-B3E1-086030656E47}"/>
          </ac:grpSpMkLst>
        </pc:grpChg>
        <pc:grpChg chg="mod">
          <ac:chgData name="Phillip Kaufman" userId="c001b2a046940d7c" providerId="LiveId" clId="{5CB25B10-5B1C-4017-B167-ED3104435743}" dt="2024-06-02T23:24:21.827" v="11987"/>
          <ac:grpSpMkLst>
            <pc:docMk/>
            <pc:sldMk cId="3908243081" sldId="944"/>
            <ac:grpSpMk id="93" creationId="{B48AA01F-3FEE-5341-F311-1B35675C0497}"/>
          </ac:grpSpMkLst>
        </pc:grpChg>
        <pc:grpChg chg="add del mod">
          <ac:chgData name="Phillip Kaufman" userId="c001b2a046940d7c" providerId="LiveId" clId="{5CB25B10-5B1C-4017-B167-ED3104435743}" dt="2024-06-02T23:25:20.306" v="11997" actId="478"/>
          <ac:grpSpMkLst>
            <pc:docMk/>
            <pc:sldMk cId="3908243081" sldId="944"/>
            <ac:grpSpMk id="96" creationId="{22D0C2CD-0EE2-350E-2A7F-8E9D52614EA9}"/>
          </ac:grpSpMkLst>
        </pc:grpChg>
        <pc:grpChg chg="mod">
          <ac:chgData name="Phillip Kaufman" userId="c001b2a046940d7c" providerId="LiveId" clId="{5CB25B10-5B1C-4017-B167-ED3104435743}" dt="2024-06-02T23:25:25.571" v="11998" actId="165"/>
          <ac:grpSpMkLst>
            <pc:docMk/>
            <pc:sldMk cId="3908243081" sldId="944"/>
            <ac:grpSpMk id="100" creationId="{1E9AD5F8-C136-E84F-ECC5-A7F76DF2B1B4}"/>
          </ac:grpSpMkLst>
        </pc:grpChg>
        <pc:grpChg chg="del mod topLvl">
          <ac:chgData name="Phillip Kaufman" userId="c001b2a046940d7c" providerId="LiveId" clId="{5CB25B10-5B1C-4017-B167-ED3104435743}" dt="2024-05-27T07:33:58.608" v="8722" actId="478"/>
          <ac:grpSpMkLst>
            <pc:docMk/>
            <pc:sldMk cId="3908243081" sldId="944"/>
            <ac:grpSpMk id="103" creationId="{9C1EB6A1-6979-02EA-9F74-FC66BC59CE1F}"/>
          </ac:grpSpMkLst>
        </pc:grpChg>
        <pc:grpChg chg="mod topLvl">
          <ac:chgData name="Phillip Kaufman" userId="c001b2a046940d7c" providerId="LiveId" clId="{5CB25B10-5B1C-4017-B167-ED3104435743}" dt="2024-06-02T23:25:11.738" v="11993" actId="1076"/>
          <ac:grpSpMkLst>
            <pc:docMk/>
            <pc:sldMk cId="3908243081" sldId="944"/>
            <ac:grpSpMk id="103" creationId="{C2CEEFF4-6D8E-D9E2-5AC2-0F5AC3F17F24}"/>
          </ac:grpSpMkLst>
        </pc:grpChg>
        <pc:grpChg chg="mod">
          <ac:chgData name="Phillip Kaufman" userId="c001b2a046940d7c" providerId="LiveId" clId="{5CB25B10-5B1C-4017-B167-ED3104435743}" dt="2024-06-02T23:24:32.945" v="11988"/>
          <ac:grpSpMkLst>
            <pc:docMk/>
            <pc:sldMk cId="3908243081" sldId="944"/>
            <ac:grpSpMk id="104" creationId="{E52B66C7-AA2E-D157-C128-508BD318922A}"/>
          </ac:grpSpMkLst>
        </pc:grpChg>
        <pc:grpChg chg="mod">
          <ac:chgData name="Phillip Kaufman" userId="c001b2a046940d7c" providerId="LiveId" clId="{5CB25B10-5B1C-4017-B167-ED3104435743}" dt="2024-05-27T07:33:55.005" v="8721" actId="165"/>
          <ac:grpSpMkLst>
            <pc:docMk/>
            <pc:sldMk cId="3908243081" sldId="944"/>
            <ac:grpSpMk id="104" creationId="{FFDAE26C-982A-C3CB-B867-DF73EBE22F6E}"/>
          </ac:grpSpMkLst>
        </pc:grpChg>
        <pc:grpChg chg="mod">
          <ac:chgData name="Phillip Kaufman" userId="c001b2a046940d7c" providerId="LiveId" clId="{5CB25B10-5B1C-4017-B167-ED3104435743}" dt="2024-06-02T23:24:32.945" v="11988"/>
          <ac:grpSpMkLst>
            <pc:docMk/>
            <pc:sldMk cId="3908243081" sldId="944"/>
            <ac:grpSpMk id="105" creationId="{1A801C44-6E8F-95C5-834D-32E35B37C471}"/>
          </ac:grpSpMkLst>
        </pc:grpChg>
        <pc:grpChg chg="mod">
          <ac:chgData name="Phillip Kaufman" userId="c001b2a046940d7c" providerId="LiveId" clId="{5CB25B10-5B1C-4017-B167-ED3104435743}" dt="2024-06-02T23:24:32.945" v="11988"/>
          <ac:grpSpMkLst>
            <pc:docMk/>
            <pc:sldMk cId="3908243081" sldId="944"/>
            <ac:grpSpMk id="106" creationId="{BE8C6E2F-DB1C-2DA3-2BCE-263E2AB69763}"/>
          </ac:grpSpMkLst>
        </pc:grpChg>
        <pc:grpChg chg="mod">
          <ac:chgData name="Phillip Kaufman" userId="c001b2a046940d7c" providerId="LiveId" clId="{5CB25B10-5B1C-4017-B167-ED3104435743}" dt="2024-06-02T23:24:32.945" v="11988"/>
          <ac:grpSpMkLst>
            <pc:docMk/>
            <pc:sldMk cId="3908243081" sldId="944"/>
            <ac:grpSpMk id="116" creationId="{614B420F-DAF3-6018-0570-1B52DB243162}"/>
          </ac:grpSpMkLst>
        </pc:grpChg>
        <pc:grpChg chg="add del mod ord">
          <ac:chgData name="Phillip Kaufman" userId="c001b2a046940d7c" providerId="LiveId" clId="{5CB25B10-5B1C-4017-B167-ED3104435743}" dt="2024-06-02T23:25:49.648" v="12005" actId="165"/>
          <ac:grpSpMkLst>
            <pc:docMk/>
            <pc:sldMk cId="3908243081" sldId="944"/>
            <ac:grpSpMk id="120" creationId="{46037F11-5873-C9EE-4EED-24751A50C2F2}"/>
          </ac:grpSpMkLst>
        </pc:grpChg>
        <pc:grpChg chg="add del mod topLvl">
          <ac:chgData name="Phillip Kaufman" userId="c001b2a046940d7c" providerId="LiveId" clId="{5CB25B10-5B1C-4017-B167-ED3104435743}" dt="2024-06-02T23:26:43.010" v="12031" actId="165"/>
          <ac:grpSpMkLst>
            <pc:docMk/>
            <pc:sldMk cId="3908243081" sldId="944"/>
            <ac:grpSpMk id="121" creationId="{126DE027-73E3-33E7-3AD0-E712C124B4EA}"/>
          </ac:grpSpMkLst>
        </pc:grpChg>
        <pc:grpChg chg="add del mod topLvl">
          <ac:chgData name="Phillip Kaufman" userId="c001b2a046940d7c" providerId="LiveId" clId="{5CB25B10-5B1C-4017-B167-ED3104435743}" dt="2024-06-02T23:26:23.600" v="12023" actId="21"/>
          <ac:grpSpMkLst>
            <pc:docMk/>
            <pc:sldMk cId="3908243081" sldId="944"/>
            <ac:grpSpMk id="122" creationId="{77CA0988-7375-B756-2058-4CC48DCA15D8}"/>
          </ac:grpSpMkLst>
        </pc:grpChg>
        <pc:grpChg chg="add del mod topLvl">
          <ac:chgData name="Phillip Kaufman" userId="c001b2a046940d7c" providerId="LiveId" clId="{5CB25B10-5B1C-4017-B167-ED3104435743}" dt="2024-06-02T23:26:49.124" v="12035" actId="165"/>
          <ac:grpSpMkLst>
            <pc:docMk/>
            <pc:sldMk cId="3908243081" sldId="944"/>
            <ac:grpSpMk id="227" creationId="{55F9BF09-7CD7-8767-23CD-7D647D6A0D67}"/>
          </ac:grpSpMkLst>
        </pc:grpChg>
        <pc:grpChg chg="add del mod topLvl">
          <ac:chgData name="Phillip Kaufman" userId="c001b2a046940d7c" providerId="LiveId" clId="{5CB25B10-5B1C-4017-B167-ED3104435743}" dt="2024-06-02T23:27:20.163" v="12041" actId="164"/>
          <ac:grpSpMkLst>
            <pc:docMk/>
            <pc:sldMk cId="3908243081" sldId="944"/>
            <ac:grpSpMk id="228" creationId="{0C02835F-5FFB-3FE8-4BF3-C3738569A957}"/>
          </ac:grpSpMkLst>
        </pc:grpChg>
        <pc:grpChg chg="add del mod topLvl">
          <ac:chgData name="Phillip Kaufman" userId="c001b2a046940d7c" providerId="LiveId" clId="{5CB25B10-5B1C-4017-B167-ED3104435743}" dt="2024-06-02T23:26:54.442" v="12038" actId="478"/>
          <ac:grpSpMkLst>
            <pc:docMk/>
            <pc:sldMk cId="3908243081" sldId="944"/>
            <ac:grpSpMk id="229" creationId="{2F0290B4-9CDE-46D9-8378-3BE442C3D90A}"/>
          </ac:grpSpMkLst>
        </pc:grpChg>
        <pc:grpChg chg="add del mod topLvl">
          <ac:chgData name="Phillip Kaufman" userId="c001b2a046940d7c" providerId="LiveId" clId="{5CB25B10-5B1C-4017-B167-ED3104435743}" dt="2024-06-02T23:26:54.442" v="12038" actId="478"/>
          <ac:grpSpMkLst>
            <pc:docMk/>
            <pc:sldMk cId="3908243081" sldId="944"/>
            <ac:grpSpMk id="230" creationId="{14089611-B08B-5A65-A124-06F0F9E8C812}"/>
          </ac:grpSpMkLst>
        </pc:grpChg>
        <pc:grpChg chg="mod">
          <ac:chgData name="Phillip Kaufman" userId="c001b2a046940d7c" providerId="LiveId" clId="{5CB25B10-5B1C-4017-B167-ED3104435743}" dt="2024-06-02T23:26:49.124" v="12035" actId="165"/>
          <ac:grpSpMkLst>
            <pc:docMk/>
            <pc:sldMk cId="3908243081" sldId="944"/>
            <ac:grpSpMk id="241" creationId="{1A4CCA9E-23D7-A7E9-0544-E2627CADB88D}"/>
          </ac:grpSpMkLst>
        </pc:grpChg>
        <pc:grpChg chg="add mod">
          <ac:chgData name="Phillip Kaufman" userId="c001b2a046940d7c" providerId="LiveId" clId="{5CB25B10-5B1C-4017-B167-ED3104435743}" dt="2024-06-02T23:27:20.163" v="12041" actId="164"/>
          <ac:grpSpMkLst>
            <pc:docMk/>
            <pc:sldMk cId="3908243081" sldId="944"/>
            <ac:grpSpMk id="244" creationId="{4CD3535D-0FE4-2999-C91E-79957543B3BF}"/>
          </ac:grpSpMkLst>
        </pc:grpChg>
        <pc:grpChg chg="mod topLvl">
          <ac:chgData name="Phillip Kaufman" userId="c001b2a046940d7c" providerId="LiveId" clId="{5CB25B10-5B1C-4017-B167-ED3104435743}" dt="2024-06-02T23:27:20.163" v="12041" actId="164"/>
          <ac:grpSpMkLst>
            <pc:docMk/>
            <pc:sldMk cId="3908243081" sldId="944"/>
            <ac:grpSpMk id="259" creationId="{D461788A-CBC7-1740-54F8-B1C7861FCB93}"/>
          </ac:grpSpMkLst>
        </pc:grpChg>
        <pc:grpChg chg="del">
          <ac:chgData name="Phillip Kaufman" userId="c001b2a046940d7c" providerId="LiveId" clId="{5CB25B10-5B1C-4017-B167-ED3104435743}" dt="2024-05-27T07:33:55.005" v="8721" actId="165"/>
          <ac:grpSpMkLst>
            <pc:docMk/>
            <pc:sldMk cId="3908243081" sldId="944"/>
            <ac:grpSpMk id="264" creationId="{86537EFA-B405-0E9F-9578-AE3934AD0280}"/>
          </ac:grpSpMkLst>
        </pc:grpChg>
        <pc:grpChg chg="add mod">
          <ac:chgData name="Phillip Kaufman" userId="c001b2a046940d7c" providerId="LiveId" clId="{5CB25B10-5B1C-4017-B167-ED3104435743}" dt="2024-06-02T23:40:13.745" v="12214" actId="1076"/>
          <ac:grpSpMkLst>
            <pc:docMk/>
            <pc:sldMk cId="3908243081" sldId="944"/>
            <ac:grpSpMk id="278" creationId="{3338B0E3-002A-4984-BACF-D99765000C00}"/>
          </ac:grpSpMkLst>
        </pc:grpChg>
        <pc:cxnChg chg="mod">
          <ac:chgData name="Phillip Kaufman" userId="c001b2a046940d7c" providerId="LiveId" clId="{5CB25B10-5B1C-4017-B167-ED3104435743}" dt="2024-06-02T23:27:42.360" v="12044" actId="1076"/>
          <ac:cxnSpMkLst>
            <pc:docMk/>
            <pc:sldMk cId="3908243081" sldId="944"/>
            <ac:cxnSpMk id="9" creationId="{1771731C-34F6-3D77-1BA1-161EB04C70F2}"/>
          </ac:cxnSpMkLst>
        </pc:cxnChg>
        <pc:cxnChg chg="mod">
          <ac:chgData name="Phillip Kaufman" userId="c001b2a046940d7c" providerId="LiveId" clId="{5CB25B10-5B1C-4017-B167-ED3104435743}" dt="2024-06-02T22:57:59.150" v="11702"/>
          <ac:cxnSpMkLst>
            <pc:docMk/>
            <pc:sldMk cId="3908243081" sldId="944"/>
            <ac:cxnSpMk id="10" creationId="{4497F2F7-2979-45F6-766A-D7B57C208679}"/>
          </ac:cxnSpMkLst>
        </pc:cxnChg>
        <pc:cxnChg chg="mod">
          <ac:chgData name="Phillip Kaufman" userId="c001b2a046940d7c" providerId="LiveId" clId="{5CB25B10-5B1C-4017-B167-ED3104435743}" dt="2024-06-02T22:57:59.150" v="11702"/>
          <ac:cxnSpMkLst>
            <pc:docMk/>
            <pc:sldMk cId="3908243081" sldId="944"/>
            <ac:cxnSpMk id="11" creationId="{37E0B55F-F734-FB05-EDD0-2053FC03359C}"/>
          </ac:cxnSpMkLst>
        </pc:cxnChg>
        <pc:cxnChg chg="mod">
          <ac:chgData name="Phillip Kaufman" userId="c001b2a046940d7c" providerId="LiveId" clId="{5CB25B10-5B1C-4017-B167-ED3104435743}" dt="2024-05-27T07:33:46.712" v="8719" actId="692"/>
          <ac:cxnSpMkLst>
            <pc:docMk/>
            <pc:sldMk cId="3908243081" sldId="944"/>
            <ac:cxnSpMk id="11" creationId="{76CA244A-3AF7-9CC1-3186-57A895D2301F}"/>
          </ac:cxnSpMkLst>
        </pc:cxnChg>
        <pc:cxnChg chg="mod">
          <ac:chgData name="Phillip Kaufman" userId="c001b2a046940d7c" providerId="LiveId" clId="{5CB25B10-5B1C-4017-B167-ED3104435743}" dt="2024-06-02T22:57:59.150" v="11702"/>
          <ac:cxnSpMkLst>
            <pc:docMk/>
            <pc:sldMk cId="3908243081" sldId="944"/>
            <ac:cxnSpMk id="12" creationId="{7E653078-8B43-24E7-6863-C641BBA8F197}"/>
          </ac:cxnSpMkLst>
        </pc:cxnChg>
        <pc:cxnChg chg="mod">
          <ac:chgData name="Phillip Kaufman" userId="c001b2a046940d7c" providerId="LiveId" clId="{5CB25B10-5B1C-4017-B167-ED3104435743}" dt="2024-05-27T07:33:46.712" v="8719" actId="692"/>
          <ac:cxnSpMkLst>
            <pc:docMk/>
            <pc:sldMk cId="3908243081" sldId="944"/>
            <ac:cxnSpMk id="12" creationId="{AC271063-A09B-2E49-7A0C-4D756DD6725B}"/>
          </ac:cxnSpMkLst>
        </pc:cxnChg>
        <pc:cxnChg chg="mod">
          <ac:chgData name="Phillip Kaufman" userId="c001b2a046940d7c" providerId="LiveId" clId="{5CB25B10-5B1C-4017-B167-ED3104435743}" dt="2024-06-02T22:57:59.150" v="11702"/>
          <ac:cxnSpMkLst>
            <pc:docMk/>
            <pc:sldMk cId="3908243081" sldId="944"/>
            <ac:cxnSpMk id="13" creationId="{6469DB7B-B19F-DD8D-115D-E27FDA06A1C6}"/>
          </ac:cxnSpMkLst>
        </pc:cxnChg>
        <pc:cxnChg chg="mod">
          <ac:chgData name="Phillip Kaufman" userId="c001b2a046940d7c" providerId="LiveId" clId="{5CB25B10-5B1C-4017-B167-ED3104435743}" dt="2024-05-27T07:33:46.712" v="8719" actId="692"/>
          <ac:cxnSpMkLst>
            <pc:docMk/>
            <pc:sldMk cId="3908243081" sldId="944"/>
            <ac:cxnSpMk id="13" creationId="{FDEF5969-A754-59D1-0780-D8A8ED3A4F01}"/>
          </ac:cxnSpMkLst>
        </pc:cxnChg>
        <pc:cxnChg chg="mod">
          <ac:chgData name="Phillip Kaufman" userId="c001b2a046940d7c" providerId="LiveId" clId="{5CB25B10-5B1C-4017-B167-ED3104435743}" dt="2024-05-30T06:22:27.045" v="9610"/>
          <ac:cxnSpMkLst>
            <pc:docMk/>
            <pc:sldMk cId="3908243081" sldId="944"/>
            <ac:cxnSpMk id="14" creationId="{2CE4D709-C763-495C-3DBD-EAEDA633222D}"/>
          </ac:cxnSpMkLst>
        </pc:cxnChg>
        <pc:cxnChg chg="mod">
          <ac:chgData name="Phillip Kaufman" userId="c001b2a046940d7c" providerId="LiveId" clId="{5CB25B10-5B1C-4017-B167-ED3104435743}" dt="2024-06-02T22:57:59.150" v="11702"/>
          <ac:cxnSpMkLst>
            <pc:docMk/>
            <pc:sldMk cId="3908243081" sldId="944"/>
            <ac:cxnSpMk id="14" creationId="{43BE7BA6-1BC6-2906-E6BB-876CE763F160}"/>
          </ac:cxnSpMkLst>
        </pc:cxnChg>
        <pc:cxnChg chg="mod">
          <ac:chgData name="Phillip Kaufman" userId="c001b2a046940d7c" providerId="LiveId" clId="{5CB25B10-5B1C-4017-B167-ED3104435743}" dt="2024-05-27T07:33:46.712" v="8719" actId="692"/>
          <ac:cxnSpMkLst>
            <pc:docMk/>
            <pc:sldMk cId="3908243081" sldId="944"/>
            <ac:cxnSpMk id="14" creationId="{AD7A1567-AC7F-21CA-4251-D8BA1E702878}"/>
          </ac:cxnSpMkLst>
        </pc:cxnChg>
        <pc:cxnChg chg="mod">
          <ac:chgData name="Phillip Kaufman" userId="c001b2a046940d7c" providerId="LiveId" clId="{5CB25B10-5B1C-4017-B167-ED3104435743}" dt="2024-05-27T07:33:46.712" v="8719" actId="692"/>
          <ac:cxnSpMkLst>
            <pc:docMk/>
            <pc:sldMk cId="3908243081" sldId="944"/>
            <ac:cxnSpMk id="15" creationId="{32BA7DFC-FC46-71CD-EFE6-C16E2FB64682}"/>
          </ac:cxnSpMkLst>
        </pc:cxnChg>
        <pc:cxnChg chg="mod">
          <ac:chgData name="Phillip Kaufman" userId="c001b2a046940d7c" providerId="LiveId" clId="{5CB25B10-5B1C-4017-B167-ED3104435743}" dt="2024-06-02T22:57:59.150" v="11702"/>
          <ac:cxnSpMkLst>
            <pc:docMk/>
            <pc:sldMk cId="3908243081" sldId="944"/>
            <ac:cxnSpMk id="15" creationId="{528A04CF-3629-F2B5-F7DD-8BB494419146}"/>
          </ac:cxnSpMkLst>
        </pc:cxnChg>
        <pc:cxnChg chg="mod">
          <ac:chgData name="Phillip Kaufman" userId="c001b2a046940d7c" providerId="LiveId" clId="{5CB25B10-5B1C-4017-B167-ED3104435743}" dt="2024-05-30T06:22:27.045" v="9610"/>
          <ac:cxnSpMkLst>
            <pc:docMk/>
            <pc:sldMk cId="3908243081" sldId="944"/>
            <ac:cxnSpMk id="15" creationId="{63A555F9-9D48-83DF-7517-224CBC4957EC}"/>
          </ac:cxnSpMkLst>
        </pc:cxnChg>
        <pc:cxnChg chg="mod">
          <ac:chgData name="Phillip Kaufman" userId="c001b2a046940d7c" providerId="LiveId" clId="{5CB25B10-5B1C-4017-B167-ED3104435743}" dt="2024-05-30T06:22:27.045" v="9610"/>
          <ac:cxnSpMkLst>
            <pc:docMk/>
            <pc:sldMk cId="3908243081" sldId="944"/>
            <ac:cxnSpMk id="16" creationId="{0C61BF70-C67F-2674-9084-E273540BC285}"/>
          </ac:cxnSpMkLst>
        </pc:cxnChg>
        <pc:cxnChg chg="mod">
          <ac:chgData name="Phillip Kaufman" userId="c001b2a046940d7c" providerId="LiveId" clId="{5CB25B10-5B1C-4017-B167-ED3104435743}" dt="2024-06-02T22:57:59.150" v="11702"/>
          <ac:cxnSpMkLst>
            <pc:docMk/>
            <pc:sldMk cId="3908243081" sldId="944"/>
            <ac:cxnSpMk id="16" creationId="{7E4F8020-5EC8-AA48-8413-42805E618ECF}"/>
          </ac:cxnSpMkLst>
        </pc:cxnChg>
        <pc:cxnChg chg="mod">
          <ac:chgData name="Phillip Kaufman" userId="c001b2a046940d7c" providerId="LiveId" clId="{5CB25B10-5B1C-4017-B167-ED3104435743}" dt="2024-05-27T07:33:46.712" v="8719" actId="692"/>
          <ac:cxnSpMkLst>
            <pc:docMk/>
            <pc:sldMk cId="3908243081" sldId="944"/>
            <ac:cxnSpMk id="16" creationId="{DF86E696-4069-8BA1-68EE-2FADDB309EB8}"/>
          </ac:cxnSpMkLst>
        </pc:cxnChg>
        <pc:cxnChg chg="mod">
          <ac:chgData name="Phillip Kaufman" userId="c001b2a046940d7c" providerId="LiveId" clId="{5CB25B10-5B1C-4017-B167-ED3104435743}" dt="2024-05-30T06:22:27.045" v="9610"/>
          <ac:cxnSpMkLst>
            <pc:docMk/>
            <pc:sldMk cId="3908243081" sldId="944"/>
            <ac:cxnSpMk id="17" creationId="{5090C5CA-DF2D-3060-B669-57BE2C0C3BC3}"/>
          </ac:cxnSpMkLst>
        </pc:cxnChg>
        <pc:cxnChg chg="mod">
          <ac:chgData name="Phillip Kaufman" userId="c001b2a046940d7c" providerId="LiveId" clId="{5CB25B10-5B1C-4017-B167-ED3104435743}" dt="2024-05-27T07:33:46.712" v="8719" actId="692"/>
          <ac:cxnSpMkLst>
            <pc:docMk/>
            <pc:sldMk cId="3908243081" sldId="944"/>
            <ac:cxnSpMk id="17" creationId="{7A3C9BE3-4096-1BCC-6311-7E4FF4114726}"/>
          </ac:cxnSpMkLst>
        </pc:cxnChg>
        <pc:cxnChg chg="mod">
          <ac:chgData name="Phillip Kaufman" userId="c001b2a046940d7c" providerId="LiveId" clId="{5CB25B10-5B1C-4017-B167-ED3104435743}" dt="2024-06-02T22:57:59.150" v="11702"/>
          <ac:cxnSpMkLst>
            <pc:docMk/>
            <pc:sldMk cId="3908243081" sldId="944"/>
            <ac:cxnSpMk id="17" creationId="{DD6A189F-8E82-158F-BFF1-F7BBE10FF249}"/>
          </ac:cxnSpMkLst>
        </pc:cxnChg>
        <pc:cxnChg chg="mod">
          <ac:chgData name="Phillip Kaufman" userId="c001b2a046940d7c" providerId="LiveId" clId="{5CB25B10-5B1C-4017-B167-ED3104435743}" dt="2024-05-30T06:22:27.045" v="9610"/>
          <ac:cxnSpMkLst>
            <pc:docMk/>
            <pc:sldMk cId="3908243081" sldId="944"/>
            <ac:cxnSpMk id="18" creationId="{09E5B3D4-79A2-5DF6-8BEF-2D42B6216B7D}"/>
          </ac:cxnSpMkLst>
        </pc:cxnChg>
        <pc:cxnChg chg="mod">
          <ac:chgData name="Phillip Kaufman" userId="c001b2a046940d7c" providerId="LiveId" clId="{5CB25B10-5B1C-4017-B167-ED3104435743}" dt="2024-05-27T07:33:46.712" v="8719" actId="692"/>
          <ac:cxnSpMkLst>
            <pc:docMk/>
            <pc:sldMk cId="3908243081" sldId="944"/>
            <ac:cxnSpMk id="18" creationId="{2BC0C80F-3455-E3BA-5A10-8C4FC3E26512}"/>
          </ac:cxnSpMkLst>
        </pc:cxnChg>
        <pc:cxnChg chg="mod">
          <ac:chgData name="Phillip Kaufman" userId="c001b2a046940d7c" providerId="LiveId" clId="{5CB25B10-5B1C-4017-B167-ED3104435743}" dt="2024-06-02T22:57:59.150" v="11702"/>
          <ac:cxnSpMkLst>
            <pc:docMk/>
            <pc:sldMk cId="3908243081" sldId="944"/>
            <ac:cxnSpMk id="18" creationId="{5896D7AF-1410-F70C-BB10-5252507F4645}"/>
          </ac:cxnSpMkLst>
        </pc:cxnChg>
        <pc:cxnChg chg="mod">
          <ac:chgData name="Phillip Kaufman" userId="c001b2a046940d7c" providerId="LiveId" clId="{5CB25B10-5B1C-4017-B167-ED3104435743}" dt="2024-05-30T06:22:27.045" v="9610"/>
          <ac:cxnSpMkLst>
            <pc:docMk/>
            <pc:sldMk cId="3908243081" sldId="944"/>
            <ac:cxnSpMk id="19" creationId="{16A924AD-B639-FA4F-0D37-D618FA000163}"/>
          </ac:cxnSpMkLst>
        </pc:cxnChg>
        <pc:cxnChg chg="mod">
          <ac:chgData name="Phillip Kaufman" userId="c001b2a046940d7c" providerId="LiveId" clId="{5CB25B10-5B1C-4017-B167-ED3104435743}" dt="2024-06-02T22:57:59.150" v="11702"/>
          <ac:cxnSpMkLst>
            <pc:docMk/>
            <pc:sldMk cId="3908243081" sldId="944"/>
            <ac:cxnSpMk id="19" creationId="{70D9057A-E1EE-CE7E-8613-FA6A794F7989}"/>
          </ac:cxnSpMkLst>
        </pc:cxnChg>
        <pc:cxnChg chg="mod">
          <ac:chgData name="Phillip Kaufman" userId="c001b2a046940d7c" providerId="LiveId" clId="{5CB25B10-5B1C-4017-B167-ED3104435743}" dt="2024-05-27T07:33:46.712" v="8719" actId="692"/>
          <ac:cxnSpMkLst>
            <pc:docMk/>
            <pc:sldMk cId="3908243081" sldId="944"/>
            <ac:cxnSpMk id="19" creationId="{CD733CD4-00F9-036E-01AD-F130F20BAB1F}"/>
          </ac:cxnSpMkLst>
        </pc:cxnChg>
        <pc:cxnChg chg="mod">
          <ac:chgData name="Phillip Kaufman" userId="c001b2a046940d7c" providerId="LiveId" clId="{5CB25B10-5B1C-4017-B167-ED3104435743}" dt="2024-06-02T22:57:59.150" v="11702"/>
          <ac:cxnSpMkLst>
            <pc:docMk/>
            <pc:sldMk cId="3908243081" sldId="944"/>
            <ac:cxnSpMk id="20" creationId="{215BF84C-9FC3-46FC-9A2B-897F9545B757}"/>
          </ac:cxnSpMkLst>
        </pc:cxnChg>
        <pc:cxnChg chg="mod">
          <ac:chgData name="Phillip Kaufman" userId="c001b2a046940d7c" providerId="LiveId" clId="{5CB25B10-5B1C-4017-B167-ED3104435743}" dt="2024-05-27T07:33:46.712" v="8719" actId="692"/>
          <ac:cxnSpMkLst>
            <pc:docMk/>
            <pc:sldMk cId="3908243081" sldId="944"/>
            <ac:cxnSpMk id="20" creationId="{43E3DEE4-860C-80C9-5985-949893E855E1}"/>
          </ac:cxnSpMkLst>
        </pc:cxnChg>
        <pc:cxnChg chg="mod">
          <ac:chgData name="Phillip Kaufman" userId="c001b2a046940d7c" providerId="LiveId" clId="{5CB25B10-5B1C-4017-B167-ED3104435743}" dt="2024-05-30T06:22:27.045" v="9610"/>
          <ac:cxnSpMkLst>
            <pc:docMk/>
            <pc:sldMk cId="3908243081" sldId="944"/>
            <ac:cxnSpMk id="20" creationId="{497D27AC-8275-3111-E0BE-2CD5EDB03A25}"/>
          </ac:cxnSpMkLst>
        </pc:cxnChg>
        <pc:cxnChg chg="mod">
          <ac:chgData name="Phillip Kaufman" userId="c001b2a046940d7c" providerId="LiveId" clId="{5CB25B10-5B1C-4017-B167-ED3104435743}" dt="2024-05-27T07:33:46.712" v="8719" actId="692"/>
          <ac:cxnSpMkLst>
            <pc:docMk/>
            <pc:sldMk cId="3908243081" sldId="944"/>
            <ac:cxnSpMk id="21" creationId="{050EACC9-1D9C-481F-354B-19369E8D4855}"/>
          </ac:cxnSpMkLst>
        </pc:cxnChg>
        <pc:cxnChg chg="mod">
          <ac:chgData name="Phillip Kaufman" userId="c001b2a046940d7c" providerId="LiveId" clId="{5CB25B10-5B1C-4017-B167-ED3104435743}" dt="2024-05-30T06:22:27.045" v="9610"/>
          <ac:cxnSpMkLst>
            <pc:docMk/>
            <pc:sldMk cId="3908243081" sldId="944"/>
            <ac:cxnSpMk id="21" creationId="{7709E738-909F-9D97-4694-FFEDC5DFE6A1}"/>
          </ac:cxnSpMkLst>
        </pc:cxnChg>
        <pc:cxnChg chg="mod">
          <ac:chgData name="Phillip Kaufman" userId="c001b2a046940d7c" providerId="LiveId" clId="{5CB25B10-5B1C-4017-B167-ED3104435743}" dt="2024-06-02T22:57:59.150" v="11702"/>
          <ac:cxnSpMkLst>
            <pc:docMk/>
            <pc:sldMk cId="3908243081" sldId="944"/>
            <ac:cxnSpMk id="21" creationId="{B4E9FA2E-6D35-0B04-DE26-AA2264F3C6DE}"/>
          </ac:cxnSpMkLst>
        </pc:cxnChg>
        <pc:cxnChg chg="mod">
          <ac:chgData name="Phillip Kaufman" userId="c001b2a046940d7c" providerId="LiveId" clId="{5CB25B10-5B1C-4017-B167-ED3104435743}" dt="2024-05-27T07:33:46.712" v="8719" actId="692"/>
          <ac:cxnSpMkLst>
            <pc:docMk/>
            <pc:sldMk cId="3908243081" sldId="944"/>
            <ac:cxnSpMk id="22" creationId="{0E0E47C4-44F0-2DF9-D151-6C555C77E6BE}"/>
          </ac:cxnSpMkLst>
        </pc:cxnChg>
        <pc:cxnChg chg="mod">
          <ac:chgData name="Phillip Kaufman" userId="c001b2a046940d7c" providerId="LiveId" clId="{5CB25B10-5B1C-4017-B167-ED3104435743}" dt="2024-05-30T06:22:27.045" v="9610"/>
          <ac:cxnSpMkLst>
            <pc:docMk/>
            <pc:sldMk cId="3908243081" sldId="944"/>
            <ac:cxnSpMk id="22" creationId="{CDA88666-F012-8AF0-888F-2CEEC036AD23}"/>
          </ac:cxnSpMkLst>
        </pc:cxnChg>
        <pc:cxnChg chg="mod">
          <ac:chgData name="Phillip Kaufman" userId="c001b2a046940d7c" providerId="LiveId" clId="{5CB25B10-5B1C-4017-B167-ED3104435743}" dt="2024-06-02T22:57:59.150" v="11702"/>
          <ac:cxnSpMkLst>
            <pc:docMk/>
            <pc:sldMk cId="3908243081" sldId="944"/>
            <ac:cxnSpMk id="22" creationId="{DF63383A-F6A2-838D-8456-23D6BD06F28E}"/>
          </ac:cxnSpMkLst>
        </pc:cxnChg>
        <pc:cxnChg chg="mod">
          <ac:chgData name="Phillip Kaufman" userId="c001b2a046940d7c" providerId="LiveId" clId="{5CB25B10-5B1C-4017-B167-ED3104435743}" dt="2024-05-27T07:33:46.712" v="8719" actId="692"/>
          <ac:cxnSpMkLst>
            <pc:docMk/>
            <pc:sldMk cId="3908243081" sldId="944"/>
            <ac:cxnSpMk id="23" creationId="{9BC7B088-A001-9230-6AD2-EDC764ECF2FA}"/>
          </ac:cxnSpMkLst>
        </pc:cxnChg>
        <pc:cxnChg chg="mod">
          <ac:chgData name="Phillip Kaufman" userId="c001b2a046940d7c" providerId="LiveId" clId="{5CB25B10-5B1C-4017-B167-ED3104435743}" dt="2024-06-02T22:57:59.150" v="11702"/>
          <ac:cxnSpMkLst>
            <pc:docMk/>
            <pc:sldMk cId="3908243081" sldId="944"/>
            <ac:cxnSpMk id="23" creationId="{9DC466AD-2AEE-7105-090A-424A4C8B3CCE}"/>
          </ac:cxnSpMkLst>
        </pc:cxnChg>
        <pc:cxnChg chg="mod">
          <ac:chgData name="Phillip Kaufman" userId="c001b2a046940d7c" providerId="LiveId" clId="{5CB25B10-5B1C-4017-B167-ED3104435743}" dt="2024-05-30T06:22:27.045" v="9610"/>
          <ac:cxnSpMkLst>
            <pc:docMk/>
            <pc:sldMk cId="3908243081" sldId="944"/>
            <ac:cxnSpMk id="23" creationId="{D8E0A77F-FCA3-CEC6-F0AD-809B8C56C318}"/>
          </ac:cxnSpMkLst>
        </pc:cxnChg>
        <pc:cxnChg chg="mod">
          <ac:chgData name="Phillip Kaufman" userId="c001b2a046940d7c" providerId="LiveId" clId="{5CB25B10-5B1C-4017-B167-ED3104435743}" dt="2024-06-02T22:57:59.150" v="11702"/>
          <ac:cxnSpMkLst>
            <pc:docMk/>
            <pc:sldMk cId="3908243081" sldId="944"/>
            <ac:cxnSpMk id="24" creationId="{51D5E37E-17C3-EDD4-97A4-F5182B2791E3}"/>
          </ac:cxnSpMkLst>
        </pc:cxnChg>
        <pc:cxnChg chg="mod">
          <ac:chgData name="Phillip Kaufman" userId="c001b2a046940d7c" providerId="LiveId" clId="{5CB25B10-5B1C-4017-B167-ED3104435743}" dt="2024-05-30T06:22:27.045" v="9610"/>
          <ac:cxnSpMkLst>
            <pc:docMk/>
            <pc:sldMk cId="3908243081" sldId="944"/>
            <ac:cxnSpMk id="24" creationId="{A6A65BCD-76EB-74B4-90F7-77453A859C39}"/>
          </ac:cxnSpMkLst>
        </pc:cxnChg>
        <pc:cxnChg chg="mod">
          <ac:chgData name="Phillip Kaufman" userId="c001b2a046940d7c" providerId="LiveId" clId="{5CB25B10-5B1C-4017-B167-ED3104435743}" dt="2024-05-27T07:33:46.712" v="8719" actId="692"/>
          <ac:cxnSpMkLst>
            <pc:docMk/>
            <pc:sldMk cId="3908243081" sldId="944"/>
            <ac:cxnSpMk id="24" creationId="{F33FD277-09A1-AE76-0776-3DDD60D30450}"/>
          </ac:cxnSpMkLst>
        </pc:cxnChg>
        <pc:cxnChg chg="mod">
          <ac:chgData name="Phillip Kaufman" userId="c001b2a046940d7c" providerId="LiveId" clId="{5CB25B10-5B1C-4017-B167-ED3104435743}" dt="2024-05-27T07:33:46.712" v="8719" actId="692"/>
          <ac:cxnSpMkLst>
            <pc:docMk/>
            <pc:sldMk cId="3908243081" sldId="944"/>
            <ac:cxnSpMk id="25" creationId="{22775A37-F274-B55B-3F52-C08021F12157}"/>
          </ac:cxnSpMkLst>
        </pc:cxnChg>
        <pc:cxnChg chg="mod">
          <ac:chgData name="Phillip Kaufman" userId="c001b2a046940d7c" providerId="LiveId" clId="{5CB25B10-5B1C-4017-B167-ED3104435743}" dt="2024-05-30T06:22:27.045" v="9610"/>
          <ac:cxnSpMkLst>
            <pc:docMk/>
            <pc:sldMk cId="3908243081" sldId="944"/>
            <ac:cxnSpMk id="25" creationId="{2AA759CB-4894-7311-3C5C-61B97DDAB48F}"/>
          </ac:cxnSpMkLst>
        </pc:cxnChg>
        <pc:cxnChg chg="mod">
          <ac:chgData name="Phillip Kaufman" userId="c001b2a046940d7c" providerId="LiveId" clId="{5CB25B10-5B1C-4017-B167-ED3104435743}" dt="2024-06-02T22:57:59.150" v="11702"/>
          <ac:cxnSpMkLst>
            <pc:docMk/>
            <pc:sldMk cId="3908243081" sldId="944"/>
            <ac:cxnSpMk id="25" creationId="{357FE567-EDFB-EAC5-8727-1D4C4CD69D67}"/>
          </ac:cxnSpMkLst>
        </pc:cxnChg>
        <pc:cxnChg chg="mod">
          <ac:chgData name="Phillip Kaufman" userId="c001b2a046940d7c" providerId="LiveId" clId="{5CB25B10-5B1C-4017-B167-ED3104435743}" dt="2024-06-02T22:57:59.150" v="11702"/>
          <ac:cxnSpMkLst>
            <pc:docMk/>
            <pc:sldMk cId="3908243081" sldId="944"/>
            <ac:cxnSpMk id="26" creationId="{8C469130-CAC8-4493-7A06-90185A0B6B92}"/>
          </ac:cxnSpMkLst>
        </pc:cxnChg>
        <pc:cxnChg chg="mod">
          <ac:chgData name="Phillip Kaufman" userId="c001b2a046940d7c" providerId="LiveId" clId="{5CB25B10-5B1C-4017-B167-ED3104435743}" dt="2024-05-30T06:22:27.045" v="9610"/>
          <ac:cxnSpMkLst>
            <pc:docMk/>
            <pc:sldMk cId="3908243081" sldId="944"/>
            <ac:cxnSpMk id="26" creationId="{9082749D-EE0B-A432-4174-291CEE5C0FD3}"/>
          </ac:cxnSpMkLst>
        </pc:cxnChg>
        <pc:cxnChg chg="mod">
          <ac:chgData name="Phillip Kaufman" userId="c001b2a046940d7c" providerId="LiveId" clId="{5CB25B10-5B1C-4017-B167-ED3104435743}" dt="2024-05-27T07:33:46.712" v="8719" actId="692"/>
          <ac:cxnSpMkLst>
            <pc:docMk/>
            <pc:sldMk cId="3908243081" sldId="944"/>
            <ac:cxnSpMk id="26" creationId="{C5D2451B-ED07-422D-6FB9-71F0946E1DCA}"/>
          </ac:cxnSpMkLst>
        </pc:cxnChg>
        <pc:cxnChg chg="mod">
          <ac:chgData name="Phillip Kaufman" userId="c001b2a046940d7c" providerId="LiveId" clId="{5CB25B10-5B1C-4017-B167-ED3104435743}" dt="2024-05-30T06:22:27.045" v="9610"/>
          <ac:cxnSpMkLst>
            <pc:docMk/>
            <pc:sldMk cId="3908243081" sldId="944"/>
            <ac:cxnSpMk id="27" creationId="{5B780C26-965D-EE0C-48FE-09568E5BAB18}"/>
          </ac:cxnSpMkLst>
        </pc:cxnChg>
        <pc:cxnChg chg="mod">
          <ac:chgData name="Phillip Kaufman" userId="c001b2a046940d7c" providerId="LiveId" clId="{5CB25B10-5B1C-4017-B167-ED3104435743}" dt="2024-06-02T22:57:59.150" v="11702"/>
          <ac:cxnSpMkLst>
            <pc:docMk/>
            <pc:sldMk cId="3908243081" sldId="944"/>
            <ac:cxnSpMk id="27" creationId="{942F4A58-692E-9AEB-AB00-0AE575E4C5B2}"/>
          </ac:cxnSpMkLst>
        </pc:cxnChg>
        <pc:cxnChg chg="mod">
          <ac:chgData name="Phillip Kaufman" userId="c001b2a046940d7c" providerId="LiveId" clId="{5CB25B10-5B1C-4017-B167-ED3104435743}" dt="2024-05-27T07:33:46.712" v="8719" actId="692"/>
          <ac:cxnSpMkLst>
            <pc:docMk/>
            <pc:sldMk cId="3908243081" sldId="944"/>
            <ac:cxnSpMk id="27" creationId="{9E9684BD-F2C9-208C-4B43-7D117EE85BD9}"/>
          </ac:cxnSpMkLst>
        </pc:cxnChg>
        <pc:cxnChg chg="mod">
          <ac:chgData name="Phillip Kaufman" userId="c001b2a046940d7c" providerId="LiveId" clId="{5CB25B10-5B1C-4017-B167-ED3104435743}" dt="2024-06-02T22:57:59.150" v="11702"/>
          <ac:cxnSpMkLst>
            <pc:docMk/>
            <pc:sldMk cId="3908243081" sldId="944"/>
            <ac:cxnSpMk id="28" creationId="{72749094-EA0B-04E3-6AA1-F767599057BE}"/>
          </ac:cxnSpMkLst>
        </pc:cxnChg>
        <pc:cxnChg chg="mod">
          <ac:chgData name="Phillip Kaufman" userId="c001b2a046940d7c" providerId="LiveId" clId="{5CB25B10-5B1C-4017-B167-ED3104435743}" dt="2024-05-30T06:22:27.045" v="9610"/>
          <ac:cxnSpMkLst>
            <pc:docMk/>
            <pc:sldMk cId="3908243081" sldId="944"/>
            <ac:cxnSpMk id="28" creationId="{AE6EA91D-7C27-3ED3-117E-5F2C0D7703F7}"/>
          </ac:cxnSpMkLst>
        </pc:cxnChg>
        <pc:cxnChg chg="mod">
          <ac:chgData name="Phillip Kaufman" userId="c001b2a046940d7c" providerId="LiveId" clId="{5CB25B10-5B1C-4017-B167-ED3104435743}" dt="2024-05-27T07:33:46.712" v="8719" actId="692"/>
          <ac:cxnSpMkLst>
            <pc:docMk/>
            <pc:sldMk cId="3908243081" sldId="944"/>
            <ac:cxnSpMk id="28" creationId="{B95230E8-E93A-CD46-46EA-2D1A896C2B5F}"/>
          </ac:cxnSpMkLst>
        </pc:cxnChg>
        <pc:cxnChg chg="mod">
          <ac:chgData name="Phillip Kaufman" userId="c001b2a046940d7c" providerId="LiveId" clId="{5CB25B10-5B1C-4017-B167-ED3104435743}" dt="2024-05-27T07:33:46.712" v="8719" actId="692"/>
          <ac:cxnSpMkLst>
            <pc:docMk/>
            <pc:sldMk cId="3908243081" sldId="944"/>
            <ac:cxnSpMk id="29" creationId="{1902AA6F-E13C-DADF-E0B7-33D5D1E6502A}"/>
          </ac:cxnSpMkLst>
        </pc:cxnChg>
        <pc:cxnChg chg="mod">
          <ac:chgData name="Phillip Kaufman" userId="c001b2a046940d7c" providerId="LiveId" clId="{5CB25B10-5B1C-4017-B167-ED3104435743}" dt="2024-06-02T22:57:59.150" v="11702"/>
          <ac:cxnSpMkLst>
            <pc:docMk/>
            <pc:sldMk cId="3908243081" sldId="944"/>
            <ac:cxnSpMk id="29" creationId="{9B690CA7-E6D7-F751-5D3A-EDE45B5ADD55}"/>
          </ac:cxnSpMkLst>
        </pc:cxnChg>
        <pc:cxnChg chg="mod">
          <ac:chgData name="Phillip Kaufman" userId="c001b2a046940d7c" providerId="LiveId" clId="{5CB25B10-5B1C-4017-B167-ED3104435743}" dt="2024-05-30T06:22:27.045" v="9610"/>
          <ac:cxnSpMkLst>
            <pc:docMk/>
            <pc:sldMk cId="3908243081" sldId="944"/>
            <ac:cxnSpMk id="29" creationId="{DD676F9F-8BA5-47EA-2CD9-C005BCEAC7DE}"/>
          </ac:cxnSpMkLst>
        </pc:cxnChg>
        <pc:cxnChg chg="mod">
          <ac:chgData name="Phillip Kaufman" userId="c001b2a046940d7c" providerId="LiveId" clId="{5CB25B10-5B1C-4017-B167-ED3104435743}" dt="2024-05-27T07:33:46.712" v="8719" actId="692"/>
          <ac:cxnSpMkLst>
            <pc:docMk/>
            <pc:sldMk cId="3908243081" sldId="944"/>
            <ac:cxnSpMk id="30" creationId="{043AFDD7-6793-83B1-18EE-26D5FDC0A7A3}"/>
          </ac:cxnSpMkLst>
        </pc:cxnChg>
        <pc:cxnChg chg="mod">
          <ac:chgData name="Phillip Kaufman" userId="c001b2a046940d7c" providerId="LiveId" clId="{5CB25B10-5B1C-4017-B167-ED3104435743}" dt="2024-05-30T06:22:27.045" v="9610"/>
          <ac:cxnSpMkLst>
            <pc:docMk/>
            <pc:sldMk cId="3908243081" sldId="944"/>
            <ac:cxnSpMk id="30" creationId="{87AB9A55-362C-644A-50BD-34AAD8F5CDC2}"/>
          </ac:cxnSpMkLst>
        </pc:cxnChg>
        <pc:cxnChg chg="mod">
          <ac:chgData name="Phillip Kaufman" userId="c001b2a046940d7c" providerId="LiveId" clId="{5CB25B10-5B1C-4017-B167-ED3104435743}" dt="2024-06-02T22:57:59.150" v="11702"/>
          <ac:cxnSpMkLst>
            <pc:docMk/>
            <pc:sldMk cId="3908243081" sldId="944"/>
            <ac:cxnSpMk id="30" creationId="{DD15B143-7FD3-6F60-9E4A-B5A1BB989D85}"/>
          </ac:cxnSpMkLst>
        </pc:cxnChg>
        <pc:cxnChg chg="mod">
          <ac:chgData name="Phillip Kaufman" userId="c001b2a046940d7c" providerId="LiveId" clId="{5CB25B10-5B1C-4017-B167-ED3104435743}" dt="2024-06-02T22:57:59.150" v="11702"/>
          <ac:cxnSpMkLst>
            <pc:docMk/>
            <pc:sldMk cId="3908243081" sldId="944"/>
            <ac:cxnSpMk id="31" creationId="{8B0C0536-9958-BB0A-309B-150174BED110}"/>
          </ac:cxnSpMkLst>
        </pc:cxnChg>
        <pc:cxnChg chg="mod">
          <ac:chgData name="Phillip Kaufman" userId="c001b2a046940d7c" providerId="LiveId" clId="{5CB25B10-5B1C-4017-B167-ED3104435743}" dt="2024-05-30T06:22:27.045" v="9610"/>
          <ac:cxnSpMkLst>
            <pc:docMk/>
            <pc:sldMk cId="3908243081" sldId="944"/>
            <ac:cxnSpMk id="31" creationId="{8BF52ADC-1F26-8CD1-62EE-5A63A2E38344}"/>
          </ac:cxnSpMkLst>
        </pc:cxnChg>
        <pc:cxnChg chg="mod">
          <ac:chgData name="Phillip Kaufman" userId="c001b2a046940d7c" providerId="LiveId" clId="{5CB25B10-5B1C-4017-B167-ED3104435743}" dt="2024-05-27T07:33:46.712" v="8719" actId="692"/>
          <ac:cxnSpMkLst>
            <pc:docMk/>
            <pc:sldMk cId="3908243081" sldId="944"/>
            <ac:cxnSpMk id="31" creationId="{C3AC2702-40A5-6460-04FF-67F2F78B146F}"/>
          </ac:cxnSpMkLst>
        </pc:cxnChg>
        <pc:cxnChg chg="mod">
          <ac:chgData name="Phillip Kaufman" userId="c001b2a046940d7c" providerId="LiveId" clId="{5CB25B10-5B1C-4017-B167-ED3104435743}" dt="2024-05-27T07:33:46.712" v="8719" actId="692"/>
          <ac:cxnSpMkLst>
            <pc:docMk/>
            <pc:sldMk cId="3908243081" sldId="944"/>
            <ac:cxnSpMk id="32" creationId="{37E7B162-8E3B-4954-A00D-7E907E9BCFE1}"/>
          </ac:cxnSpMkLst>
        </pc:cxnChg>
        <pc:cxnChg chg="mod">
          <ac:chgData name="Phillip Kaufman" userId="c001b2a046940d7c" providerId="LiveId" clId="{5CB25B10-5B1C-4017-B167-ED3104435743}" dt="2024-05-30T06:22:27.045" v="9610"/>
          <ac:cxnSpMkLst>
            <pc:docMk/>
            <pc:sldMk cId="3908243081" sldId="944"/>
            <ac:cxnSpMk id="32" creationId="{3FEBC05E-4557-2B0B-EB56-6AC9ACA5389F}"/>
          </ac:cxnSpMkLst>
        </pc:cxnChg>
        <pc:cxnChg chg="mod">
          <ac:chgData name="Phillip Kaufman" userId="c001b2a046940d7c" providerId="LiveId" clId="{5CB25B10-5B1C-4017-B167-ED3104435743}" dt="2024-06-02T22:57:59.150" v="11702"/>
          <ac:cxnSpMkLst>
            <pc:docMk/>
            <pc:sldMk cId="3908243081" sldId="944"/>
            <ac:cxnSpMk id="32" creationId="{DDBB10D8-3ABE-00E7-7074-5BCA5F0ED830}"/>
          </ac:cxnSpMkLst>
        </pc:cxnChg>
        <pc:cxnChg chg="mod">
          <ac:chgData name="Phillip Kaufman" userId="c001b2a046940d7c" providerId="LiveId" clId="{5CB25B10-5B1C-4017-B167-ED3104435743}" dt="2024-05-27T07:33:46.712" v="8719" actId="692"/>
          <ac:cxnSpMkLst>
            <pc:docMk/>
            <pc:sldMk cId="3908243081" sldId="944"/>
            <ac:cxnSpMk id="33" creationId="{C85C0021-A128-A89C-4407-1FE531DFBA06}"/>
          </ac:cxnSpMkLst>
        </pc:cxnChg>
        <pc:cxnChg chg="mod">
          <ac:chgData name="Phillip Kaufman" userId="c001b2a046940d7c" providerId="LiveId" clId="{5CB25B10-5B1C-4017-B167-ED3104435743}" dt="2024-06-02T22:57:59.150" v="11702"/>
          <ac:cxnSpMkLst>
            <pc:docMk/>
            <pc:sldMk cId="3908243081" sldId="944"/>
            <ac:cxnSpMk id="33" creationId="{DD2EB803-5D03-1A49-CF13-6A1F069ED2AA}"/>
          </ac:cxnSpMkLst>
        </pc:cxnChg>
        <pc:cxnChg chg="mod">
          <ac:chgData name="Phillip Kaufman" userId="c001b2a046940d7c" providerId="LiveId" clId="{5CB25B10-5B1C-4017-B167-ED3104435743}" dt="2024-05-30T06:22:27.045" v="9610"/>
          <ac:cxnSpMkLst>
            <pc:docMk/>
            <pc:sldMk cId="3908243081" sldId="944"/>
            <ac:cxnSpMk id="33" creationId="{F0F02D85-6EB6-23CD-17A8-C7895A2D1816}"/>
          </ac:cxnSpMkLst>
        </pc:cxnChg>
        <pc:cxnChg chg="mod">
          <ac:chgData name="Phillip Kaufman" userId="c001b2a046940d7c" providerId="LiveId" clId="{5CB25B10-5B1C-4017-B167-ED3104435743}" dt="2024-06-02T22:57:59.150" v="11702"/>
          <ac:cxnSpMkLst>
            <pc:docMk/>
            <pc:sldMk cId="3908243081" sldId="944"/>
            <ac:cxnSpMk id="34" creationId="{16EED487-86BB-0843-2FF8-9D167E5AFDA0}"/>
          </ac:cxnSpMkLst>
        </pc:cxnChg>
        <pc:cxnChg chg="mod">
          <ac:chgData name="Phillip Kaufman" userId="c001b2a046940d7c" providerId="LiveId" clId="{5CB25B10-5B1C-4017-B167-ED3104435743}" dt="2024-05-27T07:33:46.712" v="8719" actId="692"/>
          <ac:cxnSpMkLst>
            <pc:docMk/>
            <pc:sldMk cId="3908243081" sldId="944"/>
            <ac:cxnSpMk id="34" creationId="{5044C758-F6B2-6386-F8E7-939CD4B404C6}"/>
          </ac:cxnSpMkLst>
        </pc:cxnChg>
        <pc:cxnChg chg="mod">
          <ac:chgData name="Phillip Kaufman" userId="c001b2a046940d7c" providerId="LiveId" clId="{5CB25B10-5B1C-4017-B167-ED3104435743}" dt="2024-05-30T06:22:27.045" v="9610"/>
          <ac:cxnSpMkLst>
            <pc:docMk/>
            <pc:sldMk cId="3908243081" sldId="944"/>
            <ac:cxnSpMk id="34" creationId="{C7B7EB59-E8CE-FC8A-3758-7CA94094C176}"/>
          </ac:cxnSpMkLst>
        </pc:cxnChg>
        <pc:cxnChg chg="mod">
          <ac:chgData name="Phillip Kaufman" userId="c001b2a046940d7c" providerId="LiveId" clId="{5CB25B10-5B1C-4017-B167-ED3104435743}" dt="2024-05-27T07:33:46.712" v="8719" actId="692"/>
          <ac:cxnSpMkLst>
            <pc:docMk/>
            <pc:sldMk cId="3908243081" sldId="944"/>
            <ac:cxnSpMk id="35" creationId="{4B976DB1-4BB2-8EEC-60F1-56C5FCCCA97C}"/>
          </ac:cxnSpMkLst>
        </pc:cxnChg>
        <pc:cxnChg chg="mod">
          <ac:chgData name="Phillip Kaufman" userId="c001b2a046940d7c" providerId="LiveId" clId="{5CB25B10-5B1C-4017-B167-ED3104435743}" dt="2024-05-30T06:22:27.045" v="9610"/>
          <ac:cxnSpMkLst>
            <pc:docMk/>
            <pc:sldMk cId="3908243081" sldId="944"/>
            <ac:cxnSpMk id="35" creationId="{7E94C480-71C1-6BE9-7858-7CE4693EC994}"/>
          </ac:cxnSpMkLst>
        </pc:cxnChg>
        <pc:cxnChg chg="mod">
          <ac:chgData name="Phillip Kaufman" userId="c001b2a046940d7c" providerId="LiveId" clId="{5CB25B10-5B1C-4017-B167-ED3104435743}" dt="2024-06-02T22:57:59.150" v="11702"/>
          <ac:cxnSpMkLst>
            <pc:docMk/>
            <pc:sldMk cId="3908243081" sldId="944"/>
            <ac:cxnSpMk id="35" creationId="{CC2C15B5-6A37-6EBE-08E2-659CBE498EFA}"/>
          </ac:cxnSpMkLst>
        </pc:cxnChg>
        <pc:cxnChg chg="mod">
          <ac:chgData name="Phillip Kaufman" userId="c001b2a046940d7c" providerId="LiveId" clId="{5CB25B10-5B1C-4017-B167-ED3104435743}" dt="2024-05-30T06:22:27.045" v="9610"/>
          <ac:cxnSpMkLst>
            <pc:docMk/>
            <pc:sldMk cId="3908243081" sldId="944"/>
            <ac:cxnSpMk id="36" creationId="{287D2A4F-7E85-3242-A9DA-C8DCE1C68552}"/>
          </ac:cxnSpMkLst>
        </pc:cxnChg>
        <pc:cxnChg chg="mod">
          <ac:chgData name="Phillip Kaufman" userId="c001b2a046940d7c" providerId="LiveId" clId="{5CB25B10-5B1C-4017-B167-ED3104435743}" dt="2024-06-02T22:57:59.150" v="11702"/>
          <ac:cxnSpMkLst>
            <pc:docMk/>
            <pc:sldMk cId="3908243081" sldId="944"/>
            <ac:cxnSpMk id="36" creationId="{389FA29A-5916-06E3-1699-2A0E6FB5F17A}"/>
          </ac:cxnSpMkLst>
        </pc:cxnChg>
        <pc:cxnChg chg="mod">
          <ac:chgData name="Phillip Kaufman" userId="c001b2a046940d7c" providerId="LiveId" clId="{5CB25B10-5B1C-4017-B167-ED3104435743}" dt="2024-05-27T07:33:46.712" v="8719" actId="692"/>
          <ac:cxnSpMkLst>
            <pc:docMk/>
            <pc:sldMk cId="3908243081" sldId="944"/>
            <ac:cxnSpMk id="36" creationId="{9FD68001-0102-7F8B-93F6-81924827374D}"/>
          </ac:cxnSpMkLst>
        </pc:cxnChg>
        <pc:cxnChg chg="mod">
          <ac:chgData name="Phillip Kaufman" userId="c001b2a046940d7c" providerId="LiveId" clId="{5CB25B10-5B1C-4017-B167-ED3104435743}" dt="2024-05-27T07:33:46.712" v="8719" actId="692"/>
          <ac:cxnSpMkLst>
            <pc:docMk/>
            <pc:sldMk cId="3908243081" sldId="944"/>
            <ac:cxnSpMk id="37" creationId="{91108626-FB41-181F-09F1-466F044A6301}"/>
          </ac:cxnSpMkLst>
        </pc:cxnChg>
        <pc:cxnChg chg="mod">
          <ac:chgData name="Phillip Kaufman" userId="c001b2a046940d7c" providerId="LiveId" clId="{5CB25B10-5B1C-4017-B167-ED3104435743}" dt="2024-05-30T06:22:27.045" v="9610"/>
          <ac:cxnSpMkLst>
            <pc:docMk/>
            <pc:sldMk cId="3908243081" sldId="944"/>
            <ac:cxnSpMk id="37" creationId="{AD48465A-ABF7-A695-B9A2-54BF11FBE980}"/>
          </ac:cxnSpMkLst>
        </pc:cxnChg>
        <pc:cxnChg chg="mod">
          <ac:chgData name="Phillip Kaufman" userId="c001b2a046940d7c" providerId="LiveId" clId="{5CB25B10-5B1C-4017-B167-ED3104435743}" dt="2024-06-02T22:57:59.150" v="11702"/>
          <ac:cxnSpMkLst>
            <pc:docMk/>
            <pc:sldMk cId="3908243081" sldId="944"/>
            <ac:cxnSpMk id="37" creationId="{BC139AC6-8BFB-7E50-88A9-AD0F7C8E2F40}"/>
          </ac:cxnSpMkLst>
        </pc:cxnChg>
        <pc:cxnChg chg="mod">
          <ac:chgData name="Phillip Kaufman" userId="c001b2a046940d7c" providerId="LiveId" clId="{5CB25B10-5B1C-4017-B167-ED3104435743}" dt="2024-05-30T06:22:27.045" v="9610"/>
          <ac:cxnSpMkLst>
            <pc:docMk/>
            <pc:sldMk cId="3908243081" sldId="944"/>
            <ac:cxnSpMk id="38" creationId="{7E58CF73-7910-25AB-CEE8-DE9709375489}"/>
          </ac:cxnSpMkLst>
        </pc:cxnChg>
        <pc:cxnChg chg="mod">
          <ac:chgData name="Phillip Kaufman" userId="c001b2a046940d7c" providerId="LiveId" clId="{5CB25B10-5B1C-4017-B167-ED3104435743}" dt="2024-05-27T07:33:46.712" v="8719" actId="692"/>
          <ac:cxnSpMkLst>
            <pc:docMk/>
            <pc:sldMk cId="3908243081" sldId="944"/>
            <ac:cxnSpMk id="38" creationId="{88F74E96-9B29-9DDB-78E9-33006C8E2AB7}"/>
          </ac:cxnSpMkLst>
        </pc:cxnChg>
        <pc:cxnChg chg="mod">
          <ac:chgData name="Phillip Kaufman" userId="c001b2a046940d7c" providerId="LiveId" clId="{5CB25B10-5B1C-4017-B167-ED3104435743}" dt="2024-06-02T22:57:59.150" v="11702"/>
          <ac:cxnSpMkLst>
            <pc:docMk/>
            <pc:sldMk cId="3908243081" sldId="944"/>
            <ac:cxnSpMk id="38" creationId="{E0C2BA73-FDE3-90C0-47F0-CDFCC7D9C56B}"/>
          </ac:cxnSpMkLst>
        </pc:cxnChg>
        <pc:cxnChg chg="mod">
          <ac:chgData name="Phillip Kaufman" userId="c001b2a046940d7c" providerId="LiveId" clId="{5CB25B10-5B1C-4017-B167-ED3104435743}" dt="2024-06-02T22:57:59.150" v="11702"/>
          <ac:cxnSpMkLst>
            <pc:docMk/>
            <pc:sldMk cId="3908243081" sldId="944"/>
            <ac:cxnSpMk id="39" creationId="{222F86FF-869C-C6B9-C090-84F2088F963C}"/>
          </ac:cxnSpMkLst>
        </pc:cxnChg>
        <pc:cxnChg chg="mod">
          <ac:chgData name="Phillip Kaufman" userId="c001b2a046940d7c" providerId="LiveId" clId="{5CB25B10-5B1C-4017-B167-ED3104435743}" dt="2024-05-30T06:22:27.045" v="9610"/>
          <ac:cxnSpMkLst>
            <pc:docMk/>
            <pc:sldMk cId="3908243081" sldId="944"/>
            <ac:cxnSpMk id="39" creationId="{86AA0762-FA2D-5715-2C5F-C565D4E8F6CA}"/>
          </ac:cxnSpMkLst>
        </pc:cxnChg>
        <pc:cxnChg chg="mod">
          <ac:chgData name="Phillip Kaufman" userId="c001b2a046940d7c" providerId="LiveId" clId="{5CB25B10-5B1C-4017-B167-ED3104435743}" dt="2024-05-27T07:33:46.712" v="8719" actId="692"/>
          <ac:cxnSpMkLst>
            <pc:docMk/>
            <pc:sldMk cId="3908243081" sldId="944"/>
            <ac:cxnSpMk id="39" creationId="{A17053F0-25BD-0F9E-015B-BF04B390924C}"/>
          </ac:cxnSpMkLst>
        </pc:cxnChg>
        <pc:cxnChg chg="mod">
          <ac:chgData name="Phillip Kaufman" userId="c001b2a046940d7c" providerId="LiveId" clId="{5CB25B10-5B1C-4017-B167-ED3104435743}" dt="2024-06-02T22:57:59.150" v="11702"/>
          <ac:cxnSpMkLst>
            <pc:docMk/>
            <pc:sldMk cId="3908243081" sldId="944"/>
            <ac:cxnSpMk id="40" creationId="{195AC478-88CC-285A-B4E5-74B01CE5EAD5}"/>
          </ac:cxnSpMkLst>
        </pc:cxnChg>
        <pc:cxnChg chg="mod">
          <ac:chgData name="Phillip Kaufman" userId="c001b2a046940d7c" providerId="LiveId" clId="{5CB25B10-5B1C-4017-B167-ED3104435743}" dt="2024-05-30T06:22:27.045" v="9610"/>
          <ac:cxnSpMkLst>
            <pc:docMk/>
            <pc:sldMk cId="3908243081" sldId="944"/>
            <ac:cxnSpMk id="40" creationId="{4A62186F-1607-8073-BB19-4A62964332AA}"/>
          </ac:cxnSpMkLst>
        </pc:cxnChg>
        <pc:cxnChg chg="mod">
          <ac:chgData name="Phillip Kaufman" userId="c001b2a046940d7c" providerId="LiveId" clId="{5CB25B10-5B1C-4017-B167-ED3104435743}" dt="2024-05-27T07:33:46.712" v="8719" actId="692"/>
          <ac:cxnSpMkLst>
            <pc:docMk/>
            <pc:sldMk cId="3908243081" sldId="944"/>
            <ac:cxnSpMk id="40" creationId="{EE1C54F0-4E26-CFF7-6936-D668DCC466C8}"/>
          </ac:cxnSpMkLst>
        </pc:cxnChg>
        <pc:cxnChg chg="mod">
          <ac:chgData name="Phillip Kaufman" userId="c001b2a046940d7c" providerId="LiveId" clId="{5CB25B10-5B1C-4017-B167-ED3104435743}" dt="2024-05-30T06:22:27.045" v="9610"/>
          <ac:cxnSpMkLst>
            <pc:docMk/>
            <pc:sldMk cId="3908243081" sldId="944"/>
            <ac:cxnSpMk id="41" creationId="{C06C67F5-1554-0C5C-91B8-BDCBB5382BA2}"/>
          </ac:cxnSpMkLst>
        </pc:cxnChg>
        <pc:cxnChg chg="mod">
          <ac:chgData name="Phillip Kaufman" userId="c001b2a046940d7c" providerId="LiveId" clId="{5CB25B10-5B1C-4017-B167-ED3104435743}" dt="2024-05-27T07:33:46.712" v="8719" actId="692"/>
          <ac:cxnSpMkLst>
            <pc:docMk/>
            <pc:sldMk cId="3908243081" sldId="944"/>
            <ac:cxnSpMk id="41" creationId="{E35A87B1-64C8-B378-725E-CB29C5F0BC0B}"/>
          </ac:cxnSpMkLst>
        </pc:cxnChg>
        <pc:cxnChg chg="mod">
          <ac:chgData name="Phillip Kaufman" userId="c001b2a046940d7c" providerId="LiveId" clId="{5CB25B10-5B1C-4017-B167-ED3104435743}" dt="2024-06-02T22:57:59.150" v="11702"/>
          <ac:cxnSpMkLst>
            <pc:docMk/>
            <pc:sldMk cId="3908243081" sldId="944"/>
            <ac:cxnSpMk id="41" creationId="{FD517501-669F-29FB-6C9D-251E53803346}"/>
          </ac:cxnSpMkLst>
        </pc:cxnChg>
        <pc:cxnChg chg="mod">
          <ac:chgData name="Phillip Kaufman" userId="c001b2a046940d7c" providerId="LiveId" clId="{5CB25B10-5B1C-4017-B167-ED3104435743}" dt="2024-05-30T06:22:27.045" v="9610"/>
          <ac:cxnSpMkLst>
            <pc:docMk/>
            <pc:sldMk cId="3908243081" sldId="944"/>
            <ac:cxnSpMk id="42" creationId="{9FA7C8D3-39FA-ACFE-5D9C-EE23921E973C}"/>
          </ac:cxnSpMkLst>
        </pc:cxnChg>
        <pc:cxnChg chg="mod">
          <ac:chgData name="Phillip Kaufman" userId="c001b2a046940d7c" providerId="LiveId" clId="{5CB25B10-5B1C-4017-B167-ED3104435743}" dt="2024-05-27T07:33:46.712" v="8719" actId="692"/>
          <ac:cxnSpMkLst>
            <pc:docMk/>
            <pc:sldMk cId="3908243081" sldId="944"/>
            <ac:cxnSpMk id="42" creationId="{BB207285-0FB7-E9E1-AF89-57B6126EEB36}"/>
          </ac:cxnSpMkLst>
        </pc:cxnChg>
        <pc:cxnChg chg="mod">
          <ac:chgData name="Phillip Kaufman" userId="c001b2a046940d7c" providerId="LiveId" clId="{5CB25B10-5B1C-4017-B167-ED3104435743}" dt="2024-06-02T23:25:25.571" v="11998" actId="165"/>
          <ac:cxnSpMkLst>
            <pc:docMk/>
            <pc:sldMk cId="3908243081" sldId="944"/>
            <ac:cxnSpMk id="45" creationId="{76CA244A-3AF7-9CC1-3186-57A895D2301F}"/>
          </ac:cxnSpMkLst>
        </pc:cxnChg>
        <pc:cxnChg chg="mod">
          <ac:chgData name="Phillip Kaufman" userId="c001b2a046940d7c" providerId="LiveId" clId="{5CB25B10-5B1C-4017-B167-ED3104435743}" dt="2024-06-02T23:25:25.571" v="11998" actId="165"/>
          <ac:cxnSpMkLst>
            <pc:docMk/>
            <pc:sldMk cId="3908243081" sldId="944"/>
            <ac:cxnSpMk id="46" creationId="{AC271063-A09B-2E49-7A0C-4D756DD6725B}"/>
          </ac:cxnSpMkLst>
        </pc:cxnChg>
        <pc:cxnChg chg="mod">
          <ac:chgData name="Phillip Kaufman" userId="c001b2a046940d7c" providerId="LiveId" clId="{5CB25B10-5B1C-4017-B167-ED3104435743}" dt="2024-06-02T23:25:25.571" v="11998" actId="165"/>
          <ac:cxnSpMkLst>
            <pc:docMk/>
            <pc:sldMk cId="3908243081" sldId="944"/>
            <ac:cxnSpMk id="47" creationId="{FDEF5969-A754-59D1-0780-D8A8ED3A4F01}"/>
          </ac:cxnSpMkLst>
        </pc:cxnChg>
        <pc:cxnChg chg="mod">
          <ac:chgData name="Phillip Kaufman" userId="c001b2a046940d7c" providerId="LiveId" clId="{5CB25B10-5B1C-4017-B167-ED3104435743}" dt="2024-06-02T23:25:25.571" v="11998" actId="165"/>
          <ac:cxnSpMkLst>
            <pc:docMk/>
            <pc:sldMk cId="3908243081" sldId="944"/>
            <ac:cxnSpMk id="48" creationId="{AD7A1567-AC7F-21CA-4251-D8BA1E702878}"/>
          </ac:cxnSpMkLst>
        </pc:cxnChg>
        <pc:cxnChg chg="mod">
          <ac:chgData name="Phillip Kaufman" userId="c001b2a046940d7c" providerId="LiveId" clId="{5CB25B10-5B1C-4017-B167-ED3104435743}" dt="2024-06-02T23:25:25.571" v="11998" actId="165"/>
          <ac:cxnSpMkLst>
            <pc:docMk/>
            <pc:sldMk cId="3908243081" sldId="944"/>
            <ac:cxnSpMk id="49" creationId="{32BA7DFC-FC46-71CD-EFE6-C16E2FB64682}"/>
          </ac:cxnSpMkLst>
        </pc:cxnChg>
        <pc:cxnChg chg="mod">
          <ac:chgData name="Phillip Kaufman" userId="c001b2a046940d7c" providerId="LiveId" clId="{5CB25B10-5B1C-4017-B167-ED3104435743}" dt="2024-06-02T23:25:25.571" v="11998" actId="165"/>
          <ac:cxnSpMkLst>
            <pc:docMk/>
            <pc:sldMk cId="3908243081" sldId="944"/>
            <ac:cxnSpMk id="50" creationId="{DF86E696-4069-8BA1-68EE-2FADDB309EB8}"/>
          </ac:cxnSpMkLst>
        </pc:cxnChg>
        <pc:cxnChg chg="mod">
          <ac:chgData name="Phillip Kaufman" userId="c001b2a046940d7c" providerId="LiveId" clId="{5CB25B10-5B1C-4017-B167-ED3104435743}" dt="2024-06-02T23:25:25.571" v="11998" actId="165"/>
          <ac:cxnSpMkLst>
            <pc:docMk/>
            <pc:sldMk cId="3908243081" sldId="944"/>
            <ac:cxnSpMk id="51" creationId="{7A3C9BE3-4096-1BCC-6311-7E4FF4114726}"/>
          </ac:cxnSpMkLst>
        </pc:cxnChg>
        <pc:cxnChg chg="mod">
          <ac:chgData name="Phillip Kaufman" userId="c001b2a046940d7c" providerId="LiveId" clId="{5CB25B10-5B1C-4017-B167-ED3104435743}" dt="2024-06-02T23:25:25.571" v="11998" actId="165"/>
          <ac:cxnSpMkLst>
            <pc:docMk/>
            <pc:sldMk cId="3908243081" sldId="944"/>
            <ac:cxnSpMk id="52" creationId="{2BC0C80F-3455-E3BA-5A10-8C4FC3E26512}"/>
          </ac:cxnSpMkLst>
        </pc:cxnChg>
        <pc:cxnChg chg="mod">
          <ac:chgData name="Phillip Kaufman" userId="c001b2a046940d7c" providerId="LiveId" clId="{5CB25B10-5B1C-4017-B167-ED3104435743}" dt="2024-06-02T23:25:25.571" v="11998" actId="165"/>
          <ac:cxnSpMkLst>
            <pc:docMk/>
            <pc:sldMk cId="3908243081" sldId="944"/>
            <ac:cxnSpMk id="53" creationId="{CD733CD4-00F9-036E-01AD-F130F20BAB1F}"/>
          </ac:cxnSpMkLst>
        </pc:cxnChg>
        <pc:cxnChg chg="mod">
          <ac:chgData name="Phillip Kaufman" userId="c001b2a046940d7c" providerId="LiveId" clId="{5CB25B10-5B1C-4017-B167-ED3104435743}" dt="2024-06-02T23:25:25.571" v="11998" actId="165"/>
          <ac:cxnSpMkLst>
            <pc:docMk/>
            <pc:sldMk cId="3908243081" sldId="944"/>
            <ac:cxnSpMk id="54" creationId="{43E3DEE4-860C-80C9-5985-949893E855E1}"/>
          </ac:cxnSpMkLst>
        </pc:cxnChg>
        <pc:cxnChg chg="mod">
          <ac:chgData name="Phillip Kaufman" userId="c001b2a046940d7c" providerId="LiveId" clId="{5CB25B10-5B1C-4017-B167-ED3104435743}" dt="2024-06-02T23:25:25.571" v="11998" actId="165"/>
          <ac:cxnSpMkLst>
            <pc:docMk/>
            <pc:sldMk cId="3908243081" sldId="944"/>
            <ac:cxnSpMk id="55" creationId="{050EACC9-1D9C-481F-354B-19369E8D4855}"/>
          </ac:cxnSpMkLst>
        </pc:cxnChg>
        <pc:cxnChg chg="mod">
          <ac:chgData name="Phillip Kaufman" userId="c001b2a046940d7c" providerId="LiveId" clId="{5CB25B10-5B1C-4017-B167-ED3104435743}" dt="2024-06-02T23:25:25.571" v="11998" actId="165"/>
          <ac:cxnSpMkLst>
            <pc:docMk/>
            <pc:sldMk cId="3908243081" sldId="944"/>
            <ac:cxnSpMk id="56" creationId="{0E0E47C4-44F0-2DF9-D151-6C555C77E6BE}"/>
          </ac:cxnSpMkLst>
        </pc:cxnChg>
        <pc:cxnChg chg="mod">
          <ac:chgData name="Phillip Kaufman" userId="c001b2a046940d7c" providerId="LiveId" clId="{5CB25B10-5B1C-4017-B167-ED3104435743}" dt="2024-06-02T23:25:25.571" v="11998" actId="165"/>
          <ac:cxnSpMkLst>
            <pc:docMk/>
            <pc:sldMk cId="3908243081" sldId="944"/>
            <ac:cxnSpMk id="57" creationId="{9BC7B088-A001-9230-6AD2-EDC764ECF2FA}"/>
          </ac:cxnSpMkLst>
        </pc:cxnChg>
        <pc:cxnChg chg="mod">
          <ac:chgData name="Phillip Kaufman" userId="c001b2a046940d7c" providerId="LiveId" clId="{5CB25B10-5B1C-4017-B167-ED3104435743}" dt="2024-06-02T23:25:25.571" v="11998" actId="165"/>
          <ac:cxnSpMkLst>
            <pc:docMk/>
            <pc:sldMk cId="3908243081" sldId="944"/>
            <ac:cxnSpMk id="58" creationId="{F33FD277-09A1-AE76-0776-3DDD60D30450}"/>
          </ac:cxnSpMkLst>
        </pc:cxnChg>
        <pc:cxnChg chg="mod">
          <ac:chgData name="Phillip Kaufman" userId="c001b2a046940d7c" providerId="LiveId" clId="{5CB25B10-5B1C-4017-B167-ED3104435743}" dt="2024-06-02T23:25:25.571" v="11998" actId="165"/>
          <ac:cxnSpMkLst>
            <pc:docMk/>
            <pc:sldMk cId="3908243081" sldId="944"/>
            <ac:cxnSpMk id="59" creationId="{22775A37-F274-B55B-3F52-C08021F12157}"/>
          </ac:cxnSpMkLst>
        </pc:cxnChg>
        <pc:cxnChg chg="mod">
          <ac:chgData name="Phillip Kaufman" userId="c001b2a046940d7c" providerId="LiveId" clId="{5CB25B10-5B1C-4017-B167-ED3104435743}" dt="2024-06-02T23:25:25.571" v="11998" actId="165"/>
          <ac:cxnSpMkLst>
            <pc:docMk/>
            <pc:sldMk cId="3908243081" sldId="944"/>
            <ac:cxnSpMk id="60" creationId="{C5D2451B-ED07-422D-6FB9-71F0946E1DCA}"/>
          </ac:cxnSpMkLst>
        </pc:cxnChg>
        <pc:cxnChg chg="mod">
          <ac:chgData name="Phillip Kaufman" userId="c001b2a046940d7c" providerId="LiveId" clId="{5CB25B10-5B1C-4017-B167-ED3104435743}" dt="2024-06-02T23:25:25.571" v="11998" actId="165"/>
          <ac:cxnSpMkLst>
            <pc:docMk/>
            <pc:sldMk cId="3908243081" sldId="944"/>
            <ac:cxnSpMk id="61" creationId="{9E9684BD-F2C9-208C-4B43-7D117EE85BD9}"/>
          </ac:cxnSpMkLst>
        </pc:cxnChg>
        <pc:cxnChg chg="mod">
          <ac:chgData name="Phillip Kaufman" userId="c001b2a046940d7c" providerId="LiveId" clId="{5CB25B10-5B1C-4017-B167-ED3104435743}" dt="2024-06-02T23:25:25.571" v="11998" actId="165"/>
          <ac:cxnSpMkLst>
            <pc:docMk/>
            <pc:sldMk cId="3908243081" sldId="944"/>
            <ac:cxnSpMk id="62" creationId="{B95230E8-E93A-CD46-46EA-2D1A896C2B5F}"/>
          </ac:cxnSpMkLst>
        </pc:cxnChg>
        <pc:cxnChg chg="mod">
          <ac:chgData name="Phillip Kaufman" userId="c001b2a046940d7c" providerId="LiveId" clId="{5CB25B10-5B1C-4017-B167-ED3104435743}" dt="2024-06-02T23:25:25.571" v="11998" actId="165"/>
          <ac:cxnSpMkLst>
            <pc:docMk/>
            <pc:sldMk cId="3908243081" sldId="944"/>
            <ac:cxnSpMk id="63" creationId="{1902AA6F-E13C-DADF-E0B7-33D5D1E6502A}"/>
          </ac:cxnSpMkLst>
        </pc:cxnChg>
        <pc:cxnChg chg="mod">
          <ac:chgData name="Phillip Kaufman" userId="c001b2a046940d7c" providerId="LiveId" clId="{5CB25B10-5B1C-4017-B167-ED3104435743}" dt="2024-06-02T23:25:25.571" v="11998" actId="165"/>
          <ac:cxnSpMkLst>
            <pc:docMk/>
            <pc:sldMk cId="3908243081" sldId="944"/>
            <ac:cxnSpMk id="64" creationId="{043AFDD7-6793-83B1-18EE-26D5FDC0A7A3}"/>
          </ac:cxnSpMkLst>
        </pc:cxnChg>
        <pc:cxnChg chg="mod">
          <ac:chgData name="Phillip Kaufman" userId="c001b2a046940d7c" providerId="LiveId" clId="{5CB25B10-5B1C-4017-B167-ED3104435743}" dt="2024-06-02T23:25:25.571" v="11998" actId="165"/>
          <ac:cxnSpMkLst>
            <pc:docMk/>
            <pc:sldMk cId="3908243081" sldId="944"/>
            <ac:cxnSpMk id="65" creationId="{C3AC2702-40A5-6460-04FF-67F2F78B146F}"/>
          </ac:cxnSpMkLst>
        </pc:cxnChg>
        <pc:cxnChg chg="mod">
          <ac:chgData name="Phillip Kaufman" userId="c001b2a046940d7c" providerId="LiveId" clId="{5CB25B10-5B1C-4017-B167-ED3104435743}" dt="2024-06-02T23:25:25.571" v="11998" actId="165"/>
          <ac:cxnSpMkLst>
            <pc:docMk/>
            <pc:sldMk cId="3908243081" sldId="944"/>
            <ac:cxnSpMk id="66" creationId="{37E7B162-8E3B-4954-A00D-7E907E9BCFE1}"/>
          </ac:cxnSpMkLst>
        </pc:cxnChg>
        <pc:cxnChg chg="mod">
          <ac:chgData name="Phillip Kaufman" userId="c001b2a046940d7c" providerId="LiveId" clId="{5CB25B10-5B1C-4017-B167-ED3104435743}" dt="2024-06-02T23:25:25.571" v="11998" actId="165"/>
          <ac:cxnSpMkLst>
            <pc:docMk/>
            <pc:sldMk cId="3908243081" sldId="944"/>
            <ac:cxnSpMk id="67" creationId="{C85C0021-A128-A89C-4407-1FE531DFBA06}"/>
          </ac:cxnSpMkLst>
        </pc:cxnChg>
        <pc:cxnChg chg="mod">
          <ac:chgData name="Phillip Kaufman" userId="c001b2a046940d7c" providerId="LiveId" clId="{5CB25B10-5B1C-4017-B167-ED3104435743}" dt="2024-06-02T23:25:25.571" v="11998" actId="165"/>
          <ac:cxnSpMkLst>
            <pc:docMk/>
            <pc:sldMk cId="3908243081" sldId="944"/>
            <ac:cxnSpMk id="68" creationId="{5044C758-F6B2-6386-F8E7-939CD4B404C6}"/>
          </ac:cxnSpMkLst>
        </pc:cxnChg>
        <pc:cxnChg chg="mod">
          <ac:chgData name="Phillip Kaufman" userId="c001b2a046940d7c" providerId="LiveId" clId="{5CB25B10-5B1C-4017-B167-ED3104435743}" dt="2024-06-02T23:25:25.571" v="11998" actId="165"/>
          <ac:cxnSpMkLst>
            <pc:docMk/>
            <pc:sldMk cId="3908243081" sldId="944"/>
            <ac:cxnSpMk id="69" creationId="{4B976DB1-4BB2-8EEC-60F1-56C5FCCCA97C}"/>
          </ac:cxnSpMkLst>
        </pc:cxnChg>
        <pc:cxnChg chg="mod">
          <ac:chgData name="Phillip Kaufman" userId="c001b2a046940d7c" providerId="LiveId" clId="{5CB25B10-5B1C-4017-B167-ED3104435743}" dt="2024-06-02T23:25:25.571" v="11998" actId="165"/>
          <ac:cxnSpMkLst>
            <pc:docMk/>
            <pc:sldMk cId="3908243081" sldId="944"/>
            <ac:cxnSpMk id="70" creationId="{9FD68001-0102-7F8B-93F6-81924827374D}"/>
          </ac:cxnSpMkLst>
        </pc:cxnChg>
        <pc:cxnChg chg="mod">
          <ac:chgData name="Phillip Kaufman" userId="c001b2a046940d7c" providerId="LiveId" clId="{5CB25B10-5B1C-4017-B167-ED3104435743}" dt="2024-06-02T23:25:25.571" v="11998" actId="165"/>
          <ac:cxnSpMkLst>
            <pc:docMk/>
            <pc:sldMk cId="3908243081" sldId="944"/>
            <ac:cxnSpMk id="71" creationId="{91108626-FB41-181F-09F1-466F044A6301}"/>
          </ac:cxnSpMkLst>
        </pc:cxnChg>
        <pc:cxnChg chg="mod">
          <ac:chgData name="Phillip Kaufman" userId="c001b2a046940d7c" providerId="LiveId" clId="{5CB25B10-5B1C-4017-B167-ED3104435743}" dt="2024-06-02T23:25:25.571" v="11998" actId="165"/>
          <ac:cxnSpMkLst>
            <pc:docMk/>
            <pc:sldMk cId="3908243081" sldId="944"/>
            <ac:cxnSpMk id="72" creationId="{88F74E96-9B29-9DDB-78E9-33006C8E2AB7}"/>
          </ac:cxnSpMkLst>
        </pc:cxnChg>
        <pc:cxnChg chg="mod">
          <ac:chgData name="Phillip Kaufman" userId="c001b2a046940d7c" providerId="LiveId" clId="{5CB25B10-5B1C-4017-B167-ED3104435743}" dt="2024-06-02T23:25:25.571" v="11998" actId="165"/>
          <ac:cxnSpMkLst>
            <pc:docMk/>
            <pc:sldMk cId="3908243081" sldId="944"/>
            <ac:cxnSpMk id="73" creationId="{A17053F0-25BD-0F9E-015B-BF04B390924C}"/>
          </ac:cxnSpMkLst>
        </pc:cxnChg>
        <pc:cxnChg chg="mod">
          <ac:chgData name="Phillip Kaufman" userId="c001b2a046940d7c" providerId="LiveId" clId="{5CB25B10-5B1C-4017-B167-ED3104435743}" dt="2024-06-02T23:25:25.571" v="11998" actId="165"/>
          <ac:cxnSpMkLst>
            <pc:docMk/>
            <pc:sldMk cId="3908243081" sldId="944"/>
            <ac:cxnSpMk id="74" creationId="{EE1C54F0-4E26-CFF7-6936-D668DCC466C8}"/>
          </ac:cxnSpMkLst>
        </pc:cxnChg>
        <pc:cxnChg chg="mod">
          <ac:chgData name="Phillip Kaufman" userId="c001b2a046940d7c" providerId="LiveId" clId="{5CB25B10-5B1C-4017-B167-ED3104435743}" dt="2024-06-02T23:25:25.571" v="11998" actId="165"/>
          <ac:cxnSpMkLst>
            <pc:docMk/>
            <pc:sldMk cId="3908243081" sldId="944"/>
            <ac:cxnSpMk id="75" creationId="{E35A87B1-64C8-B378-725E-CB29C5F0BC0B}"/>
          </ac:cxnSpMkLst>
        </pc:cxnChg>
        <pc:cxnChg chg="mod">
          <ac:chgData name="Phillip Kaufman" userId="c001b2a046940d7c" providerId="LiveId" clId="{5CB25B10-5B1C-4017-B167-ED3104435743}" dt="2024-06-02T23:25:25.571" v="11998" actId="165"/>
          <ac:cxnSpMkLst>
            <pc:docMk/>
            <pc:sldMk cId="3908243081" sldId="944"/>
            <ac:cxnSpMk id="76" creationId="{BB207285-0FB7-E9E1-AF89-57B6126EEB36}"/>
          </ac:cxnSpMkLst>
        </pc:cxnChg>
        <pc:cxnChg chg="mod">
          <ac:chgData name="Phillip Kaufman" userId="c001b2a046940d7c" providerId="LiveId" clId="{5CB25B10-5B1C-4017-B167-ED3104435743}" dt="2024-05-30T06:22:27.045" v="9610"/>
          <ac:cxnSpMkLst>
            <pc:docMk/>
            <pc:sldMk cId="3908243081" sldId="944"/>
            <ac:cxnSpMk id="78" creationId="{A24C1933-EC76-AB07-1BCE-8D6C2B02EC8B}"/>
          </ac:cxnSpMkLst>
        </pc:cxnChg>
        <pc:cxnChg chg="mod">
          <ac:chgData name="Phillip Kaufman" userId="c001b2a046940d7c" providerId="LiveId" clId="{5CB25B10-5B1C-4017-B167-ED3104435743}" dt="2024-05-30T06:22:27.045" v="9610"/>
          <ac:cxnSpMkLst>
            <pc:docMk/>
            <pc:sldMk cId="3908243081" sldId="944"/>
            <ac:cxnSpMk id="79" creationId="{873BDB6A-0AE1-E136-3257-5A1C1BE1C7DE}"/>
          </ac:cxnSpMkLst>
        </pc:cxnChg>
        <pc:cxnChg chg="mod">
          <ac:chgData name="Phillip Kaufman" userId="c001b2a046940d7c" providerId="LiveId" clId="{5CB25B10-5B1C-4017-B167-ED3104435743}" dt="2024-05-30T06:22:27.045" v="9610"/>
          <ac:cxnSpMkLst>
            <pc:docMk/>
            <pc:sldMk cId="3908243081" sldId="944"/>
            <ac:cxnSpMk id="80" creationId="{8C76F951-89B9-3BFE-F22E-84D92F42406E}"/>
          </ac:cxnSpMkLst>
        </pc:cxnChg>
        <pc:cxnChg chg="mod">
          <ac:chgData name="Phillip Kaufman" userId="c001b2a046940d7c" providerId="LiveId" clId="{5CB25B10-5B1C-4017-B167-ED3104435743}" dt="2024-05-30T06:22:27.045" v="9610"/>
          <ac:cxnSpMkLst>
            <pc:docMk/>
            <pc:sldMk cId="3908243081" sldId="944"/>
            <ac:cxnSpMk id="91" creationId="{96E18D07-86FF-1D27-0757-C65D41E29F4E}"/>
          </ac:cxnSpMkLst>
        </pc:cxnChg>
        <pc:cxnChg chg="mod">
          <ac:chgData name="Phillip Kaufman" userId="c001b2a046940d7c" providerId="LiveId" clId="{5CB25B10-5B1C-4017-B167-ED3104435743}" dt="2024-05-30T06:22:27.045" v="9610"/>
          <ac:cxnSpMkLst>
            <pc:docMk/>
            <pc:sldMk cId="3908243081" sldId="944"/>
            <ac:cxnSpMk id="92" creationId="{FC268CA8-BA0D-F787-7E90-879426312C13}"/>
          </ac:cxnSpMkLst>
        </pc:cxnChg>
        <pc:cxnChg chg="mod">
          <ac:chgData name="Phillip Kaufman" userId="c001b2a046940d7c" providerId="LiveId" clId="{5CB25B10-5B1C-4017-B167-ED3104435743}" dt="2024-06-02T23:24:21.827" v="11987"/>
          <ac:cxnSpMkLst>
            <pc:docMk/>
            <pc:sldMk cId="3908243081" sldId="944"/>
            <ac:cxnSpMk id="94" creationId="{A3266F05-DF09-5A14-7BA5-5E557CEECB52}"/>
          </ac:cxnSpMkLst>
        </pc:cxnChg>
        <pc:cxnChg chg="mod">
          <ac:chgData name="Phillip Kaufman" userId="c001b2a046940d7c" providerId="LiveId" clId="{5CB25B10-5B1C-4017-B167-ED3104435743}" dt="2024-06-02T23:24:21.827" v="11987"/>
          <ac:cxnSpMkLst>
            <pc:docMk/>
            <pc:sldMk cId="3908243081" sldId="944"/>
            <ac:cxnSpMk id="95" creationId="{741D8414-A36C-3802-1DA4-C30B9003A4BB}"/>
          </ac:cxnSpMkLst>
        </pc:cxnChg>
        <pc:cxnChg chg="mod">
          <ac:chgData name="Phillip Kaufman" userId="c001b2a046940d7c" providerId="LiveId" clId="{5CB25B10-5B1C-4017-B167-ED3104435743}" dt="2024-06-02T23:25:25.571" v="11998" actId="165"/>
          <ac:cxnSpMkLst>
            <pc:docMk/>
            <pc:sldMk cId="3908243081" sldId="944"/>
            <ac:cxnSpMk id="101" creationId="{8157B31F-1DA9-80AC-F129-552112C20760}"/>
          </ac:cxnSpMkLst>
        </pc:cxnChg>
        <pc:cxnChg chg="mod">
          <ac:chgData name="Phillip Kaufman" userId="c001b2a046940d7c" providerId="LiveId" clId="{5CB25B10-5B1C-4017-B167-ED3104435743}" dt="2024-06-02T23:25:25.571" v="11998" actId="165"/>
          <ac:cxnSpMkLst>
            <pc:docMk/>
            <pc:sldMk cId="3908243081" sldId="944"/>
            <ac:cxnSpMk id="102" creationId="{8D893851-9E96-C1E3-2B5C-453AC536A05C}"/>
          </ac:cxnSpMkLst>
        </pc:cxnChg>
        <pc:cxnChg chg="mod">
          <ac:chgData name="Phillip Kaufman" userId="c001b2a046940d7c" providerId="LiveId" clId="{5CB25B10-5B1C-4017-B167-ED3104435743}" dt="2024-05-27T07:33:55.005" v="8721" actId="165"/>
          <ac:cxnSpMkLst>
            <pc:docMk/>
            <pc:sldMk cId="3908243081" sldId="944"/>
            <ac:cxnSpMk id="105" creationId="{80523854-DFF5-B201-AC75-2447CCF1E1FD}"/>
          </ac:cxnSpMkLst>
        </pc:cxnChg>
        <pc:cxnChg chg="mod">
          <ac:chgData name="Phillip Kaufman" userId="c001b2a046940d7c" providerId="LiveId" clId="{5CB25B10-5B1C-4017-B167-ED3104435743}" dt="2024-05-27T07:33:55.005" v="8721" actId="165"/>
          <ac:cxnSpMkLst>
            <pc:docMk/>
            <pc:sldMk cId="3908243081" sldId="944"/>
            <ac:cxnSpMk id="106" creationId="{0F6EDEEA-6F83-DF17-1A38-0F8F4449F4F4}"/>
          </ac:cxnSpMkLst>
        </pc:cxnChg>
        <pc:cxnChg chg="mod">
          <ac:chgData name="Phillip Kaufman" userId="c001b2a046940d7c" providerId="LiveId" clId="{5CB25B10-5B1C-4017-B167-ED3104435743}" dt="2024-05-27T07:33:55.005" v="8721" actId="165"/>
          <ac:cxnSpMkLst>
            <pc:docMk/>
            <pc:sldMk cId="3908243081" sldId="944"/>
            <ac:cxnSpMk id="107" creationId="{8D4FABD6-4909-BCD8-D50D-859DC613A6CE}"/>
          </ac:cxnSpMkLst>
        </pc:cxnChg>
        <pc:cxnChg chg="mod">
          <ac:chgData name="Phillip Kaufman" userId="c001b2a046940d7c" providerId="LiveId" clId="{5CB25B10-5B1C-4017-B167-ED3104435743}" dt="2024-05-27T07:33:55.005" v="8721" actId="165"/>
          <ac:cxnSpMkLst>
            <pc:docMk/>
            <pc:sldMk cId="3908243081" sldId="944"/>
            <ac:cxnSpMk id="108" creationId="{4FCAB0DC-A9C4-8B9E-B179-5106D1CAC4A5}"/>
          </ac:cxnSpMkLst>
        </pc:cxnChg>
        <pc:cxnChg chg="mod">
          <ac:chgData name="Phillip Kaufman" userId="c001b2a046940d7c" providerId="LiveId" clId="{5CB25B10-5B1C-4017-B167-ED3104435743}" dt="2024-05-27T07:33:55.005" v="8721" actId="165"/>
          <ac:cxnSpMkLst>
            <pc:docMk/>
            <pc:sldMk cId="3908243081" sldId="944"/>
            <ac:cxnSpMk id="109" creationId="{06926D38-BAB9-3391-2F94-CB79BFEA973F}"/>
          </ac:cxnSpMkLst>
        </pc:cxnChg>
        <pc:cxnChg chg="mod">
          <ac:chgData name="Phillip Kaufman" userId="c001b2a046940d7c" providerId="LiveId" clId="{5CB25B10-5B1C-4017-B167-ED3104435743}" dt="2024-05-27T07:33:55.005" v="8721" actId="165"/>
          <ac:cxnSpMkLst>
            <pc:docMk/>
            <pc:sldMk cId="3908243081" sldId="944"/>
            <ac:cxnSpMk id="110" creationId="{3A697848-5D98-ABD6-EEE4-F80268F983F5}"/>
          </ac:cxnSpMkLst>
        </pc:cxnChg>
        <pc:cxnChg chg="mod">
          <ac:chgData name="Phillip Kaufman" userId="c001b2a046940d7c" providerId="LiveId" clId="{5CB25B10-5B1C-4017-B167-ED3104435743}" dt="2024-05-27T07:33:55.005" v="8721" actId="165"/>
          <ac:cxnSpMkLst>
            <pc:docMk/>
            <pc:sldMk cId="3908243081" sldId="944"/>
            <ac:cxnSpMk id="111" creationId="{CB45F1E4-34E6-E542-6D12-C9748F94E162}"/>
          </ac:cxnSpMkLst>
        </pc:cxnChg>
        <pc:cxnChg chg="mod">
          <ac:chgData name="Phillip Kaufman" userId="c001b2a046940d7c" providerId="LiveId" clId="{5CB25B10-5B1C-4017-B167-ED3104435743}" dt="2024-05-27T07:33:55.005" v="8721" actId="165"/>
          <ac:cxnSpMkLst>
            <pc:docMk/>
            <pc:sldMk cId="3908243081" sldId="944"/>
            <ac:cxnSpMk id="112" creationId="{3A09B805-2389-6DA9-BD86-22AAB7C85A40}"/>
          </ac:cxnSpMkLst>
        </pc:cxnChg>
        <pc:cxnChg chg="mod">
          <ac:chgData name="Phillip Kaufman" userId="c001b2a046940d7c" providerId="LiveId" clId="{5CB25B10-5B1C-4017-B167-ED3104435743}" dt="2024-05-27T07:33:55.005" v="8721" actId="165"/>
          <ac:cxnSpMkLst>
            <pc:docMk/>
            <pc:sldMk cId="3908243081" sldId="944"/>
            <ac:cxnSpMk id="113" creationId="{05414DED-56E8-5AFD-0138-4C0ABA44FF43}"/>
          </ac:cxnSpMkLst>
        </pc:cxnChg>
        <pc:cxnChg chg="mod">
          <ac:chgData name="Phillip Kaufman" userId="c001b2a046940d7c" providerId="LiveId" clId="{5CB25B10-5B1C-4017-B167-ED3104435743}" dt="2024-05-27T07:33:55.005" v="8721" actId="165"/>
          <ac:cxnSpMkLst>
            <pc:docMk/>
            <pc:sldMk cId="3908243081" sldId="944"/>
            <ac:cxnSpMk id="114" creationId="{CB9EEFC9-BAF7-DB42-BA85-410E869FD71A}"/>
          </ac:cxnSpMkLst>
        </pc:cxnChg>
        <pc:cxnChg chg="mod">
          <ac:chgData name="Phillip Kaufman" userId="c001b2a046940d7c" providerId="LiveId" clId="{5CB25B10-5B1C-4017-B167-ED3104435743}" dt="2024-05-27T07:33:55.005" v="8721" actId="165"/>
          <ac:cxnSpMkLst>
            <pc:docMk/>
            <pc:sldMk cId="3908243081" sldId="944"/>
            <ac:cxnSpMk id="115" creationId="{AF021995-221C-A60D-B5F7-B0CD97CBB216}"/>
          </ac:cxnSpMkLst>
        </pc:cxnChg>
        <pc:cxnChg chg="mod">
          <ac:chgData name="Phillip Kaufman" userId="c001b2a046940d7c" providerId="LiveId" clId="{5CB25B10-5B1C-4017-B167-ED3104435743}" dt="2024-05-27T07:33:55.005" v="8721" actId="165"/>
          <ac:cxnSpMkLst>
            <pc:docMk/>
            <pc:sldMk cId="3908243081" sldId="944"/>
            <ac:cxnSpMk id="116" creationId="{E3C585A6-B0B6-5AA1-88A9-1E99FB2F90DC}"/>
          </ac:cxnSpMkLst>
        </pc:cxnChg>
        <pc:cxnChg chg="mod">
          <ac:chgData name="Phillip Kaufman" userId="c001b2a046940d7c" providerId="LiveId" clId="{5CB25B10-5B1C-4017-B167-ED3104435743}" dt="2024-06-02T23:24:32.945" v="11988"/>
          <ac:cxnSpMkLst>
            <pc:docMk/>
            <pc:sldMk cId="3908243081" sldId="944"/>
            <ac:cxnSpMk id="117" creationId="{3219AEB4-6D88-3E48-B81F-2CA8E8DAA9E3}"/>
          </ac:cxnSpMkLst>
        </pc:cxnChg>
        <pc:cxnChg chg="mod">
          <ac:chgData name="Phillip Kaufman" userId="c001b2a046940d7c" providerId="LiveId" clId="{5CB25B10-5B1C-4017-B167-ED3104435743}" dt="2024-05-27T07:33:55.005" v="8721" actId="165"/>
          <ac:cxnSpMkLst>
            <pc:docMk/>
            <pc:sldMk cId="3908243081" sldId="944"/>
            <ac:cxnSpMk id="117" creationId="{CF50073D-BA63-1922-0844-D4F2852A9267}"/>
          </ac:cxnSpMkLst>
        </pc:cxnChg>
        <pc:cxnChg chg="mod">
          <ac:chgData name="Phillip Kaufman" userId="c001b2a046940d7c" providerId="LiveId" clId="{5CB25B10-5B1C-4017-B167-ED3104435743}" dt="2024-05-27T07:33:55.005" v="8721" actId="165"/>
          <ac:cxnSpMkLst>
            <pc:docMk/>
            <pc:sldMk cId="3908243081" sldId="944"/>
            <ac:cxnSpMk id="118" creationId="{69ECCF4A-F301-3CAE-6BC2-4053594A268F}"/>
          </ac:cxnSpMkLst>
        </pc:cxnChg>
        <pc:cxnChg chg="mod">
          <ac:chgData name="Phillip Kaufman" userId="c001b2a046940d7c" providerId="LiveId" clId="{5CB25B10-5B1C-4017-B167-ED3104435743}" dt="2024-06-02T23:24:32.945" v="11988"/>
          <ac:cxnSpMkLst>
            <pc:docMk/>
            <pc:sldMk cId="3908243081" sldId="944"/>
            <ac:cxnSpMk id="118" creationId="{C4FF4FB9-900B-7F51-84FB-A41AA2F29643}"/>
          </ac:cxnSpMkLst>
        </pc:cxnChg>
        <pc:cxnChg chg="mod">
          <ac:chgData name="Phillip Kaufman" userId="c001b2a046940d7c" providerId="LiveId" clId="{5CB25B10-5B1C-4017-B167-ED3104435743}" dt="2024-05-27T07:33:55.005" v="8721" actId="165"/>
          <ac:cxnSpMkLst>
            <pc:docMk/>
            <pc:sldMk cId="3908243081" sldId="944"/>
            <ac:cxnSpMk id="119" creationId="{4D3BFF94-81FF-D6CA-2056-1F12A34488F6}"/>
          </ac:cxnSpMkLst>
        </pc:cxnChg>
        <pc:cxnChg chg="mod">
          <ac:chgData name="Phillip Kaufman" userId="c001b2a046940d7c" providerId="LiveId" clId="{5CB25B10-5B1C-4017-B167-ED3104435743}" dt="2024-05-27T07:33:55.005" v="8721" actId="165"/>
          <ac:cxnSpMkLst>
            <pc:docMk/>
            <pc:sldMk cId="3908243081" sldId="944"/>
            <ac:cxnSpMk id="120" creationId="{5EA3B304-FBDD-791F-2AC9-DF35B283C051}"/>
          </ac:cxnSpMkLst>
        </pc:cxnChg>
        <pc:cxnChg chg="mod">
          <ac:chgData name="Phillip Kaufman" userId="c001b2a046940d7c" providerId="LiveId" clId="{5CB25B10-5B1C-4017-B167-ED3104435743}" dt="2024-05-27T07:33:55.005" v="8721" actId="165"/>
          <ac:cxnSpMkLst>
            <pc:docMk/>
            <pc:sldMk cId="3908243081" sldId="944"/>
            <ac:cxnSpMk id="121" creationId="{A8994AF9-BD41-CC62-177C-6B5A63E1B3A1}"/>
          </ac:cxnSpMkLst>
        </pc:cxnChg>
        <pc:cxnChg chg="mod">
          <ac:chgData name="Phillip Kaufman" userId="c001b2a046940d7c" providerId="LiveId" clId="{5CB25B10-5B1C-4017-B167-ED3104435743}" dt="2024-05-27T07:33:55.005" v="8721" actId="165"/>
          <ac:cxnSpMkLst>
            <pc:docMk/>
            <pc:sldMk cId="3908243081" sldId="944"/>
            <ac:cxnSpMk id="122" creationId="{4E18B1C5-7C9F-78B5-96A2-513E49BC8133}"/>
          </ac:cxnSpMkLst>
        </pc:cxnChg>
        <pc:cxnChg chg="mod">
          <ac:chgData name="Phillip Kaufman" userId="c001b2a046940d7c" providerId="LiveId" clId="{5CB25B10-5B1C-4017-B167-ED3104435743}" dt="2024-05-27T07:33:55.005" v="8721" actId="165"/>
          <ac:cxnSpMkLst>
            <pc:docMk/>
            <pc:sldMk cId="3908243081" sldId="944"/>
            <ac:cxnSpMk id="123" creationId="{16DE8EA8-7998-2070-95AA-B2932F3A2E12}"/>
          </ac:cxnSpMkLst>
        </pc:cxnChg>
        <pc:cxnChg chg="mod">
          <ac:chgData name="Phillip Kaufman" userId="c001b2a046940d7c" providerId="LiveId" clId="{5CB25B10-5B1C-4017-B167-ED3104435743}" dt="2024-06-02T23:25:49.648" v="12005" actId="165"/>
          <ac:cxnSpMkLst>
            <pc:docMk/>
            <pc:sldMk cId="3908243081" sldId="944"/>
            <ac:cxnSpMk id="123" creationId="{73379B66-E5A2-A0B8-02BB-0380624AE60B}"/>
          </ac:cxnSpMkLst>
        </pc:cxnChg>
        <pc:cxnChg chg="mod">
          <ac:chgData name="Phillip Kaufman" userId="c001b2a046940d7c" providerId="LiveId" clId="{5CB25B10-5B1C-4017-B167-ED3104435743}" dt="2024-06-02T23:25:49.648" v="12005" actId="165"/>
          <ac:cxnSpMkLst>
            <pc:docMk/>
            <pc:sldMk cId="3908243081" sldId="944"/>
            <ac:cxnSpMk id="124" creationId="{81673D9D-6979-68D0-765C-4131FD961E08}"/>
          </ac:cxnSpMkLst>
        </pc:cxnChg>
        <pc:cxnChg chg="mod">
          <ac:chgData name="Phillip Kaufman" userId="c001b2a046940d7c" providerId="LiveId" clId="{5CB25B10-5B1C-4017-B167-ED3104435743}" dt="2024-05-27T07:33:55.005" v="8721" actId="165"/>
          <ac:cxnSpMkLst>
            <pc:docMk/>
            <pc:sldMk cId="3908243081" sldId="944"/>
            <ac:cxnSpMk id="124" creationId="{9683B043-CD96-7BE3-F4AC-8E2742B705CD}"/>
          </ac:cxnSpMkLst>
        </pc:cxnChg>
        <pc:cxnChg chg="mod">
          <ac:chgData name="Phillip Kaufman" userId="c001b2a046940d7c" providerId="LiveId" clId="{5CB25B10-5B1C-4017-B167-ED3104435743}" dt="2024-06-02T23:25:49.648" v="12005" actId="165"/>
          <ac:cxnSpMkLst>
            <pc:docMk/>
            <pc:sldMk cId="3908243081" sldId="944"/>
            <ac:cxnSpMk id="125" creationId="{5383AD3F-CB14-9798-3AB6-5F58E7C28276}"/>
          </ac:cxnSpMkLst>
        </pc:cxnChg>
        <pc:cxnChg chg="mod">
          <ac:chgData name="Phillip Kaufman" userId="c001b2a046940d7c" providerId="LiveId" clId="{5CB25B10-5B1C-4017-B167-ED3104435743}" dt="2024-05-27T07:33:55.005" v="8721" actId="165"/>
          <ac:cxnSpMkLst>
            <pc:docMk/>
            <pc:sldMk cId="3908243081" sldId="944"/>
            <ac:cxnSpMk id="125" creationId="{9DECD8D5-75F3-6996-EE23-303FD21ED00B}"/>
          </ac:cxnSpMkLst>
        </pc:cxnChg>
        <pc:cxnChg chg="mod">
          <ac:chgData name="Phillip Kaufman" userId="c001b2a046940d7c" providerId="LiveId" clId="{5CB25B10-5B1C-4017-B167-ED3104435743}" dt="2024-06-02T23:25:49.648" v="12005" actId="165"/>
          <ac:cxnSpMkLst>
            <pc:docMk/>
            <pc:sldMk cId="3908243081" sldId="944"/>
            <ac:cxnSpMk id="126" creationId="{9107718C-B56F-9775-0D6A-5B807D76C200}"/>
          </ac:cxnSpMkLst>
        </pc:cxnChg>
        <pc:cxnChg chg="mod">
          <ac:chgData name="Phillip Kaufman" userId="c001b2a046940d7c" providerId="LiveId" clId="{5CB25B10-5B1C-4017-B167-ED3104435743}" dt="2024-05-27T07:33:55.005" v="8721" actId="165"/>
          <ac:cxnSpMkLst>
            <pc:docMk/>
            <pc:sldMk cId="3908243081" sldId="944"/>
            <ac:cxnSpMk id="126" creationId="{DCCAB046-1B6F-04F0-1C29-6AE576499D35}"/>
          </ac:cxnSpMkLst>
        </pc:cxnChg>
        <pc:cxnChg chg="mod">
          <ac:chgData name="Phillip Kaufman" userId="c001b2a046940d7c" providerId="LiveId" clId="{5CB25B10-5B1C-4017-B167-ED3104435743}" dt="2024-05-27T07:33:55.005" v="8721" actId="165"/>
          <ac:cxnSpMkLst>
            <pc:docMk/>
            <pc:sldMk cId="3908243081" sldId="944"/>
            <ac:cxnSpMk id="127" creationId="{20AEAD21-FE67-C511-10A1-C1D9EA46D5D5}"/>
          </ac:cxnSpMkLst>
        </pc:cxnChg>
        <pc:cxnChg chg="mod">
          <ac:chgData name="Phillip Kaufman" userId="c001b2a046940d7c" providerId="LiveId" clId="{5CB25B10-5B1C-4017-B167-ED3104435743}" dt="2024-06-02T23:25:49.648" v="12005" actId="165"/>
          <ac:cxnSpMkLst>
            <pc:docMk/>
            <pc:sldMk cId="3908243081" sldId="944"/>
            <ac:cxnSpMk id="127" creationId="{8DB3BC5C-ADA6-B621-2F02-ECF2D0499043}"/>
          </ac:cxnSpMkLst>
        </pc:cxnChg>
        <pc:cxnChg chg="mod">
          <ac:chgData name="Phillip Kaufman" userId="c001b2a046940d7c" providerId="LiveId" clId="{5CB25B10-5B1C-4017-B167-ED3104435743}" dt="2024-06-02T23:25:49.648" v="12005" actId="165"/>
          <ac:cxnSpMkLst>
            <pc:docMk/>
            <pc:sldMk cId="3908243081" sldId="944"/>
            <ac:cxnSpMk id="192" creationId="{5E73AFEC-EDE6-367D-D045-19B693F7354B}"/>
          </ac:cxnSpMkLst>
        </pc:cxnChg>
        <pc:cxnChg chg="mod">
          <ac:chgData name="Phillip Kaufman" userId="c001b2a046940d7c" providerId="LiveId" clId="{5CB25B10-5B1C-4017-B167-ED3104435743}" dt="2024-05-27T07:33:55.005" v="8721" actId="165"/>
          <ac:cxnSpMkLst>
            <pc:docMk/>
            <pc:sldMk cId="3908243081" sldId="944"/>
            <ac:cxnSpMk id="192" creationId="{7342CF7B-02E0-2317-2335-17A40E453A94}"/>
          </ac:cxnSpMkLst>
        </pc:cxnChg>
        <pc:cxnChg chg="mod">
          <ac:chgData name="Phillip Kaufman" userId="c001b2a046940d7c" providerId="LiveId" clId="{5CB25B10-5B1C-4017-B167-ED3104435743}" dt="2024-06-02T23:25:49.648" v="12005" actId="165"/>
          <ac:cxnSpMkLst>
            <pc:docMk/>
            <pc:sldMk cId="3908243081" sldId="944"/>
            <ac:cxnSpMk id="193" creationId="{0A0809A8-07BE-A130-6D55-BC0D33C6CE62}"/>
          </ac:cxnSpMkLst>
        </pc:cxnChg>
        <pc:cxnChg chg="mod">
          <ac:chgData name="Phillip Kaufman" userId="c001b2a046940d7c" providerId="LiveId" clId="{5CB25B10-5B1C-4017-B167-ED3104435743}" dt="2024-05-27T07:33:55.005" v="8721" actId="165"/>
          <ac:cxnSpMkLst>
            <pc:docMk/>
            <pc:sldMk cId="3908243081" sldId="944"/>
            <ac:cxnSpMk id="193" creationId="{65F4F67B-E7BD-33A6-0D40-FC80B6E638B0}"/>
          </ac:cxnSpMkLst>
        </pc:cxnChg>
        <pc:cxnChg chg="mod">
          <ac:chgData name="Phillip Kaufman" userId="c001b2a046940d7c" providerId="LiveId" clId="{5CB25B10-5B1C-4017-B167-ED3104435743}" dt="2024-05-27T07:33:55.005" v="8721" actId="165"/>
          <ac:cxnSpMkLst>
            <pc:docMk/>
            <pc:sldMk cId="3908243081" sldId="944"/>
            <ac:cxnSpMk id="194" creationId="{67D49FC9-6D2A-A9B1-2217-43F33CA48D1F}"/>
          </ac:cxnSpMkLst>
        </pc:cxnChg>
        <pc:cxnChg chg="mod">
          <ac:chgData name="Phillip Kaufman" userId="c001b2a046940d7c" providerId="LiveId" clId="{5CB25B10-5B1C-4017-B167-ED3104435743}" dt="2024-06-02T23:25:49.648" v="12005" actId="165"/>
          <ac:cxnSpMkLst>
            <pc:docMk/>
            <pc:sldMk cId="3908243081" sldId="944"/>
            <ac:cxnSpMk id="194" creationId="{ADA50D49-ED9F-0BDF-592D-88408889CDB8}"/>
          </ac:cxnSpMkLst>
        </pc:cxnChg>
        <pc:cxnChg chg="mod">
          <ac:chgData name="Phillip Kaufman" userId="c001b2a046940d7c" providerId="LiveId" clId="{5CB25B10-5B1C-4017-B167-ED3104435743}" dt="2024-06-02T23:25:49.648" v="12005" actId="165"/>
          <ac:cxnSpMkLst>
            <pc:docMk/>
            <pc:sldMk cId="3908243081" sldId="944"/>
            <ac:cxnSpMk id="195" creationId="{3D557834-E647-F8B8-E560-E6FACB1392E3}"/>
          </ac:cxnSpMkLst>
        </pc:cxnChg>
        <pc:cxnChg chg="mod">
          <ac:chgData name="Phillip Kaufman" userId="c001b2a046940d7c" providerId="LiveId" clId="{5CB25B10-5B1C-4017-B167-ED3104435743}" dt="2024-05-27T07:33:55.005" v="8721" actId="165"/>
          <ac:cxnSpMkLst>
            <pc:docMk/>
            <pc:sldMk cId="3908243081" sldId="944"/>
            <ac:cxnSpMk id="195" creationId="{45DFE176-1100-5112-304E-FC7F3FA99606}"/>
          </ac:cxnSpMkLst>
        </pc:cxnChg>
        <pc:cxnChg chg="mod">
          <ac:chgData name="Phillip Kaufman" userId="c001b2a046940d7c" providerId="LiveId" clId="{5CB25B10-5B1C-4017-B167-ED3104435743}" dt="2024-06-02T23:25:49.648" v="12005" actId="165"/>
          <ac:cxnSpMkLst>
            <pc:docMk/>
            <pc:sldMk cId="3908243081" sldId="944"/>
            <ac:cxnSpMk id="196" creationId="{371F42AB-9C60-ABAA-21DA-84097EBAF104}"/>
          </ac:cxnSpMkLst>
        </pc:cxnChg>
        <pc:cxnChg chg="mod">
          <ac:chgData name="Phillip Kaufman" userId="c001b2a046940d7c" providerId="LiveId" clId="{5CB25B10-5B1C-4017-B167-ED3104435743}" dt="2024-05-27T07:33:55.005" v="8721" actId="165"/>
          <ac:cxnSpMkLst>
            <pc:docMk/>
            <pc:sldMk cId="3908243081" sldId="944"/>
            <ac:cxnSpMk id="196" creationId="{B83C4162-F3F3-F703-5AE0-D619C21213A0}"/>
          </ac:cxnSpMkLst>
        </pc:cxnChg>
        <pc:cxnChg chg="mod">
          <ac:chgData name="Phillip Kaufman" userId="c001b2a046940d7c" providerId="LiveId" clId="{5CB25B10-5B1C-4017-B167-ED3104435743}" dt="2024-05-27T07:33:55.005" v="8721" actId="165"/>
          <ac:cxnSpMkLst>
            <pc:docMk/>
            <pc:sldMk cId="3908243081" sldId="944"/>
            <ac:cxnSpMk id="197" creationId="{8807110F-1A1F-3C00-D11A-F3D305C74B03}"/>
          </ac:cxnSpMkLst>
        </pc:cxnChg>
        <pc:cxnChg chg="mod">
          <ac:chgData name="Phillip Kaufman" userId="c001b2a046940d7c" providerId="LiveId" clId="{5CB25B10-5B1C-4017-B167-ED3104435743}" dt="2024-06-02T23:25:49.648" v="12005" actId="165"/>
          <ac:cxnSpMkLst>
            <pc:docMk/>
            <pc:sldMk cId="3908243081" sldId="944"/>
            <ac:cxnSpMk id="197" creationId="{A48B53D4-8EA3-48F7-E3F2-3498556CED00}"/>
          </ac:cxnSpMkLst>
        </pc:cxnChg>
        <pc:cxnChg chg="mod">
          <ac:chgData name="Phillip Kaufman" userId="c001b2a046940d7c" providerId="LiveId" clId="{5CB25B10-5B1C-4017-B167-ED3104435743}" dt="2024-06-02T23:25:49.648" v="12005" actId="165"/>
          <ac:cxnSpMkLst>
            <pc:docMk/>
            <pc:sldMk cId="3908243081" sldId="944"/>
            <ac:cxnSpMk id="198" creationId="{038EE047-B0CB-CA39-C06B-FE9334633ECA}"/>
          </ac:cxnSpMkLst>
        </pc:cxnChg>
        <pc:cxnChg chg="mod">
          <ac:chgData name="Phillip Kaufman" userId="c001b2a046940d7c" providerId="LiveId" clId="{5CB25B10-5B1C-4017-B167-ED3104435743}" dt="2024-05-27T07:33:55.005" v="8721" actId="165"/>
          <ac:cxnSpMkLst>
            <pc:docMk/>
            <pc:sldMk cId="3908243081" sldId="944"/>
            <ac:cxnSpMk id="198" creationId="{666CC73D-81E2-8C98-D514-12A9364DC26C}"/>
          </ac:cxnSpMkLst>
        </pc:cxnChg>
        <pc:cxnChg chg="mod">
          <ac:chgData name="Phillip Kaufman" userId="c001b2a046940d7c" providerId="LiveId" clId="{5CB25B10-5B1C-4017-B167-ED3104435743}" dt="2024-06-02T23:25:49.648" v="12005" actId="165"/>
          <ac:cxnSpMkLst>
            <pc:docMk/>
            <pc:sldMk cId="3908243081" sldId="944"/>
            <ac:cxnSpMk id="199" creationId="{972FE680-A3CB-0BFF-1B16-75CE3EF38B99}"/>
          </ac:cxnSpMkLst>
        </pc:cxnChg>
        <pc:cxnChg chg="mod">
          <ac:chgData name="Phillip Kaufman" userId="c001b2a046940d7c" providerId="LiveId" clId="{5CB25B10-5B1C-4017-B167-ED3104435743}" dt="2024-05-27T07:33:55.005" v="8721" actId="165"/>
          <ac:cxnSpMkLst>
            <pc:docMk/>
            <pc:sldMk cId="3908243081" sldId="944"/>
            <ac:cxnSpMk id="199" creationId="{A4A14B4C-B420-B612-45D9-2524E9DD9C27}"/>
          </ac:cxnSpMkLst>
        </pc:cxnChg>
        <pc:cxnChg chg="mod">
          <ac:chgData name="Phillip Kaufman" userId="c001b2a046940d7c" providerId="LiveId" clId="{5CB25B10-5B1C-4017-B167-ED3104435743}" dt="2024-05-27T07:33:55.005" v="8721" actId="165"/>
          <ac:cxnSpMkLst>
            <pc:docMk/>
            <pc:sldMk cId="3908243081" sldId="944"/>
            <ac:cxnSpMk id="200" creationId="{30F91939-C8B3-743A-3238-04DA2CF0F0CB}"/>
          </ac:cxnSpMkLst>
        </pc:cxnChg>
        <pc:cxnChg chg="mod">
          <ac:chgData name="Phillip Kaufman" userId="c001b2a046940d7c" providerId="LiveId" clId="{5CB25B10-5B1C-4017-B167-ED3104435743}" dt="2024-06-02T23:25:49.648" v="12005" actId="165"/>
          <ac:cxnSpMkLst>
            <pc:docMk/>
            <pc:sldMk cId="3908243081" sldId="944"/>
            <ac:cxnSpMk id="200" creationId="{C62F47ED-00DD-D8E9-D1AA-A2F0B6060DF6}"/>
          </ac:cxnSpMkLst>
        </pc:cxnChg>
        <pc:cxnChg chg="mod">
          <ac:chgData name="Phillip Kaufman" userId="c001b2a046940d7c" providerId="LiveId" clId="{5CB25B10-5B1C-4017-B167-ED3104435743}" dt="2024-06-02T23:25:49.648" v="12005" actId="165"/>
          <ac:cxnSpMkLst>
            <pc:docMk/>
            <pc:sldMk cId="3908243081" sldId="944"/>
            <ac:cxnSpMk id="203" creationId="{9704A36D-5A90-7981-4726-BE4E05F8AE97}"/>
          </ac:cxnSpMkLst>
        </pc:cxnChg>
        <pc:cxnChg chg="mod">
          <ac:chgData name="Phillip Kaufman" userId="c001b2a046940d7c" providerId="LiveId" clId="{5CB25B10-5B1C-4017-B167-ED3104435743}" dt="2024-06-02T23:25:49.648" v="12005" actId="165"/>
          <ac:cxnSpMkLst>
            <pc:docMk/>
            <pc:sldMk cId="3908243081" sldId="944"/>
            <ac:cxnSpMk id="209" creationId="{A8328A9A-CEBB-6909-4DE7-B241DB511A0F}"/>
          </ac:cxnSpMkLst>
        </pc:cxnChg>
        <pc:cxnChg chg="mod">
          <ac:chgData name="Phillip Kaufman" userId="c001b2a046940d7c" providerId="LiveId" clId="{5CB25B10-5B1C-4017-B167-ED3104435743}" dt="2024-06-02T23:25:49.648" v="12005" actId="165"/>
          <ac:cxnSpMkLst>
            <pc:docMk/>
            <pc:sldMk cId="3908243081" sldId="944"/>
            <ac:cxnSpMk id="210" creationId="{36EAEFB2-2463-2BE0-5C74-E087D3CF5B23}"/>
          </ac:cxnSpMkLst>
        </pc:cxnChg>
        <pc:cxnChg chg="mod">
          <ac:chgData name="Phillip Kaufman" userId="c001b2a046940d7c" providerId="LiveId" clId="{5CB25B10-5B1C-4017-B167-ED3104435743}" dt="2024-06-02T23:25:49.648" v="12005" actId="165"/>
          <ac:cxnSpMkLst>
            <pc:docMk/>
            <pc:sldMk cId="3908243081" sldId="944"/>
            <ac:cxnSpMk id="211" creationId="{5C5715D2-1C48-0328-99BD-44638A524871}"/>
          </ac:cxnSpMkLst>
        </pc:cxnChg>
        <pc:cxnChg chg="mod">
          <ac:chgData name="Phillip Kaufman" userId="c001b2a046940d7c" providerId="LiveId" clId="{5CB25B10-5B1C-4017-B167-ED3104435743}" dt="2024-06-02T23:25:49.648" v="12005" actId="165"/>
          <ac:cxnSpMkLst>
            <pc:docMk/>
            <pc:sldMk cId="3908243081" sldId="944"/>
            <ac:cxnSpMk id="212" creationId="{DCAB812E-44DF-5045-8D4C-DAE7B31F2A48}"/>
          </ac:cxnSpMkLst>
        </pc:cxnChg>
        <pc:cxnChg chg="mod">
          <ac:chgData name="Phillip Kaufman" userId="c001b2a046940d7c" providerId="LiveId" clId="{5CB25B10-5B1C-4017-B167-ED3104435743}" dt="2024-06-02T23:25:49.648" v="12005" actId="165"/>
          <ac:cxnSpMkLst>
            <pc:docMk/>
            <pc:sldMk cId="3908243081" sldId="944"/>
            <ac:cxnSpMk id="213" creationId="{9A1EDBA5-B46E-B9ED-08CB-AFA14A5C0958}"/>
          </ac:cxnSpMkLst>
        </pc:cxnChg>
        <pc:cxnChg chg="mod">
          <ac:chgData name="Phillip Kaufman" userId="c001b2a046940d7c" providerId="LiveId" clId="{5CB25B10-5B1C-4017-B167-ED3104435743}" dt="2024-06-02T23:25:49.648" v="12005" actId="165"/>
          <ac:cxnSpMkLst>
            <pc:docMk/>
            <pc:sldMk cId="3908243081" sldId="944"/>
            <ac:cxnSpMk id="214" creationId="{90E729CE-FB37-C8F5-3C47-445B9C88992C}"/>
          </ac:cxnSpMkLst>
        </pc:cxnChg>
        <pc:cxnChg chg="mod">
          <ac:chgData name="Phillip Kaufman" userId="c001b2a046940d7c" providerId="LiveId" clId="{5CB25B10-5B1C-4017-B167-ED3104435743}" dt="2024-06-02T23:25:49.648" v="12005" actId="165"/>
          <ac:cxnSpMkLst>
            <pc:docMk/>
            <pc:sldMk cId="3908243081" sldId="944"/>
            <ac:cxnSpMk id="215" creationId="{14259ECA-FD20-4EA2-BD80-C0280D531C82}"/>
          </ac:cxnSpMkLst>
        </pc:cxnChg>
        <pc:cxnChg chg="mod">
          <ac:chgData name="Phillip Kaufman" userId="c001b2a046940d7c" providerId="LiveId" clId="{5CB25B10-5B1C-4017-B167-ED3104435743}" dt="2024-06-02T23:25:49.648" v="12005" actId="165"/>
          <ac:cxnSpMkLst>
            <pc:docMk/>
            <pc:sldMk cId="3908243081" sldId="944"/>
            <ac:cxnSpMk id="216" creationId="{708A76B0-96EF-2728-C468-FA1A1186DF6F}"/>
          </ac:cxnSpMkLst>
        </pc:cxnChg>
        <pc:cxnChg chg="mod">
          <ac:chgData name="Phillip Kaufman" userId="c001b2a046940d7c" providerId="LiveId" clId="{5CB25B10-5B1C-4017-B167-ED3104435743}" dt="2024-06-02T23:25:49.648" v="12005" actId="165"/>
          <ac:cxnSpMkLst>
            <pc:docMk/>
            <pc:sldMk cId="3908243081" sldId="944"/>
            <ac:cxnSpMk id="217" creationId="{3408906E-A343-6899-9832-A749A4E40D3F}"/>
          </ac:cxnSpMkLst>
        </pc:cxnChg>
        <pc:cxnChg chg="mod">
          <ac:chgData name="Phillip Kaufman" userId="c001b2a046940d7c" providerId="LiveId" clId="{5CB25B10-5B1C-4017-B167-ED3104435743}" dt="2024-06-02T23:25:49.648" v="12005" actId="165"/>
          <ac:cxnSpMkLst>
            <pc:docMk/>
            <pc:sldMk cId="3908243081" sldId="944"/>
            <ac:cxnSpMk id="218" creationId="{6CF8E2B8-63D4-809D-5FBE-0588126B6724}"/>
          </ac:cxnSpMkLst>
        </pc:cxnChg>
        <pc:cxnChg chg="mod">
          <ac:chgData name="Phillip Kaufman" userId="c001b2a046940d7c" providerId="LiveId" clId="{5CB25B10-5B1C-4017-B167-ED3104435743}" dt="2024-06-02T23:25:49.648" v="12005" actId="165"/>
          <ac:cxnSpMkLst>
            <pc:docMk/>
            <pc:sldMk cId="3908243081" sldId="944"/>
            <ac:cxnSpMk id="219" creationId="{32CAFB06-3DBB-2C85-E87A-B2F96201DC56}"/>
          </ac:cxnSpMkLst>
        </pc:cxnChg>
        <pc:cxnChg chg="mod">
          <ac:chgData name="Phillip Kaufman" userId="c001b2a046940d7c" providerId="LiveId" clId="{5CB25B10-5B1C-4017-B167-ED3104435743}" dt="2024-06-02T23:25:49.648" v="12005" actId="165"/>
          <ac:cxnSpMkLst>
            <pc:docMk/>
            <pc:sldMk cId="3908243081" sldId="944"/>
            <ac:cxnSpMk id="220" creationId="{562B6D90-AAE5-A2B6-C152-11BAFEABD9AD}"/>
          </ac:cxnSpMkLst>
        </pc:cxnChg>
        <pc:cxnChg chg="mod">
          <ac:chgData name="Phillip Kaufman" userId="c001b2a046940d7c" providerId="LiveId" clId="{5CB25B10-5B1C-4017-B167-ED3104435743}" dt="2024-06-02T23:25:49.648" v="12005" actId="165"/>
          <ac:cxnSpMkLst>
            <pc:docMk/>
            <pc:sldMk cId="3908243081" sldId="944"/>
            <ac:cxnSpMk id="221" creationId="{35E0BB8E-97FB-B4C5-BEC5-2FC5E573F52B}"/>
          </ac:cxnSpMkLst>
        </pc:cxnChg>
        <pc:cxnChg chg="mod">
          <ac:chgData name="Phillip Kaufman" userId="c001b2a046940d7c" providerId="LiveId" clId="{5CB25B10-5B1C-4017-B167-ED3104435743}" dt="2024-06-02T23:25:49.648" v="12005" actId="165"/>
          <ac:cxnSpMkLst>
            <pc:docMk/>
            <pc:sldMk cId="3908243081" sldId="944"/>
            <ac:cxnSpMk id="222" creationId="{C0001114-0FE1-2EA2-73D6-B66508C6B3CD}"/>
          </ac:cxnSpMkLst>
        </pc:cxnChg>
        <pc:cxnChg chg="mod">
          <ac:chgData name="Phillip Kaufman" userId="c001b2a046940d7c" providerId="LiveId" clId="{5CB25B10-5B1C-4017-B167-ED3104435743}" dt="2024-06-02T23:25:49.648" v="12005" actId="165"/>
          <ac:cxnSpMkLst>
            <pc:docMk/>
            <pc:sldMk cId="3908243081" sldId="944"/>
            <ac:cxnSpMk id="223" creationId="{C8488FF5-CBC9-D63C-33DC-5C4A7D43B4FD}"/>
          </ac:cxnSpMkLst>
        </pc:cxnChg>
        <pc:cxnChg chg="mod">
          <ac:chgData name="Phillip Kaufman" userId="c001b2a046940d7c" providerId="LiveId" clId="{5CB25B10-5B1C-4017-B167-ED3104435743}" dt="2024-06-02T23:25:49.648" v="12005" actId="165"/>
          <ac:cxnSpMkLst>
            <pc:docMk/>
            <pc:sldMk cId="3908243081" sldId="944"/>
            <ac:cxnSpMk id="224" creationId="{CE221E8A-B480-CEA1-25F0-0EC203208D1B}"/>
          </ac:cxnSpMkLst>
        </pc:cxnChg>
        <pc:cxnChg chg="mod">
          <ac:chgData name="Phillip Kaufman" userId="c001b2a046940d7c" providerId="LiveId" clId="{5CB25B10-5B1C-4017-B167-ED3104435743}" dt="2024-06-02T23:25:49.648" v="12005" actId="165"/>
          <ac:cxnSpMkLst>
            <pc:docMk/>
            <pc:sldMk cId="3908243081" sldId="944"/>
            <ac:cxnSpMk id="225" creationId="{B7B0D934-5F38-CC25-A3A9-07F19BE37F1B}"/>
          </ac:cxnSpMkLst>
        </pc:cxnChg>
        <pc:cxnChg chg="mod">
          <ac:chgData name="Phillip Kaufman" userId="c001b2a046940d7c" providerId="LiveId" clId="{5CB25B10-5B1C-4017-B167-ED3104435743}" dt="2024-06-02T23:39:36.242" v="12208" actId="14100"/>
          <ac:cxnSpMkLst>
            <pc:docMk/>
            <pc:sldMk cId="3908243081" sldId="944"/>
            <ac:cxnSpMk id="242" creationId="{536E64A3-6ED1-33AC-82CA-C1D49AD3A43B}"/>
          </ac:cxnSpMkLst>
        </pc:cxnChg>
        <pc:cxnChg chg="mod">
          <ac:chgData name="Phillip Kaufman" userId="c001b2a046940d7c" providerId="LiveId" clId="{5CB25B10-5B1C-4017-B167-ED3104435743}" dt="2024-06-02T23:40:21.499" v="12217" actId="14100"/>
          <ac:cxnSpMkLst>
            <pc:docMk/>
            <pc:sldMk cId="3908243081" sldId="944"/>
            <ac:cxnSpMk id="243" creationId="{9F3A7735-D34D-ACA1-7375-EE076B5EEFC6}"/>
          </ac:cxnSpMkLst>
        </pc:cxnChg>
        <pc:cxnChg chg="mod">
          <ac:chgData name="Phillip Kaufman" userId="c001b2a046940d7c" providerId="LiveId" clId="{5CB25B10-5B1C-4017-B167-ED3104435743}" dt="2024-06-02T23:27:00.143" v="12039"/>
          <ac:cxnSpMkLst>
            <pc:docMk/>
            <pc:sldMk cId="3908243081" sldId="944"/>
            <ac:cxnSpMk id="245" creationId="{49DDEECA-1374-7D66-A5AE-54B9F6C53B0C}"/>
          </ac:cxnSpMkLst>
        </pc:cxnChg>
        <pc:cxnChg chg="mod">
          <ac:chgData name="Phillip Kaufman" userId="c001b2a046940d7c" providerId="LiveId" clId="{5CB25B10-5B1C-4017-B167-ED3104435743}" dt="2024-06-02T23:27:00.143" v="12039"/>
          <ac:cxnSpMkLst>
            <pc:docMk/>
            <pc:sldMk cId="3908243081" sldId="944"/>
            <ac:cxnSpMk id="246" creationId="{12D300AD-2234-6078-548C-18E6CC65A9BE}"/>
          </ac:cxnSpMkLst>
        </pc:cxnChg>
        <pc:cxnChg chg="mod">
          <ac:chgData name="Phillip Kaufman" userId="c001b2a046940d7c" providerId="LiveId" clId="{5CB25B10-5B1C-4017-B167-ED3104435743}" dt="2024-06-02T23:27:00.143" v="12039"/>
          <ac:cxnSpMkLst>
            <pc:docMk/>
            <pc:sldMk cId="3908243081" sldId="944"/>
            <ac:cxnSpMk id="247" creationId="{FB8CFF7A-93F1-F4B9-ECDB-7DF29A0A571A}"/>
          </ac:cxnSpMkLst>
        </pc:cxnChg>
        <pc:cxnChg chg="mod">
          <ac:chgData name="Phillip Kaufman" userId="c001b2a046940d7c" providerId="LiveId" clId="{5CB25B10-5B1C-4017-B167-ED3104435743}" dt="2024-06-02T23:27:00.143" v="12039"/>
          <ac:cxnSpMkLst>
            <pc:docMk/>
            <pc:sldMk cId="3908243081" sldId="944"/>
            <ac:cxnSpMk id="248" creationId="{83EDBAFB-B08D-5E16-92B5-F70E93FE4A4C}"/>
          </ac:cxnSpMkLst>
        </pc:cxnChg>
        <pc:cxnChg chg="mod">
          <ac:chgData name="Phillip Kaufman" userId="c001b2a046940d7c" providerId="LiveId" clId="{5CB25B10-5B1C-4017-B167-ED3104435743}" dt="2024-06-02T23:27:00.143" v="12039"/>
          <ac:cxnSpMkLst>
            <pc:docMk/>
            <pc:sldMk cId="3908243081" sldId="944"/>
            <ac:cxnSpMk id="249" creationId="{61CDC3C3-4F37-7154-6FED-56308990D674}"/>
          </ac:cxnSpMkLst>
        </pc:cxnChg>
        <pc:cxnChg chg="mod">
          <ac:chgData name="Phillip Kaufman" userId="c001b2a046940d7c" providerId="LiveId" clId="{5CB25B10-5B1C-4017-B167-ED3104435743}" dt="2024-06-02T23:27:00.143" v="12039"/>
          <ac:cxnSpMkLst>
            <pc:docMk/>
            <pc:sldMk cId="3908243081" sldId="944"/>
            <ac:cxnSpMk id="250" creationId="{A7DDB3ED-759A-E21B-0879-494178684576}"/>
          </ac:cxnSpMkLst>
        </pc:cxnChg>
        <pc:cxnChg chg="mod">
          <ac:chgData name="Phillip Kaufman" userId="c001b2a046940d7c" providerId="LiveId" clId="{5CB25B10-5B1C-4017-B167-ED3104435743}" dt="2024-06-02T23:27:00.143" v="12039"/>
          <ac:cxnSpMkLst>
            <pc:docMk/>
            <pc:sldMk cId="3908243081" sldId="944"/>
            <ac:cxnSpMk id="251" creationId="{CE777948-5AE0-F052-BA5D-F5CF8CFC1D92}"/>
          </ac:cxnSpMkLst>
        </pc:cxnChg>
        <pc:cxnChg chg="mod">
          <ac:chgData name="Phillip Kaufman" userId="c001b2a046940d7c" providerId="LiveId" clId="{5CB25B10-5B1C-4017-B167-ED3104435743}" dt="2024-06-02T23:27:00.143" v="12039"/>
          <ac:cxnSpMkLst>
            <pc:docMk/>
            <pc:sldMk cId="3908243081" sldId="944"/>
            <ac:cxnSpMk id="252" creationId="{0ADD6EFC-0C2E-DD26-5109-2E0B3FCC127E}"/>
          </ac:cxnSpMkLst>
        </pc:cxnChg>
        <pc:cxnChg chg="mod">
          <ac:chgData name="Phillip Kaufman" userId="c001b2a046940d7c" providerId="LiveId" clId="{5CB25B10-5B1C-4017-B167-ED3104435743}" dt="2024-06-02T23:27:00.143" v="12039"/>
          <ac:cxnSpMkLst>
            <pc:docMk/>
            <pc:sldMk cId="3908243081" sldId="944"/>
            <ac:cxnSpMk id="253" creationId="{F5017A8D-FDF2-1224-92CA-9E29A429109D}"/>
          </ac:cxnSpMkLst>
        </pc:cxnChg>
        <pc:cxnChg chg="mod">
          <ac:chgData name="Phillip Kaufman" userId="c001b2a046940d7c" providerId="LiveId" clId="{5CB25B10-5B1C-4017-B167-ED3104435743}" dt="2024-06-02T23:27:00.143" v="12039"/>
          <ac:cxnSpMkLst>
            <pc:docMk/>
            <pc:sldMk cId="3908243081" sldId="944"/>
            <ac:cxnSpMk id="254" creationId="{423CB742-031E-560C-87EB-494ED5AEEC01}"/>
          </ac:cxnSpMkLst>
        </pc:cxnChg>
        <pc:cxnChg chg="mod">
          <ac:chgData name="Phillip Kaufman" userId="c001b2a046940d7c" providerId="LiveId" clId="{5CB25B10-5B1C-4017-B167-ED3104435743}" dt="2024-06-02T23:27:00.143" v="12039"/>
          <ac:cxnSpMkLst>
            <pc:docMk/>
            <pc:sldMk cId="3908243081" sldId="944"/>
            <ac:cxnSpMk id="255" creationId="{78ED717E-678A-560F-4F1D-98112C26579E}"/>
          </ac:cxnSpMkLst>
        </pc:cxnChg>
        <pc:cxnChg chg="mod">
          <ac:chgData name="Phillip Kaufman" userId="c001b2a046940d7c" providerId="LiveId" clId="{5CB25B10-5B1C-4017-B167-ED3104435743}" dt="2024-06-02T23:27:00.143" v="12039"/>
          <ac:cxnSpMkLst>
            <pc:docMk/>
            <pc:sldMk cId="3908243081" sldId="944"/>
            <ac:cxnSpMk id="256" creationId="{3C44F2A3-219F-5BF0-E8B8-A8484686B1AF}"/>
          </ac:cxnSpMkLst>
        </pc:cxnChg>
        <pc:cxnChg chg="mod">
          <ac:chgData name="Phillip Kaufman" userId="c001b2a046940d7c" providerId="LiveId" clId="{5CB25B10-5B1C-4017-B167-ED3104435743}" dt="2024-06-02T23:27:00.143" v="12039"/>
          <ac:cxnSpMkLst>
            <pc:docMk/>
            <pc:sldMk cId="3908243081" sldId="944"/>
            <ac:cxnSpMk id="257" creationId="{48BF7236-49C1-3E88-EBD8-0F70918758C3}"/>
          </ac:cxnSpMkLst>
        </pc:cxnChg>
        <pc:cxnChg chg="mod">
          <ac:chgData name="Phillip Kaufman" userId="c001b2a046940d7c" providerId="LiveId" clId="{5CB25B10-5B1C-4017-B167-ED3104435743}" dt="2024-06-02T23:27:00.143" v="12039"/>
          <ac:cxnSpMkLst>
            <pc:docMk/>
            <pc:sldMk cId="3908243081" sldId="944"/>
            <ac:cxnSpMk id="258" creationId="{CB2BBAF2-8B4C-B229-CABD-F1EFD3E303F3}"/>
          </ac:cxnSpMkLst>
        </pc:cxnChg>
        <pc:cxnChg chg="mod">
          <ac:chgData name="Phillip Kaufman" userId="c001b2a046940d7c" providerId="LiveId" clId="{5CB25B10-5B1C-4017-B167-ED3104435743}" dt="2024-06-02T23:27:00.143" v="12039"/>
          <ac:cxnSpMkLst>
            <pc:docMk/>
            <pc:sldMk cId="3908243081" sldId="944"/>
            <ac:cxnSpMk id="260" creationId="{E6B8D76B-8932-B743-A588-EEE0CCE67171}"/>
          </ac:cxnSpMkLst>
        </pc:cxnChg>
        <pc:cxnChg chg="mod">
          <ac:chgData name="Phillip Kaufman" userId="c001b2a046940d7c" providerId="LiveId" clId="{5CB25B10-5B1C-4017-B167-ED3104435743}" dt="2024-06-02T23:27:00.143" v="12039"/>
          <ac:cxnSpMkLst>
            <pc:docMk/>
            <pc:sldMk cId="3908243081" sldId="944"/>
            <ac:cxnSpMk id="261" creationId="{AF2A8F9E-80EC-42CF-7E78-6AE13490B977}"/>
          </ac:cxnSpMkLst>
        </pc:cxnChg>
        <pc:cxnChg chg="mod">
          <ac:chgData name="Phillip Kaufman" userId="c001b2a046940d7c" providerId="LiveId" clId="{5CB25B10-5B1C-4017-B167-ED3104435743}" dt="2024-06-02T23:27:00.143" v="12039"/>
          <ac:cxnSpMkLst>
            <pc:docMk/>
            <pc:sldMk cId="3908243081" sldId="944"/>
            <ac:cxnSpMk id="262" creationId="{F8165EDF-EC47-CF58-57EE-1F84CD500FE3}"/>
          </ac:cxnSpMkLst>
        </pc:cxnChg>
        <pc:cxnChg chg="mod">
          <ac:chgData name="Phillip Kaufman" userId="c001b2a046940d7c" providerId="LiveId" clId="{5CB25B10-5B1C-4017-B167-ED3104435743}" dt="2024-06-02T23:27:00.143" v="12039"/>
          <ac:cxnSpMkLst>
            <pc:docMk/>
            <pc:sldMk cId="3908243081" sldId="944"/>
            <ac:cxnSpMk id="263" creationId="{7E69123E-8D73-5B0C-D0AD-00F2AC2223E5}"/>
          </ac:cxnSpMkLst>
        </pc:cxnChg>
        <pc:cxnChg chg="mod">
          <ac:chgData name="Phillip Kaufman" userId="c001b2a046940d7c" providerId="LiveId" clId="{5CB25B10-5B1C-4017-B167-ED3104435743}" dt="2024-06-02T23:27:00.143" v="12039"/>
          <ac:cxnSpMkLst>
            <pc:docMk/>
            <pc:sldMk cId="3908243081" sldId="944"/>
            <ac:cxnSpMk id="264" creationId="{913C2E10-42CC-A93C-333A-D4176B04474F}"/>
          </ac:cxnSpMkLst>
        </pc:cxnChg>
        <pc:cxnChg chg="mod">
          <ac:chgData name="Phillip Kaufman" userId="c001b2a046940d7c" providerId="LiveId" clId="{5CB25B10-5B1C-4017-B167-ED3104435743}" dt="2024-06-02T23:27:00.143" v="12039"/>
          <ac:cxnSpMkLst>
            <pc:docMk/>
            <pc:sldMk cId="3908243081" sldId="944"/>
            <ac:cxnSpMk id="265" creationId="{4803E893-F2B9-F0B2-18B1-8DBE8D634AF1}"/>
          </ac:cxnSpMkLst>
        </pc:cxnChg>
        <pc:cxnChg chg="mod">
          <ac:chgData name="Phillip Kaufman" userId="c001b2a046940d7c" providerId="LiveId" clId="{5CB25B10-5B1C-4017-B167-ED3104435743}" dt="2024-06-02T23:27:00.143" v="12039"/>
          <ac:cxnSpMkLst>
            <pc:docMk/>
            <pc:sldMk cId="3908243081" sldId="944"/>
            <ac:cxnSpMk id="266" creationId="{B2DD8CBD-52AE-2735-43C0-2AD7779D70DF}"/>
          </ac:cxnSpMkLst>
        </pc:cxnChg>
        <pc:cxnChg chg="mod">
          <ac:chgData name="Phillip Kaufman" userId="c001b2a046940d7c" providerId="LiveId" clId="{5CB25B10-5B1C-4017-B167-ED3104435743}" dt="2024-06-02T23:27:00.143" v="12039"/>
          <ac:cxnSpMkLst>
            <pc:docMk/>
            <pc:sldMk cId="3908243081" sldId="944"/>
            <ac:cxnSpMk id="267" creationId="{F1897136-A915-FE7F-1EB2-9E4C998B8FEE}"/>
          </ac:cxnSpMkLst>
        </pc:cxnChg>
        <pc:cxnChg chg="mod">
          <ac:chgData name="Phillip Kaufman" userId="c001b2a046940d7c" providerId="LiveId" clId="{5CB25B10-5B1C-4017-B167-ED3104435743}" dt="2024-06-02T23:27:00.143" v="12039"/>
          <ac:cxnSpMkLst>
            <pc:docMk/>
            <pc:sldMk cId="3908243081" sldId="944"/>
            <ac:cxnSpMk id="268" creationId="{1BE6CA31-7E54-6C4D-361D-BFEFD3989AC6}"/>
          </ac:cxnSpMkLst>
        </pc:cxnChg>
        <pc:cxnChg chg="mod">
          <ac:chgData name="Phillip Kaufman" userId="c001b2a046940d7c" providerId="LiveId" clId="{5CB25B10-5B1C-4017-B167-ED3104435743}" dt="2024-06-02T23:27:00.143" v="12039"/>
          <ac:cxnSpMkLst>
            <pc:docMk/>
            <pc:sldMk cId="3908243081" sldId="944"/>
            <ac:cxnSpMk id="269" creationId="{501DB928-90D2-D140-C7DC-050A15DCB1B4}"/>
          </ac:cxnSpMkLst>
        </pc:cxnChg>
        <pc:cxnChg chg="mod">
          <ac:chgData name="Phillip Kaufman" userId="c001b2a046940d7c" providerId="LiveId" clId="{5CB25B10-5B1C-4017-B167-ED3104435743}" dt="2024-06-02T23:27:00.143" v="12039"/>
          <ac:cxnSpMkLst>
            <pc:docMk/>
            <pc:sldMk cId="3908243081" sldId="944"/>
            <ac:cxnSpMk id="270" creationId="{F439D363-C61F-FABB-9DDB-3BEB6B09356C}"/>
          </ac:cxnSpMkLst>
        </pc:cxnChg>
        <pc:cxnChg chg="mod">
          <ac:chgData name="Phillip Kaufman" userId="c001b2a046940d7c" providerId="LiveId" clId="{5CB25B10-5B1C-4017-B167-ED3104435743}" dt="2024-06-02T23:27:00.143" v="12039"/>
          <ac:cxnSpMkLst>
            <pc:docMk/>
            <pc:sldMk cId="3908243081" sldId="944"/>
            <ac:cxnSpMk id="271" creationId="{8CCAB96B-A97E-7A46-60A5-C671FC94FF20}"/>
          </ac:cxnSpMkLst>
        </pc:cxnChg>
        <pc:cxnChg chg="mod">
          <ac:chgData name="Phillip Kaufman" userId="c001b2a046940d7c" providerId="LiveId" clId="{5CB25B10-5B1C-4017-B167-ED3104435743}" dt="2024-06-02T23:27:00.143" v="12039"/>
          <ac:cxnSpMkLst>
            <pc:docMk/>
            <pc:sldMk cId="3908243081" sldId="944"/>
            <ac:cxnSpMk id="272" creationId="{548C6484-87A1-8E95-B566-CB6A940FFB85}"/>
          </ac:cxnSpMkLst>
        </pc:cxnChg>
        <pc:cxnChg chg="mod">
          <ac:chgData name="Phillip Kaufman" userId="c001b2a046940d7c" providerId="LiveId" clId="{5CB25B10-5B1C-4017-B167-ED3104435743}" dt="2024-06-02T23:27:00.143" v="12039"/>
          <ac:cxnSpMkLst>
            <pc:docMk/>
            <pc:sldMk cId="3908243081" sldId="944"/>
            <ac:cxnSpMk id="273" creationId="{3A43ED6B-5C2A-070A-E4A0-D8445FB61C4B}"/>
          </ac:cxnSpMkLst>
        </pc:cxnChg>
        <pc:cxnChg chg="mod">
          <ac:chgData name="Phillip Kaufman" userId="c001b2a046940d7c" providerId="LiveId" clId="{5CB25B10-5B1C-4017-B167-ED3104435743}" dt="2024-06-02T23:27:00.143" v="12039"/>
          <ac:cxnSpMkLst>
            <pc:docMk/>
            <pc:sldMk cId="3908243081" sldId="944"/>
            <ac:cxnSpMk id="274" creationId="{DE655DE3-6165-8CD8-5511-C97ABDFA3596}"/>
          </ac:cxnSpMkLst>
        </pc:cxnChg>
        <pc:cxnChg chg="mod">
          <ac:chgData name="Phillip Kaufman" userId="c001b2a046940d7c" providerId="LiveId" clId="{5CB25B10-5B1C-4017-B167-ED3104435743}" dt="2024-06-02T23:27:00.143" v="12039"/>
          <ac:cxnSpMkLst>
            <pc:docMk/>
            <pc:sldMk cId="3908243081" sldId="944"/>
            <ac:cxnSpMk id="275" creationId="{B06AF422-9B36-1ADB-2908-2B86D8274BC5}"/>
          </ac:cxnSpMkLst>
        </pc:cxnChg>
        <pc:cxnChg chg="mod">
          <ac:chgData name="Phillip Kaufman" userId="c001b2a046940d7c" providerId="LiveId" clId="{5CB25B10-5B1C-4017-B167-ED3104435743}" dt="2024-06-02T23:27:00.143" v="12039"/>
          <ac:cxnSpMkLst>
            <pc:docMk/>
            <pc:sldMk cId="3908243081" sldId="944"/>
            <ac:cxnSpMk id="276" creationId="{52C8A0CF-AA91-7833-5B58-AAAFA716AE02}"/>
          </ac:cxnSpMkLst>
        </pc:cxnChg>
        <pc:cxnChg chg="mod">
          <ac:chgData name="Phillip Kaufman" userId="c001b2a046940d7c" providerId="LiveId" clId="{5CB25B10-5B1C-4017-B167-ED3104435743}" dt="2024-06-02T23:27:00.143" v="12039"/>
          <ac:cxnSpMkLst>
            <pc:docMk/>
            <pc:sldMk cId="3908243081" sldId="944"/>
            <ac:cxnSpMk id="277" creationId="{B8536372-4492-FF53-9857-14DB116AAC90}"/>
          </ac:cxnSpMkLst>
        </pc:cxnChg>
      </pc:sldChg>
      <pc:sldChg chg="addSp delSp modSp mod ord">
        <pc:chgData name="Phillip Kaufman" userId="c001b2a046940d7c" providerId="LiveId" clId="{5CB25B10-5B1C-4017-B167-ED3104435743}" dt="2024-06-02T23:34:09.583" v="12135" actId="21"/>
        <pc:sldMkLst>
          <pc:docMk/>
          <pc:sldMk cId="882562423" sldId="945"/>
        </pc:sldMkLst>
        <pc:spChg chg="mod">
          <ac:chgData name="Phillip Kaufman" userId="c001b2a046940d7c" providerId="LiveId" clId="{5CB25B10-5B1C-4017-B167-ED3104435743}" dt="2024-05-16T07:47:57.399" v="1823" actId="1076"/>
          <ac:spMkLst>
            <pc:docMk/>
            <pc:sldMk cId="882562423" sldId="945"/>
            <ac:spMk id="4" creationId="{6EB2E272-B613-AB2D-C105-A1D023D95A9D}"/>
          </ac:spMkLst>
        </pc:spChg>
        <pc:spChg chg="add mod">
          <ac:chgData name="Phillip Kaufman" userId="c001b2a046940d7c" providerId="LiveId" clId="{5CB25B10-5B1C-4017-B167-ED3104435743}" dt="2024-05-16T07:49:04.249" v="1841"/>
          <ac:spMkLst>
            <pc:docMk/>
            <pc:sldMk cId="882562423" sldId="945"/>
            <ac:spMk id="5" creationId="{8186D15B-A934-6D9C-60D3-F5B05E4B2E60}"/>
          </ac:spMkLst>
        </pc:spChg>
        <pc:spChg chg="mod">
          <ac:chgData name="Phillip Kaufman" userId="c001b2a046940d7c" providerId="LiveId" clId="{5CB25B10-5B1C-4017-B167-ED3104435743}" dt="2024-05-16T07:46:05.843" v="1756" actId="1076"/>
          <ac:spMkLst>
            <pc:docMk/>
            <pc:sldMk cId="882562423" sldId="945"/>
            <ac:spMk id="9" creationId="{6E4CA518-B29B-4BC6-18B3-B0EBBF439A04}"/>
          </ac:spMkLst>
        </pc:spChg>
        <pc:spChg chg="add mod">
          <ac:chgData name="Phillip Kaufman" userId="c001b2a046940d7c" providerId="LiveId" clId="{5CB25B10-5B1C-4017-B167-ED3104435743}" dt="2024-05-16T07:49:04.249" v="1841"/>
          <ac:spMkLst>
            <pc:docMk/>
            <pc:sldMk cId="882562423" sldId="945"/>
            <ac:spMk id="11" creationId="{2A52352B-C7C7-AE2C-5354-E613CC0C8E33}"/>
          </ac:spMkLst>
        </pc:spChg>
        <pc:spChg chg="add del mod">
          <ac:chgData name="Phillip Kaufman" userId="c001b2a046940d7c" providerId="LiveId" clId="{5CB25B10-5B1C-4017-B167-ED3104435743}" dt="2024-05-14T06:45:46.394" v="742" actId="478"/>
          <ac:spMkLst>
            <pc:docMk/>
            <pc:sldMk cId="882562423" sldId="945"/>
            <ac:spMk id="11" creationId="{7E0D52A6-987F-C63E-18A0-B78672719494}"/>
          </ac:spMkLst>
        </pc:spChg>
        <pc:spChg chg="add mod">
          <ac:chgData name="Phillip Kaufman" userId="c001b2a046940d7c" providerId="LiveId" clId="{5CB25B10-5B1C-4017-B167-ED3104435743}" dt="2024-05-16T07:51:28.494" v="1882" actId="207"/>
          <ac:spMkLst>
            <pc:docMk/>
            <pc:sldMk cId="882562423" sldId="945"/>
            <ac:spMk id="12" creationId="{8186D15B-A934-6D9C-60D3-F5B05E4B2E60}"/>
          </ac:spMkLst>
        </pc:spChg>
        <pc:spChg chg="add mod">
          <ac:chgData name="Phillip Kaufman" userId="c001b2a046940d7c" providerId="LiveId" clId="{5CB25B10-5B1C-4017-B167-ED3104435743}" dt="2024-05-16T07:51:28.494" v="1882" actId="207"/>
          <ac:spMkLst>
            <pc:docMk/>
            <pc:sldMk cId="882562423" sldId="945"/>
            <ac:spMk id="13" creationId="{2A52352B-C7C7-AE2C-5354-E613CC0C8E33}"/>
          </ac:spMkLst>
        </pc:spChg>
        <pc:spChg chg="mod">
          <ac:chgData name="Phillip Kaufman" userId="c001b2a046940d7c" providerId="LiveId" clId="{5CB25B10-5B1C-4017-B167-ED3104435743}" dt="2024-06-02T23:23:23.310" v="11974" actId="20577"/>
          <ac:spMkLst>
            <pc:docMk/>
            <pc:sldMk cId="882562423" sldId="945"/>
            <ac:spMk id="14" creationId="{27393C4C-4B65-3094-411C-37D8C83356AF}"/>
          </ac:spMkLst>
        </pc:spChg>
        <pc:spChg chg="add del mod">
          <ac:chgData name="Phillip Kaufman" userId="c001b2a046940d7c" providerId="LiveId" clId="{5CB25B10-5B1C-4017-B167-ED3104435743}" dt="2024-05-14T06:45:46.025" v="741" actId="478"/>
          <ac:spMkLst>
            <pc:docMk/>
            <pc:sldMk cId="882562423" sldId="945"/>
            <ac:spMk id="15" creationId="{20AB72E2-8CC2-C1A9-9CCD-9B66BF42455C}"/>
          </ac:spMkLst>
        </pc:spChg>
        <pc:spChg chg="add del mod">
          <ac:chgData name="Phillip Kaufman" userId="c001b2a046940d7c" providerId="LiveId" clId="{5CB25B10-5B1C-4017-B167-ED3104435743}" dt="2024-05-14T06:45:45.046" v="739" actId="478"/>
          <ac:spMkLst>
            <pc:docMk/>
            <pc:sldMk cId="882562423" sldId="945"/>
            <ac:spMk id="16" creationId="{8B8E85B4-4AE8-2AAB-AF2A-8775297DDD76}"/>
          </ac:spMkLst>
        </pc:spChg>
        <pc:spChg chg="add del mod">
          <ac:chgData name="Phillip Kaufman" userId="c001b2a046940d7c" providerId="LiveId" clId="{5CB25B10-5B1C-4017-B167-ED3104435743}" dt="2024-05-14T06:45:45.387" v="740" actId="478"/>
          <ac:spMkLst>
            <pc:docMk/>
            <pc:sldMk cId="882562423" sldId="945"/>
            <ac:spMk id="17" creationId="{4432CE9B-FA34-39A5-5714-67B770C7A450}"/>
          </ac:spMkLst>
        </pc:spChg>
        <pc:spChg chg="add del mod">
          <ac:chgData name="Phillip Kaufman" userId="c001b2a046940d7c" providerId="LiveId" clId="{5CB25B10-5B1C-4017-B167-ED3104435743}" dt="2024-05-14T06:45:45.046" v="739" actId="478"/>
          <ac:spMkLst>
            <pc:docMk/>
            <pc:sldMk cId="882562423" sldId="945"/>
            <ac:spMk id="18" creationId="{90F5D559-BF57-2DC4-05F8-93235BDAFB20}"/>
          </ac:spMkLst>
        </pc:spChg>
        <pc:spChg chg="mod">
          <ac:chgData name="Phillip Kaufman" userId="c001b2a046940d7c" providerId="LiveId" clId="{5CB25B10-5B1C-4017-B167-ED3104435743}" dt="2024-05-16T07:46:05.843" v="1756" actId="1076"/>
          <ac:spMkLst>
            <pc:docMk/>
            <pc:sldMk cId="882562423" sldId="945"/>
            <ac:spMk id="19" creationId="{11CC8611-EA12-8368-E654-59FEDA482539}"/>
          </ac:spMkLst>
        </pc:spChg>
        <pc:spChg chg="del mod">
          <ac:chgData name="Phillip Kaufman" userId="c001b2a046940d7c" providerId="LiveId" clId="{5CB25B10-5B1C-4017-B167-ED3104435743}" dt="2024-05-16T07:49:22.790" v="1842" actId="478"/>
          <ac:spMkLst>
            <pc:docMk/>
            <pc:sldMk cId="882562423" sldId="945"/>
            <ac:spMk id="20" creationId="{8186D15B-A934-6D9C-60D3-F5B05E4B2E60}"/>
          </ac:spMkLst>
        </pc:spChg>
        <pc:spChg chg="del mod">
          <ac:chgData name="Phillip Kaufman" userId="c001b2a046940d7c" providerId="LiveId" clId="{5CB25B10-5B1C-4017-B167-ED3104435743}" dt="2024-05-16T07:49:22.790" v="1842" actId="478"/>
          <ac:spMkLst>
            <pc:docMk/>
            <pc:sldMk cId="882562423" sldId="945"/>
            <ac:spMk id="21" creationId="{2A52352B-C7C7-AE2C-5354-E613CC0C8E33}"/>
          </ac:spMkLst>
        </pc:spChg>
        <pc:spChg chg="add del mod">
          <ac:chgData name="Phillip Kaufman" userId="c001b2a046940d7c" providerId="LiveId" clId="{5CB25B10-5B1C-4017-B167-ED3104435743}" dt="2024-05-14T06:45:44.049" v="736" actId="478"/>
          <ac:spMkLst>
            <pc:docMk/>
            <pc:sldMk cId="882562423" sldId="945"/>
            <ac:spMk id="22" creationId="{9CAEEC8D-B6E0-3965-5746-B528C617FCA5}"/>
          </ac:spMkLst>
        </pc:spChg>
        <pc:spChg chg="add del mod">
          <ac:chgData name="Phillip Kaufman" userId="c001b2a046940d7c" providerId="LiveId" clId="{5CB25B10-5B1C-4017-B167-ED3104435743}" dt="2024-05-14T06:45:44.337" v="737" actId="478"/>
          <ac:spMkLst>
            <pc:docMk/>
            <pc:sldMk cId="882562423" sldId="945"/>
            <ac:spMk id="23" creationId="{CC70F5F9-51D6-0410-BBAE-2F7F0DF3E295}"/>
          </ac:spMkLst>
        </pc:spChg>
        <pc:spChg chg="add del mod topLvl">
          <ac:chgData name="Phillip Kaufman" userId="c001b2a046940d7c" providerId="LiveId" clId="{5CB25B10-5B1C-4017-B167-ED3104435743}" dt="2024-05-14T06:45:43.706" v="735" actId="478"/>
          <ac:spMkLst>
            <pc:docMk/>
            <pc:sldMk cId="882562423" sldId="945"/>
            <ac:spMk id="24" creationId="{B6C2123D-57AB-D905-589E-4E8987FD3998}"/>
          </ac:spMkLst>
        </pc:spChg>
        <pc:spChg chg="add del mod">
          <ac:chgData name="Phillip Kaufman" userId="c001b2a046940d7c" providerId="LiveId" clId="{5CB25B10-5B1C-4017-B167-ED3104435743}" dt="2024-05-14T06:45:43.706" v="735" actId="478"/>
          <ac:spMkLst>
            <pc:docMk/>
            <pc:sldMk cId="882562423" sldId="945"/>
            <ac:spMk id="25" creationId="{2CDC3A0F-5985-1644-F262-537BA911700B}"/>
          </ac:spMkLst>
        </pc:spChg>
        <pc:spChg chg="mod">
          <ac:chgData name="Phillip Kaufman" userId="c001b2a046940d7c" providerId="LiveId" clId="{5CB25B10-5B1C-4017-B167-ED3104435743}" dt="2024-05-14T06:45:13.011" v="722"/>
          <ac:spMkLst>
            <pc:docMk/>
            <pc:sldMk cId="882562423" sldId="945"/>
            <ac:spMk id="26" creationId="{7F464FAE-6DA8-D25E-3ECE-5B0F79A37441}"/>
          </ac:spMkLst>
        </pc:spChg>
        <pc:spChg chg="mod">
          <ac:chgData name="Phillip Kaufman" userId="c001b2a046940d7c" providerId="LiveId" clId="{5CB25B10-5B1C-4017-B167-ED3104435743}" dt="2024-05-14T06:45:13.011" v="722"/>
          <ac:spMkLst>
            <pc:docMk/>
            <pc:sldMk cId="882562423" sldId="945"/>
            <ac:spMk id="27" creationId="{F32FE7E2-0D84-E63B-A031-7BA8B352B1E6}"/>
          </ac:spMkLst>
        </pc:spChg>
        <pc:spChg chg="del mod">
          <ac:chgData name="Phillip Kaufman" userId="c001b2a046940d7c" providerId="LiveId" clId="{5CB25B10-5B1C-4017-B167-ED3104435743}" dt="2024-06-02T23:23:24.577" v="11975" actId="478"/>
          <ac:spMkLst>
            <pc:docMk/>
            <pc:sldMk cId="882562423" sldId="945"/>
            <ac:spMk id="48" creationId="{8780C536-F9D5-9825-9481-10FED0EF6201}"/>
          </ac:spMkLst>
        </pc:spChg>
        <pc:spChg chg="mod">
          <ac:chgData name="Phillip Kaufman" userId="c001b2a046940d7c" providerId="LiveId" clId="{5CB25B10-5B1C-4017-B167-ED3104435743}" dt="2024-05-14T03:26:37.564" v="369"/>
          <ac:spMkLst>
            <pc:docMk/>
            <pc:sldMk cId="882562423" sldId="945"/>
            <ac:spMk id="49" creationId="{148963A3-0CEC-535A-8214-33C06DDDF18D}"/>
          </ac:spMkLst>
        </pc:spChg>
        <pc:spChg chg="mod">
          <ac:chgData name="Phillip Kaufman" userId="c001b2a046940d7c" providerId="LiveId" clId="{5CB25B10-5B1C-4017-B167-ED3104435743}" dt="2024-05-30T06:22:43.475" v="9613"/>
          <ac:spMkLst>
            <pc:docMk/>
            <pc:sldMk cId="882562423" sldId="945"/>
            <ac:spMk id="49" creationId="{CDE5EF35-D087-3983-D68E-67EC87D09D80}"/>
          </ac:spMkLst>
        </pc:spChg>
        <pc:spChg chg="mod">
          <ac:chgData name="Phillip Kaufman" userId="c001b2a046940d7c" providerId="LiveId" clId="{5CB25B10-5B1C-4017-B167-ED3104435743}" dt="2024-05-30T06:22:43.475" v="9613"/>
          <ac:spMkLst>
            <pc:docMk/>
            <pc:sldMk cId="882562423" sldId="945"/>
            <ac:spMk id="50" creationId="{887D9309-2611-C3D4-9779-EF2CE1B03558}"/>
          </ac:spMkLst>
        </pc:spChg>
        <pc:spChg chg="mod">
          <ac:chgData name="Phillip Kaufman" userId="c001b2a046940d7c" providerId="LiveId" clId="{5CB25B10-5B1C-4017-B167-ED3104435743}" dt="2024-05-30T06:22:43.475" v="9613"/>
          <ac:spMkLst>
            <pc:docMk/>
            <pc:sldMk cId="882562423" sldId="945"/>
            <ac:spMk id="51" creationId="{64020B55-9580-0225-3F06-759612C66210}"/>
          </ac:spMkLst>
        </pc:spChg>
        <pc:spChg chg="mod">
          <ac:chgData name="Phillip Kaufman" userId="c001b2a046940d7c" providerId="LiveId" clId="{5CB25B10-5B1C-4017-B167-ED3104435743}" dt="2024-05-30T06:22:43.475" v="9613"/>
          <ac:spMkLst>
            <pc:docMk/>
            <pc:sldMk cId="882562423" sldId="945"/>
            <ac:spMk id="52" creationId="{D1A0B779-4AB0-E4C5-6876-9C3C99CB6DC9}"/>
          </ac:spMkLst>
        </pc:spChg>
        <pc:spChg chg="mod">
          <ac:chgData name="Phillip Kaufman" userId="c001b2a046940d7c" providerId="LiveId" clId="{5CB25B10-5B1C-4017-B167-ED3104435743}" dt="2024-05-14T03:26:37.564" v="369"/>
          <ac:spMkLst>
            <pc:docMk/>
            <pc:sldMk cId="882562423" sldId="945"/>
            <ac:spMk id="53" creationId="{1207229B-F75A-B0B7-4F83-70F274DE4850}"/>
          </ac:spMkLst>
        </pc:spChg>
        <pc:spChg chg="mod">
          <ac:chgData name="Phillip Kaufman" userId="c001b2a046940d7c" providerId="LiveId" clId="{5CB25B10-5B1C-4017-B167-ED3104435743}" dt="2024-05-30T06:22:43.475" v="9613"/>
          <ac:spMkLst>
            <pc:docMk/>
            <pc:sldMk cId="882562423" sldId="945"/>
            <ac:spMk id="53" creationId="{7A389612-3AEE-3D07-73D4-6F21149A5E78}"/>
          </ac:spMkLst>
        </pc:spChg>
        <pc:spChg chg="mod">
          <ac:chgData name="Phillip Kaufman" userId="c001b2a046940d7c" providerId="LiveId" clId="{5CB25B10-5B1C-4017-B167-ED3104435743}" dt="2024-06-02T22:57:34.149" v="11701"/>
          <ac:spMkLst>
            <pc:docMk/>
            <pc:sldMk cId="882562423" sldId="945"/>
            <ac:spMk id="53" creationId="{AC07F6FD-BAF5-1E6D-5BC4-3103558CE6C1}"/>
          </ac:spMkLst>
        </pc:spChg>
        <pc:spChg chg="mod">
          <ac:chgData name="Phillip Kaufman" userId="c001b2a046940d7c" providerId="LiveId" clId="{5CB25B10-5B1C-4017-B167-ED3104435743}" dt="2024-05-14T03:26:37.564" v="369"/>
          <ac:spMkLst>
            <pc:docMk/>
            <pc:sldMk cId="882562423" sldId="945"/>
            <ac:spMk id="54" creationId="{04ABA5ED-0F7E-685D-19CB-BED6ECA03F60}"/>
          </ac:spMkLst>
        </pc:spChg>
        <pc:spChg chg="mod">
          <ac:chgData name="Phillip Kaufman" userId="c001b2a046940d7c" providerId="LiveId" clId="{5CB25B10-5B1C-4017-B167-ED3104435743}" dt="2024-06-02T22:57:34.149" v="11701"/>
          <ac:spMkLst>
            <pc:docMk/>
            <pc:sldMk cId="882562423" sldId="945"/>
            <ac:spMk id="54" creationId="{BFD7B003-0631-4396-631C-4BB609890258}"/>
          </ac:spMkLst>
        </pc:spChg>
        <pc:spChg chg="mod">
          <ac:chgData name="Phillip Kaufman" userId="c001b2a046940d7c" providerId="LiveId" clId="{5CB25B10-5B1C-4017-B167-ED3104435743}" dt="2024-05-30T06:22:43.475" v="9613"/>
          <ac:spMkLst>
            <pc:docMk/>
            <pc:sldMk cId="882562423" sldId="945"/>
            <ac:spMk id="54" creationId="{D3B833A8-F754-4C3B-648D-4E121857E872}"/>
          </ac:spMkLst>
        </pc:spChg>
        <pc:spChg chg="mod">
          <ac:chgData name="Phillip Kaufman" userId="c001b2a046940d7c" providerId="LiveId" clId="{5CB25B10-5B1C-4017-B167-ED3104435743}" dt="2024-06-02T22:57:34.149" v="11701"/>
          <ac:spMkLst>
            <pc:docMk/>
            <pc:sldMk cId="882562423" sldId="945"/>
            <ac:spMk id="55" creationId="{00ABE879-4986-51C8-3FC1-A04AB811E8CE}"/>
          </ac:spMkLst>
        </pc:spChg>
        <pc:spChg chg="mod">
          <ac:chgData name="Phillip Kaufman" userId="c001b2a046940d7c" providerId="LiveId" clId="{5CB25B10-5B1C-4017-B167-ED3104435743}" dt="2024-05-30T06:22:43.475" v="9613"/>
          <ac:spMkLst>
            <pc:docMk/>
            <pc:sldMk cId="882562423" sldId="945"/>
            <ac:spMk id="55" creationId="{47C58812-822A-3513-5698-0DF3DDAAF0E2}"/>
          </ac:spMkLst>
        </pc:spChg>
        <pc:spChg chg="mod">
          <ac:chgData name="Phillip Kaufman" userId="c001b2a046940d7c" providerId="LiveId" clId="{5CB25B10-5B1C-4017-B167-ED3104435743}" dt="2024-05-14T03:26:37.564" v="369"/>
          <ac:spMkLst>
            <pc:docMk/>
            <pc:sldMk cId="882562423" sldId="945"/>
            <ac:spMk id="55" creationId="{C77045D9-F6CB-D8B3-9CD9-41BBB596E06D}"/>
          </ac:spMkLst>
        </pc:spChg>
        <pc:spChg chg="mod">
          <ac:chgData name="Phillip Kaufman" userId="c001b2a046940d7c" providerId="LiveId" clId="{5CB25B10-5B1C-4017-B167-ED3104435743}" dt="2024-06-02T22:57:34.149" v="11701"/>
          <ac:spMkLst>
            <pc:docMk/>
            <pc:sldMk cId="882562423" sldId="945"/>
            <ac:spMk id="56" creationId="{2F24C5F0-1B80-CDED-6C2D-97BBDFBF0744}"/>
          </ac:spMkLst>
        </pc:spChg>
        <pc:spChg chg="mod">
          <ac:chgData name="Phillip Kaufman" userId="c001b2a046940d7c" providerId="LiveId" clId="{5CB25B10-5B1C-4017-B167-ED3104435743}" dt="2024-05-30T06:22:43.475" v="9613"/>
          <ac:spMkLst>
            <pc:docMk/>
            <pc:sldMk cId="882562423" sldId="945"/>
            <ac:spMk id="56" creationId="{4F44CE53-D837-DCB6-EF64-B3521C5978D9}"/>
          </ac:spMkLst>
        </pc:spChg>
        <pc:spChg chg="mod">
          <ac:chgData name="Phillip Kaufman" userId="c001b2a046940d7c" providerId="LiveId" clId="{5CB25B10-5B1C-4017-B167-ED3104435743}" dt="2024-05-14T03:26:37.564" v="369"/>
          <ac:spMkLst>
            <pc:docMk/>
            <pc:sldMk cId="882562423" sldId="945"/>
            <ac:spMk id="56" creationId="{DFAC8737-5194-78F5-BB3F-55EEEDDC3988}"/>
          </ac:spMkLst>
        </pc:spChg>
        <pc:spChg chg="mod">
          <ac:chgData name="Phillip Kaufman" userId="c001b2a046940d7c" providerId="LiveId" clId="{5CB25B10-5B1C-4017-B167-ED3104435743}" dt="2024-06-02T22:57:34.149" v="11701"/>
          <ac:spMkLst>
            <pc:docMk/>
            <pc:sldMk cId="882562423" sldId="945"/>
            <ac:spMk id="57" creationId="{5229CCA5-4521-C45A-2191-58A8B3125F71}"/>
          </ac:spMkLst>
        </pc:spChg>
        <pc:spChg chg="mod">
          <ac:chgData name="Phillip Kaufman" userId="c001b2a046940d7c" providerId="LiveId" clId="{5CB25B10-5B1C-4017-B167-ED3104435743}" dt="2024-05-14T03:26:37.564" v="369"/>
          <ac:spMkLst>
            <pc:docMk/>
            <pc:sldMk cId="882562423" sldId="945"/>
            <ac:spMk id="57" creationId="{C54582F0-639A-DE3F-40B0-79D26BB653C5}"/>
          </ac:spMkLst>
        </pc:spChg>
        <pc:spChg chg="mod">
          <ac:chgData name="Phillip Kaufman" userId="c001b2a046940d7c" providerId="LiveId" clId="{5CB25B10-5B1C-4017-B167-ED3104435743}" dt="2024-05-14T03:26:37.564" v="369"/>
          <ac:spMkLst>
            <pc:docMk/>
            <pc:sldMk cId="882562423" sldId="945"/>
            <ac:spMk id="58" creationId="{A8AB46C6-4FE7-508B-57A4-1C95D37388A3}"/>
          </ac:spMkLst>
        </pc:spChg>
        <pc:spChg chg="mod">
          <ac:chgData name="Phillip Kaufman" userId="c001b2a046940d7c" providerId="LiveId" clId="{5CB25B10-5B1C-4017-B167-ED3104435743}" dt="2024-06-02T22:57:34.149" v="11701"/>
          <ac:spMkLst>
            <pc:docMk/>
            <pc:sldMk cId="882562423" sldId="945"/>
            <ac:spMk id="58" creationId="{DE1F03E3-4042-BF40-A32F-4B9A995D7B4E}"/>
          </ac:spMkLst>
        </pc:spChg>
        <pc:spChg chg="mod">
          <ac:chgData name="Phillip Kaufman" userId="c001b2a046940d7c" providerId="LiveId" clId="{5CB25B10-5B1C-4017-B167-ED3104435743}" dt="2024-05-14T03:26:37.564" v="369"/>
          <ac:spMkLst>
            <pc:docMk/>
            <pc:sldMk cId="882562423" sldId="945"/>
            <ac:spMk id="59" creationId="{27BF1DE9-FC91-DD6C-EEB5-94AF61D6692E}"/>
          </ac:spMkLst>
        </pc:spChg>
        <pc:spChg chg="mod">
          <ac:chgData name="Phillip Kaufman" userId="c001b2a046940d7c" providerId="LiveId" clId="{5CB25B10-5B1C-4017-B167-ED3104435743}" dt="2024-06-02T22:57:34.149" v="11701"/>
          <ac:spMkLst>
            <pc:docMk/>
            <pc:sldMk cId="882562423" sldId="945"/>
            <ac:spMk id="59" creationId="{8B19547A-A705-AB5A-9B34-890643736B25}"/>
          </ac:spMkLst>
        </pc:spChg>
        <pc:spChg chg="mod">
          <ac:chgData name="Phillip Kaufman" userId="c001b2a046940d7c" providerId="LiveId" clId="{5CB25B10-5B1C-4017-B167-ED3104435743}" dt="2024-05-14T03:26:37.564" v="369"/>
          <ac:spMkLst>
            <pc:docMk/>
            <pc:sldMk cId="882562423" sldId="945"/>
            <ac:spMk id="60" creationId="{57BEE19C-0458-E61B-4F54-BC4CB07655E0}"/>
          </ac:spMkLst>
        </pc:spChg>
        <pc:spChg chg="mod">
          <ac:chgData name="Phillip Kaufman" userId="c001b2a046940d7c" providerId="LiveId" clId="{5CB25B10-5B1C-4017-B167-ED3104435743}" dt="2024-06-02T22:57:34.149" v="11701"/>
          <ac:spMkLst>
            <pc:docMk/>
            <pc:sldMk cId="882562423" sldId="945"/>
            <ac:spMk id="60" creationId="{E7D370E6-9FD5-47BC-C4E3-64EF3BD9B446}"/>
          </ac:spMkLst>
        </pc:spChg>
        <pc:spChg chg="mod">
          <ac:chgData name="Phillip Kaufman" userId="c001b2a046940d7c" providerId="LiveId" clId="{5CB25B10-5B1C-4017-B167-ED3104435743}" dt="2024-06-02T22:57:34.149" v="11701"/>
          <ac:spMkLst>
            <pc:docMk/>
            <pc:sldMk cId="882562423" sldId="945"/>
            <ac:spMk id="61" creationId="{40E585FC-2F56-E8C4-157A-C34723D99D21}"/>
          </ac:spMkLst>
        </pc:spChg>
        <pc:spChg chg="mod">
          <ac:chgData name="Phillip Kaufman" userId="c001b2a046940d7c" providerId="LiveId" clId="{5CB25B10-5B1C-4017-B167-ED3104435743}" dt="2024-05-14T03:26:37.564" v="369"/>
          <ac:spMkLst>
            <pc:docMk/>
            <pc:sldMk cId="882562423" sldId="945"/>
            <ac:spMk id="61" creationId="{D4C9703A-7601-E893-E45C-48A346B4B176}"/>
          </ac:spMkLst>
        </pc:spChg>
        <pc:spChg chg="mod">
          <ac:chgData name="Phillip Kaufman" userId="c001b2a046940d7c" providerId="LiveId" clId="{5CB25B10-5B1C-4017-B167-ED3104435743}" dt="2024-06-02T22:57:34.149" v="11701"/>
          <ac:spMkLst>
            <pc:docMk/>
            <pc:sldMk cId="882562423" sldId="945"/>
            <ac:spMk id="62" creationId="{29B145F3-3AB3-E7B8-5501-68C1EA91E9C6}"/>
          </ac:spMkLst>
        </pc:spChg>
        <pc:spChg chg="mod">
          <ac:chgData name="Phillip Kaufman" userId="c001b2a046940d7c" providerId="LiveId" clId="{5CB25B10-5B1C-4017-B167-ED3104435743}" dt="2024-05-14T03:26:37.564" v="369"/>
          <ac:spMkLst>
            <pc:docMk/>
            <pc:sldMk cId="882562423" sldId="945"/>
            <ac:spMk id="62" creationId="{8B368F56-F9E2-1F63-4A06-1D6A2D23973B}"/>
          </ac:spMkLst>
        </pc:spChg>
        <pc:spChg chg="mod">
          <ac:chgData name="Phillip Kaufman" userId="c001b2a046940d7c" providerId="LiveId" clId="{5CB25B10-5B1C-4017-B167-ED3104435743}" dt="2024-05-14T06:45:07.511" v="721" actId="165"/>
          <ac:spMkLst>
            <pc:docMk/>
            <pc:sldMk cId="882562423" sldId="945"/>
            <ac:spMk id="102" creationId="{D97954FF-AD86-2172-C7AC-4C4B91D9ECA1}"/>
          </ac:spMkLst>
        </pc:spChg>
        <pc:spChg chg="mod">
          <ac:chgData name="Phillip Kaufman" userId="c001b2a046940d7c" providerId="LiveId" clId="{5CB25B10-5B1C-4017-B167-ED3104435743}" dt="2024-05-14T06:45:07.511" v="721" actId="165"/>
          <ac:spMkLst>
            <pc:docMk/>
            <pc:sldMk cId="882562423" sldId="945"/>
            <ac:spMk id="106" creationId="{2C1DBFE5-A6A6-AC50-275E-7EB2B6145F5F}"/>
          </ac:spMkLst>
        </pc:spChg>
        <pc:spChg chg="mod">
          <ac:chgData name="Phillip Kaufman" userId="c001b2a046940d7c" providerId="LiveId" clId="{5CB25B10-5B1C-4017-B167-ED3104435743}" dt="2024-05-14T06:45:07.511" v="721" actId="165"/>
          <ac:spMkLst>
            <pc:docMk/>
            <pc:sldMk cId="882562423" sldId="945"/>
            <ac:spMk id="107" creationId="{5C0F9375-76ED-F000-4C1E-F472D54CC9E1}"/>
          </ac:spMkLst>
        </pc:spChg>
        <pc:spChg chg="mod">
          <ac:chgData name="Phillip Kaufman" userId="c001b2a046940d7c" providerId="LiveId" clId="{5CB25B10-5B1C-4017-B167-ED3104435743}" dt="2024-05-14T06:45:07.511" v="721" actId="165"/>
          <ac:spMkLst>
            <pc:docMk/>
            <pc:sldMk cId="882562423" sldId="945"/>
            <ac:spMk id="108" creationId="{BE4A4727-D253-1B4E-B88D-6C57D896B9B1}"/>
          </ac:spMkLst>
        </pc:spChg>
        <pc:spChg chg="mod">
          <ac:chgData name="Phillip Kaufman" userId="c001b2a046940d7c" providerId="LiveId" clId="{5CB25B10-5B1C-4017-B167-ED3104435743}" dt="2024-05-14T06:45:07.511" v="721" actId="165"/>
          <ac:spMkLst>
            <pc:docMk/>
            <pc:sldMk cId="882562423" sldId="945"/>
            <ac:spMk id="109" creationId="{21E4A00C-4952-C367-CD2B-D33AA730BF28}"/>
          </ac:spMkLst>
        </pc:spChg>
        <pc:spChg chg="mod">
          <ac:chgData name="Phillip Kaufman" userId="c001b2a046940d7c" providerId="LiveId" clId="{5CB25B10-5B1C-4017-B167-ED3104435743}" dt="2024-05-14T06:45:07.511" v="721" actId="165"/>
          <ac:spMkLst>
            <pc:docMk/>
            <pc:sldMk cId="882562423" sldId="945"/>
            <ac:spMk id="110" creationId="{223F7FB8-C8C2-578E-8CBF-093423874E81}"/>
          </ac:spMkLst>
        </pc:spChg>
        <pc:spChg chg="add del">
          <ac:chgData name="Phillip Kaufman" userId="c001b2a046940d7c" providerId="LiveId" clId="{5CB25B10-5B1C-4017-B167-ED3104435743}" dt="2024-05-14T03:26:44.148" v="372" actId="478"/>
          <ac:spMkLst>
            <pc:docMk/>
            <pc:sldMk cId="882562423" sldId="945"/>
            <ac:spMk id="112" creationId="{551DA347-931A-4310-BE51-B662DE0E909D}"/>
          </ac:spMkLst>
        </pc:spChg>
        <pc:spChg chg="mod">
          <ac:chgData name="Phillip Kaufman" userId="c001b2a046940d7c" providerId="LiveId" clId="{5CB25B10-5B1C-4017-B167-ED3104435743}" dt="2024-05-14T06:45:07.511" v="721" actId="165"/>
          <ac:spMkLst>
            <pc:docMk/>
            <pc:sldMk cId="882562423" sldId="945"/>
            <ac:spMk id="114" creationId="{FE0C6E35-CC84-7F95-BC8C-C011DF250036}"/>
          </ac:spMkLst>
        </pc:spChg>
        <pc:spChg chg="mod">
          <ac:chgData name="Phillip Kaufman" userId="c001b2a046940d7c" providerId="LiveId" clId="{5CB25B10-5B1C-4017-B167-ED3104435743}" dt="2024-05-14T06:45:07.511" v="721" actId="165"/>
          <ac:spMkLst>
            <pc:docMk/>
            <pc:sldMk cId="882562423" sldId="945"/>
            <ac:spMk id="115" creationId="{6D607EA6-2948-1487-94FD-A3ED46A4E1E5}"/>
          </ac:spMkLst>
        </pc:spChg>
        <pc:spChg chg="mod">
          <ac:chgData name="Phillip Kaufman" userId="c001b2a046940d7c" providerId="LiveId" clId="{5CB25B10-5B1C-4017-B167-ED3104435743}" dt="2024-05-14T06:45:07.511" v="721" actId="165"/>
          <ac:spMkLst>
            <pc:docMk/>
            <pc:sldMk cId="882562423" sldId="945"/>
            <ac:spMk id="116" creationId="{DD2DFA82-8C29-414D-471A-87ED96DE5B0A}"/>
          </ac:spMkLst>
        </pc:spChg>
        <pc:spChg chg="mod">
          <ac:chgData name="Phillip Kaufman" userId="c001b2a046940d7c" providerId="LiveId" clId="{5CB25B10-5B1C-4017-B167-ED3104435743}" dt="2024-05-14T06:45:07.511" v="721" actId="165"/>
          <ac:spMkLst>
            <pc:docMk/>
            <pc:sldMk cId="882562423" sldId="945"/>
            <ac:spMk id="117" creationId="{59E4D53E-6750-C4D1-6357-AF8FD5050A12}"/>
          </ac:spMkLst>
        </pc:spChg>
        <pc:spChg chg="mod">
          <ac:chgData name="Phillip Kaufman" userId="c001b2a046940d7c" providerId="LiveId" clId="{5CB25B10-5B1C-4017-B167-ED3104435743}" dt="2024-05-14T06:45:07.511" v="721" actId="165"/>
          <ac:spMkLst>
            <pc:docMk/>
            <pc:sldMk cId="882562423" sldId="945"/>
            <ac:spMk id="118" creationId="{3C168634-586A-9AE8-614F-B5F56DF8BD96}"/>
          </ac:spMkLst>
        </pc:spChg>
        <pc:spChg chg="add del mod">
          <ac:chgData name="Phillip Kaufman" userId="c001b2a046940d7c" providerId="LiveId" clId="{5CB25B10-5B1C-4017-B167-ED3104435743}" dt="2024-05-27T07:37:37.639" v="8836" actId="478"/>
          <ac:spMkLst>
            <pc:docMk/>
            <pc:sldMk cId="882562423" sldId="945"/>
            <ac:spMk id="145" creationId="{B1569165-1878-7003-1063-D1285A7B218C}"/>
          </ac:spMkLst>
        </pc:spChg>
        <pc:spChg chg="mod">
          <ac:chgData name="Phillip Kaufman" userId="c001b2a046940d7c" providerId="LiveId" clId="{5CB25B10-5B1C-4017-B167-ED3104435743}" dt="2024-05-27T07:37:38.911" v="8837"/>
          <ac:spMkLst>
            <pc:docMk/>
            <pc:sldMk cId="882562423" sldId="945"/>
            <ac:spMk id="173" creationId="{2E3EB4E1-E9B2-9B06-0333-79E784FECCC6}"/>
          </ac:spMkLst>
        </pc:spChg>
        <pc:spChg chg="mod">
          <ac:chgData name="Phillip Kaufman" userId="c001b2a046940d7c" providerId="LiveId" clId="{5CB25B10-5B1C-4017-B167-ED3104435743}" dt="2024-05-27T07:37:38.911" v="8837"/>
          <ac:spMkLst>
            <pc:docMk/>
            <pc:sldMk cId="882562423" sldId="945"/>
            <ac:spMk id="177" creationId="{95DB3410-7DCA-85A3-2CFC-7E8A768694DA}"/>
          </ac:spMkLst>
        </pc:spChg>
        <pc:spChg chg="mod">
          <ac:chgData name="Phillip Kaufman" userId="c001b2a046940d7c" providerId="LiveId" clId="{5CB25B10-5B1C-4017-B167-ED3104435743}" dt="2024-05-27T07:37:38.911" v="8837"/>
          <ac:spMkLst>
            <pc:docMk/>
            <pc:sldMk cId="882562423" sldId="945"/>
            <ac:spMk id="178" creationId="{DCE4F9A6-9376-2566-9C27-7BC69CF0BD9C}"/>
          </ac:spMkLst>
        </pc:spChg>
        <pc:spChg chg="mod">
          <ac:chgData name="Phillip Kaufman" userId="c001b2a046940d7c" providerId="LiveId" clId="{5CB25B10-5B1C-4017-B167-ED3104435743}" dt="2024-05-27T07:37:38.911" v="8837"/>
          <ac:spMkLst>
            <pc:docMk/>
            <pc:sldMk cId="882562423" sldId="945"/>
            <ac:spMk id="179" creationId="{52AF1D66-900F-270D-F728-F3B2C0C7BCD5}"/>
          </ac:spMkLst>
        </pc:spChg>
        <pc:spChg chg="mod">
          <ac:chgData name="Phillip Kaufman" userId="c001b2a046940d7c" providerId="LiveId" clId="{5CB25B10-5B1C-4017-B167-ED3104435743}" dt="2024-05-27T07:37:38.911" v="8837"/>
          <ac:spMkLst>
            <pc:docMk/>
            <pc:sldMk cId="882562423" sldId="945"/>
            <ac:spMk id="180" creationId="{89546DED-3551-D2F6-7080-0561335035D7}"/>
          </ac:spMkLst>
        </pc:spChg>
        <pc:spChg chg="mod">
          <ac:chgData name="Phillip Kaufman" userId="c001b2a046940d7c" providerId="LiveId" clId="{5CB25B10-5B1C-4017-B167-ED3104435743}" dt="2024-05-27T07:37:38.911" v="8837"/>
          <ac:spMkLst>
            <pc:docMk/>
            <pc:sldMk cId="882562423" sldId="945"/>
            <ac:spMk id="181" creationId="{12402AFB-7D11-F85C-1944-A1FC7A02108A}"/>
          </ac:spMkLst>
        </pc:spChg>
        <pc:spChg chg="mod">
          <ac:chgData name="Phillip Kaufman" userId="c001b2a046940d7c" providerId="LiveId" clId="{5CB25B10-5B1C-4017-B167-ED3104435743}" dt="2024-05-27T07:37:38.911" v="8837"/>
          <ac:spMkLst>
            <pc:docMk/>
            <pc:sldMk cId="882562423" sldId="945"/>
            <ac:spMk id="182" creationId="{9E604C53-C7A5-ED66-BB22-EF418CEB379C}"/>
          </ac:spMkLst>
        </pc:spChg>
        <pc:spChg chg="mod">
          <ac:chgData name="Phillip Kaufman" userId="c001b2a046940d7c" providerId="LiveId" clId="{5CB25B10-5B1C-4017-B167-ED3104435743}" dt="2024-05-27T07:37:38.911" v="8837"/>
          <ac:spMkLst>
            <pc:docMk/>
            <pc:sldMk cId="882562423" sldId="945"/>
            <ac:spMk id="183" creationId="{FAB9A96C-FC20-83FF-42FD-C2B8A6787302}"/>
          </ac:spMkLst>
        </pc:spChg>
        <pc:spChg chg="mod">
          <ac:chgData name="Phillip Kaufman" userId="c001b2a046940d7c" providerId="LiveId" clId="{5CB25B10-5B1C-4017-B167-ED3104435743}" dt="2024-05-27T07:37:38.911" v="8837"/>
          <ac:spMkLst>
            <pc:docMk/>
            <pc:sldMk cId="882562423" sldId="945"/>
            <ac:spMk id="184" creationId="{37B37ED7-1A05-81E8-9D2F-5BDEA93DFBB9}"/>
          </ac:spMkLst>
        </pc:spChg>
        <pc:spChg chg="mod">
          <ac:chgData name="Phillip Kaufman" userId="c001b2a046940d7c" providerId="LiveId" clId="{5CB25B10-5B1C-4017-B167-ED3104435743}" dt="2024-05-27T07:37:38.911" v="8837"/>
          <ac:spMkLst>
            <pc:docMk/>
            <pc:sldMk cId="882562423" sldId="945"/>
            <ac:spMk id="185" creationId="{2B12D69A-DCFA-B685-0B77-C425A31E8A04}"/>
          </ac:spMkLst>
        </pc:spChg>
        <pc:spChg chg="mod">
          <ac:chgData name="Phillip Kaufman" userId="c001b2a046940d7c" providerId="LiveId" clId="{5CB25B10-5B1C-4017-B167-ED3104435743}" dt="2024-05-27T07:37:38.911" v="8837"/>
          <ac:spMkLst>
            <pc:docMk/>
            <pc:sldMk cId="882562423" sldId="945"/>
            <ac:spMk id="186" creationId="{4E19B837-B67B-CC70-539D-E185D437FD36}"/>
          </ac:spMkLst>
        </pc:spChg>
        <pc:spChg chg="mod">
          <ac:chgData name="Phillip Kaufman" userId="c001b2a046940d7c" providerId="LiveId" clId="{5CB25B10-5B1C-4017-B167-ED3104435743}" dt="2024-05-30T06:27:13.008" v="9687" actId="1076"/>
          <ac:spMkLst>
            <pc:docMk/>
            <pc:sldMk cId="882562423" sldId="945"/>
            <ac:spMk id="213" creationId="{6B25E41E-8A4E-DA70-6A85-14E78FF9980C}"/>
          </ac:spMkLst>
        </pc:spChg>
        <pc:spChg chg="mod">
          <ac:chgData name="Phillip Kaufman" userId="c001b2a046940d7c" providerId="LiveId" clId="{5CB25B10-5B1C-4017-B167-ED3104435743}" dt="2024-05-30T06:26:50.756" v="9678" actId="1076"/>
          <ac:spMkLst>
            <pc:docMk/>
            <pc:sldMk cId="882562423" sldId="945"/>
            <ac:spMk id="217" creationId="{98F1AD82-59CD-8D6C-F60B-D0800B617200}"/>
          </ac:spMkLst>
        </pc:spChg>
        <pc:spChg chg="mod">
          <ac:chgData name="Phillip Kaufman" userId="c001b2a046940d7c" providerId="LiveId" clId="{5CB25B10-5B1C-4017-B167-ED3104435743}" dt="2024-05-30T06:27:01.405" v="9681" actId="1076"/>
          <ac:spMkLst>
            <pc:docMk/>
            <pc:sldMk cId="882562423" sldId="945"/>
            <ac:spMk id="218" creationId="{AE79FD95-DE53-F3F8-BF9A-D4A8144DC4DA}"/>
          </ac:spMkLst>
        </pc:spChg>
        <pc:spChg chg="mod">
          <ac:chgData name="Phillip Kaufman" userId="c001b2a046940d7c" providerId="LiveId" clId="{5CB25B10-5B1C-4017-B167-ED3104435743}" dt="2024-05-30T06:27:05.937" v="9682" actId="1076"/>
          <ac:spMkLst>
            <pc:docMk/>
            <pc:sldMk cId="882562423" sldId="945"/>
            <ac:spMk id="219" creationId="{F65F7293-EFC3-6322-86EE-73099E9C41AA}"/>
          </ac:spMkLst>
        </pc:spChg>
        <pc:spChg chg="mod">
          <ac:chgData name="Phillip Kaufman" userId="c001b2a046940d7c" providerId="LiveId" clId="{5CB25B10-5B1C-4017-B167-ED3104435743}" dt="2024-05-30T06:27:11.118" v="9685" actId="1076"/>
          <ac:spMkLst>
            <pc:docMk/>
            <pc:sldMk cId="882562423" sldId="945"/>
            <ac:spMk id="220" creationId="{17772FDB-87F8-5AFF-95CB-5097A950B40E}"/>
          </ac:spMkLst>
        </pc:spChg>
        <pc:spChg chg="mod">
          <ac:chgData name="Phillip Kaufman" userId="c001b2a046940d7c" providerId="LiveId" clId="{5CB25B10-5B1C-4017-B167-ED3104435743}" dt="2024-05-30T06:26:45.061" v="9677" actId="404"/>
          <ac:spMkLst>
            <pc:docMk/>
            <pc:sldMk cId="882562423" sldId="945"/>
            <ac:spMk id="221" creationId="{DE47C3D8-ED5B-1DAA-5E98-0ED72817032F}"/>
          </ac:spMkLst>
        </pc:spChg>
        <pc:spChg chg="mod">
          <ac:chgData name="Phillip Kaufman" userId="c001b2a046940d7c" providerId="LiveId" clId="{5CB25B10-5B1C-4017-B167-ED3104435743}" dt="2024-05-30T06:26:45.061" v="9677" actId="404"/>
          <ac:spMkLst>
            <pc:docMk/>
            <pc:sldMk cId="882562423" sldId="945"/>
            <ac:spMk id="222" creationId="{F7BB6F28-7EC9-BF62-F619-D521630EE4F6}"/>
          </ac:spMkLst>
        </pc:spChg>
        <pc:spChg chg="mod">
          <ac:chgData name="Phillip Kaufman" userId="c001b2a046940d7c" providerId="LiveId" clId="{5CB25B10-5B1C-4017-B167-ED3104435743}" dt="2024-05-30T06:26:45.061" v="9677" actId="404"/>
          <ac:spMkLst>
            <pc:docMk/>
            <pc:sldMk cId="882562423" sldId="945"/>
            <ac:spMk id="223" creationId="{D24EDECC-2358-AF2C-D90B-3563F539EB8A}"/>
          </ac:spMkLst>
        </pc:spChg>
        <pc:spChg chg="mod">
          <ac:chgData name="Phillip Kaufman" userId="c001b2a046940d7c" providerId="LiveId" clId="{5CB25B10-5B1C-4017-B167-ED3104435743}" dt="2024-05-30T06:26:45.061" v="9677" actId="404"/>
          <ac:spMkLst>
            <pc:docMk/>
            <pc:sldMk cId="882562423" sldId="945"/>
            <ac:spMk id="224" creationId="{51B8225F-ADA0-7026-0D77-244154C3118E}"/>
          </ac:spMkLst>
        </pc:spChg>
        <pc:spChg chg="mod">
          <ac:chgData name="Phillip Kaufman" userId="c001b2a046940d7c" providerId="LiveId" clId="{5CB25B10-5B1C-4017-B167-ED3104435743}" dt="2024-05-30T06:28:06.348" v="9694" actId="1076"/>
          <ac:spMkLst>
            <pc:docMk/>
            <pc:sldMk cId="882562423" sldId="945"/>
            <ac:spMk id="225" creationId="{38721D7F-1713-3399-4E63-5C6C9B6698AD}"/>
          </ac:spMkLst>
        </pc:spChg>
        <pc:spChg chg="mod">
          <ac:chgData name="Phillip Kaufman" userId="c001b2a046940d7c" providerId="LiveId" clId="{5CB25B10-5B1C-4017-B167-ED3104435743}" dt="2024-05-30T06:28:11.288" v="9695" actId="1076"/>
          <ac:spMkLst>
            <pc:docMk/>
            <pc:sldMk cId="882562423" sldId="945"/>
            <ac:spMk id="226" creationId="{DA0C47E7-F687-5113-3B71-FF0EF27CF300}"/>
          </ac:spMkLst>
        </pc:spChg>
        <pc:spChg chg="mod">
          <ac:chgData name="Phillip Kaufman" userId="c001b2a046940d7c" providerId="LiveId" clId="{5CB25B10-5B1C-4017-B167-ED3104435743}" dt="2024-06-02T23:23:28.416" v="11977"/>
          <ac:spMkLst>
            <pc:docMk/>
            <pc:sldMk cId="882562423" sldId="945"/>
            <ac:spMk id="229" creationId="{187511F3-64F6-6ED9-6E75-B82996FC081F}"/>
          </ac:spMkLst>
        </pc:spChg>
        <pc:spChg chg="add del mod">
          <ac:chgData name="Phillip Kaufman" userId="c001b2a046940d7c" providerId="LiveId" clId="{5CB25B10-5B1C-4017-B167-ED3104435743}" dt="2024-05-30T06:30:17.197" v="9707" actId="478"/>
          <ac:spMkLst>
            <pc:docMk/>
            <pc:sldMk cId="882562423" sldId="945"/>
            <ac:spMk id="230" creationId="{FDF46BCC-C963-56D3-C318-1D13F68E2DA0}"/>
          </ac:spMkLst>
        </pc:spChg>
        <pc:spChg chg="mod">
          <ac:chgData name="Phillip Kaufman" userId="c001b2a046940d7c" providerId="LiveId" clId="{5CB25B10-5B1C-4017-B167-ED3104435743}" dt="2024-05-30T06:30:17.522" v="9708"/>
          <ac:spMkLst>
            <pc:docMk/>
            <pc:sldMk cId="882562423" sldId="945"/>
            <ac:spMk id="232" creationId="{6E0B701B-144F-2246-6C16-6D2AA6485D12}"/>
          </ac:spMkLst>
        </pc:spChg>
        <pc:spChg chg="mod">
          <ac:chgData name="Phillip Kaufman" userId="c001b2a046940d7c" providerId="LiveId" clId="{5CB25B10-5B1C-4017-B167-ED3104435743}" dt="2024-06-02T23:23:28.416" v="11977"/>
          <ac:spMkLst>
            <pc:docMk/>
            <pc:sldMk cId="882562423" sldId="945"/>
            <ac:spMk id="234" creationId="{F59C20AC-F23E-8FF5-7DDE-21B5437F5398}"/>
          </ac:spMkLst>
        </pc:spChg>
        <pc:spChg chg="mod">
          <ac:chgData name="Phillip Kaufman" userId="c001b2a046940d7c" providerId="LiveId" clId="{5CB25B10-5B1C-4017-B167-ED3104435743}" dt="2024-06-02T23:23:28.416" v="11977"/>
          <ac:spMkLst>
            <pc:docMk/>
            <pc:sldMk cId="882562423" sldId="945"/>
            <ac:spMk id="235" creationId="{7E7C074D-0940-6908-A249-092F5DC70458}"/>
          </ac:spMkLst>
        </pc:spChg>
        <pc:spChg chg="mod">
          <ac:chgData name="Phillip Kaufman" userId="c001b2a046940d7c" providerId="LiveId" clId="{5CB25B10-5B1C-4017-B167-ED3104435743}" dt="2024-05-30T06:30:17.522" v="9708"/>
          <ac:spMkLst>
            <pc:docMk/>
            <pc:sldMk cId="882562423" sldId="945"/>
            <ac:spMk id="236" creationId="{B048A9A3-F5A5-BEA2-0D6A-59F31E970FC3}"/>
          </ac:spMkLst>
        </pc:spChg>
        <pc:spChg chg="mod">
          <ac:chgData name="Phillip Kaufman" userId="c001b2a046940d7c" providerId="LiveId" clId="{5CB25B10-5B1C-4017-B167-ED3104435743}" dt="2024-06-02T23:23:28.416" v="11977"/>
          <ac:spMkLst>
            <pc:docMk/>
            <pc:sldMk cId="882562423" sldId="945"/>
            <ac:spMk id="236" creationId="{C1632DDE-D56D-5E4E-0BBF-D02F79E78A58}"/>
          </ac:spMkLst>
        </pc:spChg>
        <pc:spChg chg="mod">
          <ac:chgData name="Phillip Kaufman" userId="c001b2a046940d7c" providerId="LiveId" clId="{5CB25B10-5B1C-4017-B167-ED3104435743}" dt="2024-06-02T23:23:28.416" v="11977"/>
          <ac:spMkLst>
            <pc:docMk/>
            <pc:sldMk cId="882562423" sldId="945"/>
            <ac:spMk id="237" creationId="{61414E09-43EE-5259-F1C4-0E44B998F593}"/>
          </ac:spMkLst>
        </pc:spChg>
        <pc:spChg chg="mod">
          <ac:chgData name="Phillip Kaufman" userId="c001b2a046940d7c" providerId="LiveId" clId="{5CB25B10-5B1C-4017-B167-ED3104435743}" dt="2024-05-30T06:30:17.522" v="9708"/>
          <ac:spMkLst>
            <pc:docMk/>
            <pc:sldMk cId="882562423" sldId="945"/>
            <ac:spMk id="237" creationId="{A7B1654D-0431-4EA5-2A73-EAB5743F2C5E}"/>
          </ac:spMkLst>
        </pc:spChg>
        <pc:spChg chg="mod">
          <ac:chgData name="Phillip Kaufman" userId="c001b2a046940d7c" providerId="LiveId" clId="{5CB25B10-5B1C-4017-B167-ED3104435743}" dt="2024-06-02T23:23:28.416" v="11977"/>
          <ac:spMkLst>
            <pc:docMk/>
            <pc:sldMk cId="882562423" sldId="945"/>
            <ac:spMk id="238" creationId="{06BEB29E-B8B3-9481-112D-6FF8B79C9A5D}"/>
          </ac:spMkLst>
        </pc:spChg>
        <pc:spChg chg="mod">
          <ac:chgData name="Phillip Kaufman" userId="c001b2a046940d7c" providerId="LiveId" clId="{5CB25B10-5B1C-4017-B167-ED3104435743}" dt="2024-05-30T06:30:17.522" v="9708"/>
          <ac:spMkLst>
            <pc:docMk/>
            <pc:sldMk cId="882562423" sldId="945"/>
            <ac:spMk id="238" creationId="{88F32287-A0B2-F08C-07AB-825423964163}"/>
          </ac:spMkLst>
        </pc:spChg>
        <pc:spChg chg="mod">
          <ac:chgData name="Phillip Kaufman" userId="c001b2a046940d7c" providerId="LiveId" clId="{5CB25B10-5B1C-4017-B167-ED3104435743}" dt="2024-05-30T06:30:17.522" v="9708"/>
          <ac:spMkLst>
            <pc:docMk/>
            <pc:sldMk cId="882562423" sldId="945"/>
            <ac:spMk id="239" creationId="{2AF37E13-AAAA-BA6E-0872-1CA9625F3874}"/>
          </ac:spMkLst>
        </pc:spChg>
        <pc:spChg chg="mod">
          <ac:chgData name="Phillip Kaufman" userId="c001b2a046940d7c" providerId="LiveId" clId="{5CB25B10-5B1C-4017-B167-ED3104435743}" dt="2024-06-02T23:23:28.416" v="11977"/>
          <ac:spMkLst>
            <pc:docMk/>
            <pc:sldMk cId="882562423" sldId="945"/>
            <ac:spMk id="239" creationId="{8692E285-1C50-4388-5B6B-0E6699780210}"/>
          </ac:spMkLst>
        </pc:spChg>
        <pc:spChg chg="mod">
          <ac:chgData name="Phillip Kaufman" userId="c001b2a046940d7c" providerId="LiveId" clId="{5CB25B10-5B1C-4017-B167-ED3104435743}" dt="2024-05-30T06:30:17.522" v="9708"/>
          <ac:spMkLst>
            <pc:docMk/>
            <pc:sldMk cId="882562423" sldId="945"/>
            <ac:spMk id="240" creationId="{AB5B178F-8FAC-B84B-7CE8-A8DF204A728E}"/>
          </ac:spMkLst>
        </pc:spChg>
        <pc:spChg chg="mod">
          <ac:chgData name="Phillip Kaufman" userId="c001b2a046940d7c" providerId="LiveId" clId="{5CB25B10-5B1C-4017-B167-ED3104435743}" dt="2024-06-02T23:23:28.416" v="11977"/>
          <ac:spMkLst>
            <pc:docMk/>
            <pc:sldMk cId="882562423" sldId="945"/>
            <ac:spMk id="240" creationId="{E67C4C73-0801-6C0F-BFD6-F587A5153312}"/>
          </ac:spMkLst>
        </pc:spChg>
        <pc:spChg chg="mod">
          <ac:chgData name="Phillip Kaufman" userId="c001b2a046940d7c" providerId="LiveId" clId="{5CB25B10-5B1C-4017-B167-ED3104435743}" dt="2024-06-02T23:23:28.416" v="11977"/>
          <ac:spMkLst>
            <pc:docMk/>
            <pc:sldMk cId="882562423" sldId="945"/>
            <ac:spMk id="241" creationId="{3BDAFB3A-1C36-AC9F-A506-32E0B3D3A719}"/>
          </ac:spMkLst>
        </pc:spChg>
        <pc:spChg chg="mod">
          <ac:chgData name="Phillip Kaufman" userId="c001b2a046940d7c" providerId="LiveId" clId="{5CB25B10-5B1C-4017-B167-ED3104435743}" dt="2024-05-30T06:30:17.522" v="9708"/>
          <ac:spMkLst>
            <pc:docMk/>
            <pc:sldMk cId="882562423" sldId="945"/>
            <ac:spMk id="241" creationId="{7016B0F2-675D-B9A0-2A83-59CC97DAA14D}"/>
          </ac:spMkLst>
        </pc:spChg>
        <pc:spChg chg="mod">
          <ac:chgData name="Phillip Kaufman" userId="c001b2a046940d7c" providerId="LiveId" clId="{5CB25B10-5B1C-4017-B167-ED3104435743}" dt="2024-06-02T23:23:28.416" v="11977"/>
          <ac:spMkLst>
            <pc:docMk/>
            <pc:sldMk cId="882562423" sldId="945"/>
            <ac:spMk id="242" creationId="{0594B5B0-E3E1-5771-1FC8-13FF98EBB4B9}"/>
          </ac:spMkLst>
        </pc:spChg>
        <pc:spChg chg="mod">
          <ac:chgData name="Phillip Kaufman" userId="c001b2a046940d7c" providerId="LiveId" clId="{5CB25B10-5B1C-4017-B167-ED3104435743}" dt="2024-05-30T06:30:17.522" v="9708"/>
          <ac:spMkLst>
            <pc:docMk/>
            <pc:sldMk cId="882562423" sldId="945"/>
            <ac:spMk id="242" creationId="{90E16794-BBDC-9442-3FE8-453D5248B3C3}"/>
          </ac:spMkLst>
        </pc:spChg>
        <pc:spChg chg="mod">
          <ac:chgData name="Phillip Kaufman" userId="c001b2a046940d7c" providerId="LiveId" clId="{5CB25B10-5B1C-4017-B167-ED3104435743}" dt="2024-05-30T06:30:17.522" v="9708"/>
          <ac:spMkLst>
            <pc:docMk/>
            <pc:sldMk cId="882562423" sldId="945"/>
            <ac:spMk id="243" creationId="{9A299CB6-2DA9-80BA-B66E-21F559D58DA2}"/>
          </ac:spMkLst>
        </pc:spChg>
        <pc:spChg chg="mod">
          <ac:chgData name="Phillip Kaufman" userId="c001b2a046940d7c" providerId="LiveId" clId="{5CB25B10-5B1C-4017-B167-ED3104435743}" dt="2024-06-02T23:23:28.416" v="11977"/>
          <ac:spMkLst>
            <pc:docMk/>
            <pc:sldMk cId="882562423" sldId="945"/>
            <ac:spMk id="243" creationId="{ED5A15DF-24B8-61A5-625A-B27B036026E8}"/>
          </ac:spMkLst>
        </pc:spChg>
        <pc:spChg chg="mod">
          <ac:chgData name="Phillip Kaufman" userId="c001b2a046940d7c" providerId="LiveId" clId="{5CB25B10-5B1C-4017-B167-ED3104435743}" dt="2024-05-30T06:30:17.522" v="9708"/>
          <ac:spMkLst>
            <pc:docMk/>
            <pc:sldMk cId="882562423" sldId="945"/>
            <ac:spMk id="244" creationId="{9A4D9D3F-75AA-83A9-9CE4-882FF18662F9}"/>
          </ac:spMkLst>
        </pc:spChg>
        <pc:spChg chg="mod">
          <ac:chgData name="Phillip Kaufman" userId="c001b2a046940d7c" providerId="LiveId" clId="{5CB25B10-5B1C-4017-B167-ED3104435743}" dt="2024-05-30T06:30:17.522" v="9708"/>
          <ac:spMkLst>
            <pc:docMk/>
            <pc:sldMk cId="882562423" sldId="945"/>
            <ac:spMk id="245" creationId="{4C93BA2F-6C0B-D4D1-A3AF-9A9C48562871}"/>
          </ac:spMkLst>
        </pc:spChg>
        <pc:spChg chg="add del mod">
          <ac:chgData name="Phillip Kaufman" userId="c001b2a046940d7c" providerId="LiveId" clId="{5CB25B10-5B1C-4017-B167-ED3104435743}" dt="2024-06-02T23:24:02.523" v="11984" actId="478"/>
          <ac:spMkLst>
            <pc:docMk/>
            <pc:sldMk cId="882562423" sldId="945"/>
            <ac:spMk id="247" creationId="{7A8A39EE-430D-9266-0DE0-B2DCB4652319}"/>
          </ac:spMkLst>
        </pc:spChg>
        <pc:spChg chg="add mod">
          <ac:chgData name="Phillip Kaufman" userId="c001b2a046940d7c" providerId="LiveId" clId="{5CB25B10-5B1C-4017-B167-ED3104435743}" dt="2024-05-30T06:30:17.522" v="9708"/>
          <ac:spMkLst>
            <pc:docMk/>
            <pc:sldMk cId="882562423" sldId="945"/>
            <ac:spMk id="249" creationId="{4D492DCA-2162-4D34-40AA-A5BF2BBB86F9}"/>
          </ac:spMkLst>
        </pc:spChg>
        <pc:spChg chg="mod">
          <ac:chgData name="Phillip Kaufman" userId="c001b2a046940d7c" providerId="LiveId" clId="{5CB25B10-5B1C-4017-B167-ED3104435743}" dt="2024-05-30T06:30:27.928" v="9710"/>
          <ac:spMkLst>
            <pc:docMk/>
            <pc:sldMk cId="882562423" sldId="945"/>
            <ac:spMk id="253" creationId="{CA051823-A7F8-5439-F5C0-150D1B94B828}"/>
          </ac:spMkLst>
        </pc:spChg>
        <pc:spChg chg="mod">
          <ac:chgData name="Phillip Kaufman" userId="c001b2a046940d7c" providerId="LiveId" clId="{5CB25B10-5B1C-4017-B167-ED3104435743}" dt="2024-05-30T19:33:45.009" v="9888" actId="1037"/>
          <ac:spMkLst>
            <pc:docMk/>
            <pc:sldMk cId="882562423" sldId="945"/>
            <ac:spMk id="287" creationId="{8863756F-4B63-74EA-5821-99A19470220D}"/>
          </ac:spMkLst>
        </pc:spChg>
        <pc:spChg chg="mod">
          <ac:chgData name="Phillip Kaufman" userId="c001b2a046940d7c" providerId="LiveId" clId="{5CB25B10-5B1C-4017-B167-ED3104435743}" dt="2024-05-30T06:30:27.928" v="9710"/>
          <ac:spMkLst>
            <pc:docMk/>
            <pc:sldMk cId="882562423" sldId="945"/>
            <ac:spMk id="291" creationId="{1200CB26-4B2B-C1F1-B3D9-995DF1BBD63C}"/>
          </ac:spMkLst>
        </pc:spChg>
        <pc:spChg chg="mod">
          <ac:chgData name="Phillip Kaufman" userId="c001b2a046940d7c" providerId="LiveId" clId="{5CB25B10-5B1C-4017-B167-ED3104435743}" dt="2024-05-30T06:30:27.928" v="9710"/>
          <ac:spMkLst>
            <pc:docMk/>
            <pc:sldMk cId="882562423" sldId="945"/>
            <ac:spMk id="292" creationId="{7F6DFBB6-6572-319A-C0A2-011B8CD5335C}"/>
          </ac:spMkLst>
        </pc:spChg>
        <pc:spChg chg="mod">
          <ac:chgData name="Phillip Kaufman" userId="c001b2a046940d7c" providerId="LiveId" clId="{5CB25B10-5B1C-4017-B167-ED3104435743}" dt="2024-05-30T06:30:27.928" v="9710"/>
          <ac:spMkLst>
            <pc:docMk/>
            <pc:sldMk cId="882562423" sldId="945"/>
            <ac:spMk id="293" creationId="{DA10782D-3A59-2EDB-96D7-403CBC04C59B}"/>
          </ac:spMkLst>
        </pc:spChg>
        <pc:spChg chg="mod">
          <ac:chgData name="Phillip Kaufman" userId="c001b2a046940d7c" providerId="LiveId" clId="{5CB25B10-5B1C-4017-B167-ED3104435743}" dt="2024-05-30T06:30:27.928" v="9710"/>
          <ac:spMkLst>
            <pc:docMk/>
            <pc:sldMk cId="882562423" sldId="945"/>
            <ac:spMk id="294" creationId="{0F2A22FC-3196-C950-54FD-A8281BF6F725}"/>
          </ac:spMkLst>
        </pc:spChg>
        <pc:spChg chg="mod">
          <ac:chgData name="Phillip Kaufman" userId="c001b2a046940d7c" providerId="LiveId" clId="{5CB25B10-5B1C-4017-B167-ED3104435743}" dt="2024-05-30T06:30:27.928" v="9710"/>
          <ac:spMkLst>
            <pc:docMk/>
            <pc:sldMk cId="882562423" sldId="945"/>
            <ac:spMk id="295" creationId="{3A114F98-EDE5-4F4A-A0AC-F5F99311D947}"/>
          </ac:spMkLst>
        </pc:spChg>
        <pc:spChg chg="mod">
          <ac:chgData name="Phillip Kaufman" userId="c001b2a046940d7c" providerId="LiveId" clId="{5CB25B10-5B1C-4017-B167-ED3104435743}" dt="2024-05-30T06:30:27.928" v="9710"/>
          <ac:spMkLst>
            <pc:docMk/>
            <pc:sldMk cId="882562423" sldId="945"/>
            <ac:spMk id="296" creationId="{E3733F64-9D0D-9CE1-A7FD-0BED58D9A31D}"/>
          </ac:spMkLst>
        </pc:spChg>
        <pc:spChg chg="mod">
          <ac:chgData name="Phillip Kaufman" userId="c001b2a046940d7c" providerId="LiveId" clId="{5CB25B10-5B1C-4017-B167-ED3104435743}" dt="2024-05-30T06:30:27.928" v="9710"/>
          <ac:spMkLst>
            <pc:docMk/>
            <pc:sldMk cId="882562423" sldId="945"/>
            <ac:spMk id="297" creationId="{4770C02C-074B-6C3C-C5E6-1CDC80CF7458}"/>
          </ac:spMkLst>
        </pc:spChg>
        <pc:spChg chg="mod">
          <ac:chgData name="Phillip Kaufman" userId="c001b2a046940d7c" providerId="LiveId" clId="{5CB25B10-5B1C-4017-B167-ED3104435743}" dt="2024-05-30T06:30:27.928" v="9710"/>
          <ac:spMkLst>
            <pc:docMk/>
            <pc:sldMk cId="882562423" sldId="945"/>
            <ac:spMk id="298" creationId="{D932E835-F4E3-820E-5D12-14BCE27C3A52}"/>
          </ac:spMkLst>
        </pc:spChg>
        <pc:spChg chg="mod">
          <ac:chgData name="Phillip Kaufman" userId="c001b2a046940d7c" providerId="LiveId" clId="{5CB25B10-5B1C-4017-B167-ED3104435743}" dt="2024-05-30T06:30:27.928" v="9710"/>
          <ac:spMkLst>
            <pc:docMk/>
            <pc:sldMk cId="882562423" sldId="945"/>
            <ac:spMk id="299" creationId="{122CB9A3-D4AF-B49D-7A59-5C150AAF3650}"/>
          </ac:spMkLst>
        </pc:spChg>
        <pc:spChg chg="mod">
          <ac:chgData name="Phillip Kaufman" userId="c001b2a046940d7c" providerId="LiveId" clId="{5CB25B10-5B1C-4017-B167-ED3104435743}" dt="2024-05-30T06:30:27.928" v="9710"/>
          <ac:spMkLst>
            <pc:docMk/>
            <pc:sldMk cId="882562423" sldId="945"/>
            <ac:spMk id="300" creationId="{16C34BB9-560D-E8E9-FC55-B7B72AE21D4B}"/>
          </ac:spMkLst>
        </pc:spChg>
        <pc:spChg chg="mod">
          <ac:chgData name="Phillip Kaufman" userId="c001b2a046940d7c" providerId="LiveId" clId="{5CB25B10-5B1C-4017-B167-ED3104435743}" dt="2024-06-02T23:24:03.005" v="11985"/>
          <ac:spMkLst>
            <pc:docMk/>
            <pc:sldMk cId="882562423" sldId="945"/>
            <ac:spMk id="337" creationId="{00867984-87BC-BCD6-F483-34F5B034980D}"/>
          </ac:spMkLst>
        </pc:spChg>
        <pc:spChg chg="mod">
          <ac:chgData name="Phillip Kaufman" userId="c001b2a046940d7c" providerId="LiveId" clId="{5CB25B10-5B1C-4017-B167-ED3104435743}" dt="2024-06-02T23:24:03.005" v="11985"/>
          <ac:spMkLst>
            <pc:docMk/>
            <pc:sldMk cId="882562423" sldId="945"/>
            <ac:spMk id="342" creationId="{B5A1EDD0-22C9-68F5-B303-C4A4F5D7346E}"/>
          </ac:spMkLst>
        </pc:spChg>
        <pc:spChg chg="mod">
          <ac:chgData name="Phillip Kaufman" userId="c001b2a046940d7c" providerId="LiveId" clId="{5CB25B10-5B1C-4017-B167-ED3104435743}" dt="2024-06-02T23:24:03.005" v="11985"/>
          <ac:spMkLst>
            <pc:docMk/>
            <pc:sldMk cId="882562423" sldId="945"/>
            <ac:spMk id="343" creationId="{8590AEAF-5362-5685-7591-08942B2A5A00}"/>
          </ac:spMkLst>
        </pc:spChg>
        <pc:spChg chg="mod">
          <ac:chgData name="Phillip Kaufman" userId="c001b2a046940d7c" providerId="LiveId" clId="{5CB25B10-5B1C-4017-B167-ED3104435743}" dt="2024-06-02T23:24:03.005" v="11985"/>
          <ac:spMkLst>
            <pc:docMk/>
            <pc:sldMk cId="882562423" sldId="945"/>
            <ac:spMk id="344" creationId="{D8533B49-D2EA-BC19-0DB9-49F3ABDA4EF3}"/>
          </ac:spMkLst>
        </pc:spChg>
        <pc:spChg chg="mod">
          <ac:chgData name="Phillip Kaufman" userId="c001b2a046940d7c" providerId="LiveId" clId="{5CB25B10-5B1C-4017-B167-ED3104435743}" dt="2024-06-02T23:24:03.005" v="11985"/>
          <ac:spMkLst>
            <pc:docMk/>
            <pc:sldMk cId="882562423" sldId="945"/>
            <ac:spMk id="345" creationId="{7769DF47-3A54-A5C9-7C7C-7EC3596E89FF}"/>
          </ac:spMkLst>
        </pc:spChg>
        <pc:spChg chg="mod">
          <ac:chgData name="Phillip Kaufman" userId="c001b2a046940d7c" providerId="LiveId" clId="{5CB25B10-5B1C-4017-B167-ED3104435743}" dt="2024-06-02T23:24:03.005" v="11985"/>
          <ac:spMkLst>
            <pc:docMk/>
            <pc:sldMk cId="882562423" sldId="945"/>
            <ac:spMk id="346" creationId="{EAC8B53C-8A30-1719-5908-C99FDE4C7766}"/>
          </ac:spMkLst>
        </pc:spChg>
        <pc:spChg chg="mod">
          <ac:chgData name="Phillip Kaufman" userId="c001b2a046940d7c" providerId="LiveId" clId="{5CB25B10-5B1C-4017-B167-ED3104435743}" dt="2024-06-02T23:24:03.005" v="11985"/>
          <ac:spMkLst>
            <pc:docMk/>
            <pc:sldMk cId="882562423" sldId="945"/>
            <ac:spMk id="347" creationId="{40FDDA73-E2A4-90EE-09AA-E9F56C4FEB88}"/>
          </ac:spMkLst>
        </pc:spChg>
        <pc:spChg chg="mod">
          <ac:chgData name="Phillip Kaufman" userId="c001b2a046940d7c" providerId="LiveId" clId="{5CB25B10-5B1C-4017-B167-ED3104435743}" dt="2024-06-02T23:24:03.005" v="11985"/>
          <ac:spMkLst>
            <pc:docMk/>
            <pc:sldMk cId="882562423" sldId="945"/>
            <ac:spMk id="348" creationId="{97EBA7B9-F3AD-F897-BA8B-70FC2B0562FC}"/>
          </ac:spMkLst>
        </pc:spChg>
        <pc:spChg chg="mod">
          <ac:chgData name="Phillip Kaufman" userId="c001b2a046940d7c" providerId="LiveId" clId="{5CB25B10-5B1C-4017-B167-ED3104435743}" dt="2024-06-02T23:24:03.005" v="11985"/>
          <ac:spMkLst>
            <pc:docMk/>
            <pc:sldMk cId="882562423" sldId="945"/>
            <ac:spMk id="349" creationId="{D3D3A84F-0742-B539-A613-D149E3B3A8C1}"/>
          </ac:spMkLst>
        </pc:spChg>
        <pc:spChg chg="mod">
          <ac:chgData name="Phillip Kaufman" userId="c001b2a046940d7c" providerId="LiveId" clId="{5CB25B10-5B1C-4017-B167-ED3104435743}" dt="2024-06-02T23:24:03.005" v="11985"/>
          <ac:spMkLst>
            <pc:docMk/>
            <pc:sldMk cId="882562423" sldId="945"/>
            <ac:spMk id="350" creationId="{C897BEFD-5084-D063-A1D7-695A44ADD1E6}"/>
          </ac:spMkLst>
        </pc:spChg>
        <pc:spChg chg="mod">
          <ac:chgData name="Phillip Kaufman" userId="c001b2a046940d7c" providerId="LiveId" clId="{5CB25B10-5B1C-4017-B167-ED3104435743}" dt="2024-06-02T23:24:03.005" v="11985"/>
          <ac:spMkLst>
            <pc:docMk/>
            <pc:sldMk cId="882562423" sldId="945"/>
            <ac:spMk id="351" creationId="{4D1A46F4-CE23-5B0C-A00E-E571C3BB78AF}"/>
          </ac:spMkLst>
        </pc:spChg>
        <pc:spChg chg="add mod">
          <ac:chgData name="Phillip Kaufman" userId="c001b2a046940d7c" providerId="LiveId" clId="{5CB25B10-5B1C-4017-B167-ED3104435743}" dt="2024-06-02T23:24:03.005" v="11985"/>
          <ac:spMkLst>
            <pc:docMk/>
            <pc:sldMk cId="882562423" sldId="945"/>
            <ac:spMk id="355" creationId="{7A215E21-9E65-80E4-A616-D104B6B6042D}"/>
          </ac:spMkLst>
        </pc:spChg>
        <pc:spChg chg="mod">
          <ac:chgData name="Phillip Kaufman" userId="c001b2a046940d7c" providerId="LiveId" clId="{5CB25B10-5B1C-4017-B167-ED3104435743}" dt="2024-06-02T23:33:36.074" v="12127"/>
          <ac:spMkLst>
            <pc:docMk/>
            <pc:sldMk cId="882562423" sldId="945"/>
            <ac:spMk id="520" creationId="{491D6A76-1959-DC5F-B2B6-9D76892F006F}"/>
          </ac:spMkLst>
        </pc:spChg>
        <pc:spChg chg="mod">
          <ac:chgData name="Phillip Kaufman" userId="c001b2a046940d7c" providerId="LiveId" clId="{5CB25B10-5B1C-4017-B167-ED3104435743}" dt="2024-06-02T23:33:36.074" v="12127"/>
          <ac:spMkLst>
            <pc:docMk/>
            <pc:sldMk cId="882562423" sldId="945"/>
            <ac:spMk id="521" creationId="{75FE5BCE-FB59-E624-1C39-01D77E97E864}"/>
          </ac:spMkLst>
        </pc:spChg>
        <pc:spChg chg="mod">
          <ac:chgData name="Phillip Kaufman" userId="c001b2a046940d7c" providerId="LiveId" clId="{5CB25B10-5B1C-4017-B167-ED3104435743}" dt="2024-06-02T23:33:36.074" v="12127"/>
          <ac:spMkLst>
            <pc:docMk/>
            <pc:sldMk cId="882562423" sldId="945"/>
            <ac:spMk id="522" creationId="{77C004B0-04D6-007F-75BB-9F2CA35F319F}"/>
          </ac:spMkLst>
        </pc:spChg>
        <pc:spChg chg="mod">
          <ac:chgData name="Phillip Kaufman" userId="c001b2a046940d7c" providerId="LiveId" clId="{5CB25B10-5B1C-4017-B167-ED3104435743}" dt="2024-06-02T23:33:36.074" v="12127"/>
          <ac:spMkLst>
            <pc:docMk/>
            <pc:sldMk cId="882562423" sldId="945"/>
            <ac:spMk id="523" creationId="{3328B5CD-1275-11B1-2699-2FB3E3DC1C01}"/>
          </ac:spMkLst>
        </pc:spChg>
        <pc:spChg chg="mod">
          <ac:chgData name="Phillip Kaufman" userId="c001b2a046940d7c" providerId="LiveId" clId="{5CB25B10-5B1C-4017-B167-ED3104435743}" dt="2024-06-02T23:33:36.074" v="12127"/>
          <ac:spMkLst>
            <pc:docMk/>
            <pc:sldMk cId="882562423" sldId="945"/>
            <ac:spMk id="524" creationId="{46AE7D92-7CF9-DBE3-30CA-B232B03EF1FD}"/>
          </ac:spMkLst>
        </pc:spChg>
        <pc:spChg chg="mod">
          <ac:chgData name="Phillip Kaufman" userId="c001b2a046940d7c" providerId="LiveId" clId="{5CB25B10-5B1C-4017-B167-ED3104435743}" dt="2024-06-02T23:33:36.074" v="12127"/>
          <ac:spMkLst>
            <pc:docMk/>
            <pc:sldMk cId="882562423" sldId="945"/>
            <ac:spMk id="525" creationId="{8BD1E662-810F-15E2-B4E0-F0C74D6D9DEF}"/>
          </ac:spMkLst>
        </pc:spChg>
        <pc:spChg chg="mod">
          <ac:chgData name="Phillip Kaufman" userId="c001b2a046940d7c" providerId="LiveId" clId="{5CB25B10-5B1C-4017-B167-ED3104435743}" dt="2024-06-02T23:33:36.074" v="12127"/>
          <ac:spMkLst>
            <pc:docMk/>
            <pc:sldMk cId="882562423" sldId="945"/>
            <ac:spMk id="526" creationId="{30302A6A-EBD9-FBA9-12A1-E0E2BA742FD2}"/>
          </ac:spMkLst>
        </pc:spChg>
        <pc:spChg chg="mod">
          <ac:chgData name="Phillip Kaufman" userId="c001b2a046940d7c" providerId="LiveId" clId="{5CB25B10-5B1C-4017-B167-ED3104435743}" dt="2024-06-02T23:33:36.074" v="12127"/>
          <ac:spMkLst>
            <pc:docMk/>
            <pc:sldMk cId="882562423" sldId="945"/>
            <ac:spMk id="527" creationId="{A8D47678-9D5A-6E78-B1E6-3BDF318411C9}"/>
          </ac:spMkLst>
        </pc:spChg>
        <pc:spChg chg="mod">
          <ac:chgData name="Phillip Kaufman" userId="c001b2a046940d7c" providerId="LiveId" clId="{5CB25B10-5B1C-4017-B167-ED3104435743}" dt="2024-06-02T23:33:27.217" v="12125"/>
          <ac:spMkLst>
            <pc:docMk/>
            <pc:sldMk cId="882562423" sldId="945"/>
            <ac:spMk id="571" creationId="{DD51FC61-7480-9889-DCC5-D8DF7432334E}"/>
          </ac:spMkLst>
        </pc:spChg>
        <pc:spChg chg="mod">
          <ac:chgData name="Phillip Kaufman" userId="c001b2a046940d7c" providerId="LiveId" clId="{5CB25B10-5B1C-4017-B167-ED3104435743}" dt="2024-06-02T23:33:27.217" v="12125"/>
          <ac:spMkLst>
            <pc:docMk/>
            <pc:sldMk cId="882562423" sldId="945"/>
            <ac:spMk id="572" creationId="{3C408293-7D2D-8DB2-D5A2-B729DDD0B648}"/>
          </ac:spMkLst>
        </pc:spChg>
        <pc:spChg chg="mod">
          <ac:chgData name="Phillip Kaufman" userId="c001b2a046940d7c" providerId="LiveId" clId="{5CB25B10-5B1C-4017-B167-ED3104435743}" dt="2024-06-02T23:33:27.217" v="12125"/>
          <ac:spMkLst>
            <pc:docMk/>
            <pc:sldMk cId="882562423" sldId="945"/>
            <ac:spMk id="573" creationId="{A9265ACD-207E-2D02-697D-D8D8593200FF}"/>
          </ac:spMkLst>
        </pc:spChg>
        <pc:spChg chg="mod">
          <ac:chgData name="Phillip Kaufman" userId="c001b2a046940d7c" providerId="LiveId" clId="{5CB25B10-5B1C-4017-B167-ED3104435743}" dt="2024-06-02T23:33:27.217" v="12125"/>
          <ac:spMkLst>
            <pc:docMk/>
            <pc:sldMk cId="882562423" sldId="945"/>
            <ac:spMk id="574" creationId="{3DE1F26A-B4A7-52A9-CF59-5A9C4326264D}"/>
          </ac:spMkLst>
        </pc:spChg>
        <pc:spChg chg="mod">
          <ac:chgData name="Phillip Kaufman" userId="c001b2a046940d7c" providerId="LiveId" clId="{5CB25B10-5B1C-4017-B167-ED3104435743}" dt="2024-06-02T23:33:27.217" v="12125"/>
          <ac:spMkLst>
            <pc:docMk/>
            <pc:sldMk cId="882562423" sldId="945"/>
            <ac:spMk id="575" creationId="{CD3FF2B2-0716-7102-6A9E-5B049BBAD032}"/>
          </ac:spMkLst>
        </pc:spChg>
        <pc:spChg chg="mod">
          <ac:chgData name="Phillip Kaufman" userId="c001b2a046940d7c" providerId="LiveId" clId="{5CB25B10-5B1C-4017-B167-ED3104435743}" dt="2024-06-02T23:33:27.217" v="12125"/>
          <ac:spMkLst>
            <pc:docMk/>
            <pc:sldMk cId="882562423" sldId="945"/>
            <ac:spMk id="576" creationId="{0E931924-A35F-4A67-0E23-D3F8FAB1E66F}"/>
          </ac:spMkLst>
        </pc:spChg>
        <pc:spChg chg="mod">
          <ac:chgData name="Phillip Kaufman" userId="c001b2a046940d7c" providerId="LiveId" clId="{5CB25B10-5B1C-4017-B167-ED3104435743}" dt="2024-06-02T23:33:27.217" v="12125"/>
          <ac:spMkLst>
            <pc:docMk/>
            <pc:sldMk cId="882562423" sldId="945"/>
            <ac:spMk id="577" creationId="{ED003B89-F136-F3B8-30A3-E6951647AB59}"/>
          </ac:spMkLst>
        </pc:spChg>
        <pc:spChg chg="mod">
          <ac:chgData name="Phillip Kaufman" userId="c001b2a046940d7c" providerId="LiveId" clId="{5CB25B10-5B1C-4017-B167-ED3104435743}" dt="2024-06-02T23:33:27.217" v="12125"/>
          <ac:spMkLst>
            <pc:docMk/>
            <pc:sldMk cId="882562423" sldId="945"/>
            <ac:spMk id="578" creationId="{7BA4EDAC-6958-9A66-9C92-B4F51A3877E5}"/>
          </ac:spMkLst>
        </pc:spChg>
        <pc:grpChg chg="add del mod">
          <ac:chgData name="Phillip Kaufman" userId="c001b2a046940d7c" providerId="LiveId" clId="{5CB25B10-5B1C-4017-B167-ED3104435743}" dt="2024-05-27T07:37:35.140" v="8834" actId="478"/>
          <ac:grpSpMkLst>
            <pc:docMk/>
            <pc:sldMk cId="882562423" sldId="945"/>
            <ac:grpSpMk id="5" creationId="{4FDC3F38-AFE5-1A3B-5798-264753DC68BF}"/>
          </ac:grpSpMkLst>
        </pc:grpChg>
        <pc:grpChg chg="add mod">
          <ac:chgData name="Phillip Kaufman" userId="c001b2a046940d7c" providerId="LiveId" clId="{5CB25B10-5B1C-4017-B167-ED3104435743}" dt="2024-05-14T03:26:37.564" v="369"/>
          <ac:grpSpMkLst>
            <pc:docMk/>
            <pc:sldMk cId="882562423" sldId="945"/>
            <ac:grpSpMk id="5" creationId="{A04D9F51-BB95-6ECD-8156-7ACCE323170F}"/>
          </ac:grpSpMkLst>
        </pc:grpChg>
        <pc:grpChg chg="add del mod">
          <ac:chgData name="Phillip Kaufman" userId="c001b2a046940d7c" providerId="LiveId" clId="{5CB25B10-5B1C-4017-B167-ED3104435743}" dt="2024-06-02T23:23:27.224" v="11976" actId="478"/>
          <ac:grpSpMkLst>
            <pc:docMk/>
            <pc:sldMk cId="882562423" sldId="945"/>
            <ac:grpSpMk id="5" creationId="{BE87C23A-2E44-6472-C2EF-3C57A8CFEE8A}"/>
          </ac:grpSpMkLst>
        </pc:grpChg>
        <pc:grpChg chg="add del mod">
          <ac:chgData name="Phillip Kaufman" userId="c001b2a046940d7c" providerId="LiveId" clId="{5CB25B10-5B1C-4017-B167-ED3104435743}" dt="2024-05-30T06:22:45.293" v="9614" actId="478"/>
          <ac:grpSpMkLst>
            <pc:docMk/>
            <pc:sldMk cId="882562423" sldId="945"/>
            <ac:grpSpMk id="5" creationId="{C1AF4AC7-6163-82EF-60FA-394E9D95EC94}"/>
          </ac:grpSpMkLst>
        </pc:grpChg>
        <pc:grpChg chg="add del mod">
          <ac:chgData name="Phillip Kaufman" userId="c001b2a046940d7c" providerId="LiveId" clId="{5CB25B10-5B1C-4017-B167-ED3104435743}" dt="2024-05-14T06:45:46.774" v="743" actId="1076"/>
          <ac:grpSpMkLst>
            <pc:docMk/>
            <pc:sldMk cId="882562423" sldId="945"/>
            <ac:grpSpMk id="5" creationId="{E58A6B54-7B02-E5C6-8E61-96A4937E415C}"/>
          </ac:grpSpMkLst>
        </pc:grpChg>
        <pc:grpChg chg="del mod">
          <ac:chgData name="Phillip Kaufman" userId="c001b2a046940d7c" providerId="LiveId" clId="{5CB25B10-5B1C-4017-B167-ED3104435743}" dt="2024-06-02T23:23:24.577" v="11975" actId="478"/>
          <ac:grpSpMkLst>
            <pc:docMk/>
            <pc:sldMk cId="882562423" sldId="945"/>
            <ac:grpSpMk id="11" creationId="{3A2D1D65-A706-C18F-A4AB-25F0ABECF010}"/>
          </ac:grpSpMkLst>
        </pc:grpChg>
        <pc:grpChg chg="mod">
          <ac:chgData name="Phillip Kaufman" userId="c001b2a046940d7c" providerId="LiveId" clId="{5CB25B10-5B1C-4017-B167-ED3104435743}" dt="2024-05-14T03:26:37.564" v="369"/>
          <ac:grpSpMkLst>
            <pc:docMk/>
            <pc:sldMk cId="882562423" sldId="945"/>
            <ac:grpSpMk id="11" creationId="{79D775E6-5601-AA65-8E8F-B26B5C17F14C}"/>
          </ac:grpSpMkLst>
        </pc:grpChg>
        <pc:grpChg chg="mod">
          <ac:chgData name="Phillip Kaufman" userId="c001b2a046940d7c" providerId="LiveId" clId="{5CB25B10-5B1C-4017-B167-ED3104435743}" dt="2024-05-30T06:22:43.475" v="9613"/>
          <ac:grpSpMkLst>
            <pc:docMk/>
            <pc:sldMk cId="882562423" sldId="945"/>
            <ac:grpSpMk id="11" creationId="{7AD62666-AD17-3E9B-1974-BCDE7359EC5B}"/>
          </ac:grpSpMkLst>
        </pc:grpChg>
        <pc:grpChg chg="mod">
          <ac:chgData name="Phillip Kaufman" userId="c001b2a046940d7c" providerId="LiveId" clId="{5CB25B10-5B1C-4017-B167-ED3104435743}" dt="2024-05-27T07:34:37.606" v="8741"/>
          <ac:grpSpMkLst>
            <pc:docMk/>
            <pc:sldMk cId="882562423" sldId="945"/>
            <ac:grpSpMk id="11" creationId="{F17DE543-3217-B101-2915-701D50207761}"/>
          </ac:grpSpMkLst>
        </pc:grpChg>
        <pc:grpChg chg="mod topLvl">
          <ac:chgData name="Phillip Kaufman" userId="c001b2a046940d7c" providerId="LiveId" clId="{5CB25B10-5B1C-4017-B167-ED3104435743}" dt="2024-05-14T06:45:43.310" v="734" actId="478"/>
          <ac:grpSpMkLst>
            <pc:docMk/>
            <pc:sldMk cId="882562423" sldId="945"/>
            <ac:grpSpMk id="12" creationId="{086749AF-9F99-4ACC-0850-310FDB2493E0}"/>
          </ac:grpSpMkLst>
        </pc:grpChg>
        <pc:grpChg chg="mod">
          <ac:chgData name="Phillip Kaufman" userId="c001b2a046940d7c" providerId="LiveId" clId="{5CB25B10-5B1C-4017-B167-ED3104435743}" dt="2024-05-14T03:26:37.564" v="369"/>
          <ac:grpSpMkLst>
            <pc:docMk/>
            <pc:sldMk cId="882562423" sldId="945"/>
            <ac:grpSpMk id="12" creationId="{08ADE98B-27B4-801A-5544-3C1D308A8281}"/>
          </ac:grpSpMkLst>
        </pc:grpChg>
        <pc:grpChg chg="mod">
          <ac:chgData name="Phillip Kaufman" userId="c001b2a046940d7c" providerId="LiveId" clId="{5CB25B10-5B1C-4017-B167-ED3104435743}" dt="2024-06-02T22:57:34.149" v="11701"/>
          <ac:grpSpMkLst>
            <pc:docMk/>
            <pc:sldMk cId="882562423" sldId="945"/>
            <ac:grpSpMk id="13" creationId="{15EBAF6E-1C87-F904-29F8-217FFAED2246}"/>
          </ac:grpSpMkLst>
        </pc:grpChg>
        <pc:grpChg chg="mod">
          <ac:chgData name="Phillip Kaufman" userId="c001b2a046940d7c" providerId="LiveId" clId="{5CB25B10-5B1C-4017-B167-ED3104435743}" dt="2024-05-30T06:22:43.475" v="9613"/>
          <ac:grpSpMkLst>
            <pc:docMk/>
            <pc:sldMk cId="882562423" sldId="945"/>
            <ac:grpSpMk id="13" creationId="{58205209-2FC8-81CA-0EA6-C1BB026EE7B7}"/>
          </ac:grpSpMkLst>
        </pc:grpChg>
        <pc:grpChg chg="mod">
          <ac:chgData name="Phillip Kaufman" userId="c001b2a046940d7c" providerId="LiveId" clId="{5CB25B10-5B1C-4017-B167-ED3104435743}" dt="2024-05-14T03:26:37.564" v="369"/>
          <ac:grpSpMkLst>
            <pc:docMk/>
            <pc:sldMk cId="882562423" sldId="945"/>
            <ac:grpSpMk id="13" creationId="{967F5552-839B-6A96-B598-25C5F70FEAEE}"/>
          </ac:grpSpMkLst>
        </pc:grpChg>
        <pc:grpChg chg="add del mod">
          <ac:chgData name="Phillip Kaufman" userId="c001b2a046940d7c" providerId="LiveId" clId="{5CB25B10-5B1C-4017-B167-ED3104435743}" dt="2024-05-14T06:45:43.706" v="735" actId="478"/>
          <ac:grpSpMkLst>
            <pc:docMk/>
            <pc:sldMk cId="882562423" sldId="945"/>
            <ac:grpSpMk id="13" creationId="{CD78997C-252A-5132-4452-381453837D4A}"/>
          </ac:grpSpMkLst>
        </pc:grpChg>
        <pc:grpChg chg="mod">
          <ac:chgData name="Phillip Kaufman" userId="c001b2a046940d7c" providerId="LiveId" clId="{5CB25B10-5B1C-4017-B167-ED3104435743}" dt="2024-05-30T06:22:43.475" v="9613"/>
          <ac:grpSpMkLst>
            <pc:docMk/>
            <pc:sldMk cId="882562423" sldId="945"/>
            <ac:grpSpMk id="14" creationId="{A77FFB6F-F47A-41BD-E4FD-A5DF146A16E2}"/>
          </ac:grpSpMkLst>
        </pc:grpChg>
        <pc:grpChg chg="add del mod">
          <ac:chgData name="Phillip Kaufman" userId="c001b2a046940d7c" providerId="LiveId" clId="{5CB25B10-5B1C-4017-B167-ED3104435743}" dt="2024-05-14T06:45:45.046" v="739" actId="478"/>
          <ac:grpSpMkLst>
            <pc:docMk/>
            <pc:sldMk cId="882562423" sldId="945"/>
            <ac:grpSpMk id="14" creationId="{AF6F0A89-53CE-A16E-9A0B-53C94A004181}"/>
          </ac:grpSpMkLst>
        </pc:grpChg>
        <pc:grpChg chg="mod">
          <ac:chgData name="Phillip Kaufman" userId="c001b2a046940d7c" providerId="LiveId" clId="{5CB25B10-5B1C-4017-B167-ED3104435743}" dt="2024-05-30T06:22:43.475" v="9613"/>
          <ac:grpSpMkLst>
            <pc:docMk/>
            <pc:sldMk cId="882562423" sldId="945"/>
            <ac:grpSpMk id="15" creationId="{1DB00F00-923E-27D9-04B9-59C03C7DC3DA}"/>
          </ac:grpSpMkLst>
        </pc:grpChg>
        <pc:grpChg chg="mod">
          <ac:chgData name="Phillip Kaufman" userId="c001b2a046940d7c" providerId="LiveId" clId="{5CB25B10-5B1C-4017-B167-ED3104435743}" dt="2024-05-14T06:45:13.011" v="722"/>
          <ac:grpSpMkLst>
            <pc:docMk/>
            <pc:sldMk cId="882562423" sldId="945"/>
            <ac:grpSpMk id="28" creationId="{8AE25F43-57C4-5F56-FAFC-01A436EABE88}"/>
          </ac:grpSpMkLst>
        </pc:grpChg>
        <pc:grpChg chg="add mod">
          <ac:chgData name="Phillip Kaufman" userId="c001b2a046940d7c" providerId="LiveId" clId="{5CB25B10-5B1C-4017-B167-ED3104435743}" dt="2024-05-14T06:45:46.774" v="743" actId="1076"/>
          <ac:grpSpMkLst>
            <pc:docMk/>
            <pc:sldMk cId="882562423" sldId="945"/>
            <ac:grpSpMk id="31" creationId="{24B01470-BB2C-B269-74C9-87D8E9C3E99B}"/>
          </ac:grpSpMkLst>
        </pc:grpChg>
        <pc:grpChg chg="mod">
          <ac:chgData name="Phillip Kaufman" userId="c001b2a046940d7c" providerId="LiveId" clId="{5CB25B10-5B1C-4017-B167-ED3104435743}" dt="2024-05-14T06:45:13.011" v="722"/>
          <ac:grpSpMkLst>
            <pc:docMk/>
            <pc:sldMk cId="882562423" sldId="945"/>
            <ac:grpSpMk id="32" creationId="{6291A978-D803-9FF9-ABA9-80920A5F7267}"/>
          </ac:grpSpMkLst>
        </pc:grpChg>
        <pc:grpChg chg="add mod">
          <ac:chgData name="Phillip Kaufman" userId="c001b2a046940d7c" providerId="LiveId" clId="{5CB25B10-5B1C-4017-B167-ED3104435743}" dt="2024-05-27T07:36:36.659" v="8776" actId="1076"/>
          <ac:grpSpMkLst>
            <pc:docMk/>
            <pc:sldMk cId="882562423" sldId="945"/>
            <ac:grpSpMk id="46" creationId="{4FDC3F38-AFE5-1A3B-5798-264753DC68BF}"/>
          </ac:grpSpMkLst>
        </pc:grpChg>
        <pc:grpChg chg="mod">
          <ac:chgData name="Phillip Kaufman" userId="c001b2a046940d7c" providerId="LiveId" clId="{5CB25B10-5B1C-4017-B167-ED3104435743}" dt="2024-05-27T07:35:32.979" v="8762"/>
          <ac:grpSpMkLst>
            <pc:docMk/>
            <pc:sldMk cId="882562423" sldId="945"/>
            <ac:grpSpMk id="47" creationId="{F17DE543-3217-B101-2915-701D50207761}"/>
          </ac:grpSpMkLst>
        </pc:grpChg>
        <pc:grpChg chg="mod">
          <ac:chgData name="Phillip Kaufman" userId="c001b2a046940d7c" providerId="LiveId" clId="{5CB25B10-5B1C-4017-B167-ED3104435743}" dt="2024-06-02T22:57:34.149" v="11701"/>
          <ac:grpSpMkLst>
            <pc:docMk/>
            <pc:sldMk cId="882562423" sldId="945"/>
            <ac:grpSpMk id="49" creationId="{7ECE6954-3E50-7019-73B8-9A0E46095163}"/>
          </ac:grpSpMkLst>
        </pc:grpChg>
        <pc:grpChg chg="mod">
          <ac:chgData name="Phillip Kaufman" userId="c001b2a046940d7c" providerId="LiveId" clId="{5CB25B10-5B1C-4017-B167-ED3104435743}" dt="2024-06-02T22:57:34.149" v="11701"/>
          <ac:grpSpMkLst>
            <pc:docMk/>
            <pc:sldMk cId="882562423" sldId="945"/>
            <ac:grpSpMk id="50" creationId="{8D3F0D15-BEC0-CAE2-C360-6FD096B938B6}"/>
          </ac:grpSpMkLst>
        </pc:grpChg>
        <pc:grpChg chg="mod">
          <ac:chgData name="Phillip Kaufman" userId="c001b2a046940d7c" providerId="LiveId" clId="{5CB25B10-5B1C-4017-B167-ED3104435743}" dt="2024-05-14T03:26:37.564" v="369"/>
          <ac:grpSpMkLst>
            <pc:docMk/>
            <pc:sldMk cId="882562423" sldId="945"/>
            <ac:grpSpMk id="50" creationId="{D482B01F-109A-FAAD-C8F2-0B11124030F1}"/>
          </ac:grpSpMkLst>
        </pc:grpChg>
        <pc:grpChg chg="mod">
          <ac:chgData name="Phillip Kaufman" userId="c001b2a046940d7c" providerId="LiveId" clId="{5CB25B10-5B1C-4017-B167-ED3104435743}" dt="2024-05-14T03:26:37.564" v="369"/>
          <ac:grpSpMkLst>
            <pc:docMk/>
            <pc:sldMk cId="882562423" sldId="945"/>
            <ac:grpSpMk id="51" creationId="{A66C2FD9-4977-5803-8042-0DF5A0D0C95F}"/>
          </ac:grpSpMkLst>
        </pc:grpChg>
        <pc:grpChg chg="mod">
          <ac:chgData name="Phillip Kaufman" userId="c001b2a046940d7c" providerId="LiveId" clId="{5CB25B10-5B1C-4017-B167-ED3104435743}" dt="2024-06-02T22:57:34.149" v="11701"/>
          <ac:grpSpMkLst>
            <pc:docMk/>
            <pc:sldMk cId="882562423" sldId="945"/>
            <ac:grpSpMk id="51" creationId="{B82D1EC6-EDE6-AD9A-77B7-9BE6280346A5}"/>
          </ac:grpSpMkLst>
        </pc:grpChg>
        <pc:grpChg chg="mod">
          <ac:chgData name="Phillip Kaufman" userId="c001b2a046940d7c" providerId="LiveId" clId="{5CB25B10-5B1C-4017-B167-ED3104435743}" dt="2024-05-14T03:26:37.564" v="369"/>
          <ac:grpSpMkLst>
            <pc:docMk/>
            <pc:sldMk cId="882562423" sldId="945"/>
            <ac:grpSpMk id="52" creationId="{9A2C86F1-4F96-9A08-A762-3B320B3C48E7}"/>
          </ac:grpSpMkLst>
        </pc:grpChg>
        <pc:grpChg chg="mod">
          <ac:chgData name="Phillip Kaufman" userId="c001b2a046940d7c" providerId="LiveId" clId="{5CB25B10-5B1C-4017-B167-ED3104435743}" dt="2024-06-02T22:57:34.149" v="11701"/>
          <ac:grpSpMkLst>
            <pc:docMk/>
            <pc:sldMk cId="882562423" sldId="945"/>
            <ac:grpSpMk id="52" creationId="{E64AED1C-CF05-0694-4CDD-00488EE57796}"/>
          </ac:grpSpMkLst>
        </pc:grpChg>
        <pc:grpChg chg="mod">
          <ac:chgData name="Phillip Kaufman" userId="c001b2a046940d7c" providerId="LiveId" clId="{5CB25B10-5B1C-4017-B167-ED3104435743}" dt="2024-05-30T06:22:43.475" v="9613"/>
          <ac:grpSpMkLst>
            <pc:docMk/>
            <pc:sldMk cId="882562423" sldId="945"/>
            <ac:grpSpMk id="57" creationId="{6DD7E74C-6D83-A2EA-CC84-F7F573F0D242}"/>
          </ac:grpSpMkLst>
        </pc:grpChg>
        <pc:grpChg chg="add del mod">
          <ac:chgData name="Phillip Kaufman" userId="c001b2a046940d7c" providerId="LiveId" clId="{5CB25B10-5B1C-4017-B167-ED3104435743}" dt="2024-05-30T06:30:17.197" v="9707" actId="478"/>
          <ac:grpSpMkLst>
            <pc:docMk/>
            <pc:sldMk cId="882562423" sldId="945"/>
            <ac:grpSpMk id="60" creationId="{E3EB32C8-66B6-A729-0116-E5791EBFE1EB}"/>
          </ac:grpSpMkLst>
        </pc:grpChg>
        <pc:grpChg chg="mod">
          <ac:chgData name="Phillip Kaufman" userId="c001b2a046940d7c" providerId="LiveId" clId="{5CB25B10-5B1C-4017-B167-ED3104435743}" dt="2024-05-30T06:26:45.061" v="9677" actId="404"/>
          <ac:grpSpMkLst>
            <pc:docMk/>
            <pc:sldMk cId="882562423" sldId="945"/>
            <ac:grpSpMk id="61" creationId="{E9188939-5D6C-C530-25F8-F8A54EEF8336}"/>
          </ac:grpSpMkLst>
        </pc:grpChg>
        <pc:grpChg chg="mod">
          <ac:chgData name="Phillip Kaufman" userId="c001b2a046940d7c" providerId="LiveId" clId="{5CB25B10-5B1C-4017-B167-ED3104435743}" dt="2024-05-30T06:26:45.061" v="9677" actId="404"/>
          <ac:grpSpMkLst>
            <pc:docMk/>
            <pc:sldMk cId="882562423" sldId="945"/>
            <ac:grpSpMk id="62" creationId="{92CFD5B9-AD95-750B-FB6F-47B288E917BB}"/>
          </ac:grpSpMkLst>
        </pc:grpChg>
        <pc:grpChg chg="mod">
          <ac:chgData name="Phillip Kaufman" userId="c001b2a046940d7c" providerId="LiveId" clId="{5CB25B10-5B1C-4017-B167-ED3104435743}" dt="2024-05-30T06:26:45.061" v="9677" actId="404"/>
          <ac:grpSpMkLst>
            <pc:docMk/>
            <pc:sldMk cId="882562423" sldId="945"/>
            <ac:grpSpMk id="63" creationId="{5C4D25B6-62B8-E811-833D-5566F310512F}"/>
          </ac:grpSpMkLst>
        </pc:grpChg>
        <pc:grpChg chg="mod">
          <ac:chgData name="Phillip Kaufman" userId="c001b2a046940d7c" providerId="LiveId" clId="{5CB25B10-5B1C-4017-B167-ED3104435743}" dt="2024-05-14T03:26:37.564" v="369"/>
          <ac:grpSpMkLst>
            <pc:docMk/>
            <pc:sldMk cId="882562423" sldId="945"/>
            <ac:grpSpMk id="63" creationId="{6DCBA265-7116-73AD-7CD4-A8A1A962B340}"/>
          </ac:grpSpMkLst>
        </pc:grpChg>
        <pc:grpChg chg="mod">
          <ac:chgData name="Phillip Kaufman" userId="c001b2a046940d7c" providerId="LiveId" clId="{5CB25B10-5B1C-4017-B167-ED3104435743}" dt="2024-06-02T22:57:34.149" v="11701"/>
          <ac:grpSpMkLst>
            <pc:docMk/>
            <pc:sldMk cId="882562423" sldId="945"/>
            <ac:grpSpMk id="63" creationId="{D135C49B-664B-D345-3E13-043AA4749CC7}"/>
          </ac:grpSpMkLst>
        </pc:grpChg>
        <pc:grpChg chg="add del mod">
          <ac:chgData name="Phillip Kaufman" userId="c001b2a046940d7c" providerId="LiveId" clId="{5CB25B10-5B1C-4017-B167-ED3104435743}" dt="2024-05-14T06:45:07.511" v="721" actId="165"/>
          <ac:grpSpMkLst>
            <pc:docMk/>
            <pc:sldMk cId="882562423" sldId="945"/>
            <ac:grpSpMk id="66" creationId="{9EC2D9BA-D987-266E-5797-A96140FB7D81}"/>
          </ac:grpSpMkLst>
        </pc:grpChg>
        <pc:grpChg chg="del mod topLvl">
          <ac:chgData name="Phillip Kaufman" userId="c001b2a046940d7c" providerId="LiveId" clId="{5CB25B10-5B1C-4017-B167-ED3104435743}" dt="2024-05-27T07:37:34.286" v="8833" actId="478"/>
          <ac:grpSpMkLst>
            <pc:docMk/>
            <pc:sldMk cId="882562423" sldId="945"/>
            <ac:grpSpMk id="67" creationId="{03215320-16E8-BC73-3EBF-1DE03DC2A372}"/>
          </ac:grpSpMkLst>
        </pc:grpChg>
        <pc:grpChg chg="add del mod topLvl">
          <ac:chgData name="Phillip Kaufman" userId="c001b2a046940d7c" providerId="LiveId" clId="{5CB25B10-5B1C-4017-B167-ED3104435743}" dt="2024-05-27T07:37:35.847" v="8835" actId="478"/>
          <ac:grpSpMkLst>
            <pc:docMk/>
            <pc:sldMk cId="882562423" sldId="945"/>
            <ac:grpSpMk id="68" creationId="{A54CEEB6-9A30-4EF5-FEF7-2236524DF290}"/>
          </ac:grpSpMkLst>
        </pc:grpChg>
        <pc:grpChg chg="mod">
          <ac:chgData name="Phillip Kaufman" userId="c001b2a046940d7c" providerId="LiveId" clId="{5CB25B10-5B1C-4017-B167-ED3104435743}" dt="2024-05-14T06:45:07.511" v="721" actId="165"/>
          <ac:grpSpMkLst>
            <pc:docMk/>
            <pc:sldMk cId="882562423" sldId="945"/>
            <ac:grpSpMk id="69" creationId="{8FD40216-ED13-6DBB-8432-B21D165D3E69}"/>
          </ac:grpSpMkLst>
        </pc:grpChg>
        <pc:grpChg chg="mod">
          <ac:chgData name="Phillip Kaufman" userId="c001b2a046940d7c" providerId="LiveId" clId="{5CB25B10-5B1C-4017-B167-ED3104435743}" dt="2024-05-14T06:45:07.511" v="721" actId="165"/>
          <ac:grpSpMkLst>
            <pc:docMk/>
            <pc:sldMk cId="882562423" sldId="945"/>
            <ac:grpSpMk id="103" creationId="{B435371A-590A-4A34-3643-A89402B9048E}"/>
          </ac:grpSpMkLst>
        </pc:grpChg>
        <pc:grpChg chg="mod">
          <ac:chgData name="Phillip Kaufman" userId="c001b2a046940d7c" providerId="LiveId" clId="{5CB25B10-5B1C-4017-B167-ED3104435743}" dt="2024-05-14T06:45:07.511" v="721" actId="165"/>
          <ac:grpSpMkLst>
            <pc:docMk/>
            <pc:sldMk cId="882562423" sldId="945"/>
            <ac:grpSpMk id="104" creationId="{1A258047-B380-F553-E65F-FE6179D37007}"/>
          </ac:grpSpMkLst>
        </pc:grpChg>
        <pc:grpChg chg="mod">
          <ac:chgData name="Phillip Kaufman" userId="c001b2a046940d7c" providerId="LiveId" clId="{5CB25B10-5B1C-4017-B167-ED3104435743}" dt="2024-05-14T06:45:07.511" v="721" actId="165"/>
          <ac:grpSpMkLst>
            <pc:docMk/>
            <pc:sldMk cId="882562423" sldId="945"/>
            <ac:grpSpMk id="105" creationId="{36E4DF60-C282-C5D1-592F-A29632CABDFA}"/>
          </ac:grpSpMkLst>
        </pc:grpChg>
        <pc:grpChg chg="add del">
          <ac:chgData name="Phillip Kaufman" userId="c001b2a046940d7c" providerId="LiveId" clId="{5CB25B10-5B1C-4017-B167-ED3104435743}" dt="2024-05-14T03:26:44.148" v="372" actId="478"/>
          <ac:grpSpMkLst>
            <pc:docMk/>
            <pc:sldMk cId="882562423" sldId="945"/>
            <ac:grpSpMk id="111" creationId="{2066173D-41DF-673A-516C-0B0C54307AE0}"/>
          </ac:grpSpMkLst>
        </pc:grpChg>
        <pc:grpChg chg="mod">
          <ac:chgData name="Phillip Kaufman" userId="c001b2a046940d7c" providerId="LiveId" clId="{5CB25B10-5B1C-4017-B167-ED3104435743}" dt="2024-05-14T06:45:07.511" v="721" actId="165"/>
          <ac:grpSpMkLst>
            <pc:docMk/>
            <pc:sldMk cId="882562423" sldId="945"/>
            <ac:grpSpMk id="119" creationId="{F3BD5D63-1563-4B17-D7F2-24CF863F9322}"/>
          </ac:grpSpMkLst>
        </pc:grpChg>
        <pc:grpChg chg="add del mod">
          <ac:chgData name="Phillip Kaufman" userId="c001b2a046940d7c" providerId="LiveId" clId="{5CB25B10-5B1C-4017-B167-ED3104435743}" dt="2024-05-30T06:25:30.133" v="9671" actId="478"/>
          <ac:grpSpMkLst>
            <pc:docMk/>
            <pc:sldMk cId="882562423" sldId="945"/>
            <ac:grpSpMk id="134" creationId="{1462568A-B4DC-8A68-C118-7FFEC06346D9}"/>
          </ac:grpSpMkLst>
        </pc:grpChg>
        <pc:grpChg chg="mod">
          <ac:chgData name="Phillip Kaufman" userId="c001b2a046940d7c" providerId="LiveId" clId="{5CB25B10-5B1C-4017-B167-ED3104435743}" dt="2024-05-27T07:37:38.911" v="8837"/>
          <ac:grpSpMkLst>
            <pc:docMk/>
            <pc:sldMk cId="882562423" sldId="945"/>
            <ac:grpSpMk id="135" creationId="{A2B33B69-6CC3-FA75-4DBD-E0B633C341CC}"/>
          </ac:grpSpMkLst>
        </pc:grpChg>
        <pc:grpChg chg="mod">
          <ac:chgData name="Phillip Kaufman" userId="c001b2a046940d7c" providerId="LiveId" clId="{5CB25B10-5B1C-4017-B167-ED3104435743}" dt="2024-05-27T07:37:38.911" v="8837"/>
          <ac:grpSpMkLst>
            <pc:docMk/>
            <pc:sldMk cId="882562423" sldId="945"/>
            <ac:grpSpMk id="136" creationId="{BCE9D381-33E5-F043-5BD1-EC93D037D960}"/>
          </ac:grpSpMkLst>
        </pc:grpChg>
        <pc:grpChg chg="mod">
          <ac:chgData name="Phillip Kaufman" userId="c001b2a046940d7c" providerId="LiveId" clId="{5CB25B10-5B1C-4017-B167-ED3104435743}" dt="2024-05-27T07:37:38.911" v="8837"/>
          <ac:grpSpMkLst>
            <pc:docMk/>
            <pc:sldMk cId="882562423" sldId="945"/>
            <ac:grpSpMk id="137" creationId="{CA034206-3904-3FC5-2B02-7474F9D8EC76}"/>
          </ac:grpSpMkLst>
        </pc:grpChg>
        <pc:grpChg chg="mod">
          <ac:chgData name="Phillip Kaufman" userId="c001b2a046940d7c" providerId="LiveId" clId="{5CB25B10-5B1C-4017-B167-ED3104435743}" dt="2024-05-27T07:37:38.911" v="8837"/>
          <ac:grpSpMkLst>
            <pc:docMk/>
            <pc:sldMk cId="882562423" sldId="945"/>
            <ac:grpSpMk id="174" creationId="{04DD7785-2E6F-1D7D-A241-7802E4FBC342}"/>
          </ac:grpSpMkLst>
        </pc:grpChg>
        <pc:grpChg chg="mod">
          <ac:chgData name="Phillip Kaufman" userId="c001b2a046940d7c" providerId="LiveId" clId="{5CB25B10-5B1C-4017-B167-ED3104435743}" dt="2024-05-27T07:37:38.911" v="8837"/>
          <ac:grpSpMkLst>
            <pc:docMk/>
            <pc:sldMk cId="882562423" sldId="945"/>
            <ac:grpSpMk id="175" creationId="{BA19444F-F69F-69C6-04FA-8AD73DE7586C}"/>
          </ac:grpSpMkLst>
        </pc:grpChg>
        <pc:grpChg chg="mod">
          <ac:chgData name="Phillip Kaufman" userId="c001b2a046940d7c" providerId="LiveId" clId="{5CB25B10-5B1C-4017-B167-ED3104435743}" dt="2024-05-27T07:37:38.911" v="8837"/>
          <ac:grpSpMkLst>
            <pc:docMk/>
            <pc:sldMk cId="882562423" sldId="945"/>
            <ac:grpSpMk id="176" creationId="{2E974ADC-7700-0DA9-1FEB-DA32E28DA676}"/>
          </ac:grpSpMkLst>
        </pc:grpChg>
        <pc:grpChg chg="mod">
          <ac:chgData name="Phillip Kaufman" userId="c001b2a046940d7c" providerId="LiveId" clId="{5CB25B10-5B1C-4017-B167-ED3104435743}" dt="2024-05-27T07:37:38.911" v="8837"/>
          <ac:grpSpMkLst>
            <pc:docMk/>
            <pc:sldMk cId="882562423" sldId="945"/>
            <ac:grpSpMk id="187" creationId="{50EBC0C7-B87C-9117-DFFF-8AF251C944A8}"/>
          </ac:grpSpMkLst>
        </pc:grpChg>
        <pc:grpChg chg="add del mod">
          <ac:chgData name="Phillip Kaufman" userId="c001b2a046940d7c" providerId="LiveId" clId="{5CB25B10-5B1C-4017-B167-ED3104435743}" dt="2024-06-02T23:24:02.523" v="11984" actId="478"/>
          <ac:grpSpMkLst>
            <pc:docMk/>
            <pc:sldMk cId="882562423" sldId="945"/>
            <ac:grpSpMk id="194" creationId="{70386802-FA46-2E48-87EC-EAF3DCD7BE25}"/>
          </ac:grpSpMkLst>
        </pc:grpChg>
        <pc:grpChg chg="mod">
          <ac:chgData name="Phillip Kaufman" userId="c001b2a046940d7c" providerId="LiveId" clId="{5CB25B10-5B1C-4017-B167-ED3104435743}" dt="2024-06-02T23:23:28.416" v="11977"/>
          <ac:grpSpMkLst>
            <pc:docMk/>
            <pc:sldMk cId="882562423" sldId="945"/>
            <ac:grpSpMk id="195" creationId="{7B3D176B-4E26-5AC2-5151-3681A3778EFF}"/>
          </ac:grpSpMkLst>
        </pc:grpChg>
        <pc:grpChg chg="mod">
          <ac:chgData name="Phillip Kaufman" userId="c001b2a046940d7c" providerId="LiveId" clId="{5CB25B10-5B1C-4017-B167-ED3104435743}" dt="2024-06-02T23:23:28.416" v="11977"/>
          <ac:grpSpMkLst>
            <pc:docMk/>
            <pc:sldMk cId="882562423" sldId="945"/>
            <ac:grpSpMk id="196" creationId="{140C6271-7AFB-A41B-56C8-440E091A8422}"/>
          </ac:grpSpMkLst>
        </pc:grpChg>
        <pc:grpChg chg="mod">
          <ac:chgData name="Phillip Kaufman" userId="c001b2a046940d7c" providerId="LiveId" clId="{5CB25B10-5B1C-4017-B167-ED3104435743}" dt="2024-05-30T06:26:45.061" v="9677" actId="404"/>
          <ac:grpSpMkLst>
            <pc:docMk/>
            <pc:sldMk cId="882562423" sldId="945"/>
            <ac:grpSpMk id="214" creationId="{F5E4280F-2749-954D-89B4-5644DD25BDEF}"/>
          </ac:grpSpMkLst>
        </pc:grpChg>
        <pc:grpChg chg="mod">
          <ac:chgData name="Phillip Kaufman" userId="c001b2a046940d7c" providerId="LiveId" clId="{5CB25B10-5B1C-4017-B167-ED3104435743}" dt="2024-05-30T06:26:45.061" v="9677" actId="404"/>
          <ac:grpSpMkLst>
            <pc:docMk/>
            <pc:sldMk cId="882562423" sldId="945"/>
            <ac:grpSpMk id="215" creationId="{8475D2AE-D68E-D877-8515-BFB58B1D37C2}"/>
          </ac:grpSpMkLst>
        </pc:grpChg>
        <pc:grpChg chg="mod">
          <ac:chgData name="Phillip Kaufman" userId="c001b2a046940d7c" providerId="LiveId" clId="{5CB25B10-5B1C-4017-B167-ED3104435743}" dt="2024-05-30T06:26:45.061" v="9677" actId="404"/>
          <ac:grpSpMkLst>
            <pc:docMk/>
            <pc:sldMk cId="882562423" sldId="945"/>
            <ac:grpSpMk id="216" creationId="{19192708-4C40-42A8-8CE4-A18ED443A68A}"/>
          </ac:grpSpMkLst>
        </pc:grpChg>
        <pc:grpChg chg="mod">
          <ac:chgData name="Phillip Kaufman" userId="c001b2a046940d7c" providerId="LiveId" clId="{5CB25B10-5B1C-4017-B167-ED3104435743}" dt="2024-05-30T06:26:45.061" v="9677" actId="404"/>
          <ac:grpSpMkLst>
            <pc:docMk/>
            <pc:sldMk cId="882562423" sldId="945"/>
            <ac:grpSpMk id="227" creationId="{0979EDC5-C674-C532-B882-64A52D58542A}"/>
          </ac:grpSpMkLst>
        </pc:grpChg>
        <pc:grpChg chg="mod">
          <ac:chgData name="Phillip Kaufman" userId="c001b2a046940d7c" providerId="LiveId" clId="{5CB25B10-5B1C-4017-B167-ED3104435743}" dt="2024-06-02T23:23:28.416" v="11977"/>
          <ac:grpSpMkLst>
            <pc:docMk/>
            <pc:sldMk cId="882562423" sldId="945"/>
            <ac:grpSpMk id="230" creationId="{37C4911B-DE78-A35E-845C-BD2B8FEE5143}"/>
          </ac:grpSpMkLst>
        </pc:grpChg>
        <pc:grpChg chg="mod">
          <ac:chgData name="Phillip Kaufman" userId="c001b2a046940d7c" providerId="LiveId" clId="{5CB25B10-5B1C-4017-B167-ED3104435743}" dt="2024-06-02T23:23:28.416" v="11977"/>
          <ac:grpSpMkLst>
            <pc:docMk/>
            <pc:sldMk cId="882562423" sldId="945"/>
            <ac:grpSpMk id="231" creationId="{9E59B175-2960-452B-7335-3D7DD280F79A}"/>
          </ac:grpSpMkLst>
        </pc:grpChg>
        <pc:grpChg chg="add mod">
          <ac:chgData name="Phillip Kaufman" userId="c001b2a046940d7c" providerId="LiveId" clId="{5CB25B10-5B1C-4017-B167-ED3104435743}" dt="2024-05-30T06:30:17.522" v="9708"/>
          <ac:grpSpMkLst>
            <pc:docMk/>
            <pc:sldMk cId="882562423" sldId="945"/>
            <ac:grpSpMk id="231" creationId="{B91C7E97-767F-4F82-1857-278B43E07197}"/>
          </ac:grpSpMkLst>
        </pc:grpChg>
        <pc:grpChg chg="mod">
          <ac:chgData name="Phillip Kaufman" userId="c001b2a046940d7c" providerId="LiveId" clId="{5CB25B10-5B1C-4017-B167-ED3104435743}" dt="2024-06-02T23:23:28.416" v="11977"/>
          <ac:grpSpMkLst>
            <pc:docMk/>
            <pc:sldMk cId="882562423" sldId="945"/>
            <ac:grpSpMk id="232" creationId="{CF7F56ED-BEA3-9B68-981B-7FF63631B27F}"/>
          </ac:grpSpMkLst>
        </pc:grpChg>
        <pc:grpChg chg="mod">
          <ac:chgData name="Phillip Kaufman" userId="c001b2a046940d7c" providerId="LiveId" clId="{5CB25B10-5B1C-4017-B167-ED3104435743}" dt="2024-05-30T06:30:17.522" v="9708"/>
          <ac:grpSpMkLst>
            <pc:docMk/>
            <pc:sldMk cId="882562423" sldId="945"/>
            <ac:grpSpMk id="233" creationId="{27860EF9-C97B-1556-64D3-505F10B7598E}"/>
          </ac:grpSpMkLst>
        </pc:grpChg>
        <pc:grpChg chg="mod">
          <ac:chgData name="Phillip Kaufman" userId="c001b2a046940d7c" providerId="LiveId" clId="{5CB25B10-5B1C-4017-B167-ED3104435743}" dt="2024-06-02T23:23:28.416" v="11977"/>
          <ac:grpSpMkLst>
            <pc:docMk/>
            <pc:sldMk cId="882562423" sldId="945"/>
            <ac:grpSpMk id="233" creationId="{C18B985E-DB9D-8EA2-6FBC-7FF47D073A52}"/>
          </ac:grpSpMkLst>
        </pc:grpChg>
        <pc:grpChg chg="mod">
          <ac:chgData name="Phillip Kaufman" userId="c001b2a046940d7c" providerId="LiveId" clId="{5CB25B10-5B1C-4017-B167-ED3104435743}" dt="2024-05-30T06:30:17.522" v="9708"/>
          <ac:grpSpMkLst>
            <pc:docMk/>
            <pc:sldMk cId="882562423" sldId="945"/>
            <ac:grpSpMk id="234" creationId="{E5EBE8C9-48AC-ACF1-4E72-DFCF4B93CC5C}"/>
          </ac:grpSpMkLst>
        </pc:grpChg>
        <pc:grpChg chg="mod">
          <ac:chgData name="Phillip Kaufman" userId="c001b2a046940d7c" providerId="LiveId" clId="{5CB25B10-5B1C-4017-B167-ED3104435743}" dt="2024-05-30T06:30:17.522" v="9708"/>
          <ac:grpSpMkLst>
            <pc:docMk/>
            <pc:sldMk cId="882562423" sldId="945"/>
            <ac:grpSpMk id="235" creationId="{874AD415-F59B-F552-2D9F-E43F3F6BFDA1}"/>
          </ac:grpSpMkLst>
        </pc:grpChg>
        <pc:grpChg chg="mod">
          <ac:chgData name="Phillip Kaufman" userId="c001b2a046940d7c" providerId="LiveId" clId="{5CB25B10-5B1C-4017-B167-ED3104435743}" dt="2024-06-02T23:23:28.416" v="11977"/>
          <ac:grpSpMkLst>
            <pc:docMk/>
            <pc:sldMk cId="882562423" sldId="945"/>
            <ac:grpSpMk id="244" creationId="{7B98CE7A-19CD-A6E6-71F6-707C18D8A5DD}"/>
          </ac:grpSpMkLst>
        </pc:grpChg>
        <pc:grpChg chg="mod">
          <ac:chgData name="Phillip Kaufman" userId="c001b2a046940d7c" providerId="LiveId" clId="{5CB25B10-5B1C-4017-B167-ED3104435743}" dt="2024-05-30T06:30:17.522" v="9708"/>
          <ac:grpSpMkLst>
            <pc:docMk/>
            <pc:sldMk cId="882562423" sldId="945"/>
            <ac:grpSpMk id="246" creationId="{EBEB9B60-CFD8-E117-FD84-F927BD3F714B}"/>
          </ac:grpSpMkLst>
        </pc:grpChg>
        <pc:grpChg chg="add mod">
          <ac:chgData name="Phillip Kaufman" userId="c001b2a046940d7c" providerId="LiveId" clId="{5CB25B10-5B1C-4017-B167-ED3104435743}" dt="2024-06-02T23:24:03.005" v="11985"/>
          <ac:grpSpMkLst>
            <pc:docMk/>
            <pc:sldMk cId="882562423" sldId="945"/>
            <ac:grpSpMk id="248" creationId="{7ABE4CA7-1FDA-3691-6A17-AC9554E2725C}"/>
          </ac:grpSpMkLst>
        </pc:grpChg>
        <pc:grpChg chg="mod">
          <ac:chgData name="Phillip Kaufman" userId="c001b2a046940d7c" providerId="LiveId" clId="{5CB25B10-5B1C-4017-B167-ED3104435743}" dt="2024-06-02T23:24:03.005" v="11985"/>
          <ac:grpSpMkLst>
            <pc:docMk/>
            <pc:sldMk cId="882562423" sldId="945"/>
            <ac:grpSpMk id="249" creationId="{E7F51DE4-5FA3-B3D5-15C6-DE168C4037D5}"/>
          </ac:grpSpMkLst>
        </pc:grpChg>
        <pc:grpChg chg="add del mod">
          <ac:chgData name="Phillip Kaufman" userId="c001b2a046940d7c" providerId="LiveId" clId="{5CB25B10-5B1C-4017-B167-ED3104435743}" dt="2024-06-02T22:57:33.653" v="11700" actId="478"/>
          <ac:grpSpMkLst>
            <pc:docMk/>
            <pc:sldMk cId="882562423" sldId="945"/>
            <ac:grpSpMk id="250" creationId="{E94F0C4F-838E-A5E5-FE81-353206FEA9E2}"/>
          </ac:grpSpMkLst>
        </pc:grpChg>
        <pc:grpChg chg="mod">
          <ac:chgData name="Phillip Kaufman" userId="c001b2a046940d7c" providerId="LiveId" clId="{5CB25B10-5B1C-4017-B167-ED3104435743}" dt="2024-05-30T06:30:27.928" v="9710"/>
          <ac:grpSpMkLst>
            <pc:docMk/>
            <pc:sldMk cId="882562423" sldId="945"/>
            <ac:grpSpMk id="251" creationId="{30A755D2-C3E7-837F-8145-83373E8D09AB}"/>
          </ac:grpSpMkLst>
        </pc:grpChg>
        <pc:grpChg chg="mod">
          <ac:chgData name="Phillip Kaufman" userId="c001b2a046940d7c" providerId="LiveId" clId="{5CB25B10-5B1C-4017-B167-ED3104435743}" dt="2024-05-30T06:30:27.928" v="9710"/>
          <ac:grpSpMkLst>
            <pc:docMk/>
            <pc:sldMk cId="882562423" sldId="945"/>
            <ac:grpSpMk id="252" creationId="{9C65947E-BC8B-D565-E557-309F7A9B52B1}"/>
          </ac:grpSpMkLst>
        </pc:grpChg>
        <pc:grpChg chg="mod">
          <ac:chgData name="Phillip Kaufman" userId="c001b2a046940d7c" providerId="LiveId" clId="{5CB25B10-5B1C-4017-B167-ED3104435743}" dt="2024-05-30T06:30:27.928" v="9710"/>
          <ac:grpSpMkLst>
            <pc:docMk/>
            <pc:sldMk cId="882562423" sldId="945"/>
            <ac:grpSpMk id="254" creationId="{DA6023EC-DDE2-9011-A74C-469126EEC03E}"/>
          </ac:grpSpMkLst>
        </pc:grpChg>
        <pc:grpChg chg="mod">
          <ac:chgData name="Phillip Kaufman" userId="c001b2a046940d7c" providerId="LiveId" clId="{5CB25B10-5B1C-4017-B167-ED3104435743}" dt="2024-05-30T06:30:27.928" v="9710"/>
          <ac:grpSpMkLst>
            <pc:docMk/>
            <pc:sldMk cId="882562423" sldId="945"/>
            <ac:grpSpMk id="288" creationId="{B72D7194-B4E6-3A9B-8C59-1F8BE59E997F}"/>
          </ac:grpSpMkLst>
        </pc:grpChg>
        <pc:grpChg chg="mod">
          <ac:chgData name="Phillip Kaufman" userId="c001b2a046940d7c" providerId="LiveId" clId="{5CB25B10-5B1C-4017-B167-ED3104435743}" dt="2024-05-30T06:30:27.928" v="9710"/>
          <ac:grpSpMkLst>
            <pc:docMk/>
            <pc:sldMk cId="882562423" sldId="945"/>
            <ac:grpSpMk id="289" creationId="{12D8ED8D-3671-F597-F138-F9901F7BCB09}"/>
          </ac:grpSpMkLst>
        </pc:grpChg>
        <pc:grpChg chg="mod">
          <ac:chgData name="Phillip Kaufman" userId="c001b2a046940d7c" providerId="LiveId" clId="{5CB25B10-5B1C-4017-B167-ED3104435743}" dt="2024-05-30T06:30:27.928" v="9710"/>
          <ac:grpSpMkLst>
            <pc:docMk/>
            <pc:sldMk cId="882562423" sldId="945"/>
            <ac:grpSpMk id="290" creationId="{3B51B484-E095-D07D-448F-0E279745F10F}"/>
          </ac:grpSpMkLst>
        </pc:grpChg>
        <pc:grpChg chg="mod">
          <ac:chgData name="Phillip Kaufman" userId="c001b2a046940d7c" providerId="LiveId" clId="{5CB25B10-5B1C-4017-B167-ED3104435743}" dt="2024-05-30T06:30:27.928" v="9710"/>
          <ac:grpSpMkLst>
            <pc:docMk/>
            <pc:sldMk cId="882562423" sldId="945"/>
            <ac:grpSpMk id="301" creationId="{94FB7677-B6BB-14B1-B33F-323826FC142E}"/>
          </ac:grpSpMkLst>
        </pc:grpChg>
        <pc:grpChg chg="mod">
          <ac:chgData name="Phillip Kaufman" userId="c001b2a046940d7c" providerId="LiveId" clId="{5CB25B10-5B1C-4017-B167-ED3104435743}" dt="2024-06-02T23:24:03.005" v="11985"/>
          <ac:grpSpMkLst>
            <pc:docMk/>
            <pc:sldMk cId="882562423" sldId="945"/>
            <ac:grpSpMk id="304" creationId="{A66D2BE0-C3B6-14A2-8E33-D76A47C75A60}"/>
          </ac:grpSpMkLst>
        </pc:grpChg>
        <pc:grpChg chg="mod">
          <ac:chgData name="Phillip Kaufman" userId="c001b2a046940d7c" providerId="LiveId" clId="{5CB25B10-5B1C-4017-B167-ED3104435743}" dt="2024-06-02T23:24:03.005" v="11985"/>
          <ac:grpSpMkLst>
            <pc:docMk/>
            <pc:sldMk cId="882562423" sldId="945"/>
            <ac:grpSpMk id="338" creationId="{2543B151-AF06-1603-F6B9-5467AA38990C}"/>
          </ac:grpSpMkLst>
        </pc:grpChg>
        <pc:grpChg chg="mod">
          <ac:chgData name="Phillip Kaufman" userId="c001b2a046940d7c" providerId="LiveId" clId="{5CB25B10-5B1C-4017-B167-ED3104435743}" dt="2024-06-02T23:24:03.005" v="11985"/>
          <ac:grpSpMkLst>
            <pc:docMk/>
            <pc:sldMk cId="882562423" sldId="945"/>
            <ac:grpSpMk id="339" creationId="{8C73CF08-B472-88D9-F2B6-4BA510AEBCFF}"/>
          </ac:grpSpMkLst>
        </pc:grpChg>
        <pc:grpChg chg="mod">
          <ac:chgData name="Phillip Kaufman" userId="c001b2a046940d7c" providerId="LiveId" clId="{5CB25B10-5B1C-4017-B167-ED3104435743}" dt="2024-06-02T23:24:03.005" v="11985"/>
          <ac:grpSpMkLst>
            <pc:docMk/>
            <pc:sldMk cId="882562423" sldId="945"/>
            <ac:grpSpMk id="340" creationId="{9D7DA296-A8E4-EF76-20D2-824379A629A0}"/>
          </ac:grpSpMkLst>
        </pc:grpChg>
        <pc:grpChg chg="mod">
          <ac:chgData name="Phillip Kaufman" userId="c001b2a046940d7c" providerId="LiveId" clId="{5CB25B10-5B1C-4017-B167-ED3104435743}" dt="2024-06-02T23:24:03.005" v="11985"/>
          <ac:grpSpMkLst>
            <pc:docMk/>
            <pc:sldMk cId="882562423" sldId="945"/>
            <ac:grpSpMk id="341" creationId="{E8A24625-5E8A-2BA4-36EC-B174F0DC87A6}"/>
          </ac:grpSpMkLst>
        </pc:grpChg>
        <pc:grpChg chg="mod">
          <ac:chgData name="Phillip Kaufman" userId="c001b2a046940d7c" providerId="LiveId" clId="{5CB25B10-5B1C-4017-B167-ED3104435743}" dt="2024-06-02T23:24:03.005" v="11985"/>
          <ac:grpSpMkLst>
            <pc:docMk/>
            <pc:sldMk cId="882562423" sldId="945"/>
            <ac:grpSpMk id="352" creationId="{17F57F8A-957F-7112-687F-472B2FFF6736}"/>
          </ac:grpSpMkLst>
        </pc:grpChg>
        <pc:grpChg chg="add del mod">
          <ac:chgData name="Phillip Kaufman" userId="c001b2a046940d7c" providerId="LiveId" clId="{5CB25B10-5B1C-4017-B167-ED3104435743}" dt="2024-06-02T23:34:09.583" v="12135" actId="21"/>
          <ac:grpSpMkLst>
            <pc:docMk/>
            <pc:sldMk cId="882562423" sldId="945"/>
            <ac:grpSpMk id="356" creationId="{8F56CAF8-CC78-D68D-71CE-50F5BF9AA583}"/>
          </ac:grpSpMkLst>
        </pc:grpChg>
        <pc:grpChg chg="mod">
          <ac:chgData name="Phillip Kaufman" userId="c001b2a046940d7c" providerId="LiveId" clId="{5CB25B10-5B1C-4017-B167-ED3104435743}" dt="2024-06-02T23:33:36.074" v="12127"/>
          <ac:grpSpMkLst>
            <pc:docMk/>
            <pc:sldMk cId="882562423" sldId="945"/>
            <ac:grpSpMk id="357" creationId="{3FF2034A-7B8A-CF1C-2E7B-734C9CB0DE50}"/>
          </ac:grpSpMkLst>
        </pc:grpChg>
        <pc:grpChg chg="mod">
          <ac:chgData name="Phillip Kaufman" userId="c001b2a046940d7c" providerId="LiveId" clId="{5CB25B10-5B1C-4017-B167-ED3104435743}" dt="2024-06-02T23:33:36.074" v="12127"/>
          <ac:grpSpMkLst>
            <pc:docMk/>
            <pc:sldMk cId="882562423" sldId="945"/>
            <ac:grpSpMk id="358" creationId="{927F4979-4050-52A6-33AA-019F8BFB20DD}"/>
          </ac:grpSpMkLst>
        </pc:grpChg>
        <pc:grpChg chg="mod">
          <ac:chgData name="Phillip Kaufman" userId="c001b2a046940d7c" providerId="LiveId" clId="{5CB25B10-5B1C-4017-B167-ED3104435743}" dt="2024-06-02T23:33:36.074" v="12127"/>
          <ac:grpSpMkLst>
            <pc:docMk/>
            <pc:sldMk cId="882562423" sldId="945"/>
            <ac:grpSpMk id="359" creationId="{B275B971-5B6E-1613-6A48-D9CB42906B28}"/>
          </ac:grpSpMkLst>
        </pc:grpChg>
        <pc:grpChg chg="mod">
          <ac:chgData name="Phillip Kaufman" userId="c001b2a046940d7c" providerId="LiveId" clId="{5CB25B10-5B1C-4017-B167-ED3104435743}" dt="2024-06-02T23:33:36.074" v="12127"/>
          <ac:grpSpMkLst>
            <pc:docMk/>
            <pc:sldMk cId="882562423" sldId="945"/>
            <ac:grpSpMk id="528" creationId="{2711F7D2-F3D1-E6DD-F29A-787FDC1F1B6F}"/>
          </ac:grpSpMkLst>
        </pc:grpChg>
        <pc:grpChg chg="add mod">
          <ac:chgData name="Phillip Kaufman" userId="c001b2a046940d7c" providerId="LiveId" clId="{5CB25B10-5B1C-4017-B167-ED3104435743}" dt="2024-06-02T23:33:27.217" v="12125"/>
          <ac:grpSpMkLst>
            <pc:docMk/>
            <pc:sldMk cId="882562423" sldId="945"/>
            <ac:grpSpMk id="535" creationId="{06672E45-DF7B-34C2-3D11-D63C203BAFCB}"/>
          </ac:grpSpMkLst>
        </pc:grpChg>
        <pc:grpChg chg="mod">
          <ac:chgData name="Phillip Kaufman" userId="c001b2a046940d7c" providerId="LiveId" clId="{5CB25B10-5B1C-4017-B167-ED3104435743}" dt="2024-06-02T23:33:27.217" v="12125"/>
          <ac:grpSpMkLst>
            <pc:docMk/>
            <pc:sldMk cId="882562423" sldId="945"/>
            <ac:grpSpMk id="536" creationId="{4FDFA6F3-E809-1ED3-B7DE-5EAD490598B5}"/>
          </ac:grpSpMkLst>
        </pc:grpChg>
        <pc:grpChg chg="mod">
          <ac:chgData name="Phillip Kaufman" userId="c001b2a046940d7c" providerId="LiveId" clId="{5CB25B10-5B1C-4017-B167-ED3104435743}" dt="2024-06-02T23:33:27.217" v="12125"/>
          <ac:grpSpMkLst>
            <pc:docMk/>
            <pc:sldMk cId="882562423" sldId="945"/>
            <ac:grpSpMk id="537" creationId="{2C0FF0E7-0718-4153-990F-C3FEF55C7B44}"/>
          </ac:grpSpMkLst>
        </pc:grpChg>
        <pc:grpChg chg="mod">
          <ac:chgData name="Phillip Kaufman" userId="c001b2a046940d7c" providerId="LiveId" clId="{5CB25B10-5B1C-4017-B167-ED3104435743}" dt="2024-06-02T23:33:27.217" v="12125"/>
          <ac:grpSpMkLst>
            <pc:docMk/>
            <pc:sldMk cId="882562423" sldId="945"/>
            <ac:grpSpMk id="538" creationId="{83F0BC2E-FDB4-F558-0051-A49B726D9894}"/>
          </ac:grpSpMkLst>
        </pc:grpChg>
        <pc:grpChg chg="mod">
          <ac:chgData name="Phillip Kaufman" userId="c001b2a046940d7c" providerId="LiveId" clId="{5CB25B10-5B1C-4017-B167-ED3104435743}" dt="2024-06-02T23:33:27.217" v="12125"/>
          <ac:grpSpMkLst>
            <pc:docMk/>
            <pc:sldMk cId="882562423" sldId="945"/>
            <ac:grpSpMk id="579" creationId="{DFC7CEA8-118E-E887-933E-EB9127B6174C}"/>
          </ac:grpSpMkLst>
        </pc:grpChg>
        <pc:cxnChg chg="mod">
          <ac:chgData name="Phillip Kaufman" userId="c001b2a046940d7c" providerId="LiveId" clId="{5CB25B10-5B1C-4017-B167-ED3104435743}" dt="2024-05-27T07:34:37.606" v="8741"/>
          <ac:cxnSpMkLst>
            <pc:docMk/>
            <pc:sldMk cId="882562423" sldId="945"/>
            <ac:cxnSpMk id="13" creationId="{1B685F9B-4416-C927-3905-B85266191091}"/>
          </ac:cxnSpMkLst>
        </pc:cxnChg>
        <pc:cxnChg chg="mod">
          <ac:chgData name="Phillip Kaufman" userId="c001b2a046940d7c" providerId="LiveId" clId="{5CB25B10-5B1C-4017-B167-ED3104435743}" dt="2024-05-27T07:34:37.606" v="8741"/>
          <ac:cxnSpMkLst>
            <pc:docMk/>
            <pc:sldMk cId="882562423" sldId="945"/>
            <ac:cxnSpMk id="14" creationId="{11D197B7-DFBB-372C-A506-7C7C3CBDFC4E}"/>
          </ac:cxnSpMkLst>
        </pc:cxnChg>
        <pc:cxnChg chg="mod">
          <ac:chgData name="Phillip Kaufman" userId="c001b2a046940d7c" providerId="LiveId" clId="{5CB25B10-5B1C-4017-B167-ED3104435743}" dt="2024-05-14T03:26:37.564" v="369"/>
          <ac:cxnSpMkLst>
            <pc:docMk/>
            <pc:sldMk cId="882562423" sldId="945"/>
            <ac:cxnSpMk id="14" creationId="{22D9D61E-66BC-8F37-7F73-276621E6CEE5}"/>
          </ac:cxnSpMkLst>
        </pc:cxnChg>
        <pc:cxnChg chg="mod">
          <ac:chgData name="Phillip Kaufman" userId="c001b2a046940d7c" providerId="LiveId" clId="{5CB25B10-5B1C-4017-B167-ED3104435743}" dt="2024-05-27T07:34:37.606" v="8741"/>
          <ac:cxnSpMkLst>
            <pc:docMk/>
            <pc:sldMk cId="882562423" sldId="945"/>
            <ac:cxnSpMk id="15" creationId="{34F48966-0AE8-7236-9DD6-28DFDD6A9FC4}"/>
          </ac:cxnSpMkLst>
        </pc:cxnChg>
        <pc:cxnChg chg="mod">
          <ac:chgData name="Phillip Kaufman" userId="c001b2a046940d7c" providerId="LiveId" clId="{5CB25B10-5B1C-4017-B167-ED3104435743}" dt="2024-06-02T22:57:34.149" v="11701"/>
          <ac:cxnSpMkLst>
            <pc:docMk/>
            <pc:sldMk cId="882562423" sldId="945"/>
            <ac:cxnSpMk id="15" creationId="{3F5C720C-2D40-AF66-3719-998BC876C6C9}"/>
          </ac:cxnSpMkLst>
        </pc:cxnChg>
        <pc:cxnChg chg="mod">
          <ac:chgData name="Phillip Kaufman" userId="c001b2a046940d7c" providerId="LiveId" clId="{5CB25B10-5B1C-4017-B167-ED3104435743}" dt="2024-05-14T03:26:37.564" v="369"/>
          <ac:cxnSpMkLst>
            <pc:docMk/>
            <pc:sldMk cId="882562423" sldId="945"/>
            <ac:cxnSpMk id="15" creationId="{82024A60-B64D-F024-D7D3-8B2216AE06FE}"/>
          </ac:cxnSpMkLst>
        </pc:cxnChg>
        <pc:cxnChg chg="mod">
          <ac:chgData name="Phillip Kaufman" userId="c001b2a046940d7c" providerId="LiveId" clId="{5CB25B10-5B1C-4017-B167-ED3104435743}" dt="2024-06-02T22:57:34.149" v="11701"/>
          <ac:cxnSpMkLst>
            <pc:docMk/>
            <pc:sldMk cId="882562423" sldId="945"/>
            <ac:cxnSpMk id="16" creationId="{5DE2488A-7E14-14C5-26AF-B2A4B6FB057E}"/>
          </ac:cxnSpMkLst>
        </pc:cxnChg>
        <pc:cxnChg chg="mod">
          <ac:chgData name="Phillip Kaufman" userId="c001b2a046940d7c" providerId="LiveId" clId="{5CB25B10-5B1C-4017-B167-ED3104435743}" dt="2024-05-30T06:22:43.475" v="9613"/>
          <ac:cxnSpMkLst>
            <pc:docMk/>
            <pc:sldMk cId="882562423" sldId="945"/>
            <ac:cxnSpMk id="16" creationId="{AF076293-409B-5FC6-699B-2F45357716D1}"/>
          </ac:cxnSpMkLst>
        </pc:cxnChg>
        <pc:cxnChg chg="mod">
          <ac:chgData name="Phillip Kaufman" userId="c001b2a046940d7c" providerId="LiveId" clId="{5CB25B10-5B1C-4017-B167-ED3104435743}" dt="2024-05-27T07:34:37.606" v="8741"/>
          <ac:cxnSpMkLst>
            <pc:docMk/>
            <pc:sldMk cId="882562423" sldId="945"/>
            <ac:cxnSpMk id="16" creationId="{BFC7DCC2-08C5-6658-69C5-A150ADCD8786}"/>
          </ac:cxnSpMkLst>
        </pc:cxnChg>
        <pc:cxnChg chg="mod">
          <ac:chgData name="Phillip Kaufman" userId="c001b2a046940d7c" providerId="LiveId" clId="{5CB25B10-5B1C-4017-B167-ED3104435743}" dt="2024-05-14T03:26:37.564" v="369"/>
          <ac:cxnSpMkLst>
            <pc:docMk/>
            <pc:sldMk cId="882562423" sldId="945"/>
            <ac:cxnSpMk id="16" creationId="{DB527B60-5433-53A5-7C3F-B4E22BE7A378}"/>
          </ac:cxnSpMkLst>
        </pc:cxnChg>
        <pc:cxnChg chg="mod">
          <ac:chgData name="Phillip Kaufman" userId="c001b2a046940d7c" providerId="LiveId" clId="{5CB25B10-5B1C-4017-B167-ED3104435743}" dt="2024-05-14T03:26:37.564" v="369"/>
          <ac:cxnSpMkLst>
            <pc:docMk/>
            <pc:sldMk cId="882562423" sldId="945"/>
            <ac:cxnSpMk id="17" creationId="{01935623-0532-3C6B-C9BE-DCDE989D56D6}"/>
          </ac:cxnSpMkLst>
        </pc:cxnChg>
        <pc:cxnChg chg="mod">
          <ac:chgData name="Phillip Kaufman" userId="c001b2a046940d7c" providerId="LiveId" clId="{5CB25B10-5B1C-4017-B167-ED3104435743}" dt="2024-05-27T07:34:37.606" v="8741"/>
          <ac:cxnSpMkLst>
            <pc:docMk/>
            <pc:sldMk cId="882562423" sldId="945"/>
            <ac:cxnSpMk id="17" creationId="{502B767A-EDB2-EFA9-1545-ACBD8E5B82D5}"/>
          </ac:cxnSpMkLst>
        </pc:cxnChg>
        <pc:cxnChg chg="mod">
          <ac:chgData name="Phillip Kaufman" userId="c001b2a046940d7c" providerId="LiveId" clId="{5CB25B10-5B1C-4017-B167-ED3104435743}" dt="2024-06-02T22:57:34.149" v="11701"/>
          <ac:cxnSpMkLst>
            <pc:docMk/>
            <pc:sldMk cId="882562423" sldId="945"/>
            <ac:cxnSpMk id="17" creationId="{BA7085F0-A95E-7B82-A357-8513C5BD0DDB}"/>
          </ac:cxnSpMkLst>
        </pc:cxnChg>
        <pc:cxnChg chg="mod">
          <ac:chgData name="Phillip Kaufman" userId="c001b2a046940d7c" providerId="LiveId" clId="{5CB25B10-5B1C-4017-B167-ED3104435743}" dt="2024-05-30T06:22:43.475" v="9613"/>
          <ac:cxnSpMkLst>
            <pc:docMk/>
            <pc:sldMk cId="882562423" sldId="945"/>
            <ac:cxnSpMk id="17" creationId="{EA8DD465-EED5-4AF9-EA13-2CD328E762A1}"/>
          </ac:cxnSpMkLst>
        </pc:cxnChg>
        <pc:cxnChg chg="mod">
          <ac:chgData name="Phillip Kaufman" userId="c001b2a046940d7c" providerId="LiveId" clId="{5CB25B10-5B1C-4017-B167-ED3104435743}" dt="2024-05-27T07:34:37.606" v="8741"/>
          <ac:cxnSpMkLst>
            <pc:docMk/>
            <pc:sldMk cId="882562423" sldId="945"/>
            <ac:cxnSpMk id="18" creationId="{53083DE3-4EC2-65A5-E4BC-545A604BB82B}"/>
          </ac:cxnSpMkLst>
        </pc:cxnChg>
        <pc:cxnChg chg="mod">
          <ac:chgData name="Phillip Kaufman" userId="c001b2a046940d7c" providerId="LiveId" clId="{5CB25B10-5B1C-4017-B167-ED3104435743}" dt="2024-05-14T03:26:37.564" v="369"/>
          <ac:cxnSpMkLst>
            <pc:docMk/>
            <pc:sldMk cId="882562423" sldId="945"/>
            <ac:cxnSpMk id="18" creationId="{AE9F6F67-CE24-F74C-9F67-9ACB8AC25E62}"/>
          </ac:cxnSpMkLst>
        </pc:cxnChg>
        <pc:cxnChg chg="mod">
          <ac:chgData name="Phillip Kaufman" userId="c001b2a046940d7c" providerId="LiveId" clId="{5CB25B10-5B1C-4017-B167-ED3104435743}" dt="2024-06-02T22:57:34.149" v="11701"/>
          <ac:cxnSpMkLst>
            <pc:docMk/>
            <pc:sldMk cId="882562423" sldId="945"/>
            <ac:cxnSpMk id="18" creationId="{C7F1CBCF-64B8-271F-C08D-495AE2B4FAA0}"/>
          </ac:cxnSpMkLst>
        </pc:cxnChg>
        <pc:cxnChg chg="mod">
          <ac:chgData name="Phillip Kaufman" userId="c001b2a046940d7c" providerId="LiveId" clId="{5CB25B10-5B1C-4017-B167-ED3104435743}" dt="2024-05-30T06:22:43.475" v="9613"/>
          <ac:cxnSpMkLst>
            <pc:docMk/>
            <pc:sldMk cId="882562423" sldId="945"/>
            <ac:cxnSpMk id="18" creationId="{FABA44C2-DF81-BC68-1D44-530BA43BC046}"/>
          </ac:cxnSpMkLst>
        </pc:cxnChg>
        <pc:cxnChg chg="mod">
          <ac:chgData name="Phillip Kaufman" userId="c001b2a046940d7c" providerId="LiveId" clId="{5CB25B10-5B1C-4017-B167-ED3104435743}" dt="2024-05-27T07:34:37.606" v="8741"/>
          <ac:cxnSpMkLst>
            <pc:docMk/>
            <pc:sldMk cId="882562423" sldId="945"/>
            <ac:cxnSpMk id="20" creationId="{110E15D2-D459-8905-E174-3D9414DE9AA0}"/>
          </ac:cxnSpMkLst>
        </pc:cxnChg>
        <pc:cxnChg chg="mod">
          <ac:chgData name="Phillip Kaufman" userId="c001b2a046940d7c" providerId="LiveId" clId="{5CB25B10-5B1C-4017-B167-ED3104435743}" dt="2024-06-02T22:57:34.149" v="11701"/>
          <ac:cxnSpMkLst>
            <pc:docMk/>
            <pc:sldMk cId="882562423" sldId="945"/>
            <ac:cxnSpMk id="20" creationId="{1AC02CD9-89B6-7BE1-7CBA-0C1BAC2155A6}"/>
          </ac:cxnSpMkLst>
        </pc:cxnChg>
        <pc:cxnChg chg="mod">
          <ac:chgData name="Phillip Kaufman" userId="c001b2a046940d7c" providerId="LiveId" clId="{5CB25B10-5B1C-4017-B167-ED3104435743}" dt="2024-05-30T06:22:43.475" v="9613"/>
          <ac:cxnSpMkLst>
            <pc:docMk/>
            <pc:sldMk cId="882562423" sldId="945"/>
            <ac:cxnSpMk id="20" creationId="{CCC82034-5D23-5815-EC36-4ABF23636E3E}"/>
          </ac:cxnSpMkLst>
        </pc:cxnChg>
        <pc:cxnChg chg="mod">
          <ac:chgData name="Phillip Kaufman" userId="c001b2a046940d7c" providerId="LiveId" clId="{5CB25B10-5B1C-4017-B167-ED3104435743}" dt="2024-06-02T22:57:34.149" v="11701"/>
          <ac:cxnSpMkLst>
            <pc:docMk/>
            <pc:sldMk cId="882562423" sldId="945"/>
            <ac:cxnSpMk id="21" creationId="{887A02ED-BC36-6E08-77BD-FA4FD1CA2CAF}"/>
          </ac:cxnSpMkLst>
        </pc:cxnChg>
        <pc:cxnChg chg="mod">
          <ac:chgData name="Phillip Kaufman" userId="c001b2a046940d7c" providerId="LiveId" clId="{5CB25B10-5B1C-4017-B167-ED3104435743}" dt="2024-05-30T06:22:43.475" v="9613"/>
          <ac:cxnSpMkLst>
            <pc:docMk/>
            <pc:sldMk cId="882562423" sldId="945"/>
            <ac:cxnSpMk id="21" creationId="{B632A4EA-99A5-CCD1-D426-7B40BAA8604C}"/>
          </ac:cxnSpMkLst>
        </pc:cxnChg>
        <pc:cxnChg chg="mod">
          <ac:chgData name="Phillip Kaufman" userId="c001b2a046940d7c" providerId="LiveId" clId="{5CB25B10-5B1C-4017-B167-ED3104435743}" dt="2024-05-27T07:34:37.606" v="8741"/>
          <ac:cxnSpMkLst>
            <pc:docMk/>
            <pc:sldMk cId="882562423" sldId="945"/>
            <ac:cxnSpMk id="21" creationId="{E7739572-5DFF-82ED-7399-905B071518C8}"/>
          </ac:cxnSpMkLst>
        </pc:cxnChg>
        <pc:cxnChg chg="mod">
          <ac:chgData name="Phillip Kaufman" userId="c001b2a046940d7c" providerId="LiveId" clId="{5CB25B10-5B1C-4017-B167-ED3104435743}" dt="2024-05-14T03:26:37.564" v="369"/>
          <ac:cxnSpMkLst>
            <pc:docMk/>
            <pc:sldMk cId="882562423" sldId="945"/>
            <ac:cxnSpMk id="22" creationId="{0C7240B9-531D-5544-011C-8B280E9615AB}"/>
          </ac:cxnSpMkLst>
        </pc:cxnChg>
        <pc:cxnChg chg="mod">
          <ac:chgData name="Phillip Kaufman" userId="c001b2a046940d7c" providerId="LiveId" clId="{5CB25B10-5B1C-4017-B167-ED3104435743}" dt="2024-05-27T07:34:37.606" v="8741"/>
          <ac:cxnSpMkLst>
            <pc:docMk/>
            <pc:sldMk cId="882562423" sldId="945"/>
            <ac:cxnSpMk id="22" creationId="{5AD30F0D-3D78-C7E2-7B12-01F75172C410}"/>
          </ac:cxnSpMkLst>
        </pc:cxnChg>
        <pc:cxnChg chg="mod">
          <ac:chgData name="Phillip Kaufman" userId="c001b2a046940d7c" providerId="LiveId" clId="{5CB25B10-5B1C-4017-B167-ED3104435743}" dt="2024-05-30T06:22:43.475" v="9613"/>
          <ac:cxnSpMkLst>
            <pc:docMk/>
            <pc:sldMk cId="882562423" sldId="945"/>
            <ac:cxnSpMk id="22" creationId="{6B31A09E-9692-5E8A-7DC5-E31140BCA313}"/>
          </ac:cxnSpMkLst>
        </pc:cxnChg>
        <pc:cxnChg chg="mod">
          <ac:chgData name="Phillip Kaufman" userId="c001b2a046940d7c" providerId="LiveId" clId="{5CB25B10-5B1C-4017-B167-ED3104435743}" dt="2024-06-02T22:57:34.149" v="11701"/>
          <ac:cxnSpMkLst>
            <pc:docMk/>
            <pc:sldMk cId="882562423" sldId="945"/>
            <ac:cxnSpMk id="22" creationId="{9204582C-6FB3-A3F4-D253-DC78E3FDE4BF}"/>
          </ac:cxnSpMkLst>
        </pc:cxnChg>
        <pc:cxnChg chg="mod">
          <ac:chgData name="Phillip Kaufman" userId="c001b2a046940d7c" providerId="LiveId" clId="{5CB25B10-5B1C-4017-B167-ED3104435743}" dt="2024-05-30T06:22:43.475" v="9613"/>
          <ac:cxnSpMkLst>
            <pc:docMk/>
            <pc:sldMk cId="882562423" sldId="945"/>
            <ac:cxnSpMk id="23" creationId="{054AA994-9344-A162-084E-4A7627F39FEF}"/>
          </ac:cxnSpMkLst>
        </pc:cxnChg>
        <pc:cxnChg chg="mod">
          <ac:chgData name="Phillip Kaufman" userId="c001b2a046940d7c" providerId="LiveId" clId="{5CB25B10-5B1C-4017-B167-ED3104435743}" dt="2024-05-14T03:26:37.564" v="369"/>
          <ac:cxnSpMkLst>
            <pc:docMk/>
            <pc:sldMk cId="882562423" sldId="945"/>
            <ac:cxnSpMk id="23" creationId="{142657A7-EDAF-B066-E4C3-6DAE90671196}"/>
          </ac:cxnSpMkLst>
        </pc:cxnChg>
        <pc:cxnChg chg="mod">
          <ac:chgData name="Phillip Kaufman" userId="c001b2a046940d7c" providerId="LiveId" clId="{5CB25B10-5B1C-4017-B167-ED3104435743}" dt="2024-05-27T07:34:37.606" v="8741"/>
          <ac:cxnSpMkLst>
            <pc:docMk/>
            <pc:sldMk cId="882562423" sldId="945"/>
            <ac:cxnSpMk id="23" creationId="{61852EB8-8425-1764-77A0-ED5045A4A166}"/>
          </ac:cxnSpMkLst>
        </pc:cxnChg>
        <pc:cxnChg chg="mod">
          <ac:chgData name="Phillip Kaufman" userId="c001b2a046940d7c" providerId="LiveId" clId="{5CB25B10-5B1C-4017-B167-ED3104435743}" dt="2024-06-02T22:57:34.149" v="11701"/>
          <ac:cxnSpMkLst>
            <pc:docMk/>
            <pc:sldMk cId="882562423" sldId="945"/>
            <ac:cxnSpMk id="23" creationId="{B3C44A32-F0E8-3C17-C997-8A06214491C5}"/>
          </ac:cxnSpMkLst>
        </pc:cxnChg>
        <pc:cxnChg chg="mod">
          <ac:chgData name="Phillip Kaufman" userId="c001b2a046940d7c" providerId="LiveId" clId="{5CB25B10-5B1C-4017-B167-ED3104435743}" dt="2024-06-02T22:57:34.149" v="11701"/>
          <ac:cxnSpMkLst>
            <pc:docMk/>
            <pc:sldMk cId="882562423" sldId="945"/>
            <ac:cxnSpMk id="24" creationId="{45DF6F16-4460-B637-7EB2-D2A9F9B76277}"/>
          </ac:cxnSpMkLst>
        </pc:cxnChg>
        <pc:cxnChg chg="mod">
          <ac:chgData name="Phillip Kaufman" userId="c001b2a046940d7c" providerId="LiveId" clId="{5CB25B10-5B1C-4017-B167-ED3104435743}" dt="2024-05-30T06:22:43.475" v="9613"/>
          <ac:cxnSpMkLst>
            <pc:docMk/>
            <pc:sldMk cId="882562423" sldId="945"/>
            <ac:cxnSpMk id="24" creationId="{A568B068-93A6-0D85-D7EB-9416924C13AB}"/>
          </ac:cxnSpMkLst>
        </pc:cxnChg>
        <pc:cxnChg chg="mod">
          <ac:chgData name="Phillip Kaufman" userId="c001b2a046940d7c" providerId="LiveId" clId="{5CB25B10-5B1C-4017-B167-ED3104435743}" dt="2024-05-14T03:26:37.564" v="369"/>
          <ac:cxnSpMkLst>
            <pc:docMk/>
            <pc:sldMk cId="882562423" sldId="945"/>
            <ac:cxnSpMk id="24" creationId="{D0E04C2D-F7D6-CD85-0005-AC2B67843266}"/>
          </ac:cxnSpMkLst>
        </pc:cxnChg>
        <pc:cxnChg chg="mod">
          <ac:chgData name="Phillip Kaufman" userId="c001b2a046940d7c" providerId="LiveId" clId="{5CB25B10-5B1C-4017-B167-ED3104435743}" dt="2024-05-27T07:34:37.606" v="8741"/>
          <ac:cxnSpMkLst>
            <pc:docMk/>
            <pc:sldMk cId="882562423" sldId="945"/>
            <ac:cxnSpMk id="24" creationId="{DDCAADE9-01BB-96D8-8C9F-0095A0ABC524}"/>
          </ac:cxnSpMkLst>
        </pc:cxnChg>
        <pc:cxnChg chg="mod">
          <ac:chgData name="Phillip Kaufman" userId="c001b2a046940d7c" providerId="LiveId" clId="{5CB25B10-5B1C-4017-B167-ED3104435743}" dt="2024-05-27T07:34:37.606" v="8741"/>
          <ac:cxnSpMkLst>
            <pc:docMk/>
            <pc:sldMk cId="882562423" sldId="945"/>
            <ac:cxnSpMk id="25" creationId="{1FF5B296-3A9C-F0CF-AD92-D12FC0E0509E}"/>
          </ac:cxnSpMkLst>
        </pc:cxnChg>
        <pc:cxnChg chg="mod">
          <ac:chgData name="Phillip Kaufman" userId="c001b2a046940d7c" providerId="LiveId" clId="{5CB25B10-5B1C-4017-B167-ED3104435743}" dt="2024-06-02T22:57:34.149" v="11701"/>
          <ac:cxnSpMkLst>
            <pc:docMk/>
            <pc:sldMk cId="882562423" sldId="945"/>
            <ac:cxnSpMk id="25" creationId="{51E5DBF3-AC52-8777-215B-B04FE6774E94}"/>
          </ac:cxnSpMkLst>
        </pc:cxnChg>
        <pc:cxnChg chg="mod">
          <ac:chgData name="Phillip Kaufman" userId="c001b2a046940d7c" providerId="LiveId" clId="{5CB25B10-5B1C-4017-B167-ED3104435743}" dt="2024-05-30T06:22:43.475" v="9613"/>
          <ac:cxnSpMkLst>
            <pc:docMk/>
            <pc:sldMk cId="882562423" sldId="945"/>
            <ac:cxnSpMk id="25" creationId="{A10F3F9C-5F01-3B5D-94D7-430401157A67}"/>
          </ac:cxnSpMkLst>
        </pc:cxnChg>
        <pc:cxnChg chg="mod">
          <ac:chgData name="Phillip Kaufman" userId="c001b2a046940d7c" providerId="LiveId" clId="{5CB25B10-5B1C-4017-B167-ED3104435743}" dt="2024-05-14T03:26:37.564" v="369"/>
          <ac:cxnSpMkLst>
            <pc:docMk/>
            <pc:sldMk cId="882562423" sldId="945"/>
            <ac:cxnSpMk id="25" creationId="{D53B3A5D-C067-4BB4-7920-65A9F2E77E7D}"/>
          </ac:cxnSpMkLst>
        </pc:cxnChg>
        <pc:cxnChg chg="mod">
          <ac:chgData name="Phillip Kaufman" userId="c001b2a046940d7c" providerId="LiveId" clId="{5CB25B10-5B1C-4017-B167-ED3104435743}" dt="2024-06-02T22:57:34.149" v="11701"/>
          <ac:cxnSpMkLst>
            <pc:docMk/>
            <pc:sldMk cId="882562423" sldId="945"/>
            <ac:cxnSpMk id="26" creationId="{49876F1F-E349-71F8-4065-156B6E6DDA2C}"/>
          </ac:cxnSpMkLst>
        </pc:cxnChg>
        <pc:cxnChg chg="mod">
          <ac:chgData name="Phillip Kaufman" userId="c001b2a046940d7c" providerId="LiveId" clId="{5CB25B10-5B1C-4017-B167-ED3104435743}" dt="2024-05-30T06:22:43.475" v="9613"/>
          <ac:cxnSpMkLst>
            <pc:docMk/>
            <pc:sldMk cId="882562423" sldId="945"/>
            <ac:cxnSpMk id="26" creationId="{79B6C5A9-8265-81C0-4400-407EFFB54129}"/>
          </ac:cxnSpMkLst>
        </pc:cxnChg>
        <pc:cxnChg chg="mod">
          <ac:chgData name="Phillip Kaufman" userId="c001b2a046940d7c" providerId="LiveId" clId="{5CB25B10-5B1C-4017-B167-ED3104435743}" dt="2024-05-14T03:26:37.564" v="369"/>
          <ac:cxnSpMkLst>
            <pc:docMk/>
            <pc:sldMk cId="882562423" sldId="945"/>
            <ac:cxnSpMk id="26" creationId="{84E5EDCB-E4B9-1D2D-4F1C-3982E417C2EA}"/>
          </ac:cxnSpMkLst>
        </pc:cxnChg>
        <pc:cxnChg chg="mod">
          <ac:chgData name="Phillip Kaufman" userId="c001b2a046940d7c" providerId="LiveId" clId="{5CB25B10-5B1C-4017-B167-ED3104435743}" dt="2024-05-27T07:34:37.606" v="8741"/>
          <ac:cxnSpMkLst>
            <pc:docMk/>
            <pc:sldMk cId="882562423" sldId="945"/>
            <ac:cxnSpMk id="26" creationId="{BE23179C-FDDE-0265-969B-8227D19B5B29}"/>
          </ac:cxnSpMkLst>
        </pc:cxnChg>
        <pc:cxnChg chg="mod">
          <ac:chgData name="Phillip Kaufman" userId="c001b2a046940d7c" providerId="LiveId" clId="{5CB25B10-5B1C-4017-B167-ED3104435743}" dt="2024-06-02T22:57:34.149" v="11701"/>
          <ac:cxnSpMkLst>
            <pc:docMk/>
            <pc:sldMk cId="882562423" sldId="945"/>
            <ac:cxnSpMk id="27" creationId="{37409D8A-CE9F-B85C-911B-7CFF389DF9C7}"/>
          </ac:cxnSpMkLst>
        </pc:cxnChg>
        <pc:cxnChg chg="mod">
          <ac:chgData name="Phillip Kaufman" userId="c001b2a046940d7c" providerId="LiveId" clId="{5CB25B10-5B1C-4017-B167-ED3104435743}" dt="2024-05-14T03:26:37.564" v="369"/>
          <ac:cxnSpMkLst>
            <pc:docMk/>
            <pc:sldMk cId="882562423" sldId="945"/>
            <ac:cxnSpMk id="27" creationId="{8DA27183-F465-B104-24F7-F8362B9FD5FE}"/>
          </ac:cxnSpMkLst>
        </pc:cxnChg>
        <pc:cxnChg chg="mod">
          <ac:chgData name="Phillip Kaufman" userId="c001b2a046940d7c" providerId="LiveId" clId="{5CB25B10-5B1C-4017-B167-ED3104435743}" dt="2024-05-27T07:34:37.606" v="8741"/>
          <ac:cxnSpMkLst>
            <pc:docMk/>
            <pc:sldMk cId="882562423" sldId="945"/>
            <ac:cxnSpMk id="27" creationId="{964A46CB-3B3B-7025-DE4E-421865877BC4}"/>
          </ac:cxnSpMkLst>
        </pc:cxnChg>
        <pc:cxnChg chg="mod">
          <ac:chgData name="Phillip Kaufman" userId="c001b2a046940d7c" providerId="LiveId" clId="{5CB25B10-5B1C-4017-B167-ED3104435743}" dt="2024-05-30T06:22:43.475" v="9613"/>
          <ac:cxnSpMkLst>
            <pc:docMk/>
            <pc:sldMk cId="882562423" sldId="945"/>
            <ac:cxnSpMk id="27" creationId="{9A5D67F1-8142-7973-42E1-D026C9BAF034}"/>
          </ac:cxnSpMkLst>
        </pc:cxnChg>
        <pc:cxnChg chg="mod">
          <ac:chgData name="Phillip Kaufman" userId="c001b2a046940d7c" providerId="LiveId" clId="{5CB25B10-5B1C-4017-B167-ED3104435743}" dt="2024-05-14T03:26:37.564" v="369"/>
          <ac:cxnSpMkLst>
            <pc:docMk/>
            <pc:sldMk cId="882562423" sldId="945"/>
            <ac:cxnSpMk id="28" creationId="{01B188C6-EAEA-A080-BAF7-82D662B96A48}"/>
          </ac:cxnSpMkLst>
        </pc:cxnChg>
        <pc:cxnChg chg="mod">
          <ac:chgData name="Phillip Kaufman" userId="c001b2a046940d7c" providerId="LiveId" clId="{5CB25B10-5B1C-4017-B167-ED3104435743}" dt="2024-06-02T22:57:34.149" v="11701"/>
          <ac:cxnSpMkLst>
            <pc:docMk/>
            <pc:sldMk cId="882562423" sldId="945"/>
            <ac:cxnSpMk id="28" creationId="{078936C2-6EAD-7C45-A5CF-7494FBA7400C}"/>
          </ac:cxnSpMkLst>
        </pc:cxnChg>
        <pc:cxnChg chg="mod">
          <ac:chgData name="Phillip Kaufman" userId="c001b2a046940d7c" providerId="LiveId" clId="{5CB25B10-5B1C-4017-B167-ED3104435743}" dt="2024-05-30T06:22:43.475" v="9613"/>
          <ac:cxnSpMkLst>
            <pc:docMk/>
            <pc:sldMk cId="882562423" sldId="945"/>
            <ac:cxnSpMk id="28" creationId="{983460C6-17A5-80E4-7010-E16C4AA4AE18}"/>
          </ac:cxnSpMkLst>
        </pc:cxnChg>
        <pc:cxnChg chg="mod">
          <ac:chgData name="Phillip Kaufman" userId="c001b2a046940d7c" providerId="LiveId" clId="{5CB25B10-5B1C-4017-B167-ED3104435743}" dt="2024-05-27T07:34:37.606" v="8741"/>
          <ac:cxnSpMkLst>
            <pc:docMk/>
            <pc:sldMk cId="882562423" sldId="945"/>
            <ac:cxnSpMk id="28" creationId="{E81E9E0F-1868-AC3F-0B3A-749D13A1D44E}"/>
          </ac:cxnSpMkLst>
        </pc:cxnChg>
        <pc:cxnChg chg="mod">
          <ac:chgData name="Phillip Kaufman" userId="c001b2a046940d7c" providerId="LiveId" clId="{5CB25B10-5B1C-4017-B167-ED3104435743}" dt="2024-05-14T06:45:13.011" v="722"/>
          <ac:cxnSpMkLst>
            <pc:docMk/>
            <pc:sldMk cId="882562423" sldId="945"/>
            <ac:cxnSpMk id="29" creationId="{23A1AAD9-AD3D-C4E1-CE96-054A3338E6EE}"/>
          </ac:cxnSpMkLst>
        </pc:cxnChg>
        <pc:cxnChg chg="mod">
          <ac:chgData name="Phillip Kaufman" userId="c001b2a046940d7c" providerId="LiveId" clId="{5CB25B10-5B1C-4017-B167-ED3104435743}" dt="2024-05-30T06:22:43.475" v="9613"/>
          <ac:cxnSpMkLst>
            <pc:docMk/>
            <pc:sldMk cId="882562423" sldId="945"/>
            <ac:cxnSpMk id="29" creationId="{5EAA80F2-8B8E-3DC4-4660-A3DAAD24FDA7}"/>
          </ac:cxnSpMkLst>
        </pc:cxnChg>
        <pc:cxnChg chg="mod">
          <ac:chgData name="Phillip Kaufman" userId="c001b2a046940d7c" providerId="LiveId" clId="{5CB25B10-5B1C-4017-B167-ED3104435743}" dt="2024-05-27T07:34:37.606" v="8741"/>
          <ac:cxnSpMkLst>
            <pc:docMk/>
            <pc:sldMk cId="882562423" sldId="945"/>
            <ac:cxnSpMk id="29" creationId="{CE4E5DC2-426E-1833-3C1A-8F56CC60759A}"/>
          </ac:cxnSpMkLst>
        </pc:cxnChg>
        <pc:cxnChg chg="mod">
          <ac:chgData name="Phillip Kaufman" userId="c001b2a046940d7c" providerId="LiveId" clId="{5CB25B10-5B1C-4017-B167-ED3104435743}" dt="2024-05-14T03:26:37.564" v="369"/>
          <ac:cxnSpMkLst>
            <pc:docMk/>
            <pc:sldMk cId="882562423" sldId="945"/>
            <ac:cxnSpMk id="29" creationId="{D0696A09-787C-9B3A-0030-CB2986A98EAD}"/>
          </ac:cxnSpMkLst>
        </pc:cxnChg>
        <pc:cxnChg chg="mod">
          <ac:chgData name="Phillip Kaufman" userId="c001b2a046940d7c" providerId="LiveId" clId="{5CB25B10-5B1C-4017-B167-ED3104435743}" dt="2024-06-02T22:57:34.149" v="11701"/>
          <ac:cxnSpMkLst>
            <pc:docMk/>
            <pc:sldMk cId="882562423" sldId="945"/>
            <ac:cxnSpMk id="29" creationId="{E894ED0F-C744-B47F-0995-86C31BED1354}"/>
          </ac:cxnSpMkLst>
        </pc:cxnChg>
        <pc:cxnChg chg="mod">
          <ac:chgData name="Phillip Kaufman" userId="c001b2a046940d7c" providerId="LiveId" clId="{5CB25B10-5B1C-4017-B167-ED3104435743}" dt="2024-05-14T03:26:37.564" v="369"/>
          <ac:cxnSpMkLst>
            <pc:docMk/>
            <pc:sldMk cId="882562423" sldId="945"/>
            <ac:cxnSpMk id="30" creationId="{3A10B187-6180-B2A3-F9E5-0ABB733E6711}"/>
          </ac:cxnSpMkLst>
        </pc:cxnChg>
        <pc:cxnChg chg="mod">
          <ac:chgData name="Phillip Kaufman" userId="c001b2a046940d7c" providerId="LiveId" clId="{5CB25B10-5B1C-4017-B167-ED3104435743}" dt="2024-05-14T06:45:13.011" v="722"/>
          <ac:cxnSpMkLst>
            <pc:docMk/>
            <pc:sldMk cId="882562423" sldId="945"/>
            <ac:cxnSpMk id="30" creationId="{4603F016-47AC-7CF5-057F-C7644DB715C2}"/>
          </ac:cxnSpMkLst>
        </pc:cxnChg>
        <pc:cxnChg chg="mod">
          <ac:chgData name="Phillip Kaufman" userId="c001b2a046940d7c" providerId="LiveId" clId="{5CB25B10-5B1C-4017-B167-ED3104435743}" dt="2024-06-02T22:57:34.149" v="11701"/>
          <ac:cxnSpMkLst>
            <pc:docMk/>
            <pc:sldMk cId="882562423" sldId="945"/>
            <ac:cxnSpMk id="30" creationId="{4C11B428-F895-545C-3AF6-C5B56642FE7D}"/>
          </ac:cxnSpMkLst>
        </pc:cxnChg>
        <pc:cxnChg chg="mod">
          <ac:chgData name="Phillip Kaufman" userId="c001b2a046940d7c" providerId="LiveId" clId="{5CB25B10-5B1C-4017-B167-ED3104435743}" dt="2024-05-30T06:22:43.475" v="9613"/>
          <ac:cxnSpMkLst>
            <pc:docMk/>
            <pc:sldMk cId="882562423" sldId="945"/>
            <ac:cxnSpMk id="30" creationId="{633F5569-D916-3DB5-E81C-F09F16DBF940}"/>
          </ac:cxnSpMkLst>
        </pc:cxnChg>
        <pc:cxnChg chg="mod">
          <ac:chgData name="Phillip Kaufman" userId="c001b2a046940d7c" providerId="LiveId" clId="{5CB25B10-5B1C-4017-B167-ED3104435743}" dt="2024-05-27T07:34:37.606" v="8741"/>
          <ac:cxnSpMkLst>
            <pc:docMk/>
            <pc:sldMk cId="882562423" sldId="945"/>
            <ac:cxnSpMk id="30" creationId="{C533D6AF-453F-6844-A1DD-B72EE62C8FD8}"/>
          </ac:cxnSpMkLst>
        </pc:cxnChg>
        <pc:cxnChg chg="mod">
          <ac:chgData name="Phillip Kaufman" userId="c001b2a046940d7c" providerId="LiveId" clId="{5CB25B10-5B1C-4017-B167-ED3104435743}" dt="2024-05-14T03:26:37.564" v="369"/>
          <ac:cxnSpMkLst>
            <pc:docMk/>
            <pc:sldMk cId="882562423" sldId="945"/>
            <ac:cxnSpMk id="31" creationId="{88536F9E-5F38-27B1-0065-DCF49B30D491}"/>
          </ac:cxnSpMkLst>
        </pc:cxnChg>
        <pc:cxnChg chg="mod">
          <ac:chgData name="Phillip Kaufman" userId="c001b2a046940d7c" providerId="LiveId" clId="{5CB25B10-5B1C-4017-B167-ED3104435743}" dt="2024-05-30T06:22:43.475" v="9613"/>
          <ac:cxnSpMkLst>
            <pc:docMk/>
            <pc:sldMk cId="882562423" sldId="945"/>
            <ac:cxnSpMk id="31" creationId="{910605BB-CB29-3451-560A-EF421E852EFE}"/>
          </ac:cxnSpMkLst>
        </pc:cxnChg>
        <pc:cxnChg chg="mod">
          <ac:chgData name="Phillip Kaufman" userId="c001b2a046940d7c" providerId="LiveId" clId="{5CB25B10-5B1C-4017-B167-ED3104435743}" dt="2024-06-02T22:57:34.149" v="11701"/>
          <ac:cxnSpMkLst>
            <pc:docMk/>
            <pc:sldMk cId="882562423" sldId="945"/>
            <ac:cxnSpMk id="31" creationId="{96778C6D-AEFF-3790-26A3-A87E90A90EF4}"/>
          </ac:cxnSpMkLst>
        </pc:cxnChg>
        <pc:cxnChg chg="mod">
          <ac:chgData name="Phillip Kaufman" userId="c001b2a046940d7c" providerId="LiveId" clId="{5CB25B10-5B1C-4017-B167-ED3104435743}" dt="2024-05-27T07:34:37.606" v="8741"/>
          <ac:cxnSpMkLst>
            <pc:docMk/>
            <pc:sldMk cId="882562423" sldId="945"/>
            <ac:cxnSpMk id="31" creationId="{FF0DB57A-916C-50CD-79BD-5BF5778F9AAE}"/>
          </ac:cxnSpMkLst>
        </pc:cxnChg>
        <pc:cxnChg chg="mod">
          <ac:chgData name="Phillip Kaufman" userId="c001b2a046940d7c" providerId="LiveId" clId="{5CB25B10-5B1C-4017-B167-ED3104435743}" dt="2024-05-30T06:22:43.475" v="9613"/>
          <ac:cxnSpMkLst>
            <pc:docMk/>
            <pc:sldMk cId="882562423" sldId="945"/>
            <ac:cxnSpMk id="32" creationId="{4F9C2769-C677-CD5F-29F2-CED28B7AF87F}"/>
          </ac:cxnSpMkLst>
        </pc:cxnChg>
        <pc:cxnChg chg="mod">
          <ac:chgData name="Phillip Kaufman" userId="c001b2a046940d7c" providerId="LiveId" clId="{5CB25B10-5B1C-4017-B167-ED3104435743}" dt="2024-05-14T03:26:37.564" v="369"/>
          <ac:cxnSpMkLst>
            <pc:docMk/>
            <pc:sldMk cId="882562423" sldId="945"/>
            <ac:cxnSpMk id="32" creationId="{71326A9C-79BD-4D38-136A-A7F0D9720E66}"/>
          </ac:cxnSpMkLst>
        </pc:cxnChg>
        <pc:cxnChg chg="mod">
          <ac:chgData name="Phillip Kaufman" userId="c001b2a046940d7c" providerId="LiveId" clId="{5CB25B10-5B1C-4017-B167-ED3104435743}" dt="2024-05-27T07:34:37.606" v="8741"/>
          <ac:cxnSpMkLst>
            <pc:docMk/>
            <pc:sldMk cId="882562423" sldId="945"/>
            <ac:cxnSpMk id="32" creationId="{7D713111-65BB-E280-CE86-1A7A606577E2}"/>
          </ac:cxnSpMkLst>
        </pc:cxnChg>
        <pc:cxnChg chg="mod">
          <ac:chgData name="Phillip Kaufman" userId="c001b2a046940d7c" providerId="LiveId" clId="{5CB25B10-5B1C-4017-B167-ED3104435743}" dt="2024-06-02T22:57:34.149" v="11701"/>
          <ac:cxnSpMkLst>
            <pc:docMk/>
            <pc:sldMk cId="882562423" sldId="945"/>
            <ac:cxnSpMk id="32" creationId="{E942AFC8-AD65-4098-532D-62A20D78EDDF}"/>
          </ac:cxnSpMkLst>
        </pc:cxnChg>
        <pc:cxnChg chg="mod">
          <ac:chgData name="Phillip Kaufman" userId="c001b2a046940d7c" providerId="LiveId" clId="{5CB25B10-5B1C-4017-B167-ED3104435743}" dt="2024-05-27T07:34:37.606" v="8741"/>
          <ac:cxnSpMkLst>
            <pc:docMk/>
            <pc:sldMk cId="882562423" sldId="945"/>
            <ac:cxnSpMk id="33" creationId="{5888A080-619C-FC2E-DBA6-E84E1459E189}"/>
          </ac:cxnSpMkLst>
        </pc:cxnChg>
        <pc:cxnChg chg="mod">
          <ac:chgData name="Phillip Kaufman" userId="c001b2a046940d7c" providerId="LiveId" clId="{5CB25B10-5B1C-4017-B167-ED3104435743}" dt="2024-06-02T22:57:34.149" v="11701"/>
          <ac:cxnSpMkLst>
            <pc:docMk/>
            <pc:sldMk cId="882562423" sldId="945"/>
            <ac:cxnSpMk id="33" creationId="{5C244A23-93DD-F945-BD2F-A9E04D568458}"/>
          </ac:cxnSpMkLst>
        </pc:cxnChg>
        <pc:cxnChg chg="mod">
          <ac:chgData name="Phillip Kaufman" userId="c001b2a046940d7c" providerId="LiveId" clId="{5CB25B10-5B1C-4017-B167-ED3104435743}" dt="2024-05-14T03:26:37.564" v="369"/>
          <ac:cxnSpMkLst>
            <pc:docMk/>
            <pc:sldMk cId="882562423" sldId="945"/>
            <ac:cxnSpMk id="33" creationId="{6B298436-A6AC-0FB0-E7EE-E4F88B956313}"/>
          </ac:cxnSpMkLst>
        </pc:cxnChg>
        <pc:cxnChg chg="mod">
          <ac:chgData name="Phillip Kaufman" userId="c001b2a046940d7c" providerId="LiveId" clId="{5CB25B10-5B1C-4017-B167-ED3104435743}" dt="2024-05-14T06:45:13.011" v="722"/>
          <ac:cxnSpMkLst>
            <pc:docMk/>
            <pc:sldMk cId="882562423" sldId="945"/>
            <ac:cxnSpMk id="33" creationId="{9614F000-99D6-B6F2-8F2E-FC8A42C5ADBB}"/>
          </ac:cxnSpMkLst>
        </pc:cxnChg>
        <pc:cxnChg chg="mod">
          <ac:chgData name="Phillip Kaufman" userId="c001b2a046940d7c" providerId="LiveId" clId="{5CB25B10-5B1C-4017-B167-ED3104435743}" dt="2024-05-30T06:22:43.475" v="9613"/>
          <ac:cxnSpMkLst>
            <pc:docMk/>
            <pc:sldMk cId="882562423" sldId="945"/>
            <ac:cxnSpMk id="33" creationId="{F0A142A8-CBB9-F6AB-5671-D66F29F120D4}"/>
          </ac:cxnSpMkLst>
        </pc:cxnChg>
        <pc:cxnChg chg="mod">
          <ac:chgData name="Phillip Kaufman" userId="c001b2a046940d7c" providerId="LiveId" clId="{5CB25B10-5B1C-4017-B167-ED3104435743}" dt="2024-05-14T06:45:13.011" v="722"/>
          <ac:cxnSpMkLst>
            <pc:docMk/>
            <pc:sldMk cId="882562423" sldId="945"/>
            <ac:cxnSpMk id="34" creationId="{5FA73E16-8D68-75A0-4AAD-7A8CDB6E34A8}"/>
          </ac:cxnSpMkLst>
        </pc:cxnChg>
        <pc:cxnChg chg="mod">
          <ac:chgData name="Phillip Kaufman" userId="c001b2a046940d7c" providerId="LiveId" clId="{5CB25B10-5B1C-4017-B167-ED3104435743}" dt="2024-05-27T07:34:37.606" v="8741"/>
          <ac:cxnSpMkLst>
            <pc:docMk/>
            <pc:sldMk cId="882562423" sldId="945"/>
            <ac:cxnSpMk id="34" creationId="{61A601DB-7EE2-7B12-EB27-02E3A9E8CC3E}"/>
          </ac:cxnSpMkLst>
        </pc:cxnChg>
        <pc:cxnChg chg="mod">
          <ac:chgData name="Phillip Kaufman" userId="c001b2a046940d7c" providerId="LiveId" clId="{5CB25B10-5B1C-4017-B167-ED3104435743}" dt="2024-06-02T22:57:34.149" v="11701"/>
          <ac:cxnSpMkLst>
            <pc:docMk/>
            <pc:sldMk cId="882562423" sldId="945"/>
            <ac:cxnSpMk id="34" creationId="{846DE216-0187-08BC-F4B1-C8700EE04736}"/>
          </ac:cxnSpMkLst>
        </pc:cxnChg>
        <pc:cxnChg chg="mod">
          <ac:chgData name="Phillip Kaufman" userId="c001b2a046940d7c" providerId="LiveId" clId="{5CB25B10-5B1C-4017-B167-ED3104435743}" dt="2024-05-14T03:26:37.564" v="369"/>
          <ac:cxnSpMkLst>
            <pc:docMk/>
            <pc:sldMk cId="882562423" sldId="945"/>
            <ac:cxnSpMk id="34" creationId="{A2C0AB28-32EB-343C-CAD3-17A8732C03D3}"/>
          </ac:cxnSpMkLst>
        </pc:cxnChg>
        <pc:cxnChg chg="mod">
          <ac:chgData name="Phillip Kaufman" userId="c001b2a046940d7c" providerId="LiveId" clId="{5CB25B10-5B1C-4017-B167-ED3104435743}" dt="2024-05-30T06:22:43.475" v="9613"/>
          <ac:cxnSpMkLst>
            <pc:docMk/>
            <pc:sldMk cId="882562423" sldId="945"/>
            <ac:cxnSpMk id="34" creationId="{BAACA549-A5DF-E55C-D505-BB8045469157}"/>
          </ac:cxnSpMkLst>
        </pc:cxnChg>
        <pc:cxnChg chg="mod">
          <ac:chgData name="Phillip Kaufman" userId="c001b2a046940d7c" providerId="LiveId" clId="{5CB25B10-5B1C-4017-B167-ED3104435743}" dt="2024-06-02T22:57:34.149" v="11701"/>
          <ac:cxnSpMkLst>
            <pc:docMk/>
            <pc:sldMk cId="882562423" sldId="945"/>
            <ac:cxnSpMk id="35" creationId="{3D33B20B-9D14-F3AB-0980-56046B5D04D0}"/>
          </ac:cxnSpMkLst>
        </pc:cxnChg>
        <pc:cxnChg chg="mod">
          <ac:chgData name="Phillip Kaufman" userId="c001b2a046940d7c" providerId="LiveId" clId="{5CB25B10-5B1C-4017-B167-ED3104435743}" dt="2024-05-27T07:34:37.606" v="8741"/>
          <ac:cxnSpMkLst>
            <pc:docMk/>
            <pc:sldMk cId="882562423" sldId="945"/>
            <ac:cxnSpMk id="35" creationId="{679CF4D6-D230-3631-1D4C-FAE44E0FB8EB}"/>
          </ac:cxnSpMkLst>
        </pc:cxnChg>
        <pc:cxnChg chg="mod">
          <ac:chgData name="Phillip Kaufman" userId="c001b2a046940d7c" providerId="LiveId" clId="{5CB25B10-5B1C-4017-B167-ED3104435743}" dt="2024-05-14T03:26:37.564" v="369"/>
          <ac:cxnSpMkLst>
            <pc:docMk/>
            <pc:sldMk cId="882562423" sldId="945"/>
            <ac:cxnSpMk id="35" creationId="{9E4A1814-8E28-B68E-4AC0-ABEA966762B3}"/>
          </ac:cxnSpMkLst>
        </pc:cxnChg>
        <pc:cxnChg chg="mod">
          <ac:chgData name="Phillip Kaufman" userId="c001b2a046940d7c" providerId="LiveId" clId="{5CB25B10-5B1C-4017-B167-ED3104435743}" dt="2024-05-30T06:22:43.475" v="9613"/>
          <ac:cxnSpMkLst>
            <pc:docMk/>
            <pc:sldMk cId="882562423" sldId="945"/>
            <ac:cxnSpMk id="35" creationId="{BB906CAB-053C-F982-1387-F1B3B4FAC478}"/>
          </ac:cxnSpMkLst>
        </pc:cxnChg>
        <pc:cxnChg chg="mod">
          <ac:chgData name="Phillip Kaufman" userId="c001b2a046940d7c" providerId="LiveId" clId="{5CB25B10-5B1C-4017-B167-ED3104435743}" dt="2024-05-14T06:45:13.011" v="722"/>
          <ac:cxnSpMkLst>
            <pc:docMk/>
            <pc:sldMk cId="882562423" sldId="945"/>
            <ac:cxnSpMk id="35" creationId="{D3458A22-72C4-1219-6506-E3AC97E84E95}"/>
          </ac:cxnSpMkLst>
        </pc:cxnChg>
        <pc:cxnChg chg="mod">
          <ac:chgData name="Phillip Kaufman" userId="c001b2a046940d7c" providerId="LiveId" clId="{5CB25B10-5B1C-4017-B167-ED3104435743}" dt="2024-06-02T22:57:34.149" v="11701"/>
          <ac:cxnSpMkLst>
            <pc:docMk/>
            <pc:sldMk cId="882562423" sldId="945"/>
            <ac:cxnSpMk id="36" creationId="{1BF7C266-7E99-7C29-42FE-2B8502925355}"/>
          </ac:cxnSpMkLst>
        </pc:cxnChg>
        <pc:cxnChg chg="mod">
          <ac:chgData name="Phillip Kaufman" userId="c001b2a046940d7c" providerId="LiveId" clId="{5CB25B10-5B1C-4017-B167-ED3104435743}" dt="2024-05-14T06:45:13.011" v="722"/>
          <ac:cxnSpMkLst>
            <pc:docMk/>
            <pc:sldMk cId="882562423" sldId="945"/>
            <ac:cxnSpMk id="36" creationId="{531B6C01-6B5C-F06F-4387-496FDDF200E2}"/>
          </ac:cxnSpMkLst>
        </pc:cxnChg>
        <pc:cxnChg chg="mod">
          <ac:chgData name="Phillip Kaufman" userId="c001b2a046940d7c" providerId="LiveId" clId="{5CB25B10-5B1C-4017-B167-ED3104435743}" dt="2024-05-30T06:22:43.475" v="9613"/>
          <ac:cxnSpMkLst>
            <pc:docMk/>
            <pc:sldMk cId="882562423" sldId="945"/>
            <ac:cxnSpMk id="36" creationId="{97861585-EB64-6169-E842-0A0BCFD6A40F}"/>
          </ac:cxnSpMkLst>
        </pc:cxnChg>
        <pc:cxnChg chg="mod">
          <ac:chgData name="Phillip Kaufman" userId="c001b2a046940d7c" providerId="LiveId" clId="{5CB25B10-5B1C-4017-B167-ED3104435743}" dt="2024-05-27T07:34:37.606" v="8741"/>
          <ac:cxnSpMkLst>
            <pc:docMk/>
            <pc:sldMk cId="882562423" sldId="945"/>
            <ac:cxnSpMk id="36" creationId="{97B95A82-5967-0B04-E592-A8986222ADD1}"/>
          </ac:cxnSpMkLst>
        </pc:cxnChg>
        <pc:cxnChg chg="mod">
          <ac:chgData name="Phillip Kaufman" userId="c001b2a046940d7c" providerId="LiveId" clId="{5CB25B10-5B1C-4017-B167-ED3104435743}" dt="2024-05-14T03:26:37.564" v="369"/>
          <ac:cxnSpMkLst>
            <pc:docMk/>
            <pc:sldMk cId="882562423" sldId="945"/>
            <ac:cxnSpMk id="36" creationId="{B2E528FD-1C6A-9DC2-F23F-3728D4B742B3}"/>
          </ac:cxnSpMkLst>
        </pc:cxnChg>
        <pc:cxnChg chg="mod">
          <ac:chgData name="Phillip Kaufman" userId="c001b2a046940d7c" providerId="LiveId" clId="{5CB25B10-5B1C-4017-B167-ED3104435743}" dt="2024-05-14T06:45:13.011" v="722"/>
          <ac:cxnSpMkLst>
            <pc:docMk/>
            <pc:sldMk cId="882562423" sldId="945"/>
            <ac:cxnSpMk id="37" creationId="{0A58D672-533D-D26A-8464-1B23FFCB560B}"/>
          </ac:cxnSpMkLst>
        </pc:cxnChg>
        <pc:cxnChg chg="mod">
          <ac:chgData name="Phillip Kaufman" userId="c001b2a046940d7c" providerId="LiveId" clId="{5CB25B10-5B1C-4017-B167-ED3104435743}" dt="2024-05-14T03:26:37.564" v="369"/>
          <ac:cxnSpMkLst>
            <pc:docMk/>
            <pc:sldMk cId="882562423" sldId="945"/>
            <ac:cxnSpMk id="37" creationId="{47EE7498-6097-E83F-608B-6528CE7F6BEB}"/>
          </ac:cxnSpMkLst>
        </pc:cxnChg>
        <pc:cxnChg chg="mod">
          <ac:chgData name="Phillip Kaufman" userId="c001b2a046940d7c" providerId="LiveId" clId="{5CB25B10-5B1C-4017-B167-ED3104435743}" dt="2024-05-27T07:34:37.606" v="8741"/>
          <ac:cxnSpMkLst>
            <pc:docMk/>
            <pc:sldMk cId="882562423" sldId="945"/>
            <ac:cxnSpMk id="37" creationId="{6F1051E3-8492-CFFC-FEBB-51288B775763}"/>
          </ac:cxnSpMkLst>
        </pc:cxnChg>
        <pc:cxnChg chg="mod">
          <ac:chgData name="Phillip Kaufman" userId="c001b2a046940d7c" providerId="LiveId" clId="{5CB25B10-5B1C-4017-B167-ED3104435743}" dt="2024-05-30T06:22:43.475" v="9613"/>
          <ac:cxnSpMkLst>
            <pc:docMk/>
            <pc:sldMk cId="882562423" sldId="945"/>
            <ac:cxnSpMk id="37" creationId="{D35D7395-4A91-21B5-70A6-A1E5B16BC0D3}"/>
          </ac:cxnSpMkLst>
        </pc:cxnChg>
        <pc:cxnChg chg="mod">
          <ac:chgData name="Phillip Kaufman" userId="c001b2a046940d7c" providerId="LiveId" clId="{5CB25B10-5B1C-4017-B167-ED3104435743}" dt="2024-06-02T22:57:34.149" v="11701"/>
          <ac:cxnSpMkLst>
            <pc:docMk/>
            <pc:sldMk cId="882562423" sldId="945"/>
            <ac:cxnSpMk id="37" creationId="{D3F6616C-A3B2-05C9-9DCE-59DDF883E5B7}"/>
          </ac:cxnSpMkLst>
        </pc:cxnChg>
        <pc:cxnChg chg="mod">
          <ac:chgData name="Phillip Kaufman" userId="c001b2a046940d7c" providerId="LiveId" clId="{5CB25B10-5B1C-4017-B167-ED3104435743}" dt="2024-05-27T07:34:37.606" v="8741"/>
          <ac:cxnSpMkLst>
            <pc:docMk/>
            <pc:sldMk cId="882562423" sldId="945"/>
            <ac:cxnSpMk id="38" creationId="{36B9FF3E-842A-094D-7593-714E0519CFAC}"/>
          </ac:cxnSpMkLst>
        </pc:cxnChg>
        <pc:cxnChg chg="mod">
          <ac:chgData name="Phillip Kaufman" userId="c001b2a046940d7c" providerId="LiveId" clId="{5CB25B10-5B1C-4017-B167-ED3104435743}" dt="2024-05-30T06:22:43.475" v="9613"/>
          <ac:cxnSpMkLst>
            <pc:docMk/>
            <pc:sldMk cId="882562423" sldId="945"/>
            <ac:cxnSpMk id="38" creationId="{39395357-04C8-6B24-FC59-4D3132D7FD87}"/>
          </ac:cxnSpMkLst>
        </pc:cxnChg>
        <pc:cxnChg chg="mod">
          <ac:chgData name="Phillip Kaufman" userId="c001b2a046940d7c" providerId="LiveId" clId="{5CB25B10-5B1C-4017-B167-ED3104435743}" dt="2024-05-14T06:45:13.011" v="722"/>
          <ac:cxnSpMkLst>
            <pc:docMk/>
            <pc:sldMk cId="882562423" sldId="945"/>
            <ac:cxnSpMk id="38" creationId="{3EA2B303-B7D4-D3C6-AE89-0BAABC98D441}"/>
          </ac:cxnSpMkLst>
        </pc:cxnChg>
        <pc:cxnChg chg="mod">
          <ac:chgData name="Phillip Kaufman" userId="c001b2a046940d7c" providerId="LiveId" clId="{5CB25B10-5B1C-4017-B167-ED3104435743}" dt="2024-05-14T03:26:37.564" v="369"/>
          <ac:cxnSpMkLst>
            <pc:docMk/>
            <pc:sldMk cId="882562423" sldId="945"/>
            <ac:cxnSpMk id="38" creationId="{47A35AC0-E7B7-825B-3DB8-ED2092FB1C23}"/>
          </ac:cxnSpMkLst>
        </pc:cxnChg>
        <pc:cxnChg chg="mod">
          <ac:chgData name="Phillip Kaufman" userId="c001b2a046940d7c" providerId="LiveId" clId="{5CB25B10-5B1C-4017-B167-ED3104435743}" dt="2024-06-02T22:57:34.149" v="11701"/>
          <ac:cxnSpMkLst>
            <pc:docMk/>
            <pc:sldMk cId="882562423" sldId="945"/>
            <ac:cxnSpMk id="38" creationId="{617DC1ED-CA04-E6D3-CEC7-3598CF1281F3}"/>
          </ac:cxnSpMkLst>
        </pc:cxnChg>
        <pc:cxnChg chg="mod">
          <ac:chgData name="Phillip Kaufman" userId="c001b2a046940d7c" providerId="LiveId" clId="{5CB25B10-5B1C-4017-B167-ED3104435743}" dt="2024-06-02T22:57:34.149" v="11701"/>
          <ac:cxnSpMkLst>
            <pc:docMk/>
            <pc:sldMk cId="882562423" sldId="945"/>
            <ac:cxnSpMk id="39" creationId="{07A4BDE8-C1D9-66F0-12EB-E844CA8F29B7}"/>
          </ac:cxnSpMkLst>
        </pc:cxnChg>
        <pc:cxnChg chg="mod">
          <ac:chgData name="Phillip Kaufman" userId="c001b2a046940d7c" providerId="LiveId" clId="{5CB25B10-5B1C-4017-B167-ED3104435743}" dt="2024-05-27T07:34:37.606" v="8741"/>
          <ac:cxnSpMkLst>
            <pc:docMk/>
            <pc:sldMk cId="882562423" sldId="945"/>
            <ac:cxnSpMk id="39" creationId="{112BB721-CFAF-5DF7-8581-D152131A2299}"/>
          </ac:cxnSpMkLst>
        </pc:cxnChg>
        <pc:cxnChg chg="mod">
          <ac:chgData name="Phillip Kaufman" userId="c001b2a046940d7c" providerId="LiveId" clId="{5CB25B10-5B1C-4017-B167-ED3104435743}" dt="2024-05-14T03:26:37.564" v="369"/>
          <ac:cxnSpMkLst>
            <pc:docMk/>
            <pc:sldMk cId="882562423" sldId="945"/>
            <ac:cxnSpMk id="39" creationId="{3A6DC797-2DD0-313A-FC39-A2537CC3B15A}"/>
          </ac:cxnSpMkLst>
        </pc:cxnChg>
        <pc:cxnChg chg="mod">
          <ac:chgData name="Phillip Kaufman" userId="c001b2a046940d7c" providerId="LiveId" clId="{5CB25B10-5B1C-4017-B167-ED3104435743}" dt="2024-05-30T06:22:43.475" v="9613"/>
          <ac:cxnSpMkLst>
            <pc:docMk/>
            <pc:sldMk cId="882562423" sldId="945"/>
            <ac:cxnSpMk id="39" creationId="{3E030A4B-6666-2695-1462-36C0D6900CA4}"/>
          </ac:cxnSpMkLst>
        </pc:cxnChg>
        <pc:cxnChg chg="mod">
          <ac:chgData name="Phillip Kaufman" userId="c001b2a046940d7c" providerId="LiveId" clId="{5CB25B10-5B1C-4017-B167-ED3104435743}" dt="2024-05-14T06:45:13.011" v="722"/>
          <ac:cxnSpMkLst>
            <pc:docMk/>
            <pc:sldMk cId="882562423" sldId="945"/>
            <ac:cxnSpMk id="39" creationId="{BD99C88D-232A-B93F-7CFC-5DACFC2EE98E}"/>
          </ac:cxnSpMkLst>
        </pc:cxnChg>
        <pc:cxnChg chg="mod">
          <ac:chgData name="Phillip Kaufman" userId="c001b2a046940d7c" providerId="LiveId" clId="{5CB25B10-5B1C-4017-B167-ED3104435743}" dt="2024-05-14T03:26:37.564" v="369"/>
          <ac:cxnSpMkLst>
            <pc:docMk/>
            <pc:sldMk cId="882562423" sldId="945"/>
            <ac:cxnSpMk id="40" creationId="{A1C14918-9253-5346-8C8D-C55616C43E45}"/>
          </ac:cxnSpMkLst>
        </pc:cxnChg>
        <pc:cxnChg chg="mod">
          <ac:chgData name="Phillip Kaufman" userId="c001b2a046940d7c" providerId="LiveId" clId="{5CB25B10-5B1C-4017-B167-ED3104435743}" dt="2024-05-14T06:45:13.011" v="722"/>
          <ac:cxnSpMkLst>
            <pc:docMk/>
            <pc:sldMk cId="882562423" sldId="945"/>
            <ac:cxnSpMk id="40" creationId="{B767273D-A873-AA54-37C9-8EF3CADE068B}"/>
          </ac:cxnSpMkLst>
        </pc:cxnChg>
        <pc:cxnChg chg="mod">
          <ac:chgData name="Phillip Kaufman" userId="c001b2a046940d7c" providerId="LiveId" clId="{5CB25B10-5B1C-4017-B167-ED3104435743}" dt="2024-06-02T22:57:34.149" v="11701"/>
          <ac:cxnSpMkLst>
            <pc:docMk/>
            <pc:sldMk cId="882562423" sldId="945"/>
            <ac:cxnSpMk id="40" creationId="{CC3CB8BB-FDE5-D4B8-46DE-419F51DCED77}"/>
          </ac:cxnSpMkLst>
        </pc:cxnChg>
        <pc:cxnChg chg="mod">
          <ac:chgData name="Phillip Kaufman" userId="c001b2a046940d7c" providerId="LiveId" clId="{5CB25B10-5B1C-4017-B167-ED3104435743}" dt="2024-05-27T07:34:37.606" v="8741"/>
          <ac:cxnSpMkLst>
            <pc:docMk/>
            <pc:sldMk cId="882562423" sldId="945"/>
            <ac:cxnSpMk id="40" creationId="{D474B369-A20B-249B-CE2F-3894FD4625DF}"/>
          </ac:cxnSpMkLst>
        </pc:cxnChg>
        <pc:cxnChg chg="mod">
          <ac:chgData name="Phillip Kaufman" userId="c001b2a046940d7c" providerId="LiveId" clId="{5CB25B10-5B1C-4017-B167-ED3104435743}" dt="2024-05-30T06:22:43.475" v="9613"/>
          <ac:cxnSpMkLst>
            <pc:docMk/>
            <pc:sldMk cId="882562423" sldId="945"/>
            <ac:cxnSpMk id="40" creationId="{E92D4B89-2E4E-088F-337C-B46FF10E668B}"/>
          </ac:cxnSpMkLst>
        </pc:cxnChg>
        <pc:cxnChg chg="mod">
          <ac:chgData name="Phillip Kaufman" userId="c001b2a046940d7c" providerId="LiveId" clId="{5CB25B10-5B1C-4017-B167-ED3104435743}" dt="2024-05-27T07:34:37.606" v="8741"/>
          <ac:cxnSpMkLst>
            <pc:docMk/>
            <pc:sldMk cId="882562423" sldId="945"/>
            <ac:cxnSpMk id="41" creationId="{39934337-7D9A-7645-A279-63242B8F0E88}"/>
          </ac:cxnSpMkLst>
        </pc:cxnChg>
        <pc:cxnChg chg="mod">
          <ac:chgData name="Phillip Kaufman" userId="c001b2a046940d7c" providerId="LiveId" clId="{5CB25B10-5B1C-4017-B167-ED3104435743}" dt="2024-06-02T22:57:34.149" v="11701"/>
          <ac:cxnSpMkLst>
            <pc:docMk/>
            <pc:sldMk cId="882562423" sldId="945"/>
            <ac:cxnSpMk id="41" creationId="{4559DAEE-92A6-E7E2-F1DA-C77F5431A350}"/>
          </ac:cxnSpMkLst>
        </pc:cxnChg>
        <pc:cxnChg chg="mod">
          <ac:chgData name="Phillip Kaufman" userId="c001b2a046940d7c" providerId="LiveId" clId="{5CB25B10-5B1C-4017-B167-ED3104435743}" dt="2024-05-30T06:22:43.475" v="9613"/>
          <ac:cxnSpMkLst>
            <pc:docMk/>
            <pc:sldMk cId="882562423" sldId="945"/>
            <ac:cxnSpMk id="41" creationId="{606287D6-1E09-A79D-2EDA-E3C001C04636}"/>
          </ac:cxnSpMkLst>
        </pc:cxnChg>
        <pc:cxnChg chg="mod">
          <ac:chgData name="Phillip Kaufman" userId="c001b2a046940d7c" providerId="LiveId" clId="{5CB25B10-5B1C-4017-B167-ED3104435743}" dt="2024-05-14T03:26:37.564" v="369"/>
          <ac:cxnSpMkLst>
            <pc:docMk/>
            <pc:sldMk cId="882562423" sldId="945"/>
            <ac:cxnSpMk id="41" creationId="{861836AF-97F4-7922-820C-9DB95243C21B}"/>
          </ac:cxnSpMkLst>
        </pc:cxnChg>
        <pc:cxnChg chg="mod">
          <ac:chgData name="Phillip Kaufman" userId="c001b2a046940d7c" providerId="LiveId" clId="{5CB25B10-5B1C-4017-B167-ED3104435743}" dt="2024-05-14T06:45:13.011" v="722"/>
          <ac:cxnSpMkLst>
            <pc:docMk/>
            <pc:sldMk cId="882562423" sldId="945"/>
            <ac:cxnSpMk id="41" creationId="{CD9B6625-6D48-FF57-787B-D422BE3F8C1F}"/>
          </ac:cxnSpMkLst>
        </pc:cxnChg>
        <pc:cxnChg chg="mod">
          <ac:chgData name="Phillip Kaufman" userId="c001b2a046940d7c" providerId="LiveId" clId="{5CB25B10-5B1C-4017-B167-ED3104435743}" dt="2024-05-14T06:45:13.011" v="722"/>
          <ac:cxnSpMkLst>
            <pc:docMk/>
            <pc:sldMk cId="882562423" sldId="945"/>
            <ac:cxnSpMk id="42" creationId="{3D5EB9B0-22F7-37ED-F592-FCE7762D78AB}"/>
          </ac:cxnSpMkLst>
        </pc:cxnChg>
        <pc:cxnChg chg="mod">
          <ac:chgData name="Phillip Kaufman" userId="c001b2a046940d7c" providerId="LiveId" clId="{5CB25B10-5B1C-4017-B167-ED3104435743}" dt="2024-06-02T22:57:34.149" v="11701"/>
          <ac:cxnSpMkLst>
            <pc:docMk/>
            <pc:sldMk cId="882562423" sldId="945"/>
            <ac:cxnSpMk id="42" creationId="{48241470-B508-BD8A-B538-9D0085EC01C2}"/>
          </ac:cxnSpMkLst>
        </pc:cxnChg>
        <pc:cxnChg chg="mod">
          <ac:chgData name="Phillip Kaufman" userId="c001b2a046940d7c" providerId="LiveId" clId="{5CB25B10-5B1C-4017-B167-ED3104435743}" dt="2024-05-27T07:34:37.606" v="8741"/>
          <ac:cxnSpMkLst>
            <pc:docMk/>
            <pc:sldMk cId="882562423" sldId="945"/>
            <ac:cxnSpMk id="42" creationId="{5B345D7A-1F21-5340-DFB5-6EC513871361}"/>
          </ac:cxnSpMkLst>
        </pc:cxnChg>
        <pc:cxnChg chg="mod">
          <ac:chgData name="Phillip Kaufman" userId="c001b2a046940d7c" providerId="LiveId" clId="{5CB25B10-5B1C-4017-B167-ED3104435743}" dt="2024-05-14T03:26:37.564" v="369"/>
          <ac:cxnSpMkLst>
            <pc:docMk/>
            <pc:sldMk cId="882562423" sldId="945"/>
            <ac:cxnSpMk id="42" creationId="{7A4942E9-1ADC-10A5-7AC5-F7AE231E3F0A}"/>
          </ac:cxnSpMkLst>
        </pc:cxnChg>
        <pc:cxnChg chg="mod">
          <ac:chgData name="Phillip Kaufman" userId="c001b2a046940d7c" providerId="LiveId" clId="{5CB25B10-5B1C-4017-B167-ED3104435743}" dt="2024-05-30T06:22:43.475" v="9613"/>
          <ac:cxnSpMkLst>
            <pc:docMk/>
            <pc:sldMk cId="882562423" sldId="945"/>
            <ac:cxnSpMk id="42" creationId="{C900C68D-B2BE-653D-3012-748AD99178D9}"/>
          </ac:cxnSpMkLst>
        </pc:cxnChg>
        <pc:cxnChg chg="mod">
          <ac:chgData name="Phillip Kaufman" userId="c001b2a046940d7c" providerId="LiveId" clId="{5CB25B10-5B1C-4017-B167-ED3104435743}" dt="2024-06-02T22:57:34.149" v="11701"/>
          <ac:cxnSpMkLst>
            <pc:docMk/>
            <pc:sldMk cId="882562423" sldId="945"/>
            <ac:cxnSpMk id="43" creationId="{28F8DCD8-7087-014B-F2B1-D1638B751D7C}"/>
          </ac:cxnSpMkLst>
        </pc:cxnChg>
        <pc:cxnChg chg="mod">
          <ac:chgData name="Phillip Kaufman" userId="c001b2a046940d7c" providerId="LiveId" clId="{5CB25B10-5B1C-4017-B167-ED3104435743}" dt="2024-05-30T06:22:43.475" v="9613"/>
          <ac:cxnSpMkLst>
            <pc:docMk/>
            <pc:sldMk cId="882562423" sldId="945"/>
            <ac:cxnSpMk id="43" creationId="{4A2C34B3-C8DD-3717-A8C8-94A0A50BD8BD}"/>
          </ac:cxnSpMkLst>
        </pc:cxnChg>
        <pc:cxnChg chg="mod">
          <ac:chgData name="Phillip Kaufman" userId="c001b2a046940d7c" providerId="LiveId" clId="{5CB25B10-5B1C-4017-B167-ED3104435743}" dt="2024-05-14T06:45:13.011" v="722"/>
          <ac:cxnSpMkLst>
            <pc:docMk/>
            <pc:sldMk cId="882562423" sldId="945"/>
            <ac:cxnSpMk id="43" creationId="{94C8FDBE-19DF-62D5-87C6-67B414472923}"/>
          </ac:cxnSpMkLst>
        </pc:cxnChg>
        <pc:cxnChg chg="mod">
          <ac:chgData name="Phillip Kaufman" userId="c001b2a046940d7c" providerId="LiveId" clId="{5CB25B10-5B1C-4017-B167-ED3104435743}" dt="2024-05-27T07:34:37.606" v="8741"/>
          <ac:cxnSpMkLst>
            <pc:docMk/>
            <pc:sldMk cId="882562423" sldId="945"/>
            <ac:cxnSpMk id="43" creationId="{A31CBB08-7D51-EA5A-8CA9-001685016C36}"/>
          </ac:cxnSpMkLst>
        </pc:cxnChg>
        <pc:cxnChg chg="mod">
          <ac:chgData name="Phillip Kaufman" userId="c001b2a046940d7c" providerId="LiveId" clId="{5CB25B10-5B1C-4017-B167-ED3104435743}" dt="2024-05-14T03:26:37.564" v="369"/>
          <ac:cxnSpMkLst>
            <pc:docMk/>
            <pc:sldMk cId="882562423" sldId="945"/>
            <ac:cxnSpMk id="43" creationId="{BBCC880F-72F6-055C-7F49-5AB7886CDF08}"/>
          </ac:cxnSpMkLst>
        </pc:cxnChg>
        <pc:cxnChg chg="mod">
          <ac:chgData name="Phillip Kaufman" userId="c001b2a046940d7c" providerId="LiveId" clId="{5CB25B10-5B1C-4017-B167-ED3104435743}" dt="2024-06-02T22:57:34.149" v="11701"/>
          <ac:cxnSpMkLst>
            <pc:docMk/>
            <pc:sldMk cId="882562423" sldId="945"/>
            <ac:cxnSpMk id="44" creationId="{30E8E9F1-7DE4-604D-A913-7064653078F1}"/>
          </ac:cxnSpMkLst>
        </pc:cxnChg>
        <pc:cxnChg chg="mod">
          <ac:chgData name="Phillip Kaufman" userId="c001b2a046940d7c" providerId="LiveId" clId="{5CB25B10-5B1C-4017-B167-ED3104435743}" dt="2024-05-14T06:45:13.011" v="722"/>
          <ac:cxnSpMkLst>
            <pc:docMk/>
            <pc:sldMk cId="882562423" sldId="945"/>
            <ac:cxnSpMk id="44" creationId="{6D47E557-1691-0116-1866-567CBF73AAF9}"/>
          </ac:cxnSpMkLst>
        </pc:cxnChg>
        <pc:cxnChg chg="mod">
          <ac:chgData name="Phillip Kaufman" userId="c001b2a046940d7c" providerId="LiveId" clId="{5CB25B10-5B1C-4017-B167-ED3104435743}" dt="2024-05-27T07:34:37.606" v="8741"/>
          <ac:cxnSpMkLst>
            <pc:docMk/>
            <pc:sldMk cId="882562423" sldId="945"/>
            <ac:cxnSpMk id="44" creationId="{863C52A9-09C2-8333-28EF-04FEDD165165}"/>
          </ac:cxnSpMkLst>
        </pc:cxnChg>
        <pc:cxnChg chg="mod">
          <ac:chgData name="Phillip Kaufman" userId="c001b2a046940d7c" providerId="LiveId" clId="{5CB25B10-5B1C-4017-B167-ED3104435743}" dt="2024-05-30T06:22:43.475" v="9613"/>
          <ac:cxnSpMkLst>
            <pc:docMk/>
            <pc:sldMk cId="882562423" sldId="945"/>
            <ac:cxnSpMk id="44" creationId="{BE3EE00C-AC30-2B97-BDF3-C27706DDFE0C}"/>
          </ac:cxnSpMkLst>
        </pc:cxnChg>
        <pc:cxnChg chg="mod">
          <ac:chgData name="Phillip Kaufman" userId="c001b2a046940d7c" providerId="LiveId" clId="{5CB25B10-5B1C-4017-B167-ED3104435743}" dt="2024-05-14T03:26:37.564" v="369"/>
          <ac:cxnSpMkLst>
            <pc:docMk/>
            <pc:sldMk cId="882562423" sldId="945"/>
            <ac:cxnSpMk id="44" creationId="{E9838551-1988-72FB-ACB3-32AA3EDF9AB9}"/>
          </ac:cxnSpMkLst>
        </pc:cxnChg>
        <pc:cxnChg chg="mod">
          <ac:chgData name="Phillip Kaufman" userId="c001b2a046940d7c" providerId="LiveId" clId="{5CB25B10-5B1C-4017-B167-ED3104435743}" dt="2024-05-14T06:45:13.011" v="722"/>
          <ac:cxnSpMkLst>
            <pc:docMk/>
            <pc:sldMk cId="882562423" sldId="945"/>
            <ac:cxnSpMk id="45" creationId="{7011B1D1-9736-2695-E77B-0752575E1746}"/>
          </ac:cxnSpMkLst>
        </pc:cxnChg>
        <pc:cxnChg chg="mod">
          <ac:chgData name="Phillip Kaufman" userId="c001b2a046940d7c" providerId="LiveId" clId="{5CB25B10-5B1C-4017-B167-ED3104435743}" dt="2024-05-30T06:22:43.475" v="9613"/>
          <ac:cxnSpMkLst>
            <pc:docMk/>
            <pc:sldMk cId="882562423" sldId="945"/>
            <ac:cxnSpMk id="45" creationId="{D2123F44-CFD2-2A4C-FE08-1F6BAE1CE765}"/>
          </ac:cxnSpMkLst>
        </pc:cxnChg>
        <pc:cxnChg chg="mod">
          <ac:chgData name="Phillip Kaufman" userId="c001b2a046940d7c" providerId="LiveId" clId="{5CB25B10-5B1C-4017-B167-ED3104435743}" dt="2024-06-02T22:57:34.149" v="11701"/>
          <ac:cxnSpMkLst>
            <pc:docMk/>
            <pc:sldMk cId="882562423" sldId="945"/>
            <ac:cxnSpMk id="45" creationId="{D880CF63-C360-C303-B38B-C59B80DD37DF}"/>
          </ac:cxnSpMkLst>
        </pc:cxnChg>
        <pc:cxnChg chg="mod">
          <ac:chgData name="Phillip Kaufman" userId="c001b2a046940d7c" providerId="LiveId" clId="{5CB25B10-5B1C-4017-B167-ED3104435743}" dt="2024-05-27T07:34:37.606" v="8741"/>
          <ac:cxnSpMkLst>
            <pc:docMk/>
            <pc:sldMk cId="882562423" sldId="945"/>
            <ac:cxnSpMk id="45" creationId="{E3C890F6-A3F3-0F68-E0C0-7432D993BA05}"/>
          </ac:cxnSpMkLst>
        </pc:cxnChg>
        <pc:cxnChg chg="mod">
          <ac:chgData name="Phillip Kaufman" userId="c001b2a046940d7c" providerId="LiveId" clId="{5CB25B10-5B1C-4017-B167-ED3104435743}" dt="2024-05-14T03:26:37.564" v="369"/>
          <ac:cxnSpMkLst>
            <pc:docMk/>
            <pc:sldMk cId="882562423" sldId="945"/>
            <ac:cxnSpMk id="45" creationId="{F4B28A0C-AD75-4726-2509-F78FE3CDBBBD}"/>
          </ac:cxnSpMkLst>
        </pc:cxnChg>
        <pc:cxnChg chg="mod">
          <ac:chgData name="Phillip Kaufman" userId="c001b2a046940d7c" providerId="LiveId" clId="{5CB25B10-5B1C-4017-B167-ED3104435743}" dt="2024-06-02T22:57:34.149" v="11701"/>
          <ac:cxnSpMkLst>
            <pc:docMk/>
            <pc:sldMk cId="882562423" sldId="945"/>
            <ac:cxnSpMk id="46" creationId="{1AC180D3-E127-54AD-CD93-701FAFAB7925}"/>
          </ac:cxnSpMkLst>
        </pc:cxnChg>
        <pc:cxnChg chg="mod">
          <ac:chgData name="Phillip Kaufman" userId="c001b2a046940d7c" providerId="LiveId" clId="{5CB25B10-5B1C-4017-B167-ED3104435743}" dt="2024-05-14T06:45:13.011" v="722"/>
          <ac:cxnSpMkLst>
            <pc:docMk/>
            <pc:sldMk cId="882562423" sldId="945"/>
            <ac:cxnSpMk id="46" creationId="{2C1073CC-C62B-8707-AC24-D7BCD4ADD96D}"/>
          </ac:cxnSpMkLst>
        </pc:cxnChg>
        <pc:cxnChg chg="mod">
          <ac:chgData name="Phillip Kaufman" userId="c001b2a046940d7c" providerId="LiveId" clId="{5CB25B10-5B1C-4017-B167-ED3104435743}" dt="2024-05-30T06:22:43.475" v="9613"/>
          <ac:cxnSpMkLst>
            <pc:docMk/>
            <pc:sldMk cId="882562423" sldId="945"/>
            <ac:cxnSpMk id="46" creationId="{4003D7BB-FD1A-60E2-52A7-20DA75381E5D}"/>
          </ac:cxnSpMkLst>
        </pc:cxnChg>
        <pc:cxnChg chg="mod">
          <ac:chgData name="Phillip Kaufman" userId="c001b2a046940d7c" providerId="LiveId" clId="{5CB25B10-5B1C-4017-B167-ED3104435743}" dt="2024-05-14T03:26:37.564" v="369"/>
          <ac:cxnSpMkLst>
            <pc:docMk/>
            <pc:sldMk cId="882562423" sldId="945"/>
            <ac:cxnSpMk id="46" creationId="{8A68A58F-B641-CAA9-795E-D2F7E6334BA5}"/>
          </ac:cxnSpMkLst>
        </pc:cxnChg>
        <pc:cxnChg chg="mod">
          <ac:chgData name="Phillip Kaufman" userId="c001b2a046940d7c" providerId="LiveId" clId="{5CB25B10-5B1C-4017-B167-ED3104435743}" dt="2024-05-14T03:26:37.564" v="369"/>
          <ac:cxnSpMkLst>
            <pc:docMk/>
            <pc:sldMk cId="882562423" sldId="945"/>
            <ac:cxnSpMk id="47" creationId="{13CAD0D9-DE43-CB3F-3671-5F787487910C}"/>
          </ac:cxnSpMkLst>
        </pc:cxnChg>
        <pc:cxnChg chg="mod">
          <ac:chgData name="Phillip Kaufman" userId="c001b2a046940d7c" providerId="LiveId" clId="{5CB25B10-5B1C-4017-B167-ED3104435743}" dt="2024-05-14T06:45:13.011" v="722"/>
          <ac:cxnSpMkLst>
            <pc:docMk/>
            <pc:sldMk cId="882562423" sldId="945"/>
            <ac:cxnSpMk id="47" creationId="{14C5768C-AD0A-D1FC-8CFA-170EB149D46E}"/>
          </ac:cxnSpMkLst>
        </pc:cxnChg>
        <pc:cxnChg chg="mod">
          <ac:chgData name="Phillip Kaufman" userId="c001b2a046940d7c" providerId="LiveId" clId="{5CB25B10-5B1C-4017-B167-ED3104435743}" dt="2024-06-02T22:57:34.149" v="11701"/>
          <ac:cxnSpMkLst>
            <pc:docMk/>
            <pc:sldMk cId="882562423" sldId="945"/>
            <ac:cxnSpMk id="47" creationId="{3ED308C1-A133-AA3F-6807-105C10109330}"/>
          </ac:cxnSpMkLst>
        </pc:cxnChg>
        <pc:cxnChg chg="mod">
          <ac:chgData name="Phillip Kaufman" userId="c001b2a046940d7c" providerId="LiveId" clId="{5CB25B10-5B1C-4017-B167-ED3104435743}" dt="2024-05-30T06:22:43.475" v="9613"/>
          <ac:cxnSpMkLst>
            <pc:docMk/>
            <pc:sldMk cId="882562423" sldId="945"/>
            <ac:cxnSpMk id="47" creationId="{4AA4822A-EBC1-8B3E-9956-B9C2B19B0E9A}"/>
          </ac:cxnSpMkLst>
        </pc:cxnChg>
        <pc:cxnChg chg="mod">
          <ac:chgData name="Phillip Kaufman" userId="c001b2a046940d7c" providerId="LiveId" clId="{5CB25B10-5B1C-4017-B167-ED3104435743}" dt="2024-05-27T07:37:24.995" v="8820" actId="1076"/>
          <ac:cxnSpMkLst>
            <pc:docMk/>
            <pc:sldMk cId="882562423" sldId="945"/>
            <ac:cxnSpMk id="48" creationId="{1B685F9B-4416-C927-3905-B85266191091}"/>
          </ac:cxnSpMkLst>
        </pc:cxnChg>
        <pc:cxnChg chg="mod">
          <ac:chgData name="Phillip Kaufman" userId="c001b2a046940d7c" providerId="LiveId" clId="{5CB25B10-5B1C-4017-B167-ED3104435743}" dt="2024-05-30T06:22:43.475" v="9613"/>
          <ac:cxnSpMkLst>
            <pc:docMk/>
            <pc:sldMk cId="882562423" sldId="945"/>
            <ac:cxnSpMk id="48" creationId="{2C810EE7-74F2-21F6-4DBC-413B382747C3}"/>
          </ac:cxnSpMkLst>
        </pc:cxnChg>
        <pc:cxnChg chg="mod">
          <ac:chgData name="Phillip Kaufman" userId="c001b2a046940d7c" providerId="LiveId" clId="{5CB25B10-5B1C-4017-B167-ED3104435743}" dt="2024-05-14T06:45:13.011" v="722"/>
          <ac:cxnSpMkLst>
            <pc:docMk/>
            <pc:sldMk cId="882562423" sldId="945"/>
            <ac:cxnSpMk id="48" creationId="{83D908E0-61BB-F397-0FBF-714E693D8370}"/>
          </ac:cxnSpMkLst>
        </pc:cxnChg>
        <pc:cxnChg chg="mod">
          <ac:chgData name="Phillip Kaufman" userId="c001b2a046940d7c" providerId="LiveId" clId="{5CB25B10-5B1C-4017-B167-ED3104435743}" dt="2024-05-14T03:26:37.564" v="369"/>
          <ac:cxnSpMkLst>
            <pc:docMk/>
            <pc:sldMk cId="882562423" sldId="945"/>
            <ac:cxnSpMk id="48" creationId="{C3673ACD-68F3-159A-3E0B-8F25072CC58D}"/>
          </ac:cxnSpMkLst>
        </pc:cxnChg>
        <pc:cxnChg chg="mod">
          <ac:chgData name="Phillip Kaufman" userId="c001b2a046940d7c" providerId="LiveId" clId="{5CB25B10-5B1C-4017-B167-ED3104435743}" dt="2024-05-27T07:37:24.963" v="8819" actId="1076"/>
          <ac:cxnSpMkLst>
            <pc:docMk/>
            <pc:sldMk cId="882562423" sldId="945"/>
            <ac:cxnSpMk id="49" creationId="{11D197B7-DFBB-372C-A506-7C7C3CBDFC4E}"/>
          </ac:cxnSpMkLst>
        </pc:cxnChg>
        <pc:cxnChg chg="mod">
          <ac:chgData name="Phillip Kaufman" userId="c001b2a046940d7c" providerId="LiveId" clId="{5CB25B10-5B1C-4017-B167-ED3104435743}" dt="2024-05-14T06:45:13.011" v="722"/>
          <ac:cxnSpMkLst>
            <pc:docMk/>
            <pc:sldMk cId="882562423" sldId="945"/>
            <ac:cxnSpMk id="49" creationId="{A08A17E2-634B-E8BA-FD1A-675CBA6768CA}"/>
          </ac:cxnSpMkLst>
        </pc:cxnChg>
        <pc:cxnChg chg="mod">
          <ac:chgData name="Phillip Kaufman" userId="c001b2a046940d7c" providerId="LiveId" clId="{5CB25B10-5B1C-4017-B167-ED3104435743}" dt="2024-05-27T07:37:24.428" v="8817" actId="1076"/>
          <ac:cxnSpMkLst>
            <pc:docMk/>
            <pc:sldMk cId="882562423" sldId="945"/>
            <ac:cxnSpMk id="50" creationId="{34F48966-0AE8-7236-9DD6-28DFDD6A9FC4}"/>
          </ac:cxnSpMkLst>
        </pc:cxnChg>
        <pc:cxnChg chg="mod">
          <ac:chgData name="Phillip Kaufman" userId="c001b2a046940d7c" providerId="LiveId" clId="{5CB25B10-5B1C-4017-B167-ED3104435743}" dt="2024-05-14T06:45:13.011" v="722"/>
          <ac:cxnSpMkLst>
            <pc:docMk/>
            <pc:sldMk cId="882562423" sldId="945"/>
            <ac:cxnSpMk id="50" creationId="{AC7A2E9C-243E-0405-4B74-B241405975D2}"/>
          </ac:cxnSpMkLst>
        </pc:cxnChg>
        <pc:cxnChg chg="mod">
          <ac:chgData name="Phillip Kaufman" userId="c001b2a046940d7c" providerId="LiveId" clId="{5CB25B10-5B1C-4017-B167-ED3104435743}" dt="2024-05-14T06:45:13.011" v="722"/>
          <ac:cxnSpMkLst>
            <pc:docMk/>
            <pc:sldMk cId="882562423" sldId="945"/>
            <ac:cxnSpMk id="51" creationId="{28F38469-FE0C-B45C-136C-AEAC96A27029}"/>
          </ac:cxnSpMkLst>
        </pc:cxnChg>
        <pc:cxnChg chg="mod">
          <ac:chgData name="Phillip Kaufman" userId="c001b2a046940d7c" providerId="LiveId" clId="{5CB25B10-5B1C-4017-B167-ED3104435743}" dt="2024-05-27T07:37:25.338" v="8828" actId="14100"/>
          <ac:cxnSpMkLst>
            <pc:docMk/>
            <pc:sldMk cId="882562423" sldId="945"/>
            <ac:cxnSpMk id="51" creationId="{BFC7DCC2-08C5-6658-69C5-A150ADCD8786}"/>
          </ac:cxnSpMkLst>
        </pc:cxnChg>
        <pc:cxnChg chg="mod">
          <ac:chgData name="Phillip Kaufman" userId="c001b2a046940d7c" providerId="LiveId" clId="{5CB25B10-5B1C-4017-B167-ED3104435743}" dt="2024-05-27T07:37:25.198" v="8825" actId="1076"/>
          <ac:cxnSpMkLst>
            <pc:docMk/>
            <pc:sldMk cId="882562423" sldId="945"/>
            <ac:cxnSpMk id="52" creationId="{502B767A-EDB2-EFA9-1545-ACBD8E5B82D5}"/>
          </ac:cxnSpMkLst>
        </pc:cxnChg>
        <pc:cxnChg chg="mod">
          <ac:chgData name="Phillip Kaufman" userId="c001b2a046940d7c" providerId="LiveId" clId="{5CB25B10-5B1C-4017-B167-ED3104435743}" dt="2024-05-14T06:45:13.011" v="722"/>
          <ac:cxnSpMkLst>
            <pc:docMk/>
            <pc:sldMk cId="882562423" sldId="945"/>
            <ac:cxnSpMk id="52" creationId="{F8FC98E4-DF60-C9CF-B497-7D7699A0FF3B}"/>
          </ac:cxnSpMkLst>
        </pc:cxnChg>
        <pc:cxnChg chg="mod">
          <ac:chgData name="Phillip Kaufman" userId="c001b2a046940d7c" providerId="LiveId" clId="{5CB25B10-5B1C-4017-B167-ED3104435743}" dt="2024-05-27T07:37:25.109" v="8823" actId="1076"/>
          <ac:cxnSpMkLst>
            <pc:docMk/>
            <pc:sldMk cId="882562423" sldId="945"/>
            <ac:cxnSpMk id="53" creationId="{53083DE3-4EC2-65A5-E4BC-545A604BB82B}"/>
          </ac:cxnSpMkLst>
        </pc:cxnChg>
        <pc:cxnChg chg="mod">
          <ac:chgData name="Phillip Kaufman" userId="c001b2a046940d7c" providerId="LiveId" clId="{5CB25B10-5B1C-4017-B167-ED3104435743}" dt="2024-05-14T06:45:13.011" v="722"/>
          <ac:cxnSpMkLst>
            <pc:docMk/>
            <pc:sldMk cId="882562423" sldId="945"/>
            <ac:cxnSpMk id="53" creationId="{CA83CD99-4260-1ACE-9772-E664F7BD024E}"/>
          </ac:cxnSpMkLst>
        </pc:cxnChg>
        <pc:cxnChg chg="mod">
          <ac:chgData name="Phillip Kaufman" userId="c001b2a046940d7c" providerId="LiveId" clId="{5CB25B10-5B1C-4017-B167-ED3104435743}" dt="2024-05-27T07:37:25.091" v="8822" actId="1076"/>
          <ac:cxnSpMkLst>
            <pc:docMk/>
            <pc:sldMk cId="882562423" sldId="945"/>
            <ac:cxnSpMk id="54" creationId="{110E15D2-D459-8905-E174-3D9414DE9AA0}"/>
          </ac:cxnSpMkLst>
        </pc:cxnChg>
        <pc:cxnChg chg="mod">
          <ac:chgData name="Phillip Kaufman" userId="c001b2a046940d7c" providerId="LiveId" clId="{5CB25B10-5B1C-4017-B167-ED3104435743}" dt="2024-05-14T06:45:13.011" v="722"/>
          <ac:cxnSpMkLst>
            <pc:docMk/>
            <pc:sldMk cId="882562423" sldId="945"/>
            <ac:cxnSpMk id="54" creationId="{2EC71A85-CFBA-103E-4A1A-6B3CAD7A0143}"/>
          </ac:cxnSpMkLst>
        </pc:cxnChg>
        <pc:cxnChg chg="mod">
          <ac:chgData name="Phillip Kaufman" userId="c001b2a046940d7c" providerId="LiveId" clId="{5CB25B10-5B1C-4017-B167-ED3104435743}" dt="2024-05-14T06:45:13.011" v="722"/>
          <ac:cxnSpMkLst>
            <pc:docMk/>
            <pc:sldMk cId="882562423" sldId="945"/>
            <ac:cxnSpMk id="55" creationId="{0DD4A090-2EB7-FB3A-5D9A-FB94DB3C9203}"/>
          </ac:cxnSpMkLst>
        </pc:cxnChg>
        <pc:cxnChg chg="mod">
          <ac:chgData name="Phillip Kaufman" userId="c001b2a046940d7c" providerId="LiveId" clId="{5CB25B10-5B1C-4017-B167-ED3104435743}" dt="2024-05-27T07:37:25.054" v="8821" actId="1076"/>
          <ac:cxnSpMkLst>
            <pc:docMk/>
            <pc:sldMk cId="882562423" sldId="945"/>
            <ac:cxnSpMk id="55" creationId="{E7739572-5DFF-82ED-7399-905B071518C8}"/>
          </ac:cxnSpMkLst>
        </pc:cxnChg>
        <pc:cxnChg chg="mod">
          <ac:chgData name="Phillip Kaufman" userId="c001b2a046940d7c" providerId="LiveId" clId="{5CB25B10-5B1C-4017-B167-ED3104435743}" dt="2024-05-27T07:35:32.979" v="8762"/>
          <ac:cxnSpMkLst>
            <pc:docMk/>
            <pc:sldMk cId="882562423" sldId="945"/>
            <ac:cxnSpMk id="56" creationId="{5AD30F0D-3D78-C7E2-7B12-01F75172C410}"/>
          </ac:cxnSpMkLst>
        </pc:cxnChg>
        <pc:cxnChg chg="mod">
          <ac:chgData name="Phillip Kaufman" userId="c001b2a046940d7c" providerId="LiveId" clId="{5CB25B10-5B1C-4017-B167-ED3104435743}" dt="2024-05-14T06:45:13.011" v="722"/>
          <ac:cxnSpMkLst>
            <pc:docMk/>
            <pc:sldMk cId="882562423" sldId="945"/>
            <ac:cxnSpMk id="56" creationId="{5E2B0038-D9B6-5B97-59D8-C9649A245ED9}"/>
          </ac:cxnSpMkLst>
        </pc:cxnChg>
        <pc:cxnChg chg="mod">
          <ac:chgData name="Phillip Kaufman" userId="c001b2a046940d7c" providerId="LiveId" clId="{5CB25B10-5B1C-4017-B167-ED3104435743}" dt="2024-05-27T07:35:32.979" v="8762"/>
          <ac:cxnSpMkLst>
            <pc:docMk/>
            <pc:sldMk cId="882562423" sldId="945"/>
            <ac:cxnSpMk id="57" creationId="{61852EB8-8425-1764-77A0-ED5045A4A166}"/>
          </ac:cxnSpMkLst>
        </pc:cxnChg>
        <pc:cxnChg chg="mod">
          <ac:chgData name="Phillip Kaufman" userId="c001b2a046940d7c" providerId="LiveId" clId="{5CB25B10-5B1C-4017-B167-ED3104435743}" dt="2024-05-14T06:45:13.011" v="722"/>
          <ac:cxnSpMkLst>
            <pc:docMk/>
            <pc:sldMk cId="882562423" sldId="945"/>
            <ac:cxnSpMk id="57" creationId="{BF44A33A-75C6-7602-A23C-AB590F231573}"/>
          </ac:cxnSpMkLst>
        </pc:cxnChg>
        <pc:cxnChg chg="mod">
          <ac:chgData name="Phillip Kaufman" userId="c001b2a046940d7c" providerId="LiveId" clId="{5CB25B10-5B1C-4017-B167-ED3104435743}" dt="2024-05-30T06:22:43.475" v="9613"/>
          <ac:cxnSpMkLst>
            <pc:docMk/>
            <pc:sldMk cId="882562423" sldId="945"/>
            <ac:cxnSpMk id="58" creationId="{1CD2D68E-ED72-AEF2-D8F5-E1ECCF233A53}"/>
          </ac:cxnSpMkLst>
        </pc:cxnChg>
        <pc:cxnChg chg="mod">
          <ac:chgData name="Phillip Kaufman" userId="c001b2a046940d7c" providerId="LiveId" clId="{5CB25B10-5B1C-4017-B167-ED3104435743}" dt="2024-05-14T06:45:13.011" v="722"/>
          <ac:cxnSpMkLst>
            <pc:docMk/>
            <pc:sldMk cId="882562423" sldId="945"/>
            <ac:cxnSpMk id="58" creationId="{599F8EAA-D63D-526D-C68F-5006DBEDBC2F}"/>
          </ac:cxnSpMkLst>
        </pc:cxnChg>
        <pc:cxnChg chg="mod">
          <ac:chgData name="Phillip Kaufman" userId="c001b2a046940d7c" providerId="LiveId" clId="{5CB25B10-5B1C-4017-B167-ED3104435743}" dt="2024-05-27T07:35:32.979" v="8762"/>
          <ac:cxnSpMkLst>
            <pc:docMk/>
            <pc:sldMk cId="882562423" sldId="945"/>
            <ac:cxnSpMk id="58" creationId="{DDCAADE9-01BB-96D8-8C9F-0095A0ABC524}"/>
          </ac:cxnSpMkLst>
        </pc:cxnChg>
        <pc:cxnChg chg="mod">
          <ac:chgData name="Phillip Kaufman" userId="c001b2a046940d7c" providerId="LiveId" clId="{5CB25B10-5B1C-4017-B167-ED3104435743}" dt="2024-05-27T07:35:32.979" v="8762"/>
          <ac:cxnSpMkLst>
            <pc:docMk/>
            <pc:sldMk cId="882562423" sldId="945"/>
            <ac:cxnSpMk id="59" creationId="{1FF5B296-3A9C-F0CF-AD92-D12FC0E0509E}"/>
          </ac:cxnSpMkLst>
        </pc:cxnChg>
        <pc:cxnChg chg="mod">
          <ac:chgData name="Phillip Kaufman" userId="c001b2a046940d7c" providerId="LiveId" clId="{5CB25B10-5B1C-4017-B167-ED3104435743}" dt="2024-05-30T06:22:43.475" v="9613"/>
          <ac:cxnSpMkLst>
            <pc:docMk/>
            <pc:sldMk cId="882562423" sldId="945"/>
            <ac:cxnSpMk id="59" creationId="{2B31AC68-AD6F-0646-AD08-8DD22EE70A22}"/>
          </ac:cxnSpMkLst>
        </pc:cxnChg>
        <pc:cxnChg chg="mod">
          <ac:chgData name="Phillip Kaufman" userId="c001b2a046940d7c" providerId="LiveId" clId="{5CB25B10-5B1C-4017-B167-ED3104435743}" dt="2024-05-14T06:45:13.011" v="722"/>
          <ac:cxnSpMkLst>
            <pc:docMk/>
            <pc:sldMk cId="882562423" sldId="945"/>
            <ac:cxnSpMk id="59" creationId="{D876471B-41EA-EBA7-BB35-9D2943568088}"/>
          </ac:cxnSpMkLst>
        </pc:cxnChg>
        <pc:cxnChg chg="mod">
          <ac:chgData name="Phillip Kaufman" userId="c001b2a046940d7c" providerId="LiveId" clId="{5CB25B10-5B1C-4017-B167-ED3104435743}" dt="2024-05-14T06:45:13.011" v="722"/>
          <ac:cxnSpMkLst>
            <pc:docMk/>
            <pc:sldMk cId="882562423" sldId="945"/>
            <ac:cxnSpMk id="60" creationId="{11947683-9DFF-146E-87D3-1932C86F0F8F}"/>
          </ac:cxnSpMkLst>
        </pc:cxnChg>
        <pc:cxnChg chg="mod">
          <ac:chgData name="Phillip Kaufman" userId="c001b2a046940d7c" providerId="LiveId" clId="{5CB25B10-5B1C-4017-B167-ED3104435743}" dt="2024-05-27T07:35:32.979" v="8762"/>
          <ac:cxnSpMkLst>
            <pc:docMk/>
            <pc:sldMk cId="882562423" sldId="945"/>
            <ac:cxnSpMk id="60" creationId="{BE23179C-FDDE-0265-969B-8227D19B5B29}"/>
          </ac:cxnSpMkLst>
        </pc:cxnChg>
        <pc:cxnChg chg="mod">
          <ac:chgData name="Phillip Kaufman" userId="c001b2a046940d7c" providerId="LiveId" clId="{5CB25B10-5B1C-4017-B167-ED3104435743}" dt="2024-05-27T07:35:32.979" v="8762"/>
          <ac:cxnSpMkLst>
            <pc:docMk/>
            <pc:sldMk cId="882562423" sldId="945"/>
            <ac:cxnSpMk id="61" creationId="{964A46CB-3B3B-7025-DE4E-421865877BC4}"/>
          </ac:cxnSpMkLst>
        </pc:cxnChg>
        <pc:cxnChg chg="mod">
          <ac:chgData name="Phillip Kaufman" userId="c001b2a046940d7c" providerId="LiveId" clId="{5CB25B10-5B1C-4017-B167-ED3104435743}" dt="2024-05-14T06:45:13.011" v="722"/>
          <ac:cxnSpMkLst>
            <pc:docMk/>
            <pc:sldMk cId="882562423" sldId="945"/>
            <ac:cxnSpMk id="61" creationId="{B7790CE0-F89E-12CA-6CAF-BE2D4E46C275}"/>
          </ac:cxnSpMkLst>
        </pc:cxnChg>
        <pc:cxnChg chg="mod">
          <ac:chgData name="Phillip Kaufman" userId="c001b2a046940d7c" providerId="LiveId" clId="{5CB25B10-5B1C-4017-B167-ED3104435743}" dt="2024-05-14T06:45:13.011" v="722"/>
          <ac:cxnSpMkLst>
            <pc:docMk/>
            <pc:sldMk cId="882562423" sldId="945"/>
            <ac:cxnSpMk id="62" creationId="{8BDD27BE-6377-9F94-7689-86F408125206}"/>
          </ac:cxnSpMkLst>
        </pc:cxnChg>
        <pc:cxnChg chg="mod">
          <ac:chgData name="Phillip Kaufman" userId="c001b2a046940d7c" providerId="LiveId" clId="{5CB25B10-5B1C-4017-B167-ED3104435743}" dt="2024-05-27T07:35:32.979" v="8762"/>
          <ac:cxnSpMkLst>
            <pc:docMk/>
            <pc:sldMk cId="882562423" sldId="945"/>
            <ac:cxnSpMk id="62" creationId="{E81E9E0F-1868-AC3F-0B3A-749D13A1D44E}"/>
          </ac:cxnSpMkLst>
        </pc:cxnChg>
        <pc:cxnChg chg="mod">
          <ac:chgData name="Phillip Kaufman" userId="c001b2a046940d7c" providerId="LiveId" clId="{5CB25B10-5B1C-4017-B167-ED3104435743}" dt="2024-05-14T06:45:13.011" v="722"/>
          <ac:cxnSpMkLst>
            <pc:docMk/>
            <pc:sldMk cId="882562423" sldId="945"/>
            <ac:cxnSpMk id="63" creationId="{AE6DD730-11C1-BD83-CA45-18D398B9A672}"/>
          </ac:cxnSpMkLst>
        </pc:cxnChg>
        <pc:cxnChg chg="mod">
          <ac:chgData name="Phillip Kaufman" userId="c001b2a046940d7c" providerId="LiveId" clId="{5CB25B10-5B1C-4017-B167-ED3104435743}" dt="2024-05-27T07:35:32.979" v="8762"/>
          <ac:cxnSpMkLst>
            <pc:docMk/>
            <pc:sldMk cId="882562423" sldId="945"/>
            <ac:cxnSpMk id="63" creationId="{CE4E5DC2-426E-1833-3C1A-8F56CC60759A}"/>
          </ac:cxnSpMkLst>
        </pc:cxnChg>
        <pc:cxnChg chg="mod">
          <ac:chgData name="Phillip Kaufman" userId="c001b2a046940d7c" providerId="LiveId" clId="{5CB25B10-5B1C-4017-B167-ED3104435743}" dt="2024-05-14T06:45:13.011" v="722"/>
          <ac:cxnSpMkLst>
            <pc:docMk/>
            <pc:sldMk cId="882562423" sldId="945"/>
            <ac:cxnSpMk id="64" creationId="{90059D4D-F49D-D6D3-31E8-BC4B4CC8DAB6}"/>
          </ac:cxnSpMkLst>
        </pc:cxnChg>
        <pc:cxnChg chg="mod">
          <ac:chgData name="Phillip Kaufman" userId="c001b2a046940d7c" providerId="LiveId" clId="{5CB25B10-5B1C-4017-B167-ED3104435743}" dt="2024-05-14T03:26:37.564" v="369"/>
          <ac:cxnSpMkLst>
            <pc:docMk/>
            <pc:sldMk cId="882562423" sldId="945"/>
            <ac:cxnSpMk id="64" creationId="{B9581427-FC52-7343-29AE-7B1A491B3870}"/>
          </ac:cxnSpMkLst>
        </pc:cxnChg>
        <pc:cxnChg chg="mod">
          <ac:chgData name="Phillip Kaufman" userId="c001b2a046940d7c" providerId="LiveId" clId="{5CB25B10-5B1C-4017-B167-ED3104435743}" dt="2024-05-27T07:35:32.979" v="8762"/>
          <ac:cxnSpMkLst>
            <pc:docMk/>
            <pc:sldMk cId="882562423" sldId="945"/>
            <ac:cxnSpMk id="64" creationId="{C533D6AF-453F-6844-A1DD-B72EE62C8FD8}"/>
          </ac:cxnSpMkLst>
        </pc:cxnChg>
        <pc:cxnChg chg="mod">
          <ac:chgData name="Phillip Kaufman" userId="c001b2a046940d7c" providerId="LiveId" clId="{5CB25B10-5B1C-4017-B167-ED3104435743}" dt="2024-05-14T03:26:37.564" v="369"/>
          <ac:cxnSpMkLst>
            <pc:docMk/>
            <pc:sldMk cId="882562423" sldId="945"/>
            <ac:cxnSpMk id="65" creationId="{F5E3F435-1DCB-F3C4-DFB6-B3E2A100363B}"/>
          </ac:cxnSpMkLst>
        </pc:cxnChg>
        <pc:cxnChg chg="mod">
          <ac:chgData name="Phillip Kaufman" userId="c001b2a046940d7c" providerId="LiveId" clId="{5CB25B10-5B1C-4017-B167-ED3104435743}" dt="2024-05-27T07:35:32.979" v="8762"/>
          <ac:cxnSpMkLst>
            <pc:docMk/>
            <pc:sldMk cId="882562423" sldId="945"/>
            <ac:cxnSpMk id="65" creationId="{FF0DB57A-916C-50CD-79BD-5BF5778F9AAE}"/>
          </ac:cxnSpMkLst>
        </pc:cxnChg>
        <pc:cxnChg chg="mod">
          <ac:chgData name="Phillip Kaufman" userId="c001b2a046940d7c" providerId="LiveId" clId="{5CB25B10-5B1C-4017-B167-ED3104435743}" dt="2024-05-27T07:35:32.979" v="8762"/>
          <ac:cxnSpMkLst>
            <pc:docMk/>
            <pc:sldMk cId="882562423" sldId="945"/>
            <ac:cxnSpMk id="66" creationId="{7D713111-65BB-E280-CE86-1A7A606577E2}"/>
          </ac:cxnSpMkLst>
        </pc:cxnChg>
        <pc:cxnChg chg="mod">
          <ac:chgData name="Phillip Kaufman" userId="c001b2a046940d7c" providerId="LiveId" clId="{5CB25B10-5B1C-4017-B167-ED3104435743}" dt="2024-05-14T06:45:07.511" v="721" actId="165"/>
          <ac:cxnSpMkLst>
            <pc:docMk/>
            <pc:sldMk cId="882562423" sldId="945"/>
            <ac:cxnSpMk id="70" creationId="{3AEAA57D-77B2-0472-33A7-1E5A1CE136CD}"/>
          </ac:cxnSpMkLst>
        </pc:cxnChg>
        <pc:cxnChg chg="mod">
          <ac:chgData name="Phillip Kaufman" userId="c001b2a046940d7c" providerId="LiveId" clId="{5CB25B10-5B1C-4017-B167-ED3104435743}" dt="2024-05-14T06:45:07.511" v="721" actId="165"/>
          <ac:cxnSpMkLst>
            <pc:docMk/>
            <pc:sldMk cId="882562423" sldId="945"/>
            <ac:cxnSpMk id="71" creationId="{0F4F3A2F-FC02-080F-F90A-1389016EC2D0}"/>
          </ac:cxnSpMkLst>
        </pc:cxnChg>
        <pc:cxnChg chg="mod">
          <ac:chgData name="Phillip Kaufman" userId="c001b2a046940d7c" providerId="LiveId" clId="{5CB25B10-5B1C-4017-B167-ED3104435743}" dt="2024-05-14T06:45:07.511" v="721" actId="165"/>
          <ac:cxnSpMkLst>
            <pc:docMk/>
            <pc:sldMk cId="882562423" sldId="945"/>
            <ac:cxnSpMk id="72" creationId="{94CFA6AB-1DAD-D1E8-5A15-6B722320FD46}"/>
          </ac:cxnSpMkLst>
        </pc:cxnChg>
        <pc:cxnChg chg="mod">
          <ac:chgData name="Phillip Kaufman" userId="c001b2a046940d7c" providerId="LiveId" clId="{5CB25B10-5B1C-4017-B167-ED3104435743}" dt="2024-05-14T06:45:07.511" v="721" actId="165"/>
          <ac:cxnSpMkLst>
            <pc:docMk/>
            <pc:sldMk cId="882562423" sldId="945"/>
            <ac:cxnSpMk id="73" creationId="{C976E75A-A4BD-A354-6469-8F87DAAFC8B6}"/>
          </ac:cxnSpMkLst>
        </pc:cxnChg>
        <pc:cxnChg chg="mod">
          <ac:chgData name="Phillip Kaufman" userId="c001b2a046940d7c" providerId="LiveId" clId="{5CB25B10-5B1C-4017-B167-ED3104435743}" dt="2024-05-14T06:45:07.511" v="721" actId="165"/>
          <ac:cxnSpMkLst>
            <pc:docMk/>
            <pc:sldMk cId="882562423" sldId="945"/>
            <ac:cxnSpMk id="74" creationId="{8AD91643-1532-6252-507B-6AF9A183900D}"/>
          </ac:cxnSpMkLst>
        </pc:cxnChg>
        <pc:cxnChg chg="mod">
          <ac:chgData name="Phillip Kaufman" userId="c001b2a046940d7c" providerId="LiveId" clId="{5CB25B10-5B1C-4017-B167-ED3104435743}" dt="2024-05-14T06:45:07.511" v="721" actId="165"/>
          <ac:cxnSpMkLst>
            <pc:docMk/>
            <pc:sldMk cId="882562423" sldId="945"/>
            <ac:cxnSpMk id="75" creationId="{7CD0D284-4580-8B1B-7F81-7834A5C41546}"/>
          </ac:cxnSpMkLst>
        </pc:cxnChg>
        <pc:cxnChg chg="mod">
          <ac:chgData name="Phillip Kaufman" userId="c001b2a046940d7c" providerId="LiveId" clId="{5CB25B10-5B1C-4017-B167-ED3104435743}" dt="2024-05-14T06:45:07.511" v="721" actId="165"/>
          <ac:cxnSpMkLst>
            <pc:docMk/>
            <pc:sldMk cId="882562423" sldId="945"/>
            <ac:cxnSpMk id="76" creationId="{1D6ABA87-15BD-EE2B-5C78-CE09032C5E64}"/>
          </ac:cxnSpMkLst>
        </pc:cxnChg>
        <pc:cxnChg chg="mod">
          <ac:chgData name="Phillip Kaufman" userId="c001b2a046940d7c" providerId="LiveId" clId="{5CB25B10-5B1C-4017-B167-ED3104435743}" dt="2024-05-14T06:45:07.511" v="721" actId="165"/>
          <ac:cxnSpMkLst>
            <pc:docMk/>
            <pc:sldMk cId="882562423" sldId="945"/>
            <ac:cxnSpMk id="77" creationId="{F1A5BADF-B1C2-76E4-FF48-6EDF124E10DA}"/>
          </ac:cxnSpMkLst>
        </pc:cxnChg>
        <pc:cxnChg chg="mod">
          <ac:chgData name="Phillip Kaufman" userId="c001b2a046940d7c" providerId="LiveId" clId="{5CB25B10-5B1C-4017-B167-ED3104435743}" dt="2024-05-14T06:45:07.511" v="721" actId="165"/>
          <ac:cxnSpMkLst>
            <pc:docMk/>
            <pc:sldMk cId="882562423" sldId="945"/>
            <ac:cxnSpMk id="78" creationId="{104F217E-DAA2-5B14-3822-DDEBF35CF31F}"/>
          </ac:cxnSpMkLst>
        </pc:cxnChg>
        <pc:cxnChg chg="mod">
          <ac:chgData name="Phillip Kaufman" userId="c001b2a046940d7c" providerId="LiveId" clId="{5CB25B10-5B1C-4017-B167-ED3104435743}" dt="2024-05-14T06:45:07.511" v="721" actId="165"/>
          <ac:cxnSpMkLst>
            <pc:docMk/>
            <pc:sldMk cId="882562423" sldId="945"/>
            <ac:cxnSpMk id="79" creationId="{F9E82D36-DBC8-596A-7599-409AB83799EE}"/>
          </ac:cxnSpMkLst>
        </pc:cxnChg>
        <pc:cxnChg chg="mod">
          <ac:chgData name="Phillip Kaufman" userId="c001b2a046940d7c" providerId="LiveId" clId="{5CB25B10-5B1C-4017-B167-ED3104435743}" dt="2024-05-14T06:45:07.511" v="721" actId="165"/>
          <ac:cxnSpMkLst>
            <pc:docMk/>
            <pc:sldMk cId="882562423" sldId="945"/>
            <ac:cxnSpMk id="80" creationId="{BC8F9C3C-5D1A-61AA-402A-575D7025493A}"/>
          </ac:cxnSpMkLst>
        </pc:cxnChg>
        <pc:cxnChg chg="mod">
          <ac:chgData name="Phillip Kaufman" userId="c001b2a046940d7c" providerId="LiveId" clId="{5CB25B10-5B1C-4017-B167-ED3104435743}" dt="2024-05-14T06:45:07.511" v="721" actId="165"/>
          <ac:cxnSpMkLst>
            <pc:docMk/>
            <pc:sldMk cId="882562423" sldId="945"/>
            <ac:cxnSpMk id="81" creationId="{05ECEF84-B7B6-2ABD-948F-147EC00EE68B}"/>
          </ac:cxnSpMkLst>
        </pc:cxnChg>
        <pc:cxnChg chg="mod">
          <ac:chgData name="Phillip Kaufman" userId="c001b2a046940d7c" providerId="LiveId" clId="{5CB25B10-5B1C-4017-B167-ED3104435743}" dt="2024-05-14T06:45:07.511" v="721" actId="165"/>
          <ac:cxnSpMkLst>
            <pc:docMk/>
            <pc:sldMk cId="882562423" sldId="945"/>
            <ac:cxnSpMk id="82" creationId="{3A9D715D-DCE0-5BFA-6ECD-024431E1A174}"/>
          </ac:cxnSpMkLst>
        </pc:cxnChg>
        <pc:cxnChg chg="mod">
          <ac:chgData name="Phillip Kaufman" userId="c001b2a046940d7c" providerId="LiveId" clId="{5CB25B10-5B1C-4017-B167-ED3104435743}" dt="2024-05-14T06:45:07.511" v="721" actId="165"/>
          <ac:cxnSpMkLst>
            <pc:docMk/>
            <pc:sldMk cId="882562423" sldId="945"/>
            <ac:cxnSpMk id="83" creationId="{E89FBBE7-E25F-D989-5CCB-63763344C29D}"/>
          </ac:cxnSpMkLst>
        </pc:cxnChg>
        <pc:cxnChg chg="mod">
          <ac:chgData name="Phillip Kaufman" userId="c001b2a046940d7c" providerId="LiveId" clId="{5CB25B10-5B1C-4017-B167-ED3104435743}" dt="2024-05-14T06:45:07.511" v="721" actId="165"/>
          <ac:cxnSpMkLst>
            <pc:docMk/>
            <pc:sldMk cId="882562423" sldId="945"/>
            <ac:cxnSpMk id="84" creationId="{D8C889D2-C80E-759C-72FA-41640290AF6E}"/>
          </ac:cxnSpMkLst>
        </pc:cxnChg>
        <pc:cxnChg chg="mod">
          <ac:chgData name="Phillip Kaufman" userId="c001b2a046940d7c" providerId="LiveId" clId="{5CB25B10-5B1C-4017-B167-ED3104435743}" dt="2024-05-14T06:45:07.511" v="721" actId="165"/>
          <ac:cxnSpMkLst>
            <pc:docMk/>
            <pc:sldMk cId="882562423" sldId="945"/>
            <ac:cxnSpMk id="85" creationId="{C219FB75-A4B8-4539-1749-EB27133CA248}"/>
          </ac:cxnSpMkLst>
        </pc:cxnChg>
        <pc:cxnChg chg="mod">
          <ac:chgData name="Phillip Kaufman" userId="c001b2a046940d7c" providerId="LiveId" clId="{5CB25B10-5B1C-4017-B167-ED3104435743}" dt="2024-05-14T06:45:07.511" v="721" actId="165"/>
          <ac:cxnSpMkLst>
            <pc:docMk/>
            <pc:sldMk cId="882562423" sldId="945"/>
            <ac:cxnSpMk id="86" creationId="{BD2B9FD3-BAB3-F495-7C7F-A4AF538A4983}"/>
          </ac:cxnSpMkLst>
        </pc:cxnChg>
        <pc:cxnChg chg="mod">
          <ac:chgData name="Phillip Kaufman" userId="c001b2a046940d7c" providerId="LiveId" clId="{5CB25B10-5B1C-4017-B167-ED3104435743}" dt="2024-05-14T06:45:07.511" v="721" actId="165"/>
          <ac:cxnSpMkLst>
            <pc:docMk/>
            <pc:sldMk cId="882562423" sldId="945"/>
            <ac:cxnSpMk id="87" creationId="{55F8FB87-A833-3569-826D-7133873F3E63}"/>
          </ac:cxnSpMkLst>
        </pc:cxnChg>
        <pc:cxnChg chg="mod">
          <ac:chgData name="Phillip Kaufman" userId="c001b2a046940d7c" providerId="LiveId" clId="{5CB25B10-5B1C-4017-B167-ED3104435743}" dt="2024-05-14T06:45:07.511" v="721" actId="165"/>
          <ac:cxnSpMkLst>
            <pc:docMk/>
            <pc:sldMk cId="882562423" sldId="945"/>
            <ac:cxnSpMk id="88" creationId="{B20325A1-E7D0-C5AC-9B9C-41B74FD5E1F4}"/>
          </ac:cxnSpMkLst>
        </pc:cxnChg>
        <pc:cxnChg chg="mod">
          <ac:chgData name="Phillip Kaufman" userId="c001b2a046940d7c" providerId="LiveId" clId="{5CB25B10-5B1C-4017-B167-ED3104435743}" dt="2024-05-14T06:45:07.511" v="721" actId="165"/>
          <ac:cxnSpMkLst>
            <pc:docMk/>
            <pc:sldMk cId="882562423" sldId="945"/>
            <ac:cxnSpMk id="89" creationId="{9CE94092-4A23-D953-EC08-38F2D809AA51}"/>
          </ac:cxnSpMkLst>
        </pc:cxnChg>
        <pc:cxnChg chg="mod">
          <ac:chgData name="Phillip Kaufman" userId="c001b2a046940d7c" providerId="LiveId" clId="{5CB25B10-5B1C-4017-B167-ED3104435743}" dt="2024-05-14T06:45:07.511" v="721" actId="165"/>
          <ac:cxnSpMkLst>
            <pc:docMk/>
            <pc:sldMk cId="882562423" sldId="945"/>
            <ac:cxnSpMk id="90" creationId="{640E2610-D9EA-70C9-38AF-B07DF00B75D8}"/>
          </ac:cxnSpMkLst>
        </pc:cxnChg>
        <pc:cxnChg chg="mod">
          <ac:chgData name="Phillip Kaufman" userId="c001b2a046940d7c" providerId="LiveId" clId="{5CB25B10-5B1C-4017-B167-ED3104435743}" dt="2024-05-14T06:45:07.511" v="721" actId="165"/>
          <ac:cxnSpMkLst>
            <pc:docMk/>
            <pc:sldMk cId="882562423" sldId="945"/>
            <ac:cxnSpMk id="91" creationId="{20EDFD42-D63E-5F21-635D-892E504DB63C}"/>
          </ac:cxnSpMkLst>
        </pc:cxnChg>
        <pc:cxnChg chg="mod">
          <ac:chgData name="Phillip Kaufman" userId="c001b2a046940d7c" providerId="LiveId" clId="{5CB25B10-5B1C-4017-B167-ED3104435743}" dt="2024-05-14T06:45:07.511" v="721" actId="165"/>
          <ac:cxnSpMkLst>
            <pc:docMk/>
            <pc:sldMk cId="882562423" sldId="945"/>
            <ac:cxnSpMk id="92" creationId="{91476270-C743-1B40-83AC-176637899F1C}"/>
          </ac:cxnSpMkLst>
        </pc:cxnChg>
        <pc:cxnChg chg="mod">
          <ac:chgData name="Phillip Kaufman" userId="c001b2a046940d7c" providerId="LiveId" clId="{5CB25B10-5B1C-4017-B167-ED3104435743}" dt="2024-05-14T06:45:07.511" v="721" actId="165"/>
          <ac:cxnSpMkLst>
            <pc:docMk/>
            <pc:sldMk cId="882562423" sldId="945"/>
            <ac:cxnSpMk id="93" creationId="{A84B27CE-0283-A2F3-024A-EA3D28541631}"/>
          </ac:cxnSpMkLst>
        </pc:cxnChg>
        <pc:cxnChg chg="mod">
          <ac:chgData name="Phillip Kaufman" userId="c001b2a046940d7c" providerId="LiveId" clId="{5CB25B10-5B1C-4017-B167-ED3104435743}" dt="2024-05-14T06:45:07.511" v="721" actId="165"/>
          <ac:cxnSpMkLst>
            <pc:docMk/>
            <pc:sldMk cId="882562423" sldId="945"/>
            <ac:cxnSpMk id="94" creationId="{57578FF8-7292-C6F8-ACD3-CC7B9A06C574}"/>
          </ac:cxnSpMkLst>
        </pc:cxnChg>
        <pc:cxnChg chg="mod">
          <ac:chgData name="Phillip Kaufman" userId="c001b2a046940d7c" providerId="LiveId" clId="{5CB25B10-5B1C-4017-B167-ED3104435743}" dt="2024-05-14T06:45:07.511" v="721" actId="165"/>
          <ac:cxnSpMkLst>
            <pc:docMk/>
            <pc:sldMk cId="882562423" sldId="945"/>
            <ac:cxnSpMk id="95" creationId="{468DBB20-B822-BC9F-744D-8E8C3A53DD10}"/>
          </ac:cxnSpMkLst>
        </pc:cxnChg>
        <pc:cxnChg chg="mod">
          <ac:chgData name="Phillip Kaufman" userId="c001b2a046940d7c" providerId="LiveId" clId="{5CB25B10-5B1C-4017-B167-ED3104435743}" dt="2024-05-14T06:45:07.511" v="721" actId="165"/>
          <ac:cxnSpMkLst>
            <pc:docMk/>
            <pc:sldMk cId="882562423" sldId="945"/>
            <ac:cxnSpMk id="96" creationId="{034FB9F1-0D21-7282-3218-0A9FBA929597}"/>
          </ac:cxnSpMkLst>
        </pc:cxnChg>
        <pc:cxnChg chg="mod">
          <ac:chgData name="Phillip Kaufman" userId="c001b2a046940d7c" providerId="LiveId" clId="{5CB25B10-5B1C-4017-B167-ED3104435743}" dt="2024-05-14T06:45:07.511" v="721" actId="165"/>
          <ac:cxnSpMkLst>
            <pc:docMk/>
            <pc:sldMk cId="882562423" sldId="945"/>
            <ac:cxnSpMk id="97" creationId="{60381977-3105-174B-1960-4E0E588DC88A}"/>
          </ac:cxnSpMkLst>
        </pc:cxnChg>
        <pc:cxnChg chg="mod">
          <ac:chgData name="Phillip Kaufman" userId="c001b2a046940d7c" providerId="LiveId" clId="{5CB25B10-5B1C-4017-B167-ED3104435743}" dt="2024-05-14T06:45:07.511" v="721" actId="165"/>
          <ac:cxnSpMkLst>
            <pc:docMk/>
            <pc:sldMk cId="882562423" sldId="945"/>
            <ac:cxnSpMk id="98" creationId="{EAAC62ED-22DD-62F0-4243-E3F8E7B52770}"/>
          </ac:cxnSpMkLst>
        </pc:cxnChg>
        <pc:cxnChg chg="mod">
          <ac:chgData name="Phillip Kaufman" userId="c001b2a046940d7c" providerId="LiveId" clId="{5CB25B10-5B1C-4017-B167-ED3104435743}" dt="2024-05-14T06:45:07.511" v="721" actId="165"/>
          <ac:cxnSpMkLst>
            <pc:docMk/>
            <pc:sldMk cId="882562423" sldId="945"/>
            <ac:cxnSpMk id="99" creationId="{8FA3C7C4-A6DA-867A-1089-FE2235EEB2E7}"/>
          </ac:cxnSpMkLst>
        </pc:cxnChg>
        <pc:cxnChg chg="mod">
          <ac:chgData name="Phillip Kaufman" userId="c001b2a046940d7c" providerId="LiveId" clId="{5CB25B10-5B1C-4017-B167-ED3104435743}" dt="2024-05-14T06:45:07.511" v="721" actId="165"/>
          <ac:cxnSpMkLst>
            <pc:docMk/>
            <pc:sldMk cId="882562423" sldId="945"/>
            <ac:cxnSpMk id="100" creationId="{02900570-5A23-920F-CD59-652A24FC929D}"/>
          </ac:cxnSpMkLst>
        </pc:cxnChg>
        <pc:cxnChg chg="mod">
          <ac:chgData name="Phillip Kaufman" userId="c001b2a046940d7c" providerId="LiveId" clId="{5CB25B10-5B1C-4017-B167-ED3104435743}" dt="2024-05-14T06:45:07.511" v="721" actId="165"/>
          <ac:cxnSpMkLst>
            <pc:docMk/>
            <pc:sldMk cId="882562423" sldId="945"/>
            <ac:cxnSpMk id="101" creationId="{638F2AF7-8CE0-A482-4351-2E24112D6FE3}"/>
          </ac:cxnSpMkLst>
        </pc:cxnChg>
        <pc:cxnChg chg="mod">
          <ac:chgData name="Phillip Kaufman" userId="c001b2a046940d7c" providerId="LiveId" clId="{5CB25B10-5B1C-4017-B167-ED3104435743}" dt="2024-05-27T07:35:32.979" v="8762"/>
          <ac:cxnSpMkLst>
            <pc:docMk/>
            <pc:sldMk cId="882562423" sldId="945"/>
            <ac:cxnSpMk id="111" creationId="{5888A080-619C-FC2E-DBA6-E84E1459E189}"/>
          </ac:cxnSpMkLst>
        </pc:cxnChg>
        <pc:cxnChg chg="mod">
          <ac:chgData name="Phillip Kaufman" userId="c001b2a046940d7c" providerId="LiveId" clId="{5CB25B10-5B1C-4017-B167-ED3104435743}" dt="2024-05-27T07:35:32.979" v="8762"/>
          <ac:cxnSpMkLst>
            <pc:docMk/>
            <pc:sldMk cId="882562423" sldId="945"/>
            <ac:cxnSpMk id="112" creationId="{61A601DB-7EE2-7B12-EB27-02E3A9E8CC3E}"/>
          </ac:cxnSpMkLst>
        </pc:cxnChg>
        <pc:cxnChg chg="mod">
          <ac:chgData name="Phillip Kaufman" userId="c001b2a046940d7c" providerId="LiveId" clId="{5CB25B10-5B1C-4017-B167-ED3104435743}" dt="2024-05-27T07:35:32.979" v="8762"/>
          <ac:cxnSpMkLst>
            <pc:docMk/>
            <pc:sldMk cId="882562423" sldId="945"/>
            <ac:cxnSpMk id="113" creationId="{679CF4D6-D230-3631-1D4C-FAE44E0FB8EB}"/>
          </ac:cxnSpMkLst>
        </pc:cxnChg>
        <pc:cxnChg chg="mod">
          <ac:chgData name="Phillip Kaufman" userId="c001b2a046940d7c" providerId="LiveId" clId="{5CB25B10-5B1C-4017-B167-ED3104435743}" dt="2024-05-27T07:35:32.979" v="8762"/>
          <ac:cxnSpMkLst>
            <pc:docMk/>
            <pc:sldMk cId="882562423" sldId="945"/>
            <ac:cxnSpMk id="120" creationId="{97B95A82-5967-0B04-E592-A8986222ADD1}"/>
          </ac:cxnSpMkLst>
        </pc:cxnChg>
        <pc:cxnChg chg="mod">
          <ac:chgData name="Phillip Kaufman" userId="c001b2a046940d7c" providerId="LiveId" clId="{5CB25B10-5B1C-4017-B167-ED3104435743}" dt="2024-05-27T07:35:32.979" v="8762"/>
          <ac:cxnSpMkLst>
            <pc:docMk/>
            <pc:sldMk cId="882562423" sldId="945"/>
            <ac:cxnSpMk id="121" creationId="{6F1051E3-8492-CFFC-FEBB-51288B775763}"/>
          </ac:cxnSpMkLst>
        </pc:cxnChg>
        <pc:cxnChg chg="mod">
          <ac:chgData name="Phillip Kaufman" userId="c001b2a046940d7c" providerId="LiveId" clId="{5CB25B10-5B1C-4017-B167-ED3104435743}" dt="2024-05-27T07:35:32.979" v="8762"/>
          <ac:cxnSpMkLst>
            <pc:docMk/>
            <pc:sldMk cId="882562423" sldId="945"/>
            <ac:cxnSpMk id="122" creationId="{36B9FF3E-842A-094D-7593-714E0519CFAC}"/>
          </ac:cxnSpMkLst>
        </pc:cxnChg>
        <pc:cxnChg chg="mod">
          <ac:chgData name="Phillip Kaufman" userId="c001b2a046940d7c" providerId="LiveId" clId="{5CB25B10-5B1C-4017-B167-ED3104435743}" dt="2024-05-27T07:35:32.979" v="8762"/>
          <ac:cxnSpMkLst>
            <pc:docMk/>
            <pc:sldMk cId="882562423" sldId="945"/>
            <ac:cxnSpMk id="123" creationId="{112BB721-CFAF-5DF7-8581-D152131A2299}"/>
          </ac:cxnSpMkLst>
        </pc:cxnChg>
        <pc:cxnChg chg="mod">
          <ac:chgData name="Phillip Kaufman" userId="c001b2a046940d7c" providerId="LiveId" clId="{5CB25B10-5B1C-4017-B167-ED3104435743}" dt="2024-05-27T07:35:32.979" v="8762"/>
          <ac:cxnSpMkLst>
            <pc:docMk/>
            <pc:sldMk cId="882562423" sldId="945"/>
            <ac:cxnSpMk id="124" creationId="{D474B369-A20B-249B-CE2F-3894FD4625DF}"/>
          </ac:cxnSpMkLst>
        </pc:cxnChg>
        <pc:cxnChg chg="mod">
          <ac:chgData name="Phillip Kaufman" userId="c001b2a046940d7c" providerId="LiveId" clId="{5CB25B10-5B1C-4017-B167-ED3104435743}" dt="2024-05-27T07:35:32.979" v="8762"/>
          <ac:cxnSpMkLst>
            <pc:docMk/>
            <pc:sldMk cId="882562423" sldId="945"/>
            <ac:cxnSpMk id="125" creationId="{39934337-7D9A-7645-A279-63242B8F0E88}"/>
          </ac:cxnSpMkLst>
        </pc:cxnChg>
        <pc:cxnChg chg="mod">
          <ac:chgData name="Phillip Kaufman" userId="c001b2a046940d7c" providerId="LiveId" clId="{5CB25B10-5B1C-4017-B167-ED3104435743}" dt="2024-05-27T07:37:24.932" v="8818" actId="1038"/>
          <ac:cxnSpMkLst>
            <pc:docMk/>
            <pc:sldMk cId="882562423" sldId="945"/>
            <ac:cxnSpMk id="126" creationId="{5B345D7A-1F21-5340-DFB5-6EC513871361}"/>
          </ac:cxnSpMkLst>
        </pc:cxnChg>
        <pc:cxnChg chg="mod">
          <ac:chgData name="Phillip Kaufman" userId="c001b2a046940d7c" providerId="LiveId" clId="{5CB25B10-5B1C-4017-B167-ED3104435743}" dt="2024-05-27T07:35:32.979" v="8762"/>
          <ac:cxnSpMkLst>
            <pc:docMk/>
            <pc:sldMk cId="882562423" sldId="945"/>
            <ac:cxnSpMk id="127" creationId="{A31CBB08-7D51-EA5A-8CA9-001685016C36}"/>
          </ac:cxnSpMkLst>
        </pc:cxnChg>
        <pc:cxnChg chg="mod">
          <ac:chgData name="Phillip Kaufman" userId="c001b2a046940d7c" providerId="LiveId" clId="{5CB25B10-5B1C-4017-B167-ED3104435743}" dt="2024-05-30T06:26:45.061" v="9677" actId="404"/>
          <ac:cxnSpMkLst>
            <pc:docMk/>
            <pc:sldMk cId="882562423" sldId="945"/>
            <ac:cxnSpMk id="128" creationId="{35C367D4-BB9C-E19A-2D0D-F853C42B1796}"/>
          </ac:cxnSpMkLst>
        </pc:cxnChg>
        <pc:cxnChg chg="mod">
          <ac:chgData name="Phillip Kaufman" userId="c001b2a046940d7c" providerId="LiveId" clId="{5CB25B10-5B1C-4017-B167-ED3104435743}" dt="2024-05-27T07:35:32.979" v="8762"/>
          <ac:cxnSpMkLst>
            <pc:docMk/>
            <pc:sldMk cId="882562423" sldId="945"/>
            <ac:cxnSpMk id="128" creationId="{863C52A9-09C2-8333-28EF-04FEDD165165}"/>
          </ac:cxnSpMkLst>
        </pc:cxnChg>
        <pc:cxnChg chg="mod">
          <ac:chgData name="Phillip Kaufman" userId="c001b2a046940d7c" providerId="LiveId" clId="{5CB25B10-5B1C-4017-B167-ED3104435743}" dt="2024-05-30T06:26:45.061" v="9677" actId="404"/>
          <ac:cxnSpMkLst>
            <pc:docMk/>
            <pc:sldMk cId="882562423" sldId="945"/>
            <ac:cxnSpMk id="129" creationId="{090A1F83-CAA5-BD11-0C65-7B65BAF457B8}"/>
          </ac:cxnSpMkLst>
        </pc:cxnChg>
        <pc:cxnChg chg="mod">
          <ac:chgData name="Phillip Kaufman" userId="c001b2a046940d7c" providerId="LiveId" clId="{5CB25B10-5B1C-4017-B167-ED3104435743}" dt="2024-05-27T07:35:32.979" v="8762"/>
          <ac:cxnSpMkLst>
            <pc:docMk/>
            <pc:sldMk cId="882562423" sldId="945"/>
            <ac:cxnSpMk id="129" creationId="{E3C890F6-A3F3-0F68-E0C0-7432D993BA05}"/>
          </ac:cxnSpMkLst>
        </pc:cxnChg>
        <pc:cxnChg chg="mod">
          <ac:chgData name="Phillip Kaufman" userId="c001b2a046940d7c" providerId="LiveId" clId="{5CB25B10-5B1C-4017-B167-ED3104435743}" dt="2024-05-30T06:26:45.061" v="9677" actId="404"/>
          <ac:cxnSpMkLst>
            <pc:docMk/>
            <pc:sldMk cId="882562423" sldId="945"/>
            <ac:cxnSpMk id="130" creationId="{3D6C8ECB-DEAB-D29C-1B36-8F5F7AAF006A}"/>
          </ac:cxnSpMkLst>
        </pc:cxnChg>
        <pc:cxnChg chg="mod">
          <ac:chgData name="Phillip Kaufman" userId="c001b2a046940d7c" providerId="LiveId" clId="{5CB25B10-5B1C-4017-B167-ED3104435743}" dt="2024-05-30T06:26:45.061" v="9677" actId="404"/>
          <ac:cxnSpMkLst>
            <pc:docMk/>
            <pc:sldMk cId="882562423" sldId="945"/>
            <ac:cxnSpMk id="131" creationId="{2FEDD5C7-0C30-FC79-DA76-192E537AA2E7}"/>
          </ac:cxnSpMkLst>
        </pc:cxnChg>
        <pc:cxnChg chg="mod">
          <ac:chgData name="Phillip Kaufman" userId="c001b2a046940d7c" providerId="LiveId" clId="{5CB25B10-5B1C-4017-B167-ED3104435743}" dt="2024-05-30T06:26:45.061" v="9677" actId="404"/>
          <ac:cxnSpMkLst>
            <pc:docMk/>
            <pc:sldMk cId="882562423" sldId="945"/>
            <ac:cxnSpMk id="132" creationId="{8AADABB7-AE91-4930-0782-5C92003A6714}"/>
          </ac:cxnSpMkLst>
        </pc:cxnChg>
        <pc:cxnChg chg="mod">
          <ac:chgData name="Phillip Kaufman" userId="c001b2a046940d7c" providerId="LiveId" clId="{5CB25B10-5B1C-4017-B167-ED3104435743}" dt="2024-05-30T06:26:45.061" v="9677" actId="404"/>
          <ac:cxnSpMkLst>
            <pc:docMk/>
            <pc:sldMk cId="882562423" sldId="945"/>
            <ac:cxnSpMk id="133" creationId="{170EB303-4F40-0582-4E47-3235713BD61D}"/>
          </ac:cxnSpMkLst>
        </pc:cxnChg>
        <pc:cxnChg chg="mod">
          <ac:chgData name="Phillip Kaufman" userId="c001b2a046940d7c" providerId="LiveId" clId="{5CB25B10-5B1C-4017-B167-ED3104435743}" dt="2024-05-27T07:37:38.911" v="8837"/>
          <ac:cxnSpMkLst>
            <pc:docMk/>
            <pc:sldMk cId="882562423" sldId="945"/>
            <ac:cxnSpMk id="138" creationId="{B5B59742-50EA-EF96-8701-BFD0A0DF9F93}"/>
          </ac:cxnSpMkLst>
        </pc:cxnChg>
        <pc:cxnChg chg="mod">
          <ac:chgData name="Phillip Kaufman" userId="c001b2a046940d7c" providerId="LiveId" clId="{5CB25B10-5B1C-4017-B167-ED3104435743}" dt="2024-05-27T07:37:38.911" v="8837"/>
          <ac:cxnSpMkLst>
            <pc:docMk/>
            <pc:sldMk cId="882562423" sldId="945"/>
            <ac:cxnSpMk id="139" creationId="{D92448F2-8012-9718-6F23-00F28C7360CB}"/>
          </ac:cxnSpMkLst>
        </pc:cxnChg>
        <pc:cxnChg chg="mod">
          <ac:chgData name="Phillip Kaufman" userId="c001b2a046940d7c" providerId="LiveId" clId="{5CB25B10-5B1C-4017-B167-ED3104435743}" dt="2024-05-27T07:37:38.911" v="8837"/>
          <ac:cxnSpMkLst>
            <pc:docMk/>
            <pc:sldMk cId="882562423" sldId="945"/>
            <ac:cxnSpMk id="140" creationId="{AC38CE60-502D-B59B-EB58-D3E84134FD9B}"/>
          </ac:cxnSpMkLst>
        </pc:cxnChg>
        <pc:cxnChg chg="mod">
          <ac:chgData name="Phillip Kaufman" userId="c001b2a046940d7c" providerId="LiveId" clId="{5CB25B10-5B1C-4017-B167-ED3104435743}" dt="2024-05-27T07:37:38.911" v="8837"/>
          <ac:cxnSpMkLst>
            <pc:docMk/>
            <pc:sldMk cId="882562423" sldId="945"/>
            <ac:cxnSpMk id="141" creationId="{7F64C7E4-B2CF-63DE-19A6-BC1FF66BD4F9}"/>
          </ac:cxnSpMkLst>
        </pc:cxnChg>
        <pc:cxnChg chg="mod">
          <ac:chgData name="Phillip Kaufman" userId="c001b2a046940d7c" providerId="LiveId" clId="{5CB25B10-5B1C-4017-B167-ED3104435743}" dt="2024-05-30T06:26:45.061" v="9677" actId="404"/>
          <ac:cxnSpMkLst>
            <pc:docMk/>
            <pc:sldMk cId="882562423" sldId="945"/>
            <ac:cxnSpMk id="142" creationId="{4A6FF6A0-18BB-EA24-927E-85D6CD86ECF5}"/>
          </ac:cxnSpMkLst>
        </pc:cxnChg>
        <pc:cxnChg chg="mod">
          <ac:chgData name="Phillip Kaufman" userId="c001b2a046940d7c" providerId="LiveId" clId="{5CB25B10-5B1C-4017-B167-ED3104435743}" dt="2024-05-14T06:45:07.511" v="721" actId="165"/>
          <ac:cxnSpMkLst>
            <pc:docMk/>
            <pc:sldMk cId="882562423" sldId="945"/>
            <ac:cxnSpMk id="142" creationId="{C26BB54F-CC03-99D3-D044-3A2E8C3BA7A5}"/>
          </ac:cxnSpMkLst>
        </pc:cxnChg>
        <pc:cxnChg chg="mod">
          <ac:chgData name="Phillip Kaufman" userId="c001b2a046940d7c" providerId="LiveId" clId="{5CB25B10-5B1C-4017-B167-ED3104435743}" dt="2024-05-27T07:37:38.911" v="8837"/>
          <ac:cxnSpMkLst>
            <pc:docMk/>
            <pc:sldMk cId="882562423" sldId="945"/>
            <ac:cxnSpMk id="143" creationId="{8C4F10AA-059D-E63C-FA73-28BFF2924F96}"/>
          </ac:cxnSpMkLst>
        </pc:cxnChg>
        <pc:cxnChg chg="mod">
          <ac:chgData name="Phillip Kaufman" userId="c001b2a046940d7c" providerId="LiveId" clId="{5CB25B10-5B1C-4017-B167-ED3104435743}" dt="2024-05-14T06:45:07.511" v="721" actId="165"/>
          <ac:cxnSpMkLst>
            <pc:docMk/>
            <pc:sldMk cId="882562423" sldId="945"/>
            <ac:cxnSpMk id="144" creationId="{A0000CAF-4F3B-73BE-826E-9BAAB5D8ED8D}"/>
          </ac:cxnSpMkLst>
        </pc:cxnChg>
        <pc:cxnChg chg="mod">
          <ac:chgData name="Phillip Kaufman" userId="c001b2a046940d7c" providerId="LiveId" clId="{5CB25B10-5B1C-4017-B167-ED3104435743}" dt="2024-05-30T06:26:45.061" v="9677" actId="404"/>
          <ac:cxnSpMkLst>
            <pc:docMk/>
            <pc:sldMk cId="882562423" sldId="945"/>
            <ac:cxnSpMk id="144" creationId="{A7CAC003-4B1B-1FDD-6A5A-4653FAFB9735}"/>
          </ac:cxnSpMkLst>
        </pc:cxnChg>
        <pc:cxnChg chg="mod">
          <ac:chgData name="Phillip Kaufman" userId="c001b2a046940d7c" providerId="LiveId" clId="{5CB25B10-5B1C-4017-B167-ED3104435743}" dt="2024-05-30T06:26:45.061" v="9677" actId="404"/>
          <ac:cxnSpMkLst>
            <pc:docMk/>
            <pc:sldMk cId="882562423" sldId="945"/>
            <ac:cxnSpMk id="145" creationId="{D2FC8177-AF41-AA71-EBC6-D7713D0D3567}"/>
          </ac:cxnSpMkLst>
        </pc:cxnChg>
        <pc:cxnChg chg="mod">
          <ac:chgData name="Phillip Kaufman" userId="c001b2a046940d7c" providerId="LiveId" clId="{5CB25B10-5B1C-4017-B167-ED3104435743}" dt="2024-05-27T07:37:38.911" v="8837"/>
          <ac:cxnSpMkLst>
            <pc:docMk/>
            <pc:sldMk cId="882562423" sldId="945"/>
            <ac:cxnSpMk id="146" creationId="{A6F70822-84DA-4043-38C0-6D054A1D2DE2}"/>
          </ac:cxnSpMkLst>
        </pc:cxnChg>
        <pc:cxnChg chg="mod">
          <ac:chgData name="Phillip Kaufman" userId="c001b2a046940d7c" providerId="LiveId" clId="{5CB25B10-5B1C-4017-B167-ED3104435743}" dt="2024-05-27T07:37:38.911" v="8837"/>
          <ac:cxnSpMkLst>
            <pc:docMk/>
            <pc:sldMk cId="882562423" sldId="945"/>
            <ac:cxnSpMk id="147" creationId="{311F38F1-AB62-EC9D-7E3D-DD38F22E35C7}"/>
          </ac:cxnSpMkLst>
        </pc:cxnChg>
        <pc:cxnChg chg="mod">
          <ac:chgData name="Phillip Kaufman" userId="c001b2a046940d7c" providerId="LiveId" clId="{5CB25B10-5B1C-4017-B167-ED3104435743}" dt="2024-05-27T07:37:38.911" v="8837"/>
          <ac:cxnSpMkLst>
            <pc:docMk/>
            <pc:sldMk cId="882562423" sldId="945"/>
            <ac:cxnSpMk id="148" creationId="{4365A839-D04F-0AB1-DA15-FFB6D4E63A0C}"/>
          </ac:cxnSpMkLst>
        </pc:cxnChg>
        <pc:cxnChg chg="mod">
          <ac:chgData name="Phillip Kaufman" userId="c001b2a046940d7c" providerId="LiveId" clId="{5CB25B10-5B1C-4017-B167-ED3104435743}" dt="2024-05-27T07:37:38.911" v="8837"/>
          <ac:cxnSpMkLst>
            <pc:docMk/>
            <pc:sldMk cId="882562423" sldId="945"/>
            <ac:cxnSpMk id="149" creationId="{EAE023D5-3BC6-AD65-0FEB-8D3E55B317DB}"/>
          </ac:cxnSpMkLst>
        </pc:cxnChg>
        <pc:cxnChg chg="mod">
          <ac:chgData name="Phillip Kaufman" userId="c001b2a046940d7c" providerId="LiveId" clId="{5CB25B10-5B1C-4017-B167-ED3104435743}" dt="2024-05-27T07:37:38.911" v="8837"/>
          <ac:cxnSpMkLst>
            <pc:docMk/>
            <pc:sldMk cId="882562423" sldId="945"/>
            <ac:cxnSpMk id="150" creationId="{432ACCA0-5FE3-1EAC-3D22-2CA3942A44EA}"/>
          </ac:cxnSpMkLst>
        </pc:cxnChg>
        <pc:cxnChg chg="mod">
          <ac:chgData name="Phillip Kaufman" userId="c001b2a046940d7c" providerId="LiveId" clId="{5CB25B10-5B1C-4017-B167-ED3104435743}" dt="2024-05-27T07:37:38.911" v="8837"/>
          <ac:cxnSpMkLst>
            <pc:docMk/>
            <pc:sldMk cId="882562423" sldId="945"/>
            <ac:cxnSpMk id="151" creationId="{50C3C056-9829-D3A6-C291-E2AD09236C39}"/>
          </ac:cxnSpMkLst>
        </pc:cxnChg>
        <pc:cxnChg chg="mod">
          <ac:chgData name="Phillip Kaufman" userId="c001b2a046940d7c" providerId="LiveId" clId="{5CB25B10-5B1C-4017-B167-ED3104435743}" dt="2024-05-27T07:37:38.911" v="8837"/>
          <ac:cxnSpMkLst>
            <pc:docMk/>
            <pc:sldMk cId="882562423" sldId="945"/>
            <ac:cxnSpMk id="152" creationId="{A9F140A1-59BB-92C0-EEE7-F56CBF7F47DD}"/>
          </ac:cxnSpMkLst>
        </pc:cxnChg>
        <pc:cxnChg chg="mod">
          <ac:chgData name="Phillip Kaufman" userId="c001b2a046940d7c" providerId="LiveId" clId="{5CB25B10-5B1C-4017-B167-ED3104435743}" dt="2024-05-27T07:37:38.911" v="8837"/>
          <ac:cxnSpMkLst>
            <pc:docMk/>
            <pc:sldMk cId="882562423" sldId="945"/>
            <ac:cxnSpMk id="153" creationId="{80B423DF-47E9-F08A-329D-48005877B97E}"/>
          </ac:cxnSpMkLst>
        </pc:cxnChg>
        <pc:cxnChg chg="mod">
          <ac:chgData name="Phillip Kaufman" userId="c001b2a046940d7c" providerId="LiveId" clId="{5CB25B10-5B1C-4017-B167-ED3104435743}" dt="2024-05-27T07:37:38.911" v="8837"/>
          <ac:cxnSpMkLst>
            <pc:docMk/>
            <pc:sldMk cId="882562423" sldId="945"/>
            <ac:cxnSpMk id="154" creationId="{833AB969-C995-55DC-1812-61F47093BA9C}"/>
          </ac:cxnSpMkLst>
        </pc:cxnChg>
        <pc:cxnChg chg="mod">
          <ac:chgData name="Phillip Kaufman" userId="c001b2a046940d7c" providerId="LiveId" clId="{5CB25B10-5B1C-4017-B167-ED3104435743}" dt="2024-05-27T07:37:38.911" v="8837"/>
          <ac:cxnSpMkLst>
            <pc:docMk/>
            <pc:sldMk cId="882562423" sldId="945"/>
            <ac:cxnSpMk id="155" creationId="{2E1DD7B1-0F65-4CBD-6F2C-25A3DB1655BC}"/>
          </ac:cxnSpMkLst>
        </pc:cxnChg>
        <pc:cxnChg chg="mod">
          <ac:chgData name="Phillip Kaufman" userId="c001b2a046940d7c" providerId="LiveId" clId="{5CB25B10-5B1C-4017-B167-ED3104435743}" dt="2024-05-27T07:37:38.911" v="8837"/>
          <ac:cxnSpMkLst>
            <pc:docMk/>
            <pc:sldMk cId="882562423" sldId="945"/>
            <ac:cxnSpMk id="156" creationId="{0FB67A7D-9840-19DE-6768-5683EEBD4E65}"/>
          </ac:cxnSpMkLst>
        </pc:cxnChg>
        <pc:cxnChg chg="mod">
          <ac:chgData name="Phillip Kaufman" userId="c001b2a046940d7c" providerId="LiveId" clId="{5CB25B10-5B1C-4017-B167-ED3104435743}" dt="2024-05-27T07:37:38.911" v="8837"/>
          <ac:cxnSpMkLst>
            <pc:docMk/>
            <pc:sldMk cId="882562423" sldId="945"/>
            <ac:cxnSpMk id="157" creationId="{26B62979-0641-176B-D559-C611888D8DA2}"/>
          </ac:cxnSpMkLst>
        </pc:cxnChg>
        <pc:cxnChg chg="mod">
          <ac:chgData name="Phillip Kaufman" userId="c001b2a046940d7c" providerId="LiveId" clId="{5CB25B10-5B1C-4017-B167-ED3104435743}" dt="2024-05-27T07:37:38.911" v="8837"/>
          <ac:cxnSpMkLst>
            <pc:docMk/>
            <pc:sldMk cId="882562423" sldId="945"/>
            <ac:cxnSpMk id="158" creationId="{BB9BB24D-7EC9-FB11-13CB-8DC5FD326194}"/>
          </ac:cxnSpMkLst>
        </pc:cxnChg>
        <pc:cxnChg chg="mod">
          <ac:chgData name="Phillip Kaufman" userId="c001b2a046940d7c" providerId="LiveId" clId="{5CB25B10-5B1C-4017-B167-ED3104435743}" dt="2024-05-27T07:37:38.911" v="8837"/>
          <ac:cxnSpMkLst>
            <pc:docMk/>
            <pc:sldMk cId="882562423" sldId="945"/>
            <ac:cxnSpMk id="159" creationId="{110F901A-5CF2-716D-3AC5-F77488239B4B}"/>
          </ac:cxnSpMkLst>
        </pc:cxnChg>
        <pc:cxnChg chg="mod">
          <ac:chgData name="Phillip Kaufman" userId="c001b2a046940d7c" providerId="LiveId" clId="{5CB25B10-5B1C-4017-B167-ED3104435743}" dt="2024-05-27T07:37:38.911" v="8837"/>
          <ac:cxnSpMkLst>
            <pc:docMk/>
            <pc:sldMk cId="882562423" sldId="945"/>
            <ac:cxnSpMk id="160" creationId="{9617D375-7411-A2F5-67DF-9434F430DC96}"/>
          </ac:cxnSpMkLst>
        </pc:cxnChg>
        <pc:cxnChg chg="mod">
          <ac:chgData name="Phillip Kaufman" userId="c001b2a046940d7c" providerId="LiveId" clId="{5CB25B10-5B1C-4017-B167-ED3104435743}" dt="2024-05-27T07:37:38.911" v="8837"/>
          <ac:cxnSpMkLst>
            <pc:docMk/>
            <pc:sldMk cId="882562423" sldId="945"/>
            <ac:cxnSpMk id="161" creationId="{4539ACAA-D74E-4020-37AF-7F833E85AF1A}"/>
          </ac:cxnSpMkLst>
        </pc:cxnChg>
        <pc:cxnChg chg="mod">
          <ac:chgData name="Phillip Kaufman" userId="c001b2a046940d7c" providerId="LiveId" clId="{5CB25B10-5B1C-4017-B167-ED3104435743}" dt="2024-05-27T07:37:38.911" v="8837"/>
          <ac:cxnSpMkLst>
            <pc:docMk/>
            <pc:sldMk cId="882562423" sldId="945"/>
            <ac:cxnSpMk id="162" creationId="{DAC2DDDF-685E-B3C4-BE1E-16A7F53F9E30}"/>
          </ac:cxnSpMkLst>
        </pc:cxnChg>
        <pc:cxnChg chg="mod">
          <ac:chgData name="Phillip Kaufman" userId="c001b2a046940d7c" providerId="LiveId" clId="{5CB25B10-5B1C-4017-B167-ED3104435743}" dt="2024-05-27T07:37:38.911" v="8837"/>
          <ac:cxnSpMkLst>
            <pc:docMk/>
            <pc:sldMk cId="882562423" sldId="945"/>
            <ac:cxnSpMk id="163" creationId="{3A1226F3-555E-F5FD-433F-76BFA6FBC585}"/>
          </ac:cxnSpMkLst>
        </pc:cxnChg>
        <pc:cxnChg chg="mod">
          <ac:chgData name="Phillip Kaufman" userId="c001b2a046940d7c" providerId="LiveId" clId="{5CB25B10-5B1C-4017-B167-ED3104435743}" dt="2024-05-27T07:37:38.911" v="8837"/>
          <ac:cxnSpMkLst>
            <pc:docMk/>
            <pc:sldMk cId="882562423" sldId="945"/>
            <ac:cxnSpMk id="164" creationId="{D16915C5-F34F-FCEC-B606-5E2302C38A46}"/>
          </ac:cxnSpMkLst>
        </pc:cxnChg>
        <pc:cxnChg chg="mod">
          <ac:chgData name="Phillip Kaufman" userId="c001b2a046940d7c" providerId="LiveId" clId="{5CB25B10-5B1C-4017-B167-ED3104435743}" dt="2024-05-27T07:37:38.911" v="8837"/>
          <ac:cxnSpMkLst>
            <pc:docMk/>
            <pc:sldMk cId="882562423" sldId="945"/>
            <ac:cxnSpMk id="165" creationId="{92F1B048-F4BC-5D0A-EF10-46076E7B2107}"/>
          </ac:cxnSpMkLst>
        </pc:cxnChg>
        <pc:cxnChg chg="mod">
          <ac:chgData name="Phillip Kaufman" userId="c001b2a046940d7c" providerId="LiveId" clId="{5CB25B10-5B1C-4017-B167-ED3104435743}" dt="2024-05-27T07:37:38.911" v="8837"/>
          <ac:cxnSpMkLst>
            <pc:docMk/>
            <pc:sldMk cId="882562423" sldId="945"/>
            <ac:cxnSpMk id="166" creationId="{BBCE9C0D-9683-9036-6298-B3F53B65B5BB}"/>
          </ac:cxnSpMkLst>
        </pc:cxnChg>
        <pc:cxnChg chg="mod">
          <ac:chgData name="Phillip Kaufman" userId="c001b2a046940d7c" providerId="LiveId" clId="{5CB25B10-5B1C-4017-B167-ED3104435743}" dt="2024-05-27T07:37:38.911" v="8837"/>
          <ac:cxnSpMkLst>
            <pc:docMk/>
            <pc:sldMk cId="882562423" sldId="945"/>
            <ac:cxnSpMk id="167" creationId="{F7EF311A-3874-C827-CCD4-4F59B133F980}"/>
          </ac:cxnSpMkLst>
        </pc:cxnChg>
        <pc:cxnChg chg="mod">
          <ac:chgData name="Phillip Kaufman" userId="c001b2a046940d7c" providerId="LiveId" clId="{5CB25B10-5B1C-4017-B167-ED3104435743}" dt="2024-05-27T07:37:38.911" v="8837"/>
          <ac:cxnSpMkLst>
            <pc:docMk/>
            <pc:sldMk cId="882562423" sldId="945"/>
            <ac:cxnSpMk id="168" creationId="{68BA364F-283B-EA72-E3FB-E4C23F60C8AF}"/>
          </ac:cxnSpMkLst>
        </pc:cxnChg>
        <pc:cxnChg chg="mod">
          <ac:chgData name="Phillip Kaufman" userId="c001b2a046940d7c" providerId="LiveId" clId="{5CB25B10-5B1C-4017-B167-ED3104435743}" dt="2024-05-27T07:37:38.911" v="8837"/>
          <ac:cxnSpMkLst>
            <pc:docMk/>
            <pc:sldMk cId="882562423" sldId="945"/>
            <ac:cxnSpMk id="169" creationId="{13934283-CDB9-0635-64FE-86D6DC7DEDD5}"/>
          </ac:cxnSpMkLst>
        </pc:cxnChg>
        <pc:cxnChg chg="mod">
          <ac:chgData name="Phillip Kaufman" userId="c001b2a046940d7c" providerId="LiveId" clId="{5CB25B10-5B1C-4017-B167-ED3104435743}" dt="2024-05-27T07:37:38.911" v="8837"/>
          <ac:cxnSpMkLst>
            <pc:docMk/>
            <pc:sldMk cId="882562423" sldId="945"/>
            <ac:cxnSpMk id="170" creationId="{3183189B-F192-760F-0615-E1DC3CD8C56D}"/>
          </ac:cxnSpMkLst>
        </pc:cxnChg>
        <pc:cxnChg chg="mod">
          <ac:chgData name="Phillip Kaufman" userId="c001b2a046940d7c" providerId="LiveId" clId="{5CB25B10-5B1C-4017-B167-ED3104435743}" dt="2024-05-27T07:37:38.911" v="8837"/>
          <ac:cxnSpMkLst>
            <pc:docMk/>
            <pc:sldMk cId="882562423" sldId="945"/>
            <ac:cxnSpMk id="171" creationId="{70BEB8FF-BA75-7722-BBCC-55C1F3A6ABF5}"/>
          </ac:cxnSpMkLst>
        </pc:cxnChg>
        <pc:cxnChg chg="mod">
          <ac:chgData name="Phillip Kaufman" userId="c001b2a046940d7c" providerId="LiveId" clId="{5CB25B10-5B1C-4017-B167-ED3104435743}" dt="2024-05-27T07:37:38.911" v="8837"/>
          <ac:cxnSpMkLst>
            <pc:docMk/>
            <pc:sldMk cId="882562423" sldId="945"/>
            <ac:cxnSpMk id="172" creationId="{227521BB-DCB8-2D41-7413-CC281E417135}"/>
          </ac:cxnSpMkLst>
        </pc:cxnChg>
        <pc:cxnChg chg="mod">
          <ac:chgData name="Phillip Kaufman" userId="c001b2a046940d7c" providerId="LiveId" clId="{5CB25B10-5B1C-4017-B167-ED3104435743}" dt="2024-05-27T07:37:38.911" v="8837"/>
          <ac:cxnSpMkLst>
            <pc:docMk/>
            <pc:sldMk cId="882562423" sldId="945"/>
            <ac:cxnSpMk id="188" creationId="{C2BAA333-80BA-51CB-6073-B421838FF812}"/>
          </ac:cxnSpMkLst>
        </pc:cxnChg>
        <pc:cxnChg chg="mod">
          <ac:chgData name="Phillip Kaufman" userId="c001b2a046940d7c" providerId="LiveId" clId="{5CB25B10-5B1C-4017-B167-ED3104435743}" dt="2024-05-27T07:37:38.911" v="8837"/>
          <ac:cxnSpMkLst>
            <pc:docMk/>
            <pc:sldMk cId="882562423" sldId="945"/>
            <ac:cxnSpMk id="189" creationId="{CFA286B6-A9B6-39C7-E977-D9506A03A98B}"/>
          </ac:cxnSpMkLst>
        </pc:cxnChg>
        <pc:cxnChg chg="mod">
          <ac:chgData name="Phillip Kaufman" userId="c001b2a046940d7c" providerId="LiveId" clId="{5CB25B10-5B1C-4017-B167-ED3104435743}" dt="2024-05-30T06:26:45.061" v="9677" actId="404"/>
          <ac:cxnSpMkLst>
            <pc:docMk/>
            <pc:sldMk cId="882562423" sldId="945"/>
            <ac:cxnSpMk id="190" creationId="{224C6965-2FB3-C5F4-D6CC-79A8A8AA3A2A}"/>
          </ac:cxnSpMkLst>
        </pc:cxnChg>
        <pc:cxnChg chg="mod">
          <ac:chgData name="Phillip Kaufman" userId="c001b2a046940d7c" providerId="LiveId" clId="{5CB25B10-5B1C-4017-B167-ED3104435743}" dt="2024-05-30T06:26:45.061" v="9677" actId="404"/>
          <ac:cxnSpMkLst>
            <pc:docMk/>
            <pc:sldMk cId="882562423" sldId="945"/>
            <ac:cxnSpMk id="191" creationId="{0CFC3FCA-707F-79F9-27ED-F50A53B5C9DA}"/>
          </ac:cxnSpMkLst>
        </pc:cxnChg>
        <pc:cxnChg chg="mod">
          <ac:chgData name="Phillip Kaufman" userId="c001b2a046940d7c" providerId="LiveId" clId="{5CB25B10-5B1C-4017-B167-ED3104435743}" dt="2024-06-02T22:57:34.149" v="11701"/>
          <ac:cxnSpMkLst>
            <pc:docMk/>
            <pc:sldMk cId="882562423" sldId="945"/>
            <ac:cxnSpMk id="192" creationId="{2BF7ABEE-2100-EE05-6D97-8C26A24C5197}"/>
          </ac:cxnSpMkLst>
        </pc:cxnChg>
        <pc:cxnChg chg="mod">
          <ac:chgData name="Phillip Kaufman" userId="c001b2a046940d7c" providerId="LiveId" clId="{5CB25B10-5B1C-4017-B167-ED3104435743}" dt="2024-05-30T06:26:45.061" v="9677" actId="404"/>
          <ac:cxnSpMkLst>
            <pc:docMk/>
            <pc:sldMk cId="882562423" sldId="945"/>
            <ac:cxnSpMk id="192" creationId="{8AFF186F-B4E7-2DA6-2E91-29F0B9DFEC74}"/>
          </ac:cxnSpMkLst>
        </pc:cxnChg>
        <pc:cxnChg chg="mod">
          <ac:chgData name="Phillip Kaufman" userId="c001b2a046940d7c" providerId="LiveId" clId="{5CB25B10-5B1C-4017-B167-ED3104435743}" dt="2024-06-02T22:57:34.149" v="11701"/>
          <ac:cxnSpMkLst>
            <pc:docMk/>
            <pc:sldMk cId="882562423" sldId="945"/>
            <ac:cxnSpMk id="193" creationId="{7AC4B5FF-437F-B47C-6141-10E668F6CE16}"/>
          </ac:cxnSpMkLst>
        </pc:cxnChg>
        <pc:cxnChg chg="mod">
          <ac:chgData name="Phillip Kaufman" userId="c001b2a046940d7c" providerId="LiveId" clId="{5CB25B10-5B1C-4017-B167-ED3104435743}" dt="2024-05-30T06:26:45.061" v="9677" actId="404"/>
          <ac:cxnSpMkLst>
            <pc:docMk/>
            <pc:sldMk cId="882562423" sldId="945"/>
            <ac:cxnSpMk id="193" creationId="{A1416C17-D2B3-31C9-1F3B-A32469E33ECC}"/>
          </ac:cxnSpMkLst>
        </pc:cxnChg>
        <pc:cxnChg chg="mod">
          <ac:chgData name="Phillip Kaufman" userId="c001b2a046940d7c" providerId="LiveId" clId="{5CB25B10-5B1C-4017-B167-ED3104435743}" dt="2024-05-30T06:26:45.061" v="9677" actId="404"/>
          <ac:cxnSpMkLst>
            <pc:docMk/>
            <pc:sldMk cId="882562423" sldId="945"/>
            <ac:cxnSpMk id="194" creationId="{05B43301-7803-7D05-FD6B-61894F0B256D}"/>
          </ac:cxnSpMkLst>
        </pc:cxnChg>
        <pc:cxnChg chg="mod">
          <ac:chgData name="Phillip Kaufman" userId="c001b2a046940d7c" providerId="LiveId" clId="{5CB25B10-5B1C-4017-B167-ED3104435743}" dt="2024-05-30T06:26:45.061" v="9677" actId="404"/>
          <ac:cxnSpMkLst>
            <pc:docMk/>
            <pc:sldMk cId="882562423" sldId="945"/>
            <ac:cxnSpMk id="195" creationId="{8950640C-CFB4-25CB-2478-75DAED08CC33}"/>
          </ac:cxnSpMkLst>
        </pc:cxnChg>
        <pc:cxnChg chg="mod">
          <ac:chgData name="Phillip Kaufman" userId="c001b2a046940d7c" providerId="LiveId" clId="{5CB25B10-5B1C-4017-B167-ED3104435743}" dt="2024-05-30T06:26:45.061" v="9677" actId="404"/>
          <ac:cxnSpMkLst>
            <pc:docMk/>
            <pc:sldMk cId="882562423" sldId="945"/>
            <ac:cxnSpMk id="196" creationId="{2B9042BC-35FA-5FFB-B73D-454680B01811}"/>
          </ac:cxnSpMkLst>
        </pc:cxnChg>
        <pc:cxnChg chg="mod">
          <ac:chgData name="Phillip Kaufman" userId="c001b2a046940d7c" providerId="LiveId" clId="{5CB25B10-5B1C-4017-B167-ED3104435743}" dt="2024-06-02T23:23:28.416" v="11977"/>
          <ac:cxnSpMkLst>
            <pc:docMk/>
            <pc:sldMk cId="882562423" sldId="945"/>
            <ac:cxnSpMk id="197" creationId="{7CC042FE-443D-D85F-523C-7F8E9E9EF815}"/>
          </ac:cxnSpMkLst>
        </pc:cxnChg>
        <pc:cxnChg chg="mod">
          <ac:chgData name="Phillip Kaufman" userId="c001b2a046940d7c" providerId="LiveId" clId="{5CB25B10-5B1C-4017-B167-ED3104435743}" dt="2024-05-30T06:26:45.061" v="9677" actId="404"/>
          <ac:cxnSpMkLst>
            <pc:docMk/>
            <pc:sldMk cId="882562423" sldId="945"/>
            <ac:cxnSpMk id="197" creationId="{D43AB6E7-C339-054C-61DD-E6DCA6DBF966}"/>
          </ac:cxnSpMkLst>
        </pc:cxnChg>
        <pc:cxnChg chg="mod">
          <ac:chgData name="Phillip Kaufman" userId="c001b2a046940d7c" providerId="LiveId" clId="{5CB25B10-5B1C-4017-B167-ED3104435743}" dt="2024-06-02T23:23:28.416" v="11977"/>
          <ac:cxnSpMkLst>
            <pc:docMk/>
            <pc:sldMk cId="882562423" sldId="945"/>
            <ac:cxnSpMk id="198" creationId="{01AC8459-69C7-D05C-3775-77885BE2803E}"/>
          </ac:cxnSpMkLst>
        </pc:cxnChg>
        <pc:cxnChg chg="mod">
          <ac:chgData name="Phillip Kaufman" userId="c001b2a046940d7c" providerId="LiveId" clId="{5CB25B10-5B1C-4017-B167-ED3104435743}" dt="2024-05-30T06:26:45.061" v="9677" actId="404"/>
          <ac:cxnSpMkLst>
            <pc:docMk/>
            <pc:sldMk cId="882562423" sldId="945"/>
            <ac:cxnSpMk id="198" creationId="{0670F4C4-1C70-039A-B826-62F801ACE3A5}"/>
          </ac:cxnSpMkLst>
        </pc:cxnChg>
        <pc:cxnChg chg="mod">
          <ac:chgData name="Phillip Kaufman" userId="c001b2a046940d7c" providerId="LiveId" clId="{5CB25B10-5B1C-4017-B167-ED3104435743}" dt="2024-06-02T23:23:28.416" v="11977"/>
          <ac:cxnSpMkLst>
            <pc:docMk/>
            <pc:sldMk cId="882562423" sldId="945"/>
            <ac:cxnSpMk id="199" creationId="{5A959383-20E7-A015-0066-55CFE5119AE5}"/>
          </ac:cxnSpMkLst>
        </pc:cxnChg>
        <pc:cxnChg chg="mod">
          <ac:chgData name="Phillip Kaufman" userId="c001b2a046940d7c" providerId="LiveId" clId="{5CB25B10-5B1C-4017-B167-ED3104435743}" dt="2024-05-30T06:26:45.061" v="9677" actId="404"/>
          <ac:cxnSpMkLst>
            <pc:docMk/>
            <pc:sldMk cId="882562423" sldId="945"/>
            <ac:cxnSpMk id="199" creationId="{CAC6C46A-DDC0-B22C-68E1-F8FC7FBC3AC5}"/>
          </ac:cxnSpMkLst>
        </pc:cxnChg>
        <pc:cxnChg chg="mod">
          <ac:chgData name="Phillip Kaufman" userId="c001b2a046940d7c" providerId="LiveId" clId="{5CB25B10-5B1C-4017-B167-ED3104435743}" dt="2024-06-02T23:23:28.416" v="11977"/>
          <ac:cxnSpMkLst>
            <pc:docMk/>
            <pc:sldMk cId="882562423" sldId="945"/>
            <ac:cxnSpMk id="200" creationId="{91D7D749-F648-1A50-1335-646FD7B306C6}"/>
          </ac:cxnSpMkLst>
        </pc:cxnChg>
        <pc:cxnChg chg="mod">
          <ac:chgData name="Phillip Kaufman" userId="c001b2a046940d7c" providerId="LiveId" clId="{5CB25B10-5B1C-4017-B167-ED3104435743}" dt="2024-05-30T06:26:45.061" v="9677" actId="404"/>
          <ac:cxnSpMkLst>
            <pc:docMk/>
            <pc:sldMk cId="882562423" sldId="945"/>
            <ac:cxnSpMk id="200" creationId="{CD185EC1-35B4-658F-6E5E-D6AEB7F01336}"/>
          </ac:cxnSpMkLst>
        </pc:cxnChg>
        <pc:cxnChg chg="mod">
          <ac:chgData name="Phillip Kaufman" userId="c001b2a046940d7c" providerId="LiveId" clId="{5CB25B10-5B1C-4017-B167-ED3104435743}" dt="2024-05-30T06:26:45.061" v="9677" actId="404"/>
          <ac:cxnSpMkLst>
            <pc:docMk/>
            <pc:sldMk cId="882562423" sldId="945"/>
            <ac:cxnSpMk id="201" creationId="{91F98251-3971-F139-3608-45D76FE3BE27}"/>
          </ac:cxnSpMkLst>
        </pc:cxnChg>
        <pc:cxnChg chg="mod">
          <ac:chgData name="Phillip Kaufman" userId="c001b2a046940d7c" providerId="LiveId" clId="{5CB25B10-5B1C-4017-B167-ED3104435743}" dt="2024-06-02T23:23:28.416" v="11977"/>
          <ac:cxnSpMkLst>
            <pc:docMk/>
            <pc:sldMk cId="882562423" sldId="945"/>
            <ac:cxnSpMk id="201" creationId="{DA06FAA4-2775-7C9F-D7F6-68D5E49DB952}"/>
          </ac:cxnSpMkLst>
        </pc:cxnChg>
        <pc:cxnChg chg="mod">
          <ac:chgData name="Phillip Kaufman" userId="c001b2a046940d7c" providerId="LiveId" clId="{5CB25B10-5B1C-4017-B167-ED3104435743}" dt="2024-06-02T23:23:28.416" v="11977"/>
          <ac:cxnSpMkLst>
            <pc:docMk/>
            <pc:sldMk cId="882562423" sldId="945"/>
            <ac:cxnSpMk id="202" creationId="{1D03AC8C-2EB3-1C22-756D-45D2AC6B7FF0}"/>
          </ac:cxnSpMkLst>
        </pc:cxnChg>
        <pc:cxnChg chg="mod">
          <ac:chgData name="Phillip Kaufman" userId="c001b2a046940d7c" providerId="LiveId" clId="{5CB25B10-5B1C-4017-B167-ED3104435743}" dt="2024-05-30T06:26:45.061" v="9677" actId="404"/>
          <ac:cxnSpMkLst>
            <pc:docMk/>
            <pc:sldMk cId="882562423" sldId="945"/>
            <ac:cxnSpMk id="202" creationId="{6C6AEE41-6F62-7C5D-36F4-EFD0909938C0}"/>
          </ac:cxnSpMkLst>
        </pc:cxnChg>
        <pc:cxnChg chg="mod">
          <ac:chgData name="Phillip Kaufman" userId="c001b2a046940d7c" providerId="LiveId" clId="{5CB25B10-5B1C-4017-B167-ED3104435743}" dt="2024-06-02T23:23:28.416" v="11977"/>
          <ac:cxnSpMkLst>
            <pc:docMk/>
            <pc:sldMk cId="882562423" sldId="945"/>
            <ac:cxnSpMk id="203" creationId="{32B8D6DF-F8DC-AE83-19E8-57D497B38320}"/>
          </ac:cxnSpMkLst>
        </pc:cxnChg>
        <pc:cxnChg chg="mod">
          <ac:chgData name="Phillip Kaufman" userId="c001b2a046940d7c" providerId="LiveId" clId="{5CB25B10-5B1C-4017-B167-ED3104435743}" dt="2024-05-30T06:26:45.061" v="9677" actId="404"/>
          <ac:cxnSpMkLst>
            <pc:docMk/>
            <pc:sldMk cId="882562423" sldId="945"/>
            <ac:cxnSpMk id="203" creationId="{C2618459-0891-862E-7B91-03FA58C17017}"/>
          </ac:cxnSpMkLst>
        </pc:cxnChg>
        <pc:cxnChg chg="mod">
          <ac:chgData name="Phillip Kaufman" userId="c001b2a046940d7c" providerId="LiveId" clId="{5CB25B10-5B1C-4017-B167-ED3104435743}" dt="2024-06-02T23:23:28.416" v="11977"/>
          <ac:cxnSpMkLst>
            <pc:docMk/>
            <pc:sldMk cId="882562423" sldId="945"/>
            <ac:cxnSpMk id="204" creationId="{66590708-CFF2-9261-CCF1-73800B8CE016}"/>
          </ac:cxnSpMkLst>
        </pc:cxnChg>
        <pc:cxnChg chg="mod">
          <ac:chgData name="Phillip Kaufman" userId="c001b2a046940d7c" providerId="LiveId" clId="{5CB25B10-5B1C-4017-B167-ED3104435743}" dt="2024-05-30T06:26:45.061" v="9677" actId="404"/>
          <ac:cxnSpMkLst>
            <pc:docMk/>
            <pc:sldMk cId="882562423" sldId="945"/>
            <ac:cxnSpMk id="204" creationId="{B54AA49E-222B-E697-8E6E-5023454A4065}"/>
          </ac:cxnSpMkLst>
        </pc:cxnChg>
        <pc:cxnChg chg="mod">
          <ac:chgData name="Phillip Kaufman" userId="c001b2a046940d7c" providerId="LiveId" clId="{5CB25B10-5B1C-4017-B167-ED3104435743}" dt="2024-06-02T23:23:28.416" v="11977"/>
          <ac:cxnSpMkLst>
            <pc:docMk/>
            <pc:sldMk cId="882562423" sldId="945"/>
            <ac:cxnSpMk id="205" creationId="{68749E6E-7A11-12E5-972F-04A27BF3755D}"/>
          </ac:cxnSpMkLst>
        </pc:cxnChg>
        <pc:cxnChg chg="mod">
          <ac:chgData name="Phillip Kaufman" userId="c001b2a046940d7c" providerId="LiveId" clId="{5CB25B10-5B1C-4017-B167-ED3104435743}" dt="2024-05-30T06:26:45.061" v="9677" actId="404"/>
          <ac:cxnSpMkLst>
            <pc:docMk/>
            <pc:sldMk cId="882562423" sldId="945"/>
            <ac:cxnSpMk id="205" creationId="{6C358A17-C9BD-6410-C4C0-85EA810005C2}"/>
          </ac:cxnSpMkLst>
        </pc:cxnChg>
        <pc:cxnChg chg="mod">
          <ac:chgData name="Phillip Kaufman" userId="c001b2a046940d7c" providerId="LiveId" clId="{5CB25B10-5B1C-4017-B167-ED3104435743}" dt="2024-05-30T06:26:45.061" v="9677" actId="404"/>
          <ac:cxnSpMkLst>
            <pc:docMk/>
            <pc:sldMk cId="882562423" sldId="945"/>
            <ac:cxnSpMk id="206" creationId="{4213D5DA-CFD7-0299-FA2B-72997CE6E970}"/>
          </ac:cxnSpMkLst>
        </pc:cxnChg>
        <pc:cxnChg chg="mod">
          <ac:chgData name="Phillip Kaufman" userId="c001b2a046940d7c" providerId="LiveId" clId="{5CB25B10-5B1C-4017-B167-ED3104435743}" dt="2024-06-02T23:23:28.416" v="11977"/>
          <ac:cxnSpMkLst>
            <pc:docMk/>
            <pc:sldMk cId="882562423" sldId="945"/>
            <ac:cxnSpMk id="206" creationId="{B2B2E008-E6DB-E22C-6CCC-A3AA3E62755F}"/>
          </ac:cxnSpMkLst>
        </pc:cxnChg>
        <pc:cxnChg chg="mod">
          <ac:chgData name="Phillip Kaufman" userId="c001b2a046940d7c" providerId="LiveId" clId="{5CB25B10-5B1C-4017-B167-ED3104435743}" dt="2024-05-30T06:26:45.061" v="9677" actId="404"/>
          <ac:cxnSpMkLst>
            <pc:docMk/>
            <pc:sldMk cId="882562423" sldId="945"/>
            <ac:cxnSpMk id="207" creationId="{943DCCB1-F8A2-A6AD-9069-164D1A1BEA29}"/>
          </ac:cxnSpMkLst>
        </pc:cxnChg>
        <pc:cxnChg chg="mod">
          <ac:chgData name="Phillip Kaufman" userId="c001b2a046940d7c" providerId="LiveId" clId="{5CB25B10-5B1C-4017-B167-ED3104435743}" dt="2024-06-02T23:23:28.416" v="11977"/>
          <ac:cxnSpMkLst>
            <pc:docMk/>
            <pc:sldMk cId="882562423" sldId="945"/>
            <ac:cxnSpMk id="207" creationId="{CCF09B29-0059-98C1-9010-0EF69A392A23}"/>
          </ac:cxnSpMkLst>
        </pc:cxnChg>
        <pc:cxnChg chg="mod">
          <ac:chgData name="Phillip Kaufman" userId="c001b2a046940d7c" providerId="LiveId" clId="{5CB25B10-5B1C-4017-B167-ED3104435743}" dt="2024-06-02T23:23:28.416" v="11977"/>
          <ac:cxnSpMkLst>
            <pc:docMk/>
            <pc:sldMk cId="882562423" sldId="945"/>
            <ac:cxnSpMk id="208" creationId="{058ADB03-9C26-162B-88D3-07930472E9D9}"/>
          </ac:cxnSpMkLst>
        </pc:cxnChg>
        <pc:cxnChg chg="mod">
          <ac:chgData name="Phillip Kaufman" userId="c001b2a046940d7c" providerId="LiveId" clId="{5CB25B10-5B1C-4017-B167-ED3104435743}" dt="2024-05-30T06:26:45.061" v="9677" actId="404"/>
          <ac:cxnSpMkLst>
            <pc:docMk/>
            <pc:sldMk cId="882562423" sldId="945"/>
            <ac:cxnSpMk id="208" creationId="{1BCDAE74-4F20-D2F2-1096-8DBE31AA7C3B}"/>
          </ac:cxnSpMkLst>
        </pc:cxnChg>
        <pc:cxnChg chg="mod">
          <ac:chgData name="Phillip Kaufman" userId="c001b2a046940d7c" providerId="LiveId" clId="{5CB25B10-5B1C-4017-B167-ED3104435743}" dt="2024-05-30T06:26:45.061" v="9677" actId="404"/>
          <ac:cxnSpMkLst>
            <pc:docMk/>
            <pc:sldMk cId="882562423" sldId="945"/>
            <ac:cxnSpMk id="209" creationId="{066AAF51-F2DD-0020-D1E0-0D53B47963EF}"/>
          </ac:cxnSpMkLst>
        </pc:cxnChg>
        <pc:cxnChg chg="mod">
          <ac:chgData name="Phillip Kaufman" userId="c001b2a046940d7c" providerId="LiveId" clId="{5CB25B10-5B1C-4017-B167-ED3104435743}" dt="2024-06-02T23:23:28.416" v="11977"/>
          <ac:cxnSpMkLst>
            <pc:docMk/>
            <pc:sldMk cId="882562423" sldId="945"/>
            <ac:cxnSpMk id="209" creationId="{19D38D9E-1193-494F-9B70-C04487C3F702}"/>
          </ac:cxnSpMkLst>
        </pc:cxnChg>
        <pc:cxnChg chg="mod">
          <ac:chgData name="Phillip Kaufman" userId="c001b2a046940d7c" providerId="LiveId" clId="{5CB25B10-5B1C-4017-B167-ED3104435743}" dt="2024-06-02T23:23:28.416" v="11977"/>
          <ac:cxnSpMkLst>
            <pc:docMk/>
            <pc:sldMk cId="882562423" sldId="945"/>
            <ac:cxnSpMk id="210" creationId="{4853EEB4-72CC-CFA2-FB1D-7467D2A484D7}"/>
          </ac:cxnSpMkLst>
        </pc:cxnChg>
        <pc:cxnChg chg="mod">
          <ac:chgData name="Phillip Kaufman" userId="c001b2a046940d7c" providerId="LiveId" clId="{5CB25B10-5B1C-4017-B167-ED3104435743}" dt="2024-05-30T06:26:45.061" v="9677" actId="404"/>
          <ac:cxnSpMkLst>
            <pc:docMk/>
            <pc:sldMk cId="882562423" sldId="945"/>
            <ac:cxnSpMk id="210" creationId="{9DFA9E4C-4535-008D-A59A-30A93FBF7C1E}"/>
          </ac:cxnSpMkLst>
        </pc:cxnChg>
        <pc:cxnChg chg="mod">
          <ac:chgData name="Phillip Kaufman" userId="c001b2a046940d7c" providerId="LiveId" clId="{5CB25B10-5B1C-4017-B167-ED3104435743}" dt="2024-06-02T23:23:28.416" v="11977"/>
          <ac:cxnSpMkLst>
            <pc:docMk/>
            <pc:sldMk cId="882562423" sldId="945"/>
            <ac:cxnSpMk id="211" creationId="{309248BF-16F4-6ADE-99A6-EC614F8FFAD8}"/>
          </ac:cxnSpMkLst>
        </pc:cxnChg>
        <pc:cxnChg chg="mod">
          <ac:chgData name="Phillip Kaufman" userId="c001b2a046940d7c" providerId="LiveId" clId="{5CB25B10-5B1C-4017-B167-ED3104435743}" dt="2024-05-30T06:26:45.061" v="9677" actId="404"/>
          <ac:cxnSpMkLst>
            <pc:docMk/>
            <pc:sldMk cId="882562423" sldId="945"/>
            <ac:cxnSpMk id="211" creationId="{F6A595C7-9F85-641E-B607-FC737DC50ADD}"/>
          </ac:cxnSpMkLst>
        </pc:cxnChg>
        <pc:cxnChg chg="mod">
          <ac:chgData name="Phillip Kaufman" userId="c001b2a046940d7c" providerId="LiveId" clId="{5CB25B10-5B1C-4017-B167-ED3104435743}" dt="2024-05-30T06:26:45.061" v="9677" actId="404"/>
          <ac:cxnSpMkLst>
            <pc:docMk/>
            <pc:sldMk cId="882562423" sldId="945"/>
            <ac:cxnSpMk id="212" creationId="{839CDE7F-1C5C-73D0-1856-41D31A5AE5C8}"/>
          </ac:cxnSpMkLst>
        </pc:cxnChg>
        <pc:cxnChg chg="mod">
          <ac:chgData name="Phillip Kaufman" userId="c001b2a046940d7c" providerId="LiveId" clId="{5CB25B10-5B1C-4017-B167-ED3104435743}" dt="2024-06-02T23:23:28.416" v="11977"/>
          <ac:cxnSpMkLst>
            <pc:docMk/>
            <pc:sldMk cId="882562423" sldId="945"/>
            <ac:cxnSpMk id="212" creationId="{BE9F1ECE-5FE7-11C1-421C-C7ABAAB3F5E4}"/>
          </ac:cxnSpMkLst>
        </pc:cxnChg>
        <pc:cxnChg chg="mod">
          <ac:chgData name="Phillip Kaufman" userId="c001b2a046940d7c" providerId="LiveId" clId="{5CB25B10-5B1C-4017-B167-ED3104435743}" dt="2024-06-02T23:23:28.416" v="11977"/>
          <ac:cxnSpMkLst>
            <pc:docMk/>
            <pc:sldMk cId="882562423" sldId="945"/>
            <ac:cxnSpMk id="213" creationId="{0FEDEA31-2A44-6C6D-CFD5-4CA0E517AFAB}"/>
          </ac:cxnSpMkLst>
        </pc:cxnChg>
        <pc:cxnChg chg="mod">
          <ac:chgData name="Phillip Kaufman" userId="c001b2a046940d7c" providerId="LiveId" clId="{5CB25B10-5B1C-4017-B167-ED3104435743}" dt="2024-06-02T23:23:28.416" v="11977"/>
          <ac:cxnSpMkLst>
            <pc:docMk/>
            <pc:sldMk cId="882562423" sldId="945"/>
            <ac:cxnSpMk id="214" creationId="{167EB884-7879-846F-BC1A-A3400BCDE633}"/>
          </ac:cxnSpMkLst>
        </pc:cxnChg>
        <pc:cxnChg chg="mod">
          <ac:chgData name="Phillip Kaufman" userId="c001b2a046940d7c" providerId="LiveId" clId="{5CB25B10-5B1C-4017-B167-ED3104435743}" dt="2024-06-02T23:23:28.416" v="11977"/>
          <ac:cxnSpMkLst>
            <pc:docMk/>
            <pc:sldMk cId="882562423" sldId="945"/>
            <ac:cxnSpMk id="215" creationId="{9415120B-65D4-9A96-0015-A7D9B3F20B5B}"/>
          </ac:cxnSpMkLst>
        </pc:cxnChg>
        <pc:cxnChg chg="mod">
          <ac:chgData name="Phillip Kaufman" userId="c001b2a046940d7c" providerId="LiveId" clId="{5CB25B10-5B1C-4017-B167-ED3104435743}" dt="2024-06-02T23:23:28.416" v="11977"/>
          <ac:cxnSpMkLst>
            <pc:docMk/>
            <pc:sldMk cId="882562423" sldId="945"/>
            <ac:cxnSpMk id="216" creationId="{D3C70932-6184-D2A7-675D-29E10025BE16}"/>
          </ac:cxnSpMkLst>
        </pc:cxnChg>
        <pc:cxnChg chg="mod">
          <ac:chgData name="Phillip Kaufman" userId="c001b2a046940d7c" providerId="LiveId" clId="{5CB25B10-5B1C-4017-B167-ED3104435743}" dt="2024-06-02T23:23:28.416" v="11977"/>
          <ac:cxnSpMkLst>
            <pc:docMk/>
            <pc:sldMk cId="882562423" sldId="945"/>
            <ac:cxnSpMk id="217" creationId="{54A60AAD-40D7-020E-4ED7-AD0B0AF1DC50}"/>
          </ac:cxnSpMkLst>
        </pc:cxnChg>
        <pc:cxnChg chg="mod">
          <ac:chgData name="Phillip Kaufman" userId="c001b2a046940d7c" providerId="LiveId" clId="{5CB25B10-5B1C-4017-B167-ED3104435743}" dt="2024-06-02T23:23:28.416" v="11977"/>
          <ac:cxnSpMkLst>
            <pc:docMk/>
            <pc:sldMk cId="882562423" sldId="945"/>
            <ac:cxnSpMk id="218" creationId="{CFFEC70C-EC49-BD4F-5E54-B715BE836459}"/>
          </ac:cxnSpMkLst>
        </pc:cxnChg>
        <pc:cxnChg chg="mod">
          <ac:chgData name="Phillip Kaufman" userId="c001b2a046940d7c" providerId="LiveId" clId="{5CB25B10-5B1C-4017-B167-ED3104435743}" dt="2024-06-02T23:23:28.416" v="11977"/>
          <ac:cxnSpMkLst>
            <pc:docMk/>
            <pc:sldMk cId="882562423" sldId="945"/>
            <ac:cxnSpMk id="219" creationId="{F94F3E58-B7E4-C7B9-4731-999E8DF8DF8F}"/>
          </ac:cxnSpMkLst>
        </pc:cxnChg>
        <pc:cxnChg chg="mod">
          <ac:chgData name="Phillip Kaufman" userId="c001b2a046940d7c" providerId="LiveId" clId="{5CB25B10-5B1C-4017-B167-ED3104435743}" dt="2024-06-02T23:23:28.416" v="11977"/>
          <ac:cxnSpMkLst>
            <pc:docMk/>
            <pc:sldMk cId="882562423" sldId="945"/>
            <ac:cxnSpMk id="220" creationId="{9F3C408A-48EE-A3E8-DA8A-8F734F1CFA8F}"/>
          </ac:cxnSpMkLst>
        </pc:cxnChg>
        <pc:cxnChg chg="mod">
          <ac:chgData name="Phillip Kaufman" userId="c001b2a046940d7c" providerId="LiveId" clId="{5CB25B10-5B1C-4017-B167-ED3104435743}" dt="2024-06-02T23:23:28.416" v="11977"/>
          <ac:cxnSpMkLst>
            <pc:docMk/>
            <pc:sldMk cId="882562423" sldId="945"/>
            <ac:cxnSpMk id="221" creationId="{6845203E-80BC-A850-B6DE-8F2768035F98}"/>
          </ac:cxnSpMkLst>
        </pc:cxnChg>
        <pc:cxnChg chg="mod">
          <ac:chgData name="Phillip Kaufman" userId="c001b2a046940d7c" providerId="LiveId" clId="{5CB25B10-5B1C-4017-B167-ED3104435743}" dt="2024-06-02T23:23:28.416" v="11977"/>
          <ac:cxnSpMkLst>
            <pc:docMk/>
            <pc:sldMk cId="882562423" sldId="945"/>
            <ac:cxnSpMk id="222" creationId="{3B5B5961-D79A-5D73-7CA3-84F51897128B}"/>
          </ac:cxnSpMkLst>
        </pc:cxnChg>
        <pc:cxnChg chg="mod">
          <ac:chgData name="Phillip Kaufman" userId="c001b2a046940d7c" providerId="LiveId" clId="{5CB25B10-5B1C-4017-B167-ED3104435743}" dt="2024-06-02T23:23:28.416" v="11977"/>
          <ac:cxnSpMkLst>
            <pc:docMk/>
            <pc:sldMk cId="882562423" sldId="945"/>
            <ac:cxnSpMk id="223" creationId="{73295FEB-A2A4-8A95-0F31-406C169A05B2}"/>
          </ac:cxnSpMkLst>
        </pc:cxnChg>
        <pc:cxnChg chg="mod">
          <ac:chgData name="Phillip Kaufman" userId="c001b2a046940d7c" providerId="LiveId" clId="{5CB25B10-5B1C-4017-B167-ED3104435743}" dt="2024-06-02T23:23:28.416" v="11977"/>
          <ac:cxnSpMkLst>
            <pc:docMk/>
            <pc:sldMk cId="882562423" sldId="945"/>
            <ac:cxnSpMk id="224" creationId="{F026EF4F-FEC8-F8FB-6B19-FA83FD781217}"/>
          </ac:cxnSpMkLst>
        </pc:cxnChg>
        <pc:cxnChg chg="mod">
          <ac:chgData name="Phillip Kaufman" userId="c001b2a046940d7c" providerId="LiveId" clId="{5CB25B10-5B1C-4017-B167-ED3104435743}" dt="2024-06-02T23:23:28.416" v="11977"/>
          <ac:cxnSpMkLst>
            <pc:docMk/>
            <pc:sldMk cId="882562423" sldId="945"/>
            <ac:cxnSpMk id="225" creationId="{729AB1AA-478A-454B-2314-2E9AFA36DD36}"/>
          </ac:cxnSpMkLst>
        </pc:cxnChg>
        <pc:cxnChg chg="mod">
          <ac:chgData name="Phillip Kaufman" userId="c001b2a046940d7c" providerId="LiveId" clId="{5CB25B10-5B1C-4017-B167-ED3104435743}" dt="2024-06-02T23:23:28.416" v="11977"/>
          <ac:cxnSpMkLst>
            <pc:docMk/>
            <pc:sldMk cId="882562423" sldId="945"/>
            <ac:cxnSpMk id="226" creationId="{ADA2209B-76F5-0474-5671-C8586CD603F0}"/>
          </ac:cxnSpMkLst>
        </pc:cxnChg>
        <pc:cxnChg chg="mod">
          <ac:chgData name="Phillip Kaufman" userId="c001b2a046940d7c" providerId="LiveId" clId="{5CB25B10-5B1C-4017-B167-ED3104435743}" dt="2024-06-02T23:23:28.416" v="11977"/>
          <ac:cxnSpMkLst>
            <pc:docMk/>
            <pc:sldMk cId="882562423" sldId="945"/>
            <ac:cxnSpMk id="227" creationId="{563B3AEB-A4D0-69F7-B819-A03222017AFE}"/>
          </ac:cxnSpMkLst>
        </pc:cxnChg>
        <pc:cxnChg chg="mod">
          <ac:chgData name="Phillip Kaufman" userId="c001b2a046940d7c" providerId="LiveId" clId="{5CB25B10-5B1C-4017-B167-ED3104435743}" dt="2024-05-30T06:26:45.061" v="9677" actId="404"/>
          <ac:cxnSpMkLst>
            <pc:docMk/>
            <pc:sldMk cId="882562423" sldId="945"/>
            <ac:cxnSpMk id="228" creationId="{7DCCA08D-DEB5-F8C0-0EBA-EE9C2DE7EEEC}"/>
          </ac:cxnSpMkLst>
        </pc:cxnChg>
        <pc:cxnChg chg="mod">
          <ac:chgData name="Phillip Kaufman" userId="c001b2a046940d7c" providerId="LiveId" clId="{5CB25B10-5B1C-4017-B167-ED3104435743}" dt="2024-06-02T23:23:28.416" v="11977"/>
          <ac:cxnSpMkLst>
            <pc:docMk/>
            <pc:sldMk cId="882562423" sldId="945"/>
            <ac:cxnSpMk id="228" creationId="{89D2E7D8-B942-5711-FA67-78E32591D712}"/>
          </ac:cxnSpMkLst>
        </pc:cxnChg>
        <pc:cxnChg chg="mod">
          <ac:chgData name="Phillip Kaufman" userId="c001b2a046940d7c" providerId="LiveId" clId="{5CB25B10-5B1C-4017-B167-ED3104435743}" dt="2024-05-30T06:26:45.061" v="9677" actId="404"/>
          <ac:cxnSpMkLst>
            <pc:docMk/>
            <pc:sldMk cId="882562423" sldId="945"/>
            <ac:cxnSpMk id="229" creationId="{1C9DA7E3-8B25-E2B8-A803-7D6FE4048FE7}"/>
          </ac:cxnSpMkLst>
        </pc:cxnChg>
        <pc:cxnChg chg="mod">
          <ac:chgData name="Phillip Kaufman" userId="c001b2a046940d7c" providerId="LiveId" clId="{5CB25B10-5B1C-4017-B167-ED3104435743}" dt="2024-06-02T23:23:28.416" v="11977"/>
          <ac:cxnSpMkLst>
            <pc:docMk/>
            <pc:sldMk cId="882562423" sldId="945"/>
            <ac:cxnSpMk id="245" creationId="{02FB70F2-6278-ACBF-33FB-902BC7046B42}"/>
          </ac:cxnSpMkLst>
        </pc:cxnChg>
        <pc:cxnChg chg="mod">
          <ac:chgData name="Phillip Kaufman" userId="c001b2a046940d7c" providerId="LiveId" clId="{5CB25B10-5B1C-4017-B167-ED3104435743}" dt="2024-06-02T23:23:28.416" v="11977"/>
          <ac:cxnSpMkLst>
            <pc:docMk/>
            <pc:sldMk cId="882562423" sldId="945"/>
            <ac:cxnSpMk id="246" creationId="{0F37AB36-74E3-E079-1043-0BD9A34EF153}"/>
          </ac:cxnSpMkLst>
        </pc:cxnChg>
        <pc:cxnChg chg="mod">
          <ac:chgData name="Phillip Kaufman" userId="c001b2a046940d7c" providerId="LiveId" clId="{5CB25B10-5B1C-4017-B167-ED3104435743}" dt="2024-05-30T06:30:17.522" v="9708"/>
          <ac:cxnSpMkLst>
            <pc:docMk/>
            <pc:sldMk cId="882562423" sldId="945"/>
            <ac:cxnSpMk id="247" creationId="{35E27C0F-3280-10B8-87EA-D4183455362F}"/>
          </ac:cxnSpMkLst>
        </pc:cxnChg>
        <pc:cxnChg chg="mod">
          <ac:chgData name="Phillip Kaufman" userId="c001b2a046940d7c" providerId="LiveId" clId="{5CB25B10-5B1C-4017-B167-ED3104435743}" dt="2024-05-30T06:30:17.522" v="9708"/>
          <ac:cxnSpMkLst>
            <pc:docMk/>
            <pc:sldMk cId="882562423" sldId="945"/>
            <ac:cxnSpMk id="248" creationId="{73F9F418-DC02-9986-775B-6266F1594C65}"/>
          </ac:cxnSpMkLst>
        </pc:cxnChg>
        <pc:cxnChg chg="mod">
          <ac:chgData name="Phillip Kaufman" userId="c001b2a046940d7c" providerId="LiveId" clId="{5CB25B10-5B1C-4017-B167-ED3104435743}" dt="2024-05-30T06:30:27.928" v="9710"/>
          <ac:cxnSpMkLst>
            <pc:docMk/>
            <pc:sldMk cId="882562423" sldId="945"/>
            <ac:cxnSpMk id="255" creationId="{3E4E4788-E8FD-39DE-9097-FD911C7C924E}"/>
          </ac:cxnSpMkLst>
        </pc:cxnChg>
        <pc:cxnChg chg="mod">
          <ac:chgData name="Phillip Kaufman" userId="c001b2a046940d7c" providerId="LiveId" clId="{5CB25B10-5B1C-4017-B167-ED3104435743}" dt="2024-05-30T06:30:27.928" v="9710"/>
          <ac:cxnSpMkLst>
            <pc:docMk/>
            <pc:sldMk cId="882562423" sldId="945"/>
            <ac:cxnSpMk id="256" creationId="{05F7FADC-6864-465B-91C9-B1E3B9ADBE4A}"/>
          </ac:cxnSpMkLst>
        </pc:cxnChg>
        <pc:cxnChg chg="mod">
          <ac:chgData name="Phillip Kaufman" userId="c001b2a046940d7c" providerId="LiveId" clId="{5CB25B10-5B1C-4017-B167-ED3104435743}" dt="2024-05-30T06:30:27.928" v="9710"/>
          <ac:cxnSpMkLst>
            <pc:docMk/>
            <pc:sldMk cId="882562423" sldId="945"/>
            <ac:cxnSpMk id="257" creationId="{4B54D2A4-A08F-59BF-4B2D-B3B83E092732}"/>
          </ac:cxnSpMkLst>
        </pc:cxnChg>
        <pc:cxnChg chg="mod">
          <ac:chgData name="Phillip Kaufman" userId="c001b2a046940d7c" providerId="LiveId" clId="{5CB25B10-5B1C-4017-B167-ED3104435743}" dt="2024-05-30T06:30:27.928" v="9710"/>
          <ac:cxnSpMkLst>
            <pc:docMk/>
            <pc:sldMk cId="882562423" sldId="945"/>
            <ac:cxnSpMk id="258" creationId="{14124B1B-B559-584C-C7F8-E3F62BCC7FAA}"/>
          </ac:cxnSpMkLst>
        </pc:cxnChg>
        <pc:cxnChg chg="mod">
          <ac:chgData name="Phillip Kaufman" userId="c001b2a046940d7c" providerId="LiveId" clId="{5CB25B10-5B1C-4017-B167-ED3104435743}" dt="2024-05-30T06:30:27.928" v="9710"/>
          <ac:cxnSpMkLst>
            <pc:docMk/>
            <pc:sldMk cId="882562423" sldId="945"/>
            <ac:cxnSpMk id="259" creationId="{26A0C9EB-8219-9BAC-F3D0-F4C2A813233C}"/>
          </ac:cxnSpMkLst>
        </pc:cxnChg>
        <pc:cxnChg chg="mod">
          <ac:chgData name="Phillip Kaufman" userId="c001b2a046940d7c" providerId="LiveId" clId="{5CB25B10-5B1C-4017-B167-ED3104435743}" dt="2024-05-30T06:30:27.928" v="9710"/>
          <ac:cxnSpMkLst>
            <pc:docMk/>
            <pc:sldMk cId="882562423" sldId="945"/>
            <ac:cxnSpMk id="260" creationId="{4002C4CF-16C6-77CF-4D6D-A097CB5F0E27}"/>
          </ac:cxnSpMkLst>
        </pc:cxnChg>
        <pc:cxnChg chg="mod">
          <ac:chgData name="Phillip Kaufman" userId="c001b2a046940d7c" providerId="LiveId" clId="{5CB25B10-5B1C-4017-B167-ED3104435743}" dt="2024-05-30T06:30:27.928" v="9710"/>
          <ac:cxnSpMkLst>
            <pc:docMk/>
            <pc:sldMk cId="882562423" sldId="945"/>
            <ac:cxnSpMk id="261" creationId="{649F072D-62AC-5B7A-3E24-95B8318EDF03}"/>
          </ac:cxnSpMkLst>
        </pc:cxnChg>
        <pc:cxnChg chg="mod">
          <ac:chgData name="Phillip Kaufman" userId="c001b2a046940d7c" providerId="LiveId" clId="{5CB25B10-5B1C-4017-B167-ED3104435743}" dt="2024-05-30T06:30:27.928" v="9710"/>
          <ac:cxnSpMkLst>
            <pc:docMk/>
            <pc:sldMk cId="882562423" sldId="945"/>
            <ac:cxnSpMk id="262" creationId="{D8FC25FF-7887-FB79-F7C5-59D8EDF9EA30}"/>
          </ac:cxnSpMkLst>
        </pc:cxnChg>
        <pc:cxnChg chg="mod">
          <ac:chgData name="Phillip Kaufman" userId="c001b2a046940d7c" providerId="LiveId" clId="{5CB25B10-5B1C-4017-B167-ED3104435743}" dt="2024-05-30T06:30:27.928" v="9710"/>
          <ac:cxnSpMkLst>
            <pc:docMk/>
            <pc:sldMk cId="882562423" sldId="945"/>
            <ac:cxnSpMk id="263" creationId="{3F1D8E67-5422-C24B-6A8A-C3A578557E57}"/>
          </ac:cxnSpMkLst>
        </pc:cxnChg>
        <pc:cxnChg chg="mod">
          <ac:chgData name="Phillip Kaufman" userId="c001b2a046940d7c" providerId="LiveId" clId="{5CB25B10-5B1C-4017-B167-ED3104435743}" dt="2024-05-30T06:30:27.928" v="9710"/>
          <ac:cxnSpMkLst>
            <pc:docMk/>
            <pc:sldMk cId="882562423" sldId="945"/>
            <ac:cxnSpMk id="264" creationId="{F449137D-CFAC-C4ED-A486-C1E38FEED162}"/>
          </ac:cxnSpMkLst>
        </pc:cxnChg>
        <pc:cxnChg chg="mod">
          <ac:chgData name="Phillip Kaufman" userId="c001b2a046940d7c" providerId="LiveId" clId="{5CB25B10-5B1C-4017-B167-ED3104435743}" dt="2024-05-30T06:30:27.928" v="9710"/>
          <ac:cxnSpMkLst>
            <pc:docMk/>
            <pc:sldMk cId="882562423" sldId="945"/>
            <ac:cxnSpMk id="265" creationId="{03D07CC7-8B47-7746-3850-09125493B8F8}"/>
          </ac:cxnSpMkLst>
        </pc:cxnChg>
        <pc:cxnChg chg="mod">
          <ac:chgData name="Phillip Kaufman" userId="c001b2a046940d7c" providerId="LiveId" clId="{5CB25B10-5B1C-4017-B167-ED3104435743}" dt="2024-05-30T06:30:27.928" v="9710"/>
          <ac:cxnSpMkLst>
            <pc:docMk/>
            <pc:sldMk cId="882562423" sldId="945"/>
            <ac:cxnSpMk id="266" creationId="{EF9CCE4A-8062-C1A0-4124-58F06598B766}"/>
          </ac:cxnSpMkLst>
        </pc:cxnChg>
        <pc:cxnChg chg="mod">
          <ac:chgData name="Phillip Kaufman" userId="c001b2a046940d7c" providerId="LiveId" clId="{5CB25B10-5B1C-4017-B167-ED3104435743}" dt="2024-05-30T06:30:27.928" v="9710"/>
          <ac:cxnSpMkLst>
            <pc:docMk/>
            <pc:sldMk cId="882562423" sldId="945"/>
            <ac:cxnSpMk id="267" creationId="{75F1B1C8-E4E5-0BC2-8919-44E8D73A0BCA}"/>
          </ac:cxnSpMkLst>
        </pc:cxnChg>
        <pc:cxnChg chg="mod">
          <ac:chgData name="Phillip Kaufman" userId="c001b2a046940d7c" providerId="LiveId" clId="{5CB25B10-5B1C-4017-B167-ED3104435743}" dt="2024-05-30T06:30:27.928" v="9710"/>
          <ac:cxnSpMkLst>
            <pc:docMk/>
            <pc:sldMk cId="882562423" sldId="945"/>
            <ac:cxnSpMk id="268" creationId="{AFAF3C96-0649-C540-7922-7A0A33212018}"/>
          </ac:cxnSpMkLst>
        </pc:cxnChg>
        <pc:cxnChg chg="mod">
          <ac:chgData name="Phillip Kaufman" userId="c001b2a046940d7c" providerId="LiveId" clId="{5CB25B10-5B1C-4017-B167-ED3104435743}" dt="2024-05-30T06:30:27.928" v="9710"/>
          <ac:cxnSpMkLst>
            <pc:docMk/>
            <pc:sldMk cId="882562423" sldId="945"/>
            <ac:cxnSpMk id="269" creationId="{5369C0BF-EC26-3151-1C05-56015871530C}"/>
          </ac:cxnSpMkLst>
        </pc:cxnChg>
        <pc:cxnChg chg="mod">
          <ac:chgData name="Phillip Kaufman" userId="c001b2a046940d7c" providerId="LiveId" clId="{5CB25B10-5B1C-4017-B167-ED3104435743}" dt="2024-05-30T06:30:27.928" v="9710"/>
          <ac:cxnSpMkLst>
            <pc:docMk/>
            <pc:sldMk cId="882562423" sldId="945"/>
            <ac:cxnSpMk id="270" creationId="{A2DB42B6-46C5-47A9-E043-7D56E776E50A}"/>
          </ac:cxnSpMkLst>
        </pc:cxnChg>
        <pc:cxnChg chg="mod">
          <ac:chgData name="Phillip Kaufman" userId="c001b2a046940d7c" providerId="LiveId" clId="{5CB25B10-5B1C-4017-B167-ED3104435743}" dt="2024-05-30T06:30:27.928" v="9710"/>
          <ac:cxnSpMkLst>
            <pc:docMk/>
            <pc:sldMk cId="882562423" sldId="945"/>
            <ac:cxnSpMk id="271" creationId="{505CBD09-565D-691E-72E2-65A9643523FD}"/>
          </ac:cxnSpMkLst>
        </pc:cxnChg>
        <pc:cxnChg chg="mod">
          <ac:chgData name="Phillip Kaufman" userId="c001b2a046940d7c" providerId="LiveId" clId="{5CB25B10-5B1C-4017-B167-ED3104435743}" dt="2024-05-30T06:30:27.928" v="9710"/>
          <ac:cxnSpMkLst>
            <pc:docMk/>
            <pc:sldMk cId="882562423" sldId="945"/>
            <ac:cxnSpMk id="272" creationId="{DBF3719E-D296-3D93-271C-F98143628BCE}"/>
          </ac:cxnSpMkLst>
        </pc:cxnChg>
        <pc:cxnChg chg="mod">
          <ac:chgData name="Phillip Kaufman" userId="c001b2a046940d7c" providerId="LiveId" clId="{5CB25B10-5B1C-4017-B167-ED3104435743}" dt="2024-05-30T06:30:27.928" v="9710"/>
          <ac:cxnSpMkLst>
            <pc:docMk/>
            <pc:sldMk cId="882562423" sldId="945"/>
            <ac:cxnSpMk id="273" creationId="{9BDF1AA8-D70D-D8D0-8738-97EE07181BC6}"/>
          </ac:cxnSpMkLst>
        </pc:cxnChg>
        <pc:cxnChg chg="mod">
          <ac:chgData name="Phillip Kaufman" userId="c001b2a046940d7c" providerId="LiveId" clId="{5CB25B10-5B1C-4017-B167-ED3104435743}" dt="2024-05-30T06:30:27.928" v="9710"/>
          <ac:cxnSpMkLst>
            <pc:docMk/>
            <pc:sldMk cId="882562423" sldId="945"/>
            <ac:cxnSpMk id="274" creationId="{849FA863-06F2-EFA8-4059-AC15DF5B21DD}"/>
          </ac:cxnSpMkLst>
        </pc:cxnChg>
        <pc:cxnChg chg="mod">
          <ac:chgData name="Phillip Kaufman" userId="c001b2a046940d7c" providerId="LiveId" clId="{5CB25B10-5B1C-4017-B167-ED3104435743}" dt="2024-05-30T06:30:27.928" v="9710"/>
          <ac:cxnSpMkLst>
            <pc:docMk/>
            <pc:sldMk cId="882562423" sldId="945"/>
            <ac:cxnSpMk id="275" creationId="{506F08AA-5B3C-B0A2-5900-0810EC58A32A}"/>
          </ac:cxnSpMkLst>
        </pc:cxnChg>
        <pc:cxnChg chg="mod">
          <ac:chgData name="Phillip Kaufman" userId="c001b2a046940d7c" providerId="LiveId" clId="{5CB25B10-5B1C-4017-B167-ED3104435743}" dt="2024-05-30T06:30:27.928" v="9710"/>
          <ac:cxnSpMkLst>
            <pc:docMk/>
            <pc:sldMk cId="882562423" sldId="945"/>
            <ac:cxnSpMk id="276" creationId="{492F5790-39D6-135C-CF61-0F53548D0449}"/>
          </ac:cxnSpMkLst>
        </pc:cxnChg>
        <pc:cxnChg chg="mod">
          <ac:chgData name="Phillip Kaufman" userId="c001b2a046940d7c" providerId="LiveId" clId="{5CB25B10-5B1C-4017-B167-ED3104435743}" dt="2024-05-30T06:30:27.928" v="9710"/>
          <ac:cxnSpMkLst>
            <pc:docMk/>
            <pc:sldMk cId="882562423" sldId="945"/>
            <ac:cxnSpMk id="277" creationId="{5FF9CCFD-71DD-1AFD-E90F-CE3AAA5F4732}"/>
          </ac:cxnSpMkLst>
        </pc:cxnChg>
        <pc:cxnChg chg="mod">
          <ac:chgData name="Phillip Kaufman" userId="c001b2a046940d7c" providerId="LiveId" clId="{5CB25B10-5B1C-4017-B167-ED3104435743}" dt="2024-05-30T06:30:27.928" v="9710"/>
          <ac:cxnSpMkLst>
            <pc:docMk/>
            <pc:sldMk cId="882562423" sldId="945"/>
            <ac:cxnSpMk id="278" creationId="{CCFB8172-0E73-E232-28AD-654C93BC2629}"/>
          </ac:cxnSpMkLst>
        </pc:cxnChg>
        <pc:cxnChg chg="mod">
          <ac:chgData name="Phillip Kaufman" userId="c001b2a046940d7c" providerId="LiveId" clId="{5CB25B10-5B1C-4017-B167-ED3104435743}" dt="2024-05-30T06:30:27.928" v="9710"/>
          <ac:cxnSpMkLst>
            <pc:docMk/>
            <pc:sldMk cId="882562423" sldId="945"/>
            <ac:cxnSpMk id="279" creationId="{8BBF815E-6813-509B-409B-220A8F2B21D4}"/>
          </ac:cxnSpMkLst>
        </pc:cxnChg>
        <pc:cxnChg chg="mod">
          <ac:chgData name="Phillip Kaufman" userId="c001b2a046940d7c" providerId="LiveId" clId="{5CB25B10-5B1C-4017-B167-ED3104435743}" dt="2024-05-30T06:30:27.928" v="9710"/>
          <ac:cxnSpMkLst>
            <pc:docMk/>
            <pc:sldMk cId="882562423" sldId="945"/>
            <ac:cxnSpMk id="280" creationId="{4DDC3423-ECBB-FB06-EFEF-3782E6A3107D}"/>
          </ac:cxnSpMkLst>
        </pc:cxnChg>
        <pc:cxnChg chg="mod">
          <ac:chgData name="Phillip Kaufman" userId="c001b2a046940d7c" providerId="LiveId" clId="{5CB25B10-5B1C-4017-B167-ED3104435743}" dt="2024-05-30T06:30:27.928" v="9710"/>
          <ac:cxnSpMkLst>
            <pc:docMk/>
            <pc:sldMk cId="882562423" sldId="945"/>
            <ac:cxnSpMk id="281" creationId="{1B0A7440-5DE3-64FA-0336-BB4B0E3A0C7E}"/>
          </ac:cxnSpMkLst>
        </pc:cxnChg>
        <pc:cxnChg chg="mod">
          <ac:chgData name="Phillip Kaufman" userId="c001b2a046940d7c" providerId="LiveId" clId="{5CB25B10-5B1C-4017-B167-ED3104435743}" dt="2024-05-30T06:30:27.928" v="9710"/>
          <ac:cxnSpMkLst>
            <pc:docMk/>
            <pc:sldMk cId="882562423" sldId="945"/>
            <ac:cxnSpMk id="282" creationId="{035DD023-9FA4-FFB6-54E0-DEACC379F432}"/>
          </ac:cxnSpMkLst>
        </pc:cxnChg>
        <pc:cxnChg chg="mod">
          <ac:chgData name="Phillip Kaufman" userId="c001b2a046940d7c" providerId="LiveId" clId="{5CB25B10-5B1C-4017-B167-ED3104435743}" dt="2024-05-30T06:30:27.928" v="9710"/>
          <ac:cxnSpMkLst>
            <pc:docMk/>
            <pc:sldMk cId="882562423" sldId="945"/>
            <ac:cxnSpMk id="283" creationId="{161AF2DC-68C0-BE3D-CA79-12FDE452466C}"/>
          </ac:cxnSpMkLst>
        </pc:cxnChg>
        <pc:cxnChg chg="mod">
          <ac:chgData name="Phillip Kaufman" userId="c001b2a046940d7c" providerId="LiveId" clId="{5CB25B10-5B1C-4017-B167-ED3104435743}" dt="2024-05-30T06:30:27.928" v="9710"/>
          <ac:cxnSpMkLst>
            <pc:docMk/>
            <pc:sldMk cId="882562423" sldId="945"/>
            <ac:cxnSpMk id="284" creationId="{ADC6E04C-2F4D-750F-F66F-B510CF06F9BB}"/>
          </ac:cxnSpMkLst>
        </pc:cxnChg>
        <pc:cxnChg chg="mod">
          <ac:chgData name="Phillip Kaufman" userId="c001b2a046940d7c" providerId="LiveId" clId="{5CB25B10-5B1C-4017-B167-ED3104435743}" dt="2024-05-30T06:30:27.928" v="9710"/>
          <ac:cxnSpMkLst>
            <pc:docMk/>
            <pc:sldMk cId="882562423" sldId="945"/>
            <ac:cxnSpMk id="285" creationId="{09E1F14C-881F-9A4E-C04C-95113B81BD86}"/>
          </ac:cxnSpMkLst>
        </pc:cxnChg>
        <pc:cxnChg chg="mod">
          <ac:chgData name="Phillip Kaufman" userId="c001b2a046940d7c" providerId="LiveId" clId="{5CB25B10-5B1C-4017-B167-ED3104435743}" dt="2024-05-30T06:30:27.928" v="9710"/>
          <ac:cxnSpMkLst>
            <pc:docMk/>
            <pc:sldMk cId="882562423" sldId="945"/>
            <ac:cxnSpMk id="286" creationId="{DE67F56C-86F8-D09E-3D76-1C6820F998BD}"/>
          </ac:cxnSpMkLst>
        </pc:cxnChg>
        <pc:cxnChg chg="mod">
          <ac:chgData name="Phillip Kaufman" userId="c001b2a046940d7c" providerId="LiveId" clId="{5CB25B10-5B1C-4017-B167-ED3104435743}" dt="2024-05-30T06:30:27.928" v="9710"/>
          <ac:cxnSpMkLst>
            <pc:docMk/>
            <pc:sldMk cId="882562423" sldId="945"/>
            <ac:cxnSpMk id="302" creationId="{E44E3B7A-8BF9-299A-5E04-1DF0D9FFEB85}"/>
          </ac:cxnSpMkLst>
        </pc:cxnChg>
        <pc:cxnChg chg="mod">
          <ac:chgData name="Phillip Kaufman" userId="c001b2a046940d7c" providerId="LiveId" clId="{5CB25B10-5B1C-4017-B167-ED3104435743}" dt="2024-05-30T06:30:27.928" v="9710"/>
          <ac:cxnSpMkLst>
            <pc:docMk/>
            <pc:sldMk cId="882562423" sldId="945"/>
            <ac:cxnSpMk id="303" creationId="{EFF884D2-0F63-2A21-F5D1-6E8A70F64C27}"/>
          </ac:cxnSpMkLst>
        </pc:cxnChg>
        <pc:cxnChg chg="mod">
          <ac:chgData name="Phillip Kaufman" userId="c001b2a046940d7c" providerId="LiveId" clId="{5CB25B10-5B1C-4017-B167-ED3104435743}" dt="2024-06-02T23:24:03.005" v="11985"/>
          <ac:cxnSpMkLst>
            <pc:docMk/>
            <pc:sldMk cId="882562423" sldId="945"/>
            <ac:cxnSpMk id="305" creationId="{406A986A-69FB-5CA1-7D3A-1BEA2DD538BA}"/>
          </ac:cxnSpMkLst>
        </pc:cxnChg>
        <pc:cxnChg chg="mod">
          <ac:chgData name="Phillip Kaufman" userId="c001b2a046940d7c" providerId="LiveId" clId="{5CB25B10-5B1C-4017-B167-ED3104435743}" dt="2024-06-02T23:24:03.005" v="11985"/>
          <ac:cxnSpMkLst>
            <pc:docMk/>
            <pc:sldMk cId="882562423" sldId="945"/>
            <ac:cxnSpMk id="306" creationId="{24CA0694-2789-2660-E28F-4D4DFBC5C8C4}"/>
          </ac:cxnSpMkLst>
        </pc:cxnChg>
        <pc:cxnChg chg="mod">
          <ac:chgData name="Phillip Kaufman" userId="c001b2a046940d7c" providerId="LiveId" clId="{5CB25B10-5B1C-4017-B167-ED3104435743}" dt="2024-06-02T23:24:03.005" v="11985"/>
          <ac:cxnSpMkLst>
            <pc:docMk/>
            <pc:sldMk cId="882562423" sldId="945"/>
            <ac:cxnSpMk id="307" creationId="{131162BD-A0AC-BAB2-F151-72F874B567C6}"/>
          </ac:cxnSpMkLst>
        </pc:cxnChg>
        <pc:cxnChg chg="mod">
          <ac:chgData name="Phillip Kaufman" userId="c001b2a046940d7c" providerId="LiveId" clId="{5CB25B10-5B1C-4017-B167-ED3104435743}" dt="2024-06-02T23:24:03.005" v="11985"/>
          <ac:cxnSpMkLst>
            <pc:docMk/>
            <pc:sldMk cId="882562423" sldId="945"/>
            <ac:cxnSpMk id="308" creationId="{BE06E6DD-ACC4-0E83-CD07-21C74174D628}"/>
          </ac:cxnSpMkLst>
        </pc:cxnChg>
        <pc:cxnChg chg="mod">
          <ac:chgData name="Phillip Kaufman" userId="c001b2a046940d7c" providerId="LiveId" clId="{5CB25B10-5B1C-4017-B167-ED3104435743}" dt="2024-06-02T23:24:03.005" v="11985"/>
          <ac:cxnSpMkLst>
            <pc:docMk/>
            <pc:sldMk cId="882562423" sldId="945"/>
            <ac:cxnSpMk id="309" creationId="{54804F74-6377-7F02-D48D-0CB57054EBBA}"/>
          </ac:cxnSpMkLst>
        </pc:cxnChg>
        <pc:cxnChg chg="mod">
          <ac:chgData name="Phillip Kaufman" userId="c001b2a046940d7c" providerId="LiveId" clId="{5CB25B10-5B1C-4017-B167-ED3104435743}" dt="2024-06-02T23:24:03.005" v="11985"/>
          <ac:cxnSpMkLst>
            <pc:docMk/>
            <pc:sldMk cId="882562423" sldId="945"/>
            <ac:cxnSpMk id="310" creationId="{AC49CA1E-C7F3-F049-EE57-20A7D88C1C3E}"/>
          </ac:cxnSpMkLst>
        </pc:cxnChg>
        <pc:cxnChg chg="mod">
          <ac:chgData name="Phillip Kaufman" userId="c001b2a046940d7c" providerId="LiveId" clId="{5CB25B10-5B1C-4017-B167-ED3104435743}" dt="2024-06-02T23:24:03.005" v="11985"/>
          <ac:cxnSpMkLst>
            <pc:docMk/>
            <pc:sldMk cId="882562423" sldId="945"/>
            <ac:cxnSpMk id="311" creationId="{11077F48-3149-9823-D217-C2B93435A29B}"/>
          </ac:cxnSpMkLst>
        </pc:cxnChg>
        <pc:cxnChg chg="mod">
          <ac:chgData name="Phillip Kaufman" userId="c001b2a046940d7c" providerId="LiveId" clId="{5CB25B10-5B1C-4017-B167-ED3104435743}" dt="2024-06-02T23:24:03.005" v="11985"/>
          <ac:cxnSpMkLst>
            <pc:docMk/>
            <pc:sldMk cId="882562423" sldId="945"/>
            <ac:cxnSpMk id="312" creationId="{D0E801C0-B0C1-E425-D6C1-F6E1BA8E711A}"/>
          </ac:cxnSpMkLst>
        </pc:cxnChg>
        <pc:cxnChg chg="mod">
          <ac:chgData name="Phillip Kaufman" userId="c001b2a046940d7c" providerId="LiveId" clId="{5CB25B10-5B1C-4017-B167-ED3104435743}" dt="2024-06-02T23:24:03.005" v="11985"/>
          <ac:cxnSpMkLst>
            <pc:docMk/>
            <pc:sldMk cId="882562423" sldId="945"/>
            <ac:cxnSpMk id="313" creationId="{63D9306A-1C4B-DCB9-AD7B-EA089E5F8F18}"/>
          </ac:cxnSpMkLst>
        </pc:cxnChg>
        <pc:cxnChg chg="mod">
          <ac:chgData name="Phillip Kaufman" userId="c001b2a046940d7c" providerId="LiveId" clId="{5CB25B10-5B1C-4017-B167-ED3104435743}" dt="2024-06-02T23:24:03.005" v="11985"/>
          <ac:cxnSpMkLst>
            <pc:docMk/>
            <pc:sldMk cId="882562423" sldId="945"/>
            <ac:cxnSpMk id="314" creationId="{96FA9992-C1F4-FF91-DEF2-A723FAD67F93}"/>
          </ac:cxnSpMkLst>
        </pc:cxnChg>
        <pc:cxnChg chg="mod">
          <ac:chgData name="Phillip Kaufman" userId="c001b2a046940d7c" providerId="LiveId" clId="{5CB25B10-5B1C-4017-B167-ED3104435743}" dt="2024-06-02T23:24:03.005" v="11985"/>
          <ac:cxnSpMkLst>
            <pc:docMk/>
            <pc:sldMk cId="882562423" sldId="945"/>
            <ac:cxnSpMk id="315" creationId="{956D40E6-1006-274E-CEED-E704BB04950B}"/>
          </ac:cxnSpMkLst>
        </pc:cxnChg>
        <pc:cxnChg chg="mod">
          <ac:chgData name="Phillip Kaufman" userId="c001b2a046940d7c" providerId="LiveId" clId="{5CB25B10-5B1C-4017-B167-ED3104435743}" dt="2024-06-02T23:24:03.005" v="11985"/>
          <ac:cxnSpMkLst>
            <pc:docMk/>
            <pc:sldMk cId="882562423" sldId="945"/>
            <ac:cxnSpMk id="316" creationId="{82818845-9D29-217F-039C-B2A076898F2F}"/>
          </ac:cxnSpMkLst>
        </pc:cxnChg>
        <pc:cxnChg chg="mod">
          <ac:chgData name="Phillip Kaufman" userId="c001b2a046940d7c" providerId="LiveId" clId="{5CB25B10-5B1C-4017-B167-ED3104435743}" dt="2024-06-02T23:24:03.005" v="11985"/>
          <ac:cxnSpMkLst>
            <pc:docMk/>
            <pc:sldMk cId="882562423" sldId="945"/>
            <ac:cxnSpMk id="317" creationId="{B719C010-851A-1724-C692-31ED25302B66}"/>
          </ac:cxnSpMkLst>
        </pc:cxnChg>
        <pc:cxnChg chg="mod">
          <ac:chgData name="Phillip Kaufman" userId="c001b2a046940d7c" providerId="LiveId" clId="{5CB25B10-5B1C-4017-B167-ED3104435743}" dt="2024-06-02T23:24:03.005" v="11985"/>
          <ac:cxnSpMkLst>
            <pc:docMk/>
            <pc:sldMk cId="882562423" sldId="945"/>
            <ac:cxnSpMk id="318" creationId="{472025D3-7F9C-08CC-03EF-BB04B0ECA28B}"/>
          </ac:cxnSpMkLst>
        </pc:cxnChg>
        <pc:cxnChg chg="mod">
          <ac:chgData name="Phillip Kaufman" userId="c001b2a046940d7c" providerId="LiveId" clId="{5CB25B10-5B1C-4017-B167-ED3104435743}" dt="2024-06-02T23:24:03.005" v="11985"/>
          <ac:cxnSpMkLst>
            <pc:docMk/>
            <pc:sldMk cId="882562423" sldId="945"/>
            <ac:cxnSpMk id="319" creationId="{123D7943-51DF-EA92-6268-95F6282ADBA3}"/>
          </ac:cxnSpMkLst>
        </pc:cxnChg>
        <pc:cxnChg chg="mod">
          <ac:chgData name="Phillip Kaufman" userId="c001b2a046940d7c" providerId="LiveId" clId="{5CB25B10-5B1C-4017-B167-ED3104435743}" dt="2024-06-02T23:24:03.005" v="11985"/>
          <ac:cxnSpMkLst>
            <pc:docMk/>
            <pc:sldMk cId="882562423" sldId="945"/>
            <ac:cxnSpMk id="320" creationId="{85B166D9-DFEB-9933-A6B5-7C1E25960807}"/>
          </ac:cxnSpMkLst>
        </pc:cxnChg>
        <pc:cxnChg chg="mod">
          <ac:chgData name="Phillip Kaufman" userId="c001b2a046940d7c" providerId="LiveId" clId="{5CB25B10-5B1C-4017-B167-ED3104435743}" dt="2024-06-02T23:24:03.005" v="11985"/>
          <ac:cxnSpMkLst>
            <pc:docMk/>
            <pc:sldMk cId="882562423" sldId="945"/>
            <ac:cxnSpMk id="321" creationId="{F463273F-8651-9035-607A-080E723BC176}"/>
          </ac:cxnSpMkLst>
        </pc:cxnChg>
        <pc:cxnChg chg="mod">
          <ac:chgData name="Phillip Kaufman" userId="c001b2a046940d7c" providerId="LiveId" clId="{5CB25B10-5B1C-4017-B167-ED3104435743}" dt="2024-06-02T23:24:03.005" v="11985"/>
          <ac:cxnSpMkLst>
            <pc:docMk/>
            <pc:sldMk cId="882562423" sldId="945"/>
            <ac:cxnSpMk id="322" creationId="{5F652171-7ECB-351C-740C-D52FBE181ADE}"/>
          </ac:cxnSpMkLst>
        </pc:cxnChg>
        <pc:cxnChg chg="mod">
          <ac:chgData name="Phillip Kaufman" userId="c001b2a046940d7c" providerId="LiveId" clId="{5CB25B10-5B1C-4017-B167-ED3104435743}" dt="2024-06-02T23:24:03.005" v="11985"/>
          <ac:cxnSpMkLst>
            <pc:docMk/>
            <pc:sldMk cId="882562423" sldId="945"/>
            <ac:cxnSpMk id="323" creationId="{DFF5ABBB-13EB-1153-946B-692A3AA8F0A6}"/>
          </ac:cxnSpMkLst>
        </pc:cxnChg>
        <pc:cxnChg chg="mod">
          <ac:chgData name="Phillip Kaufman" userId="c001b2a046940d7c" providerId="LiveId" clId="{5CB25B10-5B1C-4017-B167-ED3104435743}" dt="2024-06-02T23:24:03.005" v="11985"/>
          <ac:cxnSpMkLst>
            <pc:docMk/>
            <pc:sldMk cId="882562423" sldId="945"/>
            <ac:cxnSpMk id="324" creationId="{D53138F1-A1E2-E325-E9E6-5F7AECBF40EE}"/>
          </ac:cxnSpMkLst>
        </pc:cxnChg>
        <pc:cxnChg chg="mod">
          <ac:chgData name="Phillip Kaufman" userId="c001b2a046940d7c" providerId="LiveId" clId="{5CB25B10-5B1C-4017-B167-ED3104435743}" dt="2024-06-02T23:24:03.005" v="11985"/>
          <ac:cxnSpMkLst>
            <pc:docMk/>
            <pc:sldMk cId="882562423" sldId="945"/>
            <ac:cxnSpMk id="325" creationId="{A0B9DAC0-821B-1F4C-489C-322E3042888F}"/>
          </ac:cxnSpMkLst>
        </pc:cxnChg>
        <pc:cxnChg chg="mod">
          <ac:chgData name="Phillip Kaufman" userId="c001b2a046940d7c" providerId="LiveId" clId="{5CB25B10-5B1C-4017-B167-ED3104435743}" dt="2024-06-02T23:24:03.005" v="11985"/>
          <ac:cxnSpMkLst>
            <pc:docMk/>
            <pc:sldMk cId="882562423" sldId="945"/>
            <ac:cxnSpMk id="326" creationId="{F49879F9-B5EE-C241-6374-8F1B5294B1C5}"/>
          </ac:cxnSpMkLst>
        </pc:cxnChg>
        <pc:cxnChg chg="mod">
          <ac:chgData name="Phillip Kaufman" userId="c001b2a046940d7c" providerId="LiveId" clId="{5CB25B10-5B1C-4017-B167-ED3104435743}" dt="2024-06-02T23:24:03.005" v="11985"/>
          <ac:cxnSpMkLst>
            <pc:docMk/>
            <pc:sldMk cId="882562423" sldId="945"/>
            <ac:cxnSpMk id="327" creationId="{061B7528-4A5E-12E0-5D63-EBEF139416FE}"/>
          </ac:cxnSpMkLst>
        </pc:cxnChg>
        <pc:cxnChg chg="mod">
          <ac:chgData name="Phillip Kaufman" userId="c001b2a046940d7c" providerId="LiveId" clId="{5CB25B10-5B1C-4017-B167-ED3104435743}" dt="2024-06-02T23:24:03.005" v="11985"/>
          <ac:cxnSpMkLst>
            <pc:docMk/>
            <pc:sldMk cId="882562423" sldId="945"/>
            <ac:cxnSpMk id="328" creationId="{4631D48F-2F75-F587-5EEE-8CB4BACC6781}"/>
          </ac:cxnSpMkLst>
        </pc:cxnChg>
        <pc:cxnChg chg="mod">
          <ac:chgData name="Phillip Kaufman" userId="c001b2a046940d7c" providerId="LiveId" clId="{5CB25B10-5B1C-4017-B167-ED3104435743}" dt="2024-06-02T23:24:03.005" v="11985"/>
          <ac:cxnSpMkLst>
            <pc:docMk/>
            <pc:sldMk cId="882562423" sldId="945"/>
            <ac:cxnSpMk id="329" creationId="{7691BD5B-B32F-70EA-234A-ABA834784FFE}"/>
          </ac:cxnSpMkLst>
        </pc:cxnChg>
        <pc:cxnChg chg="mod">
          <ac:chgData name="Phillip Kaufman" userId="c001b2a046940d7c" providerId="LiveId" clId="{5CB25B10-5B1C-4017-B167-ED3104435743}" dt="2024-06-02T23:24:03.005" v="11985"/>
          <ac:cxnSpMkLst>
            <pc:docMk/>
            <pc:sldMk cId="882562423" sldId="945"/>
            <ac:cxnSpMk id="330" creationId="{AD9E7D30-28D3-75A2-E243-E4DB9C328364}"/>
          </ac:cxnSpMkLst>
        </pc:cxnChg>
        <pc:cxnChg chg="mod">
          <ac:chgData name="Phillip Kaufman" userId="c001b2a046940d7c" providerId="LiveId" clId="{5CB25B10-5B1C-4017-B167-ED3104435743}" dt="2024-06-02T23:24:03.005" v="11985"/>
          <ac:cxnSpMkLst>
            <pc:docMk/>
            <pc:sldMk cId="882562423" sldId="945"/>
            <ac:cxnSpMk id="331" creationId="{DBB9123B-4713-F5E2-42BF-257E2116794C}"/>
          </ac:cxnSpMkLst>
        </pc:cxnChg>
        <pc:cxnChg chg="mod">
          <ac:chgData name="Phillip Kaufman" userId="c001b2a046940d7c" providerId="LiveId" clId="{5CB25B10-5B1C-4017-B167-ED3104435743}" dt="2024-06-02T23:24:03.005" v="11985"/>
          <ac:cxnSpMkLst>
            <pc:docMk/>
            <pc:sldMk cId="882562423" sldId="945"/>
            <ac:cxnSpMk id="332" creationId="{327DF55D-F158-637D-B8DE-F2825DFE389D}"/>
          </ac:cxnSpMkLst>
        </pc:cxnChg>
        <pc:cxnChg chg="mod">
          <ac:chgData name="Phillip Kaufman" userId="c001b2a046940d7c" providerId="LiveId" clId="{5CB25B10-5B1C-4017-B167-ED3104435743}" dt="2024-06-02T23:24:03.005" v="11985"/>
          <ac:cxnSpMkLst>
            <pc:docMk/>
            <pc:sldMk cId="882562423" sldId="945"/>
            <ac:cxnSpMk id="333" creationId="{8BAE96F3-0060-DAAA-C9EA-8E4CF5B9A5FC}"/>
          </ac:cxnSpMkLst>
        </pc:cxnChg>
        <pc:cxnChg chg="mod">
          <ac:chgData name="Phillip Kaufman" userId="c001b2a046940d7c" providerId="LiveId" clId="{5CB25B10-5B1C-4017-B167-ED3104435743}" dt="2024-06-02T23:24:03.005" v="11985"/>
          <ac:cxnSpMkLst>
            <pc:docMk/>
            <pc:sldMk cId="882562423" sldId="945"/>
            <ac:cxnSpMk id="334" creationId="{B2758C23-A7C6-3503-F079-6B8776B2CC46}"/>
          </ac:cxnSpMkLst>
        </pc:cxnChg>
        <pc:cxnChg chg="mod">
          <ac:chgData name="Phillip Kaufman" userId="c001b2a046940d7c" providerId="LiveId" clId="{5CB25B10-5B1C-4017-B167-ED3104435743}" dt="2024-06-02T23:24:03.005" v="11985"/>
          <ac:cxnSpMkLst>
            <pc:docMk/>
            <pc:sldMk cId="882562423" sldId="945"/>
            <ac:cxnSpMk id="335" creationId="{FB75454C-92EA-14B9-86FE-954FECBE36AD}"/>
          </ac:cxnSpMkLst>
        </pc:cxnChg>
        <pc:cxnChg chg="mod">
          <ac:chgData name="Phillip Kaufman" userId="c001b2a046940d7c" providerId="LiveId" clId="{5CB25B10-5B1C-4017-B167-ED3104435743}" dt="2024-06-02T23:24:03.005" v="11985"/>
          <ac:cxnSpMkLst>
            <pc:docMk/>
            <pc:sldMk cId="882562423" sldId="945"/>
            <ac:cxnSpMk id="336" creationId="{8A3443C1-E69A-8235-9FE9-9AA444489166}"/>
          </ac:cxnSpMkLst>
        </pc:cxnChg>
        <pc:cxnChg chg="mod">
          <ac:chgData name="Phillip Kaufman" userId="c001b2a046940d7c" providerId="LiveId" clId="{5CB25B10-5B1C-4017-B167-ED3104435743}" dt="2024-06-02T23:24:03.005" v="11985"/>
          <ac:cxnSpMkLst>
            <pc:docMk/>
            <pc:sldMk cId="882562423" sldId="945"/>
            <ac:cxnSpMk id="353" creationId="{25158954-6841-D5E3-3C30-AFB170A60CE5}"/>
          </ac:cxnSpMkLst>
        </pc:cxnChg>
        <pc:cxnChg chg="mod">
          <ac:chgData name="Phillip Kaufman" userId="c001b2a046940d7c" providerId="LiveId" clId="{5CB25B10-5B1C-4017-B167-ED3104435743}" dt="2024-06-02T23:24:03.005" v="11985"/>
          <ac:cxnSpMkLst>
            <pc:docMk/>
            <pc:sldMk cId="882562423" sldId="945"/>
            <ac:cxnSpMk id="354" creationId="{591101D3-7FA8-790E-C4E4-B58027A70631}"/>
          </ac:cxnSpMkLst>
        </pc:cxnChg>
        <pc:cxnChg chg="mod">
          <ac:chgData name="Phillip Kaufman" userId="c001b2a046940d7c" providerId="LiveId" clId="{5CB25B10-5B1C-4017-B167-ED3104435743}" dt="2024-06-02T23:33:36.074" v="12127"/>
          <ac:cxnSpMkLst>
            <pc:docMk/>
            <pc:sldMk cId="882562423" sldId="945"/>
            <ac:cxnSpMk id="360" creationId="{70750EE3-C6B5-5412-A38D-FB5B3C28E522}"/>
          </ac:cxnSpMkLst>
        </pc:cxnChg>
        <pc:cxnChg chg="mod">
          <ac:chgData name="Phillip Kaufman" userId="c001b2a046940d7c" providerId="LiveId" clId="{5CB25B10-5B1C-4017-B167-ED3104435743}" dt="2024-06-02T23:33:36.074" v="12127"/>
          <ac:cxnSpMkLst>
            <pc:docMk/>
            <pc:sldMk cId="882562423" sldId="945"/>
            <ac:cxnSpMk id="361" creationId="{BB6F7BCF-2F43-6C91-65E4-B1F8302E5925}"/>
          </ac:cxnSpMkLst>
        </pc:cxnChg>
        <pc:cxnChg chg="mod">
          <ac:chgData name="Phillip Kaufman" userId="c001b2a046940d7c" providerId="LiveId" clId="{5CB25B10-5B1C-4017-B167-ED3104435743}" dt="2024-06-02T23:33:36.074" v="12127"/>
          <ac:cxnSpMkLst>
            <pc:docMk/>
            <pc:sldMk cId="882562423" sldId="945"/>
            <ac:cxnSpMk id="362" creationId="{69CA5798-BC5A-4F33-488F-4F18A77D4E99}"/>
          </ac:cxnSpMkLst>
        </pc:cxnChg>
        <pc:cxnChg chg="mod">
          <ac:chgData name="Phillip Kaufman" userId="c001b2a046940d7c" providerId="LiveId" clId="{5CB25B10-5B1C-4017-B167-ED3104435743}" dt="2024-06-02T23:33:36.074" v="12127"/>
          <ac:cxnSpMkLst>
            <pc:docMk/>
            <pc:sldMk cId="882562423" sldId="945"/>
            <ac:cxnSpMk id="363" creationId="{03B0569B-CF11-2879-CE34-C5F9016A5109}"/>
          </ac:cxnSpMkLst>
        </pc:cxnChg>
        <pc:cxnChg chg="mod">
          <ac:chgData name="Phillip Kaufman" userId="c001b2a046940d7c" providerId="LiveId" clId="{5CB25B10-5B1C-4017-B167-ED3104435743}" dt="2024-06-02T23:33:36.074" v="12127"/>
          <ac:cxnSpMkLst>
            <pc:docMk/>
            <pc:sldMk cId="882562423" sldId="945"/>
            <ac:cxnSpMk id="364" creationId="{BA5EC99F-4B0E-BE9F-3295-049CE4118740}"/>
          </ac:cxnSpMkLst>
        </pc:cxnChg>
        <pc:cxnChg chg="mod">
          <ac:chgData name="Phillip Kaufman" userId="c001b2a046940d7c" providerId="LiveId" clId="{5CB25B10-5B1C-4017-B167-ED3104435743}" dt="2024-06-02T23:33:36.074" v="12127"/>
          <ac:cxnSpMkLst>
            <pc:docMk/>
            <pc:sldMk cId="882562423" sldId="945"/>
            <ac:cxnSpMk id="365" creationId="{FC3F0557-591D-7E95-10D1-CC5F0B41C307}"/>
          </ac:cxnSpMkLst>
        </pc:cxnChg>
        <pc:cxnChg chg="mod">
          <ac:chgData name="Phillip Kaufman" userId="c001b2a046940d7c" providerId="LiveId" clId="{5CB25B10-5B1C-4017-B167-ED3104435743}" dt="2024-06-02T23:33:36.074" v="12127"/>
          <ac:cxnSpMkLst>
            <pc:docMk/>
            <pc:sldMk cId="882562423" sldId="945"/>
            <ac:cxnSpMk id="366" creationId="{8CAB7A4A-F8B4-0956-DDFD-395025E5EE91}"/>
          </ac:cxnSpMkLst>
        </pc:cxnChg>
        <pc:cxnChg chg="mod">
          <ac:chgData name="Phillip Kaufman" userId="c001b2a046940d7c" providerId="LiveId" clId="{5CB25B10-5B1C-4017-B167-ED3104435743}" dt="2024-06-02T23:33:36.074" v="12127"/>
          <ac:cxnSpMkLst>
            <pc:docMk/>
            <pc:sldMk cId="882562423" sldId="945"/>
            <ac:cxnSpMk id="367" creationId="{B68E1FAC-BE42-22D6-C0EC-EC35232ACA67}"/>
          </ac:cxnSpMkLst>
        </pc:cxnChg>
        <pc:cxnChg chg="mod">
          <ac:chgData name="Phillip Kaufman" userId="c001b2a046940d7c" providerId="LiveId" clId="{5CB25B10-5B1C-4017-B167-ED3104435743}" dt="2024-06-02T23:33:36.074" v="12127"/>
          <ac:cxnSpMkLst>
            <pc:docMk/>
            <pc:sldMk cId="882562423" sldId="945"/>
            <ac:cxnSpMk id="368" creationId="{059ACB9D-E8AD-802B-55E6-09A76A396534}"/>
          </ac:cxnSpMkLst>
        </pc:cxnChg>
        <pc:cxnChg chg="mod">
          <ac:chgData name="Phillip Kaufman" userId="c001b2a046940d7c" providerId="LiveId" clId="{5CB25B10-5B1C-4017-B167-ED3104435743}" dt="2024-06-02T23:33:36.074" v="12127"/>
          <ac:cxnSpMkLst>
            <pc:docMk/>
            <pc:sldMk cId="882562423" sldId="945"/>
            <ac:cxnSpMk id="369" creationId="{7B319920-AE27-CA2F-ECFF-80B08202F58B}"/>
          </ac:cxnSpMkLst>
        </pc:cxnChg>
        <pc:cxnChg chg="mod">
          <ac:chgData name="Phillip Kaufman" userId="c001b2a046940d7c" providerId="LiveId" clId="{5CB25B10-5B1C-4017-B167-ED3104435743}" dt="2024-06-02T23:33:36.074" v="12127"/>
          <ac:cxnSpMkLst>
            <pc:docMk/>
            <pc:sldMk cId="882562423" sldId="945"/>
            <ac:cxnSpMk id="370" creationId="{10854FC6-2D54-A667-2E67-04DFFDF5EB1B}"/>
          </ac:cxnSpMkLst>
        </pc:cxnChg>
        <pc:cxnChg chg="mod">
          <ac:chgData name="Phillip Kaufman" userId="c001b2a046940d7c" providerId="LiveId" clId="{5CB25B10-5B1C-4017-B167-ED3104435743}" dt="2024-06-02T23:33:36.074" v="12127"/>
          <ac:cxnSpMkLst>
            <pc:docMk/>
            <pc:sldMk cId="882562423" sldId="945"/>
            <ac:cxnSpMk id="371" creationId="{B0D3DAE5-ADD6-8352-9704-EFF3CED4EF06}"/>
          </ac:cxnSpMkLst>
        </pc:cxnChg>
        <pc:cxnChg chg="mod">
          <ac:chgData name="Phillip Kaufman" userId="c001b2a046940d7c" providerId="LiveId" clId="{5CB25B10-5B1C-4017-B167-ED3104435743}" dt="2024-06-02T23:33:36.074" v="12127"/>
          <ac:cxnSpMkLst>
            <pc:docMk/>
            <pc:sldMk cId="882562423" sldId="945"/>
            <ac:cxnSpMk id="372" creationId="{9EBA8BFB-0372-2A74-5A74-7738397B7A52}"/>
          </ac:cxnSpMkLst>
        </pc:cxnChg>
        <pc:cxnChg chg="mod">
          <ac:chgData name="Phillip Kaufman" userId="c001b2a046940d7c" providerId="LiveId" clId="{5CB25B10-5B1C-4017-B167-ED3104435743}" dt="2024-06-02T23:33:36.074" v="12127"/>
          <ac:cxnSpMkLst>
            <pc:docMk/>
            <pc:sldMk cId="882562423" sldId="945"/>
            <ac:cxnSpMk id="373" creationId="{339CC550-7118-022A-24E2-1E210C0FB0B1}"/>
          </ac:cxnSpMkLst>
        </pc:cxnChg>
        <pc:cxnChg chg="mod">
          <ac:chgData name="Phillip Kaufman" userId="c001b2a046940d7c" providerId="LiveId" clId="{5CB25B10-5B1C-4017-B167-ED3104435743}" dt="2024-06-02T23:33:36.074" v="12127"/>
          <ac:cxnSpMkLst>
            <pc:docMk/>
            <pc:sldMk cId="882562423" sldId="945"/>
            <ac:cxnSpMk id="374" creationId="{70357490-85CC-2779-62E7-E3EBA322C255}"/>
          </ac:cxnSpMkLst>
        </pc:cxnChg>
        <pc:cxnChg chg="mod">
          <ac:chgData name="Phillip Kaufman" userId="c001b2a046940d7c" providerId="LiveId" clId="{5CB25B10-5B1C-4017-B167-ED3104435743}" dt="2024-06-02T23:33:36.074" v="12127"/>
          <ac:cxnSpMkLst>
            <pc:docMk/>
            <pc:sldMk cId="882562423" sldId="945"/>
            <ac:cxnSpMk id="375" creationId="{EC36DF95-1BFA-2C55-F1A4-689176ADB2C5}"/>
          </ac:cxnSpMkLst>
        </pc:cxnChg>
        <pc:cxnChg chg="mod">
          <ac:chgData name="Phillip Kaufman" userId="c001b2a046940d7c" providerId="LiveId" clId="{5CB25B10-5B1C-4017-B167-ED3104435743}" dt="2024-06-02T23:33:36.074" v="12127"/>
          <ac:cxnSpMkLst>
            <pc:docMk/>
            <pc:sldMk cId="882562423" sldId="945"/>
            <ac:cxnSpMk id="376" creationId="{DAB02084-CD3E-4871-9400-E2DFB1B84B39}"/>
          </ac:cxnSpMkLst>
        </pc:cxnChg>
        <pc:cxnChg chg="mod">
          <ac:chgData name="Phillip Kaufman" userId="c001b2a046940d7c" providerId="LiveId" clId="{5CB25B10-5B1C-4017-B167-ED3104435743}" dt="2024-06-02T23:33:36.074" v="12127"/>
          <ac:cxnSpMkLst>
            <pc:docMk/>
            <pc:sldMk cId="882562423" sldId="945"/>
            <ac:cxnSpMk id="377" creationId="{32B0B490-18B8-A177-9B71-BA625E57F450}"/>
          </ac:cxnSpMkLst>
        </pc:cxnChg>
        <pc:cxnChg chg="mod">
          <ac:chgData name="Phillip Kaufman" userId="c001b2a046940d7c" providerId="LiveId" clId="{5CB25B10-5B1C-4017-B167-ED3104435743}" dt="2024-06-02T23:33:36.074" v="12127"/>
          <ac:cxnSpMkLst>
            <pc:docMk/>
            <pc:sldMk cId="882562423" sldId="945"/>
            <ac:cxnSpMk id="378" creationId="{2AD97D45-716A-A8B4-3BFD-89DE5DB743E3}"/>
          </ac:cxnSpMkLst>
        </pc:cxnChg>
        <pc:cxnChg chg="mod">
          <ac:chgData name="Phillip Kaufman" userId="c001b2a046940d7c" providerId="LiveId" clId="{5CB25B10-5B1C-4017-B167-ED3104435743}" dt="2024-06-02T23:33:36.074" v="12127"/>
          <ac:cxnSpMkLst>
            <pc:docMk/>
            <pc:sldMk cId="882562423" sldId="945"/>
            <ac:cxnSpMk id="379" creationId="{DE1FBE01-7B94-BB2E-A5F2-B96030635EF1}"/>
          </ac:cxnSpMkLst>
        </pc:cxnChg>
        <pc:cxnChg chg="mod">
          <ac:chgData name="Phillip Kaufman" userId="c001b2a046940d7c" providerId="LiveId" clId="{5CB25B10-5B1C-4017-B167-ED3104435743}" dt="2024-06-02T23:33:36.074" v="12127"/>
          <ac:cxnSpMkLst>
            <pc:docMk/>
            <pc:sldMk cId="882562423" sldId="945"/>
            <ac:cxnSpMk id="380" creationId="{8F00E549-4290-8255-1A76-5CD0ED79EFF9}"/>
          </ac:cxnSpMkLst>
        </pc:cxnChg>
        <pc:cxnChg chg="mod">
          <ac:chgData name="Phillip Kaufman" userId="c001b2a046940d7c" providerId="LiveId" clId="{5CB25B10-5B1C-4017-B167-ED3104435743}" dt="2024-06-02T23:33:36.074" v="12127"/>
          <ac:cxnSpMkLst>
            <pc:docMk/>
            <pc:sldMk cId="882562423" sldId="945"/>
            <ac:cxnSpMk id="381" creationId="{43680E2D-2330-4C18-048E-AB78EE2BBF61}"/>
          </ac:cxnSpMkLst>
        </pc:cxnChg>
        <pc:cxnChg chg="mod">
          <ac:chgData name="Phillip Kaufman" userId="c001b2a046940d7c" providerId="LiveId" clId="{5CB25B10-5B1C-4017-B167-ED3104435743}" dt="2024-06-02T23:33:36.074" v="12127"/>
          <ac:cxnSpMkLst>
            <pc:docMk/>
            <pc:sldMk cId="882562423" sldId="945"/>
            <ac:cxnSpMk id="382" creationId="{5A369460-CB6C-AD24-4958-B3AD35160437}"/>
          </ac:cxnSpMkLst>
        </pc:cxnChg>
        <pc:cxnChg chg="mod">
          <ac:chgData name="Phillip Kaufman" userId="c001b2a046940d7c" providerId="LiveId" clId="{5CB25B10-5B1C-4017-B167-ED3104435743}" dt="2024-06-02T23:33:36.074" v="12127"/>
          <ac:cxnSpMkLst>
            <pc:docMk/>
            <pc:sldMk cId="882562423" sldId="945"/>
            <ac:cxnSpMk id="383" creationId="{576E5C67-5850-EF34-4D7B-4F622BD5AA3F}"/>
          </ac:cxnSpMkLst>
        </pc:cxnChg>
        <pc:cxnChg chg="mod">
          <ac:chgData name="Phillip Kaufman" userId="c001b2a046940d7c" providerId="LiveId" clId="{5CB25B10-5B1C-4017-B167-ED3104435743}" dt="2024-06-02T23:33:36.074" v="12127"/>
          <ac:cxnSpMkLst>
            <pc:docMk/>
            <pc:sldMk cId="882562423" sldId="945"/>
            <ac:cxnSpMk id="512" creationId="{38D71AD4-8B29-E43D-34D8-93E2C08E92C2}"/>
          </ac:cxnSpMkLst>
        </pc:cxnChg>
        <pc:cxnChg chg="mod">
          <ac:chgData name="Phillip Kaufman" userId="c001b2a046940d7c" providerId="LiveId" clId="{5CB25B10-5B1C-4017-B167-ED3104435743}" dt="2024-06-02T23:33:36.074" v="12127"/>
          <ac:cxnSpMkLst>
            <pc:docMk/>
            <pc:sldMk cId="882562423" sldId="945"/>
            <ac:cxnSpMk id="513" creationId="{E808A0F5-DEDC-E12A-46B4-1E1C8710493B}"/>
          </ac:cxnSpMkLst>
        </pc:cxnChg>
        <pc:cxnChg chg="mod">
          <ac:chgData name="Phillip Kaufman" userId="c001b2a046940d7c" providerId="LiveId" clId="{5CB25B10-5B1C-4017-B167-ED3104435743}" dt="2024-06-02T23:33:36.074" v="12127"/>
          <ac:cxnSpMkLst>
            <pc:docMk/>
            <pc:sldMk cId="882562423" sldId="945"/>
            <ac:cxnSpMk id="514" creationId="{2AA2F511-F307-1B2A-715C-CF65A81DFDEE}"/>
          </ac:cxnSpMkLst>
        </pc:cxnChg>
        <pc:cxnChg chg="mod">
          <ac:chgData name="Phillip Kaufman" userId="c001b2a046940d7c" providerId="LiveId" clId="{5CB25B10-5B1C-4017-B167-ED3104435743}" dt="2024-06-02T23:33:36.074" v="12127"/>
          <ac:cxnSpMkLst>
            <pc:docMk/>
            <pc:sldMk cId="882562423" sldId="945"/>
            <ac:cxnSpMk id="515" creationId="{FB1C8742-020B-72E5-1B20-2F363A95DBC4}"/>
          </ac:cxnSpMkLst>
        </pc:cxnChg>
        <pc:cxnChg chg="mod">
          <ac:chgData name="Phillip Kaufman" userId="c001b2a046940d7c" providerId="LiveId" clId="{5CB25B10-5B1C-4017-B167-ED3104435743}" dt="2024-06-02T23:33:36.074" v="12127"/>
          <ac:cxnSpMkLst>
            <pc:docMk/>
            <pc:sldMk cId="882562423" sldId="945"/>
            <ac:cxnSpMk id="516" creationId="{85598FFB-426A-D312-ECF0-55F32746759E}"/>
          </ac:cxnSpMkLst>
        </pc:cxnChg>
        <pc:cxnChg chg="mod">
          <ac:chgData name="Phillip Kaufman" userId="c001b2a046940d7c" providerId="LiveId" clId="{5CB25B10-5B1C-4017-B167-ED3104435743}" dt="2024-06-02T23:33:36.074" v="12127"/>
          <ac:cxnSpMkLst>
            <pc:docMk/>
            <pc:sldMk cId="882562423" sldId="945"/>
            <ac:cxnSpMk id="517" creationId="{A40B63D5-5E36-FD7D-13CC-57C2818F7AFF}"/>
          </ac:cxnSpMkLst>
        </pc:cxnChg>
        <pc:cxnChg chg="mod">
          <ac:chgData name="Phillip Kaufman" userId="c001b2a046940d7c" providerId="LiveId" clId="{5CB25B10-5B1C-4017-B167-ED3104435743}" dt="2024-06-02T23:33:36.074" v="12127"/>
          <ac:cxnSpMkLst>
            <pc:docMk/>
            <pc:sldMk cId="882562423" sldId="945"/>
            <ac:cxnSpMk id="518" creationId="{251AACF5-F1E9-CC64-3E34-1ADA2380D9F4}"/>
          </ac:cxnSpMkLst>
        </pc:cxnChg>
        <pc:cxnChg chg="mod">
          <ac:chgData name="Phillip Kaufman" userId="c001b2a046940d7c" providerId="LiveId" clId="{5CB25B10-5B1C-4017-B167-ED3104435743}" dt="2024-06-02T23:33:36.074" v="12127"/>
          <ac:cxnSpMkLst>
            <pc:docMk/>
            <pc:sldMk cId="882562423" sldId="945"/>
            <ac:cxnSpMk id="519" creationId="{4C9C05F3-10D2-3EE0-76E3-563D3B0B339D}"/>
          </ac:cxnSpMkLst>
        </pc:cxnChg>
        <pc:cxnChg chg="mod">
          <ac:chgData name="Phillip Kaufman" userId="c001b2a046940d7c" providerId="LiveId" clId="{5CB25B10-5B1C-4017-B167-ED3104435743}" dt="2024-06-02T23:33:36.074" v="12127"/>
          <ac:cxnSpMkLst>
            <pc:docMk/>
            <pc:sldMk cId="882562423" sldId="945"/>
            <ac:cxnSpMk id="529" creationId="{06E0A367-7345-E007-7A2D-F2980DA2A5DF}"/>
          </ac:cxnSpMkLst>
        </pc:cxnChg>
        <pc:cxnChg chg="mod">
          <ac:chgData name="Phillip Kaufman" userId="c001b2a046940d7c" providerId="LiveId" clId="{5CB25B10-5B1C-4017-B167-ED3104435743}" dt="2024-06-02T23:33:36.074" v="12127"/>
          <ac:cxnSpMkLst>
            <pc:docMk/>
            <pc:sldMk cId="882562423" sldId="945"/>
            <ac:cxnSpMk id="530" creationId="{03FD9777-B5B2-A4DB-7D4F-27D4FDFFCBF3}"/>
          </ac:cxnSpMkLst>
        </pc:cxnChg>
        <pc:cxnChg chg="mod">
          <ac:chgData name="Phillip Kaufman" userId="c001b2a046940d7c" providerId="LiveId" clId="{5CB25B10-5B1C-4017-B167-ED3104435743}" dt="2024-06-02T23:33:27.217" v="12125"/>
          <ac:cxnSpMkLst>
            <pc:docMk/>
            <pc:sldMk cId="882562423" sldId="945"/>
            <ac:cxnSpMk id="539" creationId="{B3C27AAA-1786-B15C-BB0D-2E4DD46E8AD0}"/>
          </ac:cxnSpMkLst>
        </pc:cxnChg>
        <pc:cxnChg chg="mod">
          <ac:chgData name="Phillip Kaufman" userId="c001b2a046940d7c" providerId="LiveId" clId="{5CB25B10-5B1C-4017-B167-ED3104435743}" dt="2024-06-02T23:33:27.217" v="12125"/>
          <ac:cxnSpMkLst>
            <pc:docMk/>
            <pc:sldMk cId="882562423" sldId="945"/>
            <ac:cxnSpMk id="540" creationId="{2AD5E91D-1074-D10B-4F0D-16C3A0DDEA00}"/>
          </ac:cxnSpMkLst>
        </pc:cxnChg>
        <pc:cxnChg chg="mod">
          <ac:chgData name="Phillip Kaufman" userId="c001b2a046940d7c" providerId="LiveId" clId="{5CB25B10-5B1C-4017-B167-ED3104435743}" dt="2024-06-02T23:33:27.217" v="12125"/>
          <ac:cxnSpMkLst>
            <pc:docMk/>
            <pc:sldMk cId="882562423" sldId="945"/>
            <ac:cxnSpMk id="541" creationId="{679C7E6A-11DF-B8B4-CEDD-592B8171E896}"/>
          </ac:cxnSpMkLst>
        </pc:cxnChg>
        <pc:cxnChg chg="mod">
          <ac:chgData name="Phillip Kaufman" userId="c001b2a046940d7c" providerId="LiveId" clId="{5CB25B10-5B1C-4017-B167-ED3104435743}" dt="2024-06-02T23:33:27.217" v="12125"/>
          <ac:cxnSpMkLst>
            <pc:docMk/>
            <pc:sldMk cId="882562423" sldId="945"/>
            <ac:cxnSpMk id="542" creationId="{75747529-40E4-2A09-B82F-DC4F18BA9FAB}"/>
          </ac:cxnSpMkLst>
        </pc:cxnChg>
        <pc:cxnChg chg="mod">
          <ac:chgData name="Phillip Kaufman" userId="c001b2a046940d7c" providerId="LiveId" clId="{5CB25B10-5B1C-4017-B167-ED3104435743}" dt="2024-06-02T23:33:27.217" v="12125"/>
          <ac:cxnSpMkLst>
            <pc:docMk/>
            <pc:sldMk cId="882562423" sldId="945"/>
            <ac:cxnSpMk id="543" creationId="{6B7AD46C-A24A-E7D6-6A48-E8D03CAE897D}"/>
          </ac:cxnSpMkLst>
        </pc:cxnChg>
        <pc:cxnChg chg="mod">
          <ac:chgData name="Phillip Kaufman" userId="c001b2a046940d7c" providerId="LiveId" clId="{5CB25B10-5B1C-4017-B167-ED3104435743}" dt="2024-06-02T23:33:27.217" v="12125"/>
          <ac:cxnSpMkLst>
            <pc:docMk/>
            <pc:sldMk cId="882562423" sldId="945"/>
            <ac:cxnSpMk id="544" creationId="{9F666062-8D02-9634-88D5-7311FE567D72}"/>
          </ac:cxnSpMkLst>
        </pc:cxnChg>
        <pc:cxnChg chg="mod">
          <ac:chgData name="Phillip Kaufman" userId="c001b2a046940d7c" providerId="LiveId" clId="{5CB25B10-5B1C-4017-B167-ED3104435743}" dt="2024-06-02T23:33:27.217" v="12125"/>
          <ac:cxnSpMkLst>
            <pc:docMk/>
            <pc:sldMk cId="882562423" sldId="945"/>
            <ac:cxnSpMk id="545" creationId="{C12AD87C-A255-3EC6-7297-2D7F4F349A7E}"/>
          </ac:cxnSpMkLst>
        </pc:cxnChg>
        <pc:cxnChg chg="mod">
          <ac:chgData name="Phillip Kaufman" userId="c001b2a046940d7c" providerId="LiveId" clId="{5CB25B10-5B1C-4017-B167-ED3104435743}" dt="2024-06-02T23:33:27.217" v="12125"/>
          <ac:cxnSpMkLst>
            <pc:docMk/>
            <pc:sldMk cId="882562423" sldId="945"/>
            <ac:cxnSpMk id="546" creationId="{120553AF-68D7-E53F-F2A0-6EBF66BC5C8E}"/>
          </ac:cxnSpMkLst>
        </pc:cxnChg>
        <pc:cxnChg chg="mod">
          <ac:chgData name="Phillip Kaufman" userId="c001b2a046940d7c" providerId="LiveId" clId="{5CB25B10-5B1C-4017-B167-ED3104435743}" dt="2024-06-02T23:33:27.217" v="12125"/>
          <ac:cxnSpMkLst>
            <pc:docMk/>
            <pc:sldMk cId="882562423" sldId="945"/>
            <ac:cxnSpMk id="547" creationId="{7527FC1B-6BF3-B595-7A4C-ECF77BCA5EFD}"/>
          </ac:cxnSpMkLst>
        </pc:cxnChg>
        <pc:cxnChg chg="mod">
          <ac:chgData name="Phillip Kaufman" userId="c001b2a046940d7c" providerId="LiveId" clId="{5CB25B10-5B1C-4017-B167-ED3104435743}" dt="2024-06-02T23:33:27.217" v="12125"/>
          <ac:cxnSpMkLst>
            <pc:docMk/>
            <pc:sldMk cId="882562423" sldId="945"/>
            <ac:cxnSpMk id="548" creationId="{1DD6440A-B40D-C8BF-3A5E-CF9F1EEA219D}"/>
          </ac:cxnSpMkLst>
        </pc:cxnChg>
        <pc:cxnChg chg="mod">
          <ac:chgData name="Phillip Kaufman" userId="c001b2a046940d7c" providerId="LiveId" clId="{5CB25B10-5B1C-4017-B167-ED3104435743}" dt="2024-06-02T23:33:27.217" v="12125"/>
          <ac:cxnSpMkLst>
            <pc:docMk/>
            <pc:sldMk cId="882562423" sldId="945"/>
            <ac:cxnSpMk id="549" creationId="{48E9FFD9-D0A9-AFFE-210A-96F9777CBD5C}"/>
          </ac:cxnSpMkLst>
        </pc:cxnChg>
        <pc:cxnChg chg="mod">
          <ac:chgData name="Phillip Kaufman" userId="c001b2a046940d7c" providerId="LiveId" clId="{5CB25B10-5B1C-4017-B167-ED3104435743}" dt="2024-06-02T23:33:27.217" v="12125"/>
          <ac:cxnSpMkLst>
            <pc:docMk/>
            <pc:sldMk cId="882562423" sldId="945"/>
            <ac:cxnSpMk id="550" creationId="{AD54BAAE-9A32-1994-9A80-1594B91B7552}"/>
          </ac:cxnSpMkLst>
        </pc:cxnChg>
        <pc:cxnChg chg="mod">
          <ac:chgData name="Phillip Kaufman" userId="c001b2a046940d7c" providerId="LiveId" clId="{5CB25B10-5B1C-4017-B167-ED3104435743}" dt="2024-06-02T23:33:27.217" v="12125"/>
          <ac:cxnSpMkLst>
            <pc:docMk/>
            <pc:sldMk cId="882562423" sldId="945"/>
            <ac:cxnSpMk id="551" creationId="{A8786CBE-1C0B-C4ED-35E0-9C96D8CCC7FE}"/>
          </ac:cxnSpMkLst>
        </pc:cxnChg>
        <pc:cxnChg chg="mod">
          <ac:chgData name="Phillip Kaufman" userId="c001b2a046940d7c" providerId="LiveId" clId="{5CB25B10-5B1C-4017-B167-ED3104435743}" dt="2024-06-02T23:33:27.217" v="12125"/>
          <ac:cxnSpMkLst>
            <pc:docMk/>
            <pc:sldMk cId="882562423" sldId="945"/>
            <ac:cxnSpMk id="552" creationId="{47D17B0B-6AD3-13D6-7DF9-3FBAA50449B6}"/>
          </ac:cxnSpMkLst>
        </pc:cxnChg>
        <pc:cxnChg chg="mod">
          <ac:chgData name="Phillip Kaufman" userId="c001b2a046940d7c" providerId="LiveId" clId="{5CB25B10-5B1C-4017-B167-ED3104435743}" dt="2024-06-02T23:33:27.217" v="12125"/>
          <ac:cxnSpMkLst>
            <pc:docMk/>
            <pc:sldMk cId="882562423" sldId="945"/>
            <ac:cxnSpMk id="553" creationId="{543A0ED6-1635-9451-6720-03727A297CE0}"/>
          </ac:cxnSpMkLst>
        </pc:cxnChg>
        <pc:cxnChg chg="mod">
          <ac:chgData name="Phillip Kaufman" userId="c001b2a046940d7c" providerId="LiveId" clId="{5CB25B10-5B1C-4017-B167-ED3104435743}" dt="2024-06-02T23:33:27.217" v="12125"/>
          <ac:cxnSpMkLst>
            <pc:docMk/>
            <pc:sldMk cId="882562423" sldId="945"/>
            <ac:cxnSpMk id="554" creationId="{F59B3A21-026F-5AB8-D561-23A117D16AB0}"/>
          </ac:cxnSpMkLst>
        </pc:cxnChg>
        <pc:cxnChg chg="mod">
          <ac:chgData name="Phillip Kaufman" userId="c001b2a046940d7c" providerId="LiveId" clId="{5CB25B10-5B1C-4017-B167-ED3104435743}" dt="2024-06-02T23:33:27.217" v="12125"/>
          <ac:cxnSpMkLst>
            <pc:docMk/>
            <pc:sldMk cId="882562423" sldId="945"/>
            <ac:cxnSpMk id="555" creationId="{F37A802A-FC7A-1825-79C9-7D560752C64C}"/>
          </ac:cxnSpMkLst>
        </pc:cxnChg>
        <pc:cxnChg chg="mod">
          <ac:chgData name="Phillip Kaufman" userId="c001b2a046940d7c" providerId="LiveId" clId="{5CB25B10-5B1C-4017-B167-ED3104435743}" dt="2024-06-02T23:33:27.217" v="12125"/>
          <ac:cxnSpMkLst>
            <pc:docMk/>
            <pc:sldMk cId="882562423" sldId="945"/>
            <ac:cxnSpMk id="556" creationId="{09A22BCC-EEDA-7571-9494-EABCE28AF5ED}"/>
          </ac:cxnSpMkLst>
        </pc:cxnChg>
        <pc:cxnChg chg="mod">
          <ac:chgData name="Phillip Kaufman" userId="c001b2a046940d7c" providerId="LiveId" clId="{5CB25B10-5B1C-4017-B167-ED3104435743}" dt="2024-06-02T23:33:27.217" v="12125"/>
          <ac:cxnSpMkLst>
            <pc:docMk/>
            <pc:sldMk cId="882562423" sldId="945"/>
            <ac:cxnSpMk id="557" creationId="{5CD831EC-978B-FBF0-7F7A-05A43EA1284C}"/>
          </ac:cxnSpMkLst>
        </pc:cxnChg>
        <pc:cxnChg chg="mod">
          <ac:chgData name="Phillip Kaufman" userId="c001b2a046940d7c" providerId="LiveId" clId="{5CB25B10-5B1C-4017-B167-ED3104435743}" dt="2024-06-02T23:33:27.217" v="12125"/>
          <ac:cxnSpMkLst>
            <pc:docMk/>
            <pc:sldMk cId="882562423" sldId="945"/>
            <ac:cxnSpMk id="558" creationId="{45369BB2-4429-6325-5EEB-32102BE7C9CA}"/>
          </ac:cxnSpMkLst>
        </pc:cxnChg>
        <pc:cxnChg chg="mod">
          <ac:chgData name="Phillip Kaufman" userId="c001b2a046940d7c" providerId="LiveId" clId="{5CB25B10-5B1C-4017-B167-ED3104435743}" dt="2024-06-02T23:33:27.217" v="12125"/>
          <ac:cxnSpMkLst>
            <pc:docMk/>
            <pc:sldMk cId="882562423" sldId="945"/>
            <ac:cxnSpMk id="559" creationId="{F6B99478-0A2B-F0EE-5751-5386773FFDE6}"/>
          </ac:cxnSpMkLst>
        </pc:cxnChg>
        <pc:cxnChg chg="mod">
          <ac:chgData name="Phillip Kaufman" userId="c001b2a046940d7c" providerId="LiveId" clId="{5CB25B10-5B1C-4017-B167-ED3104435743}" dt="2024-06-02T23:33:27.217" v="12125"/>
          <ac:cxnSpMkLst>
            <pc:docMk/>
            <pc:sldMk cId="882562423" sldId="945"/>
            <ac:cxnSpMk id="560" creationId="{FFC4B677-3CB8-F8ED-29D6-7F15EE5A52D3}"/>
          </ac:cxnSpMkLst>
        </pc:cxnChg>
        <pc:cxnChg chg="mod">
          <ac:chgData name="Phillip Kaufman" userId="c001b2a046940d7c" providerId="LiveId" clId="{5CB25B10-5B1C-4017-B167-ED3104435743}" dt="2024-06-02T23:33:27.217" v="12125"/>
          <ac:cxnSpMkLst>
            <pc:docMk/>
            <pc:sldMk cId="882562423" sldId="945"/>
            <ac:cxnSpMk id="561" creationId="{B884057A-3856-5A04-4A96-AF6D84FD07D1}"/>
          </ac:cxnSpMkLst>
        </pc:cxnChg>
        <pc:cxnChg chg="mod">
          <ac:chgData name="Phillip Kaufman" userId="c001b2a046940d7c" providerId="LiveId" clId="{5CB25B10-5B1C-4017-B167-ED3104435743}" dt="2024-06-02T23:33:27.217" v="12125"/>
          <ac:cxnSpMkLst>
            <pc:docMk/>
            <pc:sldMk cId="882562423" sldId="945"/>
            <ac:cxnSpMk id="562" creationId="{F353E144-4823-FF1E-2A30-5A4865369482}"/>
          </ac:cxnSpMkLst>
        </pc:cxnChg>
        <pc:cxnChg chg="mod">
          <ac:chgData name="Phillip Kaufman" userId="c001b2a046940d7c" providerId="LiveId" clId="{5CB25B10-5B1C-4017-B167-ED3104435743}" dt="2024-06-02T23:33:27.217" v="12125"/>
          <ac:cxnSpMkLst>
            <pc:docMk/>
            <pc:sldMk cId="882562423" sldId="945"/>
            <ac:cxnSpMk id="563" creationId="{701D5AF7-4C07-A560-B37E-014204A230B5}"/>
          </ac:cxnSpMkLst>
        </pc:cxnChg>
        <pc:cxnChg chg="mod">
          <ac:chgData name="Phillip Kaufman" userId="c001b2a046940d7c" providerId="LiveId" clId="{5CB25B10-5B1C-4017-B167-ED3104435743}" dt="2024-06-02T23:33:27.217" v="12125"/>
          <ac:cxnSpMkLst>
            <pc:docMk/>
            <pc:sldMk cId="882562423" sldId="945"/>
            <ac:cxnSpMk id="564" creationId="{DCC5096A-A7F4-EE31-EE95-1D4511C3005C}"/>
          </ac:cxnSpMkLst>
        </pc:cxnChg>
        <pc:cxnChg chg="mod">
          <ac:chgData name="Phillip Kaufman" userId="c001b2a046940d7c" providerId="LiveId" clId="{5CB25B10-5B1C-4017-B167-ED3104435743}" dt="2024-06-02T23:33:27.217" v="12125"/>
          <ac:cxnSpMkLst>
            <pc:docMk/>
            <pc:sldMk cId="882562423" sldId="945"/>
            <ac:cxnSpMk id="565" creationId="{CC7D9DC9-A6E4-9219-AFFA-99CE801DC71A}"/>
          </ac:cxnSpMkLst>
        </pc:cxnChg>
        <pc:cxnChg chg="mod">
          <ac:chgData name="Phillip Kaufman" userId="c001b2a046940d7c" providerId="LiveId" clId="{5CB25B10-5B1C-4017-B167-ED3104435743}" dt="2024-06-02T23:33:27.217" v="12125"/>
          <ac:cxnSpMkLst>
            <pc:docMk/>
            <pc:sldMk cId="882562423" sldId="945"/>
            <ac:cxnSpMk id="566" creationId="{EA52FFCC-C20D-87D4-136F-C357C5FED30D}"/>
          </ac:cxnSpMkLst>
        </pc:cxnChg>
        <pc:cxnChg chg="mod">
          <ac:chgData name="Phillip Kaufman" userId="c001b2a046940d7c" providerId="LiveId" clId="{5CB25B10-5B1C-4017-B167-ED3104435743}" dt="2024-06-02T23:33:27.217" v="12125"/>
          <ac:cxnSpMkLst>
            <pc:docMk/>
            <pc:sldMk cId="882562423" sldId="945"/>
            <ac:cxnSpMk id="567" creationId="{7856177F-BDBB-DB6E-D450-C8A45431AA37}"/>
          </ac:cxnSpMkLst>
        </pc:cxnChg>
        <pc:cxnChg chg="mod">
          <ac:chgData name="Phillip Kaufman" userId="c001b2a046940d7c" providerId="LiveId" clId="{5CB25B10-5B1C-4017-B167-ED3104435743}" dt="2024-06-02T23:33:27.217" v="12125"/>
          <ac:cxnSpMkLst>
            <pc:docMk/>
            <pc:sldMk cId="882562423" sldId="945"/>
            <ac:cxnSpMk id="568" creationId="{9BA87238-7CA0-83B4-4620-5FA6F2F61E2B}"/>
          </ac:cxnSpMkLst>
        </pc:cxnChg>
        <pc:cxnChg chg="mod">
          <ac:chgData name="Phillip Kaufman" userId="c001b2a046940d7c" providerId="LiveId" clId="{5CB25B10-5B1C-4017-B167-ED3104435743}" dt="2024-06-02T23:33:27.217" v="12125"/>
          <ac:cxnSpMkLst>
            <pc:docMk/>
            <pc:sldMk cId="882562423" sldId="945"/>
            <ac:cxnSpMk id="569" creationId="{261DA545-9AA8-04B2-78B0-5401BC649303}"/>
          </ac:cxnSpMkLst>
        </pc:cxnChg>
        <pc:cxnChg chg="mod">
          <ac:chgData name="Phillip Kaufman" userId="c001b2a046940d7c" providerId="LiveId" clId="{5CB25B10-5B1C-4017-B167-ED3104435743}" dt="2024-06-02T23:33:27.217" v="12125"/>
          <ac:cxnSpMkLst>
            <pc:docMk/>
            <pc:sldMk cId="882562423" sldId="945"/>
            <ac:cxnSpMk id="570" creationId="{EAF5E09F-6CC7-DF5E-AED0-5A735AAF652D}"/>
          </ac:cxnSpMkLst>
        </pc:cxnChg>
        <pc:cxnChg chg="mod">
          <ac:chgData name="Phillip Kaufman" userId="c001b2a046940d7c" providerId="LiveId" clId="{5CB25B10-5B1C-4017-B167-ED3104435743}" dt="2024-06-02T23:33:27.217" v="12125"/>
          <ac:cxnSpMkLst>
            <pc:docMk/>
            <pc:sldMk cId="882562423" sldId="945"/>
            <ac:cxnSpMk id="580" creationId="{03D4A5CF-4D51-DDDB-5712-089BC7EDCEB7}"/>
          </ac:cxnSpMkLst>
        </pc:cxnChg>
        <pc:cxnChg chg="mod">
          <ac:chgData name="Phillip Kaufman" userId="c001b2a046940d7c" providerId="LiveId" clId="{5CB25B10-5B1C-4017-B167-ED3104435743}" dt="2024-06-02T23:33:27.217" v="12125"/>
          <ac:cxnSpMkLst>
            <pc:docMk/>
            <pc:sldMk cId="882562423" sldId="945"/>
            <ac:cxnSpMk id="581" creationId="{C83040B9-B6EA-4300-9FF1-E0C0CFA89B98}"/>
          </ac:cxnSpMkLst>
        </pc:cxnChg>
      </pc:sldChg>
      <pc:sldChg chg="addSp delSp modSp mod">
        <pc:chgData name="Phillip Kaufman" userId="c001b2a046940d7c" providerId="LiveId" clId="{5CB25B10-5B1C-4017-B167-ED3104435743}" dt="2024-06-04T02:37:56.255" v="13559"/>
        <pc:sldMkLst>
          <pc:docMk/>
          <pc:sldMk cId="2000645116" sldId="946"/>
        </pc:sldMkLst>
        <pc:spChg chg="mod">
          <ac:chgData name="Phillip Kaufman" userId="c001b2a046940d7c" providerId="LiveId" clId="{5CB25B10-5B1C-4017-B167-ED3104435743}" dt="2024-05-22T02:54:38.748" v="5531" actId="1076"/>
          <ac:spMkLst>
            <pc:docMk/>
            <pc:sldMk cId="2000645116" sldId="946"/>
            <ac:spMk id="4" creationId="{C9400458-AB81-BDE9-7488-DA1010731433}"/>
          </ac:spMkLst>
        </pc:spChg>
        <pc:spChg chg="mod">
          <ac:chgData name="Phillip Kaufman" userId="c001b2a046940d7c" providerId="LiveId" clId="{5CB25B10-5B1C-4017-B167-ED3104435743}" dt="2024-06-04T02:37:56.255" v="13559"/>
          <ac:spMkLst>
            <pc:docMk/>
            <pc:sldMk cId="2000645116" sldId="946"/>
            <ac:spMk id="9" creationId="{ABE50A9D-6A3F-DD82-4EF9-86CF7143A8BB}"/>
          </ac:spMkLst>
        </pc:spChg>
        <pc:spChg chg="mod">
          <ac:chgData name="Phillip Kaufman" userId="c001b2a046940d7c" providerId="LiveId" clId="{5CB25B10-5B1C-4017-B167-ED3104435743}" dt="2024-06-04T02:37:56.255" v="13559"/>
          <ac:spMkLst>
            <pc:docMk/>
            <pc:sldMk cId="2000645116" sldId="946"/>
            <ac:spMk id="10" creationId="{09E99BB9-78A5-CF5D-A5D3-853ABAC61B1F}"/>
          </ac:spMkLst>
        </pc:spChg>
        <pc:spChg chg="mod">
          <ac:chgData name="Phillip Kaufman" userId="c001b2a046940d7c" providerId="LiveId" clId="{5CB25B10-5B1C-4017-B167-ED3104435743}" dt="2024-05-14T06:47:10.844" v="765"/>
          <ac:spMkLst>
            <pc:docMk/>
            <pc:sldMk cId="2000645116" sldId="946"/>
            <ac:spMk id="11" creationId="{21116AF0-FFE8-9925-BF63-14261A07CABD}"/>
          </ac:spMkLst>
        </pc:spChg>
        <pc:spChg chg="mod">
          <ac:chgData name="Phillip Kaufman" userId="c001b2a046940d7c" providerId="LiveId" clId="{5CB25B10-5B1C-4017-B167-ED3104435743}" dt="2024-05-14T06:47:10.844" v="765"/>
          <ac:spMkLst>
            <pc:docMk/>
            <pc:sldMk cId="2000645116" sldId="946"/>
            <ac:spMk id="12" creationId="{F356966C-CF40-CA88-E3C7-53AEFC2E1B95}"/>
          </ac:spMkLst>
        </pc:spChg>
        <pc:spChg chg="mod">
          <ac:chgData name="Phillip Kaufman" userId="c001b2a046940d7c" providerId="LiveId" clId="{5CB25B10-5B1C-4017-B167-ED3104435743}" dt="2024-05-14T06:47:10.844" v="765"/>
          <ac:spMkLst>
            <pc:docMk/>
            <pc:sldMk cId="2000645116" sldId="946"/>
            <ac:spMk id="13" creationId="{424250E8-432F-0BEF-64EC-CC62BC0735B1}"/>
          </ac:spMkLst>
        </pc:spChg>
        <pc:spChg chg="mod">
          <ac:chgData name="Phillip Kaufman" userId="c001b2a046940d7c" providerId="LiveId" clId="{5CB25B10-5B1C-4017-B167-ED3104435743}" dt="2024-05-14T06:47:10.844" v="765"/>
          <ac:spMkLst>
            <pc:docMk/>
            <pc:sldMk cId="2000645116" sldId="946"/>
            <ac:spMk id="14" creationId="{1A4D34CC-9AC9-BE91-86F2-F055FAF67EA9}"/>
          </ac:spMkLst>
        </pc:spChg>
        <pc:spChg chg="mod">
          <ac:chgData name="Phillip Kaufman" userId="c001b2a046940d7c" providerId="LiveId" clId="{5CB25B10-5B1C-4017-B167-ED3104435743}" dt="2024-05-14T06:47:10.844" v="765"/>
          <ac:spMkLst>
            <pc:docMk/>
            <pc:sldMk cId="2000645116" sldId="946"/>
            <ac:spMk id="15" creationId="{8368BEFC-641C-115D-8DEC-334B0F9F431D}"/>
          </ac:spMkLst>
        </pc:spChg>
        <pc:spChg chg="mod">
          <ac:chgData name="Phillip Kaufman" userId="c001b2a046940d7c" providerId="LiveId" clId="{5CB25B10-5B1C-4017-B167-ED3104435743}" dt="2024-05-14T06:47:10.844" v="765"/>
          <ac:spMkLst>
            <pc:docMk/>
            <pc:sldMk cId="2000645116" sldId="946"/>
            <ac:spMk id="16" creationId="{9B73D0A4-D6E6-4BB6-599C-ED2CAF9667AA}"/>
          </ac:spMkLst>
        </pc:spChg>
        <pc:spChg chg="mod">
          <ac:chgData name="Phillip Kaufman" userId="c001b2a046940d7c" providerId="LiveId" clId="{5CB25B10-5B1C-4017-B167-ED3104435743}" dt="2024-06-02T23:27:50.855" v="12045"/>
          <ac:spMkLst>
            <pc:docMk/>
            <pc:sldMk cId="2000645116" sldId="946"/>
            <ac:spMk id="41" creationId="{23DF1993-08F2-2661-87D2-D6E74B311C58}"/>
          </ac:spMkLst>
        </pc:spChg>
        <pc:spChg chg="mod">
          <ac:chgData name="Phillip Kaufman" userId="c001b2a046940d7c" providerId="LiveId" clId="{5CB25B10-5B1C-4017-B167-ED3104435743}" dt="2024-06-02T23:27:50.855" v="12045"/>
          <ac:spMkLst>
            <pc:docMk/>
            <pc:sldMk cId="2000645116" sldId="946"/>
            <ac:spMk id="42" creationId="{42F21804-64AC-A3FD-945B-0A3E4C0F6C4F}"/>
          </ac:spMkLst>
        </pc:spChg>
        <pc:spChg chg="mod">
          <ac:chgData name="Phillip Kaufman" userId="c001b2a046940d7c" providerId="LiveId" clId="{5CB25B10-5B1C-4017-B167-ED3104435743}" dt="2024-06-02T23:27:50.855" v="12045"/>
          <ac:spMkLst>
            <pc:docMk/>
            <pc:sldMk cId="2000645116" sldId="946"/>
            <ac:spMk id="43" creationId="{2A3A2DAF-AD35-4FBC-328F-8530F84D7DAE}"/>
          </ac:spMkLst>
        </pc:spChg>
        <pc:spChg chg="mod">
          <ac:chgData name="Phillip Kaufman" userId="c001b2a046940d7c" providerId="LiveId" clId="{5CB25B10-5B1C-4017-B167-ED3104435743}" dt="2024-06-02T23:27:50.855" v="12045"/>
          <ac:spMkLst>
            <pc:docMk/>
            <pc:sldMk cId="2000645116" sldId="946"/>
            <ac:spMk id="44" creationId="{0B95D45E-4E60-32F9-68F0-63CBF2AD9744}"/>
          </ac:spMkLst>
        </pc:spChg>
        <pc:spChg chg="mod">
          <ac:chgData name="Phillip Kaufman" userId="c001b2a046940d7c" providerId="LiveId" clId="{5CB25B10-5B1C-4017-B167-ED3104435743}" dt="2024-05-27T07:32:41.722" v="8680"/>
          <ac:spMkLst>
            <pc:docMk/>
            <pc:sldMk cId="2000645116" sldId="946"/>
            <ac:spMk id="44" creationId="{6E1E9E83-9922-9DC8-EB31-84F3862BAA99}"/>
          </ac:spMkLst>
        </pc:spChg>
        <pc:spChg chg="mod">
          <ac:chgData name="Phillip Kaufman" userId="c001b2a046940d7c" providerId="LiveId" clId="{5CB25B10-5B1C-4017-B167-ED3104435743}" dt="2024-06-02T23:27:50.855" v="12045"/>
          <ac:spMkLst>
            <pc:docMk/>
            <pc:sldMk cId="2000645116" sldId="946"/>
            <ac:spMk id="45" creationId="{8610AC2E-243E-DF8A-3258-92CA25CEC03A}"/>
          </ac:spMkLst>
        </pc:spChg>
        <pc:spChg chg="mod">
          <ac:chgData name="Phillip Kaufman" userId="c001b2a046940d7c" providerId="LiveId" clId="{5CB25B10-5B1C-4017-B167-ED3104435743}" dt="2024-05-27T07:32:41.722" v="8680"/>
          <ac:spMkLst>
            <pc:docMk/>
            <pc:sldMk cId="2000645116" sldId="946"/>
            <ac:spMk id="45" creationId="{D09F0FCF-D397-02BE-4ED7-CAEDCDDB8C42}"/>
          </ac:spMkLst>
        </pc:spChg>
        <pc:spChg chg="mod">
          <ac:chgData name="Phillip Kaufman" userId="c001b2a046940d7c" providerId="LiveId" clId="{5CB25B10-5B1C-4017-B167-ED3104435743}" dt="2024-06-04T02:37:56.255" v="13559"/>
          <ac:spMkLst>
            <pc:docMk/>
            <pc:sldMk cId="2000645116" sldId="946"/>
            <ac:spMk id="45" creationId="{E4D05798-C283-08E9-E706-F712321BD4AB}"/>
          </ac:spMkLst>
        </pc:spChg>
        <pc:spChg chg="mod">
          <ac:chgData name="Phillip Kaufman" userId="c001b2a046940d7c" providerId="LiveId" clId="{5CB25B10-5B1C-4017-B167-ED3104435743}" dt="2024-06-02T23:27:50.855" v="12045"/>
          <ac:spMkLst>
            <pc:docMk/>
            <pc:sldMk cId="2000645116" sldId="946"/>
            <ac:spMk id="46" creationId="{3CC4476C-6515-3833-F964-69A9C4825685}"/>
          </ac:spMkLst>
        </pc:spChg>
        <pc:spChg chg="mod">
          <ac:chgData name="Phillip Kaufman" userId="c001b2a046940d7c" providerId="LiveId" clId="{5CB25B10-5B1C-4017-B167-ED3104435743}" dt="2024-05-27T07:32:41.722" v="8680"/>
          <ac:spMkLst>
            <pc:docMk/>
            <pc:sldMk cId="2000645116" sldId="946"/>
            <ac:spMk id="46" creationId="{5F48AFDC-EEF2-4CF6-1189-66B1A78631A9}"/>
          </ac:spMkLst>
        </pc:spChg>
        <pc:spChg chg="mod">
          <ac:chgData name="Phillip Kaufman" userId="c001b2a046940d7c" providerId="LiveId" clId="{5CB25B10-5B1C-4017-B167-ED3104435743}" dt="2024-06-04T02:37:56.255" v="13559"/>
          <ac:spMkLst>
            <pc:docMk/>
            <pc:sldMk cId="2000645116" sldId="946"/>
            <ac:spMk id="46" creationId="{D691732D-BE33-9B46-ABD7-177F17320784}"/>
          </ac:spMkLst>
        </pc:spChg>
        <pc:spChg chg="mod">
          <ac:chgData name="Phillip Kaufman" userId="c001b2a046940d7c" providerId="LiveId" clId="{5CB25B10-5B1C-4017-B167-ED3104435743}" dt="2024-06-02T23:27:50.855" v="12045"/>
          <ac:spMkLst>
            <pc:docMk/>
            <pc:sldMk cId="2000645116" sldId="946"/>
            <ac:spMk id="47" creationId="{460CE58E-F0B6-35F8-A63C-33AA34722E75}"/>
          </ac:spMkLst>
        </pc:spChg>
        <pc:spChg chg="mod">
          <ac:chgData name="Phillip Kaufman" userId="c001b2a046940d7c" providerId="LiveId" clId="{5CB25B10-5B1C-4017-B167-ED3104435743}" dt="2024-06-04T02:37:56.255" v="13559"/>
          <ac:spMkLst>
            <pc:docMk/>
            <pc:sldMk cId="2000645116" sldId="946"/>
            <ac:spMk id="47" creationId="{6F684013-C6A0-1557-170A-9637BB71B81C}"/>
          </ac:spMkLst>
        </pc:spChg>
        <pc:spChg chg="mod">
          <ac:chgData name="Phillip Kaufman" userId="c001b2a046940d7c" providerId="LiveId" clId="{5CB25B10-5B1C-4017-B167-ED3104435743}" dt="2024-05-27T07:32:41.722" v="8680"/>
          <ac:spMkLst>
            <pc:docMk/>
            <pc:sldMk cId="2000645116" sldId="946"/>
            <ac:spMk id="47" creationId="{8CA86598-52C7-F01C-7DB0-030D6ED5957D}"/>
          </ac:spMkLst>
        </pc:spChg>
        <pc:spChg chg="mod">
          <ac:chgData name="Phillip Kaufman" userId="c001b2a046940d7c" providerId="LiveId" clId="{5CB25B10-5B1C-4017-B167-ED3104435743}" dt="2024-05-27T07:32:41.722" v="8680"/>
          <ac:spMkLst>
            <pc:docMk/>
            <pc:sldMk cId="2000645116" sldId="946"/>
            <ac:spMk id="48" creationId="{1E3A8D2A-2D37-046D-4DB1-47F0AF69CC35}"/>
          </ac:spMkLst>
        </pc:spChg>
        <pc:spChg chg="mod">
          <ac:chgData name="Phillip Kaufman" userId="c001b2a046940d7c" providerId="LiveId" clId="{5CB25B10-5B1C-4017-B167-ED3104435743}" dt="2024-06-04T02:37:56.255" v="13559"/>
          <ac:spMkLst>
            <pc:docMk/>
            <pc:sldMk cId="2000645116" sldId="946"/>
            <ac:spMk id="48" creationId="{37F75712-910D-ACE6-71E1-E85266DAA02B}"/>
          </ac:spMkLst>
        </pc:spChg>
        <pc:spChg chg="mod">
          <ac:chgData name="Phillip Kaufman" userId="c001b2a046940d7c" providerId="LiveId" clId="{5CB25B10-5B1C-4017-B167-ED3104435743}" dt="2024-06-02T23:27:50.855" v="12045"/>
          <ac:spMkLst>
            <pc:docMk/>
            <pc:sldMk cId="2000645116" sldId="946"/>
            <ac:spMk id="48" creationId="{FFDFF7F4-06FD-06BF-6F1C-AD13F1AA5485}"/>
          </ac:spMkLst>
        </pc:spChg>
        <pc:spChg chg="mod">
          <ac:chgData name="Phillip Kaufman" userId="c001b2a046940d7c" providerId="LiveId" clId="{5CB25B10-5B1C-4017-B167-ED3104435743}" dt="2024-05-27T07:32:41.722" v="8680"/>
          <ac:spMkLst>
            <pc:docMk/>
            <pc:sldMk cId="2000645116" sldId="946"/>
            <ac:spMk id="49" creationId="{835B456B-FE53-2B1C-3FCE-4CAF2A2C801C}"/>
          </ac:spMkLst>
        </pc:spChg>
        <pc:spChg chg="mod">
          <ac:chgData name="Phillip Kaufman" userId="c001b2a046940d7c" providerId="LiveId" clId="{5CB25B10-5B1C-4017-B167-ED3104435743}" dt="2024-06-04T02:37:56.255" v="13559"/>
          <ac:spMkLst>
            <pc:docMk/>
            <pc:sldMk cId="2000645116" sldId="946"/>
            <ac:spMk id="49" creationId="{8F36ABA6-5A13-A198-4071-A6218DF63571}"/>
          </ac:spMkLst>
        </pc:spChg>
        <pc:spChg chg="mod">
          <ac:chgData name="Phillip Kaufman" userId="c001b2a046940d7c" providerId="LiveId" clId="{5CB25B10-5B1C-4017-B167-ED3104435743}" dt="2024-06-04T02:37:56.255" v="13559"/>
          <ac:spMkLst>
            <pc:docMk/>
            <pc:sldMk cId="2000645116" sldId="946"/>
            <ac:spMk id="50" creationId="{77BA0BA7-2BFF-E6E3-F50E-E51161350EC2}"/>
          </ac:spMkLst>
        </pc:spChg>
        <pc:spChg chg="mod">
          <ac:chgData name="Phillip Kaufman" userId="c001b2a046940d7c" providerId="LiveId" clId="{5CB25B10-5B1C-4017-B167-ED3104435743}" dt="2024-05-27T07:32:41.722" v="8680"/>
          <ac:spMkLst>
            <pc:docMk/>
            <pc:sldMk cId="2000645116" sldId="946"/>
            <ac:spMk id="50" creationId="{B85E7491-62A1-1941-65A2-56C01716FA32}"/>
          </ac:spMkLst>
        </pc:spChg>
        <pc:spChg chg="mod">
          <ac:chgData name="Phillip Kaufman" userId="c001b2a046940d7c" providerId="LiveId" clId="{5CB25B10-5B1C-4017-B167-ED3104435743}" dt="2024-05-14T06:47:10.844" v="765"/>
          <ac:spMkLst>
            <pc:docMk/>
            <pc:sldMk cId="2000645116" sldId="946"/>
            <ac:spMk id="50" creationId="{C2D63AA7-B110-DAA1-2840-691074DC9A89}"/>
          </ac:spMkLst>
        </pc:spChg>
        <pc:spChg chg="mod">
          <ac:chgData name="Phillip Kaufman" userId="c001b2a046940d7c" providerId="LiveId" clId="{5CB25B10-5B1C-4017-B167-ED3104435743}" dt="2024-05-27T07:32:41.722" v="8680"/>
          <ac:spMkLst>
            <pc:docMk/>
            <pc:sldMk cId="2000645116" sldId="946"/>
            <ac:spMk id="51" creationId="{DA858EEC-3561-7DDB-5EE3-DA14ED5ADCBA}"/>
          </ac:spMkLst>
        </pc:spChg>
        <pc:spChg chg="mod">
          <ac:chgData name="Phillip Kaufman" userId="c001b2a046940d7c" providerId="LiveId" clId="{5CB25B10-5B1C-4017-B167-ED3104435743}" dt="2024-05-14T06:47:10.844" v="765"/>
          <ac:spMkLst>
            <pc:docMk/>
            <pc:sldMk cId="2000645116" sldId="946"/>
            <ac:spMk id="51" creationId="{EAB64265-13A6-37A8-6691-40E2F68F3116}"/>
          </ac:spMkLst>
        </pc:spChg>
        <pc:spChg chg="mod">
          <ac:chgData name="Phillip Kaufman" userId="c001b2a046940d7c" providerId="LiveId" clId="{5CB25B10-5B1C-4017-B167-ED3104435743}" dt="2024-05-18T02:58:25.288" v="2641"/>
          <ac:spMkLst>
            <pc:docMk/>
            <pc:sldMk cId="2000645116" sldId="946"/>
            <ac:spMk id="57" creationId="{389580C1-D3F2-0C84-85C2-AE5D19044097}"/>
          </ac:spMkLst>
        </pc:spChg>
        <pc:spChg chg="mod">
          <ac:chgData name="Phillip Kaufman" userId="c001b2a046940d7c" providerId="LiveId" clId="{5CB25B10-5B1C-4017-B167-ED3104435743}" dt="2024-05-18T02:58:25.288" v="2641"/>
          <ac:spMkLst>
            <pc:docMk/>
            <pc:sldMk cId="2000645116" sldId="946"/>
            <ac:spMk id="58" creationId="{EAA214AD-F47D-11CE-1707-1E1CD86C2B37}"/>
          </ac:spMkLst>
        </pc:spChg>
        <pc:spChg chg="mod">
          <ac:chgData name="Phillip Kaufman" userId="c001b2a046940d7c" providerId="LiveId" clId="{5CB25B10-5B1C-4017-B167-ED3104435743}" dt="2024-05-18T02:58:25.288" v="2641"/>
          <ac:spMkLst>
            <pc:docMk/>
            <pc:sldMk cId="2000645116" sldId="946"/>
            <ac:spMk id="59" creationId="{3F11A59D-007D-E85E-F427-2C51AFFC5E33}"/>
          </ac:spMkLst>
        </pc:spChg>
        <pc:spChg chg="mod">
          <ac:chgData name="Phillip Kaufman" userId="c001b2a046940d7c" providerId="LiveId" clId="{5CB25B10-5B1C-4017-B167-ED3104435743}" dt="2024-05-18T02:58:25.288" v="2641"/>
          <ac:spMkLst>
            <pc:docMk/>
            <pc:sldMk cId="2000645116" sldId="946"/>
            <ac:spMk id="60" creationId="{33BA58FE-D5A6-9293-A223-AB263D617A62}"/>
          </ac:spMkLst>
        </pc:spChg>
        <pc:spChg chg="mod">
          <ac:chgData name="Phillip Kaufman" userId="c001b2a046940d7c" providerId="LiveId" clId="{5CB25B10-5B1C-4017-B167-ED3104435743}" dt="2024-05-18T02:58:25.288" v="2641"/>
          <ac:spMkLst>
            <pc:docMk/>
            <pc:sldMk cId="2000645116" sldId="946"/>
            <ac:spMk id="61" creationId="{FD97C1C2-E2C5-77E1-3E4D-ED055274B46D}"/>
          </ac:spMkLst>
        </pc:spChg>
        <pc:spChg chg="mod">
          <ac:chgData name="Phillip Kaufman" userId="c001b2a046940d7c" providerId="LiveId" clId="{5CB25B10-5B1C-4017-B167-ED3104435743}" dt="2024-05-18T02:58:25.288" v="2641"/>
          <ac:spMkLst>
            <pc:docMk/>
            <pc:sldMk cId="2000645116" sldId="946"/>
            <ac:spMk id="62" creationId="{1C5771AB-F06F-683D-C5DB-7B046DC5B2E7}"/>
          </ac:spMkLst>
        </pc:spChg>
        <pc:spChg chg="mod">
          <ac:chgData name="Phillip Kaufman" userId="c001b2a046940d7c" providerId="LiveId" clId="{5CB25B10-5B1C-4017-B167-ED3104435743}" dt="2024-05-21T04:30:30.489" v="5283" actId="1076"/>
          <ac:spMkLst>
            <pc:docMk/>
            <pc:sldMk cId="2000645116" sldId="946"/>
            <ac:spMk id="257" creationId="{BA94D4C2-E65D-2349-350E-2E94B7B78203}"/>
          </ac:spMkLst>
        </pc:spChg>
        <pc:spChg chg="mod topLvl">
          <ac:chgData name="Phillip Kaufman" userId="c001b2a046940d7c" providerId="LiveId" clId="{5CB25B10-5B1C-4017-B167-ED3104435743}" dt="2024-06-02T23:29:10.217" v="12072" actId="165"/>
          <ac:spMkLst>
            <pc:docMk/>
            <pc:sldMk cId="2000645116" sldId="946"/>
            <ac:spMk id="280" creationId="{A4559A24-9EA4-01A1-E817-2AE4847B6915}"/>
          </ac:spMkLst>
        </pc:spChg>
        <pc:spChg chg="mod">
          <ac:chgData name="Phillip Kaufman" userId="c001b2a046940d7c" providerId="LiveId" clId="{5CB25B10-5B1C-4017-B167-ED3104435743}" dt="2024-05-30T06:22:21.807" v="9609"/>
          <ac:spMkLst>
            <pc:docMk/>
            <pc:sldMk cId="2000645116" sldId="946"/>
            <ac:spMk id="283" creationId="{4E378716-8710-F47D-B41A-8A50090AF659}"/>
          </ac:spMkLst>
        </pc:spChg>
        <pc:spChg chg="mod">
          <ac:chgData name="Phillip Kaufman" userId="c001b2a046940d7c" providerId="LiveId" clId="{5CB25B10-5B1C-4017-B167-ED3104435743}" dt="2024-05-30T06:22:21.807" v="9609"/>
          <ac:spMkLst>
            <pc:docMk/>
            <pc:sldMk cId="2000645116" sldId="946"/>
            <ac:spMk id="284" creationId="{E164ED6C-2919-B414-118D-1F544C857977}"/>
          </ac:spMkLst>
        </pc:spChg>
        <pc:spChg chg="mod">
          <ac:chgData name="Phillip Kaufman" userId="c001b2a046940d7c" providerId="LiveId" clId="{5CB25B10-5B1C-4017-B167-ED3104435743}" dt="2024-05-30T06:22:21.807" v="9609"/>
          <ac:spMkLst>
            <pc:docMk/>
            <pc:sldMk cId="2000645116" sldId="946"/>
            <ac:spMk id="285" creationId="{11799C39-591B-4D90-0983-1E428933AB78}"/>
          </ac:spMkLst>
        </pc:spChg>
        <pc:spChg chg="mod">
          <ac:chgData name="Phillip Kaufman" userId="c001b2a046940d7c" providerId="LiveId" clId="{5CB25B10-5B1C-4017-B167-ED3104435743}" dt="2024-06-02T23:29:10.217" v="12072" actId="165"/>
          <ac:spMkLst>
            <pc:docMk/>
            <pc:sldMk cId="2000645116" sldId="946"/>
            <ac:spMk id="285" creationId="{8A7C3F2F-735F-46C6-77D6-6CD0B91192DA}"/>
          </ac:spMkLst>
        </pc:spChg>
        <pc:spChg chg="mod">
          <ac:chgData name="Phillip Kaufman" userId="c001b2a046940d7c" providerId="LiveId" clId="{5CB25B10-5B1C-4017-B167-ED3104435743}" dt="2024-05-30T06:22:21.807" v="9609"/>
          <ac:spMkLst>
            <pc:docMk/>
            <pc:sldMk cId="2000645116" sldId="946"/>
            <ac:spMk id="286" creationId="{D1B193BE-978F-4C2E-65E7-70F2ADE23D71}"/>
          </ac:spMkLst>
        </pc:spChg>
        <pc:spChg chg="mod">
          <ac:chgData name="Phillip Kaufman" userId="c001b2a046940d7c" providerId="LiveId" clId="{5CB25B10-5B1C-4017-B167-ED3104435743}" dt="2024-06-02T23:29:10.217" v="12072" actId="165"/>
          <ac:spMkLst>
            <pc:docMk/>
            <pc:sldMk cId="2000645116" sldId="946"/>
            <ac:spMk id="286" creationId="{E9548817-2582-CC86-EE23-0629A13937D1}"/>
          </ac:spMkLst>
        </pc:spChg>
        <pc:spChg chg="mod">
          <ac:chgData name="Phillip Kaufman" userId="c001b2a046940d7c" providerId="LiveId" clId="{5CB25B10-5B1C-4017-B167-ED3104435743}" dt="2024-06-02T23:29:10.217" v="12072" actId="165"/>
          <ac:spMkLst>
            <pc:docMk/>
            <pc:sldMk cId="2000645116" sldId="946"/>
            <ac:spMk id="287" creationId="{0276D0CB-9560-6FB2-D646-CEB854F648C2}"/>
          </ac:spMkLst>
        </pc:spChg>
        <pc:spChg chg="mod">
          <ac:chgData name="Phillip Kaufman" userId="c001b2a046940d7c" providerId="LiveId" clId="{5CB25B10-5B1C-4017-B167-ED3104435743}" dt="2024-05-30T06:22:21.807" v="9609"/>
          <ac:spMkLst>
            <pc:docMk/>
            <pc:sldMk cId="2000645116" sldId="946"/>
            <ac:spMk id="287" creationId="{6942D109-30DC-BD27-BD02-7AB62D8F9C33}"/>
          </ac:spMkLst>
        </pc:spChg>
        <pc:spChg chg="mod">
          <ac:chgData name="Phillip Kaufman" userId="c001b2a046940d7c" providerId="LiveId" clId="{5CB25B10-5B1C-4017-B167-ED3104435743}" dt="2024-05-30T06:22:21.807" v="9609"/>
          <ac:spMkLst>
            <pc:docMk/>
            <pc:sldMk cId="2000645116" sldId="946"/>
            <ac:spMk id="288" creationId="{0AD141B4-4455-D88E-B673-609A4C098F31}"/>
          </ac:spMkLst>
        </pc:spChg>
        <pc:spChg chg="mod">
          <ac:chgData name="Phillip Kaufman" userId="c001b2a046940d7c" providerId="LiveId" clId="{5CB25B10-5B1C-4017-B167-ED3104435743}" dt="2024-06-02T23:29:10.217" v="12072" actId="165"/>
          <ac:spMkLst>
            <pc:docMk/>
            <pc:sldMk cId="2000645116" sldId="946"/>
            <ac:spMk id="288" creationId="{8DE23479-A291-D3DD-F0AE-4BF916B07776}"/>
          </ac:spMkLst>
        </pc:spChg>
        <pc:spChg chg="mod">
          <ac:chgData name="Phillip Kaufman" userId="c001b2a046940d7c" providerId="LiveId" clId="{5CB25B10-5B1C-4017-B167-ED3104435743}" dt="2024-06-02T23:29:10.217" v="12072" actId="165"/>
          <ac:spMkLst>
            <pc:docMk/>
            <pc:sldMk cId="2000645116" sldId="946"/>
            <ac:spMk id="289" creationId="{C26C2CCA-1205-B764-10C6-E156FB45081F}"/>
          </ac:spMkLst>
        </pc:spChg>
        <pc:spChg chg="mod">
          <ac:chgData name="Phillip Kaufman" userId="c001b2a046940d7c" providerId="LiveId" clId="{5CB25B10-5B1C-4017-B167-ED3104435743}" dt="2024-05-30T06:22:21.807" v="9609"/>
          <ac:spMkLst>
            <pc:docMk/>
            <pc:sldMk cId="2000645116" sldId="946"/>
            <ac:spMk id="289" creationId="{DE1D0E4A-831C-CE69-977D-E076E0EC1B25}"/>
          </ac:spMkLst>
        </pc:spChg>
        <pc:spChg chg="mod">
          <ac:chgData name="Phillip Kaufman" userId="c001b2a046940d7c" providerId="LiveId" clId="{5CB25B10-5B1C-4017-B167-ED3104435743}" dt="2024-05-18T02:58:25.288" v="2641"/>
          <ac:spMkLst>
            <pc:docMk/>
            <pc:sldMk cId="2000645116" sldId="946"/>
            <ac:spMk id="289" creationId="{E693C5AC-E6B0-0922-EFEB-95B348C88F7B}"/>
          </ac:spMkLst>
        </pc:spChg>
        <pc:spChg chg="mod">
          <ac:chgData name="Phillip Kaufman" userId="c001b2a046940d7c" providerId="LiveId" clId="{5CB25B10-5B1C-4017-B167-ED3104435743}" dt="2024-06-02T23:29:10.217" v="12072" actId="165"/>
          <ac:spMkLst>
            <pc:docMk/>
            <pc:sldMk cId="2000645116" sldId="946"/>
            <ac:spMk id="290" creationId="{63661722-C91A-C237-A691-5E0E43BD88AF}"/>
          </ac:spMkLst>
        </pc:spChg>
        <pc:spChg chg="mod">
          <ac:chgData name="Phillip Kaufman" userId="c001b2a046940d7c" providerId="LiveId" clId="{5CB25B10-5B1C-4017-B167-ED3104435743}" dt="2024-05-18T02:58:25.288" v="2641"/>
          <ac:spMkLst>
            <pc:docMk/>
            <pc:sldMk cId="2000645116" sldId="946"/>
            <ac:spMk id="290" creationId="{BF72BFCD-DAC5-4BD6-8CEC-4E2C789034EB}"/>
          </ac:spMkLst>
        </pc:spChg>
        <pc:spChg chg="mod">
          <ac:chgData name="Phillip Kaufman" userId="c001b2a046940d7c" providerId="LiveId" clId="{5CB25B10-5B1C-4017-B167-ED3104435743}" dt="2024-05-30T06:22:21.807" v="9609"/>
          <ac:spMkLst>
            <pc:docMk/>
            <pc:sldMk cId="2000645116" sldId="946"/>
            <ac:spMk id="290" creationId="{E9990D80-1151-189E-9352-6B078B31689E}"/>
          </ac:spMkLst>
        </pc:spChg>
        <pc:spChg chg="mod">
          <ac:chgData name="Phillip Kaufman" userId="c001b2a046940d7c" providerId="LiveId" clId="{5CB25B10-5B1C-4017-B167-ED3104435743}" dt="2024-06-02T23:29:10.217" v="12072" actId="165"/>
          <ac:spMkLst>
            <pc:docMk/>
            <pc:sldMk cId="2000645116" sldId="946"/>
            <ac:spMk id="291" creationId="{3D6962DC-5B58-6AE1-05C5-CF15E7747E09}"/>
          </ac:spMkLst>
        </pc:spChg>
        <pc:spChg chg="mod">
          <ac:chgData name="Phillip Kaufman" userId="c001b2a046940d7c" providerId="LiveId" clId="{5CB25B10-5B1C-4017-B167-ED3104435743}" dt="2024-06-02T23:29:10.217" v="12072" actId="165"/>
          <ac:spMkLst>
            <pc:docMk/>
            <pc:sldMk cId="2000645116" sldId="946"/>
            <ac:spMk id="292" creationId="{9D01953E-3FCB-6290-BE2C-8A34E02BA8EA}"/>
          </ac:spMkLst>
        </pc:spChg>
        <pc:spChg chg="mod">
          <ac:chgData name="Phillip Kaufman" userId="c001b2a046940d7c" providerId="LiveId" clId="{5CB25B10-5B1C-4017-B167-ED3104435743}" dt="2024-06-02T23:29:10.217" v="12072" actId="165"/>
          <ac:spMkLst>
            <pc:docMk/>
            <pc:sldMk cId="2000645116" sldId="946"/>
            <ac:spMk id="293" creationId="{3B4C5F4B-DB41-B9F6-8DFA-85C5B4B8BC71}"/>
          </ac:spMkLst>
        </pc:spChg>
        <pc:spChg chg="add mod">
          <ac:chgData name="Phillip Kaufman" userId="c001b2a046940d7c" providerId="LiveId" clId="{5CB25B10-5B1C-4017-B167-ED3104435743}" dt="2024-05-22T02:54:43.392" v="5532" actId="465"/>
          <ac:spMkLst>
            <pc:docMk/>
            <pc:sldMk cId="2000645116" sldId="946"/>
            <ac:spMk id="294" creationId="{7C042D0C-1FAD-415A-9B0E-060CB485BDE9}"/>
          </ac:spMkLst>
        </pc:spChg>
        <pc:spChg chg="add mod">
          <ac:chgData name="Phillip Kaufman" userId="c001b2a046940d7c" providerId="LiveId" clId="{5CB25B10-5B1C-4017-B167-ED3104435743}" dt="2024-05-21T04:30:20.322" v="5280" actId="1076"/>
          <ac:spMkLst>
            <pc:docMk/>
            <pc:sldMk cId="2000645116" sldId="946"/>
            <ac:spMk id="295" creationId="{BDB29905-22A4-1C33-FF96-51BE95C22DDD}"/>
          </ac:spMkLst>
        </pc:spChg>
        <pc:spChg chg="mod">
          <ac:chgData name="Phillip Kaufman" userId="c001b2a046940d7c" providerId="LiveId" clId="{5CB25B10-5B1C-4017-B167-ED3104435743}" dt="2024-05-30T06:32:28.145" v="9731"/>
          <ac:spMkLst>
            <pc:docMk/>
            <pc:sldMk cId="2000645116" sldId="946"/>
            <ac:spMk id="333" creationId="{2261079D-0EFA-3CCA-F987-B6AADC81D0F9}"/>
          </ac:spMkLst>
        </pc:spChg>
        <pc:spChg chg="mod">
          <ac:chgData name="Phillip Kaufman" userId="c001b2a046940d7c" providerId="LiveId" clId="{5CB25B10-5B1C-4017-B167-ED3104435743}" dt="2024-05-30T06:32:28.145" v="9731"/>
          <ac:spMkLst>
            <pc:docMk/>
            <pc:sldMk cId="2000645116" sldId="946"/>
            <ac:spMk id="334" creationId="{FACDF932-8DF0-2E2A-22A3-A7C843F4A1FF}"/>
          </ac:spMkLst>
        </pc:spChg>
        <pc:spChg chg="mod">
          <ac:chgData name="Phillip Kaufman" userId="c001b2a046940d7c" providerId="LiveId" clId="{5CB25B10-5B1C-4017-B167-ED3104435743}" dt="2024-05-30T06:32:28.145" v="9731"/>
          <ac:spMkLst>
            <pc:docMk/>
            <pc:sldMk cId="2000645116" sldId="946"/>
            <ac:spMk id="335" creationId="{38677995-B616-9A9B-1DEC-4957E43B09F0}"/>
          </ac:spMkLst>
        </pc:spChg>
        <pc:spChg chg="mod">
          <ac:chgData name="Phillip Kaufman" userId="c001b2a046940d7c" providerId="LiveId" clId="{5CB25B10-5B1C-4017-B167-ED3104435743}" dt="2024-05-30T06:32:28.145" v="9731"/>
          <ac:spMkLst>
            <pc:docMk/>
            <pc:sldMk cId="2000645116" sldId="946"/>
            <ac:spMk id="336" creationId="{697F7985-38B9-6AEB-2657-E9D133D0DB43}"/>
          </ac:spMkLst>
        </pc:spChg>
        <pc:spChg chg="mod">
          <ac:chgData name="Phillip Kaufman" userId="c001b2a046940d7c" providerId="LiveId" clId="{5CB25B10-5B1C-4017-B167-ED3104435743}" dt="2024-05-30T06:32:28.145" v="9731"/>
          <ac:spMkLst>
            <pc:docMk/>
            <pc:sldMk cId="2000645116" sldId="946"/>
            <ac:spMk id="337" creationId="{4F7673E3-FD23-A933-AD6D-481979B53397}"/>
          </ac:spMkLst>
        </pc:spChg>
        <pc:spChg chg="mod">
          <ac:chgData name="Phillip Kaufman" userId="c001b2a046940d7c" providerId="LiveId" clId="{5CB25B10-5B1C-4017-B167-ED3104435743}" dt="2024-05-30T06:32:28.145" v="9731"/>
          <ac:spMkLst>
            <pc:docMk/>
            <pc:sldMk cId="2000645116" sldId="946"/>
            <ac:spMk id="338" creationId="{62C4D82A-5B16-CBDE-CA03-208E33900849}"/>
          </ac:spMkLst>
        </pc:spChg>
        <pc:spChg chg="mod">
          <ac:chgData name="Phillip Kaufman" userId="c001b2a046940d7c" providerId="LiveId" clId="{5CB25B10-5B1C-4017-B167-ED3104435743}" dt="2024-05-30T06:32:28.145" v="9731"/>
          <ac:spMkLst>
            <pc:docMk/>
            <pc:sldMk cId="2000645116" sldId="946"/>
            <ac:spMk id="339" creationId="{68790E4C-2D01-49D0-35C0-149E4492424E}"/>
          </ac:spMkLst>
        </pc:spChg>
        <pc:spChg chg="mod">
          <ac:chgData name="Phillip Kaufman" userId="c001b2a046940d7c" providerId="LiveId" clId="{5CB25B10-5B1C-4017-B167-ED3104435743}" dt="2024-05-30T06:32:28.145" v="9731"/>
          <ac:spMkLst>
            <pc:docMk/>
            <pc:sldMk cId="2000645116" sldId="946"/>
            <ac:spMk id="340" creationId="{B20A031E-A6C4-189B-DC06-41E483720883}"/>
          </ac:spMkLst>
        </pc:spChg>
        <pc:spChg chg="mod">
          <ac:chgData name="Phillip Kaufman" userId="c001b2a046940d7c" providerId="LiveId" clId="{5CB25B10-5B1C-4017-B167-ED3104435743}" dt="2024-06-02T23:29:10.217" v="12072" actId="165"/>
          <ac:spMkLst>
            <pc:docMk/>
            <pc:sldMk cId="2000645116" sldId="946"/>
            <ac:spMk id="344" creationId="{400DC33D-A802-51D4-60A1-D88BF224F728}"/>
          </ac:spMkLst>
        </pc:spChg>
        <pc:spChg chg="del mod topLvl">
          <ac:chgData name="Phillip Kaufman" userId="c001b2a046940d7c" providerId="LiveId" clId="{5CB25B10-5B1C-4017-B167-ED3104435743}" dt="2024-06-02T23:30:32.795" v="12089" actId="478"/>
          <ac:spMkLst>
            <pc:docMk/>
            <pc:sldMk cId="2000645116" sldId="946"/>
            <ac:spMk id="383" creationId="{56F068E7-A3F4-84B4-8965-4D1973146C0F}"/>
          </ac:spMkLst>
        </pc:spChg>
        <pc:spChg chg="mod">
          <ac:chgData name="Phillip Kaufman" userId="c001b2a046940d7c" providerId="LiveId" clId="{5CB25B10-5B1C-4017-B167-ED3104435743}" dt="2024-06-02T23:30:24.727" v="12087" actId="165"/>
          <ac:spMkLst>
            <pc:docMk/>
            <pc:sldMk cId="2000645116" sldId="946"/>
            <ac:spMk id="388" creationId="{1B7AB3C0-6D7F-F77C-690A-B0233C576D48}"/>
          </ac:spMkLst>
        </pc:spChg>
        <pc:spChg chg="mod">
          <ac:chgData name="Phillip Kaufman" userId="c001b2a046940d7c" providerId="LiveId" clId="{5CB25B10-5B1C-4017-B167-ED3104435743}" dt="2024-06-02T23:30:24.727" v="12087" actId="165"/>
          <ac:spMkLst>
            <pc:docMk/>
            <pc:sldMk cId="2000645116" sldId="946"/>
            <ac:spMk id="389" creationId="{18D468C9-5978-5A02-9C3B-B323DAD5EFFE}"/>
          </ac:spMkLst>
        </pc:spChg>
        <pc:spChg chg="mod">
          <ac:chgData name="Phillip Kaufman" userId="c001b2a046940d7c" providerId="LiveId" clId="{5CB25B10-5B1C-4017-B167-ED3104435743}" dt="2024-06-02T23:30:24.727" v="12087" actId="165"/>
          <ac:spMkLst>
            <pc:docMk/>
            <pc:sldMk cId="2000645116" sldId="946"/>
            <ac:spMk id="390" creationId="{DDD72AFA-6A14-B2C8-932B-06A17B90D5AD}"/>
          </ac:spMkLst>
        </pc:spChg>
        <pc:spChg chg="mod">
          <ac:chgData name="Phillip Kaufman" userId="c001b2a046940d7c" providerId="LiveId" clId="{5CB25B10-5B1C-4017-B167-ED3104435743}" dt="2024-06-02T23:30:24.727" v="12087" actId="165"/>
          <ac:spMkLst>
            <pc:docMk/>
            <pc:sldMk cId="2000645116" sldId="946"/>
            <ac:spMk id="391" creationId="{71D5EB57-90B5-7407-B48F-CEC4504EA31F}"/>
          </ac:spMkLst>
        </pc:spChg>
        <pc:spChg chg="mod">
          <ac:chgData name="Phillip Kaufman" userId="c001b2a046940d7c" providerId="LiveId" clId="{5CB25B10-5B1C-4017-B167-ED3104435743}" dt="2024-06-02T23:30:24.727" v="12087" actId="165"/>
          <ac:spMkLst>
            <pc:docMk/>
            <pc:sldMk cId="2000645116" sldId="946"/>
            <ac:spMk id="392" creationId="{4219E280-5F16-E6B2-EBEE-874E90E2288C}"/>
          </ac:spMkLst>
        </pc:spChg>
        <pc:spChg chg="mod">
          <ac:chgData name="Phillip Kaufman" userId="c001b2a046940d7c" providerId="LiveId" clId="{5CB25B10-5B1C-4017-B167-ED3104435743}" dt="2024-06-02T23:30:24.727" v="12087" actId="165"/>
          <ac:spMkLst>
            <pc:docMk/>
            <pc:sldMk cId="2000645116" sldId="946"/>
            <ac:spMk id="393" creationId="{79E44FDC-5F4B-B9FE-4ED1-89D68B19D4EF}"/>
          </ac:spMkLst>
        </pc:spChg>
        <pc:spChg chg="mod">
          <ac:chgData name="Phillip Kaufman" userId="c001b2a046940d7c" providerId="LiveId" clId="{5CB25B10-5B1C-4017-B167-ED3104435743}" dt="2024-06-02T23:30:24.727" v="12087" actId="165"/>
          <ac:spMkLst>
            <pc:docMk/>
            <pc:sldMk cId="2000645116" sldId="946"/>
            <ac:spMk id="394" creationId="{D67D5C70-54FF-070A-79E1-CEB91F36B0CA}"/>
          </ac:spMkLst>
        </pc:spChg>
        <pc:spChg chg="mod">
          <ac:chgData name="Phillip Kaufman" userId="c001b2a046940d7c" providerId="LiveId" clId="{5CB25B10-5B1C-4017-B167-ED3104435743}" dt="2024-06-02T23:30:24.727" v="12087" actId="165"/>
          <ac:spMkLst>
            <pc:docMk/>
            <pc:sldMk cId="2000645116" sldId="946"/>
            <ac:spMk id="395" creationId="{411E8CE6-21F4-2946-5C6E-742FF369CE29}"/>
          </ac:spMkLst>
        </pc:spChg>
        <pc:spChg chg="mod">
          <ac:chgData name="Phillip Kaufman" userId="c001b2a046940d7c" providerId="LiveId" clId="{5CB25B10-5B1C-4017-B167-ED3104435743}" dt="2024-06-02T23:30:24.727" v="12087" actId="165"/>
          <ac:spMkLst>
            <pc:docMk/>
            <pc:sldMk cId="2000645116" sldId="946"/>
            <ac:spMk id="396" creationId="{0F2FE7CD-F822-DE76-54A7-4CFCB36223B8}"/>
          </ac:spMkLst>
        </pc:spChg>
        <pc:spChg chg="mod">
          <ac:chgData name="Phillip Kaufman" userId="c001b2a046940d7c" providerId="LiveId" clId="{5CB25B10-5B1C-4017-B167-ED3104435743}" dt="2024-06-02T23:30:24.727" v="12087" actId="165"/>
          <ac:spMkLst>
            <pc:docMk/>
            <pc:sldMk cId="2000645116" sldId="946"/>
            <ac:spMk id="397" creationId="{E18F0D61-679F-20F2-CA2C-AEBBB52EC6CC}"/>
          </ac:spMkLst>
        </pc:spChg>
        <pc:spChg chg="mod">
          <ac:chgData name="Phillip Kaufman" userId="c001b2a046940d7c" providerId="LiveId" clId="{5CB25B10-5B1C-4017-B167-ED3104435743}" dt="2024-06-02T23:30:57.150" v="12096"/>
          <ac:spMkLst>
            <pc:docMk/>
            <pc:sldMk cId="2000645116" sldId="946"/>
            <ac:spMk id="435" creationId="{2261079D-0EFA-3CCA-F987-B6AADC81D0F9}"/>
          </ac:spMkLst>
        </pc:spChg>
        <pc:spChg chg="mod">
          <ac:chgData name="Phillip Kaufman" userId="c001b2a046940d7c" providerId="LiveId" clId="{5CB25B10-5B1C-4017-B167-ED3104435743}" dt="2024-06-02T23:30:57.150" v="12096"/>
          <ac:spMkLst>
            <pc:docMk/>
            <pc:sldMk cId="2000645116" sldId="946"/>
            <ac:spMk id="436" creationId="{FACDF932-8DF0-2E2A-22A3-A7C843F4A1FF}"/>
          </ac:spMkLst>
        </pc:spChg>
        <pc:spChg chg="mod">
          <ac:chgData name="Phillip Kaufman" userId="c001b2a046940d7c" providerId="LiveId" clId="{5CB25B10-5B1C-4017-B167-ED3104435743}" dt="2024-06-02T23:30:57.150" v="12096"/>
          <ac:spMkLst>
            <pc:docMk/>
            <pc:sldMk cId="2000645116" sldId="946"/>
            <ac:spMk id="437" creationId="{38677995-B616-9A9B-1DEC-4957E43B09F0}"/>
          </ac:spMkLst>
        </pc:spChg>
        <pc:spChg chg="mod">
          <ac:chgData name="Phillip Kaufman" userId="c001b2a046940d7c" providerId="LiveId" clId="{5CB25B10-5B1C-4017-B167-ED3104435743}" dt="2024-06-02T23:30:57.150" v="12096"/>
          <ac:spMkLst>
            <pc:docMk/>
            <pc:sldMk cId="2000645116" sldId="946"/>
            <ac:spMk id="438" creationId="{697F7985-38B9-6AEB-2657-E9D133D0DB43}"/>
          </ac:spMkLst>
        </pc:spChg>
        <pc:spChg chg="mod">
          <ac:chgData name="Phillip Kaufman" userId="c001b2a046940d7c" providerId="LiveId" clId="{5CB25B10-5B1C-4017-B167-ED3104435743}" dt="2024-06-02T23:30:57.150" v="12096"/>
          <ac:spMkLst>
            <pc:docMk/>
            <pc:sldMk cId="2000645116" sldId="946"/>
            <ac:spMk id="439" creationId="{4F7673E3-FD23-A933-AD6D-481979B53397}"/>
          </ac:spMkLst>
        </pc:spChg>
        <pc:spChg chg="mod">
          <ac:chgData name="Phillip Kaufman" userId="c001b2a046940d7c" providerId="LiveId" clId="{5CB25B10-5B1C-4017-B167-ED3104435743}" dt="2024-06-02T23:30:57.150" v="12096"/>
          <ac:spMkLst>
            <pc:docMk/>
            <pc:sldMk cId="2000645116" sldId="946"/>
            <ac:spMk id="440" creationId="{62C4D82A-5B16-CBDE-CA03-208E33900849}"/>
          </ac:spMkLst>
        </pc:spChg>
        <pc:spChg chg="mod">
          <ac:chgData name="Phillip Kaufman" userId="c001b2a046940d7c" providerId="LiveId" clId="{5CB25B10-5B1C-4017-B167-ED3104435743}" dt="2024-06-02T23:31:26.245" v="12099"/>
          <ac:spMkLst>
            <pc:docMk/>
            <pc:sldMk cId="2000645116" sldId="946"/>
            <ac:spMk id="477" creationId="{6586DC31-BB69-19E4-C20A-3981110B7855}"/>
          </ac:spMkLst>
        </pc:spChg>
        <pc:spChg chg="mod">
          <ac:chgData name="Phillip Kaufman" userId="c001b2a046940d7c" providerId="LiveId" clId="{5CB25B10-5B1C-4017-B167-ED3104435743}" dt="2024-06-02T23:31:26.245" v="12099"/>
          <ac:spMkLst>
            <pc:docMk/>
            <pc:sldMk cId="2000645116" sldId="946"/>
            <ac:spMk id="478" creationId="{BDB7B717-FE0D-A137-E727-08D36161569F}"/>
          </ac:spMkLst>
        </pc:spChg>
        <pc:spChg chg="mod">
          <ac:chgData name="Phillip Kaufman" userId="c001b2a046940d7c" providerId="LiveId" clId="{5CB25B10-5B1C-4017-B167-ED3104435743}" dt="2024-06-02T23:31:26.245" v="12099"/>
          <ac:spMkLst>
            <pc:docMk/>
            <pc:sldMk cId="2000645116" sldId="946"/>
            <ac:spMk id="479" creationId="{B9C696A5-F3E1-4B0F-718C-E95EBB3F5A53}"/>
          </ac:spMkLst>
        </pc:spChg>
        <pc:spChg chg="mod">
          <ac:chgData name="Phillip Kaufman" userId="c001b2a046940d7c" providerId="LiveId" clId="{5CB25B10-5B1C-4017-B167-ED3104435743}" dt="2024-06-02T23:31:26.245" v="12099"/>
          <ac:spMkLst>
            <pc:docMk/>
            <pc:sldMk cId="2000645116" sldId="946"/>
            <ac:spMk id="480" creationId="{48301F0B-FD22-BB1D-5A0F-7F0E5EC829DC}"/>
          </ac:spMkLst>
        </pc:spChg>
        <pc:spChg chg="mod">
          <ac:chgData name="Phillip Kaufman" userId="c001b2a046940d7c" providerId="LiveId" clId="{5CB25B10-5B1C-4017-B167-ED3104435743}" dt="2024-06-02T23:31:26.245" v="12099"/>
          <ac:spMkLst>
            <pc:docMk/>
            <pc:sldMk cId="2000645116" sldId="946"/>
            <ac:spMk id="481" creationId="{55604689-61D8-5D9C-FB58-35A67782B129}"/>
          </ac:spMkLst>
        </pc:spChg>
        <pc:spChg chg="mod">
          <ac:chgData name="Phillip Kaufman" userId="c001b2a046940d7c" providerId="LiveId" clId="{5CB25B10-5B1C-4017-B167-ED3104435743}" dt="2024-06-02T23:31:26.245" v="12099"/>
          <ac:spMkLst>
            <pc:docMk/>
            <pc:sldMk cId="2000645116" sldId="946"/>
            <ac:spMk id="482" creationId="{AD067250-AA5C-B7BE-D3DC-337681876D0F}"/>
          </ac:spMkLst>
        </pc:spChg>
        <pc:spChg chg="mod">
          <ac:chgData name="Phillip Kaufman" userId="c001b2a046940d7c" providerId="LiveId" clId="{5CB25B10-5B1C-4017-B167-ED3104435743}" dt="2024-06-02T23:31:26.245" v="12099"/>
          <ac:spMkLst>
            <pc:docMk/>
            <pc:sldMk cId="2000645116" sldId="946"/>
            <ac:spMk id="483" creationId="{83B6E6D3-B3EE-A6C0-4D0A-50883C508016}"/>
          </ac:spMkLst>
        </pc:spChg>
        <pc:spChg chg="mod">
          <ac:chgData name="Phillip Kaufman" userId="c001b2a046940d7c" providerId="LiveId" clId="{5CB25B10-5B1C-4017-B167-ED3104435743}" dt="2024-06-02T23:31:26.245" v="12099"/>
          <ac:spMkLst>
            <pc:docMk/>
            <pc:sldMk cId="2000645116" sldId="946"/>
            <ac:spMk id="484" creationId="{DB316328-8407-1C4C-9D0E-3F5F97986B74}"/>
          </ac:spMkLst>
        </pc:spChg>
        <pc:spChg chg="mod">
          <ac:chgData name="Phillip Kaufman" userId="c001b2a046940d7c" providerId="LiveId" clId="{5CB25B10-5B1C-4017-B167-ED3104435743}" dt="2024-06-02T23:32:08.237" v="12110"/>
          <ac:spMkLst>
            <pc:docMk/>
            <pc:sldMk cId="2000645116" sldId="946"/>
            <ac:spMk id="524" creationId="{6586DC31-BB69-19E4-C20A-3981110B7855}"/>
          </ac:spMkLst>
        </pc:spChg>
        <pc:spChg chg="mod">
          <ac:chgData name="Phillip Kaufman" userId="c001b2a046940d7c" providerId="LiveId" clId="{5CB25B10-5B1C-4017-B167-ED3104435743}" dt="2024-06-02T23:32:08.237" v="12110"/>
          <ac:spMkLst>
            <pc:docMk/>
            <pc:sldMk cId="2000645116" sldId="946"/>
            <ac:spMk id="525" creationId="{BDB7B717-FE0D-A137-E727-08D36161569F}"/>
          </ac:spMkLst>
        </pc:spChg>
        <pc:spChg chg="mod">
          <ac:chgData name="Phillip Kaufman" userId="c001b2a046940d7c" providerId="LiveId" clId="{5CB25B10-5B1C-4017-B167-ED3104435743}" dt="2024-06-02T23:32:08.237" v="12110"/>
          <ac:spMkLst>
            <pc:docMk/>
            <pc:sldMk cId="2000645116" sldId="946"/>
            <ac:spMk id="526" creationId="{B9C696A5-F3E1-4B0F-718C-E95EBB3F5A53}"/>
          </ac:spMkLst>
        </pc:spChg>
        <pc:spChg chg="mod">
          <ac:chgData name="Phillip Kaufman" userId="c001b2a046940d7c" providerId="LiveId" clId="{5CB25B10-5B1C-4017-B167-ED3104435743}" dt="2024-06-02T23:32:08.237" v="12110"/>
          <ac:spMkLst>
            <pc:docMk/>
            <pc:sldMk cId="2000645116" sldId="946"/>
            <ac:spMk id="527" creationId="{48301F0B-FD22-BB1D-5A0F-7F0E5EC829DC}"/>
          </ac:spMkLst>
        </pc:spChg>
        <pc:spChg chg="mod">
          <ac:chgData name="Phillip Kaufman" userId="c001b2a046940d7c" providerId="LiveId" clId="{5CB25B10-5B1C-4017-B167-ED3104435743}" dt="2024-06-02T23:32:08.237" v="12110"/>
          <ac:spMkLst>
            <pc:docMk/>
            <pc:sldMk cId="2000645116" sldId="946"/>
            <ac:spMk id="528" creationId="{55604689-61D8-5D9C-FB58-35A67782B129}"/>
          </ac:spMkLst>
        </pc:spChg>
        <pc:spChg chg="mod">
          <ac:chgData name="Phillip Kaufman" userId="c001b2a046940d7c" providerId="LiveId" clId="{5CB25B10-5B1C-4017-B167-ED3104435743}" dt="2024-06-02T23:32:08.237" v="12110"/>
          <ac:spMkLst>
            <pc:docMk/>
            <pc:sldMk cId="2000645116" sldId="946"/>
            <ac:spMk id="529" creationId="{AD067250-AA5C-B7BE-D3DC-337681876D0F}"/>
          </ac:spMkLst>
        </pc:spChg>
        <pc:spChg chg="mod">
          <ac:chgData name="Phillip Kaufman" userId="c001b2a046940d7c" providerId="LiveId" clId="{5CB25B10-5B1C-4017-B167-ED3104435743}" dt="2024-06-02T23:32:08.237" v="12110"/>
          <ac:spMkLst>
            <pc:docMk/>
            <pc:sldMk cId="2000645116" sldId="946"/>
            <ac:spMk id="530" creationId="{83B6E6D3-B3EE-A6C0-4D0A-50883C508016}"/>
          </ac:spMkLst>
        </pc:spChg>
        <pc:spChg chg="mod">
          <ac:chgData name="Phillip Kaufman" userId="c001b2a046940d7c" providerId="LiveId" clId="{5CB25B10-5B1C-4017-B167-ED3104435743}" dt="2024-06-02T23:32:08.237" v="12110"/>
          <ac:spMkLst>
            <pc:docMk/>
            <pc:sldMk cId="2000645116" sldId="946"/>
            <ac:spMk id="531" creationId="{DB316328-8407-1C4C-9D0E-3F5F97986B74}"/>
          </ac:spMkLst>
        </pc:spChg>
        <pc:spChg chg="mod">
          <ac:chgData name="Phillip Kaufman" userId="c001b2a046940d7c" providerId="LiveId" clId="{5CB25B10-5B1C-4017-B167-ED3104435743}" dt="2024-06-02T23:33:20.965" v="12123" actId="404"/>
          <ac:spMkLst>
            <pc:docMk/>
            <pc:sldMk cId="2000645116" sldId="946"/>
            <ac:spMk id="571" creationId="{DD51FC61-7480-9889-DCC5-D8DF7432334E}"/>
          </ac:spMkLst>
        </pc:spChg>
        <pc:spChg chg="mod">
          <ac:chgData name="Phillip Kaufman" userId="c001b2a046940d7c" providerId="LiveId" clId="{5CB25B10-5B1C-4017-B167-ED3104435743}" dt="2024-06-02T23:33:20.965" v="12123" actId="404"/>
          <ac:spMkLst>
            <pc:docMk/>
            <pc:sldMk cId="2000645116" sldId="946"/>
            <ac:spMk id="572" creationId="{3C408293-7D2D-8DB2-D5A2-B729DDD0B648}"/>
          </ac:spMkLst>
        </pc:spChg>
        <pc:spChg chg="mod">
          <ac:chgData name="Phillip Kaufman" userId="c001b2a046940d7c" providerId="LiveId" clId="{5CB25B10-5B1C-4017-B167-ED3104435743}" dt="2024-06-02T23:33:20.965" v="12123" actId="404"/>
          <ac:spMkLst>
            <pc:docMk/>
            <pc:sldMk cId="2000645116" sldId="946"/>
            <ac:spMk id="573" creationId="{A9265ACD-207E-2D02-697D-D8D8593200FF}"/>
          </ac:spMkLst>
        </pc:spChg>
        <pc:spChg chg="mod">
          <ac:chgData name="Phillip Kaufman" userId="c001b2a046940d7c" providerId="LiveId" clId="{5CB25B10-5B1C-4017-B167-ED3104435743}" dt="2024-06-02T23:33:20.965" v="12123" actId="404"/>
          <ac:spMkLst>
            <pc:docMk/>
            <pc:sldMk cId="2000645116" sldId="946"/>
            <ac:spMk id="574" creationId="{3DE1F26A-B4A7-52A9-CF59-5A9C4326264D}"/>
          </ac:spMkLst>
        </pc:spChg>
        <pc:spChg chg="mod">
          <ac:chgData name="Phillip Kaufman" userId="c001b2a046940d7c" providerId="LiveId" clId="{5CB25B10-5B1C-4017-B167-ED3104435743}" dt="2024-06-02T23:33:20.965" v="12123" actId="404"/>
          <ac:spMkLst>
            <pc:docMk/>
            <pc:sldMk cId="2000645116" sldId="946"/>
            <ac:spMk id="575" creationId="{CD3FF2B2-0716-7102-6A9E-5B049BBAD032}"/>
          </ac:spMkLst>
        </pc:spChg>
        <pc:spChg chg="mod">
          <ac:chgData name="Phillip Kaufman" userId="c001b2a046940d7c" providerId="LiveId" clId="{5CB25B10-5B1C-4017-B167-ED3104435743}" dt="2024-06-02T23:33:20.965" v="12123" actId="404"/>
          <ac:spMkLst>
            <pc:docMk/>
            <pc:sldMk cId="2000645116" sldId="946"/>
            <ac:spMk id="576" creationId="{0E931924-A35F-4A67-0E23-D3F8FAB1E66F}"/>
          </ac:spMkLst>
        </pc:spChg>
        <pc:spChg chg="mod">
          <ac:chgData name="Phillip Kaufman" userId="c001b2a046940d7c" providerId="LiveId" clId="{5CB25B10-5B1C-4017-B167-ED3104435743}" dt="2024-06-02T23:33:20.965" v="12123" actId="404"/>
          <ac:spMkLst>
            <pc:docMk/>
            <pc:sldMk cId="2000645116" sldId="946"/>
            <ac:spMk id="577" creationId="{ED003B89-F136-F3B8-30A3-E6951647AB59}"/>
          </ac:spMkLst>
        </pc:spChg>
        <pc:spChg chg="mod">
          <ac:chgData name="Phillip Kaufman" userId="c001b2a046940d7c" providerId="LiveId" clId="{5CB25B10-5B1C-4017-B167-ED3104435743}" dt="2024-06-02T23:33:20.965" v="12123" actId="404"/>
          <ac:spMkLst>
            <pc:docMk/>
            <pc:sldMk cId="2000645116" sldId="946"/>
            <ac:spMk id="578" creationId="{7BA4EDAC-6958-9A66-9C92-B4F51A3877E5}"/>
          </ac:spMkLst>
        </pc:spChg>
        <pc:spChg chg="add del mod">
          <ac:chgData name="Phillip Kaufman" userId="c001b2a046940d7c" providerId="LiveId" clId="{5CB25B10-5B1C-4017-B167-ED3104435743}" dt="2024-06-02T23:33:12.928" v="12120" actId="478"/>
          <ac:spMkLst>
            <pc:docMk/>
            <pc:sldMk cId="2000645116" sldId="946"/>
            <ac:spMk id="582" creationId="{4128E1C5-7332-59C4-22C6-84F2138C298C}"/>
          </ac:spMkLst>
        </pc:spChg>
        <pc:spChg chg="add del mod">
          <ac:chgData name="Phillip Kaufman" userId="c001b2a046940d7c" providerId="LiveId" clId="{5CB25B10-5B1C-4017-B167-ED3104435743}" dt="2024-06-02T23:33:14.677" v="12121" actId="478"/>
          <ac:spMkLst>
            <pc:docMk/>
            <pc:sldMk cId="2000645116" sldId="946"/>
            <ac:spMk id="583" creationId="{4802F10B-9175-84FA-4B80-CD8F32DFB7AA}"/>
          </ac:spMkLst>
        </pc:spChg>
        <pc:spChg chg="mod">
          <ac:chgData name="Phillip Kaufman" userId="c001b2a046940d7c" providerId="LiveId" clId="{5CB25B10-5B1C-4017-B167-ED3104435743}" dt="2024-06-02T23:35:15.179" v="12153" actId="165"/>
          <ac:spMkLst>
            <pc:docMk/>
            <pc:sldMk cId="2000645116" sldId="946"/>
            <ac:spMk id="620" creationId="{491D6A76-1959-DC5F-B2B6-9D76892F006F}"/>
          </ac:spMkLst>
        </pc:spChg>
        <pc:spChg chg="mod">
          <ac:chgData name="Phillip Kaufman" userId="c001b2a046940d7c" providerId="LiveId" clId="{5CB25B10-5B1C-4017-B167-ED3104435743}" dt="2024-06-02T23:35:15.179" v="12153" actId="165"/>
          <ac:spMkLst>
            <pc:docMk/>
            <pc:sldMk cId="2000645116" sldId="946"/>
            <ac:spMk id="621" creationId="{75FE5BCE-FB59-E624-1C39-01D77E97E864}"/>
          </ac:spMkLst>
        </pc:spChg>
        <pc:spChg chg="mod">
          <ac:chgData name="Phillip Kaufman" userId="c001b2a046940d7c" providerId="LiveId" clId="{5CB25B10-5B1C-4017-B167-ED3104435743}" dt="2024-06-02T23:35:15.179" v="12153" actId="165"/>
          <ac:spMkLst>
            <pc:docMk/>
            <pc:sldMk cId="2000645116" sldId="946"/>
            <ac:spMk id="622" creationId="{77C004B0-04D6-007F-75BB-9F2CA35F319F}"/>
          </ac:spMkLst>
        </pc:spChg>
        <pc:spChg chg="mod">
          <ac:chgData name="Phillip Kaufman" userId="c001b2a046940d7c" providerId="LiveId" clId="{5CB25B10-5B1C-4017-B167-ED3104435743}" dt="2024-06-02T23:35:15.179" v="12153" actId="165"/>
          <ac:spMkLst>
            <pc:docMk/>
            <pc:sldMk cId="2000645116" sldId="946"/>
            <ac:spMk id="623" creationId="{3328B5CD-1275-11B1-2699-2FB3E3DC1C01}"/>
          </ac:spMkLst>
        </pc:spChg>
        <pc:spChg chg="mod">
          <ac:chgData name="Phillip Kaufman" userId="c001b2a046940d7c" providerId="LiveId" clId="{5CB25B10-5B1C-4017-B167-ED3104435743}" dt="2024-06-02T23:35:15.179" v="12153" actId="165"/>
          <ac:spMkLst>
            <pc:docMk/>
            <pc:sldMk cId="2000645116" sldId="946"/>
            <ac:spMk id="624" creationId="{46AE7D92-7CF9-DBE3-30CA-B232B03EF1FD}"/>
          </ac:spMkLst>
        </pc:spChg>
        <pc:spChg chg="mod">
          <ac:chgData name="Phillip Kaufman" userId="c001b2a046940d7c" providerId="LiveId" clId="{5CB25B10-5B1C-4017-B167-ED3104435743}" dt="2024-06-02T23:35:15.179" v="12153" actId="165"/>
          <ac:spMkLst>
            <pc:docMk/>
            <pc:sldMk cId="2000645116" sldId="946"/>
            <ac:spMk id="625" creationId="{8BD1E662-810F-15E2-B4E0-F0C74D6D9DEF}"/>
          </ac:spMkLst>
        </pc:spChg>
        <pc:spChg chg="mod">
          <ac:chgData name="Phillip Kaufman" userId="c001b2a046940d7c" providerId="LiveId" clId="{5CB25B10-5B1C-4017-B167-ED3104435743}" dt="2024-06-02T23:35:15.179" v="12153" actId="165"/>
          <ac:spMkLst>
            <pc:docMk/>
            <pc:sldMk cId="2000645116" sldId="946"/>
            <ac:spMk id="626" creationId="{30302A6A-EBD9-FBA9-12A1-E0E2BA742FD2}"/>
          </ac:spMkLst>
        </pc:spChg>
        <pc:spChg chg="mod">
          <ac:chgData name="Phillip Kaufman" userId="c001b2a046940d7c" providerId="LiveId" clId="{5CB25B10-5B1C-4017-B167-ED3104435743}" dt="2024-06-02T23:36:50.613" v="12175" actId="1076"/>
          <ac:spMkLst>
            <pc:docMk/>
            <pc:sldMk cId="2000645116" sldId="946"/>
            <ac:spMk id="627" creationId="{A8D47678-9D5A-6E78-B1E6-3BDF318411C9}"/>
          </ac:spMkLst>
        </pc:spChg>
        <pc:spChg chg="mod">
          <ac:chgData name="Phillip Kaufman" userId="c001b2a046940d7c" providerId="LiveId" clId="{5CB25B10-5B1C-4017-B167-ED3104435743}" dt="2024-06-02T23:40:28.086" v="12218"/>
          <ac:spMkLst>
            <pc:docMk/>
            <pc:sldMk cId="2000645116" sldId="946"/>
            <ac:spMk id="668" creationId="{17A297BC-3D4D-3692-9C5A-6F12C01A2EB8}"/>
          </ac:spMkLst>
        </pc:spChg>
        <pc:spChg chg="mod">
          <ac:chgData name="Phillip Kaufman" userId="c001b2a046940d7c" providerId="LiveId" clId="{5CB25B10-5B1C-4017-B167-ED3104435743}" dt="2024-06-02T23:40:28.086" v="12218"/>
          <ac:spMkLst>
            <pc:docMk/>
            <pc:sldMk cId="2000645116" sldId="946"/>
            <ac:spMk id="669" creationId="{D0F0E2B6-69D0-778C-B930-95CEE13F9186}"/>
          </ac:spMkLst>
        </pc:spChg>
        <pc:spChg chg="mod">
          <ac:chgData name="Phillip Kaufman" userId="c001b2a046940d7c" providerId="LiveId" clId="{5CB25B10-5B1C-4017-B167-ED3104435743}" dt="2024-06-02T23:40:28.086" v="12218"/>
          <ac:spMkLst>
            <pc:docMk/>
            <pc:sldMk cId="2000645116" sldId="946"/>
            <ac:spMk id="670" creationId="{6CC78DAB-DFD5-57F1-13CB-6550F4C4592A}"/>
          </ac:spMkLst>
        </pc:spChg>
        <pc:spChg chg="mod">
          <ac:chgData name="Phillip Kaufman" userId="c001b2a046940d7c" providerId="LiveId" clId="{5CB25B10-5B1C-4017-B167-ED3104435743}" dt="2024-06-02T23:40:28.086" v="12218"/>
          <ac:spMkLst>
            <pc:docMk/>
            <pc:sldMk cId="2000645116" sldId="946"/>
            <ac:spMk id="671" creationId="{AEF4DB09-669A-F1D6-8080-8E2A6400F6E4}"/>
          </ac:spMkLst>
        </pc:spChg>
        <pc:spChg chg="mod">
          <ac:chgData name="Phillip Kaufman" userId="c001b2a046940d7c" providerId="LiveId" clId="{5CB25B10-5B1C-4017-B167-ED3104435743}" dt="2024-06-02T23:40:28.086" v="12218"/>
          <ac:spMkLst>
            <pc:docMk/>
            <pc:sldMk cId="2000645116" sldId="946"/>
            <ac:spMk id="672" creationId="{E7DD4056-38CE-F8E0-74A9-4E6BABE5AE42}"/>
          </ac:spMkLst>
        </pc:spChg>
        <pc:spChg chg="mod">
          <ac:chgData name="Phillip Kaufman" userId="c001b2a046940d7c" providerId="LiveId" clId="{5CB25B10-5B1C-4017-B167-ED3104435743}" dt="2024-06-02T23:40:28.086" v="12218"/>
          <ac:spMkLst>
            <pc:docMk/>
            <pc:sldMk cId="2000645116" sldId="946"/>
            <ac:spMk id="673" creationId="{5ED0E167-940E-3569-7C25-76ED9ED3BA9B}"/>
          </ac:spMkLst>
        </pc:spChg>
        <pc:spChg chg="mod">
          <ac:chgData name="Phillip Kaufman" userId="c001b2a046940d7c" providerId="LiveId" clId="{5CB25B10-5B1C-4017-B167-ED3104435743}" dt="2024-06-02T23:40:28.086" v="12218"/>
          <ac:spMkLst>
            <pc:docMk/>
            <pc:sldMk cId="2000645116" sldId="946"/>
            <ac:spMk id="674" creationId="{B34B9B85-1C9B-8172-D955-8D406A0EF6EB}"/>
          </ac:spMkLst>
        </pc:spChg>
        <pc:spChg chg="mod">
          <ac:chgData name="Phillip Kaufman" userId="c001b2a046940d7c" providerId="LiveId" clId="{5CB25B10-5B1C-4017-B167-ED3104435743}" dt="2024-06-02T23:40:28.086" v="12218"/>
          <ac:spMkLst>
            <pc:docMk/>
            <pc:sldMk cId="2000645116" sldId="946"/>
            <ac:spMk id="675" creationId="{5C1D6109-B1E3-3C0D-3903-4A75D6ECE982}"/>
          </ac:spMkLst>
        </pc:spChg>
        <pc:spChg chg="mod">
          <ac:chgData name="Phillip Kaufman" userId="c001b2a046940d7c" providerId="LiveId" clId="{5CB25B10-5B1C-4017-B167-ED3104435743}" dt="2024-06-02T23:42:16.127" v="12323"/>
          <ac:spMkLst>
            <pc:docMk/>
            <pc:sldMk cId="2000645116" sldId="946"/>
            <ac:spMk id="715" creationId="{17A297BC-3D4D-3692-9C5A-6F12C01A2EB8}"/>
          </ac:spMkLst>
        </pc:spChg>
        <pc:spChg chg="mod">
          <ac:chgData name="Phillip Kaufman" userId="c001b2a046940d7c" providerId="LiveId" clId="{5CB25B10-5B1C-4017-B167-ED3104435743}" dt="2024-06-02T23:42:16.127" v="12323"/>
          <ac:spMkLst>
            <pc:docMk/>
            <pc:sldMk cId="2000645116" sldId="946"/>
            <ac:spMk id="716" creationId="{D0F0E2B6-69D0-778C-B930-95CEE13F9186}"/>
          </ac:spMkLst>
        </pc:spChg>
        <pc:spChg chg="mod">
          <ac:chgData name="Phillip Kaufman" userId="c001b2a046940d7c" providerId="LiveId" clId="{5CB25B10-5B1C-4017-B167-ED3104435743}" dt="2024-06-02T23:42:16.127" v="12323"/>
          <ac:spMkLst>
            <pc:docMk/>
            <pc:sldMk cId="2000645116" sldId="946"/>
            <ac:spMk id="717" creationId="{6CC78DAB-DFD5-57F1-13CB-6550F4C4592A}"/>
          </ac:spMkLst>
        </pc:spChg>
        <pc:spChg chg="mod">
          <ac:chgData name="Phillip Kaufman" userId="c001b2a046940d7c" providerId="LiveId" clId="{5CB25B10-5B1C-4017-B167-ED3104435743}" dt="2024-06-02T23:42:16.127" v="12323"/>
          <ac:spMkLst>
            <pc:docMk/>
            <pc:sldMk cId="2000645116" sldId="946"/>
            <ac:spMk id="718" creationId="{AEF4DB09-669A-F1D6-8080-8E2A6400F6E4}"/>
          </ac:spMkLst>
        </pc:spChg>
        <pc:spChg chg="mod">
          <ac:chgData name="Phillip Kaufman" userId="c001b2a046940d7c" providerId="LiveId" clId="{5CB25B10-5B1C-4017-B167-ED3104435743}" dt="2024-06-02T23:42:16.127" v="12323"/>
          <ac:spMkLst>
            <pc:docMk/>
            <pc:sldMk cId="2000645116" sldId="946"/>
            <ac:spMk id="719" creationId="{E7DD4056-38CE-F8E0-74A9-4E6BABE5AE42}"/>
          </ac:spMkLst>
        </pc:spChg>
        <pc:spChg chg="mod">
          <ac:chgData name="Phillip Kaufman" userId="c001b2a046940d7c" providerId="LiveId" clId="{5CB25B10-5B1C-4017-B167-ED3104435743}" dt="2024-06-02T23:42:16.127" v="12323"/>
          <ac:spMkLst>
            <pc:docMk/>
            <pc:sldMk cId="2000645116" sldId="946"/>
            <ac:spMk id="720" creationId="{5ED0E167-940E-3569-7C25-76ED9ED3BA9B}"/>
          </ac:spMkLst>
        </pc:spChg>
        <pc:spChg chg="mod">
          <ac:chgData name="Phillip Kaufman" userId="c001b2a046940d7c" providerId="LiveId" clId="{5CB25B10-5B1C-4017-B167-ED3104435743}" dt="2024-06-02T23:42:16.127" v="12323"/>
          <ac:spMkLst>
            <pc:docMk/>
            <pc:sldMk cId="2000645116" sldId="946"/>
            <ac:spMk id="721" creationId="{B34B9B85-1C9B-8172-D955-8D406A0EF6EB}"/>
          </ac:spMkLst>
        </pc:spChg>
        <pc:spChg chg="mod">
          <ac:chgData name="Phillip Kaufman" userId="c001b2a046940d7c" providerId="LiveId" clId="{5CB25B10-5B1C-4017-B167-ED3104435743}" dt="2024-06-02T23:42:16.127" v="12323"/>
          <ac:spMkLst>
            <pc:docMk/>
            <pc:sldMk cId="2000645116" sldId="946"/>
            <ac:spMk id="722" creationId="{5C1D6109-B1E3-3C0D-3903-4A75D6ECE982}"/>
          </ac:spMkLst>
        </pc:spChg>
        <pc:spChg chg="mod">
          <ac:chgData name="Phillip Kaufman" userId="c001b2a046940d7c" providerId="LiveId" clId="{5CB25B10-5B1C-4017-B167-ED3104435743}" dt="2024-06-02T23:59:54.719" v="12706" actId="165"/>
          <ac:spMkLst>
            <pc:docMk/>
            <pc:sldMk cId="2000645116" sldId="946"/>
            <ac:spMk id="764" creationId="{17A297BC-3D4D-3692-9C5A-6F12C01A2EB8}"/>
          </ac:spMkLst>
        </pc:spChg>
        <pc:spChg chg="mod">
          <ac:chgData name="Phillip Kaufman" userId="c001b2a046940d7c" providerId="LiveId" clId="{5CB25B10-5B1C-4017-B167-ED3104435743}" dt="2024-06-02T23:59:54.719" v="12706" actId="165"/>
          <ac:spMkLst>
            <pc:docMk/>
            <pc:sldMk cId="2000645116" sldId="946"/>
            <ac:spMk id="765" creationId="{D0F0E2B6-69D0-778C-B930-95CEE13F9186}"/>
          </ac:spMkLst>
        </pc:spChg>
        <pc:spChg chg="mod">
          <ac:chgData name="Phillip Kaufman" userId="c001b2a046940d7c" providerId="LiveId" clId="{5CB25B10-5B1C-4017-B167-ED3104435743}" dt="2024-06-02T23:59:54.719" v="12706" actId="165"/>
          <ac:spMkLst>
            <pc:docMk/>
            <pc:sldMk cId="2000645116" sldId="946"/>
            <ac:spMk id="766" creationId="{6CC78DAB-DFD5-57F1-13CB-6550F4C4592A}"/>
          </ac:spMkLst>
        </pc:spChg>
        <pc:spChg chg="mod">
          <ac:chgData name="Phillip Kaufman" userId="c001b2a046940d7c" providerId="LiveId" clId="{5CB25B10-5B1C-4017-B167-ED3104435743}" dt="2024-06-02T23:59:54.719" v="12706" actId="165"/>
          <ac:spMkLst>
            <pc:docMk/>
            <pc:sldMk cId="2000645116" sldId="946"/>
            <ac:spMk id="767" creationId="{AEF4DB09-669A-F1D6-8080-8E2A6400F6E4}"/>
          </ac:spMkLst>
        </pc:spChg>
        <pc:spChg chg="mod">
          <ac:chgData name="Phillip Kaufman" userId="c001b2a046940d7c" providerId="LiveId" clId="{5CB25B10-5B1C-4017-B167-ED3104435743}" dt="2024-06-02T23:59:54.719" v="12706" actId="165"/>
          <ac:spMkLst>
            <pc:docMk/>
            <pc:sldMk cId="2000645116" sldId="946"/>
            <ac:spMk id="768" creationId="{E7DD4056-38CE-F8E0-74A9-4E6BABE5AE42}"/>
          </ac:spMkLst>
        </pc:spChg>
        <pc:spChg chg="mod">
          <ac:chgData name="Phillip Kaufman" userId="c001b2a046940d7c" providerId="LiveId" clId="{5CB25B10-5B1C-4017-B167-ED3104435743}" dt="2024-06-02T23:59:54.719" v="12706" actId="165"/>
          <ac:spMkLst>
            <pc:docMk/>
            <pc:sldMk cId="2000645116" sldId="946"/>
            <ac:spMk id="769" creationId="{5ED0E167-940E-3569-7C25-76ED9ED3BA9B}"/>
          </ac:spMkLst>
        </pc:spChg>
        <pc:spChg chg="mod">
          <ac:chgData name="Phillip Kaufman" userId="c001b2a046940d7c" providerId="LiveId" clId="{5CB25B10-5B1C-4017-B167-ED3104435743}" dt="2024-06-02T23:59:54.719" v="12706" actId="165"/>
          <ac:spMkLst>
            <pc:docMk/>
            <pc:sldMk cId="2000645116" sldId="946"/>
            <ac:spMk id="770" creationId="{B34B9B85-1C9B-8172-D955-8D406A0EF6EB}"/>
          </ac:spMkLst>
        </pc:spChg>
        <pc:spChg chg="mod">
          <ac:chgData name="Phillip Kaufman" userId="c001b2a046940d7c" providerId="LiveId" clId="{5CB25B10-5B1C-4017-B167-ED3104435743}" dt="2024-06-02T23:59:54.719" v="12706" actId="165"/>
          <ac:spMkLst>
            <pc:docMk/>
            <pc:sldMk cId="2000645116" sldId="946"/>
            <ac:spMk id="771" creationId="{5C1D6109-B1E3-3C0D-3903-4A75D6ECE982}"/>
          </ac:spMkLst>
        </pc:spChg>
        <pc:grpChg chg="add del mod">
          <ac:chgData name="Phillip Kaufman" userId="c001b2a046940d7c" providerId="LiveId" clId="{5CB25B10-5B1C-4017-B167-ED3104435743}" dt="2024-05-30T06:32:27.881" v="9730" actId="478"/>
          <ac:grpSpMkLst>
            <pc:docMk/>
            <pc:sldMk cId="2000645116" sldId="946"/>
            <ac:grpSpMk id="5" creationId="{3CF050BD-FEE5-1309-0FA2-F8FEAD6F738E}"/>
          </ac:grpSpMkLst>
        </pc:grpChg>
        <pc:grpChg chg="add mod">
          <ac:chgData name="Phillip Kaufman" userId="c001b2a046940d7c" providerId="LiveId" clId="{5CB25B10-5B1C-4017-B167-ED3104435743}" dt="2024-06-02T23:28:25.987" v="12056" actId="1076"/>
          <ac:grpSpMkLst>
            <pc:docMk/>
            <pc:sldMk cId="2000645116" sldId="946"/>
            <ac:grpSpMk id="5" creationId="{5C4F6444-BE08-6B96-FC25-EDD7E495C804}"/>
          </ac:grpSpMkLst>
        </pc:grpChg>
        <pc:grpChg chg="add del mod">
          <ac:chgData name="Phillip Kaufman" userId="c001b2a046940d7c" providerId="LiveId" clId="{5CB25B10-5B1C-4017-B167-ED3104435743}" dt="2024-05-27T07:32:41.517" v="8679" actId="478"/>
          <ac:grpSpMkLst>
            <pc:docMk/>
            <pc:sldMk cId="2000645116" sldId="946"/>
            <ac:grpSpMk id="5" creationId="{6119F805-E16C-73A4-2C33-9628F3B45D70}"/>
          </ac:grpSpMkLst>
        </pc:grpChg>
        <pc:grpChg chg="add mod">
          <ac:chgData name="Phillip Kaufman" userId="c001b2a046940d7c" providerId="LiveId" clId="{5CB25B10-5B1C-4017-B167-ED3104435743}" dt="2024-06-04T02:37:56.255" v="13559"/>
          <ac:grpSpMkLst>
            <pc:docMk/>
            <pc:sldMk cId="2000645116" sldId="946"/>
            <ac:grpSpMk id="5" creationId="{F814B7B7-A095-B36E-9E84-82376266E06B}"/>
          </ac:grpSpMkLst>
        </pc:grpChg>
        <pc:grpChg chg="mod">
          <ac:chgData name="Phillip Kaufman" userId="c001b2a046940d7c" providerId="LiveId" clId="{5CB25B10-5B1C-4017-B167-ED3104435743}" dt="2024-06-04T02:37:56.255" v="13559"/>
          <ac:grpSpMkLst>
            <pc:docMk/>
            <pc:sldMk cId="2000645116" sldId="946"/>
            <ac:grpSpMk id="6" creationId="{0C4C8764-BD79-1FE4-9347-50F5781CBA6E}"/>
          </ac:grpSpMkLst>
        </pc:grpChg>
        <pc:grpChg chg="mod">
          <ac:chgData name="Phillip Kaufman" userId="c001b2a046940d7c" providerId="LiveId" clId="{5CB25B10-5B1C-4017-B167-ED3104435743}" dt="2024-06-02T23:27:50.855" v="12045"/>
          <ac:grpSpMkLst>
            <pc:docMk/>
            <pc:sldMk cId="2000645116" sldId="946"/>
            <ac:grpSpMk id="6" creationId="{24D45226-C40C-88A0-BAB5-D11A7B010747}"/>
          </ac:grpSpMkLst>
        </pc:grpChg>
        <pc:grpChg chg="mod">
          <ac:chgData name="Phillip Kaufman" userId="c001b2a046940d7c" providerId="LiveId" clId="{5CB25B10-5B1C-4017-B167-ED3104435743}" dt="2024-05-18T02:58:25.288" v="2641"/>
          <ac:grpSpMkLst>
            <pc:docMk/>
            <pc:sldMk cId="2000645116" sldId="946"/>
            <ac:grpSpMk id="6" creationId="{C00F9DCA-E731-8A60-9D84-AD2F4DE53CA6}"/>
          </ac:grpSpMkLst>
        </pc:grpChg>
        <pc:grpChg chg="mod">
          <ac:chgData name="Phillip Kaufman" userId="c001b2a046940d7c" providerId="LiveId" clId="{5CB25B10-5B1C-4017-B167-ED3104435743}" dt="2024-05-30T06:22:21.807" v="9609"/>
          <ac:grpSpMkLst>
            <pc:docMk/>
            <pc:sldMk cId="2000645116" sldId="946"/>
            <ac:grpSpMk id="6" creationId="{E6BBA286-D002-3816-EFAD-B0AFEF53CDFA}"/>
          </ac:grpSpMkLst>
        </pc:grpChg>
        <pc:grpChg chg="add del mod">
          <ac:chgData name="Phillip Kaufman" userId="c001b2a046940d7c" providerId="LiveId" clId="{5CB25B10-5B1C-4017-B167-ED3104435743}" dt="2024-05-30T06:22:21.576" v="9608" actId="478"/>
          <ac:grpSpMkLst>
            <pc:docMk/>
            <pc:sldMk cId="2000645116" sldId="946"/>
            <ac:grpSpMk id="7" creationId="{908A7BEC-D243-90B6-FEB2-45D170347CDD}"/>
          </ac:grpSpMkLst>
        </pc:grpChg>
        <pc:grpChg chg="mod">
          <ac:chgData name="Phillip Kaufman" userId="c001b2a046940d7c" providerId="LiveId" clId="{5CB25B10-5B1C-4017-B167-ED3104435743}" dt="2024-06-04T02:37:56.255" v="13559"/>
          <ac:grpSpMkLst>
            <pc:docMk/>
            <pc:sldMk cId="2000645116" sldId="946"/>
            <ac:grpSpMk id="7" creationId="{B48E6673-55B3-D3D4-D18D-7E417A53D84A}"/>
          </ac:grpSpMkLst>
        </pc:grpChg>
        <pc:grpChg chg="add del mod">
          <ac:chgData name="Phillip Kaufman" userId="c001b2a046940d7c" providerId="LiveId" clId="{5CB25B10-5B1C-4017-B167-ED3104435743}" dt="2024-05-18T02:58:25.058" v="2640" actId="478"/>
          <ac:grpSpMkLst>
            <pc:docMk/>
            <pc:sldMk cId="2000645116" sldId="946"/>
            <ac:grpSpMk id="7" creationId="{CB72C139-9C72-258C-91E0-ABC0D93E6023}"/>
          </ac:grpSpMkLst>
        </pc:grpChg>
        <pc:grpChg chg="mod">
          <ac:chgData name="Phillip Kaufman" userId="c001b2a046940d7c" providerId="LiveId" clId="{5CB25B10-5B1C-4017-B167-ED3104435743}" dt="2024-06-02T23:27:50.855" v="12045"/>
          <ac:grpSpMkLst>
            <pc:docMk/>
            <pc:sldMk cId="2000645116" sldId="946"/>
            <ac:grpSpMk id="7" creationId="{D7C9A3E8-B68E-66B4-7D61-B339B305694A}"/>
          </ac:grpSpMkLst>
        </pc:grpChg>
        <pc:grpChg chg="mod">
          <ac:chgData name="Phillip Kaufman" userId="c001b2a046940d7c" providerId="LiveId" clId="{5CB25B10-5B1C-4017-B167-ED3104435743}" dt="2024-05-14T06:47:10.844" v="765"/>
          <ac:grpSpMkLst>
            <pc:docMk/>
            <pc:sldMk cId="2000645116" sldId="946"/>
            <ac:grpSpMk id="8" creationId="{05DA54BC-D0D3-5D73-C0D4-ED33520A01CE}"/>
          </ac:grpSpMkLst>
        </pc:grpChg>
        <pc:grpChg chg="mod">
          <ac:chgData name="Phillip Kaufman" userId="c001b2a046940d7c" providerId="LiveId" clId="{5CB25B10-5B1C-4017-B167-ED3104435743}" dt="2024-06-02T23:27:50.855" v="12045"/>
          <ac:grpSpMkLst>
            <pc:docMk/>
            <pc:sldMk cId="2000645116" sldId="946"/>
            <ac:grpSpMk id="8" creationId="{2169BBC8-19F6-AEB3-75B4-6976320C132B}"/>
          </ac:grpSpMkLst>
        </pc:grpChg>
        <pc:grpChg chg="mod">
          <ac:chgData name="Phillip Kaufman" userId="c001b2a046940d7c" providerId="LiveId" clId="{5CB25B10-5B1C-4017-B167-ED3104435743}" dt="2024-05-27T07:32:41.722" v="8680"/>
          <ac:grpSpMkLst>
            <pc:docMk/>
            <pc:sldMk cId="2000645116" sldId="946"/>
            <ac:grpSpMk id="8" creationId="{580AA308-DCBB-8113-8E0D-30EB0106598F}"/>
          </ac:grpSpMkLst>
        </pc:grpChg>
        <pc:grpChg chg="mod">
          <ac:chgData name="Phillip Kaufman" userId="c001b2a046940d7c" providerId="LiveId" clId="{5CB25B10-5B1C-4017-B167-ED3104435743}" dt="2024-06-04T02:37:56.255" v="13559"/>
          <ac:grpSpMkLst>
            <pc:docMk/>
            <pc:sldMk cId="2000645116" sldId="946"/>
            <ac:grpSpMk id="8" creationId="{76EB1701-1870-2FCA-C756-75E8F6A37D30}"/>
          </ac:grpSpMkLst>
        </pc:grpChg>
        <pc:grpChg chg="mod">
          <ac:chgData name="Phillip Kaufman" userId="c001b2a046940d7c" providerId="LiveId" clId="{5CB25B10-5B1C-4017-B167-ED3104435743}" dt="2024-05-14T06:47:10.844" v="765"/>
          <ac:grpSpMkLst>
            <pc:docMk/>
            <pc:sldMk cId="2000645116" sldId="946"/>
            <ac:grpSpMk id="9" creationId="{1D8FCB8E-CEF8-5901-61BC-9284B923C0DF}"/>
          </ac:grpSpMkLst>
        </pc:grpChg>
        <pc:grpChg chg="mod">
          <ac:chgData name="Phillip Kaufman" userId="c001b2a046940d7c" providerId="LiveId" clId="{5CB25B10-5B1C-4017-B167-ED3104435743}" dt="2024-05-27T07:32:41.722" v="8680"/>
          <ac:grpSpMkLst>
            <pc:docMk/>
            <pc:sldMk cId="2000645116" sldId="946"/>
            <ac:grpSpMk id="9" creationId="{3380508A-FECF-75B7-A612-43E87ADDC369}"/>
          </ac:grpSpMkLst>
        </pc:grpChg>
        <pc:grpChg chg="mod">
          <ac:chgData name="Phillip Kaufman" userId="c001b2a046940d7c" providerId="LiveId" clId="{5CB25B10-5B1C-4017-B167-ED3104435743}" dt="2024-05-27T07:32:41.722" v="8680"/>
          <ac:grpSpMkLst>
            <pc:docMk/>
            <pc:sldMk cId="2000645116" sldId="946"/>
            <ac:grpSpMk id="10" creationId="{DD7508E7-8F57-2806-D5DF-C5C367B0A7B4}"/>
          </ac:grpSpMkLst>
        </pc:grpChg>
        <pc:grpChg chg="mod">
          <ac:chgData name="Phillip Kaufman" userId="c001b2a046940d7c" providerId="LiveId" clId="{5CB25B10-5B1C-4017-B167-ED3104435743}" dt="2024-05-14T06:47:10.844" v="765"/>
          <ac:grpSpMkLst>
            <pc:docMk/>
            <pc:sldMk cId="2000645116" sldId="946"/>
            <ac:grpSpMk id="10" creationId="{FB837AF6-E42F-BFA8-3D11-1BCC91263313}"/>
          </ac:grpSpMkLst>
        </pc:grpChg>
        <pc:grpChg chg="mod">
          <ac:chgData name="Phillip Kaufman" userId="c001b2a046940d7c" providerId="LiveId" clId="{5CB25B10-5B1C-4017-B167-ED3104435743}" dt="2024-05-27T07:32:41.722" v="8680"/>
          <ac:grpSpMkLst>
            <pc:docMk/>
            <pc:sldMk cId="2000645116" sldId="946"/>
            <ac:grpSpMk id="11" creationId="{391C8D7D-9098-9F69-25DF-B00753051251}"/>
          </ac:grpSpMkLst>
        </pc:grpChg>
        <pc:grpChg chg="mod">
          <ac:chgData name="Phillip Kaufman" userId="c001b2a046940d7c" providerId="LiveId" clId="{5CB25B10-5B1C-4017-B167-ED3104435743}" dt="2024-05-14T06:47:10.844" v="765"/>
          <ac:grpSpMkLst>
            <pc:docMk/>
            <pc:sldMk cId="2000645116" sldId="946"/>
            <ac:grpSpMk id="17" creationId="{F97D74EC-3FFD-E153-73B9-9C5747A1A8C5}"/>
          </ac:grpSpMkLst>
        </pc:grpChg>
        <pc:grpChg chg="mod">
          <ac:chgData name="Phillip Kaufman" userId="c001b2a046940d7c" providerId="LiveId" clId="{5CB25B10-5B1C-4017-B167-ED3104435743}" dt="2024-06-02T23:27:50.855" v="12045"/>
          <ac:grpSpMkLst>
            <pc:docMk/>
            <pc:sldMk cId="2000645116" sldId="946"/>
            <ac:grpSpMk id="49" creationId="{18BCD905-66C4-AE0B-183D-BD596F02FD07}"/>
          </ac:grpSpMkLst>
        </pc:grpChg>
        <pc:grpChg chg="mod">
          <ac:chgData name="Phillip Kaufman" userId="c001b2a046940d7c" providerId="LiveId" clId="{5CB25B10-5B1C-4017-B167-ED3104435743}" dt="2024-05-27T07:32:41.722" v="8680"/>
          <ac:grpSpMkLst>
            <pc:docMk/>
            <pc:sldMk cId="2000645116" sldId="946"/>
            <ac:grpSpMk id="52" creationId="{856AD425-1F54-177A-7BA0-6636EBD06626}"/>
          </ac:grpSpMkLst>
        </pc:grpChg>
        <pc:grpChg chg="mod">
          <ac:chgData name="Phillip Kaufman" userId="c001b2a046940d7c" providerId="LiveId" clId="{5CB25B10-5B1C-4017-B167-ED3104435743}" dt="2024-05-14T06:47:10.844" v="765"/>
          <ac:grpSpMkLst>
            <pc:docMk/>
            <pc:sldMk cId="2000645116" sldId="946"/>
            <ac:grpSpMk id="52" creationId="{888FDB81-255D-8408-2C4D-EF2EA2D7226F}"/>
          </ac:grpSpMkLst>
        </pc:grpChg>
        <pc:grpChg chg="add del mod ord">
          <ac:chgData name="Phillip Kaufman" userId="c001b2a046940d7c" providerId="LiveId" clId="{5CB25B10-5B1C-4017-B167-ED3104435743}" dt="2024-06-02T23:29:10.716" v="12074" actId="167"/>
          <ac:grpSpMkLst>
            <pc:docMk/>
            <pc:sldMk cId="2000645116" sldId="946"/>
            <ac:grpSpMk id="52" creationId="{D88E8DF8-FCAA-3E1B-F67F-7EAF5071CDB2}"/>
          </ac:grpSpMkLst>
        </pc:grpChg>
        <pc:grpChg chg="add del mod topLvl">
          <ac:chgData name="Phillip Kaufman" userId="c001b2a046940d7c" providerId="LiveId" clId="{5CB25B10-5B1C-4017-B167-ED3104435743}" dt="2024-06-02T23:29:10.217" v="12072" actId="165"/>
          <ac:grpSpMkLst>
            <pc:docMk/>
            <pc:sldMk cId="2000645116" sldId="946"/>
            <ac:grpSpMk id="53" creationId="{7276788F-BF0B-71B1-FD06-682D5D644A1E}"/>
          </ac:grpSpMkLst>
        </pc:grpChg>
        <pc:grpChg chg="add del mod topLvl">
          <ac:chgData name="Phillip Kaufman" userId="c001b2a046940d7c" providerId="LiveId" clId="{5CB25B10-5B1C-4017-B167-ED3104435743}" dt="2024-06-02T23:29:10.217" v="12072" actId="165"/>
          <ac:grpSpMkLst>
            <pc:docMk/>
            <pc:sldMk cId="2000645116" sldId="946"/>
            <ac:grpSpMk id="54" creationId="{44F50BA7-FC36-360E-A6B3-01FF357789F6}"/>
          </ac:grpSpMkLst>
        </pc:grpChg>
        <pc:grpChg chg="mod">
          <ac:chgData name="Phillip Kaufman" userId="c001b2a046940d7c" providerId="LiveId" clId="{5CB25B10-5B1C-4017-B167-ED3104435743}" dt="2024-05-18T02:58:25.288" v="2641"/>
          <ac:grpSpMkLst>
            <pc:docMk/>
            <pc:sldMk cId="2000645116" sldId="946"/>
            <ac:grpSpMk id="55" creationId="{1B2D6D3E-8772-F59F-7CDC-530613CFDDD5}"/>
          </ac:grpSpMkLst>
        </pc:grpChg>
        <pc:grpChg chg="mod">
          <ac:chgData name="Phillip Kaufman" userId="c001b2a046940d7c" providerId="LiveId" clId="{5CB25B10-5B1C-4017-B167-ED3104435743}" dt="2024-05-30T06:22:21.807" v="9609"/>
          <ac:grpSpMkLst>
            <pc:docMk/>
            <pc:sldMk cId="2000645116" sldId="946"/>
            <ac:grpSpMk id="55" creationId="{DC2CF24E-8909-474E-42D7-6FE5C7FAC392}"/>
          </ac:grpSpMkLst>
        </pc:grpChg>
        <pc:grpChg chg="mod">
          <ac:chgData name="Phillip Kaufman" userId="c001b2a046940d7c" providerId="LiveId" clId="{5CB25B10-5B1C-4017-B167-ED3104435743}" dt="2024-05-30T06:22:21.807" v="9609"/>
          <ac:grpSpMkLst>
            <pc:docMk/>
            <pc:sldMk cId="2000645116" sldId="946"/>
            <ac:grpSpMk id="56" creationId="{143C7B18-4653-D17C-FA25-54AF0FBAC6B4}"/>
          </ac:grpSpMkLst>
        </pc:grpChg>
        <pc:grpChg chg="mod">
          <ac:chgData name="Phillip Kaufman" userId="c001b2a046940d7c" providerId="LiveId" clId="{5CB25B10-5B1C-4017-B167-ED3104435743}" dt="2024-05-18T02:58:25.288" v="2641"/>
          <ac:grpSpMkLst>
            <pc:docMk/>
            <pc:sldMk cId="2000645116" sldId="946"/>
            <ac:grpSpMk id="56" creationId="{DDB67B8B-6CDB-F539-97F7-C2490F094D77}"/>
          </ac:grpSpMkLst>
        </pc:grpChg>
        <pc:grpChg chg="mod">
          <ac:chgData name="Phillip Kaufman" userId="c001b2a046940d7c" providerId="LiveId" clId="{5CB25B10-5B1C-4017-B167-ED3104435743}" dt="2024-05-30T06:22:21.807" v="9609"/>
          <ac:grpSpMkLst>
            <pc:docMk/>
            <pc:sldMk cId="2000645116" sldId="946"/>
            <ac:grpSpMk id="57" creationId="{9026D3FE-B6C5-E517-DB31-A86D011EDED9}"/>
          </ac:grpSpMkLst>
        </pc:grpChg>
        <pc:grpChg chg="mod">
          <ac:chgData name="Phillip Kaufman" userId="c001b2a046940d7c" providerId="LiveId" clId="{5CB25B10-5B1C-4017-B167-ED3104435743}" dt="2024-05-18T02:58:25.288" v="2641"/>
          <ac:grpSpMkLst>
            <pc:docMk/>
            <pc:sldMk cId="2000645116" sldId="946"/>
            <ac:grpSpMk id="63" creationId="{9A05302D-A1E7-9CF9-8F75-CE69B4654C06}"/>
          </ac:grpSpMkLst>
        </pc:grpChg>
        <pc:grpChg chg="del">
          <ac:chgData name="Phillip Kaufman" userId="c001b2a046940d7c" providerId="LiveId" clId="{5CB25B10-5B1C-4017-B167-ED3104435743}" dt="2024-05-14T06:47:10.228" v="764" actId="478"/>
          <ac:grpSpMkLst>
            <pc:docMk/>
            <pc:sldMk cId="2000645116" sldId="946"/>
            <ac:grpSpMk id="210" creationId="{C201269D-4D64-9879-7AF9-B187F6015330}"/>
          </ac:grpSpMkLst>
        </pc:grpChg>
        <pc:grpChg chg="mod topLvl">
          <ac:chgData name="Phillip Kaufman" userId="c001b2a046940d7c" providerId="LiveId" clId="{5CB25B10-5B1C-4017-B167-ED3104435743}" dt="2024-06-02T23:29:10.217" v="12072" actId="165"/>
          <ac:grpSpMkLst>
            <pc:docMk/>
            <pc:sldMk cId="2000645116" sldId="946"/>
            <ac:grpSpMk id="281" creationId="{318DA287-F300-4685-ECE2-78BDBD5466D7}"/>
          </ac:grpSpMkLst>
        </pc:grpChg>
        <pc:grpChg chg="mod">
          <ac:chgData name="Phillip Kaufman" userId="c001b2a046940d7c" providerId="LiveId" clId="{5CB25B10-5B1C-4017-B167-ED3104435743}" dt="2024-06-02T23:29:10.217" v="12072" actId="165"/>
          <ac:grpSpMkLst>
            <pc:docMk/>
            <pc:sldMk cId="2000645116" sldId="946"/>
            <ac:grpSpMk id="282" creationId="{7FFE4B32-D03F-1338-DBBB-C79693128C4C}"/>
          </ac:grpSpMkLst>
        </pc:grpChg>
        <pc:grpChg chg="mod">
          <ac:chgData name="Phillip Kaufman" userId="c001b2a046940d7c" providerId="LiveId" clId="{5CB25B10-5B1C-4017-B167-ED3104435743}" dt="2024-06-02T23:29:10.217" v="12072" actId="165"/>
          <ac:grpSpMkLst>
            <pc:docMk/>
            <pc:sldMk cId="2000645116" sldId="946"/>
            <ac:grpSpMk id="283" creationId="{93C76607-3AB6-B131-6B82-6DC265C40CF8}"/>
          </ac:grpSpMkLst>
        </pc:grpChg>
        <pc:grpChg chg="mod">
          <ac:chgData name="Phillip Kaufman" userId="c001b2a046940d7c" providerId="LiveId" clId="{5CB25B10-5B1C-4017-B167-ED3104435743}" dt="2024-06-02T23:29:10.217" v="12072" actId="165"/>
          <ac:grpSpMkLst>
            <pc:docMk/>
            <pc:sldMk cId="2000645116" sldId="946"/>
            <ac:grpSpMk id="284" creationId="{F1317A90-E65D-B82B-3A52-59B77012E94E}"/>
          </ac:grpSpMkLst>
        </pc:grpChg>
        <pc:grpChg chg="mod">
          <ac:chgData name="Phillip Kaufman" userId="c001b2a046940d7c" providerId="LiveId" clId="{5CB25B10-5B1C-4017-B167-ED3104435743}" dt="2024-05-30T06:22:21.807" v="9609"/>
          <ac:grpSpMkLst>
            <pc:docMk/>
            <pc:sldMk cId="2000645116" sldId="946"/>
            <ac:grpSpMk id="291" creationId="{C813EED2-4AC5-007F-AA4F-CF63BB137094}"/>
          </ac:grpSpMkLst>
        </pc:grpChg>
        <pc:grpChg chg="mod">
          <ac:chgData name="Phillip Kaufman" userId="c001b2a046940d7c" providerId="LiveId" clId="{5CB25B10-5B1C-4017-B167-ED3104435743}" dt="2024-05-18T02:58:25.288" v="2641"/>
          <ac:grpSpMkLst>
            <pc:docMk/>
            <pc:sldMk cId="2000645116" sldId="946"/>
            <ac:grpSpMk id="291" creationId="{C9480DCE-65FA-85E7-4497-F72398DC6EE1}"/>
          </ac:grpSpMkLst>
        </pc:grpChg>
        <pc:grpChg chg="add del mod">
          <ac:chgData name="Phillip Kaufman" userId="c001b2a046940d7c" providerId="LiveId" clId="{5CB25B10-5B1C-4017-B167-ED3104435743}" dt="2024-06-02T23:30:42.234" v="12091" actId="478"/>
          <ac:grpSpMkLst>
            <pc:docMk/>
            <pc:sldMk cId="2000645116" sldId="946"/>
            <ac:grpSpMk id="296" creationId="{657DFB57-103B-E468-2F00-714A57D723B5}"/>
          </ac:grpSpMkLst>
        </pc:grpChg>
        <pc:grpChg chg="mod">
          <ac:chgData name="Phillip Kaufman" userId="c001b2a046940d7c" providerId="LiveId" clId="{5CB25B10-5B1C-4017-B167-ED3104435743}" dt="2024-05-30T06:32:28.145" v="9731"/>
          <ac:grpSpMkLst>
            <pc:docMk/>
            <pc:sldMk cId="2000645116" sldId="946"/>
            <ac:grpSpMk id="297" creationId="{4FEDBC4C-799D-A6FE-A860-A0C0BAE138C1}"/>
          </ac:grpSpMkLst>
        </pc:grpChg>
        <pc:grpChg chg="mod">
          <ac:chgData name="Phillip Kaufman" userId="c001b2a046940d7c" providerId="LiveId" clId="{5CB25B10-5B1C-4017-B167-ED3104435743}" dt="2024-05-30T06:32:28.145" v="9731"/>
          <ac:grpSpMkLst>
            <pc:docMk/>
            <pc:sldMk cId="2000645116" sldId="946"/>
            <ac:grpSpMk id="298" creationId="{1E63F964-E50A-6C18-0D8A-132D2CCED128}"/>
          </ac:grpSpMkLst>
        </pc:grpChg>
        <pc:grpChg chg="mod">
          <ac:chgData name="Phillip Kaufman" userId="c001b2a046940d7c" providerId="LiveId" clId="{5CB25B10-5B1C-4017-B167-ED3104435743}" dt="2024-05-30T06:32:28.145" v="9731"/>
          <ac:grpSpMkLst>
            <pc:docMk/>
            <pc:sldMk cId="2000645116" sldId="946"/>
            <ac:grpSpMk id="299" creationId="{0E0B6A55-6CEF-1C5F-7BD7-6078416503AB}"/>
          </ac:grpSpMkLst>
        </pc:grpChg>
        <pc:grpChg chg="mod">
          <ac:chgData name="Phillip Kaufman" userId="c001b2a046940d7c" providerId="LiveId" clId="{5CB25B10-5B1C-4017-B167-ED3104435743}" dt="2024-05-30T06:32:28.145" v="9731"/>
          <ac:grpSpMkLst>
            <pc:docMk/>
            <pc:sldMk cId="2000645116" sldId="946"/>
            <ac:grpSpMk id="300" creationId="{0DF20154-7021-0E73-17D9-3C2400DB702B}"/>
          </ac:grpSpMkLst>
        </pc:grpChg>
        <pc:grpChg chg="mod">
          <ac:chgData name="Phillip Kaufman" userId="c001b2a046940d7c" providerId="LiveId" clId="{5CB25B10-5B1C-4017-B167-ED3104435743}" dt="2024-05-30T06:32:28.145" v="9731"/>
          <ac:grpSpMkLst>
            <pc:docMk/>
            <pc:sldMk cId="2000645116" sldId="946"/>
            <ac:grpSpMk id="341" creationId="{4EAAB8EF-BB96-8699-AB56-01B2DA832D87}"/>
          </ac:grpSpMkLst>
        </pc:grpChg>
        <pc:grpChg chg="mod">
          <ac:chgData name="Phillip Kaufman" userId="c001b2a046940d7c" providerId="LiveId" clId="{5CB25B10-5B1C-4017-B167-ED3104435743}" dt="2024-06-02T23:29:10.217" v="12072" actId="165"/>
          <ac:grpSpMkLst>
            <pc:docMk/>
            <pc:sldMk cId="2000645116" sldId="946"/>
            <ac:grpSpMk id="345" creationId="{D7133A15-5860-20D8-F19F-1210313BA576}"/>
          </ac:grpSpMkLst>
        </pc:grpChg>
        <pc:grpChg chg="add del mod">
          <ac:chgData name="Phillip Kaufman" userId="c001b2a046940d7c" providerId="LiveId" clId="{5CB25B10-5B1C-4017-B167-ED3104435743}" dt="2024-06-02T23:29:54.383" v="12083" actId="165"/>
          <ac:grpSpMkLst>
            <pc:docMk/>
            <pc:sldMk cId="2000645116" sldId="946"/>
            <ac:grpSpMk id="348" creationId="{5ECD3944-4F12-5B77-C91A-DBE2EF6539F6}"/>
          </ac:grpSpMkLst>
        </pc:grpChg>
        <pc:grpChg chg="del mod topLvl">
          <ac:chgData name="Phillip Kaufman" userId="c001b2a046940d7c" providerId="LiveId" clId="{5CB25B10-5B1C-4017-B167-ED3104435743}" dt="2024-06-02T23:30:04.914" v="12086" actId="165"/>
          <ac:grpSpMkLst>
            <pc:docMk/>
            <pc:sldMk cId="2000645116" sldId="946"/>
            <ac:grpSpMk id="349" creationId="{B6CDA2D1-ADFB-76C9-5D98-5014650E539B}"/>
          </ac:grpSpMkLst>
        </pc:grpChg>
        <pc:grpChg chg="del mod topLvl">
          <ac:chgData name="Phillip Kaufman" userId="c001b2a046940d7c" providerId="LiveId" clId="{5CB25B10-5B1C-4017-B167-ED3104435743}" dt="2024-06-02T23:29:58.946" v="12084" actId="21"/>
          <ac:grpSpMkLst>
            <pc:docMk/>
            <pc:sldMk cId="2000645116" sldId="946"/>
            <ac:grpSpMk id="350" creationId="{252B0CBA-9056-0215-D1E8-7476C55A1EA1}"/>
          </ac:grpSpMkLst>
        </pc:grpChg>
        <pc:grpChg chg="del mod topLvl">
          <ac:chgData name="Phillip Kaufman" userId="c001b2a046940d7c" providerId="LiveId" clId="{5CB25B10-5B1C-4017-B167-ED3104435743}" dt="2024-06-02T23:30:24.727" v="12087" actId="165"/>
          <ac:grpSpMkLst>
            <pc:docMk/>
            <pc:sldMk cId="2000645116" sldId="946"/>
            <ac:grpSpMk id="384" creationId="{59E0AD81-B650-62A5-56AB-CF45FA06148A}"/>
          </ac:grpSpMkLst>
        </pc:grpChg>
        <pc:grpChg chg="del mod topLvl">
          <ac:chgData name="Phillip Kaufman" userId="c001b2a046940d7c" providerId="LiveId" clId="{5CB25B10-5B1C-4017-B167-ED3104435743}" dt="2024-06-02T23:32:07.934" v="12109" actId="478"/>
          <ac:grpSpMkLst>
            <pc:docMk/>
            <pc:sldMk cId="2000645116" sldId="946"/>
            <ac:grpSpMk id="385" creationId="{5859CFEA-C296-4948-6A14-9A5C3F8C5859}"/>
          </ac:grpSpMkLst>
        </pc:grpChg>
        <pc:grpChg chg="del mod topLvl">
          <ac:chgData name="Phillip Kaufman" userId="c001b2a046940d7c" providerId="LiveId" clId="{5CB25B10-5B1C-4017-B167-ED3104435743}" dt="2024-06-02T23:30:31.907" v="12088" actId="478"/>
          <ac:grpSpMkLst>
            <pc:docMk/>
            <pc:sldMk cId="2000645116" sldId="946"/>
            <ac:grpSpMk id="386" creationId="{86F9E789-1AA5-B068-3649-B465AAF15449}"/>
          </ac:grpSpMkLst>
        </pc:grpChg>
        <pc:grpChg chg="del mod topLvl">
          <ac:chgData name="Phillip Kaufman" userId="c001b2a046940d7c" providerId="LiveId" clId="{5CB25B10-5B1C-4017-B167-ED3104435743}" dt="2024-06-02T23:30:31.907" v="12088" actId="478"/>
          <ac:grpSpMkLst>
            <pc:docMk/>
            <pc:sldMk cId="2000645116" sldId="946"/>
            <ac:grpSpMk id="387" creationId="{A8AD940E-0704-8A89-8F0F-86480A53085F}"/>
          </ac:grpSpMkLst>
        </pc:grpChg>
        <pc:grpChg chg="mod">
          <ac:chgData name="Phillip Kaufman" userId="c001b2a046940d7c" providerId="LiveId" clId="{5CB25B10-5B1C-4017-B167-ED3104435743}" dt="2024-06-02T23:30:24.727" v="12087" actId="165"/>
          <ac:grpSpMkLst>
            <pc:docMk/>
            <pc:sldMk cId="2000645116" sldId="946"/>
            <ac:grpSpMk id="398" creationId="{8F8AEC6D-1894-FBB4-C493-127B88EB591D}"/>
          </ac:grpSpMkLst>
        </pc:grpChg>
        <pc:grpChg chg="add del mod">
          <ac:chgData name="Phillip Kaufman" userId="c001b2a046940d7c" providerId="LiveId" clId="{5CB25B10-5B1C-4017-B167-ED3104435743}" dt="2024-06-02T23:32:11.129" v="12111" actId="478"/>
          <ac:grpSpMkLst>
            <pc:docMk/>
            <pc:sldMk cId="2000645116" sldId="946"/>
            <ac:grpSpMk id="401" creationId="{252B0CBA-9056-0215-D1E8-7476C55A1EA1}"/>
          </ac:grpSpMkLst>
        </pc:grpChg>
        <pc:grpChg chg="add mod">
          <ac:chgData name="Phillip Kaufman" userId="c001b2a046940d7c" providerId="LiveId" clId="{5CB25B10-5B1C-4017-B167-ED3104435743}" dt="2024-06-02T23:31:16.279" v="12098" actId="14100"/>
          <ac:grpSpMkLst>
            <pc:docMk/>
            <pc:sldMk cId="2000645116" sldId="946"/>
            <ac:grpSpMk id="434" creationId="{1E63F964-E50A-6C18-0D8A-132D2CCED128}"/>
          </ac:grpSpMkLst>
        </pc:grpChg>
        <pc:grpChg chg="add del mod">
          <ac:chgData name="Phillip Kaufman" userId="c001b2a046940d7c" providerId="LiveId" clId="{5CB25B10-5B1C-4017-B167-ED3104435743}" dt="2024-06-02T23:32:06.415" v="12108" actId="21"/>
          <ac:grpSpMkLst>
            <pc:docMk/>
            <pc:sldMk cId="2000645116" sldId="946"/>
            <ac:grpSpMk id="441" creationId="{B53A4A2E-4C84-726E-7FAD-7F6750B0175B}"/>
          </ac:grpSpMkLst>
        </pc:grpChg>
        <pc:grpChg chg="mod">
          <ac:chgData name="Phillip Kaufman" userId="c001b2a046940d7c" providerId="LiveId" clId="{5CB25B10-5B1C-4017-B167-ED3104435743}" dt="2024-06-02T23:31:26.245" v="12099"/>
          <ac:grpSpMkLst>
            <pc:docMk/>
            <pc:sldMk cId="2000645116" sldId="946"/>
            <ac:grpSpMk id="442" creationId="{2237392E-B985-F97D-8146-C3310B8CEAA6}"/>
          </ac:grpSpMkLst>
        </pc:grpChg>
        <pc:grpChg chg="mod">
          <ac:chgData name="Phillip Kaufman" userId="c001b2a046940d7c" providerId="LiveId" clId="{5CB25B10-5B1C-4017-B167-ED3104435743}" dt="2024-06-02T23:31:26.245" v="12099"/>
          <ac:grpSpMkLst>
            <pc:docMk/>
            <pc:sldMk cId="2000645116" sldId="946"/>
            <ac:grpSpMk id="443" creationId="{674F03CD-9DE3-87F8-8E56-289E5DE2ECBE}"/>
          </ac:grpSpMkLst>
        </pc:grpChg>
        <pc:grpChg chg="mod">
          <ac:chgData name="Phillip Kaufman" userId="c001b2a046940d7c" providerId="LiveId" clId="{5CB25B10-5B1C-4017-B167-ED3104435743}" dt="2024-06-02T23:31:26.245" v="12099"/>
          <ac:grpSpMkLst>
            <pc:docMk/>
            <pc:sldMk cId="2000645116" sldId="946"/>
            <ac:grpSpMk id="444" creationId="{7A159A5D-3350-C973-75C5-F3468A75AB93}"/>
          </ac:grpSpMkLst>
        </pc:grpChg>
        <pc:grpChg chg="mod">
          <ac:chgData name="Phillip Kaufman" userId="c001b2a046940d7c" providerId="LiveId" clId="{5CB25B10-5B1C-4017-B167-ED3104435743}" dt="2024-06-02T23:31:26.245" v="12099"/>
          <ac:grpSpMkLst>
            <pc:docMk/>
            <pc:sldMk cId="2000645116" sldId="946"/>
            <ac:grpSpMk id="485" creationId="{0F23382D-9F0D-1FFD-FD22-3044BC7FC565}"/>
          </ac:grpSpMkLst>
        </pc:grpChg>
        <pc:grpChg chg="add mod">
          <ac:chgData name="Phillip Kaufman" userId="c001b2a046940d7c" providerId="LiveId" clId="{5CB25B10-5B1C-4017-B167-ED3104435743}" dt="2024-06-02T23:32:08.237" v="12110"/>
          <ac:grpSpMkLst>
            <pc:docMk/>
            <pc:sldMk cId="2000645116" sldId="946"/>
            <ac:grpSpMk id="488" creationId="{B53A4A2E-4C84-726E-7FAD-7F6750B0175B}"/>
          </ac:grpSpMkLst>
        </pc:grpChg>
        <pc:grpChg chg="mod">
          <ac:chgData name="Phillip Kaufman" userId="c001b2a046940d7c" providerId="LiveId" clId="{5CB25B10-5B1C-4017-B167-ED3104435743}" dt="2024-06-02T23:32:08.237" v="12110"/>
          <ac:grpSpMkLst>
            <pc:docMk/>
            <pc:sldMk cId="2000645116" sldId="946"/>
            <ac:grpSpMk id="489" creationId="{2237392E-B985-F97D-8146-C3310B8CEAA6}"/>
          </ac:grpSpMkLst>
        </pc:grpChg>
        <pc:grpChg chg="mod">
          <ac:chgData name="Phillip Kaufman" userId="c001b2a046940d7c" providerId="LiveId" clId="{5CB25B10-5B1C-4017-B167-ED3104435743}" dt="2024-06-02T23:32:08.237" v="12110"/>
          <ac:grpSpMkLst>
            <pc:docMk/>
            <pc:sldMk cId="2000645116" sldId="946"/>
            <ac:grpSpMk id="490" creationId="{674F03CD-9DE3-87F8-8E56-289E5DE2ECBE}"/>
          </ac:grpSpMkLst>
        </pc:grpChg>
        <pc:grpChg chg="mod">
          <ac:chgData name="Phillip Kaufman" userId="c001b2a046940d7c" providerId="LiveId" clId="{5CB25B10-5B1C-4017-B167-ED3104435743}" dt="2024-06-02T23:32:08.237" v="12110"/>
          <ac:grpSpMkLst>
            <pc:docMk/>
            <pc:sldMk cId="2000645116" sldId="946"/>
            <ac:grpSpMk id="491" creationId="{7A159A5D-3350-C973-75C5-F3468A75AB93}"/>
          </ac:grpSpMkLst>
        </pc:grpChg>
        <pc:grpChg chg="mod">
          <ac:chgData name="Phillip Kaufman" userId="c001b2a046940d7c" providerId="LiveId" clId="{5CB25B10-5B1C-4017-B167-ED3104435743}" dt="2024-06-02T23:32:08.237" v="12110"/>
          <ac:grpSpMkLst>
            <pc:docMk/>
            <pc:sldMk cId="2000645116" sldId="946"/>
            <ac:grpSpMk id="532" creationId="{0F23382D-9F0D-1FFD-FD22-3044BC7FC565}"/>
          </ac:grpSpMkLst>
        </pc:grpChg>
        <pc:grpChg chg="add del mod">
          <ac:chgData name="Phillip Kaufman" userId="c001b2a046940d7c" providerId="LiveId" clId="{5CB25B10-5B1C-4017-B167-ED3104435743}" dt="2024-06-02T23:34:13.132" v="12136" actId="478"/>
          <ac:grpSpMkLst>
            <pc:docMk/>
            <pc:sldMk cId="2000645116" sldId="946"/>
            <ac:grpSpMk id="535" creationId="{06672E45-DF7B-34C2-3D11-D63C203BAFCB}"/>
          </ac:grpSpMkLst>
        </pc:grpChg>
        <pc:grpChg chg="mod">
          <ac:chgData name="Phillip Kaufman" userId="c001b2a046940d7c" providerId="LiveId" clId="{5CB25B10-5B1C-4017-B167-ED3104435743}" dt="2024-06-02T23:33:20.965" v="12123" actId="404"/>
          <ac:grpSpMkLst>
            <pc:docMk/>
            <pc:sldMk cId="2000645116" sldId="946"/>
            <ac:grpSpMk id="536" creationId="{4FDFA6F3-E809-1ED3-B7DE-5EAD490598B5}"/>
          </ac:grpSpMkLst>
        </pc:grpChg>
        <pc:grpChg chg="mod">
          <ac:chgData name="Phillip Kaufman" userId="c001b2a046940d7c" providerId="LiveId" clId="{5CB25B10-5B1C-4017-B167-ED3104435743}" dt="2024-06-02T23:33:20.965" v="12123" actId="404"/>
          <ac:grpSpMkLst>
            <pc:docMk/>
            <pc:sldMk cId="2000645116" sldId="946"/>
            <ac:grpSpMk id="537" creationId="{2C0FF0E7-0718-4153-990F-C3FEF55C7B44}"/>
          </ac:grpSpMkLst>
        </pc:grpChg>
        <pc:grpChg chg="mod">
          <ac:chgData name="Phillip Kaufman" userId="c001b2a046940d7c" providerId="LiveId" clId="{5CB25B10-5B1C-4017-B167-ED3104435743}" dt="2024-06-02T23:33:20.965" v="12123" actId="404"/>
          <ac:grpSpMkLst>
            <pc:docMk/>
            <pc:sldMk cId="2000645116" sldId="946"/>
            <ac:grpSpMk id="538" creationId="{83F0BC2E-FDB4-F558-0051-A49B726D9894}"/>
          </ac:grpSpMkLst>
        </pc:grpChg>
        <pc:grpChg chg="mod">
          <ac:chgData name="Phillip Kaufman" userId="c001b2a046940d7c" providerId="LiveId" clId="{5CB25B10-5B1C-4017-B167-ED3104435743}" dt="2024-06-02T23:33:20.965" v="12123" actId="404"/>
          <ac:grpSpMkLst>
            <pc:docMk/>
            <pc:sldMk cId="2000645116" sldId="946"/>
            <ac:grpSpMk id="579" creationId="{DFC7CEA8-118E-E887-933E-EB9127B6174C}"/>
          </ac:grpSpMkLst>
        </pc:grpChg>
        <pc:grpChg chg="add del mod">
          <ac:chgData name="Phillip Kaufman" userId="c001b2a046940d7c" providerId="LiveId" clId="{5CB25B10-5B1C-4017-B167-ED3104435743}" dt="2024-06-02T23:35:15.179" v="12153" actId="165"/>
          <ac:grpSpMkLst>
            <pc:docMk/>
            <pc:sldMk cId="2000645116" sldId="946"/>
            <ac:grpSpMk id="584" creationId="{8F56CAF8-CC78-D68D-71CE-50F5BF9AA583}"/>
          </ac:grpSpMkLst>
        </pc:grpChg>
        <pc:grpChg chg="mod topLvl">
          <ac:chgData name="Phillip Kaufman" userId="c001b2a046940d7c" providerId="LiveId" clId="{5CB25B10-5B1C-4017-B167-ED3104435743}" dt="2024-06-02T23:35:25.961" v="12158" actId="164"/>
          <ac:grpSpMkLst>
            <pc:docMk/>
            <pc:sldMk cId="2000645116" sldId="946"/>
            <ac:grpSpMk id="585" creationId="{3FF2034A-7B8A-CF1C-2E7B-734C9CB0DE50}"/>
          </ac:grpSpMkLst>
        </pc:grpChg>
        <pc:grpChg chg="mod topLvl">
          <ac:chgData name="Phillip Kaufman" userId="c001b2a046940d7c" providerId="LiveId" clId="{5CB25B10-5B1C-4017-B167-ED3104435743}" dt="2024-06-02T23:35:25.961" v="12158" actId="164"/>
          <ac:grpSpMkLst>
            <pc:docMk/>
            <pc:sldMk cId="2000645116" sldId="946"/>
            <ac:grpSpMk id="586" creationId="{927F4979-4050-52A6-33AA-019F8BFB20DD}"/>
          </ac:grpSpMkLst>
        </pc:grpChg>
        <pc:grpChg chg="mod topLvl">
          <ac:chgData name="Phillip Kaufman" userId="c001b2a046940d7c" providerId="LiveId" clId="{5CB25B10-5B1C-4017-B167-ED3104435743}" dt="2024-06-02T23:35:25.961" v="12158" actId="164"/>
          <ac:grpSpMkLst>
            <pc:docMk/>
            <pc:sldMk cId="2000645116" sldId="946"/>
            <ac:grpSpMk id="587" creationId="{B275B971-5B6E-1613-6A48-D9CB42906B28}"/>
          </ac:grpSpMkLst>
        </pc:grpChg>
        <pc:grpChg chg="mod">
          <ac:chgData name="Phillip Kaufman" userId="c001b2a046940d7c" providerId="LiveId" clId="{5CB25B10-5B1C-4017-B167-ED3104435743}" dt="2024-06-02T23:35:15.179" v="12153" actId="165"/>
          <ac:grpSpMkLst>
            <pc:docMk/>
            <pc:sldMk cId="2000645116" sldId="946"/>
            <ac:grpSpMk id="628" creationId="{2711F7D2-F3D1-E6DD-F29A-787FDC1F1B6F}"/>
          </ac:grpSpMkLst>
        </pc:grpChg>
        <pc:grpChg chg="add del mod">
          <ac:chgData name="Phillip Kaufman" userId="c001b2a046940d7c" providerId="LiveId" clId="{5CB25B10-5B1C-4017-B167-ED3104435743}" dt="2024-06-02T23:42:43.246" v="12368" actId="478"/>
          <ac:grpSpMkLst>
            <pc:docMk/>
            <pc:sldMk cId="2000645116" sldId="946"/>
            <ac:grpSpMk id="631" creationId="{0BC5D9E3-90C8-7FBB-B96D-68699E0F316C}"/>
          </ac:grpSpMkLst>
        </pc:grpChg>
        <pc:grpChg chg="add del mod">
          <ac:chgData name="Phillip Kaufman" userId="c001b2a046940d7c" providerId="LiveId" clId="{5CB25B10-5B1C-4017-B167-ED3104435743}" dt="2024-06-02T23:40:46.254" v="12223" actId="21"/>
          <ac:grpSpMkLst>
            <pc:docMk/>
            <pc:sldMk cId="2000645116" sldId="946"/>
            <ac:grpSpMk id="632" creationId="{A1E5212D-D15E-F494-E363-E767F82BAD73}"/>
          </ac:grpSpMkLst>
        </pc:grpChg>
        <pc:grpChg chg="mod">
          <ac:chgData name="Phillip Kaufman" userId="c001b2a046940d7c" providerId="LiveId" clId="{5CB25B10-5B1C-4017-B167-ED3104435743}" dt="2024-06-02T23:40:28.086" v="12218"/>
          <ac:grpSpMkLst>
            <pc:docMk/>
            <pc:sldMk cId="2000645116" sldId="946"/>
            <ac:grpSpMk id="633" creationId="{119F7F60-20AA-1D3A-2E4F-E055872E7DFD}"/>
          </ac:grpSpMkLst>
        </pc:grpChg>
        <pc:grpChg chg="mod">
          <ac:chgData name="Phillip Kaufman" userId="c001b2a046940d7c" providerId="LiveId" clId="{5CB25B10-5B1C-4017-B167-ED3104435743}" dt="2024-06-02T23:40:28.086" v="12218"/>
          <ac:grpSpMkLst>
            <pc:docMk/>
            <pc:sldMk cId="2000645116" sldId="946"/>
            <ac:grpSpMk id="634" creationId="{9C0F148E-C139-ABA2-38BB-9BFF8180687B}"/>
          </ac:grpSpMkLst>
        </pc:grpChg>
        <pc:grpChg chg="mod">
          <ac:chgData name="Phillip Kaufman" userId="c001b2a046940d7c" providerId="LiveId" clId="{5CB25B10-5B1C-4017-B167-ED3104435743}" dt="2024-06-02T23:40:28.086" v="12218"/>
          <ac:grpSpMkLst>
            <pc:docMk/>
            <pc:sldMk cId="2000645116" sldId="946"/>
            <ac:grpSpMk id="635" creationId="{386A0C52-E454-1E9E-8825-E518092A4A1E}"/>
          </ac:grpSpMkLst>
        </pc:grpChg>
        <pc:grpChg chg="mod">
          <ac:chgData name="Phillip Kaufman" userId="c001b2a046940d7c" providerId="LiveId" clId="{5CB25B10-5B1C-4017-B167-ED3104435743}" dt="2024-06-02T23:40:28.086" v="12218"/>
          <ac:grpSpMkLst>
            <pc:docMk/>
            <pc:sldMk cId="2000645116" sldId="946"/>
            <ac:grpSpMk id="676" creationId="{5CCBB5E4-55E5-A707-2087-8DFB8E06B89E}"/>
          </ac:grpSpMkLst>
        </pc:grpChg>
        <pc:grpChg chg="add del mod">
          <ac:chgData name="Phillip Kaufman" userId="c001b2a046940d7c" providerId="LiveId" clId="{5CB25B10-5B1C-4017-B167-ED3104435743}" dt="2024-06-02T23:42:41.518" v="12367" actId="21"/>
          <ac:grpSpMkLst>
            <pc:docMk/>
            <pc:sldMk cId="2000645116" sldId="946"/>
            <ac:grpSpMk id="679" creationId="{A1E5212D-D15E-F494-E363-E767F82BAD73}"/>
          </ac:grpSpMkLst>
        </pc:grpChg>
        <pc:grpChg chg="mod">
          <ac:chgData name="Phillip Kaufman" userId="c001b2a046940d7c" providerId="LiveId" clId="{5CB25B10-5B1C-4017-B167-ED3104435743}" dt="2024-06-02T23:42:16.127" v="12323"/>
          <ac:grpSpMkLst>
            <pc:docMk/>
            <pc:sldMk cId="2000645116" sldId="946"/>
            <ac:grpSpMk id="680" creationId="{119F7F60-20AA-1D3A-2E4F-E055872E7DFD}"/>
          </ac:grpSpMkLst>
        </pc:grpChg>
        <pc:grpChg chg="mod">
          <ac:chgData name="Phillip Kaufman" userId="c001b2a046940d7c" providerId="LiveId" clId="{5CB25B10-5B1C-4017-B167-ED3104435743}" dt="2024-06-02T23:42:16.127" v="12323"/>
          <ac:grpSpMkLst>
            <pc:docMk/>
            <pc:sldMk cId="2000645116" sldId="946"/>
            <ac:grpSpMk id="681" creationId="{9C0F148E-C139-ABA2-38BB-9BFF8180687B}"/>
          </ac:grpSpMkLst>
        </pc:grpChg>
        <pc:grpChg chg="mod">
          <ac:chgData name="Phillip Kaufman" userId="c001b2a046940d7c" providerId="LiveId" clId="{5CB25B10-5B1C-4017-B167-ED3104435743}" dt="2024-06-02T23:42:16.127" v="12323"/>
          <ac:grpSpMkLst>
            <pc:docMk/>
            <pc:sldMk cId="2000645116" sldId="946"/>
            <ac:grpSpMk id="682" creationId="{386A0C52-E454-1E9E-8825-E518092A4A1E}"/>
          </ac:grpSpMkLst>
        </pc:grpChg>
        <pc:grpChg chg="mod">
          <ac:chgData name="Phillip Kaufman" userId="c001b2a046940d7c" providerId="LiveId" clId="{5CB25B10-5B1C-4017-B167-ED3104435743}" dt="2024-06-02T23:42:16.127" v="12323"/>
          <ac:grpSpMkLst>
            <pc:docMk/>
            <pc:sldMk cId="2000645116" sldId="946"/>
            <ac:grpSpMk id="723" creationId="{5CCBB5E4-55E5-A707-2087-8DFB8E06B89E}"/>
          </ac:grpSpMkLst>
        </pc:grpChg>
        <pc:grpChg chg="add del mod">
          <ac:chgData name="Phillip Kaufman" userId="c001b2a046940d7c" providerId="LiveId" clId="{5CB25B10-5B1C-4017-B167-ED3104435743}" dt="2024-06-02T23:42:56.678" v="12372" actId="165"/>
          <ac:grpSpMkLst>
            <pc:docMk/>
            <pc:sldMk cId="2000645116" sldId="946"/>
            <ac:grpSpMk id="728" creationId="{A1E5212D-D15E-F494-E363-E767F82BAD73}"/>
          </ac:grpSpMkLst>
        </pc:grpChg>
        <pc:grpChg chg="mod topLvl">
          <ac:chgData name="Phillip Kaufman" userId="c001b2a046940d7c" providerId="LiveId" clId="{5CB25B10-5B1C-4017-B167-ED3104435743}" dt="2024-06-02T23:59:54.719" v="12706" actId="165"/>
          <ac:grpSpMkLst>
            <pc:docMk/>
            <pc:sldMk cId="2000645116" sldId="946"/>
            <ac:grpSpMk id="729" creationId="{119F7F60-20AA-1D3A-2E4F-E055872E7DFD}"/>
          </ac:grpSpMkLst>
        </pc:grpChg>
        <pc:grpChg chg="mod topLvl">
          <ac:chgData name="Phillip Kaufman" userId="c001b2a046940d7c" providerId="LiveId" clId="{5CB25B10-5B1C-4017-B167-ED3104435743}" dt="2024-06-02T23:59:54.719" v="12706" actId="165"/>
          <ac:grpSpMkLst>
            <pc:docMk/>
            <pc:sldMk cId="2000645116" sldId="946"/>
            <ac:grpSpMk id="730" creationId="{9C0F148E-C139-ABA2-38BB-9BFF8180687B}"/>
          </ac:grpSpMkLst>
        </pc:grpChg>
        <pc:grpChg chg="mod topLvl">
          <ac:chgData name="Phillip Kaufman" userId="c001b2a046940d7c" providerId="LiveId" clId="{5CB25B10-5B1C-4017-B167-ED3104435743}" dt="2024-06-02T23:59:54.719" v="12706" actId="165"/>
          <ac:grpSpMkLst>
            <pc:docMk/>
            <pc:sldMk cId="2000645116" sldId="946"/>
            <ac:grpSpMk id="731" creationId="{386A0C52-E454-1E9E-8825-E518092A4A1E}"/>
          </ac:grpSpMkLst>
        </pc:grpChg>
        <pc:grpChg chg="mod">
          <ac:chgData name="Phillip Kaufman" userId="c001b2a046940d7c" providerId="LiveId" clId="{5CB25B10-5B1C-4017-B167-ED3104435743}" dt="2024-06-02T23:59:54.719" v="12706" actId="165"/>
          <ac:grpSpMkLst>
            <pc:docMk/>
            <pc:sldMk cId="2000645116" sldId="946"/>
            <ac:grpSpMk id="772" creationId="{5CCBB5E4-55E5-A707-2087-8DFB8E06B89E}"/>
          </ac:grpSpMkLst>
        </pc:grpChg>
        <pc:grpChg chg="add del mod">
          <ac:chgData name="Phillip Kaufman" userId="c001b2a046940d7c" providerId="LiveId" clId="{5CB25B10-5B1C-4017-B167-ED3104435743}" dt="2024-06-04T02:37:55.901" v="13558" actId="478"/>
          <ac:grpSpMkLst>
            <pc:docMk/>
            <pc:sldMk cId="2000645116" sldId="946"/>
            <ac:grpSpMk id="775" creationId="{2E95EE1E-B559-9A93-0F88-7DB5DD7B8F3B}"/>
          </ac:grpSpMkLst>
        </pc:grpChg>
        <pc:cxnChg chg="mod">
          <ac:chgData name="Phillip Kaufman" userId="c001b2a046940d7c" providerId="LiveId" clId="{5CB25B10-5B1C-4017-B167-ED3104435743}" dt="2024-06-02T23:27:50.855" v="12045"/>
          <ac:cxnSpMkLst>
            <pc:docMk/>
            <pc:sldMk cId="2000645116" sldId="946"/>
            <ac:cxnSpMk id="9" creationId="{F9166A04-D0B5-2E31-13FD-AE8020478377}"/>
          </ac:cxnSpMkLst>
        </pc:cxnChg>
        <pc:cxnChg chg="mod">
          <ac:chgData name="Phillip Kaufman" userId="c001b2a046940d7c" providerId="LiveId" clId="{5CB25B10-5B1C-4017-B167-ED3104435743}" dt="2024-06-02T23:27:50.855" v="12045"/>
          <ac:cxnSpMkLst>
            <pc:docMk/>
            <pc:sldMk cId="2000645116" sldId="946"/>
            <ac:cxnSpMk id="10" creationId="{80AFD364-BDC8-989B-F18D-8EBC4DA4D5B6}"/>
          </ac:cxnSpMkLst>
        </pc:cxnChg>
        <pc:cxnChg chg="mod">
          <ac:chgData name="Phillip Kaufman" userId="c001b2a046940d7c" providerId="LiveId" clId="{5CB25B10-5B1C-4017-B167-ED3104435743}" dt="2024-06-04T02:37:56.255" v="13559"/>
          <ac:cxnSpMkLst>
            <pc:docMk/>
            <pc:sldMk cId="2000645116" sldId="946"/>
            <ac:cxnSpMk id="11" creationId="{61DB9B20-E355-5ADA-ED5A-6FDB69982C61}"/>
          </ac:cxnSpMkLst>
        </pc:cxnChg>
        <pc:cxnChg chg="mod">
          <ac:chgData name="Phillip Kaufman" userId="c001b2a046940d7c" providerId="LiveId" clId="{5CB25B10-5B1C-4017-B167-ED3104435743}" dt="2024-06-02T23:27:50.855" v="12045"/>
          <ac:cxnSpMkLst>
            <pc:docMk/>
            <pc:sldMk cId="2000645116" sldId="946"/>
            <ac:cxnSpMk id="11" creationId="{B570B764-7D70-DB8A-FA3E-24CFAC5A2FED}"/>
          </ac:cxnSpMkLst>
        </pc:cxnChg>
        <pc:cxnChg chg="mod">
          <ac:chgData name="Phillip Kaufman" userId="c001b2a046940d7c" providerId="LiveId" clId="{5CB25B10-5B1C-4017-B167-ED3104435743}" dt="2024-06-02T23:27:50.855" v="12045"/>
          <ac:cxnSpMkLst>
            <pc:docMk/>
            <pc:sldMk cId="2000645116" sldId="946"/>
            <ac:cxnSpMk id="12" creationId="{0E0025EB-F559-5EEA-D850-1238443617D5}"/>
          </ac:cxnSpMkLst>
        </pc:cxnChg>
        <pc:cxnChg chg="mod">
          <ac:chgData name="Phillip Kaufman" userId="c001b2a046940d7c" providerId="LiveId" clId="{5CB25B10-5B1C-4017-B167-ED3104435743}" dt="2024-06-04T02:37:56.255" v="13559"/>
          <ac:cxnSpMkLst>
            <pc:docMk/>
            <pc:sldMk cId="2000645116" sldId="946"/>
            <ac:cxnSpMk id="12" creationId="{7BBA0782-8477-12E9-1700-5E64CCD8884A}"/>
          </ac:cxnSpMkLst>
        </pc:cxnChg>
        <pc:cxnChg chg="mod">
          <ac:chgData name="Phillip Kaufman" userId="c001b2a046940d7c" providerId="LiveId" clId="{5CB25B10-5B1C-4017-B167-ED3104435743}" dt="2024-05-27T07:32:41.722" v="8680"/>
          <ac:cxnSpMkLst>
            <pc:docMk/>
            <pc:sldMk cId="2000645116" sldId="946"/>
            <ac:cxnSpMk id="12" creationId="{A9E97288-1361-7505-B747-ACFCBA1BFD0B}"/>
          </ac:cxnSpMkLst>
        </pc:cxnChg>
        <pc:cxnChg chg="mod">
          <ac:chgData name="Phillip Kaufman" userId="c001b2a046940d7c" providerId="LiveId" clId="{5CB25B10-5B1C-4017-B167-ED3104435743}" dt="2024-05-27T07:32:41.722" v="8680"/>
          <ac:cxnSpMkLst>
            <pc:docMk/>
            <pc:sldMk cId="2000645116" sldId="946"/>
            <ac:cxnSpMk id="13" creationId="{811FE77D-F8B4-06B8-816B-AEA6E762C09B}"/>
          </ac:cxnSpMkLst>
        </pc:cxnChg>
        <pc:cxnChg chg="mod">
          <ac:chgData name="Phillip Kaufman" userId="c001b2a046940d7c" providerId="LiveId" clId="{5CB25B10-5B1C-4017-B167-ED3104435743}" dt="2024-06-04T02:37:56.255" v="13559"/>
          <ac:cxnSpMkLst>
            <pc:docMk/>
            <pc:sldMk cId="2000645116" sldId="946"/>
            <ac:cxnSpMk id="13" creationId="{C0958745-1367-4E8D-8319-DF5366C8DA38}"/>
          </ac:cxnSpMkLst>
        </pc:cxnChg>
        <pc:cxnChg chg="mod">
          <ac:chgData name="Phillip Kaufman" userId="c001b2a046940d7c" providerId="LiveId" clId="{5CB25B10-5B1C-4017-B167-ED3104435743}" dt="2024-06-02T23:27:50.855" v="12045"/>
          <ac:cxnSpMkLst>
            <pc:docMk/>
            <pc:sldMk cId="2000645116" sldId="946"/>
            <ac:cxnSpMk id="13" creationId="{C2932019-1DD7-D811-AE7D-CE52EECAB5AE}"/>
          </ac:cxnSpMkLst>
        </pc:cxnChg>
        <pc:cxnChg chg="mod">
          <ac:chgData name="Phillip Kaufman" userId="c001b2a046940d7c" providerId="LiveId" clId="{5CB25B10-5B1C-4017-B167-ED3104435743}" dt="2024-06-04T02:37:56.255" v="13559"/>
          <ac:cxnSpMkLst>
            <pc:docMk/>
            <pc:sldMk cId="2000645116" sldId="946"/>
            <ac:cxnSpMk id="14" creationId="{0470960D-B318-2AB3-9370-2C23BBBA292F}"/>
          </ac:cxnSpMkLst>
        </pc:cxnChg>
        <pc:cxnChg chg="mod">
          <ac:chgData name="Phillip Kaufman" userId="c001b2a046940d7c" providerId="LiveId" clId="{5CB25B10-5B1C-4017-B167-ED3104435743}" dt="2024-06-02T23:27:50.855" v="12045"/>
          <ac:cxnSpMkLst>
            <pc:docMk/>
            <pc:sldMk cId="2000645116" sldId="946"/>
            <ac:cxnSpMk id="14" creationId="{1F7D356C-50EB-51A7-0CC5-120C94BA4570}"/>
          </ac:cxnSpMkLst>
        </pc:cxnChg>
        <pc:cxnChg chg="mod">
          <ac:chgData name="Phillip Kaufman" userId="c001b2a046940d7c" providerId="LiveId" clId="{5CB25B10-5B1C-4017-B167-ED3104435743}" dt="2024-05-27T07:32:41.722" v="8680"/>
          <ac:cxnSpMkLst>
            <pc:docMk/>
            <pc:sldMk cId="2000645116" sldId="946"/>
            <ac:cxnSpMk id="14" creationId="{AE2DEC17-6C85-50B9-9022-44B5403545E0}"/>
          </ac:cxnSpMkLst>
        </pc:cxnChg>
        <pc:cxnChg chg="mod">
          <ac:chgData name="Phillip Kaufman" userId="c001b2a046940d7c" providerId="LiveId" clId="{5CB25B10-5B1C-4017-B167-ED3104435743}" dt="2024-06-02T23:27:50.855" v="12045"/>
          <ac:cxnSpMkLst>
            <pc:docMk/>
            <pc:sldMk cId="2000645116" sldId="946"/>
            <ac:cxnSpMk id="15" creationId="{19827693-D352-0792-2AEC-A5D1727318A6}"/>
          </ac:cxnSpMkLst>
        </pc:cxnChg>
        <pc:cxnChg chg="mod">
          <ac:chgData name="Phillip Kaufman" userId="c001b2a046940d7c" providerId="LiveId" clId="{5CB25B10-5B1C-4017-B167-ED3104435743}" dt="2024-06-04T02:37:56.255" v="13559"/>
          <ac:cxnSpMkLst>
            <pc:docMk/>
            <pc:sldMk cId="2000645116" sldId="946"/>
            <ac:cxnSpMk id="15" creationId="{39418988-74AC-2B64-5C6D-E9EC80D94A75}"/>
          </ac:cxnSpMkLst>
        </pc:cxnChg>
        <pc:cxnChg chg="mod">
          <ac:chgData name="Phillip Kaufman" userId="c001b2a046940d7c" providerId="LiveId" clId="{5CB25B10-5B1C-4017-B167-ED3104435743}" dt="2024-05-27T07:32:41.722" v="8680"/>
          <ac:cxnSpMkLst>
            <pc:docMk/>
            <pc:sldMk cId="2000645116" sldId="946"/>
            <ac:cxnSpMk id="15" creationId="{98BDA3EB-5DFF-C7D6-A72E-637A0E9B5330}"/>
          </ac:cxnSpMkLst>
        </pc:cxnChg>
        <pc:cxnChg chg="mod">
          <ac:chgData name="Phillip Kaufman" userId="c001b2a046940d7c" providerId="LiveId" clId="{5CB25B10-5B1C-4017-B167-ED3104435743}" dt="2024-05-27T07:32:41.722" v="8680"/>
          <ac:cxnSpMkLst>
            <pc:docMk/>
            <pc:sldMk cId="2000645116" sldId="946"/>
            <ac:cxnSpMk id="16" creationId="{AA1D1D32-4232-6BC7-6529-F016E3F6C9DE}"/>
          </ac:cxnSpMkLst>
        </pc:cxnChg>
        <pc:cxnChg chg="mod">
          <ac:chgData name="Phillip Kaufman" userId="c001b2a046940d7c" providerId="LiveId" clId="{5CB25B10-5B1C-4017-B167-ED3104435743}" dt="2024-06-04T02:37:56.255" v="13559"/>
          <ac:cxnSpMkLst>
            <pc:docMk/>
            <pc:sldMk cId="2000645116" sldId="946"/>
            <ac:cxnSpMk id="16" creationId="{F8EBEB77-C6AF-13DF-AFED-9EF35B67B87B}"/>
          </ac:cxnSpMkLst>
        </pc:cxnChg>
        <pc:cxnChg chg="mod">
          <ac:chgData name="Phillip Kaufman" userId="c001b2a046940d7c" providerId="LiveId" clId="{5CB25B10-5B1C-4017-B167-ED3104435743}" dt="2024-06-02T23:27:50.855" v="12045"/>
          <ac:cxnSpMkLst>
            <pc:docMk/>
            <pc:sldMk cId="2000645116" sldId="946"/>
            <ac:cxnSpMk id="16" creationId="{FF96416D-E20A-CD40-4AD8-F7EBDE594D99}"/>
          </ac:cxnSpMkLst>
        </pc:cxnChg>
        <pc:cxnChg chg="mod">
          <ac:chgData name="Phillip Kaufman" userId="c001b2a046940d7c" providerId="LiveId" clId="{5CB25B10-5B1C-4017-B167-ED3104435743}" dt="2024-05-27T07:32:41.722" v="8680"/>
          <ac:cxnSpMkLst>
            <pc:docMk/>
            <pc:sldMk cId="2000645116" sldId="946"/>
            <ac:cxnSpMk id="17" creationId="{BF22DC77-85F5-ECA4-718A-7078450E1610}"/>
          </ac:cxnSpMkLst>
        </pc:cxnChg>
        <pc:cxnChg chg="mod">
          <ac:chgData name="Phillip Kaufman" userId="c001b2a046940d7c" providerId="LiveId" clId="{5CB25B10-5B1C-4017-B167-ED3104435743}" dt="2024-06-02T23:27:50.855" v="12045"/>
          <ac:cxnSpMkLst>
            <pc:docMk/>
            <pc:sldMk cId="2000645116" sldId="946"/>
            <ac:cxnSpMk id="17" creationId="{E660BDA3-4DEB-736A-0990-6A1F3EA1DF6C}"/>
          </ac:cxnSpMkLst>
        </pc:cxnChg>
        <pc:cxnChg chg="mod">
          <ac:chgData name="Phillip Kaufman" userId="c001b2a046940d7c" providerId="LiveId" clId="{5CB25B10-5B1C-4017-B167-ED3104435743}" dt="2024-06-04T02:37:56.255" v="13559"/>
          <ac:cxnSpMkLst>
            <pc:docMk/>
            <pc:sldMk cId="2000645116" sldId="946"/>
            <ac:cxnSpMk id="17" creationId="{F6C21020-E79E-12EB-F91E-5B0F31F38A34}"/>
          </ac:cxnSpMkLst>
        </pc:cxnChg>
        <pc:cxnChg chg="mod">
          <ac:chgData name="Phillip Kaufman" userId="c001b2a046940d7c" providerId="LiveId" clId="{5CB25B10-5B1C-4017-B167-ED3104435743}" dt="2024-06-02T23:27:50.855" v="12045"/>
          <ac:cxnSpMkLst>
            <pc:docMk/>
            <pc:sldMk cId="2000645116" sldId="946"/>
            <ac:cxnSpMk id="18" creationId="{8D451B0C-1A48-F50A-8D71-BDA2D46A736D}"/>
          </ac:cxnSpMkLst>
        </pc:cxnChg>
        <pc:cxnChg chg="mod">
          <ac:chgData name="Phillip Kaufman" userId="c001b2a046940d7c" providerId="LiveId" clId="{5CB25B10-5B1C-4017-B167-ED3104435743}" dt="2024-05-27T07:32:41.722" v="8680"/>
          <ac:cxnSpMkLst>
            <pc:docMk/>
            <pc:sldMk cId="2000645116" sldId="946"/>
            <ac:cxnSpMk id="18" creationId="{CA7BE2ED-2E21-F7D0-019D-1A3C012CC4B7}"/>
          </ac:cxnSpMkLst>
        </pc:cxnChg>
        <pc:cxnChg chg="mod">
          <ac:chgData name="Phillip Kaufman" userId="c001b2a046940d7c" providerId="LiveId" clId="{5CB25B10-5B1C-4017-B167-ED3104435743}" dt="2024-05-14T06:47:10.844" v="765"/>
          <ac:cxnSpMkLst>
            <pc:docMk/>
            <pc:sldMk cId="2000645116" sldId="946"/>
            <ac:cxnSpMk id="18" creationId="{D83533EC-7F55-EA54-E254-D7652EB93296}"/>
          </ac:cxnSpMkLst>
        </pc:cxnChg>
        <pc:cxnChg chg="mod">
          <ac:chgData name="Phillip Kaufman" userId="c001b2a046940d7c" providerId="LiveId" clId="{5CB25B10-5B1C-4017-B167-ED3104435743}" dt="2024-06-04T02:37:56.255" v="13559"/>
          <ac:cxnSpMkLst>
            <pc:docMk/>
            <pc:sldMk cId="2000645116" sldId="946"/>
            <ac:cxnSpMk id="18" creationId="{E866692F-7D8A-4D7D-711F-7F9C6E1D06F5}"/>
          </ac:cxnSpMkLst>
        </pc:cxnChg>
        <pc:cxnChg chg="mod">
          <ac:chgData name="Phillip Kaufman" userId="c001b2a046940d7c" providerId="LiveId" clId="{5CB25B10-5B1C-4017-B167-ED3104435743}" dt="2024-06-04T02:37:56.255" v="13559"/>
          <ac:cxnSpMkLst>
            <pc:docMk/>
            <pc:sldMk cId="2000645116" sldId="946"/>
            <ac:cxnSpMk id="19" creationId="{35C1A74C-E8A3-6D7C-0177-DD5B3F7144BE}"/>
          </ac:cxnSpMkLst>
        </pc:cxnChg>
        <pc:cxnChg chg="mod">
          <ac:chgData name="Phillip Kaufman" userId="c001b2a046940d7c" providerId="LiveId" clId="{5CB25B10-5B1C-4017-B167-ED3104435743}" dt="2024-05-27T07:32:41.722" v="8680"/>
          <ac:cxnSpMkLst>
            <pc:docMk/>
            <pc:sldMk cId="2000645116" sldId="946"/>
            <ac:cxnSpMk id="19" creationId="{6D66DE64-11AB-F280-541B-0C82FA42B39F}"/>
          </ac:cxnSpMkLst>
        </pc:cxnChg>
        <pc:cxnChg chg="mod">
          <ac:chgData name="Phillip Kaufman" userId="c001b2a046940d7c" providerId="LiveId" clId="{5CB25B10-5B1C-4017-B167-ED3104435743}" dt="2024-06-02T23:27:50.855" v="12045"/>
          <ac:cxnSpMkLst>
            <pc:docMk/>
            <pc:sldMk cId="2000645116" sldId="946"/>
            <ac:cxnSpMk id="19" creationId="{8CC3EA71-FF18-27BA-19AB-71EB2C7AE149}"/>
          </ac:cxnSpMkLst>
        </pc:cxnChg>
        <pc:cxnChg chg="mod">
          <ac:chgData name="Phillip Kaufman" userId="c001b2a046940d7c" providerId="LiveId" clId="{5CB25B10-5B1C-4017-B167-ED3104435743}" dt="2024-05-14T06:47:10.844" v="765"/>
          <ac:cxnSpMkLst>
            <pc:docMk/>
            <pc:sldMk cId="2000645116" sldId="946"/>
            <ac:cxnSpMk id="19" creationId="{F544A168-939D-394F-9488-4DE278E349C3}"/>
          </ac:cxnSpMkLst>
        </pc:cxnChg>
        <pc:cxnChg chg="mod">
          <ac:chgData name="Phillip Kaufman" userId="c001b2a046940d7c" providerId="LiveId" clId="{5CB25B10-5B1C-4017-B167-ED3104435743}" dt="2024-05-27T07:32:41.722" v="8680"/>
          <ac:cxnSpMkLst>
            <pc:docMk/>
            <pc:sldMk cId="2000645116" sldId="946"/>
            <ac:cxnSpMk id="20" creationId="{75A56277-E1A1-06B1-E570-9E1255FB80B1}"/>
          </ac:cxnSpMkLst>
        </pc:cxnChg>
        <pc:cxnChg chg="mod">
          <ac:chgData name="Phillip Kaufman" userId="c001b2a046940d7c" providerId="LiveId" clId="{5CB25B10-5B1C-4017-B167-ED3104435743}" dt="2024-06-02T23:27:50.855" v="12045"/>
          <ac:cxnSpMkLst>
            <pc:docMk/>
            <pc:sldMk cId="2000645116" sldId="946"/>
            <ac:cxnSpMk id="20" creationId="{7972019B-6FCC-F870-3AC0-E3C59554D7BE}"/>
          </ac:cxnSpMkLst>
        </pc:cxnChg>
        <pc:cxnChg chg="mod">
          <ac:chgData name="Phillip Kaufman" userId="c001b2a046940d7c" providerId="LiveId" clId="{5CB25B10-5B1C-4017-B167-ED3104435743}" dt="2024-06-04T02:37:56.255" v="13559"/>
          <ac:cxnSpMkLst>
            <pc:docMk/>
            <pc:sldMk cId="2000645116" sldId="946"/>
            <ac:cxnSpMk id="20" creationId="{9AC47B61-B5A0-3C8C-7FE4-835844417259}"/>
          </ac:cxnSpMkLst>
        </pc:cxnChg>
        <pc:cxnChg chg="mod">
          <ac:chgData name="Phillip Kaufman" userId="c001b2a046940d7c" providerId="LiveId" clId="{5CB25B10-5B1C-4017-B167-ED3104435743}" dt="2024-05-14T06:47:10.844" v="765"/>
          <ac:cxnSpMkLst>
            <pc:docMk/>
            <pc:sldMk cId="2000645116" sldId="946"/>
            <ac:cxnSpMk id="20" creationId="{DCC50A04-9193-A373-0AFF-CC2B1173CF20}"/>
          </ac:cxnSpMkLst>
        </pc:cxnChg>
        <pc:cxnChg chg="mod">
          <ac:chgData name="Phillip Kaufman" userId="c001b2a046940d7c" providerId="LiveId" clId="{5CB25B10-5B1C-4017-B167-ED3104435743}" dt="2024-06-02T23:27:50.855" v="12045"/>
          <ac:cxnSpMkLst>
            <pc:docMk/>
            <pc:sldMk cId="2000645116" sldId="946"/>
            <ac:cxnSpMk id="21" creationId="{25ED455D-CBC7-2712-C0D3-83FDD3DA7978}"/>
          </ac:cxnSpMkLst>
        </pc:cxnChg>
        <pc:cxnChg chg="mod">
          <ac:chgData name="Phillip Kaufman" userId="c001b2a046940d7c" providerId="LiveId" clId="{5CB25B10-5B1C-4017-B167-ED3104435743}" dt="2024-05-27T07:32:41.722" v="8680"/>
          <ac:cxnSpMkLst>
            <pc:docMk/>
            <pc:sldMk cId="2000645116" sldId="946"/>
            <ac:cxnSpMk id="21" creationId="{514EBDC2-9BA5-6B7B-B83A-110675CEB4B2}"/>
          </ac:cxnSpMkLst>
        </pc:cxnChg>
        <pc:cxnChg chg="mod">
          <ac:chgData name="Phillip Kaufman" userId="c001b2a046940d7c" providerId="LiveId" clId="{5CB25B10-5B1C-4017-B167-ED3104435743}" dt="2024-06-04T02:37:56.255" v="13559"/>
          <ac:cxnSpMkLst>
            <pc:docMk/>
            <pc:sldMk cId="2000645116" sldId="946"/>
            <ac:cxnSpMk id="21" creationId="{98F58A1C-039E-451A-D65E-8C2F3E7C46F3}"/>
          </ac:cxnSpMkLst>
        </pc:cxnChg>
        <pc:cxnChg chg="mod">
          <ac:chgData name="Phillip Kaufman" userId="c001b2a046940d7c" providerId="LiveId" clId="{5CB25B10-5B1C-4017-B167-ED3104435743}" dt="2024-05-14T06:47:10.844" v="765"/>
          <ac:cxnSpMkLst>
            <pc:docMk/>
            <pc:sldMk cId="2000645116" sldId="946"/>
            <ac:cxnSpMk id="21" creationId="{A05ECD9D-1860-3019-9326-DA7720603005}"/>
          </ac:cxnSpMkLst>
        </pc:cxnChg>
        <pc:cxnChg chg="mod">
          <ac:chgData name="Phillip Kaufman" userId="c001b2a046940d7c" providerId="LiveId" clId="{5CB25B10-5B1C-4017-B167-ED3104435743}" dt="2024-05-14T06:47:10.844" v="765"/>
          <ac:cxnSpMkLst>
            <pc:docMk/>
            <pc:sldMk cId="2000645116" sldId="946"/>
            <ac:cxnSpMk id="22" creationId="{1681A7C9-6192-CFC6-FAC9-EA65449808EE}"/>
          </ac:cxnSpMkLst>
        </pc:cxnChg>
        <pc:cxnChg chg="mod">
          <ac:chgData name="Phillip Kaufman" userId="c001b2a046940d7c" providerId="LiveId" clId="{5CB25B10-5B1C-4017-B167-ED3104435743}" dt="2024-05-27T07:32:41.722" v="8680"/>
          <ac:cxnSpMkLst>
            <pc:docMk/>
            <pc:sldMk cId="2000645116" sldId="946"/>
            <ac:cxnSpMk id="22" creationId="{29029057-475A-DE2E-4AEC-3E3A1210DD3D}"/>
          </ac:cxnSpMkLst>
        </pc:cxnChg>
        <pc:cxnChg chg="mod">
          <ac:chgData name="Phillip Kaufman" userId="c001b2a046940d7c" providerId="LiveId" clId="{5CB25B10-5B1C-4017-B167-ED3104435743}" dt="2024-06-02T23:27:50.855" v="12045"/>
          <ac:cxnSpMkLst>
            <pc:docMk/>
            <pc:sldMk cId="2000645116" sldId="946"/>
            <ac:cxnSpMk id="22" creationId="{6EFD1171-C33E-54AD-1726-364CFECAEAAE}"/>
          </ac:cxnSpMkLst>
        </pc:cxnChg>
        <pc:cxnChg chg="mod">
          <ac:chgData name="Phillip Kaufman" userId="c001b2a046940d7c" providerId="LiveId" clId="{5CB25B10-5B1C-4017-B167-ED3104435743}" dt="2024-06-04T02:37:56.255" v="13559"/>
          <ac:cxnSpMkLst>
            <pc:docMk/>
            <pc:sldMk cId="2000645116" sldId="946"/>
            <ac:cxnSpMk id="22" creationId="{8974BB1C-5761-F480-CEA5-74C7914A026B}"/>
          </ac:cxnSpMkLst>
        </pc:cxnChg>
        <pc:cxnChg chg="mod">
          <ac:chgData name="Phillip Kaufman" userId="c001b2a046940d7c" providerId="LiveId" clId="{5CB25B10-5B1C-4017-B167-ED3104435743}" dt="2024-06-04T02:37:56.255" v="13559"/>
          <ac:cxnSpMkLst>
            <pc:docMk/>
            <pc:sldMk cId="2000645116" sldId="946"/>
            <ac:cxnSpMk id="23" creationId="{0BF53B12-74E5-D0CC-15C7-674F3AC0D7D1}"/>
          </ac:cxnSpMkLst>
        </pc:cxnChg>
        <pc:cxnChg chg="mod">
          <ac:chgData name="Phillip Kaufman" userId="c001b2a046940d7c" providerId="LiveId" clId="{5CB25B10-5B1C-4017-B167-ED3104435743}" dt="2024-05-14T06:47:10.844" v="765"/>
          <ac:cxnSpMkLst>
            <pc:docMk/>
            <pc:sldMk cId="2000645116" sldId="946"/>
            <ac:cxnSpMk id="23" creationId="{3D1549FB-6D5E-B98D-6BBC-9C8A1F4C2EF4}"/>
          </ac:cxnSpMkLst>
        </pc:cxnChg>
        <pc:cxnChg chg="mod">
          <ac:chgData name="Phillip Kaufman" userId="c001b2a046940d7c" providerId="LiveId" clId="{5CB25B10-5B1C-4017-B167-ED3104435743}" dt="2024-05-27T07:32:41.722" v="8680"/>
          <ac:cxnSpMkLst>
            <pc:docMk/>
            <pc:sldMk cId="2000645116" sldId="946"/>
            <ac:cxnSpMk id="23" creationId="{4DAFD139-AB17-3182-DE97-F6FFE9065726}"/>
          </ac:cxnSpMkLst>
        </pc:cxnChg>
        <pc:cxnChg chg="mod">
          <ac:chgData name="Phillip Kaufman" userId="c001b2a046940d7c" providerId="LiveId" clId="{5CB25B10-5B1C-4017-B167-ED3104435743}" dt="2024-06-02T23:27:50.855" v="12045"/>
          <ac:cxnSpMkLst>
            <pc:docMk/>
            <pc:sldMk cId="2000645116" sldId="946"/>
            <ac:cxnSpMk id="23" creationId="{F7CF7DB6-5470-FF7A-400C-5B03CF98792F}"/>
          </ac:cxnSpMkLst>
        </pc:cxnChg>
        <pc:cxnChg chg="mod">
          <ac:chgData name="Phillip Kaufman" userId="c001b2a046940d7c" providerId="LiveId" clId="{5CB25B10-5B1C-4017-B167-ED3104435743}" dt="2024-06-04T02:37:56.255" v="13559"/>
          <ac:cxnSpMkLst>
            <pc:docMk/>
            <pc:sldMk cId="2000645116" sldId="946"/>
            <ac:cxnSpMk id="24" creationId="{49D05699-CDBD-B14D-7BCD-66D2FA9DEF5E}"/>
          </ac:cxnSpMkLst>
        </pc:cxnChg>
        <pc:cxnChg chg="mod">
          <ac:chgData name="Phillip Kaufman" userId="c001b2a046940d7c" providerId="LiveId" clId="{5CB25B10-5B1C-4017-B167-ED3104435743}" dt="2024-05-14T06:47:10.844" v="765"/>
          <ac:cxnSpMkLst>
            <pc:docMk/>
            <pc:sldMk cId="2000645116" sldId="946"/>
            <ac:cxnSpMk id="24" creationId="{52CE14DC-50AE-51D4-D881-C2DCAA3375D8}"/>
          </ac:cxnSpMkLst>
        </pc:cxnChg>
        <pc:cxnChg chg="mod">
          <ac:chgData name="Phillip Kaufman" userId="c001b2a046940d7c" providerId="LiveId" clId="{5CB25B10-5B1C-4017-B167-ED3104435743}" dt="2024-05-27T07:32:41.722" v="8680"/>
          <ac:cxnSpMkLst>
            <pc:docMk/>
            <pc:sldMk cId="2000645116" sldId="946"/>
            <ac:cxnSpMk id="24" creationId="{5C702F15-0CFD-A30F-BE3E-A5971FF778E9}"/>
          </ac:cxnSpMkLst>
        </pc:cxnChg>
        <pc:cxnChg chg="mod">
          <ac:chgData name="Phillip Kaufman" userId="c001b2a046940d7c" providerId="LiveId" clId="{5CB25B10-5B1C-4017-B167-ED3104435743}" dt="2024-06-02T23:27:50.855" v="12045"/>
          <ac:cxnSpMkLst>
            <pc:docMk/>
            <pc:sldMk cId="2000645116" sldId="946"/>
            <ac:cxnSpMk id="24" creationId="{AD5CBABD-7822-F3C1-073D-92CC6941C171}"/>
          </ac:cxnSpMkLst>
        </pc:cxnChg>
        <pc:cxnChg chg="mod">
          <ac:chgData name="Phillip Kaufman" userId="c001b2a046940d7c" providerId="LiveId" clId="{5CB25B10-5B1C-4017-B167-ED3104435743}" dt="2024-05-14T06:47:10.844" v="765"/>
          <ac:cxnSpMkLst>
            <pc:docMk/>
            <pc:sldMk cId="2000645116" sldId="946"/>
            <ac:cxnSpMk id="25" creationId="{4A6A268E-7DE5-3D77-6832-654497A67755}"/>
          </ac:cxnSpMkLst>
        </pc:cxnChg>
        <pc:cxnChg chg="mod">
          <ac:chgData name="Phillip Kaufman" userId="c001b2a046940d7c" providerId="LiveId" clId="{5CB25B10-5B1C-4017-B167-ED3104435743}" dt="2024-06-02T23:27:50.855" v="12045"/>
          <ac:cxnSpMkLst>
            <pc:docMk/>
            <pc:sldMk cId="2000645116" sldId="946"/>
            <ac:cxnSpMk id="25" creationId="{6447D7EE-5D62-01CD-DE0F-3B38A7ECE4A9}"/>
          </ac:cxnSpMkLst>
        </pc:cxnChg>
        <pc:cxnChg chg="mod">
          <ac:chgData name="Phillip Kaufman" userId="c001b2a046940d7c" providerId="LiveId" clId="{5CB25B10-5B1C-4017-B167-ED3104435743}" dt="2024-05-27T07:32:41.722" v="8680"/>
          <ac:cxnSpMkLst>
            <pc:docMk/>
            <pc:sldMk cId="2000645116" sldId="946"/>
            <ac:cxnSpMk id="25" creationId="{A53D14DE-378F-65D9-9298-C44F4BE227B4}"/>
          </ac:cxnSpMkLst>
        </pc:cxnChg>
        <pc:cxnChg chg="mod">
          <ac:chgData name="Phillip Kaufman" userId="c001b2a046940d7c" providerId="LiveId" clId="{5CB25B10-5B1C-4017-B167-ED3104435743}" dt="2024-06-04T02:37:56.255" v="13559"/>
          <ac:cxnSpMkLst>
            <pc:docMk/>
            <pc:sldMk cId="2000645116" sldId="946"/>
            <ac:cxnSpMk id="25" creationId="{E42F0F70-A221-0BDF-5438-7713729519D2}"/>
          </ac:cxnSpMkLst>
        </pc:cxnChg>
        <pc:cxnChg chg="mod">
          <ac:chgData name="Phillip Kaufman" userId="c001b2a046940d7c" providerId="LiveId" clId="{5CB25B10-5B1C-4017-B167-ED3104435743}" dt="2024-05-14T06:47:10.844" v="765"/>
          <ac:cxnSpMkLst>
            <pc:docMk/>
            <pc:sldMk cId="2000645116" sldId="946"/>
            <ac:cxnSpMk id="26" creationId="{3D52B500-11BA-718D-414C-4F442A3C6024}"/>
          </ac:cxnSpMkLst>
        </pc:cxnChg>
        <pc:cxnChg chg="mod">
          <ac:chgData name="Phillip Kaufman" userId="c001b2a046940d7c" providerId="LiveId" clId="{5CB25B10-5B1C-4017-B167-ED3104435743}" dt="2024-06-04T02:37:56.255" v="13559"/>
          <ac:cxnSpMkLst>
            <pc:docMk/>
            <pc:sldMk cId="2000645116" sldId="946"/>
            <ac:cxnSpMk id="26" creationId="{4A8AB085-AC3D-F135-E6F5-A3178791CCCF}"/>
          </ac:cxnSpMkLst>
        </pc:cxnChg>
        <pc:cxnChg chg="mod">
          <ac:chgData name="Phillip Kaufman" userId="c001b2a046940d7c" providerId="LiveId" clId="{5CB25B10-5B1C-4017-B167-ED3104435743}" dt="2024-05-27T07:32:41.722" v="8680"/>
          <ac:cxnSpMkLst>
            <pc:docMk/>
            <pc:sldMk cId="2000645116" sldId="946"/>
            <ac:cxnSpMk id="26" creationId="{75B77216-6A6E-CEBC-4D14-5A0CEFB3C08B}"/>
          </ac:cxnSpMkLst>
        </pc:cxnChg>
        <pc:cxnChg chg="mod">
          <ac:chgData name="Phillip Kaufman" userId="c001b2a046940d7c" providerId="LiveId" clId="{5CB25B10-5B1C-4017-B167-ED3104435743}" dt="2024-06-02T23:27:50.855" v="12045"/>
          <ac:cxnSpMkLst>
            <pc:docMk/>
            <pc:sldMk cId="2000645116" sldId="946"/>
            <ac:cxnSpMk id="26" creationId="{BBCD3460-279F-4BF0-8841-F5684E3D8E08}"/>
          </ac:cxnSpMkLst>
        </pc:cxnChg>
        <pc:cxnChg chg="mod">
          <ac:chgData name="Phillip Kaufman" userId="c001b2a046940d7c" providerId="LiveId" clId="{5CB25B10-5B1C-4017-B167-ED3104435743}" dt="2024-06-04T02:37:56.255" v="13559"/>
          <ac:cxnSpMkLst>
            <pc:docMk/>
            <pc:sldMk cId="2000645116" sldId="946"/>
            <ac:cxnSpMk id="27" creationId="{5B99DC3B-3AC1-5867-6375-040AD1CF0BD8}"/>
          </ac:cxnSpMkLst>
        </pc:cxnChg>
        <pc:cxnChg chg="mod">
          <ac:chgData name="Phillip Kaufman" userId="c001b2a046940d7c" providerId="LiveId" clId="{5CB25B10-5B1C-4017-B167-ED3104435743}" dt="2024-06-02T23:27:50.855" v="12045"/>
          <ac:cxnSpMkLst>
            <pc:docMk/>
            <pc:sldMk cId="2000645116" sldId="946"/>
            <ac:cxnSpMk id="27" creationId="{E5C4D3AD-BD60-3D20-F6F6-352C96853239}"/>
          </ac:cxnSpMkLst>
        </pc:cxnChg>
        <pc:cxnChg chg="mod">
          <ac:chgData name="Phillip Kaufman" userId="c001b2a046940d7c" providerId="LiveId" clId="{5CB25B10-5B1C-4017-B167-ED3104435743}" dt="2024-05-27T07:32:41.722" v="8680"/>
          <ac:cxnSpMkLst>
            <pc:docMk/>
            <pc:sldMk cId="2000645116" sldId="946"/>
            <ac:cxnSpMk id="27" creationId="{F935C562-079A-C4AD-D246-DFC32F4DBB33}"/>
          </ac:cxnSpMkLst>
        </pc:cxnChg>
        <pc:cxnChg chg="mod">
          <ac:chgData name="Phillip Kaufman" userId="c001b2a046940d7c" providerId="LiveId" clId="{5CB25B10-5B1C-4017-B167-ED3104435743}" dt="2024-05-14T06:47:10.844" v="765"/>
          <ac:cxnSpMkLst>
            <pc:docMk/>
            <pc:sldMk cId="2000645116" sldId="946"/>
            <ac:cxnSpMk id="27" creationId="{FF8CA2DE-5FB8-DD67-3DC9-0D45CC2D8491}"/>
          </ac:cxnSpMkLst>
        </pc:cxnChg>
        <pc:cxnChg chg="mod">
          <ac:chgData name="Phillip Kaufman" userId="c001b2a046940d7c" providerId="LiveId" clId="{5CB25B10-5B1C-4017-B167-ED3104435743}" dt="2024-05-27T07:32:41.722" v="8680"/>
          <ac:cxnSpMkLst>
            <pc:docMk/>
            <pc:sldMk cId="2000645116" sldId="946"/>
            <ac:cxnSpMk id="28" creationId="{30631B61-8D35-3C82-F9EA-67C2EF4282FF}"/>
          </ac:cxnSpMkLst>
        </pc:cxnChg>
        <pc:cxnChg chg="mod">
          <ac:chgData name="Phillip Kaufman" userId="c001b2a046940d7c" providerId="LiveId" clId="{5CB25B10-5B1C-4017-B167-ED3104435743}" dt="2024-06-04T02:37:56.255" v="13559"/>
          <ac:cxnSpMkLst>
            <pc:docMk/>
            <pc:sldMk cId="2000645116" sldId="946"/>
            <ac:cxnSpMk id="28" creationId="{4AAA8F6D-256A-E737-F853-CE3D2A5C9434}"/>
          </ac:cxnSpMkLst>
        </pc:cxnChg>
        <pc:cxnChg chg="mod">
          <ac:chgData name="Phillip Kaufman" userId="c001b2a046940d7c" providerId="LiveId" clId="{5CB25B10-5B1C-4017-B167-ED3104435743}" dt="2024-06-02T23:27:50.855" v="12045"/>
          <ac:cxnSpMkLst>
            <pc:docMk/>
            <pc:sldMk cId="2000645116" sldId="946"/>
            <ac:cxnSpMk id="28" creationId="{4BC5D95A-D99C-A553-6032-8C221EA4C79C}"/>
          </ac:cxnSpMkLst>
        </pc:cxnChg>
        <pc:cxnChg chg="mod">
          <ac:chgData name="Phillip Kaufman" userId="c001b2a046940d7c" providerId="LiveId" clId="{5CB25B10-5B1C-4017-B167-ED3104435743}" dt="2024-05-14T06:47:10.844" v="765"/>
          <ac:cxnSpMkLst>
            <pc:docMk/>
            <pc:sldMk cId="2000645116" sldId="946"/>
            <ac:cxnSpMk id="28" creationId="{8DB534F7-D995-4DC8-375D-42C0F2A7D6C2}"/>
          </ac:cxnSpMkLst>
        </pc:cxnChg>
        <pc:cxnChg chg="mod">
          <ac:chgData name="Phillip Kaufman" userId="c001b2a046940d7c" providerId="LiveId" clId="{5CB25B10-5B1C-4017-B167-ED3104435743}" dt="2024-06-02T23:27:50.855" v="12045"/>
          <ac:cxnSpMkLst>
            <pc:docMk/>
            <pc:sldMk cId="2000645116" sldId="946"/>
            <ac:cxnSpMk id="29" creationId="{1B090518-D061-7923-1FEB-77AC3B809DFD}"/>
          </ac:cxnSpMkLst>
        </pc:cxnChg>
        <pc:cxnChg chg="mod">
          <ac:chgData name="Phillip Kaufman" userId="c001b2a046940d7c" providerId="LiveId" clId="{5CB25B10-5B1C-4017-B167-ED3104435743}" dt="2024-05-27T07:32:41.722" v="8680"/>
          <ac:cxnSpMkLst>
            <pc:docMk/>
            <pc:sldMk cId="2000645116" sldId="946"/>
            <ac:cxnSpMk id="29" creationId="{355935E8-FD49-7D79-E92E-DB730A601414}"/>
          </ac:cxnSpMkLst>
        </pc:cxnChg>
        <pc:cxnChg chg="mod">
          <ac:chgData name="Phillip Kaufman" userId="c001b2a046940d7c" providerId="LiveId" clId="{5CB25B10-5B1C-4017-B167-ED3104435743}" dt="2024-05-14T06:47:10.844" v="765"/>
          <ac:cxnSpMkLst>
            <pc:docMk/>
            <pc:sldMk cId="2000645116" sldId="946"/>
            <ac:cxnSpMk id="29" creationId="{4A1F6157-9506-CBF7-A19C-FB5FC8FD0B47}"/>
          </ac:cxnSpMkLst>
        </pc:cxnChg>
        <pc:cxnChg chg="mod">
          <ac:chgData name="Phillip Kaufman" userId="c001b2a046940d7c" providerId="LiveId" clId="{5CB25B10-5B1C-4017-B167-ED3104435743}" dt="2024-06-04T02:37:56.255" v="13559"/>
          <ac:cxnSpMkLst>
            <pc:docMk/>
            <pc:sldMk cId="2000645116" sldId="946"/>
            <ac:cxnSpMk id="29" creationId="{E34F982F-5615-65BE-7791-65B436E85D03}"/>
          </ac:cxnSpMkLst>
        </pc:cxnChg>
        <pc:cxnChg chg="mod">
          <ac:chgData name="Phillip Kaufman" userId="c001b2a046940d7c" providerId="LiveId" clId="{5CB25B10-5B1C-4017-B167-ED3104435743}" dt="2024-06-04T02:37:56.255" v="13559"/>
          <ac:cxnSpMkLst>
            <pc:docMk/>
            <pc:sldMk cId="2000645116" sldId="946"/>
            <ac:cxnSpMk id="30" creationId="{137C9D23-F687-1A49-003A-DBA4645FA1F5}"/>
          </ac:cxnSpMkLst>
        </pc:cxnChg>
        <pc:cxnChg chg="mod">
          <ac:chgData name="Phillip Kaufman" userId="c001b2a046940d7c" providerId="LiveId" clId="{5CB25B10-5B1C-4017-B167-ED3104435743}" dt="2024-06-02T23:27:50.855" v="12045"/>
          <ac:cxnSpMkLst>
            <pc:docMk/>
            <pc:sldMk cId="2000645116" sldId="946"/>
            <ac:cxnSpMk id="30" creationId="{96B0B53D-F21B-7504-586E-D0409CDC377C}"/>
          </ac:cxnSpMkLst>
        </pc:cxnChg>
        <pc:cxnChg chg="mod">
          <ac:chgData name="Phillip Kaufman" userId="c001b2a046940d7c" providerId="LiveId" clId="{5CB25B10-5B1C-4017-B167-ED3104435743}" dt="2024-05-27T07:32:41.722" v="8680"/>
          <ac:cxnSpMkLst>
            <pc:docMk/>
            <pc:sldMk cId="2000645116" sldId="946"/>
            <ac:cxnSpMk id="30" creationId="{9A5EEA40-9D36-D066-9646-DA0F4FD728BB}"/>
          </ac:cxnSpMkLst>
        </pc:cxnChg>
        <pc:cxnChg chg="mod">
          <ac:chgData name="Phillip Kaufman" userId="c001b2a046940d7c" providerId="LiveId" clId="{5CB25B10-5B1C-4017-B167-ED3104435743}" dt="2024-05-14T06:47:10.844" v="765"/>
          <ac:cxnSpMkLst>
            <pc:docMk/>
            <pc:sldMk cId="2000645116" sldId="946"/>
            <ac:cxnSpMk id="30" creationId="{AA103F63-573A-5C89-CC2F-E948720D3D3A}"/>
          </ac:cxnSpMkLst>
        </pc:cxnChg>
        <pc:cxnChg chg="mod">
          <ac:chgData name="Phillip Kaufman" userId="c001b2a046940d7c" providerId="LiveId" clId="{5CB25B10-5B1C-4017-B167-ED3104435743}" dt="2024-06-02T23:27:50.855" v="12045"/>
          <ac:cxnSpMkLst>
            <pc:docMk/>
            <pc:sldMk cId="2000645116" sldId="946"/>
            <ac:cxnSpMk id="31" creationId="{3252BB06-02A0-4B46-E2FC-E08A8A00F246}"/>
          </ac:cxnSpMkLst>
        </pc:cxnChg>
        <pc:cxnChg chg="mod">
          <ac:chgData name="Phillip Kaufman" userId="c001b2a046940d7c" providerId="LiveId" clId="{5CB25B10-5B1C-4017-B167-ED3104435743}" dt="2024-06-04T02:37:56.255" v="13559"/>
          <ac:cxnSpMkLst>
            <pc:docMk/>
            <pc:sldMk cId="2000645116" sldId="946"/>
            <ac:cxnSpMk id="31" creationId="{A0C7AD20-AE03-E705-59A9-23CBE5C2535B}"/>
          </ac:cxnSpMkLst>
        </pc:cxnChg>
        <pc:cxnChg chg="mod">
          <ac:chgData name="Phillip Kaufman" userId="c001b2a046940d7c" providerId="LiveId" clId="{5CB25B10-5B1C-4017-B167-ED3104435743}" dt="2024-05-14T06:47:10.844" v="765"/>
          <ac:cxnSpMkLst>
            <pc:docMk/>
            <pc:sldMk cId="2000645116" sldId="946"/>
            <ac:cxnSpMk id="31" creationId="{A6AEE9BB-73C6-9B7E-4589-6A660200DC51}"/>
          </ac:cxnSpMkLst>
        </pc:cxnChg>
        <pc:cxnChg chg="mod">
          <ac:chgData name="Phillip Kaufman" userId="c001b2a046940d7c" providerId="LiveId" clId="{5CB25B10-5B1C-4017-B167-ED3104435743}" dt="2024-05-27T07:32:41.722" v="8680"/>
          <ac:cxnSpMkLst>
            <pc:docMk/>
            <pc:sldMk cId="2000645116" sldId="946"/>
            <ac:cxnSpMk id="31" creationId="{F96357AC-B159-E804-4D00-24A0938C451C}"/>
          </ac:cxnSpMkLst>
        </pc:cxnChg>
        <pc:cxnChg chg="mod">
          <ac:chgData name="Phillip Kaufman" userId="c001b2a046940d7c" providerId="LiveId" clId="{5CB25B10-5B1C-4017-B167-ED3104435743}" dt="2024-06-02T23:27:50.855" v="12045"/>
          <ac:cxnSpMkLst>
            <pc:docMk/>
            <pc:sldMk cId="2000645116" sldId="946"/>
            <ac:cxnSpMk id="32" creationId="{01FA4E63-AF84-7489-A6E2-6F88076F60EA}"/>
          </ac:cxnSpMkLst>
        </pc:cxnChg>
        <pc:cxnChg chg="mod">
          <ac:chgData name="Phillip Kaufman" userId="c001b2a046940d7c" providerId="LiveId" clId="{5CB25B10-5B1C-4017-B167-ED3104435743}" dt="2024-05-27T07:32:41.722" v="8680"/>
          <ac:cxnSpMkLst>
            <pc:docMk/>
            <pc:sldMk cId="2000645116" sldId="946"/>
            <ac:cxnSpMk id="32" creationId="{081B308D-D39A-AF75-F82E-2B45064A7662}"/>
          </ac:cxnSpMkLst>
        </pc:cxnChg>
        <pc:cxnChg chg="mod">
          <ac:chgData name="Phillip Kaufman" userId="c001b2a046940d7c" providerId="LiveId" clId="{5CB25B10-5B1C-4017-B167-ED3104435743}" dt="2024-05-14T06:47:10.844" v="765"/>
          <ac:cxnSpMkLst>
            <pc:docMk/>
            <pc:sldMk cId="2000645116" sldId="946"/>
            <ac:cxnSpMk id="32" creationId="{69A93CD2-ED92-4690-DBC2-7DAA02C03DFC}"/>
          </ac:cxnSpMkLst>
        </pc:cxnChg>
        <pc:cxnChg chg="mod">
          <ac:chgData name="Phillip Kaufman" userId="c001b2a046940d7c" providerId="LiveId" clId="{5CB25B10-5B1C-4017-B167-ED3104435743}" dt="2024-06-04T02:37:56.255" v="13559"/>
          <ac:cxnSpMkLst>
            <pc:docMk/>
            <pc:sldMk cId="2000645116" sldId="946"/>
            <ac:cxnSpMk id="32" creationId="{839F3A80-1D4A-B968-837B-F61C070B80EE}"/>
          </ac:cxnSpMkLst>
        </pc:cxnChg>
        <pc:cxnChg chg="mod">
          <ac:chgData name="Phillip Kaufman" userId="c001b2a046940d7c" providerId="LiveId" clId="{5CB25B10-5B1C-4017-B167-ED3104435743}" dt="2024-06-02T23:27:50.855" v="12045"/>
          <ac:cxnSpMkLst>
            <pc:docMk/>
            <pc:sldMk cId="2000645116" sldId="946"/>
            <ac:cxnSpMk id="33" creationId="{02C14192-7A33-BB07-45AF-7EDF1AADAD21}"/>
          </ac:cxnSpMkLst>
        </pc:cxnChg>
        <pc:cxnChg chg="mod">
          <ac:chgData name="Phillip Kaufman" userId="c001b2a046940d7c" providerId="LiveId" clId="{5CB25B10-5B1C-4017-B167-ED3104435743}" dt="2024-06-04T02:37:56.255" v="13559"/>
          <ac:cxnSpMkLst>
            <pc:docMk/>
            <pc:sldMk cId="2000645116" sldId="946"/>
            <ac:cxnSpMk id="33" creationId="{14DFBBE5-85A5-3FA6-48C5-76B33369A655}"/>
          </ac:cxnSpMkLst>
        </pc:cxnChg>
        <pc:cxnChg chg="mod">
          <ac:chgData name="Phillip Kaufman" userId="c001b2a046940d7c" providerId="LiveId" clId="{5CB25B10-5B1C-4017-B167-ED3104435743}" dt="2024-05-27T07:32:41.722" v="8680"/>
          <ac:cxnSpMkLst>
            <pc:docMk/>
            <pc:sldMk cId="2000645116" sldId="946"/>
            <ac:cxnSpMk id="33" creationId="{3A573189-58D5-E8BD-B1AD-FA24B171F2D5}"/>
          </ac:cxnSpMkLst>
        </pc:cxnChg>
        <pc:cxnChg chg="mod">
          <ac:chgData name="Phillip Kaufman" userId="c001b2a046940d7c" providerId="LiveId" clId="{5CB25B10-5B1C-4017-B167-ED3104435743}" dt="2024-05-14T06:47:10.844" v="765"/>
          <ac:cxnSpMkLst>
            <pc:docMk/>
            <pc:sldMk cId="2000645116" sldId="946"/>
            <ac:cxnSpMk id="33" creationId="{9A67009A-04BE-AF33-C110-BCDD9E5FFB07}"/>
          </ac:cxnSpMkLst>
        </pc:cxnChg>
        <pc:cxnChg chg="mod">
          <ac:chgData name="Phillip Kaufman" userId="c001b2a046940d7c" providerId="LiveId" clId="{5CB25B10-5B1C-4017-B167-ED3104435743}" dt="2024-06-02T23:27:50.855" v="12045"/>
          <ac:cxnSpMkLst>
            <pc:docMk/>
            <pc:sldMk cId="2000645116" sldId="946"/>
            <ac:cxnSpMk id="34" creationId="{1DA072BB-C34F-E315-909F-8382FE5B4DE5}"/>
          </ac:cxnSpMkLst>
        </pc:cxnChg>
        <pc:cxnChg chg="mod">
          <ac:chgData name="Phillip Kaufman" userId="c001b2a046940d7c" providerId="LiveId" clId="{5CB25B10-5B1C-4017-B167-ED3104435743}" dt="2024-06-04T02:37:56.255" v="13559"/>
          <ac:cxnSpMkLst>
            <pc:docMk/>
            <pc:sldMk cId="2000645116" sldId="946"/>
            <ac:cxnSpMk id="34" creationId="{7D03874A-B874-657F-08D4-61F8E94C93A6}"/>
          </ac:cxnSpMkLst>
        </pc:cxnChg>
        <pc:cxnChg chg="mod">
          <ac:chgData name="Phillip Kaufman" userId="c001b2a046940d7c" providerId="LiveId" clId="{5CB25B10-5B1C-4017-B167-ED3104435743}" dt="2024-05-27T07:32:41.722" v="8680"/>
          <ac:cxnSpMkLst>
            <pc:docMk/>
            <pc:sldMk cId="2000645116" sldId="946"/>
            <ac:cxnSpMk id="34" creationId="{9860E701-8B1A-48B7-E67B-D0CA75D653E1}"/>
          </ac:cxnSpMkLst>
        </pc:cxnChg>
        <pc:cxnChg chg="mod">
          <ac:chgData name="Phillip Kaufman" userId="c001b2a046940d7c" providerId="LiveId" clId="{5CB25B10-5B1C-4017-B167-ED3104435743}" dt="2024-05-14T06:47:10.844" v="765"/>
          <ac:cxnSpMkLst>
            <pc:docMk/>
            <pc:sldMk cId="2000645116" sldId="946"/>
            <ac:cxnSpMk id="34" creationId="{B7AEED19-7843-5839-8609-D0388581F326}"/>
          </ac:cxnSpMkLst>
        </pc:cxnChg>
        <pc:cxnChg chg="mod">
          <ac:chgData name="Phillip Kaufman" userId="c001b2a046940d7c" providerId="LiveId" clId="{5CB25B10-5B1C-4017-B167-ED3104435743}" dt="2024-05-14T06:47:10.844" v="765"/>
          <ac:cxnSpMkLst>
            <pc:docMk/>
            <pc:sldMk cId="2000645116" sldId="946"/>
            <ac:cxnSpMk id="35" creationId="{02AE6965-3CCF-1699-FEEF-F17F9266633A}"/>
          </ac:cxnSpMkLst>
        </pc:cxnChg>
        <pc:cxnChg chg="mod">
          <ac:chgData name="Phillip Kaufman" userId="c001b2a046940d7c" providerId="LiveId" clId="{5CB25B10-5B1C-4017-B167-ED3104435743}" dt="2024-06-02T23:27:50.855" v="12045"/>
          <ac:cxnSpMkLst>
            <pc:docMk/>
            <pc:sldMk cId="2000645116" sldId="946"/>
            <ac:cxnSpMk id="35" creationId="{1E998DC5-D219-972D-3853-75F559CAC2EB}"/>
          </ac:cxnSpMkLst>
        </pc:cxnChg>
        <pc:cxnChg chg="mod">
          <ac:chgData name="Phillip Kaufman" userId="c001b2a046940d7c" providerId="LiveId" clId="{5CB25B10-5B1C-4017-B167-ED3104435743}" dt="2024-05-27T07:32:41.722" v="8680"/>
          <ac:cxnSpMkLst>
            <pc:docMk/>
            <pc:sldMk cId="2000645116" sldId="946"/>
            <ac:cxnSpMk id="35" creationId="{65C16ABE-953C-D399-94E3-31B03B7630FB}"/>
          </ac:cxnSpMkLst>
        </pc:cxnChg>
        <pc:cxnChg chg="mod">
          <ac:chgData name="Phillip Kaufman" userId="c001b2a046940d7c" providerId="LiveId" clId="{5CB25B10-5B1C-4017-B167-ED3104435743}" dt="2024-06-04T02:37:56.255" v="13559"/>
          <ac:cxnSpMkLst>
            <pc:docMk/>
            <pc:sldMk cId="2000645116" sldId="946"/>
            <ac:cxnSpMk id="35" creationId="{EC0A402C-3FF7-C98F-5FF2-BD4757D16E0D}"/>
          </ac:cxnSpMkLst>
        </pc:cxnChg>
        <pc:cxnChg chg="mod">
          <ac:chgData name="Phillip Kaufman" userId="c001b2a046940d7c" providerId="LiveId" clId="{5CB25B10-5B1C-4017-B167-ED3104435743}" dt="2024-06-04T02:37:56.255" v="13559"/>
          <ac:cxnSpMkLst>
            <pc:docMk/>
            <pc:sldMk cId="2000645116" sldId="946"/>
            <ac:cxnSpMk id="36" creationId="{1678AD2C-CBE8-4FAA-5B24-EFBD23718CF1}"/>
          </ac:cxnSpMkLst>
        </pc:cxnChg>
        <pc:cxnChg chg="mod">
          <ac:chgData name="Phillip Kaufman" userId="c001b2a046940d7c" providerId="LiveId" clId="{5CB25B10-5B1C-4017-B167-ED3104435743}" dt="2024-06-02T23:27:50.855" v="12045"/>
          <ac:cxnSpMkLst>
            <pc:docMk/>
            <pc:sldMk cId="2000645116" sldId="946"/>
            <ac:cxnSpMk id="36" creationId="{1DBE7A34-30AA-3051-A643-A308AF0897D5}"/>
          </ac:cxnSpMkLst>
        </pc:cxnChg>
        <pc:cxnChg chg="mod">
          <ac:chgData name="Phillip Kaufman" userId="c001b2a046940d7c" providerId="LiveId" clId="{5CB25B10-5B1C-4017-B167-ED3104435743}" dt="2024-05-14T06:47:10.844" v="765"/>
          <ac:cxnSpMkLst>
            <pc:docMk/>
            <pc:sldMk cId="2000645116" sldId="946"/>
            <ac:cxnSpMk id="36" creationId="{4D24C3D6-6D7F-B724-44F8-9F93D32B6DF0}"/>
          </ac:cxnSpMkLst>
        </pc:cxnChg>
        <pc:cxnChg chg="mod">
          <ac:chgData name="Phillip Kaufman" userId="c001b2a046940d7c" providerId="LiveId" clId="{5CB25B10-5B1C-4017-B167-ED3104435743}" dt="2024-05-27T07:32:41.722" v="8680"/>
          <ac:cxnSpMkLst>
            <pc:docMk/>
            <pc:sldMk cId="2000645116" sldId="946"/>
            <ac:cxnSpMk id="36" creationId="{D016D7BC-78BD-0EC5-D34F-21B97016C4A7}"/>
          </ac:cxnSpMkLst>
        </pc:cxnChg>
        <pc:cxnChg chg="mod">
          <ac:chgData name="Phillip Kaufman" userId="c001b2a046940d7c" providerId="LiveId" clId="{5CB25B10-5B1C-4017-B167-ED3104435743}" dt="2024-05-14T06:47:10.844" v="765"/>
          <ac:cxnSpMkLst>
            <pc:docMk/>
            <pc:sldMk cId="2000645116" sldId="946"/>
            <ac:cxnSpMk id="37" creationId="{0E5F7BC1-B66F-ECE6-2FB0-76EC1C95B1EA}"/>
          </ac:cxnSpMkLst>
        </pc:cxnChg>
        <pc:cxnChg chg="mod">
          <ac:chgData name="Phillip Kaufman" userId="c001b2a046940d7c" providerId="LiveId" clId="{5CB25B10-5B1C-4017-B167-ED3104435743}" dt="2024-06-04T02:37:56.255" v="13559"/>
          <ac:cxnSpMkLst>
            <pc:docMk/>
            <pc:sldMk cId="2000645116" sldId="946"/>
            <ac:cxnSpMk id="37" creationId="{AA836B85-6EA6-27CB-6A8A-7740571EF0DF}"/>
          </ac:cxnSpMkLst>
        </pc:cxnChg>
        <pc:cxnChg chg="mod">
          <ac:chgData name="Phillip Kaufman" userId="c001b2a046940d7c" providerId="LiveId" clId="{5CB25B10-5B1C-4017-B167-ED3104435743}" dt="2024-06-02T23:27:50.855" v="12045"/>
          <ac:cxnSpMkLst>
            <pc:docMk/>
            <pc:sldMk cId="2000645116" sldId="946"/>
            <ac:cxnSpMk id="37" creationId="{CAC2B331-1B1E-AE1C-B5A2-159417B535B4}"/>
          </ac:cxnSpMkLst>
        </pc:cxnChg>
        <pc:cxnChg chg="mod">
          <ac:chgData name="Phillip Kaufman" userId="c001b2a046940d7c" providerId="LiveId" clId="{5CB25B10-5B1C-4017-B167-ED3104435743}" dt="2024-05-27T07:32:41.722" v="8680"/>
          <ac:cxnSpMkLst>
            <pc:docMk/>
            <pc:sldMk cId="2000645116" sldId="946"/>
            <ac:cxnSpMk id="37" creationId="{CC0EF362-6A9D-1B5E-88D1-E62FA44422B1}"/>
          </ac:cxnSpMkLst>
        </pc:cxnChg>
        <pc:cxnChg chg="mod">
          <ac:chgData name="Phillip Kaufman" userId="c001b2a046940d7c" providerId="LiveId" clId="{5CB25B10-5B1C-4017-B167-ED3104435743}" dt="2024-06-04T02:37:56.255" v="13559"/>
          <ac:cxnSpMkLst>
            <pc:docMk/>
            <pc:sldMk cId="2000645116" sldId="946"/>
            <ac:cxnSpMk id="38" creationId="{48C2E5D8-B12F-AA71-67E7-0A466D9CA49F}"/>
          </ac:cxnSpMkLst>
        </pc:cxnChg>
        <pc:cxnChg chg="mod">
          <ac:chgData name="Phillip Kaufman" userId="c001b2a046940d7c" providerId="LiveId" clId="{5CB25B10-5B1C-4017-B167-ED3104435743}" dt="2024-06-02T23:27:50.855" v="12045"/>
          <ac:cxnSpMkLst>
            <pc:docMk/>
            <pc:sldMk cId="2000645116" sldId="946"/>
            <ac:cxnSpMk id="38" creationId="{C100E537-23F7-2401-D87A-75DAE9814CEE}"/>
          </ac:cxnSpMkLst>
        </pc:cxnChg>
        <pc:cxnChg chg="mod">
          <ac:chgData name="Phillip Kaufman" userId="c001b2a046940d7c" providerId="LiveId" clId="{5CB25B10-5B1C-4017-B167-ED3104435743}" dt="2024-05-27T07:32:41.722" v="8680"/>
          <ac:cxnSpMkLst>
            <pc:docMk/>
            <pc:sldMk cId="2000645116" sldId="946"/>
            <ac:cxnSpMk id="38" creationId="{C9142D76-02F8-E374-4099-B5AD9CB1111E}"/>
          </ac:cxnSpMkLst>
        </pc:cxnChg>
        <pc:cxnChg chg="mod">
          <ac:chgData name="Phillip Kaufman" userId="c001b2a046940d7c" providerId="LiveId" clId="{5CB25B10-5B1C-4017-B167-ED3104435743}" dt="2024-05-14T06:47:10.844" v="765"/>
          <ac:cxnSpMkLst>
            <pc:docMk/>
            <pc:sldMk cId="2000645116" sldId="946"/>
            <ac:cxnSpMk id="38" creationId="{D644D2F1-5203-8AD2-1BC3-FB822D322B14}"/>
          </ac:cxnSpMkLst>
        </pc:cxnChg>
        <pc:cxnChg chg="mod">
          <ac:chgData name="Phillip Kaufman" userId="c001b2a046940d7c" providerId="LiveId" clId="{5CB25B10-5B1C-4017-B167-ED3104435743}" dt="2024-06-04T02:37:56.255" v="13559"/>
          <ac:cxnSpMkLst>
            <pc:docMk/>
            <pc:sldMk cId="2000645116" sldId="946"/>
            <ac:cxnSpMk id="39" creationId="{23F00F79-F72E-8A16-7644-A2782CC04FF2}"/>
          </ac:cxnSpMkLst>
        </pc:cxnChg>
        <pc:cxnChg chg="mod">
          <ac:chgData name="Phillip Kaufman" userId="c001b2a046940d7c" providerId="LiveId" clId="{5CB25B10-5B1C-4017-B167-ED3104435743}" dt="2024-05-27T07:32:41.722" v="8680"/>
          <ac:cxnSpMkLst>
            <pc:docMk/>
            <pc:sldMk cId="2000645116" sldId="946"/>
            <ac:cxnSpMk id="39" creationId="{3F02CD7D-B7ED-0343-8AFC-DE44566FC857}"/>
          </ac:cxnSpMkLst>
        </pc:cxnChg>
        <pc:cxnChg chg="mod">
          <ac:chgData name="Phillip Kaufman" userId="c001b2a046940d7c" providerId="LiveId" clId="{5CB25B10-5B1C-4017-B167-ED3104435743}" dt="2024-05-14T06:47:10.844" v="765"/>
          <ac:cxnSpMkLst>
            <pc:docMk/>
            <pc:sldMk cId="2000645116" sldId="946"/>
            <ac:cxnSpMk id="39" creationId="{6666CA82-BB81-F424-090D-E694B0877A6D}"/>
          </ac:cxnSpMkLst>
        </pc:cxnChg>
        <pc:cxnChg chg="mod">
          <ac:chgData name="Phillip Kaufman" userId="c001b2a046940d7c" providerId="LiveId" clId="{5CB25B10-5B1C-4017-B167-ED3104435743}" dt="2024-06-02T23:27:50.855" v="12045"/>
          <ac:cxnSpMkLst>
            <pc:docMk/>
            <pc:sldMk cId="2000645116" sldId="946"/>
            <ac:cxnSpMk id="39" creationId="{FBE092C8-DDD1-DBA2-7616-BF5F743144D8}"/>
          </ac:cxnSpMkLst>
        </pc:cxnChg>
        <pc:cxnChg chg="mod">
          <ac:chgData name="Phillip Kaufman" userId="c001b2a046940d7c" providerId="LiveId" clId="{5CB25B10-5B1C-4017-B167-ED3104435743}" dt="2024-06-02T23:27:50.855" v="12045"/>
          <ac:cxnSpMkLst>
            <pc:docMk/>
            <pc:sldMk cId="2000645116" sldId="946"/>
            <ac:cxnSpMk id="40" creationId="{012988A1-ADA5-829E-E432-8029155FDC12}"/>
          </ac:cxnSpMkLst>
        </pc:cxnChg>
        <pc:cxnChg chg="mod">
          <ac:chgData name="Phillip Kaufman" userId="c001b2a046940d7c" providerId="LiveId" clId="{5CB25B10-5B1C-4017-B167-ED3104435743}" dt="2024-06-04T02:37:56.255" v="13559"/>
          <ac:cxnSpMkLst>
            <pc:docMk/>
            <pc:sldMk cId="2000645116" sldId="946"/>
            <ac:cxnSpMk id="40" creationId="{5ACD4396-02E8-14A1-69F9-B46D26415285}"/>
          </ac:cxnSpMkLst>
        </pc:cxnChg>
        <pc:cxnChg chg="mod">
          <ac:chgData name="Phillip Kaufman" userId="c001b2a046940d7c" providerId="LiveId" clId="{5CB25B10-5B1C-4017-B167-ED3104435743}" dt="2024-05-14T06:47:10.844" v="765"/>
          <ac:cxnSpMkLst>
            <pc:docMk/>
            <pc:sldMk cId="2000645116" sldId="946"/>
            <ac:cxnSpMk id="40" creationId="{CBAD9714-8A4C-760F-DA76-75BFA309223F}"/>
          </ac:cxnSpMkLst>
        </pc:cxnChg>
        <pc:cxnChg chg="mod">
          <ac:chgData name="Phillip Kaufman" userId="c001b2a046940d7c" providerId="LiveId" clId="{5CB25B10-5B1C-4017-B167-ED3104435743}" dt="2024-05-27T07:32:41.722" v="8680"/>
          <ac:cxnSpMkLst>
            <pc:docMk/>
            <pc:sldMk cId="2000645116" sldId="946"/>
            <ac:cxnSpMk id="40" creationId="{FDB2BEA9-FAC7-4AF6-2CBB-7DBC4BA96DA6}"/>
          </ac:cxnSpMkLst>
        </pc:cxnChg>
        <pc:cxnChg chg="mod">
          <ac:chgData name="Phillip Kaufman" userId="c001b2a046940d7c" providerId="LiveId" clId="{5CB25B10-5B1C-4017-B167-ED3104435743}" dt="2024-05-27T07:32:41.722" v="8680"/>
          <ac:cxnSpMkLst>
            <pc:docMk/>
            <pc:sldMk cId="2000645116" sldId="946"/>
            <ac:cxnSpMk id="41" creationId="{649A4FC3-DB25-B7DD-F9A1-D9B5CAFF6727}"/>
          </ac:cxnSpMkLst>
        </pc:cxnChg>
        <pc:cxnChg chg="mod">
          <ac:chgData name="Phillip Kaufman" userId="c001b2a046940d7c" providerId="LiveId" clId="{5CB25B10-5B1C-4017-B167-ED3104435743}" dt="2024-06-04T02:37:56.255" v="13559"/>
          <ac:cxnSpMkLst>
            <pc:docMk/>
            <pc:sldMk cId="2000645116" sldId="946"/>
            <ac:cxnSpMk id="41" creationId="{B353FF60-FD0F-15E2-E585-FB3F9C911468}"/>
          </ac:cxnSpMkLst>
        </pc:cxnChg>
        <pc:cxnChg chg="mod">
          <ac:chgData name="Phillip Kaufman" userId="c001b2a046940d7c" providerId="LiveId" clId="{5CB25B10-5B1C-4017-B167-ED3104435743}" dt="2024-05-14T06:47:10.844" v="765"/>
          <ac:cxnSpMkLst>
            <pc:docMk/>
            <pc:sldMk cId="2000645116" sldId="946"/>
            <ac:cxnSpMk id="41" creationId="{EE842B64-366E-F407-6856-C1C7475AA0EE}"/>
          </ac:cxnSpMkLst>
        </pc:cxnChg>
        <pc:cxnChg chg="mod">
          <ac:chgData name="Phillip Kaufman" userId="c001b2a046940d7c" providerId="LiveId" clId="{5CB25B10-5B1C-4017-B167-ED3104435743}" dt="2024-05-27T07:32:41.722" v="8680"/>
          <ac:cxnSpMkLst>
            <pc:docMk/>
            <pc:sldMk cId="2000645116" sldId="946"/>
            <ac:cxnSpMk id="42" creationId="{1E5639DE-EC61-08E3-6A41-74A1DA809512}"/>
          </ac:cxnSpMkLst>
        </pc:cxnChg>
        <pc:cxnChg chg="mod">
          <ac:chgData name="Phillip Kaufman" userId="c001b2a046940d7c" providerId="LiveId" clId="{5CB25B10-5B1C-4017-B167-ED3104435743}" dt="2024-05-14T06:47:10.844" v="765"/>
          <ac:cxnSpMkLst>
            <pc:docMk/>
            <pc:sldMk cId="2000645116" sldId="946"/>
            <ac:cxnSpMk id="42" creationId="{4085AAF2-964A-3191-BC61-7C7DA7ACCEB3}"/>
          </ac:cxnSpMkLst>
        </pc:cxnChg>
        <pc:cxnChg chg="mod">
          <ac:chgData name="Phillip Kaufman" userId="c001b2a046940d7c" providerId="LiveId" clId="{5CB25B10-5B1C-4017-B167-ED3104435743}" dt="2024-06-04T02:37:56.255" v="13559"/>
          <ac:cxnSpMkLst>
            <pc:docMk/>
            <pc:sldMk cId="2000645116" sldId="946"/>
            <ac:cxnSpMk id="42" creationId="{FC821234-447C-AA7C-71E0-9BD9C85535FD}"/>
          </ac:cxnSpMkLst>
        </pc:cxnChg>
        <pc:cxnChg chg="mod">
          <ac:chgData name="Phillip Kaufman" userId="c001b2a046940d7c" providerId="LiveId" clId="{5CB25B10-5B1C-4017-B167-ED3104435743}" dt="2024-06-04T02:37:56.255" v="13559"/>
          <ac:cxnSpMkLst>
            <pc:docMk/>
            <pc:sldMk cId="2000645116" sldId="946"/>
            <ac:cxnSpMk id="43" creationId="{3A8146E6-8CA2-3C8F-F4AD-3E7ED2E7A5C6}"/>
          </ac:cxnSpMkLst>
        </pc:cxnChg>
        <pc:cxnChg chg="mod">
          <ac:chgData name="Phillip Kaufman" userId="c001b2a046940d7c" providerId="LiveId" clId="{5CB25B10-5B1C-4017-B167-ED3104435743}" dt="2024-05-27T07:32:41.722" v="8680"/>
          <ac:cxnSpMkLst>
            <pc:docMk/>
            <pc:sldMk cId="2000645116" sldId="946"/>
            <ac:cxnSpMk id="43" creationId="{DFDD409D-4459-CF51-FC0C-5D85CDA58214}"/>
          </ac:cxnSpMkLst>
        </pc:cxnChg>
        <pc:cxnChg chg="mod">
          <ac:chgData name="Phillip Kaufman" userId="c001b2a046940d7c" providerId="LiveId" clId="{5CB25B10-5B1C-4017-B167-ED3104435743}" dt="2024-05-14T06:47:10.844" v="765"/>
          <ac:cxnSpMkLst>
            <pc:docMk/>
            <pc:sldMk cId="2000645116" sldId="946"/>
            <ac:cxnSpMk id="43" creationId="{E9361037-E2DB-C299-781F-1FE26C2FB3E4}"/>
          </ac:cxnSpMkLst>
        </pc:cxnChg>
        <pc:cxnChg chg="mod">
          <ac:chgData name="Phillip Kaufman" userId="c001b2a046940d7c" providerId="LiveId" clId="{5CB25B10-5B1C-4017-B167-ED3104435743}" dt="2024-06-04T02:37:56.255" v="13559"/>
          <ac:cxnSpMkLst>
            <pc:docMk/>
            <pc:sldMk cId="2000645116" sldId="946"/>
            <ac:cxnSpMk id="44" creationId="{4B382E5E-7351-3D85-99E3-E79F2863351C}"/>
          </ac:cxnSpMkLst>
        </pc:cxnChg>
        <pc:cxnChg chg="mod">
          <ac:chgData name="Phillip Kaufman" userId="c001b2a046940d7c" providerId="LiveId" clId="{5CB25B10-5B1C-4017-B167-ED3104435743}" dt="2024-05-14T06:47:10.844" v="765"/>
          <ac:cxnSpMkLst>
            <pc:docMk/>
            <pc:sldMk cId="2000645116" sldId="946"/>
            <ac:cxnSpMk id="44" creationId="{D6401852-5494-0865-168D-FEBD38F081C7}"/>
          </ac:cxnSpMkLst>
        </pc:cxnChg>
        <pc:cxnChg chg="mod">
          <ac:chgData name="Phillip Kaufman" userId="c001b2a046940d7c" providerId="LiveId" clId="{5CB25B10-5B1C-4017-B167-ED3104435743}" dt="2024-05-14T06:47:10.844" v="765"/>
          <ac:cxnSpMkLst>
            <pc:docMk/>
            <pc:sldMk cId="2000645116" sldId="946"/>
            <ac:cxnSpMk id="45" creationId="{78C3FD8B-9877-440D-AA2A-4E7F7C90C6DE}"/>
          </ac:cxnSpMkLst>
        </pc:cxnChg>
        <pc:cxnChg chg="mod">
          <ac:chgData name="Phillip Kaufman" userId="c001b2a046940d7c" providerId="LiveId" clId="{5CB25B10-5B1C-4017-B167-ED3104435743}" dt="2024-05-14T06:47:10.844" v="765"/>
          <ac:cxnSpMkLst>
            <pc:docMk/>
            <pc:sldMk cId="2000645116" sldId="946"/>
            <ac:cxnSpMk id="46" creationId="{F4FF7611-B9B9-CDFA-8BFC-A128EE83AF81}"/>
          </ac:cxnSpMkLst>
        </pc:cxnChg>
        <pc:cxnChg chg="mod">
          <ac:chgData name="Phillip Kaufman" userId="c001b2a046940d7c" providerId="LiveId" clId="{5CB25B10-5B1C-4017-B167-ED3104435743}" dt="2024-05-14T06:47:10.844" v="765"/>
          <ac:cxnSpMkLst>
            <pc:docMk/>
            <pc:sldMk cId="2000645116" sldId="946"/>
            <ac:cxnSpMk id="47" creationId="{EDAAD989-1671-CC13-0BF4-94CE866E033C}"/>
          </ac:cxnSpMkLst>
        </pc:cxnChg>
        <pc:cxnChg chg="mod">
          <ac:chgData name="Phillip Kaufman" userId="c001b2a046940d7c" providerId="LiveId" clId="{5CB25B10-5B1C-4017-B167-ED3104435743}" dt="2024-05-14T06:47:10.844" v="765"/>
          <ac:cxnSpMkLst>
            <pc:docMk/>
            <pc:sldMk cId="2000645116" sldId="946"/>
            <ac:cxnSpMk id="48" creationId="{EDC86D00-8390-D77A-E3DF-C84319039812}"/>
          </ac:cxnSpMkLst>
        </pc:cxnChg>
        <pc:cxnChg chg="mod">
          <ac:chgData name="Phillip Kaufman" userId="c001b2a046940d7c" providerId="LiveId" clId="{5CB25B10-5B1C-4017-B167-ED3104435743}" dt="2024-05-14T06:47:10.844" v="765"/>
          <ac:cxnSpMkLst>
            <pc:docMk/>
            <pc:sldMk cId="2000645116" sldId="946"/>
            <ac:cxnSpMk id="49" creationId="{68984606-0B8F-C0A8-940E-766720D11FA0}"/>
          </ac:cxnSpMkLst>
        </pc:cxnChg>
        <pc:cxnChg chg="mod">
          <ac:chgData name="Phillip Kaufman" userId="c001b2a046940d7c" providerId="LiveId" clId="{5CB25B10-5B1C-4017-B167-ED3104435743}" dt="2024-06-02T23:27:50.855" v="12045"/>
          <ac:cxnSpMkLst>
            <pc:docMk/>
            <pc:sldMk cId="2000645116" sldId="946"/>
            <ac:cxnSpMk id="50" creationId="{0A9A2144-A6D5-A3D1-0CE9-F994B86A8C35}"/>
          </ac:cxnSpMkLst>
        </pc:cxnChg>
        <pc:cxnChg chg="mod">
          <ac:chgData name="Phillip Kaufman" userId="c001b2a046940d7c" providerId="LiveId" clId="{5CB25B10-5B1C-4017-B167-ED3104435743}" dt="2024-06-02T23:27:50.855" v="12045"/>
          <ac:cxnSpMkLst>
            <pc:docMk/>
            <pc:sldMk cId="2000645116" sldId="946"/>
            <ac:cxnSpMk id="51" creationId="{B3184B0F-7234-BFD1-EAFB-668E599E2460}"/>
          </ac:cxnSpMkLst>
        </pc:cxnChg>
        <pc:cxnChg chg="mod">
          <ac:chgData name="Phillip Kaufman" userId="c001b2a046940d7c" providerId="LiveId" clId="{5CB25B10-5B1C-4017-B167-ED3104435743}" dt="2024-05-14T06:47:10.844" v="765"/>
          <ac:cxnSpMkLst>
            <pc:docMk/>
            <pc:sldMk cId="2000645116" sldId="946"/>
            <ac:cxnSpMk id="53" creationId="{1EC0D46E-958E-4972-9BE6-822D38A1F3F1}"/>
          </ac:cxnSpMkLst>
        </pc:cxnChg>
        <pc:cxnChg chg="mod">
          <ac:chgData name="Phillip Kaufman" userId="c001b2a046940d7c" providerId="LiveId" clId="{5CB25B10-5B1C-4017-B167-ED3104435743}" dt="2024-05-27T07:32:41.722" v="8680"/>
          <ac:cxnSpMkLst>
            <pc:docMk/>
            <pc:sldMk cId="2000645116" sldId="946"/>
            <ac:cxnSpMk id="53" creationId="{627EB19E-6110-DF87-5819-B5A865FCE1DB}"/>
          </ac:cxnSpMkLst>
        </pc:cxnChg>
        <pc:cxnChg chg="mod">
          <ac:chgData name="Phillip Kaufman" userId="c001b2a046940d7c" providerId="LiveId" clId="{5CB25B10-5B1C-4017-B167-ED3104435743}" dt="2024-05-14T06:47:10.844" v="765"/>
          <ac:cxnSpMkLst>
            <pc:docMk/>
            <pc:sldMk cId="2000645116" sldId="946"/>
            <ac:cxnSpMk id="54" creationId="{0F2F6A05-1D34-12FE-5F21-4B0DA513C1FD}"/>
          </ac:cxnSpMkLst>
        </pc:cxnChg>
        <pc:cxnChg chg="mod">
          <ac:chgData name="Phillip Kaufman" userId="c001b2a046940d7c" providerId="LiveId" clId="{5CB25B10-5B1C-4017-B167-ED3104435743}" dt="2024-05-27T07:32:41.722" v="8680"/>
          <ac:cxnSpMkLst>
            <pc:docMk/>
            <pc:sldMk cId="2000645116" sldId="946"/>
            <ac:cxnSpMk id="54" creationId="{CE2B12F5-8930-DC18-EBA4-3FCE25B0625E}"/>
          </ac:cxnSpMkLst>
        </pc:cxnChg>
        <pc:cxnChg chg="mod topLvl">
          <ac:chgData name="Phillip Kaufman" userId="c001b2a046940d7c" providerId="LiveId" clId="{5CB25B10-5B1C-4017-B167-ED3104435743}" dt="2024-06-02T23:29:10.217" v="12072" actId="165"/>
          <ac:cxnSpMkLst>
            <pc:docMk/>
            <pc:sldMk cId="2000645116" sldId="946"/>
            <ac:cxnSpMk id="55" creationId="{1D08CCB5-53BF-BFC2-C1AC-015F3B94EF22}"/>
          </ac:cxnSpMkLst>
        </pc:cxnChg>
        <pc:cxnChg chg="mod topLvl">
          <ac:chgData name="Phillip Kaufman" userId="c001b2a046940d7c" providerId="LiveId" clId="{5CB25B10-5B1C-4017-B167-ED3104435743}" dt="2024-06-02T23:29:10.217" v="12072" actId="165"/>
          <ac:cxnSpMkLst>
            <pc:docMk/>
            <pc:sldMk cId="2000645116" sldId="946"/>
            <ac:cxnSpMk id="56" creationId="{BCDCE1F7-C8FE-3F63-A000-F59D8F2E63E7}"/>
          </ac:cxnSpMkLst>
        </pc:cxnChg>
        <pc:cxnChg chg="mod topLvl">
          <ac:chgData name="Phillip Kaufman" userId="c001b2a046940d7c" providerId="LiveId" clId="{5CB25B10-5B1C-4017-B167-ED3104435743}" dt="2024-06-02T23:29:10.217" v="12072" actId="165"/>
          <ac:cxnSpMkLst>
            <pc:docMk/>
            <pc:sldMk cId="2000645116" sldId="946"/>
            <ac:cxnSpMk id="57" creationId="{BFC6F502-82E6-CA2B-648A-66C9A6C700AA}"/>
          </ac:cxnSpMkLst>
        </pc:cxnChg>
        <pc:cxnChg chg="mod topLvl">
          <ac:chgData name="Phillip Kaufman" userId="c001b2a046940d7c" providerId="LiveId" clId="{5CB25B10-5B1C-4017-B167-ED3104435743}" dt="2024-06-02T23:29:10.217" v="12072" actId="165"/>
          <ac:cxnSpMkLst>
            <pc:docMk/>
            <pc:sldMk cId="2000645116" sldId="946"/>
            <ac:cxnSpMk id="58" creationId="{8C1AE45F-9B57-DAE4-EB70-3FBCACE92F81}"/>
          </ac:cxnSpMkLst>
        </pc:cxnChg>
        <pc:cxnChg chg="mod">
          <ac:chgData name="Phillip Kaufman" userId="c001b2a046940d7c" providerId="LiveId" clId="{5CB25B10-5B1C-4017-B167-ED3104435743}" dt="2024-05-30T06:22:21.807" v="9609"/>
          <ac:cxnSpMkLst>
            <pc:docMk/>
            <pc:sldMk cId="2000645116" sldId="946"/>
            <ac:cxnSpMk id="58" creationId="{AB8B0DA9-3399-610A-07A5-921A01F94C1F}"/>
          </ac:cxnSpMkLst>
        </pc:cxnChg>
        <pc:cxnChg chg="mod">
          <ac:chgData name="Phillip Kaufman" userId="c001b2a046940d7c" providerId="LiveId" clId="{5CB25B10-5B1C-4017-B167-ED3104435743}" dt="2024-05-30T06:22:21.807" v="9609"/>
          <ac:cxnSpMkLst>
            <pc:docMk/>
            <pc:sldMk cId="2000645116" sldId="946"/>
            <ac:cxnSpMk id="59" creationId="{6614B3EA-C44C-DF8D-FEC5-511FE28E0D6A}"/>
          </ac:cxnSpMkLst>
        </pc:cxnChg>
        <pc:cxnChg chg="mod topLvl">
          <ac:chgData name="Phillip Kaufman" userId="c001b2a046940d7c" providerId="LiveId" clId="{5CB25B10-5B1C-4017-B167-ED3104435743}" dt="2024-06-02T23:29:10.217" v="12072" actId="165"/>
          <ac:cxnSpMkLst>
            <pc:docMk/>
            <pc:sldMk cId="2000645116" sldId="946"/>
            <ac:cxnSpMk id="59" creationId="{C6D7BC7D-EF69-F249-9A7C-97450620F929}"/>
          </ac:cxnSpMkLst>
        </pc:cxnChg>
        <pc:cxnChg chg="mod">
          <ac:chgData name="Phillip Kaufman" userId="c001b2a046940d7c" providerId="LiveId" clId="{5CB25B10-5B1C-4017-B167-ED3104435743}" dt="2024-05-30T06:22:21.807" v="9609"/>
          <ac:cxnSpMkLst>
            <pc:docMk/>
            <pc:sldMk cId="2000645116" sldId="946"/>
            <ac:cxnSpMk id="60" creationId="{81DED11C-D238-7A68-FBCE-B987FCD35661}"/>
          </ac:cxnSpMkLst>
        </pc:cxnChg>
        <pc:cxnChg chg="mod topLvl">
          <ac:chgData name="Phillip Kaufman" userId="c001b2a046940d7c" providerId="LiveId" clId="{5CB25B10-5B1C-4017-B167-ED3104435743}" dt="2024-06-02T23:29:10.217" v="12072" actId="165"/>
          <ac:cxnSpMkLst>
            <pc:docMk/>
            <pc:sldMk cId="2000645116" sldId="946"/>
            <ac:cxnSpMk id="60" creationId="{9CF9E869-CFAF-9BD1-EB9E-03FF26BC1352}"/>
          </ac:cxnSpMkLst>
        </pc:cxnChg>
        <pc:cxnChg chg="mod">
          <ac:chgData name="Phillip Kaufman" userId="c001b2a046940d7c" providerId="LiveId" clId="{5CB25B10-5B1C-4017-B167-ED3104435743}" dt="2024-05-30T06:22:21.807" v="9609"/>
          <ac:cxnSpMkLst>
            <pc:docMk/>
            <pc:sldMk cId="2000645116" sldId="946"/>
            <ac:cxnSpMk id="61" creationId="{74F5BBA7-32C3-EB7D-A654-D43EADEC339E}"/>
          </ac:cxnSpMkLst>
        </pc:cxnChg>
        <pc:cxnChg chg="mod topLvl">
          <ac:chgData name="Phillip Kaufman" userId="c001b2a046940d7c" providerId="LiveId" clId="{5CB25B10-5B1C-4017-B167-ED3104435743}" dt="2024-06-02T23:29:10.217" v="12072" actId="165"/>
          <ac:cxnSpMkLst>
            <pc:docMk/>
            <pc:sldMk cId="2000645116" sldId="946"/>
            <ac:cxnSpMk id="61" creationId="{D9D3A10D-6DEE-F4CC-ECDF-A8E44FDAE387}"/>
          </ac:cxnSpMkLst>
        </pc:cxnChg>
        <pc:cxnChg chg="mod">
          <ac:chgData name="Phillip Kaufman" userId="c001b2a046940d7c" providerId="LiveId" clId="{5CB25B10-5B1C-4017-B167-ED3104435743}" dt="2024-05-30T06:22:21.807" v="9609"/>
          <ac:cxnSpMkLst>
            <pc:docMk/>
            <pc:sldMk cId="2000645116" sldId="946"/>
            <ac:cxnSpMk id="62" creationId="{0B7DC378-CD21-4FFE-E65C-9F5EC30CB194}"/>
          </ac:cxnSpMkLst>
        </pc:cxnChg>
        <pc:cxnChg chg="mod topLvl">
          <ac:chgData name="Phillip Kaufman" userId="c001b2a046940d7c" providerId="LiveId" clId="{5CB25B10-5B1C-4017-B167-ED3104435743}" dt="2024-06-02T23:29:10.217" v="12072" actId="165"/>
          <ac:cxnSpMkLst>
            <pc:docMk/>
            <pc:sldMk cId="2000645116" sldId="946"/>
            <ac:cxnSpMk id="62" creationId="{43301CC7-EB54-4121-AD82-37AF1BC63A88}"/>
          </ac:cxnSpMkLst>
        </pc:cxnChg>
        <pc:cxnChg chg="mod topLvl">
          <ac:chgData name="Phillip Kaufman" userId="c001b2a046940d7c" providerId="LiveId" clId="{5CB25B10-5B1C-4017-B167-ED3104435743}" dt="2024-06-02T23:29:10.217" v="12072" actId="165"/>
          <ac:cxnSpMkLst>
            <pc:docMk/>
            <pc:sldMk cId="2000645116" sldId="946"/>
            <ac:cxnSpMk id="63" creationId="{18FD7C2F-4FC6-B7DC-59C2-51295C0FFD97}"/>
          </ac:cxnSpMkLst>
        </pc:cxnChg>
        <pc:cxnChg chg="mod">
          <ac:chgData name="Phillip Kaufman" userId="c001b2a046940d7c" providerId="LiveId" clId="{5CB25B10-5B1C-4017-B167-ED3104435743}" dt="2024-05-30T06:22:21.807" v="9609"/>
          <ac:cxnSpMkLst>
            <pc:docMk/>
            <pc:sldMk cId="2000645116" sldId="946"/>
            <ac:cxnSpMk id="63" creationId="{50D8AB8E-30DC-23C0-77F1-19A41B5FC676}"/>
          </ac:cxnSpMkLst>
        </pc:cxnChg>
        <pc:cxnChg chg="mod topLvl">
          <ac:chgData name="Phillip Kaufman" userId="c001b2a046940d7c" providerId="LiveId" clId="{5CB25B10-5B1C-4017-B167-ED3104435743}" dt="2024-06-02T23:29:10.217" v="12072" actId="165"/>
          <ac:cxnSpMkLst>
            <pc:docMk/>
            <pc:sldMk cId="2000645116" sldId="946"/>
            <ac:cxnSpMk id="256" creationId="{1ACEBE7D-64A9-C629-58F4-BE475F9BE633}"/>
          </ac:cxnSpMkLst>
        </pc:cxnChg>
        <pc:cxnChg chg="mod">
          <ac:chgData name="Phillip Kaufman" userId="c001b2a046940d7c" providerId="LiveId" clId="{5CB25B10-5B1C-4017-B167-ED3104435743}" dt="2024-05-18T02:58:25.288" v="2641"/>
          <ac:cxnSpMkLst>
            <pc:docMk/>
            <pc:sldMk cId="2000645116" sldId="946"/>
            <ac:cxnSpMk id="256" creationId="{385F8FB6-CC69-6E2F-B013-D7CE9F2FFCEA}"/>
          </ac:cxnSpMkLst>
        </pc:cxnChg>
        <pc:cxnChg chg="mod">
          <ac:chgData name="Phillip Kaufman" userId="c001b2a046940d7c" providerId="LiveId" clId="{5CB25B10-5B1C-4017-B167-ED3104435743}" dt="2024-05-30T06:22:21.807" v="9609"/>
          <ac:cxnSpMkLst>
            <pc:docMk/>
            <pc:sldMk cId="2000645116" sldId="946"/>
            <ac:cxnSpMk id="256" creationId="{5E716FCA-7FDC-989E-CC08-A41C1BB16064}"/>
          </ac:cxnSpMkLst>
        </pc:cxnChg>
        <pc:cxnChg chg="mod">
          <ac:chgData name="Phillip Kaufman" userId="c001b2a046940d7c" providerId="LiveId" clId="{5CB25B10-5B1C-4017-B167-ED3104435743}" dt="2024-05-18T02:58:25.288" v="2641"/>
          <ac:cxnSpMkLst>
            <pc:docMk/>
            <pc:sldMk cId="2000645116" sldId="946"/>
            <ac:cxnSpMk id="258" creationId="{5681F75B-814F-8BA5-81FA-5BBC462EEA89}"/>
          </ac:cxnSpMkLst>
        </pc:cxnChg>
        <pc:cxnChg chg="mod">
          <ac:chgData name="Phillip Kaufman" userId="c001b2a046940d7c" providerId="LiveId" clId="{5CB25B10-5B1C-4017-B167-ED3104435743}" dt="2024-05-30T06:22:21.807" v="9609"/>
          <ac:cxnSpMkLst>
            <pc:docMk/>
            <pc:sldMk cId="2000645116" sldId="946"/>
            <ac:cxnSpMk id="258" creationId="{A2BC1ACC-B4F0-3EBC-2494-B6419A493154}"/>
          </ac:cxnSpMkLst>
        </pc:cxnChg>
        <pc:cxnChg chg="mod topLvl">
          <ac:chgData name="Phillip Kaufman" userId="c001b2a046940d7c" providerId="LiveId" clId="{5CB25B10-5B1C-4017-B167-ED3104435743}" dt="2024-06-02T23:29:10.217" v="12072" actId="165"/>
          <ac:cxnSpMkLst>
            <pc:docMk/>
            <pc:sldMk cId="2000645116" sldId="946"/>
            <ac:cxnSpMk id="258" creationId="{E6BA1B4B-5134-3A4F-F109-3FFCFA9915DD}"/>
          </ac:cxnSpMkLst>
        </pc:cxnChg>
        <pc:cxnChg chg="mod">
          <ac:chgData name="Phillip Kaufman" userId="c001b2a046940d7c" providerId="LiveId" clId="{5CB25B10-5B1C-4017-B167-ED3104435743}" dt="2024-05-30T06:22:21.807" v="9609"/>
          <ac:cxnSpMkLst>
            <pc:docMk/>
            <pc:sldMk cId="2000645116" sldId="946"/>
            <ac:cxnSpMk id="259" creationId="{ABA07831-9ACF-B8A6-7FFC-D20100D3A095}"/>
          </ac:cxnSpMkLst>
        </pc:cxnChg>
        <pc:cxnChg chg="mod">
          <ac:chgData name="Phillip Kaufman" userId="c001b2a046940d7c" providerId="LiveId" clId="{5CB25B10-5B1C-4017-B167-ED3104435743}" dt="2024-05-18T02:58:25.288" v="2641"/>
          <ac:cxnSpMkLst>
            <pc:docMk/>
            <pc:sldMk cId="2000645116" sldId="946"/>
            <ac:cxnSpMk id="259" creationId="{C9F6E804-0B06-0AA7-4F53-A8CA6BEDCF27}"/>
          </ac:cxnSpMkLst>
        </pc:cxnChg>
        <pc:cxnChg chg="mod topLvl">
          <ac:chgData name="Phillip Kaufman" userId="c001b2a046940d7c" providerId="LiveId" clId="{5CB25B10-5B1C-4017-B167-ED3104435743}" dt="2024-06-02T23:29:10.217" v="12072" actId="165"/>
          <ac:cxnSpMkLst>
            <pc:docMk/>
            <pc:sldMk cId="2000645116" sldId="946"/>
            <ac:cxnSpMk id="259" creationId="{E672A4B9-B2B7-0FD5-6E84-7E383B3431E7}"/>
          </ac:cxnSpMkLst>
        </pc:cxnChg>
        <pc:cxnChg chg="mod">
          <ac:chgData name="Phillip Kaufman" userId="c001b2a046940d7c" providerId="LiveId" clId="{5CB25B10-5B1C-4017-B167-ED3104435743}" dt="2024-05-18T02:58:25.288" v="2641"/>
          <ac:cxnSpMkLst>
            <pc:docMk/>
            <pc:sldMk cId="2000645116" sldId="946"/>
            <ac:cxnSpMk id="260" creationId="{5B8917C1-0F27-2EBA-4902-E426F29B7337}"/>
          </ac:cxnSpMkLst>
        </pc:cxnChg>
        <pc:cxnChg chg="mod">
          <ac:chgData name="Phillip Kaufman" userId="c001b2a046940d7c" providerId="LiveId" clId="{5CB25B10-5B1C-4017-B167-ED3104435743}" dt="2024-05-30T06:22:21.807" v="9609"/>
          <ac:cxnSpMkLst>
            <pc:docMk/>
            <pc:sldMk cId="2000645116" sldId="946"/>
            <ac:cxnSpMk id="260" creationId="{831A065A-7BBE-A244-CD73-0F19382B2A00}"/>
          </ac:cxnSpMkLst>
        </pc:cxnChg>
        <pc:cxnChg chg="mod topLvl">
          <ac:chgData name="Phillip Kaufman" userId="c001b2a046940d7c" providerId="LiveId" clId="{5CB25B10-5B1C-4017-B167-ED3104435743}" dt="2024-06-02T23:29:10.217" v="12072" actId="165"/>
          <ac:cxnSpMkLst>
            <pc:docMk/>
            <pc:sldMk cId="2000645116" sldId="946"/>
            <ac:cxnSpMk id="260" creationId="{8853E30F-3287-3356-5240-11324CD8A66C}"/>
          </ac:cxnSpMkLst>
        </pc:cxnChg>
        <pc:cxnChg chg="mod topLvl">
          <ac:chgData name="Phillip Kaufman" userId="c001b2a046940d7c" providerId="LiveId" clId="{5CB25B10-5B1C-4017-B167-ED3104435743}" dt="2024-06-02T23:29:10.217" v="12072" actId="165"/>
          <ac:cxnSpMkLst>
            <pc:docMk/>
            <pc:sldMk cId="2000645116" sldId="946"/>
            <ac:cxnSpMk id="261" creationId="{1906A47A-538A-FD0A-541F-A7C157D12D40}"/>
          </ac:cxnSpMkLst>
        </pc:cxnChg>
        <pc:cxnChg chg="mod">
          <ac:chgData name="Phillip Kaufman" userId="c001b2a046940d7c" providerId="LiveId" clId="{5CB25B10-5B1C-4017-B167-ED3104435743}" dt="2024-05-18T02:58:25.288" v="2641"/>
          <ac:cxnSpMkLst>
            <pc:docMk/>
            <pc:sldMk cId="2000645116" sldId="946"/>
            <ac:cxnSpMk id="261" creationId="{978D4117-33F7-8280-17C6-3817BB7F5CD1}"/>
          </ac:cxnSpMkLst>
        </pc:cxnChg>
        <pc:cxnChg chg="mod">
          <ac:chgData name="Phillip Kaufman" userId="c001b2a046940d7c" providerId="LiveId" clId="{5CB25B10-5B1C-4017-B167-ED3104435743}" dt="2024-05-30T06:22:21.807" v="9609"/>
          <ac:cxnSpMkLst>
            <pc:docMk/>
            <pc:sldMk cId="2000645116" sldId="946"/>
            <ac:cxnSpMk id="261" creationId="{A4BED354-0015-FF82-CDBE-26CBE7B390DD}"/>
          </ac:cxnSpMkLst>
        </pc:cxnChg>
        <pc:cxnChg chg="mod">
          <ac:chgData name="Phillip Kaufman" userId="c001b2a046940d7c" providerId="LiveId" clId="{5CB25B10-5B1C-4017-B167-ED3104435743}" dt="2024-05-18T02:58:25.288" v="2641"/>
          <ac:cxnSpMkLst>
            <pc:docMk/>
            <pc:sldMk cId="2000645116" sldId="946"/>
            <ac:cxnSpMk id="262" creationId="{3CB3BA1D-845B-31D8-9890-F0745C54547C}"/>
          </ac:cxnSpMkLst>
        </pc:cxnChg>
        <pc:cxnChg chg="mod">
          <ac:chgData name="Phillip Kaufman" userId="c001b2a046940d7c" providerId="LiveId" clId="{5CB25B10-5B1C-4017-B167-ED3104435743}" dt="2024-05-30T06:22:21.807" v="9609"/>
          <ac:cxnSpMkLst>
            <pc:docMk/>
            <pc:sldMk cId="2000645116" sldId="946"/>
            <ac:cxnSpMk id="262" creationId="{AF1C8564-7BF5-262A-0F61-238BDEC9676F}"/>
          </ac:cxnSpMkLst>
        </pc:cxnChg>
        <pc:cxnChg chg="mod topLvl">
          <ac:chgData name="Phillip Kaufman" userId="c001b2a046940d7c" providerId="LiveId" clId="{5CB25B10-5B1C-4017-B167-ED3104435743}" dt="2024-06-02T23:29:10.217" v="12072" actId="165"/>
          <ac:cxnSpMkLst>
            <pc:docMk/>
            <pc:sldMk cId="2000645116" sldId="946"/>
            <ac:cxnSpMk id="262" creationId="{C29B9F81-60E7-726D-CC15-E89E7042DE93}"/>
          </ac:cxnSpMkLst>
        </pc:cxnChg>
        <pc:cxnChg chg="mod">
          <ac:chgData name="Phillip Kaufman" userId="c001b2a046940d7c" providerId="LiveId" clId="{5CB25B10-5B1C-4017-B167-ED3104435743}" dt="2024-05-18T02:58:25.288" v="2641"/>
          <ac:cxnSpMkLst>
            <pc:docMk/>
            <pc:sldMk cId="2000645116" sldId="946"/>
            <ac:cxnSpMk id="263" creationId="{12E12594-181C-2535-97DB-1AA17A846620}"/>
          </ac:cxnSpMkLst>
        </pc:cxnChg>
        <pc:cxnChg chg="mod topLvl">
          <ac:chgData name="Phillip Kaufman" userId="c001b2a046940d7c" providerId="LiveId" clId="{5CB25B10-5B1C-4017-B167-ED3104435743}" dt="2024-06-02T23:29:10.217" v="12072" actId="165"/>
          <ac:cxnSpMkLst>
            <pc:docMk/>
            <pc:sldMk cId="2000645116" sldId="946"/>
            <ac:cxnSpMk id="263" creationId="{31FCDB89-C844-A102-9008-A937B8033F27}"/>
          </ac:cxnSpMkLst>
        </pc:cxnChg>
        <pc:cxnChg chg="mod">
          <ac:chgData name="Phillip Kaufman" userId="c001b2a046940d7c" providerId="LiveId" clId="{5CB25B10-5B1C-4017-B167-ED3104435743}" dt="2024-05-30T06:22:21.807" v="9609"/>
          <ac:cxnSpMkLst>
            <pc:docMk/>
            <pc:sldMk cId="2000645116" sldId="946"/>
            <ac:cxnSpMk id="263" creationId="{B1D7ABBF-849C-2070-B67C-BA82E50A6F38}"/>
          </ac:cxnSpMkLst>
        </pc:cxnChg>
        <pc:cxnChg chg="mod">
          <ac:chgData name="Phillip Kaufman" userId="c001b2a046940d7c" providerId="LiveId" clId="{5CB25B10-5B1C-4017-B167-ED3104435743}" dt="2024-05-18T02:58:25.288" v="2641"/>
          <ac:cxnSpMkLst>
            <pc:docMk/>
            <pc:sldMk cId="2000645116" sldId="946"/>
            <ac:cxnSpMk id="264" creationId="{33FF3B92-437C-6AB9-6C90-763BD13FB44E}"/>
          </ac:cxnSpMkLst>
        </pc:cxnChg>
        <pc:cxnChg chg="mod topLvl">
          <ac:chgData name="Phillip Kaufman" userId="c001b2a046940d7c" providerId="LiveId" clId="{5CB25B10-5B1C-4017-B167-ED3104435743}" dt="2024-06-02T23:29:10.217" v="12072" actId="165"/>
          <ac:cxnSpMkLst>
            <pc:docMk/>
            <pc:sldMk cId="2000645116" sldId="946"/>
            <ac:cxnSpMk id="264" creationId="{68872C71-7EA6-CDC5-AF77-7E3D9204D03D}"/>
          </ac:cxnSpMkLst>
        </pc:cxnChg>
        <pc:cxnChg chg="mod">
          <ac:chgData name="Phillip Kaufman" userId="c001b2a046940d7c" providerId="LiveId" clId="{5CB25B10-5B1C-4017-B167-ED3104435743}" dt="2024-05-30T06:22:21.807" v="9609"/>
          <ac:cxnSpMkLst>
            <pc:docMk/>
            <pc:sldMk cId="2000645116" sldId="946"/>
            <ac:cxnSpMk id="264" creationId="{F2FA3126-A897-B559-9009-67C3B6D33966}"/>
          </ac:cxnSpMkLst>
        </pc:cxnChg>
        <pc:cxnChg chg="mod">
          <ac:chgData name="Phillip Kaufman" userId="c001b2a046940d7c" providerId="LiveId" clId="{5CB25B10-5B1C-4017-B167-ED3104435743}" dt="2024-05-30T06:22:21.807" v="9609"/>
          <ac:cxnSpMkLst>
            <pc:docMk/>
            <pc:sldMk cId="2000645116" sldId="946"/>
            <ac:cxnSpMk id="265" creationId="{86C1BD59-E976-8722-CF45-F926B307B6DC}"/>
          </ac:cxnSpMkLst>
        </pc:cxnChg>
        <pc:cxnChg chg="mod">
          <ac:chgData name="Phillip Kaufman" userId="c001b2a046940d7c" providerId="LiveId" clId="{5CB25B10-5B1C-4017-B167-ED3104435743}" dt="2024-05-18T02:58:25.288" v="2641"/>
          <ac:cxnSpMkLst>
            <pc:docMk/>
            <pc:sldMk cId="2000645116" sldId="946"/>
            <ac:cxnSpMk id="265" creationId="{9D9FFA5A-419A-B40A-6637-5D76F00A2185}"/>
          </ac:cxnSpMkLst>
        </pc:cxnChg>
        <pc:cxnChg chg="mod topLvl">
          <ac:chgData name="Phillip Kaufman" userId="c001b2a046940d7c" providerId="LiveId" clId="{5CB25B10-5B1C-4017-B167-ED3104435743}" dt="2024-06-02T23:29:10.217" v="12072" actId="165"/>
          <ac:cxnSpMkLst>
            <pc:docMk/>
            <pc:sldMk cId="2000645116" sldId="946"/>
            <ac:cxnSpMk id="265" creationId="{E738FBF0-9A75-F23D-720A-BAF234A81DD7}"/>
          </ac:cxnSpMkLst>
        </pc:cxnChg>
        <pc:cxnChg chg="mod topLvl">
          <ac:chgData name="Phillip Kaufman" userId="c001b2a046940d7c" providerId="LiveId" clId="{5CB25B10-5B1C-4017-B167-ED3104435743}" dt="2024-06-02T23:29:10.217" v="12072" actId="165"/>
          <ac:cxnSpMkLst>
            <pc:docMk/>
            <pc:sldMk cId="2000645116" sldId="946"/>
            <ac:cxnSpMk id="266" creationId="{905EDD83-D4F7-933C-02DD-A1CFF5569C7A}"/>
          </ac:cxnSpMkLst>
        </pc:cxnChg>
        <pc:cxnChg chg="mod">
          <ac:chgData name="Phillip Kaufman" userId="c001b2a046940d7c" providerId="LiveId" clId="{5CB25B10-5B1C-4017-B167-ED3104435743}" dt="2024-05-30T06:22:21.807" v="9609"/>
          <ac:cxnSpMkLst>
            <pc:docMk/>
            <pc:sldMk cId="2000645116" sldId="946"/>
            <ac:cxnSpMk id="266" creationId="{BA16ABA3-8FD1-2D66-B596-3E51D5302D3C}"/>
          </ac:cxnSpMkLst>
        </pc:cxnChg>
        <pc:cxnChg chg="mod">
          <ac:chgData name="Phillip Kaufman" userId="c001b2a046940d7c" providerId="LiveId" clId="{5CB25B10-5B1C-4017-B167-ED3104435743}" dt="2024-05-18T02:58:25.288" v="2641"/>
          <ac:cxnSpMkLst>
            <pc:docMk/>
            <pc:sldMk cId="2000645116" sldId="946"/>
            <ac:cxnSpMk id="266" creationId="{BE8D1838-F3E2-808F-57A1-303A332FCB10}"/>
          </ac:cxnSpMkLst>
        </pc:cxnChg>
        <pc:cxnChg chg="mod">
          <ac:chgData name="Phillip Kaufman" userId="c001b2a046940d7c" providerId="LiveId" clId="{5CB25B10-5B1C-4017-B167-ED3104435743}" dt="2024-05-30T06:22:21.807" v="9609"/>
          <ac:cxnSpMkLst>
            <pc:docMk/>
            <pc:sldMk cId="2000645116" sldId="946"/>
            <ac:cxnSpMk id="267" creationId="{4CCFF4C9-0315-BDFE-1FBA-180D3847070D}"/>
          </ac:cxnSpMkLst>
        </pc:cxnChg>
        <pc:cxnChg chg="mod">
          <ac:chgData name="Phillip Kaufman" userId="c001b2a046940d7c" providerId="LiveId" clId="{5CB25B10-5B1C-4017-B167-ED3104435743}" dt="2024-05-18T02:58:25.288" v="2641"/>
          <ac:cxnSpMkLst>
            <pc:docMk/>
            <pc:sldMk cId="2000645116" sldId="946"/>
            <ac:cxnSpMk id="267" creationId="{AEA601BA-0EFE-9650-9472-B7E7DE3DC33B}"/>
          </ac:cxnSpMkLst>
        </pc:cxnChg>
        <pc:cxnChg chg="mod topLvl">
          <ac:chgData name="Phillip Kaufman" userId="c001b2a046940d7c" providerId="LiveId" clId="{5CB25B10-5B1C-4017-B167-ED3104435743}" dt="2024-06-02T23:29:10.217" v="12072" actId="165"/>
          <ac:cxnSpMkLst>
            <pc:docMk/>
            <pc:sldMk cId="2000645116" sldId="946"/>
            <ac:cxnSpMk id="267" creationId="{C2EA4DB7-7999-5579-DA07-9B65BBBB5932}"/>
          </ac:cxnSpMkLst>
        </pc:cxnChg>
        <pc:cxnChg chg="mod">
          <ac:chgData name="Phillip Kaufman" userId="c001b2a046940d7c" providerId="LiveId" clId="{5CB25B10-5B1C-4017-B167-ED3104435743}" dt="2024-05-18T02:58:25.288" v="2641"/>
          <ac:cxnSpMkLst>
            <pc:docMk/>
            <pc:sldMk cId="2000645116" sldId="946"/>
            <ac:cxnSpMk id="268" creationId="{6CF7DA90-E822-329D-7DE6-F31914CAE226}"/>
          </ac:cxnSpMkLst>
        </pc:cxnChg>
        <pc:cxnChg chg="mod topLvl">
          <ac:chgData name="Phillip Kaufman" userId="c001b2a046940d7c" providerId="LiveId" clId="{5CB25B10-5B1C-4017-B167-ED3104435743}" dt="2024-06-02T23:29:10.217" v="12072" actId="165"/>
          <ac:cxnSpMkLst>
            <pc:docMk/>
            <pc:sldMk cId="2000645116" sldId="946"/>
            <ac:cxnSpMk id="268" creationId="{73988DE4-8B43-942E-5F14-B8EDF04F0B55}"/>
          </ac:cxnSpMkLst>
        </pc:cxnChg>
        <pc:cxnChg chg="mod">
          <ac:chgData name="Phillip Kaufman" userId="c001b2a046940d7c" providerId="LiveId" clId="{5CB25B10-5B1C-4017-B167-ED3104435743}" dt="2024-05-30T06:22:21.807" v="9609"/>
          <ac:cxnSpMkLst>
            <pc:docMk/>
            <pc:sldMk cId="2000645116" sldId="946"/>
            <ac:cxnSpMk id="268" creationId="{F3AC8D65-4EB7-3C0E-E927-0FC5283AD585}"/>
          </ac:cxnSpMkLst>
        </pc:cxnChg>
        <pc:cxnChg chg="mod">
          <ac:chgData name="Phillip Kaufman" userId="c001b2a046940d7c" providerId="LiveId" clId="{5CB25B10-5B1C-4017-B167-ED3104435743}" dt="2024-05-18T02:58:25.288" v="2641"/>
          <ac:cxnSpMkLst>
            <pc:docMk/>
            <pc:sldMk cId="2000645116" sldId="946"/>
            <ac:cxnSpMk id="269" creationId="{4DF1D225-BB54-81AD-2333-1154873465A5}"/>
          </ac:cxnSpMkLst>
        </pc:cxnChg>
        <pc:cxnChg chg="mod topLvl">
          <ac:chgData name="Phillip Kaufman" userId="c001b2a046940d7c" providerId="LiveId" clId="{5CB25B10-5B1C-4017-B167-ED3104435743}" dt="2024-06-02T23:29:10.217" v="12072" actId="165"/>
          <ac:cxnSpMkLst>
            <pc:docMk/>
            <pc:sldMk cId="2000645116" sldId="946"/>
            <ac:cxnSpMk id="269" creationId="{5331E584-E69B-9AF8-0866-B3ECE7BC75D2}"/>
          </ac:cxnSpMkLst>
        </pc:cxnChg>
        <pc:cxnChg chg="mod">
          <ac:chgData name="Phillip Kaufman" userId="c001b2a046940d7c" providerId="LiveId" clId="{5CB25B10-5B1C-4017-B167-ED3104435743}" dt="2024-05-30T06:22:21.807" v="9609"/>
          <ac:cxnSpMkLst>
            <pc:docMk/>
            <pc:sldMk cId="2000645116" sldId="946"/>
            <ac:cxnSpMk id="269" creationId="{A008911C-9B4C-22A2-213F-525CAAAE9270}"/>
          </ac:cxnSpMkLst>
        </pc:cxnChg>
        <pc:cxnChg chg="mod topLvl">
          <ac:chgData name="Phillip Kaufman" userId="c001b2a046940d7c" providerId="LiveId" clId="{5CB25B10-5B1C-4017-B167-ED3104435743}" dt="2024-06-02T23:29:10.217" v="12072" actId="165"/>
          <ac:cxnSpMkLst>
            <pc:docMk/>
            <pc:sldMk cId="2000645116" sldId="946"/>
            <ac:cxnSpMk id="270" creationId="{64FD2214-2CB2-77ED-1C18-10C70FFC6AB0}"/>
          </ac:cxnSpMkLst>
        </pc:cxnChg>
        <pc:cxnChg chg="mod">
          <ac:chgData name="Phillip Kaufman" userId="c001b2a046940d7c" providerId="LiveId" clId="{5CB25B10-5B1C-4017-B167-ED3104435743}" dt="2024-05-18T02:58:25.288" v="2641"/>
          <ac:cxnSpMkLst>
            <pc:docMk/>
            <pc:sldMk cId="2000645116" sldId="946"/>
            <ac:cxnSpMk id="270" creationId="{D60808ED-938C-A59E-5FA1-FE379D3BEC04}"/>
          </ac:cxnSpMkLst>
        </pc:cxnChg>
        <pc:cxnChg chg="mod">
          <ac:chgData name="Phillip Kaufman" userId="c001b2a046940d7c" providerId="LiveId" clId="{5CB25B10-5B1C-4017-B167-ED3104435743}" dt="2024-05-30T06:22:21.807" v="9609"/>
          <ac:cxnSpMkLst>
            <pc:docMk/>
            <pc:sldMk cId="2000645116" sldId="946"/>
            <ac:cxnSpMk id="270" creationId="{D794AED6-4BF2-5AAD-6EA0-5A2735AB0009}"/>
          </ac:cxnSpMkLst>
        </pc:cxnChg>
        <pc:cxnChg chg="mod topLvl">
          <ac:chgData name="Phillip Kaufman" userId="c001b2a046940d7c" providerId="LiveId" clId="{5CB25B10-5B1C-4017-B167-ED3104435743}" dt="2024-06-02T23:29:10.217" v="12072" actId="165"/>
          <ac:cxnSpMkLst>
            <pc:docMk/>
            <pc:sldMk cId="2000645116" sldId="946"/>
            <ac:cxnSpMk id="271" creationId="{0C8C0B96-9BFF-5A60-24C6-78C96A29188E}"/>
          </ac:cxnSpMkLst>
        </pc:cxnChg>
        <pc:cxnChg chg="mod">
          <ac:chgData name="Phillip Kaufman" userId="c001b2a046940d7c" providerId="LiveId" clId="{5CB25B10-5B1C-4017-B167-ED3104435743}" dt="2024-05-30T06:22:21.807" v="9609"/>
          <ac:cxnSpMkLst>
            <pc:docMk/>
            <pc:sldMk cId="2000645116" sldId="946"/>
            <ac:cxnSpMk id="271" creationId="{86150870-15D6-3A77-22AF-8756AABA7CCA}"/>
          </ac:cxnSpMkLst>
        </pc:cxnChg>
        <pc:cxnChg chg="mod">
          <ac:chgData name="Phillip Kaufman" userId="c001b2a046940d7c" providerId="LiveId" clId="{5CB25B10-5B1C-4017-B167-ED3104435743}" dt="2024-05-18T02:58:25.288" v="2641"/>
          <ac:cxnSpMkLst>
            <pc:docMk/>
            <pc:sldMk cId="2000645116" sldId="946"/>
            <ac:cxnSpMk id="271" creationId="{F4269DBD-E5AA-0C75-EA10-4A259B58929F}"/>
          </ac:cxnSpMkLst>
        </pc:cxnChg>
        <pc:cxnChg chg="mod">
          <ac:chgData name="Phillip Kaufman" userId="c001b2a046940d7c" providerId="LiveId" clId="{5CB25B10-5B1C-4017-B167-ED3104435743}" dt="2024-05-18T02:58:25.288" v="2641"/>
          <ac:cxnSpMkLst>
            <pc:docMk/>
            <pc:sldMk cId="2000645116" sldId="946"/>
            <ac:cxnSpMk id="272" creationId="{712F2A79-670D-C107-1FB2-8F3B2BA38ECF}"/>
          </ac:cxnSpMkLst>
        </pc:cxnChg>
        <pc:cxnChg chg="mod topLvl">
          <ac:chgData name="Phillip Kaufman" userId="c001b2a046940d7c" providerId="LiveId" clId="{5CB25B10-5B1C-4017-B167-ED3104435743}" dt="2024-06-02T23:29:10.217" v="12072" actId="165"/>
          <ac:cxnSpMkLst>
            <pc:docMk/>
            <pc:sldMk cId="2000645116" sldId="946"/>
            <ac:cxnSpMk id="272" creationId="{91574C48-C78D-FAB0-EF1C-845A6B108017}"/>
          </ac:cxnSpMkLst>
        </pc:cxnChg>
        <pc:cxnChg chg="mod">
          <ac:chgData name="Phillip Kaufman" userId="c001b2a046940d7c" providerId="LiveId" clId="{5CB25B10-5B1C-4017-B167-ED3104435743}" dt="2024-05-30T06:22:21.807" v="9609"/>
          <ac:cxnSpMkLst>
            <pc:docMk/>
            <pc:sldMk cId="2000645116" sldId="946"/>
            <ac:cxnSpMk id="272" creationId="{EC33B887-1754-F6D0-216B-6481928DB1DC}"/>
          </ac:cxnSpMkLst>
        </pc:cxnChg>
        <pc:cxnChg chg="mod topLvl">
          <ac:chgData name="Phillip Kaufman" userId="c001b2a046940d7c" providerId="LiveId" clId="{5CB25B10-5B1C-4017-B167-ED3104435743}" dt="2024-06-02T23:29:10.217" v="12072" actId="165"/>
          <ac:cxnSpMkLst>
            <pc:docMk/>
            <pc:sldMk cId="2000645116" sldId="946"/>
            <ac:cxnSpMk id="273" creationId="{63D4AA10-3493-1F18-9378-8A9A1514D018}"/>
          </ac:cxnSpMkLst>
        </pc:cxnChg>
        <pc:cxnChg chg="mod">
          <ac:chgData name="Phillip Kaufman" userId="c001b2a046940d7c" providerId="LiveId" clId="{5CB25B10-5B1C-4017-B167-ED3104435743}" dt="2024-05-30T06:22:21.807" v="9609"/>
          <ac:cxnSpMkLst>
            <pc:docMk/>
            <pc:sldMk cId="2000645116" sldId="946"/>
            <ac:cxnSpMk id="273" creationId="{C97E02C7-F810-52C9-28CB-F01AC3613B0F}"/>
          </ac:cxnSpMkLst>
        </pc:cxnChg>
        <pc:cxnChg chg="mod">
          <ac:chgData name="Phillip Kaufman" userId="c001b2a046940d7c" providerId="LiveId" clId="{5CB25B10-5B1C-4017-B167-ED3104435743}" dt="2024-05-18T02:58:25.288" v="2641"/>
          <ac:cxnSpMkLst>
            <pc:docMk/>
            <pc:sldMk cId="2000645116" sldId="946"/>
            <ac:cxnSpMk id="273" creationId="{D129E5EC-C782-556E-0D5C-739851C7EB5F}"/>
          </ac:cxnSpMkLst>
        </pc:cxnChg>
        <pc:cxnChg chg="mod">
          <ac:chgData name="Phillip Kaufman" userId="c001b2a046940d7c" providerId="LiveId" clId="{5CB25B10-5B1C-4017-B167-ED3104435743}" dt="2024-05-18T02:58:25.288" v="2641"/>
          <ac:cxnSpMkLst>
            <pc:docMk/>
            <pc:sldMk cId="2000645116" sldId="946"/>
            <ac:cxnSpMk id="274" creationId="{26A37680-0EF1-4220-EB66-B42995FE1528}"/>
          </ac:cxnSpMkLst>
        </pc:cxnChg>
        <pc:cxnChg chg="mod topLvl">
          <ac:chgData name="Phillip Kaufman" userId="c001b2a046940d7c" providerId="LiveId" clId="{5CB25B10-5B1C-4017-B167-ED3104435743}" dt="2024-06-02T23:29:10.217" v="12072" actId="165"/>
          <ac:cxnSpMkLst>
            <pc:docMk/>
            <pc:sldMk cId="2000645116" sldId="946"/>
            <ac:cxnSpMk id="274" creationId="{3376D354-7765-1DD4-C259-11CF0A24BD88}"/>
          </ac:cxnSpMkLst>
        </pc:cxnChg>
        <pc:cxnChg chg="mod">
          <ac:chgData name="Phillip Kaufman" userId="c001b2a046940d7c" providerId="LiveId" clId="{5CB25B10-5B1C-4017-B167-ED3104435743}" dt="2024-05-30T06:22:21.807" v="9609"/>
          <ac:cxnSpMkLst>
            <pc:docMk/>
            <pc:sldMk cId="2000645116" sldId="946"/>
            <ac:cxnSpMk id="274" creationId="{DB11A5A7-DFAA-51D2-2480-B963A36C4714}"/>
          </ac:cxnSpMkLst>
        </pc:cxnChg>
        <pc:cxnChg chg="mod topLvl">
          <ac:chgData name="Phillip Kaufman" userId="c001b2a046940d7c" providerId="LiveId" clId="{5CB25B10-5B1C-4017-B167-ED3104435743}" dt="2024-06-02T23:29:10.217" v="12072" actId="165"/>
          <ac:cxnSpMkLst>
            <pc:docMk/>
            <pc:sldMk cId="2000645116" sldId="946"/>
            <ac:cxnSpMk id="275" creationId="{345782FD-AF2D-6D6B-0687-454DBE151C59}"/>
          </ac:cxnSpMkLst>
        </pc:cxnChg>
        <pc:cxnChg chg="mod">
          <ac:chgData name="Phillip Kaufman" userId="c001b2a046940d7c" providerId="LiveId" clId="{5CB25B10-5B1C-4017-B167-ED3104435743}" dt="2024-05-30T06:22:21.807" v="9609"/>
          <ac:cxnSpMkLst>
            <pc:docMk/>
            <pc:sldMk cId="2000645116" sldId="946"/>
            <ac:cxnSpMk id="275" creationId="{682A40E9-50D3-D64C-2338-DB8E4D67F517}"/>
          </ac:cxnSpMkLst>
        </pc:cxnChg>
        <pc:cxnChg chg="mod">
          <ac:chgData name="Phillip Kaufman" userId="c001b2a046940d7c" providerId="LiveId" clId="{5CB25B10-5B1C-4017-B167-ED3104435743}" dt="2024-05-18T02:58:25.288" v="2641"/>
          <ac:cxnSpMkLst>
            <pc:docMk/>
            <pc:sldMk cId="2000645116" sldId="946"/>
            <ac:cxnSpMk id="275" creationId="{D618E86E-279C-D380-3BA9-FFB09E81E496}"/>
          </ac:cxnSpMkLst>
        </pc:cxnChg>
        <pc:cxnChg chg="mod">
          <ac:chgData name="Phillip Kaufman" userId="c001b2a046940d7c" providerId="LiveId" clId="{5CB25B10-5B1C-4017-B167-ED3104435743}" dt="2024-05-30T06:22:21.807" v="9609"/>
          <ac:cxnSpMkLst>
            <pc:docMk/>
            <pc:sldMk cId="2000645116" sldId="946"/>
            <ac:cxnSpMk id="276" creationId="{551A34D6-284B-4DBE-6BA3-F523CF480F80}"/>
          </ac:cxnSpMkLst>
        </pc:cxnChg>
        <pc:cxnChg chg="mod">
          <ac:chgData name="Phillip Kaufman" userId="c001b2a046940d7c" providerId="LiveId" clId="{5CB25B10-5B1C-4017-B167-ED3104435743}" dt="2024-05-18T02:58:25.288" v="2641"/>
          <ac:cxnSpMkLst>
            <pc:docMk/>
            <pc:sldMk cId="2000645116" sldId="946"/>
            <ac:cxnSpMk id="276" creationId="{6535F3C0-DE07-EF08-761D-1457840B2558}"/>
          </ac:cxnSpMkLst>
        </pc:cxnChg>
        <pc:cxnChg chg="mod topLvl">
          <ac:chgData name="Phillip Kaufman" userId="c001b2a046940d7c" providerId="LiveId" clId="{5CB25B10-5B1C-4017-B167-ED3104435743}" dt="2024-06-02T23:29:10.217" v="12072" actId="165"/>
          <ac:cxnSpMkLst>
            <pc:docMk/>
            <pc:sldMk cId="2000645116" sldId="946"/>
            <ac:cxnSpMk id="276" creationId="{FCFE4A0D-2EA3-F96B-CE1F-601F182A0975}"/>
          </ac:cxnSpMkLst>
        </pc:cxnChg>
        <pc:cxnChg chg="mod">
          <ac:chgData name="Phillip Kaufman" userId="c001b2a046940d7c" providerId="LiveId" clId="{5CB25B10-5B1C-4017-B167-ED3104435743}" dt="2024-05-18T02:58:25.288" v="2641"/>
          <ac:cxnSpMkLst>
            <pc:docMk/>
            <pc:sldMk cId="2000645116" sldId="946"/>
            <ac:cxnSpMk id="277" creationId="{727C0D4D-E8BA-F6C5-AFCE-24C82AF969DC}"/>
          </ac:cxnSpMkLst>
        </pc:cxnChg>
        <pc:cxnChg chg="mod topLvl">
          <ac:chgData name="Phillip Kaufman" userId="c001b2a046940d7c" providerId="LiveId" clId="{5CB25B10-5B1C-4017-B167-ED3104435743}" dt="2024-06-02T23:29:10.217" v="12072" actId="165"/>
          <ac:cxnSpMkLst>
            <pc:docMk/>
            <pc:sldMk cId="2000645116" sldId="946"/>
            <ac:cxnSpMk id="277" creationId="{7CECACAE-4880-739B-9945-BE12EF520C87}"/>
          </ac:cxnSpMkLst>
        </pc:cxnChg>
        <pc:cxnChg chg="mod">
          <ac:chgData name="Phillip Kaufman" userId="c001b2a046940d7c" providerId="LiveId" clId="{5CB25B10-5B1C-4017-B167-ED3104435743}" dt="2024-05-30T06:22:21.807" v="9609"/>
          <ac:cxnSpMkLst>
            <pc:docMk/>
            <pc:sldMk cId="2000645116" sldId="946"/>
            <ac:cxnSpMk id="277" creationId="{E11EF68A-10B0-38E1-B25E-2D13EF214D3B}"/>
          </ac:cxnSpMkLst>
        </pc:cxnChg>
        <pc:cxnChg chg="mod">
          <ac:chgData name="Phillip Kaufman" userId="c001b2a046940d7c" providerId="LiveId" clId="{5CB25B10-5B1C-4017-B167-ED3104435743}" dt="2024-05-30T06:22:21.807" v="9609"/>
          <ac:cxnSpMkLst>
            <pc:docMk/>
            <pc:sldMk cId="2000645116" sldId="946"/>
            <ac:cxnSpMk id="278" creationId="{238989F5-62DE-186A-95B7-5E5837613DE3}"/>
          </ac:cxnSpMkLst>
        </pc:cxnChg>
        <pc:cxnChg chg="mod">
          <ac:chgData name="Phillip Kaufman" userId="c001b2a046940d7c" providerId="LiveId" clId="{5CB25B10-5B1C-4017-B167-ED3104435743}" dt="2024-05-18T02:58:25.288" v="2641"/>
          <ac:cxnSpMkLst>
            <pc:docMk/>
            <pc:sldMk cId="2000645116" sldId="946"/>
            <ac:cxnSpMk id="278" creationId="{4FA5D32E-8232-FAC9-CFA4-605F35EDB8D4}"/>
          </ac:cxnSpMkLst>
        </pc:cxnChg>
        <pc:cxnChg chg="mod topLvl">
          <ac:chgData name="Phillip Kaufman" userId="c001b2a046940d7c" providerId="LiveId" clId="{5CB25B10-5B1C-4017-B167-ED3104435743}" dt="2024-06-02T23:29:10.217" v="12072" actId="165"/>
          <ac:cxnSpMkLst>
            <pc:docMk/>
            <pc:sldMk cId="2000645116" sldId="946"/>
            <ac:cxnSpMk id="278" creationId="{B7362E57-B345-E21A-CF60-C832F1FD80E7}"/>
          </ac:cxnSpMkLst>
        </pc:cxnChg>
        <pc:cxnChg chg="mod topLvl">
          <ac:chgData name="Phillip Kaufman" userId="c001b2a046940d7c" providerId="LiveId" clId="{5CB25B10-5B1C-4017-B167-ED3104435743}" dt="2024-06-02T23:29:10.217" v="12072" actId="165"/>
          <ac:cxnSpMkLst>
            <pc:docMk/>
            <pc:sldMk cId="2000645116" sldId="946"/>
            <ac:cxnSpMk id="279" creationId="{24801A62-D20A-8838-C663-DBB09CE192F5}"/>
          </ac:cxnSpMkLst>
        </pc:cxnChg>
        <pc:cxnChg chg="mod">
          <ac:chgData name="Phillip Kaufman" userId="c001b2a046940d7c" providerId="LiveId" clId="{5CB25B10-5B1C-4017-B167-ED3104435743}" dt="2024-05-18T02:58:25.288" v="2641"/>
          <ac:cxnSpMkLst>
            <pc:docMk/>
            <pc:sldMk cId="2000645116" sldId="946"/>
            <ac:cxnSpMk id="279" creationId="{DC5A7EDB-6788-1B13-027F-26DACDEC5301}"/>
          </ac:cxnSpMkLst>
        </pc:cxnChg>
        <pc:cxnChg chg="mod">
          <ac:chgData name="Phillip Kaufman" userId="c001b2a046940d7c" providerId="LiveId" clId="{5CB25B10-5B1C-4017-B167-ED3104435743}" dt="2024-05-30T06:22:21.807" v="9609"/>
          <ac:cxnSpMkLst>
            <pc:docMk/>
            <pc:sldMk cId="2000645116" sldId="946"/>
            <ac:cxnSpMk id="279" creationId="{E6711593-5438-14F1-448D-A91445F748F4}"/>
          </ac:cxnSpMkLst>
        </pc:cxnChg>
        <pc:cxnChg chg="mod">
          <ac:chgData name="Phillip Kaufman" userId="c001b2a046940d7c" providerId="LiveId" clId="{5CB25B10-5B1C-4017-B167-ED3104435743}" dt="2024-05-30T06:22:21.807" v="9609"/>
          <ac:cxnSpMkLst>
            <pc:docMk/>
            <pc:sldMk cId="2000645116" sldId="946"/>
            <ac:cxnSpMk id="280" creationId="{54B20127-02B5-11E7-200F-73FE4EA95931}"/>
          </ac:cxnSpMkLst>
        </pc:cxnChg>
        <pc:cxnChg chg="mod">
          <ac:chgData name="Phillip Kaufman" userId="c001b2a046940d7c" providerId="LiveId" clId="{5CB25B10-5B1C-4017-B167-ED3104435743}" dt="2024-05-18T02:58:25.288" v="2641"/>
          <ac:cxnSpMkLst>
            <pc:docMk/>
            <pc:sldMk cId="2000645116" sldId="946"/>
            <ac:cxnSpMk id="280" creationId="{86F56AF8-BA4E-B45E-1BFD-165E1BDB5D53}"/>
          </ac:cxnSpMkLst>
        </pc:cxnChg>
        <pc:cxnChg chg="mod">
          <ac:chgData name="Phillip Kaufman" userId="c001b2a046940d7c" providerId="LiveId" clId="{5CB25B10-5B1C-4017-B167-ED3104435743}" dt="2024-05-30T06:22:21.807" v="9609"/>
          <ac:cxnSpMkLst>
            <pc:docMk/>
            <pc:sldMk cId="2000645116" sldId="946"/>
            <ac:cxnSpMk id="281" creationId="{253C133C-0A7B-0849-D681-A930805DA66E}"/>
          </ac:cxnSpMkLst>
        </pc:cxnChg>
        <pc:cxnChg chg="mod">
          <ac:chgData name="Phillip Kaufman" userId="c001b2a046940d7c" providerId="LiveId" clId="{5CB25B10-5B1C-4017-B167-ED3104435743}" dt="2024-05-18T02:58:25.288" v="2641"/>
          <ac:cxnSpMkLst>
            <pc:docMk/>
            <pc:sldMk cId="2000645116" sldId="946"/>
            <ac:cxnSpMk id="281" creationId="{4473B19C-18ED-7F38-4E98-DB4A1083DE3A}"/>
          </ac:cxnSpMkLst>
        </pc:cxnChg>
        <pc:cxnChg chg="mod">
          <ac:chgData name="Phillip Kaufman" userId="c001b2a046940d7c" providerId="LiveId" clId="{5CB25B10-5B1C-4017-B167-ED3104435743}" dt="2024-05-30T06:22:21.807" v="9609"/>
          <ac:cxnSpMkLst>
            <pc:docMk/>
            <pc:sldMk cId="2000645116" sldId="946"/>
            <ac:cxnSpMk id="282" creationId="{42B25BEF-4212-C739-3395-3D27730AA4E3}"/>
          </ac:cxnSpMkLst>
        </pc:cxnChg>
        <pc:cxnChg chg="mod">
          <ac:chgData name="Phillip Kaufman" userId="c001b2a046940d7c" providerId="LiveId" clId="{5CB25B10-5B1C-4017-B167-ED3104435743}" dt="2024-05-18T02:58:25.288" v="2641"/>
          <ac:cxnSpMkLst>
            <pc:docMk/>
            <pc:sldMk cId="2000645116" sldId="946"/>
            <ac:cxnSpMk id="282" creationId="{5B4A2556-5629-2E60-F55A-EB9CED2CB48A}"/>
          </ac:cxnSpMkLst>
        </pc:cxnChg>
        <pc:cxnChg chg="mod">
          <ac:chgData name="Phillip Kaufman" userId="c001b2a046940d7c" providerId="LiveId" clId="{5CB25B10-5B1C-4017-B167-ED3104435743}" dt="2024-05-18T02:58:25.288" v="2641"/>
          <ac:cxnSpMkLst>
            <pc:docMk/>
            <pc:sldMk cId="2000645116" sldId="946"/>
            <ac:cxnSpMk id="283" creationId="{D62F7FF0-DFF2-673A-EA44-A8D6F727C999}"/>
          </ac:cxnSpMkLst>
        </pc:cxnChg>
        <pc:cxnChg chg="mod">
          <ac:chgData name="Phillip Kaufman" userId="c001b2a046940d7c" providerId="LiveId" clId="{5CB25B10-5B1C-4017-B167-ED3104435743}" dt="2024-05-18T02:58:25.288" v="2641"/>
          <ac:cxnSpMkLst>
            <pc:docMk/>
            <pc:sldMk cId="2000645116" sldId="946"/>
            <ac:cxnSpMk id="284" creationId="{02F817B3-60AA-915D-EB67-BDD6FEFF3EEB}"/>
          </ac:cxnSpMkLst>
        </pc:cxnChg>
        <pc:cxnChg chg="mod">
          <ac:chgData name="Phillip Kaufman" userId="c001b2a046940d7c" providerId="LiveId" clId="{5CB25B10-5B1C-4017-B167-ED3104435743}" dt="2024-05-18T02:58:25.288" v="2641"/>
          <ac:cxnSpMkLst>
            <pc:docMk/>
            <pc:sldMk cId="2000645116" sldId="946"/>
            <ac:cxnSpMk id="285" creationId="{713E5844-3A2D-EA03-0C77-AF5428820361}"/>
          </ac:cxnSpMkLst>
        </pc:cxnChg>
        <pc:cxnChg chg="mod">
          <ac:chgData name="Phillip Kaufman" userId="c001b2a046940d7c" providerId="LiveId" clId="{5CB25B10-5B1C-4017-B167-ED3104435743}" dt="2024-05-18T02:58:25.288" v="2641"/>
          <ac:cxnSpMkLst>
            <pc:docMk/>
            <pc:sldMk cId="2000645116" sldId="946"/>
            <ac:cxnSpMk id="286" creationId="{93400A19-D5E3-EBD5-C435-EF4E557F5BF9}"/>
          </ac:cxnSpMkLst>
        </pc:cxnChg>
        <pc:cxnChg chg="mod">
          <ac:chgData name="Phillip Kaufman" userId="c001b2a046940d7c" providerId="LiveId" clId="{5CB25B10-5B1C-4017-B167-ED3104435743}" dt="2024-05-18T02:58:25.288" v="2641"/>
          <ac:cxnSpMkLst>
            <pc:docMk/>
            <pc:sldMk cId="2000645116" sldId="946"/>
            <ac:cxnSpMk id="287" creationId="{E7BA749F-85C6-227B-2986-0EC2C1D46A89}"/>
          </ac:cxnSpMkLst>
        </pc:cxnChg>
        <pc:cxnChg chg="mod">
          <ac:chgData name="Phillip Kaufman" userId="c001b2a046940d7c" providerId="LiveId" clId="{5CB25B10-5B1C-4017-B167-ED3104435743}" dt="2024-05-18T02:58:25.288" v="2641"/>
          <ac:cxnSpMkLst>
            <pc:docMk/>
            <pc:sldMk cId="2000645116" sldId="946"/>
            <ac:cxnSpMk id="288" creationId="{F4B88856-C877-7BED-F5AB-1E36816452B0}"/>
          </ac:cxnSpMkLst>
        </pc:cxnChg>
        <pc:cxnChg chg="mod">
          <ac:chgData name="Phillip Kaufman" userId="c001b2a046940d7c" providerId="LiveId" clId="{5CB25B10-5B1C-4017-B167-ED3104435743}" dt="2024-05-30T06:22:21.807" v="9609"/>
          <ac:cxnSpMkLst>
            <pc:docMk/>
            <pc:sldMk cId="2000645116" sldId="946"/>
            <ac:cxnSpMk id="292" creationId="{16F8AC78-8DDF-1EB5-382A-BA58C4FDADD4}"/>
          </ac:cxnSpMkLst>
        </pc:cxnChg>
        <pc:cxnChg chg="mod">
          <ac:chgData name="Phillip Kaufman" userId="c001b2a046940d7c" providerId="LiveId" clId="{5CB25B10-5B1C-4017-B167-ED3104435743}" dt="2024-05-18T02:58:25.288" v="2641"/>
          <ac:cxnSpMkLst>
            <pc:docMk/>
            <pc:sldMk cId="2000645116" sldId="946"/>
            <ac:cxnSpMk id="292" creationId="{3962A025-FA86-8570-3753-4481E72D62E8}"/>
          </ac:cxnSpMkLst>
        </pc:cxnChg>
        <pc:cxnChg chg="mod">
          <ac:chgData name="Phillip Kaufman" userId="c001b2a046940d7c" providerId="LiveId" clId="{5CB25B10-5B1C-4017-B167-ED3104435743}" dt="2024-05-18T02:58:25.288" v="2641"/>
          <ac:cxnSpMkLst>
            <pc:docMk/>
            <pc:sldMk cId="2000645116" sldId="946"/>
            <ac:cxnSpMk id="293" creationId="{63B63EBB-D133-99C2-7AF5-6CF9BEDD3904}"/>
          </ac:cxnSpMkLst>
        </pc:cxnChg>
        <pc:cxnChg chg="mod">
          <ac:chgData name="Phillip Kaufman" userId="c001b2a046940d7c" providerId="LiveId" clId="{5CB25B10-5B1C-4017-B167-ED3104435743}" dt="2024-05-30T06:22:21.807" v="9609"/>
          <ac:cxnSpMkLst>
            <pc:docMk/>
            <pc:sldMk cId="2000645116" sldId="946"/>
            <ac:cxnSpMk id="293" creationId="{79B10D57-0AFA-884C-739D-DFD947CD58DC}"/>
          </ac:cxnSpMkLst>
        </pc:cxnChg>
        <pc:cxnChg chg="mod">
          <ac:chgData name="Phillip Kaufman" userId="c001b2a046940d7c" providerId="LiveId" clId="{5CB25B10-5B1C-4017-B167-ED3104435743}" dt="2024-05-30T06:32:28.145" v="9731"/>
          <ac:cxnSpMkLst>
            <pc:docMk/>
            <pc:sldMk cId="2000645116" sldId="946"/>
            <ac:cxnSpMk id="301" creationId="{4BAFCDAB-4DD9-12A6-A960-9CA97F1F3854}"/>
          </ac:cxnSpMkLst>
        </pc:cxnChg>
        <pc:cxnChg chg="mod">
          <ac:chgData name="Phillip Kaufman" userId="c001b2a046940d7c" providerId="LiveId" clId="{5CB25B10-5B1C-4017-B167-ED3104435743}" dt="2024-05-30T06:32:28.145" v="9731"/>
          <ac:cxnSpMkLst>
            <pc:docMk/>
            <pc:sldMk cId="2000645116" sldId="946"/>
            <ac:cxnSpMk id="302" creationId="{9EEB0D1B-165F-CB7F-3978-D03F5E693505}"/>
          </ac:cxnSpMkLst>
        </pc:cxnChg>
        <pc:cxnChg chg="mod">
          <ac:chgData name="Phillip Kaufman" userId="c001b2a046940d7c" providerId="LiveId" clId="{5CB25B10-5B1C-4017-B167-ED3104435743}" dt="2024-05-30T06:32:28.145" v="9731"/>
          <ac:cxnSpMkLst>
            <pc:docMk/>
            <pc:sldMk cId="2000645116" sldId="946"/>
            <ac:cxnSpMk id="303" creationId="{DCEA9FAC-B107-BFF0-F41F-49F338CCF57D}"/>
          </ac:cxnSpMkLst>
        </pc:cxnChg>
        <pc:cxnChg chg="mod">
          <ac:chgData name="Phillip Kaufman" userId="c001b2a046940d7c" providerId="LiveId" clId="{5CB25B10-5B1C-4017-B167-ED3104435743}" dt="2024-05-30T06:32:28.145" v="9731"/>
          <ac:cxnSpMkLst>
            <pc:docMk/>
            <pc:sldMk cId="2000645116" sldId="946"/>
            <ac:cxnSpMk id="304" creationId="{9ABDCD2F-EA97-F359-BCF3-3025B04435A7}"/>
          </ac:cxnSpMkLst>
        </pc:cxnChg>
        <pc:cxnChg chg="mod">
          <ac:chgData name="Phillip Kaufman" userId="c001b2a046940d7c" providerId="LiveId" clId="{5CB25B10-5B1C-4017-B167-ED3104435743}" dt="2024-05-30T06:32:28.145" v="9731"/>
          <ac:cxnSpMkLst>
            <pc:docMk/>
            <pc:sldMk cId="2000645116" sldId="946"/>
            <ac:cxnSpMk id="305" creationId="{8CDCFCDF-78ED-5FF9-D604-226DA2ADD2D5}"/>
          </ac:cxnSpMkLst>
        </pc:cxnChg>
        <pc:cxnChg chg="mod">
          <ac:chgData name="Phillip Kaufman" userId="c001b2a046940d7c" providerId="LiveId" clId="{5CB25B10-5B1C-4017-B167-ED3104435743}" dt="2024-05-30T06:32:28.145" v="9731"/>
          <ac:cxnSpMkLst>
            <pc:docMk/>
            <pc:sldMk cId="2000645116" sldId="946"/>
            <ac:cxnSpMk id="306" creationId="{BC737465-3FC1-D831-43BE-EF150BE7D5F7}"/>
          </ac:cxnSpMkLst>
        </pc:cxnChg>
        <pc:cxnChg chg="mod">
          <ac:chgData name="Phillip Kaufman" userId="c001b2a046940d7c" providerId="LiveId" clId="{5CB25B10-5B1C-4017-B167-ED3104435743}" dt="2024-05-30T06:32:28.145" v="9731"/>
          <ac:cxnSpMkLst>
            <pc:docMk/>
            <pc:sldMk cId="2000645116" sldId="946"/>
            <ac:cxnSpMk id="307" creationId="{499CB646-9898-2CEB-5155-1CE56BD5B284}"/>
          </ac:cxnSpMkLst>
        </pc:cxnChg>
        <pc:cxnChg chg="mod">
          <ac:chgData name="Phillip Kaufman" userId="c001b2a046940d7c" providerId="LiveId" clId="{5CB25B10-5B1C-4017-B167-ED3104435743}" dt="2024-05-30T06:32:28.145" v="9731"/>
          <ac:cxnSpMkLst>
            <pc:docMk/>
            <pc:sldMk cId="2000645116" sldId="946"/>
            <ac:cxnSpMk id="308" creationId="{58F466B5-053B-CB8A-ED7F-8D4CB4308849}"/>
          </ac:cxnSpMkLst>
        </pc:cxnChg>
        <pc:cxnChg chg="mod">
          <ac:chgData name="Phillip Kaufman" userId="c001b2a046940d7c" providerId="LiveId" clId="{5CB25B10-5B1C-4017-B167-ED3104435743}" dt="2024-05-30T06:32:28.145" v="9731"/>
          <ac:cxnSpMkLst>
            <pc:docMk/>
            <pc:sldMk cId="2000645116" sldId="946"/>
            <ac:cxnSpMk id="309" creationId="{9FFF2546-0261-F4EE-1F63-0CFCD14EC79D}"/>
          </ac:cxnSpMkLst>
        </pc:cxnChg>
        <pc:cxnChg chg="mod">
          <ac:chgData name="Phillip Kaufman" userId="c001b2a046940d7c" providerId="LiveId" clId="{5CB25B10-5B1C-4017-B167-ED3104435743}" dt="2024-05-30T06:32:28.145" v="9731"/>
          <ac:cxnSpMkLst>
            <pc:docMk/>
            <pc:sldMk cId="2000645116" sldId="946"/>
            <ac:cxnSpMk id="310" creationId="{D4989115-97F7-8587-6E96-6B1653CA515F}"/>
          </ac:cxnSpMkLst>
        </pc:cxnChg>
        <pc:cxnChg chg="mod">
          <ac:chgData name="Phillip Kaufman" userId="c001b2a046940d7c" providerId="LiveId" clId="{5CB25B10-5B1C-4017-B167-ED3104435743}" dt="2024-05-30T06:32:28.145" v="9731"/>
          <ac:cxnSpMkLst>
            <pc:docMk/>
            <pc:sldMk cId="2000645116" sldId="946"/>
            <ac:cxnSpMk id="311" creationId="{8B10C0F7-2DFE-4565-7446-B8669C7DEA69}"/>
          </ac:cxnSpMkLst>
        </pc:cxnChg>
        <pc:cxnChg chg="mod">
          <ac:chgData name="Phillip Kaufman" userId="c001b2a046940d7c" providerId="LiveId" clId="{5CB25B10-5B1C-4017-B167-ED3104435743}" dt="2024-05-30T06:32:28.145" v="9731"/>
          <ac:cxnSpMkLst>
            <pc:docMk/>
            <pc:sldMk cId="2000645116" sldId="946"/>
            <ac:cxnSpMk id="312" creationId="{0AD4FAB1-0C81-AFC9-3221-232BD0303D6E}"/>
          </ac:cxnSpMkLst>
        </pc:cxnChg>
        <pc:cxnChg chg="mod">
          <ac:chgData name="Phillip Kaufman" userId="c001b2a046940d7c" providerId="LiveId" clId="{5CB25B10-5B1C-4017-B167-ED3104435743}" dt="2024-05-30T06:32:28.145" v="9731"/>
          <ac:cxnSpMkLst>
            <pc:docMk/>
            <pc:sldMk cId="2000645116" sldId="946"/>
            <ac:cxnSpMk id="313" creationId="{3B96EA29-5097-B757-052A-8184CD31291A}"/>
          </ac:cxnSpMkLst>
        </pc:cxnChg>
        <pc:cxnChg chg="mod">
          <ac:chgData name="Phillip Kaufman" userId="c001b2a046940d7c" providerId="LiveId" clId="{5CB25B10-5B1C-4017-B167-ED3104435743}" dt="2024-05-30T06:32:28.145" v="9731"/>
          <ac:cxnSpMkLst>
            <pc:docMk/>
            <pc:sldMk cId="2000645116" sldId="946"/>
            <ac:cxnSpMk id="314" creationId="{86245F01-45B9-C802-66D7-E347E1985B04}"/>
          </ac:cxnSpMkLst>
        </pc:cxnChg>
        <pc:cxnChg chg="mod">
          <ac:chgData name="Phillip Kaufman" userId="c001b2a046940d7c" providerId="LiveId" clId="{5CB25B10-5B1C-4017-B167-ED3104435743}" dt="2024-05-30T06:32:28.145" v="9731"/>
          <ac:cxnSpMkLst>
            <pc:docMk/>
            <pc:sldMk cId="2000645116" sldId="946"/>
            <ac:cxnSpMk id="315" creationId="{FD7ED647-9C75-84E0-FF35-D42F41E5E689}"/>
          </ac:cxnSpMkLst>
        </pc:cxnChg>
        <pc:cxnChg chg="mod">
          <ac:chgData name="Phillip Kaufman" userId="c001b2a046940d7c" providerId="LiveId" clId="{5CB25B10-5B1C-4017-B167-ED3104435743}" dt="2024-05-30T06:32:28.145" v="9731"/>
          <ac:cxnSpMkLst>
            <pc:docMk/>
            <pc:sldMk cId="2000645116" sldId="946"/>
            <ac:cxnSpMk id="316" creationId="{03C4941E-CD14-DD4F-5DE9-DDE8D0915DAF}"/>
          </ac:cxnSpMkLst>
        </pc:cxnChg>
        <pc:cxnChg chg="mod">
          <ac:chgData name="Phillip Kaufman" userId="c001b2a046940d7c" providerId="LiveId" clId="{5CB25B10-5B1C-4017-B167-ED3104435743}" dt="2024-05-30T06:32:28.145" v="9731"/>
          <ac:cxnSpMkLst>
            <pc:docMk/>
            <pc:sldMk cId="2000645116" sldId="946"/>
            <ac:cxnSpMk id="317" creationId="{24B82ACC-E43A-B88F-F191-624AA5EDF6E7}"/>
          </ac:cxnSpMkLst>
        </pc:cxnChg>
        <pc:cxnChg chg="mod">
          <ac:chgData name="Phillip Kaufman" userId="c001b2a046940d7c" providerId="LiveId" clId="{5CB25B10-5B1C-4017-B167-ED3104435743}" dt="2024-05-30T06:32:28.145" v="9731"/>
          <ac:cxnSpMkLst>
            <pc:docMk/>
            <pc:sldMk cId="2000645116" sldId="946"/>
            <ac:cxnSpMk id="318" creationId="{1F87FF6B-275A-6C48-D409-226F7FB7CD92}"/>
          </ac:cxnSpMkLst>
        </pc:cxnChg>
        <pc:cxnChg chg="mod">
          <ac:chgData name="Phillip Kaufman" userId="c001b2a046940d7c" providerId="LiveId" clId="{5CB25B10-5B1C-4017-B167-ED3104435743}" dt="2024-05-30T06:32:28.145" v="9731"/>
          <ac:cxnSpMkLst>
            <pc:docMk/>
            <pc:sldMk cId="2000645116" sldId="946"/>
            <ac:cxnSpMk id="319" creationId="{244B1CD6-F0BE-1DCF-4505-9CB2C3D7F218}"/>
          </ac:cxnSpMkLst>
        </pc:cxnChg>
        <pc:cxnChg chg="mod">
          <ac:chgData name="Phillip Kaufman" userId="c001b2a046940d7c" providerId="LiveId" clId="{5CB25B10-5B1C-4017-B167-ED3104435743}" dt="2024-05-30T06:32:28.145" v="9731"/>
          <ac:cxnSpMkLst>
            <pc:docMk/>
            <pc:sldMk cId="2000645116" sldId="946"/>
            <ac:cxnSpMk id="320" creationId="{D05F632B-F71A-71D3-BB59-59DF37B61193}"/>
          </ac:cxnSpMkLst>
        </pc:cxnChg>
        <pc:cxnChg chg="mod">
          <ac:chgData name="Phillip Kaufman" userId="c001b2a046940d7c" providerId="LiveId" clId="{5CB25B10-5B1C-4017-B167-ED3104435743}" dt="2024-05-30T06:32:28.145" v="9731"/>
          <ac:cxnSpMkLst>
            <pc:docMk/>
            <pc:sldMk cId="2000645116" sldId="946"/>
            <ac:cxnSpMk id="321" creationId="{0514BAFA-4F14-5DA2-F09A-4FD7F8D82A53}"/>
          </ac:cxnSpMkLst>
        </pc:cxnChg>
        <pc:cxnChg chg="mod">
          <ac:chgData name="Phillip Kaufman" userId="c001b2a046940d7c" providerId="LiveId" clId="{5CB25B10-5B1C-4017-B167-ED3104435743}" dt="2024-05-30T06:32:28.145" v="9731"/>
          <ac:cxnSpMkLst>
            <pc:docMk/>
            <pc:sldMk cId="2000645116" sldId="946"/>
            <ac:cxnSpMk id="322" creationId="{377ABE44-1DE8-999B-D3F6-355BD2077A53}"/>
          </ac:cxnSpMkLst>
        </pc:cxnChg>
        <pc:cxnChg chg="mod">
          <ac:chgData name="Phillip Kaufman" userId="c001b2a046940d7c" providerId="LiveId" clId="{5CB25B10-5B1C-4017-B167-ED3104435743}" dt="2024-05-30T06:32:28.145" v="9731"/>
          <ac:cxnSpMkLst>
            <pc:docMk/>
            <pc:sldMk cId="2000645116" sldId="946"/>
            <ac:cxnSpMk id="323" creationId="{BDACDE8A-4428-9FA7-8B93-058133914E48}"/>
          </ac:cxnSpMkLst>
        </pc:cxnChg>
        <pc:cxnChg chg="mod">
          <ac:chgData name="Phillip Kaufman" userId="c001b2a046940d7c" providerId="LiveId" clId="{5CB25B10-5B1C-4017-B167-ED3104435743}" dt="2024-05-30T06:32:28.145" v="9731"/>
          <ac:cxnSpMkLst>
            <pc:docMk/>
            <pc:sldMk cId="2000645116" sldId="946"/>
            <ac:cxnSpMk id="324" creationId="{37E842F7-FE61-7CC5-5362-F3D0A698A2F5}"/>
          </ac:cxnSpMkLst>
        </pc:cxnChg>
        <pc:cxnChg chg="mod">
          <ac:chgData name="Phillip Kaufman" userId="c001b2a046940d7c" providerId="LiveId" clId="{5CB25B10-5B1C-4017-B167-ED3104435743}" dt="2024-05-30T06:32:28.145" v="9731"/>
          <ac:cxnSpMkLst>
            <pc:docMk/>
            <pc:sldMk cId="2000645116" sldId="946"/>
            <ac:cxnSpMk id="325" creationId="{7781529B-A07C-1D70-4095-F2409180B21C}"/>
          </ac:cxnSpMkLst>
        </pc:cxnChg>
        <pc:cxnChg chg="mod">
          <ac:chgData name="Phillip Kaufman" userId="c001b2a046940d7c" providerId="LiveId" clId="{5CB25B10-5B1C-4017-B167-ED3104435743}" dt="2024-05-30T06:32:28.145" v="9731"/>
          <ac:cxnSpMkLst>
            <pc:docMk/>
            <pc:sldMk cId="2000645116" sldId="946"/>
            <ac:cxnSpMk id="326" creationId="{07CB5E29-697F-C32A-D649-CFF5E1DCB4A6}"/>
          </ac:cxnSpMkLst>
        </pc:cxnChg>
        <pc:cxnChg chg="mod">
          <ac:chgData name="Phillip Kaufman" userId="c001b2a046940d7c" providerId="LiveId" clId="{5CB25B10-5B1C-4017-B167-ED3104435743}" dt="2024-05-30T06:32:28.145" v="9731"/>
          <ac:cxnSpMkLst>
            <pc:docMk/>
            <pc:sldMk cId="2000645116" sldId="946"/>
            <ac:cxnSpMk id="327" creationId="{214C5327-B5D8-A285-F2B0-8B6C1BEBD071}"/>
          </ac:cxnSpMkLst>
        </pc:cxnChg>
        <pc:cxnChg chg="mod">
          <ac:chgData name="Phillip Kaufman" userId="c001b2a046940d7c" providerId="LiveId" clId="{5CB25B10-5B1C-4017-B167-ED3104435743}" dt="2024-05-30T06:32:28.145" v="9731"/>
          <ac:cxnSpMkLst>
            <pc:docMk/>
            <pc:sldMk cId="2000645116" sldId="946"/>
            <ac:cxnSpMk id="328" creationId="{A2A6F411-59A3-DF85-9932-B9235EA74D2F}"/>
          </ac:cxnSpMkLst>
        </pc:cxnChg>
        <pc:cxnChg chg="mod">
          <ac:chgData name="Phillip Kaufman" userId="c001b2a046940d7c" providerId="LiveId" clId="{5CB25B10-5B1C-4017-B167-ED3104435743}" dt="2024-05-30T06:32:28.145" v="9731"/>
          <ac:cxnSpMkLst>
            <pc:docMk/>
            <pc:sldMk cId="2000645116" sldId="946"/>
            <ac:cxnSpMk id="329" creationId="{60B82EF5-2F2D-9B88-E82B-7BD5438E428C}"/>
          </ac:cxnSpMkLst>
        </pc:cxnChg>
        <pc:cxnChg chg="mod">
          <ac:chgData name="Phillip Kaufman" userId="c001b2a046940d7c" providerId="LiveId" clId="{5CB25B10-5B1C-4017-B167-ED3104435743}" dt="2024-05-30T06:32:28.145" v="9731"/>
          <ac:cxnSpMkLst>
            <pc:docMk/>
            <pc:sldMk cId="2000645116" sldId="946"/>
            <ac:cxnSpMk id="330" creationId="{7B0C53E2-8702-C124-C08A-348159782FFF}"/>
          </ac:cxnSpMkLst>
        </pc:cxnChg>
        <pc:cxnChg chg="mod">
          <ac:chgData name="Phillip Kaufman" userId="c001b2a046940d7c" providerId="LiveId" clId="{5CB25B10-5B1C-4017-B167-ED3104435743}" dt="2024-05-30T06:32:28.145" v="9731"/>
          <ac:cxnSpMkLst>
            <pc:docMk/>
            <pc:sldMk cId="2000645116" sldId="946"/>
            <ac:cxnSpMk id="331" creationId="{A3B25950-C9B7-88E3-5843-64FDC03308E8}"/>
          </ac:cxnSpMkLst>
        </pc:cxnChg>
        <pc:cxnChg chg="mod">
          <ac:chgData name="Phillip Kaufman" userId="c001b2a046940d7c" providerId="LiveId" clId="{5CB25B10-5B1C-4017-B167-ED3104435743}" dt="2024-05-30T06:32:28.145" v="9731"/>
          <ac:cxnSpMkLst>
            <pc:docMk/>
            <pc:sldMk cId="2000645116" sldId="946"/>
            <ac:cxnSpMk id="332" creationId="{7367AC21-5B05-CD39-E1A0-D9C6B7999F32}"/>
          </ac:cxnSpMkLst>
        </pc:cxnChg>
        <pc:cxnChg chg="mod">
          <ac:chgData name="Phillip Kaufman" userId="c001b2a046940d7c" providerId="LiveId" clId="{5CB25B10-5B1C-4017-B167-ED3104435743}" dt="2024-05-30T06:32:28.145" v="9731"/>
          <ac:cxnSpMkLst>
            <pc:docMk/>
            <pc:sldMk cId="2000645116" sldId="946"/>
            <ac:cxnSpMk id="342" creationId="{5736C3F5-D2A0-00CF-4149-351BF4F3F412}"/>
          </ac:cxnSpMkLst>
        </pc:cxnChg>
        <pc:cxnChg chg="mod">
          <ac:chgData name="Phillip Kaufman" userId="c001b2a046940d7c" providerId="LiveId" clId="{5CB25B10-5B1C-4017-B167-ED3104435743}" dt="2024-05-30T06:32:28.145" v="9731"/>
          <ac:cxnSpMkLst>
            <pc:docMk/>
            <pc:sldMk cId="2000645116" sldId="946"/>
            <ac:cxnSpMk id="343" creationId="{46A1E130-C346-EB48-AF8F-CF8E0D8C2D1F}"/>
          </ac:cxnSpMkLst>
        </pc:cxnChg>
        <pc:cxnChg chg="mod">
          <ac:chgData name="Phillip Kaufman" userId="c001b2a046940d7c" providerId="LiveId" clId="{5CB25B10-5B1C-4017-B167-ED3104435743}" dt="2024-06-02T23:29:10.217" v="12072" actId="165"/>
          <ac:cxnSpMkLst>
            <pc:docMk/>
            <pc:sldMk cId="2000645116" sldId="946"/>
            <ac:cxnSpMk id="346" creationId="{929EC75D-CF99-3502-C561-FED7A97802E8}"/>
          </ac:cxnSpMkLst>
        </pc:cxnChg>
        <pc:cxnChg chg="mod">
          <ac:chgData name="Phillip Kaufman" userId="c001b2a046940d7c" providerId="LiveId" clId="{5CB25B10-5B1C-4017-B167-ED3104435743}" dt="2024-06-02T23:29:10.217" v="12072" actId="165"/>
          <ac:cxnSpMkLst>
            <pc:docMk/>
            <pc:sldMk cId="2000645116" sldId="946"/>
            <ac:cxnSpMk id="347" creationId="{573F8743-FB7A-2002-7C1F-91334B63970C}"/>
          </ac:cxnSpMkLst>
        </pc:cxnChg>
        <pc:cxnChg chg="mod">
          <ac:chgData name="Phillip Kaufman" userId="c001b2a046940d7c" providerId="LiveId" clId="{5CB25B10-5B1C-4017-B167-ED3104435743}" dt="2024-06-02T23:29:54.383" v="12083" actId="165"/>
          <ac:cxnSpMkLst>
            <pc:docMk/>
            <pc:sldMk cId="2000645116" sldId="946"/>
            <ac:cxnSpMk id="351" creationId="{AE9A2E9E-BD5A-A177-AA2A-0DD27B4EE7D6}"/>
          </ac:cxnSpMkLst>
        </pc:cxnChg>
        <pc:cxnChg chg="mod">
          <ac:chgData name="Phillip Kaufman" userId="c001b2a046940d7c" providerId="LiveId" clId="{5CB25B10-5B1C-4017-B167-ED3104435743}" dt="2024-06-02T23:29:54.383" v="12083" actId="165"/>
          <ac:cxnSpMkLst>
            <pc:docMk/>
            <pc:sldMk cId="2000645116" sldId="946"/>
            <ac:cxnSpMk id="352" creationId="{F0077C9B-FBE9-77A2-42D4-691708037A13}"/>
          </ac:cxnSpMkLst>
        </pc:cxnChg>
        <pc:cxnChg chg="mod">
          <ac:chgData name="Phillip Kaufman" userId="c001b2a046940d7c" providerId="LiveId" clId="{5CB25B10-5B1C-4017-B167-ED3104435743}" dt="2024-06-02T23:29:54.383" v="12083" actId="165"/>
          <ac:cxnSpMkLst>
            <pc:docMk/>
            <pc:sldMk cId="2000645116" sldId="946"/>
            <ac:cxnSpMk id="353" creationId="{FC764A0D-283E-2FBC-319D-1219C2DD6977}"/>
          </ac:cxnSpMkLst>
        </pc:cxnChg>
        <pc:cxnChg chg="mod">
          <ac:chgData name="Phillip Kaufman" userId="c001b2a046940d7c" providerId="LiveId" clId="{5CB25B10-5B1C-4017-B167-ED3104435743}" dt="2024-06-02T23:29:54.383" v="12083" actId="165"/>
          <ac:cxnSpMkLst>
            <pc:docMk/>
            <pc:sldMk cId="2000645116" sldId="946"/>
            <ac:cxnSpMk id="354" creationId="{8DB9B5F0-B50E-5E8F-C120-66069C54F466}"/>
          </ac:cxnSpMkLst>
        </pc:cxnChg>
        <pc:cxnChg chg="mod">
          <ac:chgData name="Phillip Kaufman" userId="c001b2a046940d7c" providerId="LiveId" clId="{5CB25B10-5B1C-4017-B167-ED3104435743}" dt="2024-06-02T23:29:54.383" v="12083" actId="165"/>
          <ac:cxnSpMkLst>
            <pc:docMk/>
            <pc:sldMk cId="2000645116" sldId="946"/>
            <ac:cxnSpMk id="355" creationId="{CA2B359C-5AE4-213F-87E2-1C1FC5FDF55F}"/>
          </ac:cxnSpMkLst>
        </pc:cxnChg>
        <pc:cxnChg chg="mod">
          <ac:chgData name="Phillip Kaufman" userId="c001b2a046940d7c" providerId="LiveId" clId="{5CB25B10-5B1C-4017-B167-ED3104435743}" dt="2024-06-02T23:29:54.383" v="12083" actId="165"/>
          <ac:cxnSpMkLst>
            <pc:docMk/>
            <pc:sldMk cId="2000645116" sldId="946"/>
            <ac:cxnSpMk id="356" creationId="{71585C86-6509-44FA-B8FE-BC584D146537}"/>
          </ac:cxnSpMkLst>
        </pc:cxnChg>
        <pc:cxnChg chg="mod">
          <ac:chgData name="Phillip Kaufman" userId="c001b2a046940d7c" providerId="LiveId" clId="{5CB25B10-5B1C-4017-B167-ED3104435743}" dt="2024-06-02T23:29:54.383" v="12083" actId="165"/>
          <ac:cxnSpMkLst>
            <pc:docMk/>
            <pc:sldMk cId="2000645116" sldId="946"/>
            <ac:cxnSpMk id="357" creationId="{C3B8DE3E-4B75-33E4-26CB-F3A724274A67}"/>
          </ac:cxnSpMkLst>
        </pc:cxnChg>
        <pc:cxnChg chg="mod">
          <ac:chgData name="Phillip Kaufman" userId="c001b2a046940d7c" providerId="LiveId" clId="{5CB25B10-5B1C-4017-B167-ED3104435743}" dt="2024-06-02T23:29:54.383" v="12083" actId="165"/>
          <ac:cxnSpMkLst>
            <pc:docMk/>
            <pc:sldMk cId="2000645116" sldId="946"/>
            <ac:cxnSpMk id="358" creationId="{4B742AC1-2B76-A1A0-D22A-D29143AC6AA5}"/>
          </ac:cxnSpMkLst>
        </pc:cxnChg>
        <pc:cxnChg chg="mod">
          <ac:chgData name="Phillip Kaufman" userId="c001b2a046940d7c" providerId="LiveId" clId="{5CB25B10-5B1C-4017-B167-ED3104435743}" dt="2024-06-02T23:29:54.383" v="12083" actId="165"/>
          <ac:cxnSpMkLst>
            <pc:docMk/>
            <pc:sldMk cId="2000645116" sldId="946"/>
            <ac:cxnSpMk id="359" creationId="{3FD80F06-5E16-5944-874A-9EFDDFCD733C}"/>
          </ac:cxnSpMkLst>
        </pc:cxnChg>
        <pc:cxnChg chg="mod">
          <ac:chgData name="Phillip Kaufman" userId="c001b2a046940d7c" providerId="LiveId" clId="{5CB25B10-5B1C-4017-B167-ED3104435743}" dt="2024-06-02T23:29:54.383" v="12083" actId="165"/>
          <ac:cxnSpMkLst>
            <pc:docMk/>
            <pc:sldMk cId="2000645116" sldId="946"/>
            <ac:cxnSpMk id="360" creationId="{2E5A17DF-A0CB-755E-AC1D-20724C1D6C46}"/>
          </ac:cxnSpMkLst>
        </pc:cxnChg>
        <pc:cxnChg chg="mod">
          <ac:chgData name="Phillip Kaufman" userId="c001b2a046940d7c" providerId="LiveId" clId="{5CB25B10-5B1C-4017-B167-ED3104435743}" dt="2024-06-02T23:29:54.383" v="12083" actId="165"/>
          <ac:cxnSpMkLst>
            <pc:docMk/>
            <pc:sldMk cId="2000645116" sldId="946"/>
            <ac:cxnSpMk id="361" creationId="{91442B92-4F49-B942-B88F-AF16579249EE}"/>
          </ac:cxnSpMkLst>
        </pc:cxnChg>
        <pc:cxnChg chg="mod">
          <ac:chgData name="Phillip Kaufman" userId="c001b2a046940d7c" providerId="LiveId" clId="{5CB25B10-5B1C-4017-B167-ED3104435743}" dt="2024-06-02T23:29:54.383" v="12083" actId="165"/>
          <ac:cxnSpMkLst>
            <pc:docMk/>
            <pc:sldMk cId="2000645116" sldId="946"/>
            <ac:cxnSpMk id="362" creationId="{22FA520F-7963-C33A-23C6-5F9CBFC4AE32}"/>
          </ac:cxnSpMkLst>
        </pc:cxnChg>
        <pc:cxnChg chg="mod">
          <ac:chgData name="Phillip Kaufman" userId="c001b2a046940d7c" providerId="LiveId" clId="{5CB25B10-5B1C-4017-B167-ED3104435743}" dt="2024-06-02T23:29:54.383" v="12083" actId="165"/>
          <ac:cxnSpMkLst>
            <pc:docMk/>
            <pc:sldMk cId="2000645116" sldId="946"/>
            <ac:cxnSpMk id="363" creationId="{6F06B906-A344-FCE5-23D7-86BBAAB92EDA}"/>
          </ac:cxnSpMkLst>
        </pc:cxnChg>
        <pc:cxnChg chg="mod">
          <ac:chgData name="Phillip Kaufman" userId="c001b2a046940d7c" providerId="LiveId" clId="{5CB25B10-5B1C-4017-B167-ED3104435743}" dt="2024-06-02T23:29:54.383" v="12083" actId="165"/>
          <ac:cxnSpMkLst>
            <pc:docMk/>
            <pc:sldMk cId="2000645116" sldId="946"/>
            <ac:cxnSpMk id="364" creationId="{A31D3B08-4A8E-5FAA-E4B9-12E27053A001}"/>
          </ac:cxnSpMkLst>
        </pc:cxnChg>
        <pc:cxnChg chg="mod">
          <ac:chgData name="Phillip Kaufman" userId="c001b2a046940d7c" providerId="LiveId" clId="{5CB25B10-5B1C-4017-B167-ED3104435743}" dt="2024-06-02T23:29:54.383" v="12083" actId="165"/>
          <ac:cxnSpMkLst>
            <pc:docMk/>
            <pc:sldMk cId="2000645116" sldId="946"/>
            <ac:cxnSpMk id="365" creationId="{5F272FAD-B50E-2971-9201-F25652A11125}"/>
          </ac:cxnSpMkLst>
        </pc:cxnChg>
        <pc:cxnChg chg="mod">
          <ac:chgData name="Phillip Kaufman" userId="c001b2a046940d7c" providerId="LiveId" clId="{5CB25B10-5B1C-4017-B167-ED3104435743}" dt="2024-06-02T23:29:54.383" v="12083" actId="165"/>
          <ac:cxnSpMkLst>
            <pc:docMk/>
            <pc:sldMk cId="2000645116" sldId="946"/>
            <ac:cxnSpMk id="366" creationId="{34F76746-1231-F282-152A-6376DE7054C0}"/>
          </ac:cxnSpMkLst>
        </pc:cxnChg>
        <pc:cxnChg chg="mod">
          <ac:chgData name="Phillip Kaufman" userId="c001b2a046940d7c" providerId="LiveId" clId="{5CB25B10-5B1C-4017-B167-ED3104435743}" dt="2024-06-02T23:29:54.383" v="12083" actId="165"/>
          <ac:cxnSpMkLst>
            <pc:docMk/>
            <pc:sldMk cId="2000645116" sldId="946"/>
            <ac:cxnSpMk id="367" creationId="{7483FE0B-864F-934C-31D8-59EF6F49B92F}"/>
          </ac:cxnSpMkLst>
        </pc:cxnChg>
        <pc:cxnChg chg="mod">
          <ac:chgData name="Phillip Kaufman" userId="c001b2a046940d7c" providerId="LiveId" clId="{5CB25B10-5B1C-4017-B167-ED3104435743}" dt="2024-06-02T23:29:54.383" v="12083" actId="165"/>
          <ac:cxnSpMkLst>
            <pc:docMk/>
            <pc:sldMk cId="2000645116" sldId="946"/>
            <ac:cxnSpMk id="368" creationId="{26B012BA-4BDD-AFB8-3D5E-1A15901CEAB0}"/>
          </ac:cxnSpMkLst>
        </pc:cxnChg>
        <pc:cxnChg chg="mod">
          <ac:chgData name="Phillip Kaufman" userId="c001b2a046940d7c" providerId="LiveId" clId="{5CB25B10-5B1C-4017-B167-ED3104435743}" dt="2024-06-02T23:29:54.383" v="12083" actId="165"/>
          <ac:cxnSpMkLst>
            <pc:docMk/>
            <pc:sldMk cId="2000645116" sldId="946"/>
            <ac:cxnSpMk id="369" creationId="{5B1EC81B-CE00-9E97-8B71-E25C2432E904}"/>
          </ac:cxnSpMkLst>
        </pc:cxnChg>
        <pc:cxnChg chg="mod">
          <ac:chgData name="Phillip Kaufman" userId="c001b2a046940d7c" providerId="LiveId" clId="{5CB25B10-5B1C-4017-B167-ED3104435743}" dt="2024-06-02T23:29:54.383" v="12083" actId="165"/>
          <ac:cxnSpMkLst>
            <pc:docMk/>
            <pc:sldMk cId="2000645116" sldId="946"/>
            <ac:cxnSpMk id="370" creationId="{0B5FA203-C79A-57DA-C80F-562F87DA1322}"/>
          </ac:cxnSpMkLst>
        </pc:cxnChg>
        <pc:cxnChg chg="mod">
          <ac:chgData name="Phillip Kaufman" userId="c001b2a046940d7c" providerId="LiveId" clId="{5CB25B10-5B1C-4017-B167-ED3104435743}" dt="2024-06-02T23:29:54.383" v="12083" actId="165"/>
          <ac:cxnSpMkLst>
            <pc:docMk/>
            <pc:sldMk cId="2000645116" sldId="946"/>
            <ac:cxnSpMk id="371" creationId="{56AD4D57-CADA-926E-5871-B8E8DB652B19}"/>
          </ac:cxnSpMkLst>
        </pc:cxnChg>
        <pc:cxnChg chg="mod">
          <ac:chgData name="Phillip Kaufman" userId="c001b2a046940d7c" providerId="LiveId" clId="{5CB25B10-5B1C-4017-B167-ED3104435743}" dt="2024-06-02T23:29:54.383" v="12083" actId="165"/>
          <ac:cxnSpMkLst>
            <pc:docMk/>
            <pc:sldMk cId="2000645116" sldId="946"/>
            <ac:cxnSpMk id="372" creationId="{8A14661E-13D7-70A4-ED84-000FB96DADF7}"/>
          </ac:cxnSpMkLst>
        </pc:cxnChg>
        <pc:cxnChg chg="mod">
          <ac:chgData name="Phillip Kaufman" userId="c001b2a046940d7c" providerId="LiveId" clId="{5CB25B10-5B1C-4017-B167-ED3104435743}" dt="2024-06-02T23:29:54.383" v="12083" actId="165"/>
          <ac:cxnSpMkLst>
            <pc:docMk/>
            <pc:sldMk cId="2000645116" sldId="946"/>
            <ac:cxnSpMk id="373" creationId="{F366B0E1-AC19-1DAA-FD2D-936BE0673166}"/>
          </ac:cxnSpMkLst>
        </pc:cxnChg>
        <pc:cxnChg chg="mod">
          <ac:chgData name="Phillip Kaufman" userId="c001b2a046940d7c" providerId="LiveId" clId="{5CB25B10-5B1C-4017-B167-ED3104435743}" dt="2024-06-02T23:29:54.383" v="12083" actId="165"/>
          <ac:cxnSpMkLst>
            <pc:docMk/>
            <pc:sldMk cId="2000645116" sldId="946"/>
            <ac:cxnSpMk id="374" creationId="{8B5D4F23-B5F3-C428-06E1-4CFA8AB1A963}"/>
          </ac:cxnSpMkLst>
        </pc:cxnChg>
        <pc:cxnChg chg="mod">
          <ac:chgData name="Phillip Kaufman" userId="c001b2a046940d7c" providerId="LiveId" clId="{5CB25B10-5B1C-4017-B167-ED3104435743}" dt="2024-06-02T23:29:54.383" v="12083" actId="165"/>
          <ac:cxnSpMkLst>
            <pc:docMk/>
            <pc:sldMk cId="2000645116" sldId="946"/>
            <ac:cxnSpMk id="375" creationId="{28579B4F-BDEF-BFBB-462C-24FB1D71ED38}"/>
          </ac:cxnSpMkLst>
        </pc:cxnChg>
        <pc:cxnChg chg="mod">
          <ac:chgData name="Phillip Kaufman" userId="c001b2a046940d7c" providerId="LiveId" clId="{5CB25B10-5B1C-4017-B167-ED3104435743}" dt="2024-06-02T23:29:54.383" v="12083" actId="165"/>
          <ac:cxnSpMkLst>
            <pc:docMk/>
            <pc:sldMk cId="2000645116" sldId="946"/>
            <ac:cxnSpMk id="376" creationId="{DF5BE675-D182-A8EF-82AD-DD090BD71F5E}"/>
          </ac:cxnSpMkLst>
        </pc:cxnChg>
        <pc:cxnChg chg="mod">
          <ac:chgData name="Phillip Kaufman" userId="c001b2a046940d7c" providerId="LiveId" clId="{5CB25B10-5B1C-4017-B167-ED3104435743}" dt="2024-06-02T23:29:54.383" v="12083" actId="165"/>
          <ac:cxnSpMkLst>
            <pc:docMk/>
            <pc:sldMk cId="2000645116" sldId="946"/>
            <ac:cxnSpMk id="377" creationId="{8D427993-FC5F-1B1C-8CA9-257551EED46E}"/>
          </ac:cxnSpMkLst>
        </pc:cxnChg>
        <pc:cxnChg chg="mod">
          <ac:chgData name="Phillip Kaufman" userId="c001b2a046940d7c" providerId="LiveId" clId="{5CB25B10-5B1C-4017-B167-ED3104435743}" dt="2024-06-02T23:29:54.383" v="12083" actId="165"/>
          <ac:cxnSpMkLst>
            <pc:docMk/>
            <pc:sldMk cId="2000645116" sldId="946"/>
            <ac:cxnSpMk id="378" creationId="{1D463858-7641-B805-C95B-7FD9CA556AC8}"/>
          </ac:cxnSpMkLst>
        </pc:cxnChg>
        <pc:cxnChg chg="mod">
          <ac:chgData name="Phillip Kaufman" userId="c001b2a046940d7c" providerId="LiveId" clId="{5CB25B10-5B1C-4017-B167-ED3104435743}" dt="2024-06-02T23:29:54.383" v="12083" actId="165"/>
          <ac:cxnSpMkLst>
            <pc:docMk/>
            <pc:sldMk cId="2000645116" sldId="946"/>
            <ac:cxnSpMk id="379" creationId="{A6830977-E1BF-C6DF-F284-F33CAEF03A58}"/>
          </ac:cxnSpMkLst>
        </pc:cxnChg>
        <pc:cxnChg chg="mod">
          <ac:chgData name="Phillip Kaufman" userId="c001b2a046940d7c" providerId="LiveId" clId="{5CB25B10-5B1C-4017-B167-ED3104435743}" dt="2024-06-02T23:29:54.383" v="12083" actId="165"/>
          <ac:cxnSpMkLst>
            <pc:docMk/>
            <pc:sldMk cId="2000645116" sldId="946"/>
            <ac:cxnSpMk id="380" creationId="{D0274C08-B0C0-2958-C99D-A8C95B161FF5}"/>
          </ac:cxnSpMkLst>
        </pc:cxnChg>
        <pc:cxnChg chg="mod">
          <ac:chgData name="Phillip Kaufman" userId="c001b2a046940d7c" providerId="LiveId" clId="{5CB25B10-5B1C-4017-B167-ED3104435743}" dt="2024-06-02T23:29:54.383" v="12083" actId="165"/>
          <ac:cxnSpMkLst>
            <pc:docMk/>
            <pc:sldMk cId="2000645116" sldId="946"/>
            <ac:cxnSpMk id="381" creationId="{D838088C-AC21-D3EC-7425-33CA3CB604B0}"/>
          </ac:cxnSpMkLst>
        </pc:cxnChg>
        <pc:cxnChg chg="mod">
          <ac:chgData name="Phillip Kaufman" userId="c001b2a046940d7c" providerId="LiveId" clId="{5CB25B10-5B1C-4017-B167-ED3104435743}" dt="2024-06-02T23:29:54.383" v="12083" actId="165"/>
          <ac:cxnSpMkLst>
            <pc:docMk/>
            <pc:sldMk cId="2000645116" sldId="946"/>
            <ac:cxnSpMk id="382" creationId="{FC60D24D-A2D8-0453-982D-099D03355707}"/>
          </ac:cxnSpMkLst>
        </pc:cxnChg>
        <pc:cxnChg chg="mod">
          <ac:chgData name="Phillip Kaufman" userId="c001b2a046940d7c" providerId="LiveId" clId="{5CB25B10-5B1C-4017-B167-ED3104435743}" dt="2024-06-02T23:30:24.727" v="12087" actId="165"/>
          <ac:cxnSpMkLst>
            <pc:docMk/>
            <pc:sldMk cId="2000645116" sldId="946"/>
            <ac:cxnSpMk id="399" creationId="{90B641AE-6BD9-F2FC-BA27-80C1F52A09A6}"/>
          </ac:cxnSpMkLst>
        </pc:cxnChg>
        <pc:cxnChg chg="mod">
          <ac:chgData name="Phillip Kaufman" userId="c001b2a046940d7c" providerId="LiveId" clId="{5CB25B10-5B1C-4017-B167-ED3104435743}" dt="2024-06-02T23:30:24.727" v="12087" actId="165"/>
          <ac:cxnSpMkLst>
            <pc:docMk/>
            <pc:sldMk cId="2000645116" sldId="946"/>
            <ac:cxnSpMk id="400" creationId="{63248964-5D94-55BB-17D9-D7D87A878531}"/>
          </ac:cxnSpMkLst>
        </pc:cxnChg>
        <pc:cxnChg chg="mod">
          <ac:chgData name="Phillip Kaufman" userId="c001b2a046940d7c" providerId="LiveId" clId="{5CB25B10-5B1C-4017-B167-ED3104435743}" dt="2024-06-02T23:30:48.101" v="12093"/>
          <ac:cxnSpMkLst>
            <pc:docMk/>
            <pc:sldMk cId="2000645116" sldId="946"/>
            <ac:cxnSpMk id="402" creationId="{AE9A2E9E-BD5A-A177-AA2A-0DD27B4EE7D6}"/>
          </ac:cxnSpMkLst>
        </pc:cxnChg>
        <pc:cxnChg chg="mod">
          <ac:chgData name="Phillip Kaufman" userId="c001b2a046940d7c" providerId="LiveId" clId="{5CB25B10-5B1C-4017-B167-ED3104435743}" dt="2024-06-02T23:30:48.101" v="12093"/>
          <ac:cxnSpMkLst>
            <pc:docMk/>
            <pc:sldMk cId="2000645116" sldId="946"/>
            <ac:cxnSpMk id="403" creationId="{F0077C9B-FBE9-77A2-42D4-691708037A13}"/>
          </ac:cxnSpMkLst>
        </pc:cxnChg>
        <pc:cxnChg chg="mod">
          <ac:chgData name="Phillip Kaufman" userId="c001b2a046940d7c" providerId="LiveId" clId="{5CB25B10-5B1C-4017-B167-ED3104435743}" dt="2024-06-02T23:30:48.101" v="12093"/>
          <ac:cxnSpMkLst>
            <pc:docMk/>
            <pc:sldMk cId="2000645116" sldId="946"/>
            <ac:cxnSpMk id="404" creationId="{FC764A0D-283E-2FBC-319D-1219C2DD6977}"/>
          </ac:cxnSpMkLst>
        </pc:cxnChg>
        <pc:cxnChg chg="mod">
          <ac:chgData name="Phillip Kaufman" userId="c001b2a046940d7c" providerId="LiveId" clId="{5CB25B10-5B1C-4017-B167-ED3104435743}" dt="2024-06-02T23:30:48.101" v="12093"/>
          <ac:cxnSpMkLst>
            <pc:docMk/>
            <pc:sldMk cId="2000645116" sldId="946"/>
            <ac:cxnSpMk id="405" creationId="{8DB9B5F0-B50E-5E8F-C120-66069C54F466}"/>
          </ac:cxnSpMkLst>
        </pc:cxnChg>
        <pc:cxnChg chg="mod">
          <ac:chgData name="Phillip Kaufman" userId="c001b2a046940d7c" providerId="LiveId" clId="{5CB25B10-5B1C-4017-B167-ED3104435743}" dt="2024-06-02T23:30:48.101" v="12093"/>
          <ac:cxnSpMkLst>
            <pc:docMk/>
            <pc:sldMk cId="2000645116" sldId="946"/>
            <ac:cxnSpMk id="406" creationId="{CA2B359C-5AE4-213F-87E2-1C1FC5FDF55F}"/>
          </ac:cxnSpMkLst>
        </pc:cxnChg>
        <pc:cxnChg chg="mod">
          <ac:chgData name="Phillip Kaufman" userId="c001b2a046940d7c" providerId="LiveId" clId="{5CB25B10-5B1C-4017-B167-ED3104435743}" dt="2024-06-02T23:30:48.101" v="12093"/>
          <ac:cxnSpMkLst>
            <pc:docMk/>
            <pc:sldMk cId="2000645116" sldId="946"/>
            <ac:cxnSpMk id="407" creationId="{71585C86-6509-44FA-B8FE-BC584D146537}"/>
          </ac:cxnSpMkLst>
        </pc:cxnChg>
        <pc:cxnChg chg="mod">
          <ac:chgData name="Phillip Kaufman" userId="c001b2a046940d7c" providerId="LiveId" clId="{5CB25B10-5B1C-4017-B167-ED3104435743}" dt="2024-06-02T23:30:48.101" v="12093"/>
          <ac:cxnSpMkLst>
            <pc:docMk/>
            <pc:sldMk cId="2000645116" sldId="946"/>
            <ac:cxnSpMk id="408" creationId="{C3B8DE3E-4B75-33E4-26CB-F3A724274A67}"/>
          </ac:cxnSpMkLst>
        </pc:cxnChg>
        <pc:cxnChg chg="mod">
          <ac:chgData name="Phillip Kaufman" userId="c001b2a046940d7c" providerId="LiveId" clId="{5CB25B10-5B1C-4017-B167-ED3104435743}" dt="2024-06-02T23:30:48.101" v="12093"/>
          <ac:cxnSpMkLst>
            <pc:docMk/>
            <pc:sldMk cId="2000645116" sldId="946"/>
            <ac:cxnSpMk id="409" creationId="{4B742AC1-2B76-A1A0-D22A-D29143AC6AA5}"/>
          </ac:cxnSpMkLst>
        </pc:cxnChg>
        <pc:cxnChg chg="mod">
          <ac:chgData name="Phillip Kaufman" userId="c001b2a046940d7c" providerId="LiveId" clId="{5CB25B10-5B1C-4017-B167-ED3104435743}" dt="2024-06-02T23:30:48.101" v="12093"/>
          <ac:cxnSpMkLst>
            <pc:docMk/>
            <pc:sldMk cId="2000645116" sldId="946"/>
            <ac:cxnSpMk id="410" creationId="{3FD80F06-5E16-5944-874A-9EFDDFCD733C}"/>
          </ac:cxnSpMkLst>
        </pc:cxnChg>
        <pc:cxnChg chg="mod">
          <ac:chgData name="Phillip Kaufman" userId="c001b2a046940d7c" providerId="LiveId" clId="{5CB25B10-5B1C-4017-B167-ED3104435743}" dt="2024-06-02T23:30:48.101" v="12093"/>
          <ac:cxnSpMkLst>
            <pc:docMk/>
            <pc:sldMk cId="2000645116" sldId="946"/>
            <ac:cxnSpMk id="411" creationId="{2E5A17DF-A0CB-755E-AC1D-20724C1D6C46}"/>
          </ac:cxnSpMkLst>
        </pc:cxnChg>
        <pc:cxnChg chg="mod">
          <ac:chgData name="Phillip Kaufman" userId="c001b2a046940d7c" providerId="LiveId" clId="{5CB25B10-5B1C-4017-B167-ED3104435743}" dt="2024-06-02T23:30:48.101" v="12093"/>
          <ac:cxnSpMkLst>
            <pc:docMk/>
            <pc:sldMk cId="2000645116" sldId="946"/>
            <ac:cxnSpMk id="412" creationId="{91442B92-4F49-B942-B88F-AF16579249EE}"/>
          </ac:cxnSpMkLst>
        </pc:cxnChg>
        <pc:cxnChg chg="mod">
          <ac:chgData name="Phillip Kaufman" userId="c001b2a046940d7c" providerId="LiveId" clId="{5CB25B10-5B1C-4017-B167-ED3104435743}" dt="2024-06-02T23:30:48.101" v="12093"/>
          <ac:cxnSpMkLst>
            <pc:docMk/>
            <pc:sldMk cId="2000645116" sldId="946"/>
            <ac:cxnSpMk id="413" creationId="{22FA520F-7963-C33A-23C6-5F9CBFC4AE32}"/>
          </ac:cxnSpMkLst>
        </pc:cxnChg>
        <pc:cxnChg chg="mod">
          <ac:chgData name="Phillip Kaufman" userId="c001b2a046940d7c" providerId="LiveId" clId="{5CB25B10-5B1C-4017-B167-ED3104435743}" dt="2024-06-02T23:30:48.101" v="12093"/>
          <ac:cxnSpMkLst>
            <pc:docMk/>
            <pc:sldMk cId="2000645116" sldId="946"/>
            <ac:cxnSpMk id="414" creationId="{6F06B906-A344-FCE5-23D7-86BBAAB92EDA}"/>
          </ac:cxnSpMkLst>
        </pc:cxnChg>
        <pc:cxnChg chg="mod">
          <ac:chgData name="Phillip Kaufman" userId="c001b2a046940d7c" providerId="LiveId" clId="{5CB25B10-5B1C-4017-B167-ED3104435743}" dt="2024-06-02T23:30:48.101" v="12093"/>
          <ac:cxnSpMkLst>
            <pc:docMk/>
            <pc:sldMk cId="2000645116" sldId="946"/>
            <ac:cxnSpMk id="415" creationId="{A31D3B08-4A8E-5FAA-E4B9-12E27053A001}"/>
          </ac:cxnSpMkLst>
        </pc:cxnChg>
        <pc:cxnChg chg="mod">
          <ac:chgData name="Phillip Kaufman" userId="c001b2a046940d7c" providerId="LiveId" clId="{5CB25B10-5B1C-4017-B167-ED3104435743}" dt="2024-06-02T23:30:48.101" v="12093"/>
          <ac:cxnSpMkLst>
            <pc:docMk/>
            <pc:sldMk cId="2000645116" sldId="946"/>
            <ac:cxnSpMk id="416" creationId="{5F272FAD-B50E-2971-9201-F25652A11125}"/>
          </ac:cxnSpMkLst>
        </pc:cxnChg>
        <pc:cxnChg chg="mod">
          <ac:chgData name="Phillip Kaufman" userId="c001b2a046940d7c" providerId="LiveId" clId="{5CB25B10-5B1C-4017-B167-ED3104435743}" dt="2024-06-02T23:30:48.101" v="12093"/>
          <ac:cxnSpMkLst>
            <pc:docMk/>
            <pc:sldMk cId="2000645116" sldId="946"/>
            <ac:cxnSpMk id="417" creationId="{34F76746-1231-F282-152A-6376DE7054C0}"/>
          </ac:cxnSpMkLst>
        </pc:cxnChg>
        <pc:cxnChg chg="mod">
          <ac:chgData name="Phillip Kaufman" userId="c001b2a046940d7c" providerId="LiveId" clId="{5CB25B10-5B1C-4017-B167-ED3104435743}" dt="2024-06-02T23:30:48.101" v="12093"/>
          <ac:cxnSpMkLst>
            <pc:docMk/>
            <pc:sldMk cId="2000645116" sldId="946"/>
            <ac:cxnSpMk id="418" creationId="{7483FE0B-864F-934C-31D8-59EF6F49B92F}"/>
          </ac:cxnSpMkLst>
        </pc:cxnChg>
        <pc:cxnChg chg="mod">
          <ac:chgData name="Phillip Kaufman" userId="c001b2a046940d7c" providerId="LiveId" clId="{5CB25B10-5B1C-4017-B167-ED3104435743}" dt="2024-06-02T23:30:48.101" v="12093"/>
          <ac:cxnSpMkLst>
            <pc:docMk/>
            <pc:sldMk cId="2000645116" sldId="946"/>
            <ac:cxnSpMk id="419" creationId="{26B012BA-4BDD-AFB8-3D5E-1A15901CEAB0}"/>
          </ac:cxnSpMkLst>
        </pc:cxnChg>
        <pc:cxnChg chg="mod">
          <ac:chgData name="Phillip Kaufman" userId="c001b2a046940d7c" providerId="LiveId" clId="{5CB25B10-5B1C-4017-B167-ED3104435743}" dt="2024-06-02T23:30:48.101" v="12093"/>
          <ac:cxnSpMkLst>
            <pc:docMk/>
            <pc:sldMk cId="2000645116" sldId="946"/>
            <ac:cxnSpMk id="420" creationId="{5B1EC81B-CE00-9E97-8B71-E25C2432E904}"/>
          </ac:cxnSpMkLst>
        </pc:cxnChg>
        <pc:cxnChg chg="mod">
          <ac:chgData name="Phillip Kaufman" userId="c001b2a046940d7c" providerId="LiveId" clId="{5CB25B10-5B1C-4017-B167-ED3104435743}" dt="2024-06-02T23:30:48.101" v="12093"/>
          <ac:cxnSpMkLst>
            <pc:docMk/>
            <pc:sldMk cId="2000645116" sldId="946"/>
            <ac:cxnSpMk id="421" creationId="{0B5FA203-C79A-57DA-C80F-562F87DA1322}"/>
          </ac:cxnSpMkLst>
        </pc:cxnChg>
        <pc:cxnChg chg="mod">
          <ac:chgData name="Phillip Kaufman" userId="c001b2a046940d7c" providerId="LiveId" clId="{5CB25B10-5B1C-4017-B167-ED3104435743}" dt="2024-06-02T23:30:48.101" v="12093"/>
          <ac:cxnSpMkLst>
            <pc:docMk/>
            <pc:sldMk cId="2000645116" sldId="946"/>
            <ac:cxnSpMk id="422" creationId="{56AD4D57-CADA-926E-5871-B8E8DB652B19}"/>
          </ac:cxnSpMkLst>
        </pc:cxnChg>
        <pc:cxnChg chg="mod">
          <ac:chgData name="Phillip Kaufman" userId="c001b2a046940d7c" providerId="LiveId" clId="{5CB25B10-5B1C-4017-B167-ED3104435743}" dt="2024-06-02T23:30:48.101" v="12093"/>
          <ac:cxnSpMkLst>
            <pc:docMk/>
            <pc:sldMk cId="2000645116" sldId="946"/>
            <ac:cxnSpMk id="423" creationId="{8A14661E-13D7-70A4-ED84-000FB96DADF7}"/>
          </ac:cxnSpMkLst>
        </pc:cxnChg>
        <pc:cxnChg chg="mod">
          <ac:chgData name="Phillip Kaufman" userId="c001b2a046940d7c" providerId="LiveId" clId="{5CB25B10-5B1C-4017-B167-ED3104435743}" dt="2024-06-02T23:30:48.101" v="12093"/>
          <ac:cxnSpMkLst>
            <pc:docMk/>
            <pc:sldMk cId="2000645116" sldId="946"/>
            <ac:cxnSpMk id="424" creationId="{F366B0E1-AC19-1DAA-FD2D-936BE0673166}"/>
          </ac:cxnSpMkLst>
        </pc:cxnChg>
        <pc:cxnChg chg="mod">
          <ac:chgData name="Phillip Kaufman" userId="c001b2a046940d7c" providerId="LiveId" clId="{5CB25B10-5B1C-4017-B167-ED3104435743}" dt="2024-06-02T23:30:48.101" v="12093"/>
          <ac:cxnSpMkLst>
            <pc:docMk/>
            <pc:sldMk cId="2000645116" sldId="946"/>
            <ac:cxnSpMk id="425" creationId="{8B5D4F23-B5F3-C428-06E1-4CFA8AB1A963}"/>
          </ac:cxnSpMkLst>
        </pc:cxnChg>
        <pc:cxnChg chg="mod">
          <ac:chgData name="Phillip Kaufman" userId="c001b2a046940d7c" providerId="LiveId" clId="{5CB25B10-5B1C-4017-B167-ED3104435743}" dt="2024-06-02T23:30:48.101" v="12093"/>
          <ac:cxnSpMkLst>
            <pc:docMk/>
            <pc:sldMk cId="2000645116" sldId="946"/>
            <ac:cxnSpMk id="426" creationId="{28579B4F-BDEF-BFBB-462C-24FB1D71ED38}"/>
          </ac:cxnSpMkLst>
        </pc:cxnChg>
        <pc:cxnChg chg="mod">
          <ac:chgData name="Phillip Kaufman" userId="c001b2a046940d7c" providerId="LiveId" clId="{5CB25B10-5B1C-4017-B167-ED3104435743}" dt="2024-06-02T23:30:48.101" v="12093"/>
          <ac:cxnSpMkLst>
            <pc:docMk/>
            <pc:sldMk cId="2000645116" sldId="946"/>
            <ac:cxnSpMk id="427" creationId="{DF5BE675-D182-A8EF-82AD-DD090BD71F5E}"/>
          </ac:cxnSpMkLst>
        </pc:cxnChg>
        <pc:cxnChg chg="mod">
          <ac:chgData name="Phillip Kaufman" userId="c001b2a046940d7c" providerId="LiveId" clId="{5CB25B10-5B1C-4017-B167-ED3104435743}" dt="2024-06-02T23:30:48.101" v="12093"/>
          <ac:cxnSpMkLst>
            <pc:docMk/>
            <pc:sldMk cId="2000645116" sldId="946"/>
            <ac:cxnSpMk id="428" creationId="{8D427993-FC5F-1B1C-8CA9-257551EED46E}"/>
          </ac:cxnSpMkLst>
        </pc:cxnChg>
        <pc:cxnChg chg="mod">
          <ac:chgData name="Phillip Kaufman" userId="c001b2a046940d7c" providerId="LiveId" clId="{5CB25B10-5B1C-4017-B167-ED3104435743}" dt="2024-06-02T23:30:48.101" v="12093"/>
          <ac:cxnSpMkLst>
            <pc:docMk/>
            <pc:sldMk cId="2000645116" sldId="946"/>
            <ac:cxnSpMk id="429" creationId="{1D463858-7641-B805-C95B-7FD9CA556AC8}"/>
          </ac:cxnSpMkLst>
        </pc:cxnChg>
        <pc:cxnChg chg="mod">
          <ac:chgData name="Phillip Kaufman" userId="c001b2a046940d7c" providerId="LiveId" clId="{5CB25B10-5B1C-4017-B167-ED3104435743}" dt="2024-06-02T23:30:48.101" v="12093"/>
          <ac:cxnSpMkLst>
            <pc:docMk/>
            <pc:sldMk cId="2000645116" sldId="946"/>
            <ac:cxnSpMk id="430" creationId="{A6830977-E1BF-C6DF-F284-F33CAEF03A58}"/>
          </ac:cxnSpMkLst>
        </pc:cxnChg>
        <pc:cxnChg chg="mod">
          <ac:chgData name="Phillip Kaufman" userId="c001b2a046940d7c" providerId="LiveId" clId="{5CB25B10-5B1C-4017-B167-ED3104435743}" dt="2024-06-02T23:30:48.101" v="12093"/>
          <ac:cxnSpMkLst>
            <pc:docMk/>
            <pc:sldMk cId="2000645116" sldId="946"/>
            <ac:cxnSpMk id="431" creationId="{D0274C08-B0C0-2958-C99D-A8C95B161FF5}"/>
          </ac:cxnSpMkLst>
        </pc:cxnChg>
        <pc:cxnChg chg="mod">
          <ac:chgData name="Phillip Kaufman" userId="c001b2a046940d7c" providerId="LiveId" clId="{5CB25B10-5B1C-4017-B167-ED3104435743}" dt="2024-06-02T23:30:48.101" v="12093"/>
          <ac:cxnSpMkLst>
            <pc:docMk/>
            <pc:sldMk cId="2000645116" sldId="946"/>
            <ac:cxnSpMk id="432" creationId="{D838088C-AC21-D3EC-7425-33CA3CB604B0}"/>
          </ac:cxnSpMkLst>
        </pc:cxnChg>
        <pc:cxnChg chg="mod">
          <ac:chgData name="Phillip Kaufman" userId="c001b2a046940d7c" providerId="LiveId" clId="{5CB25B10-5B1C-4017-B167-ED3104435743}" dt="2024-06-02T23:30:48.101" v="12093"/>
          <ac:cxnSpMkLst>
            <pc:docMk/>
            <pc:sldMk cId="2000645116" sldId="946"/>
            <ac:cxnSpMk id="433" creationId="{FC60D24D-A2D8-0453-982D-099D03355707}"/>
          </ac:cxnSpMkLst>
        </pc:cxnChg>
        <pc:cxnChg chg="mod">
          <ac:chgData name="Phillip Kaufman" userId="c001b2a046940d7c" providerId="LiveId" clId="{5CB25B10-5B1C-4017-B167-ED3104435743}" dt="2024-06-02T23:31:26.245" v="12099"/>
          <ac:cxnSpMkLst>
            <pc:docMk/>
            <pc:sldMk cId="2000645116" sldId="946"/>
            <ac:cxnSpMk id="445" creationId="{8FBF14BD-536E-1CA7-8484-83EC3AF120D3}"/>
          </ac:cxnSpMkLst>
        </pc:cxnChg>
        <pc:cxnChg chg="mod">
          <ac:chgData name="Phillip Kaufman" userId="c001b2a046940d7c" providerId="LiveId" clId="{5CB25B10-5B1C-4017-B167-ED3104435743}" dt="2024-06-02T23:31:26.245" v="12099"/>
          <ac:cxnSpMkLst>
            <pc:docMk/>
            <pc:sldMk cId="2000645116" sldId="946"/>
            <ac:cxnSpMk id="446" creationId="{9088EA25-2177-A3AE-2990-39FE1EF4686D}"/>
          </ac:cxnSpMkLst>
        </pc:cxnChg>
        <pc:cxnChg chg="mod">
          <ac:chgData name="Phillip Kaufman" userId="c001b2a046940d7c" providerId="LiveId" clId="{5CB25B10-5B1C-4017-B167-ED3104435743}" dt="2024-06-02T23:31:26.245" v="12099"/>
          <ac:cxnSpMkLst>
            <pc:docMk/>
            <pc:sldMk cId="2000645116" sldId="946"/>
            <ac:cxnSpMk id="447" creationId="{17385656-130E-1D50-E9FA-A737C65A513B}"/>
          </ac:cxnSpMkLst>
        </pc:cxnChg>
        <pc:cxnChg chg="mod">
          <ac:chgData name="Phillip Kaufman" userId="c001b2a046940d7c" providerId="LiveId" clId="{5CB25B10-5B1C-4017-B167-ED3104435743}" dt="2024-06-02T23:31:26.245" v="12099"/>
          <ac:cxnSpMkLst>
            <pc:docMk/>
            <pc:sldMk cId="2000645116" sldId="946"/>
            <ac:cxnSpMk id="448" creationId="{4ADAB737-6639-ECF8-1AAD-A2260826D3CA}"/>
          </ac:cxnSpMkLst>
        </pc:cxnChg>
        <pc:cxnChg chg="mod">
          <ac:chgData name="Phillip Kaufman" userId="c001b2a046940d7c" providerId="LiveId" clId="{5CB25B10-5B1C-4017-B167-ED3104435743}" dt="2024-06-02T23:31:26.245" v="12099"/>
          <ac:cxnSpMkLst>
            <pc:docMk/>
            <pc:sldMk cId="2000645116" sldId="946"/>
            <ac:cxnSpMk id="449" creationId="{A1D73C78-C4EB-5E27-8DAA-EB431348AC7D}"/>
          </ac:cxnSpMkLst>
        </pc:cxnChg>
        <pc:cxnChg chg="mod">
          <ac:chgData name="Phillip Kaufman" userId="c001b2a046940d7c" providerId="LiveId" clId="{5CB25B10-5B1C-4017-B167-ED3104435743}" dt="2024-06-02T23:31:26.245" v="12099"/>
          <ac:cxnSpMkLst>
            <pc:docMk/>
            <pc:sldMk cId="2000645116" sldId="946"/>
            <ac:cxnSpMk id="450" creationId="{2575FC8D-3022-DB92-A492-2F5940120666}"/>
          </ac:cxnSpMkLst>
        </pc:cxnChg>
        <pc:cxnChg chg="mod">
          <ac:chgData name="Phillip Kaufman" userId="c001b2a046940d7c" providerId="LiveId" clId="{5CB25B10-5B1C-4017-B167-ED3104435743}" dt="2024-06-02T23:31:26.245" v="12099"/>
          <ac:cxnSpMkLst>
            <pc:docMk/>
            <pc:sldMk cId="2000645116" sldId="946"/>
            <ac:cxnSpMk id="451" creationId="{01445013-DC60-620A-DD75-2B96DF21F226}"/>
          </ac:cxnSpMkLst>
        </pc:cxnChg>
        <pc:cxnChg chg="mod">
          <ac:chgData name="Phillip Kaufman" userId="c001b2a046940d7c" providerId="LiveId" clId="{5CB25B10-5B1C-4017-B167-ED3104435743}" dt="2024-06-02T23:31:26.245" v="12099"/>
          <ac:cxnSpMkLst>
            <pc:docMk/>
            <pc:sldMk cId="2000645116" sldId="946"/>
            <ac:cxnSpMk id="452" creationId="{9EC12F7A-7286-7B45-2F1E-0660493DC105}"/>
          </ac:cxnSpMkLst>
        </pc:cxnChg>
        <pc:cxnChg chg="mod">
          <ac:chgData name="Phillip Kaufman" userId="c001b2a046940d7c" providerId="LiveId" clId="{5CB25B10-5B1C-4017-B167-ED3104435743}" dt="2024-06-02T23:31:26.245" v="12099"/>
          <ac:cxnSpMkLst>
            <pc:docMk/>
            <pc:sldMk cId="2000645116" sldId="946"/>
            <ac:cxnSpMk id="453" creationId="{334B31BB-6BD2-0FCA-338C-C33F080535E3}"/>
          </ac:cxnSpMkLst>
        </pc:cxnChg>
        <pc:cxnChg chg="mod">
          <ac:chgData name="Phillip Kaufman" userId="c001b2a046940d7c" providerId="LiveId" clId="{5CB25B10-5B1C-4017-B167-ED3104435743}" dt="2024-06-02T23:31:26.245" v="12099"/>
          <ac:cxnSpMkLst>
            <pc:docMk/>
            <pc:sldMk cId="2000645116" sldId="946"/>
            <ac:cxnSpMk id="454" creationId="{2609466B-C8C1-DBD1-AB40-04C842BC783E}"/>
          </ac:cxnSpMkLst>
        </pc:cxnChg>
        <pc:cxnChg chg="mod">
          <ac:chgData name="Phillip Kaufman" userId="c001b2a046940d7c" providerId="LiveId" clId="{5CB25B10-5B1C-4017-B167-ED3104435743}" dt="2024-06-02T23:31:26.245" v="12099"/>
          <ac:cxnSpMkLst>
            <pc:docMk/>
            <pc:sldMk cId="2000645116" sldId="946"/>
            <ac:cxnSpMk id="455" creationId="{3102A422-5C59-CC7D-1CA4-B0DDAF4D3544}"/>
          </ac:cxnSpMkLst>
        </pc:cxnChg>
        <pc:cxnChg chg="mod">
          <ac:chgData name="Phillip Kaufman" userId="c001b2a046940d7c" providerId="LiveId" clId="{5CB25B10-5B1C-4017-B167-ED3104435743}" dt="2024-06-02T23:31:26.245" v="12099"/>
          <ac:cxnSpMkLst>
            <pc:docMk/>
            <pc:sldMk cId="2000645116" sldId="946"/>
            <ac:cxnSpMk id="456" creationId="{F5F66E7D-82DB-4473-E3BB-6C225236643B}"/>
          </ac:cxnSpMkLst>
        </pc:cxnChg>
        <pc:cxnChg chg="mod">
          <ac:chgData name="Phillip Kaufman" userId="c001b2a046940d7c" providerId="LiveId" clId="{5CB25B10-5B1C-4017-B167-ED3104435743}" dt="2024-06-02T23:31:26.245" v="12099"/>
          <ac:cxnSpMkLst>
            <pc:docMk/>
            <pc:sldMk cId="2000645116" sldId="946"/>
            <ac:cxnSpMk id="457" creationId="{AC129AA6-4A6F-B131-37D6-2A9FF0E8D476}"/>
          </ac:cxnSpMkLst>
        </pc:cxnChg>
        <pc:cxnChg chg="mod">
          <ac:chgData name="Phillip Kaufman" userId="c001b2a046940d7c" providerId="LiveId" clId="{5CB25B10-5B1C-4017-B167-ED3104435743}" dt="2024-06-02T23:31:26.245" v="12099"/>
          <ac:cxnSpMkLst>
            <pc:docMk/>
            <pc:sldMk cId="2000645116" sldId="946"/>
            <ac:cxnSpMk id="458" creationId="{98E57469-AE27-A00B-1D26-A9C1F10C9F2F}"/>
          </ac:cxnSpMkLst>
        </pc:cxnChg>
        <pc:cxnChg chg="mod">
          <ac:chgData name="Phillip Kaufman" userId="c001b2a046940d7c" providerId="LiveId" clId="{5CB25B10-5B1C-4017-B167-ED3104435743}" dt="2024-06-02T23:31:26.245" v="12099"/>
          <ac:cxnSpMkLst>
            <pc:docMk/>
            <pc:sldMk cId="2000645116" sldId="946"/>
            <ac:cxnSpMk id="459" creationId="{959CCFA6-3A3E-714D-AE94-70C5E9EEAB27}"/>
          </ac:cxnSpMkLst>
        </pc:cxnChg>
        <pc:cxnChg chg="mod">
          <ac:chgData name="Phillip Kaufman" userId="c001b2a046940d7c" providerId="LiveId" clId="{5CB25B10-5B1C-4017-B167-ED3104435743}" dt="2024-06-02T23:31:26.245" v="12099"/>
          <ac:cxnSpMkLst>
            <pc:docMk/>
            <pc:sldMk cId="2000645116" sldId="946"/>
            <ac:cxnSpMk id="460" creationId="{D4A89EAC-7A06-FD3A-E4D8-A65682F2A4B9}"/>
          </ac:cxnSpMkLst>
        </pc:cxnChg>
        <pc:cxnChg chg="mod">
          <ac:chgData name="Phillip Kaufman" userId="c001b2a046940d7c" providerId="LiveId" clId="{5CB25B10-5B1C-4017-B167-ED3104435743}" dt="2024-06-02T23:31:26.245" v="12099"/>
          <ac:cxnSpMkLst>
            <pc:docMk/>
            <pc:sldMk cId="2000645116" sldId="946"/>
            <ac:cxnSpMk id="461" creationId="{E24BECAB-002D-A6FD-1349-12AFAAC45230}"/>
          </ac:cxnSpMkLst>
        </pc:cxnChg>
        <pc:cxnChg chg="mod">
          <ac:chgData name="Phillip Kaufman" userId="c001b2a046940d7c" providerId="LiveId" clId="{5CB25B10-5B1C-4017-B167-ED3104435743}" dt="2024-06-02T23:31:26.245" v="12099"/>
          <ac:cxnSpMkLst>
            <pc:docMk/>
            <pc:sldMk cId="2000645116" sldId="946"/>
            <ac:cxnSpMk id="462" creationId="{492C4346-0F11-E5F1-48E7-6FBDAEF40279}"/>
          </ac:cxnSpMkLst>
        </pc:cxnChg>
        <pc:cxnChg chg="mod">
          <ac:chgData name="Phillip Kaufman" userId="c001b2a046940d7c" providerId="LiveId" clId="{5CB25B10-5B1C-4017-B167-ED3104435743}" dt="2024-06-02T23:31:26.245" v="12099"/>
          <ac:cxnSpMkLst>
            <pc:docMk/>
            <pc:sldMk cId="2000645116" sldId="946"/>
            <ac:cxnSpMk id="463" creationId="{41C14B10-D668-FF68-003F-58924CFFCE9B}"/>
          </ac:cxnSpMkLst>
        </pc:cxnChg>
        <pc:cxnChg chg="mod">
          <ac:chgData name="Phillip Kaufman" userId="c001b2a046940d7c" providerId="LiveId" clId="{5CB25B10-5B1C-4017-B167-ED3104435743}" dt="2024-06-02T23:31:26.245" v="12099"/>
          <ac:cxnSpMkLst>
            <pc:docMk/>
            <pc:sldMk cId="2000645116" sldId="946"/>
            <ac:cxnSpMk id="464" creationId="{C4788A69-FA6B-1757-1725-2AACEF90BA85}"/>
          </ac:cxnSpMkLst>
        </pc:cxnChg>
        <pc:cxnChg chg="mod">
          <ac:chgData name="Phillip Kaufman" userId="c001b2a046940d7c" providerId="LiveId" clId="{5CB25B10-5B1C-4017-B167-ED3104435743}" dt="2024-06-02T23:31:26.245" v="12099"/>
          <ac:cxnSpMkLst>
            <pc:docMk/>
            <pc:sldMk cId="2000645116" sldId="946"/>
            <ac:cxnSpMk id="465" creationId="{BC0DB9C2-8B8B-DC0E-B59D-28C388497ECB}"/>
          </ac:cxnSpMkLst>
        </pc:cxnChg>
        <pc:cxnChg chg="mod">
          <ac:chgData name="Phillip Kaufman" userId="c001b2a046940d7c" providerId="LiveId" clId="{5CB25B10-5B1C-4017-B167-ED3104435743}" dt="2024-06-02T23:31:26.245" v="12099"/>
          <ac:cxnSpMkLst>
            <pc:docMk/>
            <pc:sldMk cId="2000645116" sldId="946"/>
            <ac:cxnSpMk id="466" creationId="{4A60FBB3-41B4-4D05-3EAA-E157FB8CF71C}"/>
          </ac:cxnSpMkLst>
        </pc:cxnChg>
        <pc:cxnChg chg="mod">
          <ac:chgData name="Phillip Kaufman" userId="c001b2a046940d7c" providerId="LiveId" clId="{5CB25B10-5B1C-4017-B167-ED3104435743}" dt="2024-06-02T23:31:26.245" v="12099"/>
          <ac:cxnSpMkLst>
            <pc:docMk/>
            <pc:sldMk cId="2000645116" sldId="946"/>
            <ac:cxnSpMk id="467" creationId="{9FB0F474-8889-15A8-A6C4-85F55F606734}"/>
          </ac:cxnSpMkLst>
        </pc:cxnChg>
        <pc:cxnChg chg="mod">
          <ac:chgData name="Phillip Kaufman" userId="c001b2a046940d7c" providerId="LiveId" clId="{5CB25B10-5B1C-4017-B167-ED3104435743}" dt="2024-06-02T23:31:26.245" v="12099"/>
          <ac:cxnSpMkLst>
            <pc:docMk/>
            <pc:sldMk cId="2000645116" sldId="946"/>
            <ac:cxnSpMk id="468" creationId="{AFF0D76A-2748-9172-95D0-0E912DDB8DDD}"/>
          </ac:cxnSpMkLst>
        </pc:cxnChg>
        <pc:cxnChg chg="mod">
          <ac:chgData name="Phillip Kaufman" userId="c001b2a046940d7c" providerId="LiveId" clId="{5CB25B10-5B1C-4017-B167-ED3104435743}" dt="2024-06-02T23:31:26.245" v="12099"/>
          <ac:cxnSpMkLst>
            <pc:docMk/>
            <pc:sldMk cId="2000645116" sldId="946"/>
            <ac:cxnSpMk id="469" creationId="{3A96CDDB-2E5B-A9E0-714E-095E47E151AE}"/>
          </ac:cxnSpMkLst>
        </pc:cxnChg>
        <pc:cxnChg chg="mod">
          <ac:chgData name="Phillip Kaufman" userId="c001b2a046940d7c" providerId="LiveId" clId="{5CB25B10-5B1C-4017-B167-ED3104435743}" dt="2024-06-02T23:31:26.245" v="12099"/>
          <ac:cxnSpMkLst>
            <pc:docMk/>
            <pc:sldMk cId="2000645116" sldId="946"/>
            <ac:cxnSpMk id="470" creationId="{B9057B5B-E307-D2C9-2363-9015E02639F8}"/>
          </ac:cxnSpMkLst>
        </pc:cxnChg>
        <pc:cxnChg chg="mod">
          <ac:chgData name="Phillip Kaufman" userId="c001b2a046940d7c" providerId="LiveId" clId="{5CB25B10-5B1C-4017-B167-ED3104435743}" dt="2024-06-02T23:31:26.245" v="12099"/>
          <ac:cxnSpMkLst>
            <pc:docMk/>
            <pc:sldMk cId="2000645116" sldId="946"/>
            <ac:cxnSpMk id="471" creationId="{EAE1C509-6837-5462-DDB8-E9801CBBBA3C}"/>
          </ac:cxnSpMkLst>
        </pc:cxnChg>
        <pc:cxnChg chg="mod">
          <ac:chgData name="Phillip Kaufman" userId="c001b2a046940d7c" providerId="LiveId" clId="{5CB25B10-5B1C-4017-B167-ED3104435743}" dt="2024-06-02T23:31:26.245" v="12099"/>
          <ac:cxnSpMkLst>
            <pc:docMk/>
            <pc:sldMk cId="2000645116" sldId="946"/>
            <ac:cxnSpMk id="472" creationId="{84E4F98B-4561-CFB4-4BD6-5005F3039E01}"/>
          </ac:cxnSpMkLst>
        </pc:cxnChg>
        <pc:cxnChg chg="mod">
          <ac:chgData name="Phillip Kaufman" userId="c001b2a046940d7c" providerId="LiveId" clId="{5CB25B10-5B1C-4017-B167-ED3104435743}" dt="2024-06-02T23:31:26.245" v="12099"/>
          <ac:cxnSpMkLst>
            <pc:docMk/>
            <pc:sldMk cId="2000645116" sldId="946"/>
            <ac:cxnSpMk id="473" creationId="{90F8F286-9153-2B1B-AFB5-BB0E1CE5A640}"/>
          </ac:cxnSpMkLst>
        </pc:cxnChg>
        <pc:cxnChg chg="mod">
          <ac:chgData name="Phillip Kaufman" userId="c001b2a046940d7c" providerId="LiveId" clId="{5CB25B10-5B1C-4017-B167-ED3104435743}" dt="2024-06-02T23:31:26.245" v="12099"/>
          <ac:cxnSpMkLst>
            <pc:docMk/>
            <pc:sldMk cId="2000645116" sldId="946"/>
            <ac:cxnSpMk id="474" creationId="{C9AE06C5-716D-EB05-ED86-79B79101D4BB}"/>
          </ac:cxnSpMkLst>
        </pc:cxnChg>
        <pc:cxnChg chg="mod">
          <ac:chgData name="Phillip Kaufman" userId="c001b2a046940d7c" providerId="LiveId" clId="{5CB25B10-5B1C-4017-B167-ED3104435743}" dt="2024-06-02T23:31:26.245" v="12099"/>
          <ac:cxnSpMkLst>
            <pc:docMk/>
            <pc:sldMk cId="2000645116" sldId="946"/>
            <ac:cxnSpMk id="475" creationId="{45E776D0-706E-1A8B-F782-87048AF166A4}"/>
          </ac:cxnSpMkLst>
        </pc:cxnChg>
        <pc:cxnChg chg="mod">
          <ac:chgData name="Phillip Kaufman" userId="c001b2a046940d7c" providerId="LiveId" clId="{5CB25B10-5B1C-4017-B167-ED3104435743}" dt="2024-06-02T23:31:26.245" v="12099"/>
          <ac:cxnSpMkLst>
            <pc:docMk/>
            <pc:sldMk cId="2000645116" sldId="946"/>
            <ac:cxnSpMk id="476" creationId="{F1BB9FF8-10B8-767E-9C1C-08B48E2290A3}"/>
          </ac:cxnSpMkLst>
        </pc:cxnChg>
        <pc:cxnChg chg="mod">
          <ac:chgData name="Phillip Kaufman" userId="c001b2a046940d7c" providerId="LiveId" clId="{5CB25B10-5B1C-4017-B167-ED3104435743}" dt="2024-06-02T23:31:26.245" v="12099"/>
          <ac:cxnSpMkLst>
            <pc:docMk/>
            <pc:sldMk cId="2000645116" sldId="946"/>
            <ac:cxnSpMk id="486" creationId="{ECEE9BE3-087B-34BC-48FC-F02E2CEBE6A8}"/>
          </ac:cxnSpMkLst>
        </pc:cxnChg>
        <pc:cxnChg chg="mod">
          <ac:chgData name="Phillip Kaufman" userId="c001b2a046940d7c" providerId="LiveId" clId="{5CB25B10-5B1C-4017-B167-ED3104435743}" dt="2024-06-02T23:31:26.245" v="12099"/>
          <ac:cxnSpMkLst>
            <pc:docMk/>
            <pc:sldMk cId="2000645116" sldId="946"/>
            <ac:cxnSpMk id="487" creationId="{C08BB476-FC51-A1B1-09D7-15A169991916}"/>
          </ac:cxnSpMkLst>
        </pc:cxnChg>
        <pc:cxnChg chg="mod">
          <ac:chgData name="Phillip Kaufman" userId="c001b2a046940d7c" providerId="LiveId" clId="{5CB25B10-5B1C-4017-B167-ED3104435743}" dt="2024-06-02T23:32:08.237" v="12110"/>
          <ac:cxnSpMkLst>
            <pc:docMk/>
            <pc:sldMk cId="2000645116" sldId="946"/>
            <ac:cxnSpMk id="492" creationId="{8FBF14BD-536E-1CA7-8484-83EC3AF120D3}"/>
          </ac:cxnSpMkLst>
        </pc:cxnChg>
        <pc:cxnChg chg="mod">
          <ac:chgData name="Phillip Kaufman" userId="c001b2a046940d7c" providerId="LiveId" clId="{5CB25B10-5B1C-4017-B167-ED3104435743}" dt="2024-06-02T23:32:08.237" v="12110"/>
          <ac:cxnSpMkLst>
            <pc:docMk/>
            <pc:sldMk cId="2000645116" sldId="946"/>
            <ac:cxnSpMk id="493" creationId="{9088EA25-2177-A3AE-2990-39FE1EF4686D}"/>
          </ac:cxnSpMkLst>
        </pc:cxnChg>
        <pc:cxnChg chg="mod">
          <ac:chgData name="Phillip Kaufman" userId="c001b2a046940d7c" providerId="LiveId" clId="{5CB25B10-5B1C-4017-B167-ED3104435743}" dt="2024-06-02T23:32:08.237" v="12110"/>
          <ac:cxnSpMkLst>
            <pc:docMk/>
            <pc:sldMk cId="2000645116" sldId="946"/>
            <ac:cxnSpMk id="494" creationId="{17385656-130E-1D50-E9FA-A737C65A513B}"/>
          </ac:cxnSpMkLst>
        </pc:cxnChg>
        <pc:cxnChg chg="mod">
          <ac:chgData name="Phillip Kaufman" userId="c001b2a046940d7c" providerId="LiveId" clId="{5CB25B10-5B1C-4017-B167-ED3104435743}" dt="2024-06-02T23:32:08.237" v="12110"/>
          <ac:cxnSpMkLst>
            <pc:docMk/>
            <pc:sldMk cId="2000645116" sldId="946"/>
            <ac:cxnSpMk id="495" creationId="{4ADAB737-6639-ECF8-1AAD-A2260826D3CA}"/>
          </ac:cxnSpMkLst>
        </pc:cxnChg>
        <pc:cxnChg chg="mod">
          <ac:chgData name="Phillip Kaufman" userId="c001b2a046940d7c" providerId="LiveId" clId="{5CB25B10-5B1C-4017-B167-ED3104435743}" dt="2024-06-02T23:32:08.237" v="12110"/>
          <ac:cxnSpMkLst>
            <pc:docMk/>
            <pc:sldMk cId="2000645116" sldId="946"/>
            <ac:cxnSpMk id="496" creationId="{A1D73C78-C4EB-5E27-8DAA-EB431348AC7D}"/>
          </ac:cxnSpMkLst>
        </pc:cxnChg>
        <pc:cxnChg chg="mod">
          <ac:chgData name="Phillip Kaufman" userId="c001b2a046940d7c" providerId="LiveId" clId="{5CB25B10-5B1C-4017-B167-ED3104435743}" dt="2024-06-02T23:32:08.237" v="12110"/>
          <ac:cxnSpMkLst>
            <pc:docMk/>
            <pc:sldMk cId="2000645116" sldId="946"/>
            <ac:cxnSpMk id="497" creationId="{2575FC8D-3022-DB92-A492-2F5940120666}"/>
          </ac:cxnSpMkLst>
        </pc:cxnChg>
        <pc:cxnChg chg="mod">
          <ac:chgData name="Phillip Kaufman" userId="c001b2a046940d7c" providerId="LiveId" clId="{5CB25B10-5B1C-4017-B167-ED3104435743}" dt="2024-06-02T23:32:08.237" v="12110"/>
          <ac:cxnSpMkLst>
            <pc:docMk/>
            <pc:sldMk cId="2000645116" sldId="946"/>
            <ac:cxnSpMk id="498" creationId="{01445013-DC60-620A-DD75-2B96DF21F226}"/>
          </ac:cxnSpMkLst>
        </pc:cxnChg>
        <pc:cxnChg chg="mod">
          <ac:chgData name="Phillip Kaufman" userId="c001b2a046940d7c" providerId="LiveId" clId="{5CB25B10-5B1C-4017-B167-ED3104435743}" dt="2024-06-02T23:32:08.237" v="12110"/>
          <ac:cxnSpMkLst>
            <pc:docMk/>
            <pc:sldMk cId="2000645116" sldId="946"/>
            <ac:cxnSpMk id="499" creationId="{9EC12F7A-7286-7B45-2F1E-0660493DC105}"/>
          </ac:cxnSpMkLst>
        </pc:cxnChg>
        <pc:cxnChg chg="mod">
          <ac:chgData name="Phillip Kaufman" userId="c001b2a046940d7c" providerId="LiveId" clId="{5CB25B10-5B1C-4017-B167-ED3104435743}" dt="2024-06-02T23:32:08.237" v="12110"/>
          <ac:cxnSpMkLst>
            <pc:docMk/>
            <pc:sldMk cId="2000645116" sldId="946"/>
            <ac:cxnSpMk id="500" creationId="{334B31BB-6BD2-0FCA-338C-C33F080535E3}"/>
          </ac:cxnSpMkLst>
        </pc:cxnChg>
        <pc:cxnChg chg="mod">
          <ac:chgData name="Phillip Kaufman" userId="c001b2a046940d7c" providerId="LiveId" clId="{5CB25B10-5B1C-4017-B167-ED3104435743}" dt="2024-06-02T23:32:08.237" v="12110"/>
          <ac:cxnSpMkLst>
            <pc:docMk/>
            <pc:sldMk cId="2000645116" sldId="946"/>
            <ac:cxnSpMk id="501" creationId="{2609466B-C8C1-DBD1-AB40-04C842BC783E}"/>
          </ac:cxnSpMkLst>
        </pc:cxnChg>
        <pc:cxnChg chg="mod">
          <ac:chgData name="Phillip Kaufman" userId="c001b2a046940d7c" providerId="LiveId" clId="{5CB25B10-5B1C-4017-B167-ED3104435743}" dt="2024-06-02T23:32:08.237" v="12110"/>
          <ac:cxnSpMkLst>
            <pc:docMk/>
            <pc:sldMk cId="2000645116" sldId="946"/>
            <ac:cxnSpMk id="502" creationId="{3102A422-5C59-CC7D-1CA4-B0DDAF4D3544}"/>
          </ac:cxnSpMkLst>
        </pc:cxnChg>
        <pc:cxnChg chg="mod">
          <ac:chgData name="Phillip Kaufman" userId="c001b2a046940d7c" providerId="LiveId" clId="{5CB25B10-5B1C-4017-B167-ED3104435743}" dt="2024-06-02T23:32:08.237" v="12110"/>
          <ac:cxnSpMkLst>
            <pc:docMk/>
            <pc:sldMk cId="2000645116" sldId="946"/>
            <ac:cxnSpMk id="503" creationId="{F5F66E7D-82DB-4473-E3BB-6C225236643B}"/>
          </ac:cxnSpMkLst>
        </pc:cxnChg>
        <pc:cxnChg chg="mod">
          <ac:chgData name="Phillip Kaufman" userId="c001b2a046940d7c" providerId="LiveId" clId="{5CB25B10-5B1C-4017-B167-ED3104435743}" dt="2024-06-02T23:32:08.237" v="12110"/>
          <ac:cxnSpMkLst>
            <pc:docMk/>
            <pc:sldMk cId="2000645116" sldId="946"/>
            <ac:cxnSpMk id="504" creationId="{AC129AA6-4A6F-B131-37D6-2A9FF0E8D476}"/>
          </ac:cxnSpMkLst>
        </pc:cxnChg>
        <pc:cxnChg chg="mod">
          <ac:chgData name="Phillip Kaufman" userId="c001b2a046940d7c" providerId="LiveId" clId="{5CB25B10-5B1C-4017-B167-ED3104435743}" dt="2024-06-02T23:32:08.237" v="12110"/>
          <ac:cxnSpMkLst>
            <pc:docMk/>
            <pc:sldMk cId="2000645116" sldId="946"/>
            <ac:cxnSpMk id="505" creationId="{98E57469-AE27-A00B-1D26-A9C1F10C9F2F}"/>
          </ac:cxnSpMkLst>
        </pc:cxnChg>
        <pc:cxnChg chg="mod">
          <ac:chgData name="Phillip Kaufman" userId="c001b2a046940d7c" providerId="LiveId" clId="{5CB25B10-5B1C-4017-B167-ED3104435743}" dt="2024-06-02T23:32:08.237" v="12110"/>
          <ac:cxnSpMkLst>
            <pc:docMk/>
            <pc:sldMk cId="2000645116" sldId="946"/>
            <ac:cxnSpMk id="506" creationId="{959CCFA6-3A3E-714D-AE94-70C5E9EEAB27}"/>
          </ac:cxnSpMkLst>
        </pc:cxnChg>
        <pc:cxnChg chg="mod">
          <ac:chgData name="Phillip Kaufman" userId="c001b2a046940d7c" providerId="LiveId" clId="{5CB25B10-5B1C-4017-B167-ED3104435743}" dt="2024-06-02T23:32:08.237" v="12110"/>
          <ac:cxnSpMkLst>
            <pc:docMk/>
            <pc:sldMk cId="2000645116" sldId="946"/>
            <ac:cxnSpMk id="507" creationId="{D4A89EAC-7A06-FD3A-E4D8-A65682F2A4B9}"/>
          </ac:cxnSpMkLst>
        </pc:cxnChg>
        <pc:cxnChg chg="mod">
          <ac:chgData name="Phillip Kaufman" userId="c001b2a046940d7c" providerId="LiveId" clId="{5CB25B10-5B1C-4017-B167-ED3104435743}" dt="2024-06-02T23:32:08.237" v="12110"/>
          <ac:cxnSpMkLst>
            <pc:docMk/>
            <pc:sldMk cId="2000645116" sldId="946"/>
            <ac:cxnSpMk id="508" creationId="{E24BECAB-002D-A6FD-1349-12AFAAC45230}"/>
          </ac:cxnSpMkLst>
        </pc:cxnChg>
        <pc:cxnChg chg="mod">
          <ac:chgData name="Phillip Kaufman" userId="c001b2a046940d7c" providerId="LiveId" clId="{5CB25B10-5B1C-4017-B167-ED3104435743}" dt="2024-06-02T23:32:08.237" v="12110"/>
          <ac:cxnSpMkLst>
            <pc:docMk/>
            <pc:sldMk cId="2000645116" sldId="946"/>
            <ac:cxnSpMk id="509" creationId="{492C4346-0F11-E5F1-48E7-6FBDAEF40279}"/>
          </ac:cxnSpMkLst>
        </pc:cxnChg>
        <pc:cxnChg chg="mod">
          <ac:chgData name="Phillip Kaufman" userId="c001b2a046940d7c" providerId="LiveId" clId="{5CB25B10-5B1C-4017-B167-ED3104435743}" dt="2024-06-02T23:32:08.237" v="12110"/>
          <ac:cxnSpMkLst>
            <pc:docMk/>
            <pc:sldMk cId="2000645116" sldId="946"/>
            <ac:cxnSpMk id="510" creationId="{41C14B10-D668-FF68-003F-58924CFFCE9B}"/>
          </ac:cxnSpMkLst>
        </pc:cxnChg>
        <pc:cxnChg chg="mod">
          <ac:chgData name="Phillip Kaufman" userId="c001b2a046940d7c" providerId="LiveId" clId="{5CB25B10-5B1C-4017-B167-ED3104435743}" dt="2024-06-02T23:32:08.237" v="12110"/>
          <ac:cxnSpMkLst>
            <pc:docMk/>
            <pc:sldMk cId="2000645116" sldId="946"/>
            <ac:cxnSpMk id="511" creationId="{C4788A69-FA6B-1757-1725-2AACEF90BA85}"/>
          </ac:cxnSpMkLst>
        </pc:cxnChg>
        <pc:cxnChg chg="mod">
          <ac:chgData name="Phillip Kaufman" userId="c001b2a046940d7c" providerId="LiveId" clId="{5CB25B10-5B1C-4017-B167-ED3104435743}" dt="2024-06-02T23:32:08.237" v="12110"/>
          <ac:cxnSpMkLst>
            <pc:docMk/>
            <pc:sldMk cId="2000645116" sldId="946"/>
            <ac:cxnSpMk id="512" creationId="{BC0DB9C2-8B8B-DC0E-B59D-28C388497ECB}"/>
          </ac:cxnSpMkLst>
        </pc:cxnChg>
        <pc:cxnChg chg="mod">
          <ac:chgData name="Phillip Kaufman" userId="c001b2a046940d7c" providerId="LiveId" clId="{5CB25B10-5B1C-4017-B167-ED3104435743}" dt="2024-06-02T23:32:08.237" v="12110"/>
          <ac:cxnSpMkLst>
            <pc:docMk/>
            <pc:sldMk cId="2000645116" sldId="946"/>
            <ac:cxnSpMk id="513" creationId="{4A60FBB3-41B4-4D05-3EAA-E157FB8CF71C}"/>
          </ac:cxnSpMkLst>
        </pc:cxnChg>
        <pc:cxnChg chg="mod">
          <ac:chgData name="Phillip Kaufman" userId="c001b2a046940d7c" providerId="LiveId" clId="{5CB25B10-5B1C-4017-B167-ED3104435743}" dt="2024-06-02T23:32:08.237" v="12110"/>
          <ac:cxnSpMkLst>
            <pc:docMk/>
            <pc:sldMk cId="2000645116" sldId="946"/>
            <ac:cxnSpMk id="514" creationId="{9FB0F474-8889-15A8-A6C4-85F55F606734}"/>
          </ac:cxnSpMkLst>
        </pc:cxnChg>
        <pc:cxnChg chg="mod">
          <ac:chgData name="Phillip Kaufman" userId="c001b2a046940d7c" providerId="LiveId" clId="{5CB25B10-5B1C-4017-B167-ED3104435743}" dt="2024-06-02T23:32:08.237" v="12110"/>
          <ac:cxnSpMkLst>
            <pc:docMk/>
            <pc:sldMk cId="2000645116" sldId="946"/>
            <ac:cxnSpMk id="515" creationId="{AFF0D76A-2748-9172-95D0-0E912DDB8DDD}"/>
          </ac:cxnSpMkLst>
        </pc:cxnChg>
        <pc:cxnChg chg="mod">
          <ac:chgData name="Phillip Kaufman" userId="c001b2a046940d7c" providerId="LiveId" clId="{5CB25B10-5B1C-4017-B167-ED3104435743}" dt="2024-06-02T23:32:08.237" v="12110"/>
          <ac:cxnSpMkLst>
            <pc:docMk/>
            <pc:sldMk cId="2000645116" sldId="946"/>
            <ac:cxnSpMk id="516" creationId="{3A96CDDB-2E5B-A9E0-714E-095E47E151AE}"/>
          </ac:cxnSpMkLst>
        </pc:cxnChg>
        <pc:cxnChg chg="mod">
          <ac:chgData name="Phillip Kaufman" userId="c001b2a046940d7c" providerId="LiveId" clId="{5CB25B10-5B1C-4017-B167-ED3104435743}" dt="2024-06-02T23:32:08.237" v="12110"/>
          <ac:cxnSpMkLst>
            <pc:docMk/>
            <pc:sldMk cId="2000645116" sldId="946"/>
            <ac:cxnSpMk id="517" creationId="{B9057B5B-E307-D2C9-2363-9015E02639F8}"/>
          </ac:cxnSpMkLst>
        </pc:cxnChg>
        <pc:cxnChg chg="mod">
          <ac:chgData name="Phillip Kaufman" userId="c001b2a046940d7c" providerId="LiveId" clId="{5CB25B10-5B1C-4017-B167-ED3104435743}" dt="2024-06-02T23:32:08.237" v="12110"/>
          <ac:cxnSpMkLst>
            <pc:docMk/>
            <pc:sldMk cId="2000645116" sldId="946"/>
            <ac:cxnSpMk id="518" creationId="{EAE1C509-6837-5462-DDB8-E9801CBBBA3C}"/>
          </ac:cxnSpMkLst>
        </pc:cxnChg>
        <pc:cxnChg chg="mod">
          <ac:chgData name="Phillip Kaufman" userId="c001b2a046940d7c" providerId="LiveId" clId="{5CB25B10-5B1C-4017-B167-ED3104435743}" dt="2024-06-02T23:32:08.237" v="12110"/>
          <ac:cxnSpMkLst>
            <pc:docMk/>
            <pc:sldMk cId="2000645116" sldId="946"/>
            <ac:cxnSpMk id="519" creationId="{84E4F98B-4561-CFB4-4BD6-5005F3039E01}"/>
          </ac:cxnSpMkLst>
        </pc:cxnChg>
        <pc:cxnChg chg="mod">
          <ac:chgData name="Phillip Kaufman" userId="c001b2a046940d7c" providerId="LiveId" clId="{5CB25B10-5B1C-4017-B167-ED3104435743}" dt="2024-06-02T23:32:08.237" v="12110"/>
          <ac:cxnSpMkLst>
            <pc:docMk/>
            <pc:sldMk cId="2000645116" sldId="946"/>
            <ac:cxnSpMk id="520" creationId="{90F8F286-9153-2B1B-AFB5-BB0E1CE5A640}"/>
          </ac:cxnSpMkLst>
        </pc:cxnChg>
        <pc:cxnChg chg="mod">
          <ac:chgData name="Phillip Kaufman" userId="c001b2a046940d7c" providerId="LiveId" clId="{5CB25B10-5B1C-4017-B167-ED3104435743}" dt="2024-06-02T23:32:08.237" v="12110"/>
          <ac:cxnSpMkLst>
            <pc:docMk/>
            <pc:sldMk cId="2000645116" sldId="946"/>
            <ac:cxnSpMk id="521" creationId="{C9AE06C5-716D-EB05-ED86-79B79101D4BB}"/>
          </ac:cxnSpMkLst>
        </pc:cxnChg>
        <pc:cxnChg chg="mod">
          <ac:chgData name="Phillip Kaufman" userId="c001b2a046940d7c" providerId="LiveId" clId="{5CB25B10-5B1C-4017-B167-ED3104435743}" dt="2024-06-02T23:32:08.237" v="12110"/>
          <ac:cxnSpMkLst>
            <pc:docMk/>
            <pc:sldMk cId="2000645116" sldId="946"/>
            <ac:cxnSpMk id="522" creationId="{45E776D0-706E-1A8B-F782-87048AF166A4}"/>
          </ac:cxnSpMkLst>
        </pc:cxnChg>
        <pc:cxnChg chg="mod">
          <ac:chgData name="Phillip Kaufman" userId="c001b2a046940d7c" providerId="LiveId" clId="{5CB25B10-5B1C-4017-B167-ED3104435743}" dt="2024-06-02T23:32:08.237" v="12110"/>
          <ac:cxnSpMkLst>
            <pc:docMk/>
            <pc:sldMk cId="2000645116" sldId="946"/>
            <ac:cxnSpMk id="523" creationId="{F1BB9FF8-10B8-767E-9C1C-08B48E2290A3}"/>
          </ac:cxnSpMkLst>
        </pc:cxnChg>
        <pc:cxnChg chg="mod">
          <ac:chgData name="Phillip Kaufman" userId="c001b2a046940d7c" providerId="LiveId" clId="{5CB25B10-5B1C-4017-B167-ED3104435743}" dt="2024-06-02T23:32:08.237" v="12110"/>
          <ac:cxnSpMkLst>
            <pc:docMk/>
            <pc:sldMk cId="2000645116" sldId="946"/>
            <ac:cxnSpMk id="533" creationId="{ECEE9BE3-087B-34BC-48FC-F02E2CEBE6A8}"/>
          </ac:cxnSpMkLst>
        </pc:cxnChg>
        <pc:cxnChg chg="mod">
          <ac:chgData name="Phillip Kaufman" userId="c001b2a046940d7c" providerId="LiveId" clId="{5CB25B10-5B1C-4017-B167-ED3104435743}" dt="2024-06-02T23:32:08.237" v="12110"/>
          <ac:cxnSpMkLst>
            <pc:docMk/>
            <pc:sldMk cId="2000645116" sldId="946"/>
            <ac:cxnSpMk id="534" creationId="{C08BB476-FC51-A1B1-09D7-15A169991916}"/>
          </ac:cxnSpMkLst>
        </pc:cxnChg>
        <pc:cxnChg chg="mod">
          <ac:chgData name="Phillip Kaufman" userId="c001b2a046940d7c" providerId="LiveId" clId="{5CB25B10-5B1C-4017-B167-ED3104435743}" dt="2024-06-02T23:33:20.965" v="12123" actId="404"/>
          <ac:cxnSpMkLst>
            <pc:docMk/>
            <pc:sldMk cId="2000645116" sldId="946"/>
            <ac:cxnSpMk id="539" creationId="{B3C27AAA-1786-B15C-BB0D-2E4DD46E8AD0}"/>
          </ac:cxnSpMkLst>
        </pc:cxnChg>
        <pc:cxnChg chg="mod">
          <ac:chgData name="Phillip Kaufman" userId="c001b2a046940d7c" providerId="LiveId" clId="{5CB25B10-5B1C-4017-B167-ED3104435743}" dt="2024-06-02T23:33:20.965" v="12123" actId="404"/>
          <ac:cxnSpMkLst>
            <pc:docMk/>
            <pc:sldMk cId="2000645116" sldId="946"/>
            <ac:cxnSpMk id="540" creationId="{2AD5E91D-1074-D10B-4F0D-16C3A0DDEA00}"/>
          </ac:cxnSpMkLst>
        </pc:cxnChg>
        <pc:cxnChg chg="mod">
          <ac:chgData name="Phillip Kaufman" userId="c001b2a046940d7c" providerId="LiveId" clId="{5CB25B10-5B1C-4017-B167-ED3104435743}" dt="2024-06-02T23:33:20.965" v="12123" actId="404"/>
          <ac:cxnSpMkLst>
            <pc:docMk/>
            <pc:sldMk cId="2000645116" sldId="946"/>
            <ac:cxnSpMk id="541" creationId="{679C7E6A-11DF-B8B4-CEDD-592B8171E896}"/>
          </ac:cxnSpMkLst>
        </pc:cxnChg>
        <pc:cxnChg chg="mod">
          <ac:chgData name="Phillip Kaufman" userId="c001b2a046940d7c" providerId="LiveId" clId="{5CB25B10-5B1C-4017-B167-ED3104435743}" dt="2024-06-02T23:33:20.965" v="12123" actId="404"/>
          <ac:cxnSpMkLst>
            <pc:docMk/>
            <pc:sldMk cId="2000645116" sldId="946"/>
            <ac:cxnSpMk id="542" creationId="{75747529-40E4-2A09-B82F-DC4F18BA9FAB}"/>
          </ac:cxnSpMkLst>
        </pc:cxnChg>
        <pc:cxnChg chg="mod">
          <ac:chgData name="Phillip Kaufman" userId="c001b2a046940d7c" providerId="LiveId" clId="{5CB25B10-5B1C-4017-B167-ED3104435743}" dt="2024-06-02T23:33:20.965" v="12123" actId="404"/>
          <ac:cxnSpMkLst>
            <pc:docMk/>
            <pc:sldMk cId="2000645116" sldId="946"/>
            <ac:cxnSpMk id="543" creationId="{6B7AD46C-A24A-E7D6-6A48-E8D03CAE897D}"/>
          </ac:cxnSpMkLst>
        </pc:cxnChg>
        <pc:cxnChg chg="mod">
          <ac:chgData name="Phillip Kaufman" userId="c001b2a046940d7c" providerId="LiveId" clId="{5CB25B10-5B1C-4017-B167-ED3104435743}" dt="2024-06-02T23:33:20.965" v="12123" actId="404"/>
          <ac:cxnSpMkLst>
            <pc:docMk/>
            <pc:sldMk cId="2000645116" sldId="946"/>
            <ac:cxnSpMk id="544" creationId="{9F666062-8D02-9634-88D5-7311FE567D72}"/>
          </ac:cxnSpMkLst>
        </pc:cxnChg>
        <pc:cxnChg chg="mod">
          <ac:chgData name="Phillip Kaufman" userId="c001b2a046940d7c" providerId="LiveId" clId="{5CB25B10-5B1C-4017-B167-ED3104435743}" dt="2024-06-02T23:33:20.965" v="12123" actId="404"/>
          <ac:cxnSpMkLst>
            <pc:docMk/>
            <pc:sldMk cId="2000645116" sldId="946"/>
            <ac:cxnSpMk id="545" creationId="{C12AD87C-A255-3EC6-7297-2D7F4F349A7E}"/>
          </ac:cxnSpMkLst>
        </pc:cxnChg>
        <pc:cxnChg chg="mod">
          <ac:chgData name="Phillip Kaufman" userId="c001b2a046940d7c" providerId="LiveId" clId="{5CB25B10-5B1C-4017-B167-ED3104435743}" dt="2024-06-02T23:33:20.965" v="12123" actId="404"/>
          <ac:cxnSpMkLst>
            <pc:docMk/>
            <pc:sldMk cId="2000645116" sldId="946"/>
            <ac:cxnSpMk id="546" creationId="{120553AF-68D7-E53F-F2A0-6EBF66BC5C8E}"/>
          </ac:cxnSpMkLst>
        </pc:cxnChg>
        <pc:cxnChg chg="mod">
          <ac:chgData name="Phillip Kaufman" userId="c001b2a046940d7c" providerId="LiveId" clId="{5CB25B10-5B1C-4017-B167-ED3104435743}" dt="2024-06-02T23:33:20.965" v="12123" actId="404"/>
          <ac:cxnSpMkLst>
            <pc:docMk/>
            <pc:sldMk cId="2000645116" sldId="946"/>
            <ac:cxnSpMk id="547" creationId="{7527FC1B-6BF3-B595-7A4C-ECF77BCA5EFD}"/>
          </ac:cxnSpMkLst>
        </pc:cxnChg>
        <pc:cxnChg chg="mod">
          <ac:chgData name="Phillip Kaufman" userId="c001b2a046940d7c" providerId="LiveId" clId="{5CB25B10-5B1C-4017-B167-ED3104435743}" dt="2024-06-02T23:33:20.965" v="12123" actId="404"/>
          <ac:cxnSpMkLst>
            <pc:docMk/>
            <pc:sldMk cId="2000645116" sldId="946"/>
            <ac:cxnSpMk id="548" creationId="{1DD6440A-B40D-C8BF-3A5E-CF9F1EEA219D}"/>
          </ac:cxnSpMkLst>
        </pc:cxnChg>
        <pc:cxnChg chg="mod">
          <ac:chgData name="Phillip Kaufman" userId="c001b2a046940d7c" providerId="LiveId" clId="{5CB25B10-5B1C-4017-B167-ED3104435743}" dt="2024-06-02T23:33:20.965" v="12123" actId="404"/>
          <ac:cxnSpMkLst>
            <pc:docMk/>
            <pc:sldMk cId="2000645116" sldId="946"/>
            <ac:cxnSpMk id="549" creationId="{48E9FFD9-D0A9-AFFE-210A-96F9777CBD5C}"/>
          </ac:cxnSpMkLst>
        </pc:cxnChg>
        <pc:cxnChg chg="mod">
          <ac:chgData name="Phillip Kaufman" userId="c001b2a046940d7c" providerId="LiveId" clId="{5CB25B10-5B1C-4017-B167-ED3104435743}" dt="2024-06-02T23:33:20.965" v="12123" actId="404"/>
          <ac:cxnSpMkLst>
            <pc:docMk/>
            <pc:sldMk cId="2000645116" sldId="946"/>
            <ac:cxnSpMk id="550" creationId="{AD54BAAE-9A32-1994-9A80-1594B91B7552}"/>
          </ac:cxnSpMkLst>
        </pc:cxnChg>
        <pc:cxnChg chg="mod">
          <ac:chgData name="Phillip Kaufman" userId="c001b2a046940d7c" providerId="LiveId" clId="{5CB25B10-5B1C-4017-B167-ED3104435743}" dt="2024-06-02T23:33:20.965" v="12123" actId="404"/>
          <ac:cxnSpMkLst>
            <pc:docMk/>
            <pc:sldMk cId="2000645116" sldId="946"/>
            <ac:cxnSpMk id="551" creationId="{A8786CBE-1C0B-C4ED-35E0-9C96D8CCC7FE}"/>
          </ac:cxnSpMkLst>
        </pc:cxnChg>
        <pc:cxnChg chg="mod">
          <ac:chgData name="Phillip Kaufman" userId="c001b2a046940d7c" providerId="LiveId" clId="{5CB25B10-5B1C-4017-B167-ED3104435743}" dt="2024-06-02T23:33:20.965" v="12123" actId="404"/>
          <ac:cxnSpMkLst>
            <pc:docMk/>
            <pc:sldMk cId="2000645116" sldId="946"/>
            <ac:cxnSpMk id="552" creationId="{47D17B0B-6AD3-13D6-7DF9-3FBAA50449B6}"/>
          </ac:cxnSpMkLst>
        </pc:cxnChg>
        <pc:cxnChg chg="mod">
          <ac:chgData name="Phillip Kaufman" userId="c001b2a046940d7c" providerId="LiveId" clId="{5CB25B10-5B1C-4017-B167-ED3104435743}" dt="2024-06-02T23:33:20.965" v="12123" actId="404"/>
          <ac:cxnSpMkLst>
            <pc:docMk/>
            <pc:sldMk cId="2000645116" sldId="946"/>
            <ac:cxnSpMk id="553" creationId="{543A0ED6-1635-9451-6720-03727A297CE0}"/>
          </ac:cxnSpMkLst>
        </pc:cxnChg>
        <pc:cxnChg chg="mod">
          <ac:chgData name="Phillip Kaufman" userId="c001b2a046940d7c" providerId="LiveId" clId="{5CB25B10-5B1C-4017-B167-ED3104435743}" dt="2024-06-02T23:33:20.965" v="12123" actId="404"/>
          <ac:cxnSpMkLst>
            <pc:docMk/>
            <pc:sldMk cId="2000645116" sldId="946"/>
            <ac:cxnSpMk id="554" creationId="{F59B3A21-026F-5AB8-D561-23A117D16AB0}"/>
          </ac:cxnSpMkLst>
        </pc:cxnChg>
        <pc:cxnChg chg="mod">
          <ac:chgData name="Phillip Kaufman" userId="c001b2a046940d7c" providerId="LiveId" clId="{5CB25B10-5B1C-4017-B167-ED3104435743}" dt="2024-06-02T23:33:20.965" v="12123" actId="404"/>
          <ac:cxnSpMkLst>
            <pc:docMk/>
            <pc:sldMk cId="2000645116" sldId="946"/>
            <ac:cxnSpMk id="555" creationId="{F37A802A-FC7A-1825-79C9-7D560752C64C}"/>
          </ac:cxnSpMkLst>
        </pc:cxnChg>
        <pc:cxnChg chg="mod">
          <ac:chgData name="Phillip Kaufman" userId="c001b2a046940d7c" providerId="LiveId" clId="{5CB25B10-5B1C-4017-B167-ED3104435743}" dt="2024-06-02T23:33:20.965" v="12123" actId="404"/>
          <ac:cxnSpMkLst>
            <pc:docMk/>
            <pc:sldMk cId="2000645116" sldId="946"/>
            <ac:cxnSpMk id="556" creationId="{09A22BCC-EEDA-7571-9494-EABCE28AF5ED}"/>
          </ac:cxnSpMkLst>
        </pc:cxnChg>
        <pc:cxnChg chg="mod">
          <ac:chgData name="Phillip Kaufman" userId="c001b2a046940d7c" providerId="LiveId" clId="{5CB25B10-5B1C-4017-B167-ED3104435743}" dt="2024-06-02T23:33:20.965" v="12123" actId="404"/>
          <ac:cxnSpMkLst>
            <pc:docMk/>
            <pc:sldMk cId="2000645116" sldId="946"/>
            <ac:cxnSpMk id="557" creationId="{5CD831EC-978B-FBF0-7F7A-05A43EA1284C}"/>
          </ac:cxnSpMkLst>
        </pc:cxnChg>
        <pc:cxnChg chg="mod">
          <ac:chgData name="Phillip Kaufman" userId="c001b2a046940d7c" providerId="LiveId" clId="{5CB25B10-5B1C-4017-B167-ED3104435743}" dt="2024-06-02T23:33:20.965" v="12123" actId="404"/>
          <ac:cxnSpMkLst>
            <pc:docMk/>
            <pc:sldMk cId="2000645116" sldId="946"/>
            <ac:cxnSpMk id="558" creationId="{45369BB2-4429-6325-5EEB-32102BE7C9CA}"/>
          </ac:cxnSpMkLst>
        </pc:cxnChg>
        <pc:cxnChg chg="mod">
          <ac:chgData name="Phillip Kaufman" userId="c001b2a046940d7c" providerId="LiveId" clId="{5CB25B10-5B1C-4017-B167-ED3104435743}" dt="2024-06-02T23:33:20.965" v="12123" actId="404"/>
          <ac:cxnSpMkLst>
            <pc:docMk/>
            <pc:sldMk cId="2000645116" sldId="946"/>
            <ac:cxnSpMk id="559" creationId="{F6B99478-0A2B-F0EE-5751-5386773FFDE6}"/>
          </ac:cxnSpMkLst>
        </pc:cxnChg>
        <pc:cxnChg chg="mod">
          <ac:chgData name="Phillip Kaufman" userId="c001b2a046940d7c" providerId="LiveId" clId="{5CB25B10-5B1C-4017-B167-ED3104435743}" dt="2024-06-02T23:33:20.965" v="12123" actId="404"/>
          <ac:cxnSpMkLst>
            <pc:docMk/>
            <pc:sldMk cId="2000645116" sldId="946"/>
            <ac:cxnSpMk id="560" creationId="{FFC4B677-3CB8-F8ED-29D6-7F15EE5A52D3}"/>
          </ac:cxnSpMkLst>
        </pc:cxnChg>
        <pc:cxnChg chg="mod">
          <ac:chgData name="Phillip Kaufman" userId="c001b2a046940d7c" providerId="LiveId" clId="{5CB25B10-5B1C-4017-B167-ED3104435743}" dt="2024-06-02T23:33:20.965" v="12123" actId="404"/>
          <ac:cxnSpMkLst>
            <pc:docMk/>
            <pc:sldMk cId="2000645116" sldId="946"/>
            <ac:cxnSpMk id="561" creationId="{B884057A-3856-5A04-4A96-AF6D84FD07D1}"/>
          </ac:cxnSpMkLst>
        </pc:cxnChg>
        <pc:cxnChg chg="mod">
          <ac:chgData name="Phillip Kaufman" userId="c001b2a046940d7c" providerId="LiveId" clId="{5CB25B10-5B1C-4017-B167-ED3104435743}" dt="2024-06-02T23:33:20.965" v="12123" actId="404"/>
          <ac:cxnSpMkLst>
            <pc:docMk/>
            <pc:sldMk cId="2000645116" sldId="946"/>
            <ac:cxnSpMk id="562" creationId="{F353E144-4823-FF1E-2A30-5A4865369482}"/>
          </ac:cxnSpMkLst>
        </pc:cxnChg>
        <pc:cxnChg chg="mod">
          <ac:chgData name="Phillip Kaufman" userId="c001b2a046940d7c" providerId="LiveId" clId="{5CB25B10-5B1C-4017-B167-ED3104435743}" dt="2024-06-02T23:33:20.965" v="12123" actId="404"/>
          <ac:cxnSpMkLst>
            <pc:docMk/>
            <pc:sldMk cId="2000645116" sldId="946"/>
            <ac:cxnSpMk id="563" creationId="{701D5AF7-4C07-A560-B37E-014204A230B5}"/>
          </ac:cxnSpMkLst>
        </pc:cxnChg>
        <pc:cxnChg chg="mod">
          <ac:chgData name="Phillip Kaufman" userId="c001b2a046940d7c" providerId="LiveId" clId="{5CB25B10-5B1C-4017-B167-ED3104435743}" dt="2024-06-02T23:33:20.965" v="12123" actId="404"/>
          <ac:cxnSpMkLst>
            <pc:docMk/>
            <pc:sldMk cId="2000645116" sldId="946"/>
            <ac:cxnSpMk id="564" creationId="{DCC5096A-A7F4-EE31-EE95-1D4511C3005C}"/>
          </ac:cxnSpMkLst>
        </pc:cxnChg>
        <pc:cxnChg chg="mod">
          <ac:chgData name="Phillip Kaufman" userId="c001b2a046940d7c" providerId="LiveId" clId="{5CB25B10-5B1C-4017-B167-ED3104435743}" dt="2024-06-02T23:33:20.965" v="12123" actId="404"/>
          <ac:cxnSpMkLst>
            <pc:docMk/>
            <pc:sldMk cId="2000645116" sldId="946"/>
            <ac:cxnSpMk id="565" creationId="{CC7D9DC9-A6E4-9219-AFFA-99CE801DC71A}"/>
          </ac:cxnSpMkLst>
        </pc:cxnChg>
        <pc:cxnChg chg="mod">
          <ac:chgData name="Phillip Kaufman" userId="c001b2a046940d7c" providerId="LiveId" clId="{5CB25B10-5B1C-4017-B167-ED3104435743}" dt="2024-06-02T23:33:20.965" v="12123" actId="404"/>
          <ac:cxnSpMkLst>
            <pc:docMk/>
            <pc:sldMk cId="2000645116" sldId="946"/>
            <ac:cxnSpMk id="566" creationId="{EA52FFCC-C20D-87D4-136F-C357C5FED30D}"/>
          </ac:cxnSpMkLst>
        </pc:cxnChg>
        <pc:cxnChg chg="mod">
          <ac:chgData name="Phillip Kaufman" userId="c001b2a046940d7c" providerId="LiveId" clId="{5CB25B10-5B1C-4017-B167-ED3104435743}" dt="2024-06-02T23:33:20.965" v="12123" actId="404"/>
          <ac:cxnSpMkLst>
            <pc:docMk/>
            <pc:sldMk cId="2000645116" sldId="946"/>
            <ac:cxnSpMk id="567" creationId="{7856177F-BDBB-DB6E-D450-C8A45431AA37}"/>
          </ac:cxnSpMkLst>
        </pc:cxnChg>
        <pc:cxnChg chg="mod">
          <ac:chgData name="Phillip Kaufman" userId="c001b2a046940d7c" providerId="LiveId" clId="{5CB25B10-5B1C-4017-B167-ED3104435743}" dt="2024-06-02T23:33:20.965" v="12123" actId="404"/>
          <ac:cxnSpMkLst>
            <pc:docMk/>
            <pc:sldMk cId="2000645116" sldId="946"/>
            <ac:cxnSpMk id="568" creationId="{9BA87238-7CA0-83B4-4620-5FA6F2F61E2B}"/>
          </ac:cxnSpMkLst>
        </pc:cxnChg>
        <pc:cxnChg chg="mod">
          <ac:chgData name="Phillip Kaufman" userId="c001b2a046940d7c" providerId="LiveId" clId="{5CB25B10-5B1C-4017-B167-ED3104435743}" dt="2024-06-02T23:33:20.965" v="12123" actId="404"/>
          <ac:cxnSpMkLst>
            <pc:docMk/>
            <pc:sldMk cId="2000645116" sldId="946"/>
            <ac:cxnSpMk id="569" creationId="{261DA545-9AA8-04B2-78B0-5401BC649303}"/>
          </ac:cxnSpMkLst>
        </pc:cxnChg>
        <pc:cxnChg chg="mod">
          <ac:chgData name="Phillip Kaufman" userId="c001b2a046940d7c" providerId="LiveId" clId="{5CB25B10-5B1C-4017-B167-ED3104435743}" dt="2024-06-02T23:33:20.965" v="12123" actId="404"/>
          <ac:cxnSpMkLst>
            <pc:docMk/>
            <pc:sldMk cId="2000645116" sldId="946"/>
            <ac:cxnSpMk id="570" creationId="{EAF5E09F-6CC7-DF5E-AED0-5A735AAF652D}"/>
          </ac:cxnSpMkLst>
        </pc:cxnChg>
        <pc:cxnChg chg="mod">
          <ac:chgData name="Phillip Kaufman" userId="c001b2a046940d7c" providerId="LiveId" clId="{5CB25B10-5B1C-4017-B167-ED3104435743}" dt="2024-06-02T23:33:20.965" v="12123" actId="404"/>
          <ac:cxnSpMkLst>
            <pc:docMk/>
            <pc:sldMk cId="2000645116" sldId="946"/>
            <ac:cxnSpMk id="580" creationId="{03D4A5CF-4D51-DDDB-5712-089BC7EDCEB7}"/>
          </ac:cxnSpMkLst>
        </pc:cxnChg>
        <pc:cxnChg chg="mod">
          <ac:chgData name="Phillip Kaufman" userId="c001b2a046940d7c" providerId="LiveId" clId="{5CB25B10-5B1C-4017-B167-ED3104435743}" dt="2024-06-02T23:33:20.965" v="12123" actId="404"/>
          <ac:cxnSpMkLst>
            <pc:docMk/>
            <pc:sldMk cId="2000645116" sldId="946"/>
            <ac:cxnSpMk id="581" creationId="{C83040B9-B6EA-4300-9FF1-E0C0CFA89B98}"/>
          </ac:cxnSpMkLst>
        </pc:cxnChg>
        <pc:cxnChg chg="mod">
          <ac:chgData name="Phillip Kaufman" userId="c001b2a046940d7c" providerId="LiveId" clId="{5CB25B10-5B1C-4017-B167-ED3104435743}" dt="2024-06-02T23:35:19.549" v="12157" actId="692"/>
          <ac:cxnSpMkLst>
            <pc:docMk/>
            <pc:sldMk cId="2000645116" sldId="946"/>
            <ac:cxnSpMk id="588" creationId="{70750EE3-C6B5-5412-A38D-FB5B3C28E522}"/>
          </ac:cxnSpMkLst>
        </pc:cxnChg>
        <pc:cxnChg chg="mod">
          <ac:chgData name="Phillip Kaufman" userId="c001b2a046940d7c" providerId="LiveId" clId="{5CB25B10-5B1C-4017-B167-ED3104435743}" dt="2024-06-02T23:35:19.549" v="12157" actId="692"/>
          <ac:cxnSpMkLst>
            <pc:docMk/>
            <pc:sldMk cId="2000645116" sldId="946"/>
            <ac:cxnSpMk id="589" creationId="{BB6F7BCF-2F43-6C91-65E4-B1F8302E5925}"/>
          </ac:cxnSpMkLst>
        </pc:cxnChg>
        <pc:cxnChg chg="mod">
          <ac:chgData name="Phillip Kaufman" userId="c001b2a046940d7c" providerId="LiveId" clId="{5CB25B10-5B1C-4017-B167-ED3104435743}" dt="2024-06-02T23:35:19.549" v="12157" actId="692"/>
          <ac:cxnSpMkLst>
            <pc:docMk/>
            <pc:sldMk cId="2000645116" sldId="946"/>
            <ac:cxnSpMk id="590" creationId="{69CA5798-BC5A-4F33-488F-4F18A77D4E99}"/>
          </ac:cxnSpMkLst>
        </pc:cxnChg>
        <pc:cxnChg chg="mod">
          <ac:chgData name="Phillip Kaufman" userId="c001b2a046940d7c" providerId="LiveId" clId="{5CB25B10-5B1C-4017-B167-ED3104435743}" dt="2024-06-02T23:35:19.549" v="12157" actId="692"/>
          <ac:cxnSpMkLst>
            <pc:docMk/>
            <pc:sldMk cId="2000645116" sldId="946"/>
            <ac:cxnSpMk id="591" creationId="{03B0569B-CF11-2879-CE34-C5F9016A5109}"/>
          </ac:cxnSpMkLst>
        </pc:cxnChg>
        <pc:cxnChg chg="mod">
          <ac:chgData name="Phillip Kaufman" userId="c001b2a046940d7c" providerId="LiveId" clId="{5CB25B10-5B1C-4017-B167-ED3104435743}" dt="2024-06-02T23:35:19.549" v="12157" actId="692"/>
          <ac:cxnSpMkLst>
            <pc:docMk/>
            <pc:sldMk cId="2000645116" sldId="946"/>
            <ac:cxnSpMk id="592" creationId="{BA5EC99F-4B0E-BE9F-3295-049CE4118740}"/>
          </ac:cxnSpMkLst>
        </pc:cxnChg>
        <pc:cxnChg chg="mod">
          <ac:chgData name="Phillip Kaufman" userId="c001b2a046940d7c" providerId="LiveId" clId="{5CB25B10-5B1C-4017-B167-ED3104435743}" dt="2024-06-02T23:35:19.549" v="12157" actId="692"/>
          <ac:cxnSpMkLst>
            <pc:docMk/>
            <pc:sldMk cId="2000645116" sldId="946"/>
            <ac:cxnSpMk id="593" creationId="{FC3F0557-591D-7E95-10D1-CC5F0B41C307}"/>
          </ac:cxnSpMkLst>
        </pc:cxnChg>
        <pc:cxnChg chg="mod">
          <ac:chgData name="Phillip Kaufman" userId="c001b2a046940d7c" providerId="LiveId" clId="{5CB25B10-5B1C-4017-B167-ED3104435743}" dt="2024-06-02T23:35:19.549" v="12157" actId="692"/>
          <ac:cxnSpMkLst>
            <pc:docMk/>
            <pc:sldMk cId="2000645116" sldId="946"/>
            <ac:cxnSpMk id="594" creationId="{8CAB7A4A-F8B4-0956-DDFD-395025E5EE91}"/>
          </ac:cxnSpMkLst>
        </pc:cxnChg>
        <pc:cxnChg chg="mod">
          <ac:chgData name="Phillip Kaufman" userId="c001b2a046940d7c" providerId="LiveId" clId="{5CB25B10-5B1C-4017-B167-ED3104435743}" dt="2024-06-02T23:35:19.549" v="12157" actId="692"/>
          <ac:cxnSpMkLst>
            <pc:docMk/>
            <pc:sldMk cId="2000645116" sldId="946"/>
            <ac:cxnSpMk id="595" creationId="{B68E1FAC-BE42-22D6-C0EC-EC35232ACA67}"/>
          </ac:cxnSpMkLst>
        </pc:cxnChg>
        <pc:cxnChg chg="mod">
          <ac:chgData name="Phillip Kaufman" userId="c001b2a046940d7c" providerId="LiveId" clId="{5CB25B10-5B1C-4017-B167-ED3104435743}" dt="2024-06-02T23:35:19.549" v="12157" actId="692"/>
          <ac:cxnSpMkLst>
            <pc:docMk/>
            <pc:sldMk cId="2000645116" sldId="946"/>
            <ac:cxnSpMk id="596" creationId="{059ACB9D-E8AD-802B-55E6-09A76A396534}"/>
          </ac:cxnSpMkLst>
        </pc:cxnChg>
        <pc:cxnChg chg="mod">
          <ac:chgData name="Phillip Kaufman" userId="c001b2a046940d7c" providerId="LiveId" clId="{5CB25B10-5B1C-4017-B167-ED3104435743}" dt="2024-06-02T23:35:19.549" v="12157" actId="692"/>
          <ac:cxnSpMkLst>
            <pc:docMk/>
            <pc:sldMk cId="2000645116" sldId="946"/>
            <ac:cxnSpMk id="597" creationId="{7B319920-AE27-CA2F-ECFF-80B08202F58B}"/>
          </ac:cxnSpMkLst>
        </pc:cxnChg>
        <pc:cxnChg chg="mod">
          <ac:chgData name="Phillip Kaufman" userId="c001b2a046940d7c" providerId="LiveId" clId="{5CB25B10-5B1C-4017-B167-ED3104435743}" dt="2024-06-02T23:35:19.549" v="12157" actId="692"/>
          <ac:cxnSpMkLst>
            <pc:docMk/>
            <pc:sldMk cId="2000645116" sldId="946"/>
            <ac:cxnSpMk id="598" creationId="{10854FC6-2D54-A667-2E67-04DFFDF5EB1B}"/>
          </ac:cxnSpMkLst>
        </pc:cxnChg>
        <pc:cxnChg chg="mod">
          <ac:chgData name="Phillip Kaufman" userId="c001b2a046940d7c" providerId="LiveId" clId="{5CB25B10-5B1C-4017-B167-ED3104435743}" dt="2024-06-02T23:35:19.549" v="12157" actId="692"/>
          <ac:cxnSpMkLst>
            <pc:docMk/>
            <pc:sldMk cId="2000645116" sldId="946"/>
            <ac:cxnSpMk id="599" creationId="{B0D3DAE5-ADD6-8352-9704-EFF3CED4EF06}"/>
          </ac:cxnSpMkLst>
        </pc:cxnChg>
        <pc:cxnChg chg="mod">
          <ac:chgData name="Phillip Kaufman" userId="c001b2a046940d7c" providerId="LiveId" clId="{5CB25B10-5B1C-4017-B167-ED3104435743}" dt="2024-06-02T23:35:19.549" v="12157" actId="692"/>
          <ac:cxnSpMkLst>
            <pc:docMk/>
            <pc:sldMk cId="2000645116" sldId="946"/>
            <ac:cxnSpMk id="600" creationId="{9EBA8BFB-0372-2A74-5A74-7738397B7A52}"/>
          </ac:cxnSpMkLst>
        </pc:cxnChg>
        <pc:cxnChg chg="mod">
          <ac:chgData name="Phillip Kaufman" userId="c001b2a046940d7c" providerId="LiveId" clId="{5CB25B10-5B1C-4017-B167-ED3104435743}" dt="2024-06-02T23:35:19.549" v="12157" actId="692"/>
          <ac:cxnSpMkLst>
            <pc:docMk/>
            <pc:sldMk cId="2000645116" sldId="946"/>
            <ac:cxnSpMk id="601" creationId="{339CC550-7118-022A-24E2-1E210C0FB0B1}"/>
          </ac:cxnSpMkLst>
        </pc:cxnChg>
        <pc:cxnChg chg="mod">
          <ac:chgData name="Phillip Kaufman" userId="c001b2a046940d7c" providerId="LiveId" clId="{5CB25B10-5B1C-4017-B167-ED3104435743}" dt="2024-06-02T23:35:19.549" v="12157" actId="692"/>
          <ac:cxnSpMkLst>
            <pc:docMk/>
            <pc:sldMk cId="2000645116" sldId="946"/>
            <ac:cxnSpMk id="602" creationId="{70357490-85CC-2779-62E7-E3EBA322C255}"/>
          </ac:cxnSpMkLst>
        </pc:cxnChg>
        <pc:cxnChg chg="mod">
          <ac:chgData name="Phillip Kaufman" userId="c001b2a046940d7c" providerId="LiveId" clId="{5CB25B10-5B1C-4017-B167-ED3104435743}" dt="2024-06-02T23:35:19.549" v="12157" actId="692"/>
          <ac:cxnSpMkLst>
            <pc:docMk/>
            <pc:sldMk cId="2000645116" sldId="946"/>
            <ac:cxnSpMk id="603" creationId="{EC36DF95-1BFA-2C55-F1A4-689176ADB2C5}"/>
          </ac:cxnSpMkLst>
        </pc:cxnChg>
        <pc:cxnChg chg="mod">
          <ac:chgData name="Phillip Kaufman" userId="c001b2a046940d7c" providerId="LiveId" clId="{5CB25B10-5B1C-4017-B167-ED3104435743}" dt="2024-06-02T23:35:19.549" v="12157" actId="692"/>
          <ac:cxnSpMkLst>
            <pc:docMk/>
            <pc:sldMk cId="2000645116" sldId="946"/>
            <ac:cxnSpMk id="604" creationId="{DAB02084-CD3E-4871-9400-E2DFB1B84B39}"/>
          </ac:cxnSpMkLst>
        </pc:cxnChg>
        <pc:cxnChg chg="mod">
          <ac:chgData name="Phillip Kaufman" userId="c001b2a046940d7c" providerId="LiveId" clId="{5CB25B10-5B1C-4017-B167-ED3104435743}" dt="2024-06-02T23:35:19.549" v="12157" actId="692"/>
          <ac:cxnSpMkLst>
            <pc:docMk/>
            <pc:sldMk cId="2000645116" sldId="946"/>
            <ac:cxnSpMk id="605" creationId="{32B0B490-18B8-A177-9B71-BA625E57F450}"/>
          </ac:cxnSpMkLst>
        </pc:cxnChg>
        <pc:cxnChg chg="mod">
          <ac:chgData name="Phillip Kaufman" userId="c001b2a046940d7c" providerId="LiveId" clId="{5CB25B10-5B1C-4017-B167-ED3104435743}" dt="2024-06-02T23:35:19.549" v="12157" actId="692"/>
          <ac:cxnSpMkLst>
            <pc:docMk/>
            <pc:sldMk cId="2000645116" sldId="946"/>
            <ac:cxnSpMk id="606" creationId="{2AD97D45-716A-A8B4-3BFD-89DE5DB743E3}"/>
          </ac:cxnSpMkLst>
        </pc:cxnChg>
        <pc:cxnChg chg="mod">
          <ac:chgData name="Phillip Kaufman" userId="c001b2a046940d7c" providerId="LiveId" clId="{5CB25B10-5B1C-4017-B167-ED3104435743}" dt="2024-06-02T23:35:19.549" v="12157" actId="692"/>
          <ac:cxnSpMkLst>
            <pc:docMk/>
            <pc:sldMk cId="2000645116" sldId="946"/>
            <ac:cxnSpMk id="607" creationId="{DE1FBE01-7B94-BB2E-A5F2-B96030635EF1}"/>
          </ac:cxnSpMkLst>
        </pc:cxnChg>
        <pc:cxnChg chg="mod">
          <ac:chgData name="Phillip Kaufman" userId="c001b2a046940d7c" providerId="LiveId" clId="{5CB25B10-5B1C-4017-B167-ED3104435743}" dt="2024-06-02T23:35:19.549" v="12157" actId="692"/>
          <ac:cxnSpMkLst>
            <pc:docMk/>
            <pc:sldMk cId="2000645116" sldId="946"/>
            <ac:cxnSpMk id="608" creationId="{8F00E549-4290-8255-1A76-5CD0ED79EFF9}"/>
          </ac:cxnSpMkLst>
        </pc:cxnChg>
        <pc:cxnChg chg="mod">
          <ac:chgData name="Phillip Kaufman" userId="c001b2a046940d7c" providerId="LiveId" clId="{5CB25B10-5B1C-4017-B167-ED3104435743}" dt="2024-06-02T23:35:19.549" v="12157" actId="692"/>
          <ac:cxnSpMkLst>
            <pc:docMk/>
            <pc:sldMk cId="2000645116" sldId="946"/>
            <ac:cxnSpMk id="609" creationId="{43680E2D-2330-4C18-048E-AB78EE2BBF61}"/>
          </ac:cxnSpMkLst>
        </pc:cxnChg>
        <pc:cxnChg chg="mod">
          <ac:chgData name="Phillip Kaufman" userId="c001b2a046940d7c" providerId="LiveId" clId="{5CB25B10-5B1C-4017-B167-ED3104435743}" dt="2024-06-02T23:35:19.549" v="12157" actId="692"/>
          <ac:cxnSpMkLst>
            <pc:docMk/>
            <pc:sldMk cId="2000645116" sldId="946"/>
            <ac:cxnSpMk id="610" creationId="{5A369460-CB6C-AD24-4958-B3AD35160437}"/>
          </ac:cxnSpMkLst>
        </pc:cxnChg>
        <pc:cxnChg chg="mod">
          <ac:chgData name="Phillip Kaufman" userId="c001b2a046940d7c" providerId="LiveId" clId="{5CB25B10-5B1C-4017-B167-ED3104435743}" dt="2024-06-02T23:35:19.549" v="12157" actId="692"/>
          <ac:cxnSpMkLst>
            <pc:docMk/>
            <pc:sldMk cId="2000645116" sldId="946"/>
            <ac:cxnSpMk id="611" creationId="{576E5C67-5850-EF34-4D7B-4F622BD5AA3F}"/>
          </ac:cxnSpMkLst>
        </pc:cxnChg>
        <pc:cxnChg chg="mod">
          <ac:chgData name="Phillip Kaufman" userId="c001b2a046940d7c" providerId="LiveId" clId="{5CB25B10-5B1C-4017-B167-ED3104435743}" dt="2024-06-02T23:35:19.549" v="12157" actId="692"/>
          <ac:cxnSpMkLst>
            <pc:docMk/>
            <pc:sldMk cId="2000645116" sldId="946"/>
            <ac:cxnSpMk id="612" creationId="{38D71AD4-8B29-E43D-34D8-93E2C08E92C2}"/>
          </ac:cxnSpMkLst>
        </pc:cxnChg>
        <pc:cxnChg chg="mod">
          <ac:chgData name="Phillip Kaufman" userId="c001b2a046940d7c" providerId="LiveId" clId="{5CB25B10-5B1C-4017-B167-ED3104435743}" dt="2024-06-02T23:35:19.549" v="12157" actId="692"/>
          <ac:cxnSpMkLst>
            <pc:docMk/>
            <pc:sldMk cId="2000645116" sldId="946"/>
            <ac:cxnSpMk id="613" creationId="{E808A0F5-DEDC-E12A-46B4-1E1C8710493B}"/>
          </ac:cxnSpMkLst>
        </pc:cxnChg>
        <pc:cxnChg chg="mod">
          <ac:chgData name="Phillip Kaufman" userId="c001b2a046940d7c" providerId="LiveId" clId="{5CB25B10-5B1C-4017-B167-ED3104435743}" dt="2024-06-02T23:35:19.549" v="12157" actId="692"/>
          <ac:cxnSpMkLst>
            <pc:docMk/>
            <pc:sldMk cId="2000645116" sldId="946"/>
            <ac:cxnSpMk id="614" creationId="{2AA2F511-F307-1B2A-715C-CF65A81DFDEE}"/>
          </ac:cxnSpMkLst>
        </pc:cxnChg>
        <pc:cxnChg chg="mod">
          <ac:chgData name="Phillip Kaufman" userId="c001b2a046940d7c" providerId="LiveId" clId="{5CB25B10-5B1C-4017-B167-ED3104435743}" dt="2024-06-02T23:35:19.549" v="12157" actId="692"/>
          <ac:cxnSpMkLst>
            <pc:docMk/>
            <pc:sldMk cId="2000645116" sldId="946"/>
            <ac:cxnSpMk id="615" creationId="{FB1C8742-020B-72E5-1B20-2F363A95DBC4}"/>
          </ac:cxnSpMkLst>
        </pc:cxnChg>
        <pc:cxnChg chg="mod">
          <ac:chgData name="Phillip Kaufman" userId="c001b2a046940d7c" providerId="LiveId" clId="{5CB25B10-5B1C-4017-B167-ED3104435743}" dt="2024-06-02T23:35:19.549" v="12157" actId="692"/>
          <ac:cxnSpMkLst>
            <pc:docMk/>
            <pc:sldMk cId="2000645116" sldId="946"/>
            <ac:cxnSpMk id="616" creationId="{85598FFB-426A-D312-ECF0-55F32746759E}"/>
          </ac:cxnSpMkLst>
        </pc:cxnChg>
        <pc:cxnChg chg="mod">
          <ac:chgData name="Phillip Kaufman" userId="c001b2a046940d7c" providerId="LiveId" clId="{5CB25B10-5B1C-4017-B167-ED3104435743}" dt="2024-06-02T23:35:19.549" v="12157" actId="692"/>
          <ac:cxnSpMkLst>
            <pc:docMk/>
            <pc:sldMk cId="2000645116" sldId="946"/>
            <ac:cxnSpMk id="617" creationId="{A40B63D5-5E36-FD7D-13CC-57C2818F7AFF}"/>
          </ac:cxnSpMkLst>
        </pc:cxnChg>
        <pc:cxnChg chg="mod">
          <ac:chgData name="Phillip Kaufman" userId="c001b2a046940d7c" providerId="LiveId" clId="{5CB25B10-5B1C-4017-B167-ED3104435743}" dt="2024-06-02T23:35:19.549" v="12157" actId="692"/>
          <ac:cxnSpMkLst>
            <pc:docMk/>
            <pc:sldMk cId="2000645116" sldId="946"/>
            <ac:cxnSpMk id="618" creationId="{251AACF5-F1E9-CC64-3E34-1ADA2380D9F4}"/>
          </ac:cxnSpMkLst>
        </pc:cxnChg>
        <pc:cxnChg chg="mod">
          <ac:chgData name="Phillip Kaufman" userId="c001b2a046940d7c" providerId="LiveId" clId="{5CB25B10-5B1C-4017-B167-ED3104435743}" dt="2024-06-02T23:35:19.549" v="12157" actId="692"/>
          <ac:cxnSpMkLst>
            <pc:docMk/>
            <pc:sldMk cId="2000645116" sldId="946"/>
            <ac:cxnSpMk id="619" creationId="{4C9C05F3-10D2-3EE0-76E3-563D3B0B339D}"/>
          </ac:cxnSpMkLst>
        </pc:cxnChg>
        <pc:cxnChg chg="mod">
          <ac:chgData name="Phillip Kaufman" userId="c001b2a046940d7c" providerId="LiveId" clId="{5CB25B10-5B1C-4017-B167-ED3104435743}" dt="2024-06-02T23:35:15.179" v="12153" actId="165"/>
          <ac:cxnSpMkLst>
            <pc:docMk/>
            <pc:sldMk cId="2000645116" sldId="946"/>
            <ac:cxnSpMk id="629" creationId="{06E0A367-7345-E007-7A2D-F2980DA2A5DF}"/>
          </ac:cxnSpMkLst>
        </pc:cxnChg>
        <pc:cxnChg chg="mod">
          <ac:chgData name="Phillip Kaufman" userId="c001b2a046940d7c" providerId="LiveId" clId="{5CB25B10-5B1C-4017-B167-ED3104435743}" dt="2024-06-02T23:35:15.179" v="12153" actId="165"/>
          <ac:cxnSpMkLst>
            <pc:docMk/>
            <pc:sldMk cId="2000645116" sldId="946"/>
            <ac:cxnSpMk id="630" creationId="{03FD9777-B5B2-A4DB-7D4F-27D4FDFFCBF3}"/>
          </ac:cxnSpMkLst>
        </pc:cxnChg>
        <pc:cxnChg chg="mod">
          <ac:chgData name="Phillip Kaufman" userId="c001b2a046940d7c" providerId="LiveId" clId="{5CB25B10-5B1C-4017-B167-ED3104435743}" dt="2024-06-02T23:40:28.086" v="12218"/>
          <ac:cxnSpMkLst>
            <pc:docMk/>
            <pc:sldMk cId="2000645116" sldId="946"/>
            <ac:cxnSpMk id="636" creationId="{7A1F36CA-A306-285D-EA3D-BE84CCB6BF15}"/>
          </ac:cxnSpMkLst>
        </pc:cxnChg>
        <pc:cxnChg chg="mod">
          <ac:chgData name="Phillip Kaufman" userId="c001b2a046940d7c" providerId="LiveId" clId="{5CB25B10-5B1C-4017-B167-ED3104435743}" dt="2024-06-02T23:40:28.086" v="12218"/>
          <ac:cxnSpMkLst>
            <pc:docMk/>
            <pc:sldMk cId="2000645116" sldId="946"/>
            <ac:cxnSpMk id="637" creationId="{0305D08E-50AC-F748-15CD-28635C57D013}"/>
          </ac:cxnSpMkLst>
        </pc:cxnChg>
        <pc:cxnChg chg="mod">
          <ac:chgData name="Phillip Kaufman" userId="c001b2a046940d7c" providerId="LiveId" clId="{5CB25B10-5B1C-4017-B167-ED3104435743}" dt="2024-06-02T23:40:28.086" v="12218"/>
          <ac:cxnSpMkLst>
            <pc:docMk/>
            <pc:sldMk cId="2000645116" sldId="946"/>
            <ac:cxnSpMk id="638" creationId="{44A04EED-B9F4-0F5F-5DFE-E4DE01C43634}"/>
          </ac:cxnSpMkLst>
        </pc:cxnChg>
        <pc:cxnChg chg="mod">
          <ac:chgData name="Phillip Kaufman" userId="c001b2a046940d7c" providerId="LiveId" clId="{5CB25B10-5B1C-4017-B167-ED3104435743}" dt="2024-06-02T23:40:28.086" v="12218"/>
          <ac:cxnSpMkLst>
            <pc:docMk/>
            <pc:sldMk cId="2000645116" sldId="946"/>
            <ac:cxnSpMk id="639" creationId="{77A82E9F-32CD-DBBA-3196-D6AF98819220}"/>
          </ac:cxnSpMkLst>
        </pc:cxnChg>
        <pc:cxnChg chg="mod">
          <ac:chgData name="Phillip Kaufman" userId="c001b2a046940d7c" providerId="LiveId" clId="{5CB25B10-5B1C-4017-B167-ED3104435743}" dt="2024-06-02T23:40:28.086" v="12218"/>
          <ac:cxnSpMkLst>
            <pc:docMk/>
            <pc:sldMk cId="2000645116" sldId="946"/>
            <ac:cxnSpMk id="640" creationId="{007F9EA1-5963-9458-A33A-942B01520D78}"/>
          </ac:cxnSpMkLst>
        </pc:cxnChg>
        <pc:cxnChg chg="mod">
          <ac:chgData name="Phillip Kaufman" userId="c001b2a046940d7c" providerId="LiveId" clId="{5CB25B10-5B1C-4017-B167-ED3104435743}" dt="2024-06-02T23:40:28.086" v="12218"/>
          <ac:cxnSpMkLst>
            <pc:docMk/>
            <pc:sldMk cId="2000645116" sldId="946"/>
            <ac:cxnSpMk id="641" creationId="{D35360B0-B09E-C8F5-91E8-6E29321941A8}"/>
          </ac:cxnSpMkLst>
        </pc:cxnChg>
        <pc:cxnChg chg="mod">
          <ac:chgData name="Phillip Kaufman" userId="c001b2a046940d7c" providerId="LiveId" clId="{5CB25B10-5B1C-4017-B167-ED3104435743}" dt="2024-06-02T23:40:28.086" v="12218"/>
          <ac:cxnSpMkLst>
            <pc:docMk/>
            <pc:sldMk cId="2000645116" sldId="946"/>
            <ac:cxnSpMk id="642" creationId="{3C39A717-9C7E-5AF2-1243-F07F71FA9691}"/>
          </ac:cxnSpMkLst>
        </pc:cxnChg>
        <pc:cxnChg chg="mod">
          <ac:chgData name="Phillip Kaufman" userId="c001b2a046940d7c" providerId="LiveId" clId="{5CB25B10-5B1C-4017-B167-ED3104435743}" dt="2024-06-02T23:40:28.086" v="12218"/>
          <ac:cxnSpMkLst>
            <pc:docMk/>
            <pc:sldMk cId="2000645116" sldId="946"/>
            <ac:cxnSpMk id="643" creationId="{186E4A32-A7A2-96F9-97CD-DDBAA92818E8}"/>
          </ac:cxnSpMkLst>
        </pc:cxnChg>
        <pc:cxnChg chg="mod">
          <ac:chgData name="Phillip Kaufman" userId="c001b2a046940d7c" providerId="LiveId" clId="{5CB25B10-5B1C-4017-B167-ED3104435743}" dt="2024-06-02T23:40:28.086" v="12218"/>
          <ac:cxnSpMkLst>
            <pc:docMk/>
            <pc:sldMk cId="2000645116" sldId="946"/>
            <ac:cxnSpMk id="644" creationId="{02DCAFDC-3FD4-F8DE-DA1C-922187A306CC}"/>
          </ac:cxnSpMkLst>
        </pc:cxnChg>
        <pc:cxnChg chg="mod">
          <ac:chgData name="Phillip Kaufman" userId="c001b2a046940d7c" providerId="LiveId" clId="{5CB25B10-5B1C-4017-B167-ED3104435743}" dt="2024-06-02T23:40:28.086" v="12218"/>
          <ac:cxnSpMkLst>
            <pc:docMk/>
            <pc:sldMk cId="2000645116" sldId="946"/>
            <ac:cxnSpMk id="645" creationId="{88F55DA0-3A30-B89A-44F7-4F88A9930F8D}"/>
          </ac:cxnSpMkLst>
        </pc:cxnChg>
        <pc:cxnChg chg="mod">
          <ac:chgData name="Phillip Kaufman" userId="c001b2a046940d7c" providerId="LiveId" clId="{5CB25B10-5B1C-4017-B167-ED3104435743}" dt="2024-06-02T23:40:28.086" v="12218"/>
          <ac:cxnSpMkLst>
            <pc:docMk/>
            <pc:sldMk cId="2000645116" sldId="946"/>
            <ac:cxnSpMk id="646" creationId="{E1758F43-0A73-E37E-F596-589C67807765}"/>
          </ac:cxnSpMkLst>
        </pc:cxnChg>
        <pc:cxnChg chg="mod">
          <ac:chgData name="Phillip Kaufman" userId="c001b2a046940d7c" providerId="LiveId" clId="{5CB25B10-5B1C-4017-B167-ED3104435743}" dt="2024-06-02T23:40:28.086" v="12218"/>
          <ac:cxnSpMkLst>
            <pc:docMk/>
            <pc:sldMk cId="2000645116" sldId="946"/>
            <ac:cxnSpMk id="647" creationId="{ADE63411-A471-1025-75FB-D16A3DF1359C}"/>
          </ac:cxnSpMkLst>
        </pc:cxnChg>
        <pc:cxnChg chg="mod">
          <ac:chgData name="Phillip Kaufman" userId="c001b2a046940d7c" providerId="LiveId" clId="{5CB25B10-5B1C-4017-B167-ED3104435743}" dt="2024-06-02T23:40:28.086" v="12218"/>
          <ac:cxnSpMkLst>
            <pc:docMk/>
            <pc:sldMk cId="2000645116" sldId="946"/>
            <ac:cxnSpMk id="648" creationId="{2D0BBB9A-FEDA-0507-0656-14914D09CA22}"/>
          </ac:cxnSpMkLst>
        </pc:cxnChg>
        <pc:cxnChg chg="mod">
          <ac:chgData name="Phillip Kaufman" userId="c001b2a046940d7c" providerId="LiveId" clId="{5CB25B10-5B1C-4017-B167-ED3104435743}" dt="2024-06-02T23:40:28.086" v="12218"/>
          <ac:cxnSpMkLst>
            <pc:docMk/>
            <pc:sldMk cId="2000645116" sldId="946"/>
            <ac:cxnSpMk id="649" creationId="{265FC0F1-17F2-6F2A-7A31-A00F2A9FDD35}"/>
          </ac:cxnSpMkLst>
        </pc:cxnChg>
        <pc:cxnChg chg="mod">
          <ac:chgData name="Phillip Kaufman" userId="c001b2a046940d7c" providerId="LiveId" clId="{5CB25B10-5B1C-4017-B167-ED3104435743}" dt="2024-06-02T23:40:28.086" v="12218"/>
          <ac:cxnSpMkLst>
            <pc:docMk/>
            <pc:sldMk cId="2000645116" sldId="946"/>
            <ac:cxnSpMk id="650" creationId="{64E10CEB-A229-2F3A-2063-D86FB92BEB8D}"/>
          </ac:cxnSpMkLst>
        </pc:cxnChg>
        <pc:cxnChg chg="mod">
          <ac:chgData name="Phillip Kaufman" userId="c001b2a046940d7c" providerId="LiveId" clId="{5CB25B10-5B1C-4017-B167-ED3104435743}" dt="2024-06-02T23:40:28.086" v="12218"/>
          <ac:cxnSpMkLst>
            <pc:docMk/>
            <pc:sldMk cId="2000645116" sldId="946"/>
            <ac:cxnSpMk id="651" creationId="{1A317380-581F-D67B-A9DB-CC4B07433344}"/>
          </ac:cxnSpMkLst>
        </pc:cxnChg>
        <pc:cxnChg chg="mod">
          <ac:chgData name="Phillip Kaufman" userId="c001b2a046940d7c" providerId="LiveId" clId="{5CB25B10-5B1C-4017-B167-ED3104435743}" dt="2024-06-02T23:40:28.086" v="12218"/>
          <ac:cxnSpMkLst>
            <pc:docMk/>
            <pc:sldMk cId="2000645116" sldId="946"/>
            <ac:cxnSpMk id="652" creationId="{6ECCE38F-E958-C14F-5FD0-A3BF693DC812}"/>
          </ac:cxnSpMkLst>
        </pc:cxnChg>
        <pc:cxnChg chg="mod">
          <ac:chgData name="Phillip Kaufman" userId="c001b2a046940d7c" providerId="LiveId" clId="{5CB25B10-5B1C-4017-B167-ED3104435743}" dt="2024-06-02T23:40:28.086" v="12218"/>
          <ac:cxnSpMkLst>
            <pc:docMk/>
            <pc:sldMk cId="2000645116" sldId="946"/>
            <ac:cxnSpMk id="653" creationId="{2B270179-58EC-DA2B-C91E-AD50DC98E6DF}"/>
          </ac:cxnSpMkLst>
        </pc:cxnChg>
        <pc:cxnChg chg="mod">
          <ac:chgData name="Phillip Kaufman" userId="c001b2a046940d7c" providerId="LiveId" clId="{5CB25B10-5B1C-4017-B167-ED3104435743}" dt="2024-06-02T23:40:28.086" v="12218"/>
          <ac:cxnSpMkLst>
            <pc:docMk/>
            <pc:sldMk cId="2000645116" sldId="946"/>
            <ac:cxnSpMk id="654" creationId="{14D2B11C-BEDB-C23F-9ED6-8E672E37D37E}"/>
          </ac:cxnSpMkLst>
        </pc:cxnChg>
        <pc:cxnChg chg="mod">
          <ac:chgData name="Phillip Kaufman" userId="c001b2a046940d7c" providerId="LiveId" clId="{5CB25B10-5B1C-4017-B167-ED3104435743}" dt="2024-06-02T23:40:28.086" v="12218"/>
          <ac:cxnSpMkLst>
            <pc:docMk/>
            <pc:sldMk cId="2000645116" sldId="946"/>
            <ac:cxnSpMk id="655" creationId="{B0620FF9-1D14-8C44-0A2B-EB50D32054B0}"/>
          </ac:cxnSpMkLst>
        </pc:cxnChg>
        <pc:cxnChg chg="mod">
          <ac:chgData name="Phillip Kaufman" userId="c001b2a046940d7c" providerId="LiveId" clId="{5CB25B10-5B1C-4017-B167-ED3104435743}" dt="2024-06-02T23:40:28.086" v="12218"/>
          <ac:cxnSpMkLst>
            <pc:docMk/>
            <pc:sldMk cId="2000645116" sldId="946"/>
            <ac:cxnSpMk id="656" creationId="{819EBA38-21D4-8F2A-DE76-20A55907E06A}"/>
          </ac:cxnSpMkLst>
        </pc:cxnChg>
        <pc:cxnChg chg="mod">
          <ac:chgData name="Phillip Kaufman" userId="c001b2a046940d7c" providerId="LiveId" clId="{5CB25B10-5B1C-4017-B167-ED3104435743}" dt="2024-06-02T23:40:28.086" v="12218"/>
          <ac:cxnSpMkLst>
            <pc:docMk/>
            <pc:sldMk cId="2000645116" sldId="946"/>
            <ac:cxnSpMk id="657" creationId="{76C7BFD3-E7CC-7EBC-B8EB-7C0E3E92D0AB}"/>
          </ac:cxnSpMkLst>
        </pc:cxnChg>
        <pc:cxnChg chg="mod">
          <ac:chgData name="Phillip Kaufman" userId="c001b2a046940d7c" providerId="LiveId" clId="{5CB25B10-5B1C-4017-B167-ED3104435743}" dt="2024-06-02T23:40:28.086" v="12218"/>
          <ac:cxnSpMkLst>
            <pc:docMk/>
            <pc:sldMk cId="2000645116" sldId="946"/>
            <ac:cxnSpMk id="658" creationId="{C2A61A2D-5E20-D336-B4DC-3D42B10B976A}"/>
          </ac:cxnSpMkLst>
        </pc:cxnChg>
        <pc:cxnChg chg="mod">
          <ac:chgData name="Phillip Kaufman" userId="c001b2a046940d7c" providerId="LiveId" clId="{5CB25B10-5B1C-4017-B167-ED3104435743}" dt="2024-06-02T23:40:28.086" v="12218"/>
          <ac:cxnSpMkLst>
            <pc:docMk/>
            <pc:sldMk cId="2000645116" sldId="946"/>
            <ac:cxnSpMk id="659" creationId="{6DE5F48F-2999-468B-C3D1-657AD40B3C0C}"/>
          </ac:cxnSpMkLst>
        </pc:cxnChg>
        <pc:cxnChg chg="mod">
          <ac:chgData name="Phillip Kaufman" userId="c001b2a046940d7c" providerId="LiveId" clId="{5CB25B10-5B1C-4017-B167-ED3104435743}" dt="2024-06-02T23:40:28.086" v="12218"/>
          <ac:cxnSpMkLst>
            <pc:docMk/>
            <pc:sldMk cId="2000645116" sldId="946"/>
            <ac:cxnSpMk id="660" creationId="{9BB84D87-4275-73F3-E8C4-73373585B779}"/>
          </ac:cxnSpMkLst>
        </pc:cxnChg>
        <pc:cxnChg chg="mod">
          <ac:chgData name="Phillip Kaufman" userId="c001b2a046940d7c" providerId="LiveId" clId="{5CB25B10-5B1C-4017-B167-ED3104435743}" dt="2024-06-02T23:40:28.086" v="12218"/>
          <ac:cxnSpMkLst>
            <pc:docMk/>
            <pc:sldMk cId="2000645116" sldId="946"/>
            <ac:cxnSpMk id="661" creationId="{0207A084-6954-AA22-81C5-FB98210A9460}"/>
          </ac:cxnSpMkLst>
        </pc:cxnChg>
        <pc:cxnChg chg="mod">
          <ac:chgData name="Phillip Kaufman" userId="c001b2a046940d7c" providerId="LiveId" clId="{5CB25B10-5B1C-4017-B167-ED3104435743}" dt="2024-06-02T23:40:28.086" v="12218"/>
          <ac:cxnSpMkLst>
            <pc:docMk/>
            <pc:sldMk cId="2000645116" sldId="946"/>
            <ac:cxnSpMk id="662" creationId="{CFE7B5EE-0584-D3F1-9F7C-D02094709ADB}"/>
          </ac:cxnSpMkLst>
        </pc:cxnChg>
        <pc:cxnChg chg="mod">
          <ac:chgData name="Phillip Kaufman" userId="c001b2a046940d7c" providerId="LiveId" clId="{5CB25B10-5B1C-4017-B167-ED3104435743}" dt="2024-06-02T23:40:28.086" v="12218"/>
          <ac:cxnSpMkLst>
            <pc:docMk/>
            <pc:sldMk cId="2000645116" sldId="946"/>
            <ac:cxnSpMk id="663" creationId="{11280EA9-5659-604D-4274-D813A48CC0CA}"/>
          </ac:cxnSpMkLst>
        </pc:cxnChg>
        <pc:cxnChg chg="mod">
          <ac:chgData name="Phillip Kaufman" userId="c001b2a046940d7c" providerId="LiveId" clId="{5CB25B10-5B1C-4017-B167-ED3104435743}" dt="2024-06-02T23:40:28.086" v="12218"/>
          <ac:cxnSpMkLst>
            <pc:docMk/>
            <pc:sldMk cId="2000645116" sldId="946"/>
            <ac:cxnSpMk id="664" creationId="{00F5D5C4-03B8-0070-A63A-41F3BC63306C}"/>
          </ac:cxnSpMkLst>
        </pc:cxnChg>
        <pc:cxnChg chg="mod">
          <ac:chgData name="Phillip Kaufman" userId="c001b2a046940d7c" providerId="LiveId" clId="{5CB25B10-5B1C-4017-B167-ED3104435743}" dt="2024-06-02T23:40:28.086" v="12218"/>
          <ac:cxnSpMkLst>
            <pc:docMk/>
            <pc:sldMk cId="2000645116" sldId="946"/>
            <ac:cxnSpMk id="665" creationId="{949F8FA6-3A6D-AAAA-0117-0ABF65998FDE}"/>
          </ac:cxnSpMkLst>
        </pc:cxnChg>
        <pc:cxnChg chg="mod">
          <ac:chgData name="Phillip Kaufman" userId="c001b2a046940d7c" providerId="LiveId" clId="{5CB25B10-5B1C-4017-B167-ED3104435743}" dt="2024-06-02T23:40:28.086" v="12218"/>
          <ac:cxnSpMkLst>
            <pc:docMk/>
            <pc:sldMk cId="2000645116" sldId="946"/>
            <ac:cxnSpMk id="666" creationId="{26957B20-A6EF-DE23-8460-5F19A91E9FC3}"/>
          </ac:cxnSpMkLst>
        </pc:cxnChg>
        <pc:cxnChg chg="mod">
          <ac:chgData name="Phillip Kaufman" userId="c001b2a046940d7c" providerId="LiveId" clId="{5CB25B10-5B1C-4017-B167-ED3104435743}" dt="2024-06-02T23:40:28.086" v="12218"/>
          <ac:cxnSpMkLst>
            <pc:docMk/>
            <pc:sldMk cId="2000645116" sldId="946"/>
            <ac:cxnSpMk id="667" creationId="{AE699042-85B8-CBAE-5BAF-2A4F4A05BC25}"/>
          </ac:cxnSpMkLst>
        </pc:cxnChg>
        <pc:cxnChg chg="mod">
          <ac:chgData name="Phillip Kaufman" userId="c001b2a046940d7c" providerId="LiveId" clId="{5CB25B10-5B1C-4017-B167-ED3104435743}" dt="2024-06-02T23:40:28.086" v="12218"/>
          <ac:cxnSpMkLst>
            <pc:docMk/>
            <pc:sldMk cId="2000645116" sldId="946"/>
            <ac:cxnSpMk id="677" creationId="{7A49134E-39F0-E2DB-F820-F16101977160}"/>
          </ac:cxnSpMkLst>
        </pc:cxnChg>
        <pc:cxnChg chg="mod">
          <ac:chgData name="Phillip Kaufman" userId="c001b2a046940d7c" providerId="LiveId" clId="{5CB25B10-5B1C-4017-B167-ED3104435743}" dt="2024-06-02T23:40:28.086" v="12218"/>
          <ac:cxnSpMkLst>
            <pc:docMk/>
            <pc:sldMk cId="2000645116" sldId="946"/>
            <ac:cxnSpMk id="678" creationId="{1C864558-EE7D-167B-BFA3-2B89210414BB}"/>
          </ac:cxnSpMkLst>
        </pc:cxnChg>
        <pc:cxnChg chg="mod">
          <ac:chgData name="Phillip Kaufman" userId="c001b2a046940d7c" providerId="LiveId" clId="{5CB25B10-5B1C-4017-B167-ED3104435743}" dt="2024-06-02T23:42:16.127" v="12323"/>
          <ac:cxnSpMkLst>
            <pc:docMk/>
            <pc:sldMk cId="2000645116" sldId="946"/>
            <ac:cxnSpMk id="683" creationId="{7A1F36CA-A306-285D-EA3D-BE84CCB6BF15}"/>
          </ac:cxnSpMkLst>
        </pc:cxnChg>
        <pc:cxnChg chg="mod">
          <ac:chgData name="Phillip Kaufman" userId="c001b2a046940d7c" providerId="LiveId" clId="{5CB25B10-5B1C-4017-B167-ED3104435743}" dt="2024-06-02T23:42:16.127" v="12323"/>
          <ac:cxnSpMkLst>
            <pc:docMk/>
            <pc:sldMk cId="2000645116" sldId="946"/>
            <ac:cxnSpMk id="684" creationId="{0305D08E-50AC-F748-15CD-28635C57D013}"/>
          </ac:cxnSpMkLst>
        </pc:cxnChg>
        <pc:cxnChg chg="mod">
          <ac:chgData name="Phillip Kaufman" userId="c001b2a046940d7c" providerId="LiveId" clId="{5CB25B10-5B1C-4017-B167-ED3104435743}" dt="2024-06-02T23:42:16.127" v="12323"/>
          <ac:cxnSpMkLst>
            <pc:docMk/>
            <pc:sldMk cId="2000645116" sldId="946"/>
            <ac:cxnSpMk id="685" creationId="{44A04EED-B9F4-0F5F-5DFE-E4DE01C43634}"/>
          </ac:cxnSpMkLst>
        </pc:cxnChg>
        <pc:cxnChg chg="mod">
          <ac:chgData name="Phillip Kaufman" userId="c001b2a046940d7c" providerId="LiveId" clId="{5CB25B10-5B1C-4017-B167-ED3104435743}" dt="2024-06-02T23:42:16.127" v="12323"/>
          <ac:cxnSpMkLst>
            <pc:docMk/>
            <pc:sldMk cId="2000645116" sldId="946"/>
            <ac:cxnSpMk id="686" creationId="{77A82E9F-32CD-DBBA-3196-D6AF98819220}"/>
          </ac:cxnSpMkLst>
        </pc:cxnChg>
        <pc:cxnChg chg="mod">
          <ac:chgData name="Phillip Kaufman" userId="c001b2a046940d7c" providerId="LiveId" clId="{5CB25B10-5B1C-4017-B167-ED3104435743}" dt="2024-06-02T23:42:16.127" v="12323"/>
          <ac:cxnSpMkLst>
            <pc:docMk/>
            <pc:sldMk cId="2000645116" sldId="946"/>
            <ac:cxnSpMk id="687" creationId="{007F9EA1-5963-9458-A33A-942B01520D78}"/>
          </ac:cxnSpMkLst>
        </pc:cxnChg>
        <pc:cxnChg chg="mod">
          <ac:chgData name="Phillip Kaufman" userId="c001b2a046940d7c" providerId="LiveId" clId="{5CB25B10-5B1C-4017-B167-ED3104435743}" dt="2024-06-02T23:42:16.127" v="12323"/>
          <ac:cxnSpMkLst>
            <pc:docMk/>
            <pc:sldMk cId="2000645116" sldId="946"/>
            <ac:cxnSpMk id="688" creationId="{D35360B0-B09E-C8F5-91E8-6E29321941A8}"/>
          </ac:cxnSpMkLst>
        </pc:cxnChg>
        <pc:cxnChg chg="mod">
          <ac:chgData name="Phillip Kaufman" userId="c001b2a046940d7c" providerId="LiveId" clId="{5CB25B10-5B1C-4017-B167-ED3104435743}" dt="2024-06-02T23:42:16.127" v="12323"/>
          <ac:cxnSpMkLst>
            <pc:docMk/>
            <pc:sldMk cId="2000645116" sldId="946"/>
            <ac:cxnSpMk id="689" creationId="{3C39A717-9C7E-5AF2-1243-F07F71FA9691}"/>
          </ac:cxnSpMkLst>
        </pc:cxnChg>
        <pc:cxnChg chg="mod">
          <ac:chgData name="Phillip Kaufman" userId="c001b2a046940d7c" providerId="LiveId" clId="{5CB25B10-5B1C-4017-B167-ED3104435743}" dt="2024-06-02T23:42:16.127" v="12323"/>
          <ac:cxnSpMkLst>
            <pc:docMk/>
            <pc:sldMk cId="2000645116" sldId="946"/>
            <ac:cxnSpMk id="690" creationId="{186E4A32-A7A2-96F9-97CD-DDBAA92818E8}"/>
          </ac:cxnSpMkLst>
        </pc:cxnChg>
        <pc:cxnChg chg="mod">
          <ac:chgData name="Phillip Kaufman" userId="c001b2a046940d7c" providerId="LiveId" clId="{5CB25B10-5B1C-4017-B167-ED3104435743}" dt="2024-06-02T23:42:16.127" v="12323"/>
          <ac:cxnSpMkLst>
            <pc:docMk/>
            <pc:sldMk cId="2000645116" sldId="946"/>
            <ac:cxnSpMk id="691" creationId="{02DCAFDC-3FD4-F8DE-DA1C-922187A306CC}"/>
          </ac:cxnSpMkLst>
        </pc:cxnChg>
        <pc:cxnChg chg="mod">
          <ac:chgData name="Phillip Kaufman" userId="c001b2a046940d7c" providerId="LiveId" clId="{5CB25B10-5B1C-4017-B167-ED3104435743}" dt="2024-06-02T23:42:16.127" v="12323"/>
          <ac:cxnSpMkLst>
            <pc:docMk/>
            <pc:sldMk cId="2000645116" sldId="946"/>
            <ac:cxnSpMk id="692" creationId="{88F55DA0-3A30-B89A-44F7-4F88A9930F8D}"/>
          </ac:cxnSpMkLst>
        </pc:cxnChg>
        <pc:cxnChg chg="mod">
          <ac:chgData name="Phillip Kaufman" userId="c001b2a046940d7c" providerId="LiveId" clId="{5CB25B10-5B1C-4017-B167-ED3104435743}" dt="2024-06-02T23:42:16.127" v="12323"/>
          <ac:cxnSpMkLst>
            <pc:docMk/>
            <pc:sldMk cId="2000645116" sldId="946"/>
            <ac:cxnSpMk id="693" creationId="{E1758F43-0A73-E37E-F596-589C67807765}"/>
          </ac:cxnSpMkLst>
        </pc:cxnChg>
        <pc:cxnChg chg="mod">
          <ac:chgData name="Phillip Kaufman" userId="c001b2a046940d7c" providerId="LiveId" clId="{5CB25B10-5B1C-4017-B167-ED3104435743}" dt="2024-06-02T23:42:16.127" v="12323"/>
          <ac:cxnSpMkLst>
            <pc:docMk/>
            <pc:sldMk cId="2000645116" sldId="946"/>
            <ac:cxnSpMk id="694" creationId="{ADE63411-A471-1025-75FB-D16A3DF1359C}"/>
          </ac:cxnSpMkLst>
        </pc:cxnChg>
        <pc:cxnChg chg="mod">
          <ac:chgData name="Phillip Kaufman" userId="c001b2a046940d7c" providerId="LiveId" clId="{5CB25B10-5B1C-4017-B167-ED3104435743}" dt="2024-06-02T23:42:16.127" v="12323"/>
          <ac:cxnSpMkLst>
            <pc:docMk/>
            <pc:sldMk cId="2000645116" sldId="946"/>
            <ac:cxnSpMk id="695" creationId="{2D0BBB9A-FEDA-0507-0656-14914D09CA22}"/>
          </ac:cxnSpMkLst>
        </pc:cxnChg>
        <pc:cxnChg chg="mod">
          <ac:chgData name="Phillip Kaufman" userId="c001b2a046940d7c" providerId="LiveId" clId="{5CB25B10-5B1C-4017-B167-ED3104435743}" dt="2024-06-02T23:42:16.127" v="12323"/>
          <ac:cxnSpMkLst>
            <pc:docMk/>
            <pc:sldMk cId="2000645116" sldId="946"/>
            <ac:cxnSpMk id="696" creationId="{265FC0F1-17F2-6F2A-7A31-A00F2A9FDD35}"/>
          </ac:cxnSpMkLst>
        </pc:cxnChg>
        <pc:cxnChg chg="mod">
          <ac:chgData name="Phillip Kaufman" userId="c001b2a046940d7c" providerId="LiveId" clId="{5CB25B10-5B1C-4017-B167-ED3104435743}" dt="2024-06-02T23:42:16.127" v="12323"/>
          <ac:cxnSpMkLst>
            <pc:docMk/>
            <pc:sldMk cId="2000645116" sldId="946"/>
            <ac:cxnSpMk id="697" creationId="{64E10CEB-A229-2F3A-2063-D86FB92BEB8D}"/>
          </ac:cxnSpMkLst>
        </pc:cxnChg>
        <pc:cxnChg chg="mod">
          <ac:chgData name="Phillip Kaufman" userId="c001b2a046940d7c" providerId="LiveId" clId="{5CB25B10-5B1C-4017-B167-ED3104435743}" dt="2024-06-02T23:42:16.127" v="12323"/>
          <ac:cxnSpMkLst>
            <pc:docMk/>
            <pc:sldMk cId="2000645116" sldId="946"/>
            <ac:cxnSpMk id="698" creationId="{1A317380-581F-D67B-A9DB-CC4B07433344}"/>
          </ac:cxnSpMkLst>
        </pc:cxnChg>
        <pc:cxnChg chg="mod">
          <ac:chgData name="Phillip Kaufman" userId="c001b2a046940d7c" providerId="LiveId" clId="{5CB25B10-5B1C-4017-B167-ED3104435743}" dt="2024-06-02T23:42:16.127" v="12323"/>
          <ac:cxnSpMkLst>
            <pc:docMk/>
            <pc:sldMk cId="2000645116" sldId="946"/>
            <ac:cxnSpMk id="699" creationId="{6ECCE38F-E958-C14F-5FD0-A3BF693DC812}"/>
          </ac:cxnSpMkLst>
        </pc:cxnChg>
        <pc:cxnChg chg="mod">
          <ac:chgData name="Phillip Kaufman" userId="c001b2a046940d7c" providerId="LiveId" clId="{5CB25B10-5B1C-4017-B167-ED3104435743}" dt="2024-06-02T23:42:16.127" v="12323"/>
          <ac:cxnSpMkLst>
            <pc:docMk/>
            <pc:sldMk cId="2000645116" sldId="946"/>
            <ac:cxnSpMk id="700" creationId="{2B270179-58EC-DA2B-C91E-AD50DC98E6DF}"/>
          </ac:cxnSpMkLst>
        </pc:cxnChg>
        <pc:cxnChg chg="mod">
          <ac:chgData name="Phillip Kaufman" userId="c001b2a046940d7c" providerId="LiveId" clId="{5CB25B10-5B1C-4017-B167-ED3104435743}" dt="2024-06-02T23:42:16.127" v="12323"/>
          <ac:cxnSpMkLst>
            <pc:docMk/>
            <pc:sldMk cId="2000645116" sldId="946"/>
            <ac:cxnSpMk id="701" creationId="{14D2B11C-BEDB-C23F-9ED6-8E672E37D37E}"/>
          </ac:cxnSpMkLst>
        </pc:cxnChg>
        <pc:cxnChg chg="mod">
          <ac:chgData name="Phillip Kaufman" userId="c001b2a046940d7c" providerId="LiveId" clId="{5CB25B10-5B1C-4017-B167-ED3104435743}" dt="2024-06-02T23:42:16.127" v="12323"/>
          <ac:cxnSpMkLst>
            <pc:docMk/>
            <pc:sldMk cId="2000645116" sldId="946"/>
            <ac:cxnSpMk id="702" creationId="{B0620FF9-1D14-8C44-0A2B-EB50D32054B0}"/>
          </ac:cxnSpMkLst>
        </pc:cxnChg>
        <pc:cxnChg chg="mod">
          <ac:chgData name="Phillip Kaufman" userId="c001b2a046940d7c" providerId="LiveId" clId="{5CB25B10-5B1C-4017-B167-ED3104435743}" dt="2024-06-02T23:42:16.127" v="12323"/>
          <ac:cxnSpMkLst>
            <pc:docMk/>
            <pc:sldMk cId="2000645116" sldId="946"/>
            <ac:cxnSpMk id="703" creationId="{819EBA38-21D4-8F2A-DE76-20A55907E06A}"/>
          </ac:cxnSpMkLst>
        </pc:cxnChg>
        <pc:cxnChg chg="mod">
          <ac:chgData name="Phillip Kaufman" userId="c001b2a046940d7c" providerId="LiveId" clId="{5CB25B10-5B1C-4017-B167-ED3104435743}" dt="2024-06-02T23:42:16.127" v="12323"/>
          <ac:cxnSpMkLst>
            <pc:docMk/>
            <pc:sldMk cId="2000645116" sldId="946"/>
            <ac:cxnSpMk id="704" creationId="{76C7BFD3-E7CC-7EBC-B8EB-7C0E3E92D0AB}"/>
          </ac:cxnSpMkLst>
        </pc:cxnChg>
        <pc:cxnChg chg="mod">
          <ac:chgData name="Phillip Kaufman" userId="c001b2a046940d7c" providerId="LiveId" clId="{5CB25B10-5B1C-4017-B167-ED3104435743}" dt="2024-06-02T23:42:16.127" v="12323"/>
          <ac:cxnSpMkLst>
            <pc:docMk/>
            <pc:sldMk cId="2000645116" sldId="946"/>
            <ac:cxnSpMk id="705" creationId="{C2A61A2D-5E20-D336-B4DC-3D42B10B976A}"/>
          </ac:cxnSpMkLst>
        </pc:cxnChg>
        <pc:cxnChg chg="mod">
          <ac:chgData name="Phillip Kaufman" userId="c001b2a046940d7c" providerId="LiveId" clId="{5CB25B10-5B1C-4017-B167-ED3104435743}" dt="2024-06-02T23:42:16.127" v="12323"/>
          <ac:cxnSpMkLst>
            <pc:docMk/>
            <pc:sldMk cId="2000645116" sldId="946"/>
            <ac:cxnSpMk id="706" creationId="{6DE5F48F-2999-468B-C3D1-657AD40B3C0C}"/>
          </ac:cxnSpMkLst>
        </pc:cxnChg>
        <pc:cxnChg chg="mod">
          <ac:chgData name="Phillip Kaufman" userId="c001b2a046940d7c" providerId="LiveId" clId="{5CB25B10-5B1C-4017-B167-ED3104435743}" dt="2024-06-02T23:42:16.127" v="12323"/>
          <ac:cxnSpMkLst>
            <pc:docMk/>
            <pc:sldMk cId="2000645116" sldId="946"/>
            <ac:cxnSpMk id="707" creationId="{9BB84D87-4275-73F3-E8C4-73373585B779}"/>
          </ac:cxnSpMkLst>
        </pc:cxnChg>
        <pc:cxnChg chg="mod">
          <ac:chgData name="Phillip Kaufman" userId="c001b2a046940d7c" providerId="LiveId" clId="{5CB25B10-5B1C-4017-B167-ED3104435743}" dt="2024-06-02T23:42:16.127" v="12323"/>
          <ac:cxnSpMkLst>
            <pc:docMk/>
            <pc:sldMk cId="2000645116" sldId="946"/>
            <ac:cxnSpMk id="708" creationId="{0207A084-6954-AA22-81C5-FB98210A9460}"/>
          </ac:cxnSpMkLst>
        </pc:cxnChg>
        <pc:cxnChg chg="mod">
          <ac:chgData name="Phillip Kaufman" userId="c001b2a046940d7c" providerId="LiveId" clId="{5CB25B10-5B1C-4017-B167-ED3104435743}" dt="2024-06-02T23:42:16.127" v="12323"/>
          <ac:cxnSpMkLst>
            <pc:docMk/>
            <pc:sldMk cId="2000645116" sldId="946"/>
            <ac:cxnSpMk id="709" creationId="{CFE7B5EE-0584-D3F1-9F7C-D02094709ADB}"/>
          </ac:cxnSpMkLst>
        </pc:cxnChg>
        <pc:cxnChg chg="mod">
          <ac:chgData name="Phillip Kaufman" userId="c001b2a046940d7c" providerId="LiveId" clId="{5CB25B10-5B1C-4017-B167-ED3104435743}" dt="2024-06-02T23:42:16.127" v="12323"/>
          <ac:cxnSpMkLst>
            <pc:docMk/>
            <pc:sldMk cId="2000645116" sldId="946"/>
            <ac:cxnSpMk id="710" creationId="{11280EA9-5659-604D-4274-D813A48CC0CA}"/>
          </ac:cxnSpMkLst>
        </pc:cxnChg>
        <pc:cxnChg chg="mod">
          <ac:chgData name="Phillip Kaufman" userId="c001b2a046940d7c" providerId="LiveId" clId="{5CB25B10-5B1C-4017-B167-ED3104435743}" dt="2024-06-02T23:42:16.127" v="12323"/>
          <ac:cxnSpMkLst>
            <pc:docMk/>
            <pc:sldMk cId="2000645116" sldId="946"/>
            <ac:cxnSpMk id="711" creationId="{00F5D5C4-03B8-0070-A63A-41F3BC63306C}"/>
          </ac:cxnSpMkLst>
        </pc:cxnChg>
        <pc:cxnChg chg="mod">
          <ac:chgData name="Phillip Kaufman" userId="c001b2a046940d7c" providerId="LiveId" clId="{5CB25B10-5B1C-4017-B167-ED3104435743}" dt="2024-06-02T23:42:16.127" v="12323"/>
          <ac:cxnSpMkLst>
            <pc:docMk/>
            <pc:sldMk cId="2000645116" sldId="946"/>
            <ac:cxnSpMk id="712" creationId="{949F8FA6-3A6D-AAAA-0117-0ABF65998FDE}"/>
          </ac:cxnSpMkLst>
        </pc:cxnChg>
        <pc:cxnChg chg="mod">
          <ac:chgData name="Phillip Kaufman" userId="c001b2a046940d7c" providerId="LiveId" clId="{5CB25B10-5B1C-4017-B167-ED3104435743}" dt="2024-06-02T23:42:16.127" v="12323"/>
          <ac:cxnSpMkLst>
            <pc:docMk/>
            <pc:sldMk cId="2000645116" sldId="946"/>
            <ac:cxnSpMk id="713" creationId="{26957B20-A6EF-DE23-8460-5F19A91E9FC3}"/>
          </ac:cxnSpMkLst>
        </pc:cxnChg>
        <pc:cxnChg chg="mod">
          <ac:chgData name="Phillip Kaufman" userId="c001b2a046940d7c" providerId="LiveId" clId="{5CB25B10-5B1C-4017-B167-ED3104435743}" dt="2024-06-02T23:42:16.127" v="12323"/>
          <ac:cxnSpMkLst>
            <pc:docMk/>
            <pc:sldMk cId="2000645116" sldId="946"/>
            <ac:cxnSpMk id="714" creationId="{AE699042-85B8-CBAE-5BAF-2A4F4A05BC25}"/>
          </ac:cxnSpMkLst>
        </pc:cxnChg>
        <pc:cxnChg chg="mod">
          <ac:chgData name="Phillip Kaufman" userId="c001b2a046940d7c" providerId="LiveId" clId="{5CB25B10-5B1C-4017-B167-ED3104435743}" dt="2024-06-02T23:42:16.127" v="12323"/>
          <ac:cxnSpMkLst>
            <pc:docMk/>
            <pc:sldMk cId="2000645116" sldId="946"/>
            <ac:cxnSpMk id="724" creationId="{7A49134E-39F0-E2DB-F820-F16101977160}"/>
          </ac:cxnSpMkLst>
        </pc:cxnChg>
        <pc:cxnChg chg="mod">
          <ac:chgData name="Phillip Kaufman" userId="c001b2a046940d7c" providerId="LiveId" clId="{5CB25B10-5B1C-4017-B167-ED3104435743}" dt="2024-06-02T23:42:36.449" v="12366" actId="14100"/>
          <ac:cxnSpMkLst>
            <pc:docMk/>
            <pc:sldMk cId="2000645116" sldId="946"/>
            <ac:cxnSpMk id="725" creationId="{1C864558-EE7D-167B-BFA3-2B89210414BB}"/>
          </ac:cxnSpMkLst>
        </pc:cxnChg>
        <pc:cxnChg chg="mod">
          <ac:chgData name="Phillip Kaufman" userId="c001b2a046940d7c" providerId="LiveId" clId="{5CB25B10-5B1C-4017-B167-ED3104435743}" dt="2024-06-02T23:59:54.719" v="12706" actId="165"/>
          <ac:cxnSpMkLst>
            <pc:docMk/>
            <pc:sldMk cId="2000645116" sldId="946"/>
            <ac:cxnSpMk id="732" creationId="{7A1F36CA-A306-285D-EA3D-BE84CCB6BF15}"/>
          </ac:cxnSpMkLst>
        </pc:cxnChg>
        <pc:cxnChg chg="mod">
          <ac:chgData name="Phillip Kaufman" userId="c001b2a046940d7c" providerId="LiveId" clId="{5CB25B10-5B1C-4017-B167-ED3104435743}" dt="2024-06-02T23:59:54.719" v="12706" actId="165"/>
          <ac:cxnSpMkLst>
            <pc:docMk/>
            <pc:sldMk cId="2000645116" sldId="946"/>
            <ac:cxnSpMk id="733" creationId="{0305D08E-50AC-F748-15CD-28635C57D013}"/>
          </ac:cxnSpMkLst>
        </pc:cxnChg>
        <pc:cxnChg chg="mod">
          <ac:chgData name="Phillip Kaufman" userId="c001b2a046940d7c" providerId="LiveId" clId="{5CB25B10-5B1C-4017-B167-ED3104435743}" dt="2024-06-02T23:59:54.719" v="12706" actId="165"/>
          <ac:cxnSpMkLst>
            <pc:docMk/>
            <pc:sldMk cId="2000645116" sldId="946"/>
            <ac:cxnSpMk id="734" creationId="{44A04EED-B9F4-0F5F-5DFE-E4DE01C43634}"/>
          </ac:cxnSpMkLst>
        </pc:cxnChg>
        <pc:cxnChg chg="mod">
          <ac:chgData name="Phillip Kaufman" userId="c001b2a046940d7c" providerId="LiveId" clId="{5CB25B10-5B1C-4017-B167-ED3104435743}" dt="2024-06-02T23:59:54.719" v="12706" actId="165"/>
          <ac:cxnSpMkLst>
            <pc:docMk/>
            <pc:sldMk cId="2000645116" sldId="946"/>
            <ac:cxnSpMk id="735" creationId="{77A82E9F-32CD-DBBA-3196-D6AF98819220}"/>
          </ac:cxnSpMkLst>
        </pc:cxnChg>
        <pc:cxnChg chg="mod">
          <ac:chgData name="Phillip Kaufman" userId="c001b2a046940d7c" providerId="LiveId" clId="{5CB25B10-5B1C-4017-B167-ED3104435743}" dt="2024-06-02T23:59:54.719" v="12706" actId="165"/>
          <ac:cxnSpMkLst>
            <pc:docMk/>
            <pc:sldMk cId="2000645116" sldId="946"/>
            <ac:cxnSpMk id="736" creationId="{007F9EA1-5963-9458-A33A-942B01520D78}"/>
          </ac:cxnSpMkLst>
        </pc:cxnChg>
        <pc:cxnChg chg="mod">
          <ac:chgData name="Phillip Kaufman" userId="c001b2a046940d7c" providerId="LiveId" clId="{5CB25B10-5B1C-4017-B167-ED3104435743}" dt="2024-06-02T23:59:54.719" v="12706" actId="165"/>
          <ac:cxnSpMkLst>
            <pc:docMk/>
            <pc:sldMk cId="2000645116" sldId="946"/>
            <ac:cxnSpMk id="737" creationId="{D35360B0-B09E-C8F5-91E8-6E29321941A8}"/>
          </ac:cxnSpMkLst>
        </pc:cxnChg>
        <pc:cxnChg chg="mod">
          <ac:chgData name="Phillip Kaufman" userId="c001b2a046940d7c" providerId="LiveId" clId="{5CB25B10-5B1C-4017-B167-ED3104435743}" dt="2024-06-02T23:59:54.719" v="12706" actId="165"/>
          <ac:cxnSpMkLst>
            <pc:docMk/>
            <pc:sldMk cId="2000645116" sldId="946"/>
            <ac:cxnSpMk id="738" creationId="{3C39A717-9C7E-5AF2-1243-F07F71FA9691}"/>
          </ac:cxnSpMkLst>
        </pc:cxnChg>
        <pc:cxnChg chg="mod">
          <ac:chgData name="Phillip Kaufman" userId="c001b2a046940d7c" providerId="LiveId" clId="{5CB25B10-5B1C-4017-B167-ED3104435743}" dt="2024-06-02T23:59:54.719" v="12706" actId="165"/>
          <ac:cxnSpMkLst>
            <pc:docMk/>
            <pc:sldMk cId="2000645116" sldId="946"/>
            <ac:cxnSpMk id="739" creationId="{186E4A32-A7A2-96F9-97CD-DDBAA92818E8}"/>
          </ac:cxnSpMkLst>
        </pc:cxnChg>
        <pc:cxnChg chg="mod">
          <ac:chgData name="Phillip Kaufman" userId="c001b2a046940d7c" providerId="LiveId" clId="{5CB25B10-5B1C-4017-B167-ED3104435743}" dt="2024-06-02T23:59:54.719" v="12706" actId="165"/>
          <ac:cxnSpMkLst>
            <pc:docMk/>
            <pc:sldMk cId="2000645116" sldId="946"/>
            <ac:cxnSpMk id="740" creationId="{02DCAFDC-3FD4-F8DE-DA1C-922187A306CC}"/>
          </ac:cxnSpMkLst>
        </pc:cxnChg>
        <pc:cxnChg chg="mod">
          <ac:chgData name="Phillip Kaufman" userId="c001b2a046940d7c" providerId="LiveId" clId="{5CB25B10-5B1C-4017-B167-ED3104435743}" dt="2024-06-02T23:59:54.719" v="12706" actId="165"/>
          <ac:cxnSpMkLst>
            <pc:docMk/>
            <pc:sldMk cId="2000645116" sldId="946"/>
            <ac:cxnSpMk id="741" creationId="{88F55DA0-3A30-B89A-44F7-4F88A9930F8D}"/>
          </ac:cxnSpMkLst>
        </pc:cxnChg>
        <pc:cxnChg chg="mod">
          <ac:chgData name="Phillip Kaufman" userId="c001b2a046940d7c" providerId="LiveId" clId="{5CB25B10-5B1C-4017-B167-ED3104435743}" dt="2024-06-02T23:59:54.719" v="12706" actId="165"/>
          <ac:cxnSpMkLst>
            <pc:docMk/>
            <pc:sldMk cId="2000645116" sldId="946"/>
            <ac:cxnSpMk id="742" creationId="{E1758F43-0A73-E37E-F596-589C67807765}"/>
          </ac:cxnSpMkLst>
        </pc:cxnChg>
        <pc:cxnChg chg="mod">
          <ac:chgData name="Phillip Kaufman" userId="c001b2a046940d7c" providerId="LiveId" clId="{5CB25B10-5B1C-4017-B167-ED3104435743}" dt="2024-06-02T23:59:54.719" v="12706" actId="165"/>
          <ac:cxnSpMkLst>
            <pc:docMk/>
            <pc:sldMk cId="2000645116" sldId="946"/>
            <ac:cxnSpMk id="743" creationId="{ADE63411-A471-1025-75FB-D16A3DF1359C}"/>
          </ac:cxnSpMkLst>
        </pc:cxnChg>
        <pc:cxnChg chg="mod">
          <ac:chgData name="Phillip Kaufman" userId="c001b2a046940d7c" providerId="LiveId" clId="{5CB25B10-5B1C-4017-B167-ED3104435743}" dt="2024-06-02T23:59:54.719" v="12706" actId="165"/>
          <ac:cxnSpMkLst>
            <pc:docMk/>
            <pc:sldMk cId="2000645116" sldId="946"/>
            <ac:cxnSpMk id="744" creationId="{2D0BBB9A-FEDA-0507-0656-14914D09CA22}"/>
          </ac:cxnSpMkLst>
        </pc:cxnChg>
        <pc:cxnChg chg="mod">
          <ac:chgData name="Phillip Kaufman" userId="c001b2a046940d7c" providerId="LiveId" clId="{5CB25B10-5B1C-4017-B167-ED3104435743}" dt="2024-06-02T23:59:54.719" v="12706" actId="165"/>
          <ac:cxnSpMkLst>
            <pc:docMk/>
            <pc:sldMk cId="2000645116" sldId="946"/>
            <ac:cxnSpMk id="745" creationId="{265FC0F1-17F2-6F2A-7A31-A00F2A9FDD35}"/>
          </ac:cxnSpMkLst>
        </pc:cxnChg>
        <pc:cxnChg chg="mod">
          <ac:chgData name="Phillip Kaufman" userId="c001b2a046940d7c" providerId="LiveId" clId="{5CB25B10-5B1C-4017-B167-ED3104435743}" dt="2024-06-02T23:59:54.719" v="12706" actId="165"/>
          <ac:cxnSpMkLst>
            <pc:docMk/>
            <pc:sldMk cId="2000645116" sldId="946"/>
            <ac:cxnSpMk id="746" creationId="{64E10CEB-A229-2F3A-2063-D86FB92BEB8D}"/>
          </ac:cxnSpMkLst>
        </pc:cxnChg>
        <pc:cxnChg chg="mod">
          <ac:chgData name="Phillip Kaufman" userId="c001b2a046940d7c" providerId="LiveId" clId="{5CB25B10-5B1C-4017-B167-ED3104435743}" dt="2024-06-02T23:59:54.719" v="12706" actId="165"/>
          <ac:cxnSpMkLst>
            <pc:docMk/>
            <pc:sldMk cId="2000645116" sldId="946"/>
            <ac:cxnSpMk id="747" creationId="{1A317380-581F-D67B-A9DB-CC4B07433344}"/>
          </ac:cxnSpMkLst>
        </pc:cxnChg>
        <pc:cxnChg chg="mod">
          <ac:chgData name="Phillip Kaufman" userId="c001b2a046940d7c" providerId="LiveId" clId="{5CB25B10-5B1C-4017-B167-ED3104435743}" dt="2024-06-02T23:59:54.719" v="12706" actId="165"/>
          <ac:cxnSpMkLst>
            <pc:docMk/>
            <pc:sldMk cId="2000645116" sldId="946"/>
            <ac:cxnSpMk id="748" creationId="{6ECCE38F-E958-C14F-5FD0-A3BF693DC812}"/>
          </ac:cxnSpMkLst>
        </pc:cxnChg>
        <pc:cxnChg chg="mod">
          <ac:chgData name="Phillip Kaufman" userId="c001b2a046940d7c" providerId="LiveId" clId="{5CB25B10-5B1C-4017-B167-ED3104435743}" dt="2024-06-02T23:59:54.719" v="12706" actId="165"/>
          <ac:cxnSpMkLst>
            <pc:docMk/>
            <pc:sldMk cId="2000645116" sldId="946"/>
            <ac:cxnSpMk id="749" creationId="{2B270179-58EC-DA2B-C91E-AD50DC98E6DF}"/>
          </ac:cxnSpMkLst>
        </pc:cxnChg>
        <pc:cxnChg chg="mod">
          <ac:chgData name="Phillip Kaufman" userId="c001b2a046940d7c" providerId="LiveId" clId="{5CB25B10-5B1C-4017-B167-ED3104435743}" dt="2024-06-02T23:59:54.719" v="12706" actId="165"/>
          <ac:cxnSpMkLst>
            <pc:docMk/>
            <pc:sldMk cId="2000645116" sldId="946"/>
            <ac:cxnSpMk id="750" creationId="{14D2B11C-BEDB-C23F-9ED6-8E672E37D37E}"/>
          </ac:cxnSpMkLst>
        </pc:cxnChg>
        <pc:cxnChg chg="mod">
          <ac:chgData name="Phillip Kaufman" userId="c001b2a046940d7c" providerId="LiveId" clId="{5CB25B10-5B1C-4017-B167-ED3104435743}" dt="2024-06-02T23:59:54.719" v="12706" actId="165"/>
          <ac:cxnSpMkLst>
            <pc:docMk/>
            <pc:sldMk cId="2000645116" sldId="946"/>
            <ac:cxnSpMk id="751" creationId="{B0620FF9-1D14-8C44-0A2B-EB50D32054B0}"/>
          </ac:cxnSpMkLst>
        </pc:cxnChg>
        <pc:cxnChg chg="mod">
          <ac:chgData name="Phillip Kaufman" userId="c001b2a046940d7c" providerId="LiveId" clId="{5CB25B10-5B1C-4017-B167-ED3104435743}" dt="2024-06-02T23:59:54.719" v="12706" actId="165"/>
          <ac:cxnSpMkLst>
            <pc:docMk/>
            <pc:sldMk cId="2000645116" sldId="946"/>
            <ac:cxnSpMk id="752" creationId="{819EBA38-21D4-8F2A-DE76-20A55907E06A}"/>
          </ac:cxnSpMkLst>
        </pc:cxnChg>
        <pc:cxnChg chg="mod">
          <ac:chgData name="Phillip Kaufman" userId="c001b2a046940d7c" providerId="LiveId" clId="{5CB25B10-5B1C-4017-B167-ED3104435743}" dt="2024-06-02T23:59:54.719" v="12706" actId="165"/>
          <ac:cxnSpMkLst>
            <pc:docMk/>
            <pc:sldMk cId="2000645116" sldId="946"/>
            <ac:cxnSpMk id="753" creationId="{76C7BFD3-E7CC-7EBC-B8EB-7C0E3E92D0AB}"/>
          </ac:cxnSpMkLst>
        </pc:cxnChg>
        <pc:cxnChg chg="mod">
          <ac:chgData name="Phillip Kaufman" userId="c001b2a046940d7c" providerId="LiveId" clId="{5CB25B10-5B1C-4017-B167-ED3104435743}" dt="2024-06-02T23:59:54.719" v="12706" actId="165"/>
          <ac:cxnSpMkLst>
            <pc:docMk/>
            <pc:sldMk cId="2000645116" sldId="946"/>
            <ac:cxnSpMk id="754" creationId="{C2A61A2D-5E20-D336-B4DC-3D42B10B976A}"/>
          </ac:cxnSpMkLst>
        </pc:cxnChg>
        <pc:cxnChg chg="mod">
          <ac:chgData name="Phillip Kaufman" userId="c001b2a046940d7c" providerId="LiveId" clId="{5CB25B10-5B1C-4017-B167-ED3104435743}" dt="2024-06-02T23:59:54.719" v="12706" actId="165"/>
          <ac:cxnSpMkLst>
            <pc:docMk/>
            <pc:sldMk cId="2000645116" sldId="946"/>
            <ac:cxnSpMk id="755" creationId="{6DE5F48F-2999-468B-C3D1-657AD40B3C0C}"/>
          </ac:cxnSpMkLst>
        </pc:cxnChg>
        <pc:cxnChg chg="mod">
          <ac:chgData name="Phillip Kaufman" userId="c001b2a046940d7c" providerId="LiveId" clId="{5CB25B10-5B1C-4017-B167-ED3104435743}" dt="2024-06-02T23:59:54.719" v="12706" actId="165"/>
          <ac:cxnSpMkLst>
            <pc:docMk/>
            <pc:sldMk cId="2000645116" sldId="946"/>
            <ac:cxnSpMk id="756" creationId="{9BB84D87-4275-73F3-E8C4-73373585B779}"/>
          </ac:cxnSpMkLst>
        </pc:cxnChg>
        <pc:cxnChg chg="mod">
          <ac:chgData name="Phillip Kaufman" userId="c001b2a046940d7c" providerId="LiveId" clId="{5CB25B10-5B1C-4017-B167-ED3104435743}" dt="2024-06-02T23:59:54.719" v="12706" actId="165"/>
          <ac:cxnSpMkLst>
            <pc:docMk/>
            <pc:sldMk cId="2000645116" sldId="946"/>
            <ac:cxnSpMk id="757" creationId="{0207A084-6954-AA22-81C5-FB98210A9460}"/>
          </ac:cxnSpMkLst>
        </pc:cxnChg>
        <pc:cxnChg chg="mod">
          <ac:chgData name="Phillip Kaufman" userId="c001b2a046940d7c" providerId="LiveId" clId="{5CB25B10-5B1C-4017-B167-ED3104435743}" dt="2024-06-02T23:59:54.719" v="12706" actId="165"/>
          <ac:cxnSpMkLst>
            <pc:docMk/>
            <pc:sldMk cId="2000645116" sldId="946"/>
            <ac:cxnSpMk id="758" creationId="{CFE7B5EE-0584-D3F1-9F7C-D02094709ADB}"/>
          </ac:cxnSpMkLst>
        </pc:cxnChg>
        <pc:cxnChg chg="mod">
          <ac:chgData name="Phillip Kaufman" userId="c001b2a046940d7c" providerId="LiveId" clId="{5CB25B10-5B1C-4017-B167-ED3104435743}" dt="2024-06-02T23:59:54.719" v="12706" actId="165"/>
          <ac:cxnSpMkLst>
            <pc:docMk/>
            <pc:sldMk cId="2000645116" sldId="946"/>
            <ac:cxnSpMk id="759" creationId="{11280EA9-5659-604D-4274-D813A48CC0CA}"/>
          </ac:cxnSpMkLst>
        </pc:cxnChg>
        <pc:cxnChg chg="mod">
          <ac:chgData name="Phillip Kaufman" userId="c001b2a046940d7c" providerId="LiveId" clId="{5CB25B10-5B1C-4017-B167-ED3104435743}" dt="2024-06-02T23:59:54.719" v="12706" actId="165"/>
          <ac:cxnSpMkLst>
            <pc:docMk/>
            <pc:sldMk cId="2000645116" sldId="946"/>
            <ac:cxnSpMk id="760" creationId="{00F5D5C4-03B8-0070-A63A-41F3BC63306C}"/>
          </ac:cxnSpMkLst>
        </pc:cxnChg>
        <pc:cxnChg chg="mod">
          <ac:chgData name="Phillip Kaufman" userId="c001b2a046940d7c" providerId="LiveId" clId="{5CB25B10-5B1C-4017-B167-ED3104435743}" dt="2024-06-02T23:59:54.719" v="12706" actId="165"/>
          <ac:cxnSpMkLst>
            <pc:docMk/>
            <pc:sldMk cId="2000645116" sldId="946"/>
            <ac:cxnSpMk id="761" creationId="{949F8FA6-3A6D-AAAA-0117-0ABF65998FDE}"/>
          </ac:cxnSpMkLst>
        </pc:cxnChg>
        <pc:cxnChg chg="mod">
          <ac:chgData name="Phillip Kaufman" userId="c001b2a046940d7c" providerId="LiveId" clId="{5CB25B10-5B1C-4017-B167-ED3104435743}" dt="2024-06-02T23:59:54.719" v="12706" actId="165"/>
          <ac:cxnSpMkLst>
            <pc:docMk/>
            <pc:sldMk cId="2000645116" sldId="946"/>
            <ac:cxnSpMk id="762" creationId="{26957B20-A6EF-DE23-8460-5F19A91E9FC3}"/>
          </ac:cxnSpMkLst>
        </pc:cxnChg>
        <pc:cxnChg chg="mod">
          <ac:chgData name="Phillip Kaufman" userId="c001b2a046940d7c" providerId="LiveId" clId="{5CB25B10-5B1C-4017-B167-ED3104435743}" dt="2024-06-02T23:59:54.719" v="12706" actId="165"/>
          <ac:cxnSpMkLst>
            <pc:docMk/>
            <pc:sldMk cId="2000645116" sldId="946"/>
            <ac:cxnSpMk id="763" creationId="{AE699042-85B8-CBAE-5BAF-2A4F4A05BC25}"/>
          </ac:cxnSpMkLst>
        </pc:cxnChg>
        <pc:cxnChg chg="mod">
          <ac:chgData name="Phillip Kaufman" userId="c001b2a046940d7c" providerId="LiveId" clId="{5CB25B10-5B1C-4017-B167-ED3104435743}" dt="2024-06-02T23:59:54.719" v="12706" actId="165"/>
          <ac:cxnSpMkLst>
            <pc:docMk/>
            <pc:sldMk cId="2000645116" sldId="946"/>
            <ac:cxnSpMk id="773" creationId="{7A49134E-39F0-E2DB-F820-F16101977160}"/>
          </ac:cxnSpMkLst>
        </pc:cxnChg>
        <pc:cxnChg chg="mod">
          <ac:chgData name="Phillip Kaufman" userId="c001b2a046940d7c" providerId="LiveId" clId="{5CB25B10-5B1C-4017-B167-ED3104435743}" dt="2024-06-02T23:59:54.719" v="12706" actId="165"/>
          <ac:cxnSpMkLst>
            <pc:docMk/>
            <pc:sldMk cId="2000645116" sldId="946"/>
            <ac:cxnSpMk id="774" creationId="{1C864558-EE7D-167B-BFA3-2B89210414BB}"/>
          </ac:cxnSpMkLst>
        </pc:cxnChg>
      </pc:sldChg>
      <pc:sldChg chg="addSp delSp modSp mod modNotesTx">
        <pc:chgData name="Phillip Kaufman" userId="c001b2a046940d7c" providerId="LiveId" clId="{5CB25B10-5B1C-4017-B167-ED3104435743}" dt="2024-06-04T02:37:52.630" v="13557"/>
        <pc:sldMkLst>
          <pc:docMk/>
          <pc:sldMk cId="1472554453" sldId="947"/>
        </pc:sldMkLst>
        <pc:spChg chg="mod">
          <ac:chgData name="Phillip Kaufman" userId="c001b2a046940d7c" providerId="LiveId" clId="{5CB25B10-5B1C-4017-B167-ED3104435743}" dt="2024-06-04T02:37:52.630" v="13557"/>
          <ac:spMkLst>
            <pc:docMk/>
            <pc:sldMk cId="1472554453" sldId="947"/>
            <ac:spMk id="8" creationId="{64F77549-D48D-6582-E2F8-780A541E2A64}"/>
          </ac:spMkLst>
        </pc:spChg>
        <pc:spChg chg="mod">
          <ac:chgData name="Phillip Kaufman" userId="c001b2a046940d7c" providerId="LiveId" clId="{5CB25B10-5B1C-4017-B167-ED3104435743}" dt="2024-06-04T02:37:52.630" v="13557"/>
          <ac:spMkLst>
            <pc:docMk/>
            <pc:sldMk cId="1472554453" sldId="947"/>
            <ac:spMk id="9" creationId="{21BB473E-B2B1-5DB1-1022-46FEA2FE0C92}"/>
          </ac:spMkLst>
        </pc:spChg>
        <pc:spChg chg="mod">
          <ac:chgData name="Phillip Kaufman" userId="c001b2a046940d7c" providerId="LiveId" clId="{5CB25B10-5B1C-4017-B167-ED3104435743}" dt="2024-05-18T02:57:14.068" v="2624"/>
          <ac:spMkLst>
            <pc:docMk/>
            <pc:sldMk cId="1472554453" sldId="947"/>
            <ac:spMk id="9" creationId="{CA31863E-A9A9-1E4D-39E1-F6FB8C07A79C}"/>
          </ac:spMkLst>
        </pc:spChg>
        <pc:spChg chg="mod">
          <ac:chgData name="Phillip Kaufman" userId="c001b2a046940d7c" providerId="LiveId" clId="{5CB25B10-5B1C-4017-B167-ED3104435743}" dt="2024-05-18T02:57:14.068" v="2624"/>
          <ac:spMkLst>
            <pc:docMk/>
            <pc:sldMk cId="1472554453" sldId="947"/>
            <ac:spMk id="10" creationId="{3EB4159C-DCC2-86EE-D2A6-F74B5FC000A9}"/>
          </ac:spMkLst>
        </pc:spChg>
        <pc:spChg chg="mod">
          <ac:chgData name="Phillip Kaufman" userId="c001b2a046940d7c" providerId="LiveId" clId="{5CB25B10-5B1C-4017-B167-ED3104435743}" dt="2024-05-30T06:33:50.524" v="9758" actId="1076"/>
          <ac:spMkLst>
            <pc:docMk/>
            <pc:sldMk cId="1472554453" sldId="947"/>
            <ac:spMk id="11" creationId="{3B0FAF27-AAE6-F420-9BF9-8B6DB498344A}"/>
          </ac:spMkLst>
        </pc:spChg>
        <pc:spChg chg="mod">
          <ac:chgData name="Phillip Kaufman" userId="c001b2a046940d7c" providerId="LiveId" clId="{5CB25B10-5B1C-4017-B167-ED3104435743}" dt="2024-05-18T02:57:14.068" v="2624"/>
          <ac:spMkLst>
            <pc:docMk/>
            <pc:sldMk cId="1472554453" sldId="947"/>
            <ac:spMk id="12" creationId="{1506A8A7-CAA4-BD0B-3CE2-6B8B607B9D84}"/>
          </ac:spMkLst>
        </pc:spChg>
        <pc:spChg chg="mod">
          <ac:chgData name="Phillip Kaufman" userId="c001b2a046940d7c" providerId="LiveId" clId="{5CB25B10-5B1C-4017-B167-ED3104435743}" dt="2024-05-18T02:57:14.068" v="2624"/>
          <ac:spMkLst>
            <pc:docMk/>
            <pc:sldMk cId="1472554453" sldId="947"/>
            <ac:spMk id="13" creationId="{BE4307D7-AA41-4105-D6DE-B487CFE0A50F}"/>
          </ac:spMkLst>
        </pc:spChg>
        <pc:spChg chg="mod">
          <ac:chgData name="Phillip Kaufman" userId="c001b2a046940d7c" providerId="LiveId" clId="{5CB25B10-5B1C-4017-B167-ED3104435743}" dt="2024-05-18T02:57:14.068" v="2624"/>
          <ac:spMkLst>
            <pc:docMk/>
            <pc:sldMk cId="1472554453" sldId="947"/>
            <ac:spMk id="14" creationId="{862F869E-D0A3-42B3-E5F8-DA555CDD76C2}"/>
          </ac:spMkLst>
        </pc:spChg>
        <pc:spChg chg="mod topLvl">
          <ac:chgData name="Phillip Kaufman" userId="c001b2a046940d7c" providerId="LiveId" clId="{5CB25B10-5B1C-4017-B167-ED3104435743}" dt="2024-05-30T06:33:43.419" v="9754" actId="465"/>
          <ac:spMkLst>
            <pc:docMk/>
            <pc:sldMk cId="1472554453" sldId="947"/>
            <ac:spMk id="15" creationId="{020D0684-6E19-7A1B-6F61-B660F09CD01B}"/>
          </ac:spMkLst>
        </pc:spChg>
        <pc:spChg chg="mod">
          <ac:chgData name="Phillip Kaufman" userId="c001b2a046940d7c" providerId="LiveId" clId="{5CB25B10-5B1C-4017-B167-ED3104435743}" dt="2024-05-18T02:57:14.068" v="2624"/>
          <ac:spMkLst>
            <pc:docMk/>
            <pc:sldMk cId="1472554453" sldId="947"/>
            <ac:spMk id="16" creationId="{8E51501E-3B2F-458F-0487-0AE00482266A}"/>
          </ac:spMkLst>
        </pc:spChg>
        <pc:spChg chg="del mod topLvl">
          <ac:chgData name="Phillip Kaufman" userId="c001b2a046940d7c" providerId="LiveId" clId="{5CB25B10-5B1C-4017-B167-ED3104435743}" dt="2024-05-18T02:48:37.002" v="2530" actId="478"/>
          <ac:spMkLst>
            <pc:docMk/>
            <pc:sldMk cId="1472554453" sldId="947"/>
            <ac:spMk id="29" creationId="{8D177B80-3139-9698-97DC-A690A2FF459C}"/>
          </ac:spMkLst>
        </pc:spChg>
        <pc:spChg chg="mod">
          <ac:chgData name="Phillip Kaufman" userId="c001b2a046940d7c" providerId="LiveId" clId="{5CB25B10-5B1C-4017-B167-ED3104435743}" dt="2024-05-30T06:34:05.409" v="9762" actId="1076"/>
          <ac:spMkLst>
            <pc:docMk/>
            <pc:sldMk cId="1472554453" sldId="947"/>
            <ac:spMk id="31" creationId="{BBC58D90-713A-C8DD-92E6-30F9201624B3}"/>
          </ac:spMkLst>
        </pc:spChg>
        <pc:spChg chg="mod">
          <ac:chgData name="Phillip Kaufman" userId="c001b2a046940d7c" providerId="LiveId" clId="{5CB25B10-5B1C-4017-B167-ED3104435743}" dt="2024-05-14T06:46:49.703" v="762" actId="338"/>
          <ac:spMkLst>
            <pc:docMk/>
            <pc:sldMk cId="1472554453" sldId="947"/>
            <ac:spMk id="38" creationId="{B12DB08F-4E57-00E2-C642-FABA53C6F325}"/>
          </ac:spMkLst>
        </pc:spChg>
        <pc:spChg chg="mod">
          <ac:chgData name="Phillip Kaufman" userId="c001b2a046940d7c" providerId="LiveId" clId="{5CB25B10-5B1C-4017-B167-ED3104435743}" dt="2024-05-14T06:46:49.703" v="762" actId="338"/>
          <ac:spMkLst>
            <pc:docMk/>
            <pc:sldMk cId="1472554453" sldId="947"/>
            <ac:spMk id="39" creationId="{E83BF801-5BA8-D3FC-CD0F-675D6A907F02}"/>
          </ac:spMkLst>
        </pc:spChg>
        <pc:spChg chg="mod">
          <ac:chgData name="Phillip Kaufman" userId="c001b2a046940d7c" providerId="LiveId" clId="{5CB25B10-5B1C-4017-B167-ED3104435743}" dt="2024-05-14T06:46:49.703" v="762" actId="338"/>
          <ac:spMkLst>
            <pc:docMk/>
            <pc:sldMk cId="1472554453" sldId="947"/>
            <ac:spMk id="40" creationId="{CB87E46D-8509-7202-85E2-09CBA2CA0D8D}"/>
          </ac:spMkLst>
        </pc:spChg>
        <pc:spChg chg="mod">
          <ac:chgData name="Phillip Kaufman" userId="c001b2a046940d7c" providerId="LiveId" clId="{5CB25B10-5B1C-4017-B167-ED3104435743}" dt="2024-05-14T06:46:49.703" v="762" actId="338"/>
          <ac:spMkLst>
            <pc:docMk/>
            <pc:sldMk cId="1472554453" sldId="947"/>
            <ac:spMk id="41" creationId="{CC777DDB-1380-E295-A60C-7592CC9E310E}"/>
          </ac:spMkLst>
        </pc:spChg>
        <pc:spChg chg="mod">
          <ac:chgData name="Phillip Kaufman" userId="c001b2a046940d7c" providerId="LiveId" clId="{5CB25B10-5B1C-4017-B167-ED3104435743}" dt="2024-05-14T06:46:49.703" v="762" actId="338"/>
          <ac:spMkLst>
            <pc:docMk/>
            <pc:sldMk cId="1472554453" sldId="947"/>
            <ac:spMk id="42" creationId="{9121E1DC-54C4-D603-77F2-688858B7F9FC}"/>
          </ac:spMkLst>
        </pc:spChg>
        <pc:spChg chg="mod">
          <ac:chgData name="Phillip Kaufman" userId="c001b2a046940d7c" providerId="LiveId" clId="{5CB25B10-5B1C-4017-B167-ED3104435743}" dt="2024-06-02T23:34:22.853" v="12140"/>
          <ac:spMkLst>
            <pc:docMk/>
            <pc:sldMk cId="1472554453" sldId="947"/>
            <ac:spMk id="43" creationId="{CEDE8D40-CE81-BE53-FE1A-58A78DA58F86}"/>
          </ac:spMkLst>
        </pc:spChg>
        <pc:spChg chg="mod">
          <ac:chgData name="Phillip Kaufman" userId="c001b2a046940d7c" providerId="LiveId" clId="{5CB25B10-5B1C-4017-B167-ED3104435743}" dt="2024-05-14T06:46:49.703" v="762" actId="338"/>
          <ac:spMkLst>
            <pc:docMk/>
            <pc:sldMk cId="1472554453" sldId="947"/>
            <ac:spMk id="43" creationId="{EB8A4A20-87D8-F03A-97BB-ABD300EF20E7}"/>
          </ac:spMkLst>
        </pc:spChg>
        <pc:spChg chg="mod">
          <ac:chgData name="Phillip Kaufman" userId="c001b2a046940d7c" providerId="LiveId" clId="{5CB25B10-5B1C-4017-B167-ED3104435743}" dt="2024-06-02T23:34:22.853" v="12140"/>
          <ac:spMkLst>
            <pc:docMk/>
            <pc:sldMk cId="1472554453" sldId="947"/>
            <ac:spMk id="44" creationId="{125C4A1A-5174-DF73-CAA5-6A050B74C5DC}"/>
          </ac:spMkLst>
        </pc:spChg>
        <pc:spChg chg="mod">
          <ac:chgData name="Phillip Kaufman" userId="c001b2a046940d7c" providerId="LiveId" clId="{5CB25B10-5B1C-4017-B167-ED3104435743}" dt="2024-05-27T07:32:38.798" v="8678"/>
          <ac:spMkLst>
            <pc:docMk/>
            <pc:sldMk cId="1472554453" sldId="947"/>
            <ac:spMk id="44" creationId="{F68B8C25-8712-4773-EB09-BA0AC34B50A3}"/>
          </ac:spMkLst>
        </pc:spChg>
        <pc:spChg chg="mod">
          <ac:chgData name="Phillip Kaufman" userId="c001b2a046940d7c" providerId="LiveId" clId="{5CB25B10-5B1C-4017-B167-ED3104435743}" dt="2024-05-27T07:32:38.798" v="8678"/>
          <ac:spMkLst>
            <pc:docMk/>
            <pc:sldMk cId="1472554453" sldId="947"/>
            <ac:spMk id="45" creationId="{8B4A5B12-7A9D-28D8-DFCB-64B365EA4D3C}"/>
          </ac:spMkLst>
        </pc:spChg>
        <pc:spChg chg="mod">
          <ac:chgData name="Phillip Kaufman" userId="c001b2a046940d7c" providerId="LiveId" clId="{5CB25B10-5B1C-4017-B167-ED3104435743}" dt="2024-06-02T23:34:22.853" v="12140"/>
          <ac:spMkLst>
            <pc:docMk/>
            <pc:sldMk cId="1472554453" sldId="947"/>
            <ac:spMk id="45" creationId="{D0E323A9-7870-65D3-2C06-709A143E38A0}"/>
          </ac:spMkLst>
        </pc:spChg>
        <pc:spChg chg="mod">
          <ac:chgData name="Phillip Kaufman" userId="c001b2a046940d7c" providerId="LiveId" clId="{5CB25B10-5B1C-4017-B167-ED3104435743}" dt="2024-05-27T07:32:38.798" v="8678"/>
          <ac:spMkLst>
            <pc:docMk/>
            <pc:sldMk cId="1472554453" sldId="947"/>
            <ac:spMk id="46" creationId="{4CFA93C8-3591-A798-690E-944F59229726}"/>
          </ac:spMkLst>
        </pc:spChg>
        <pc:spChg chg="mod">
          <ac:chgData name="Phillip Kaufman" userId="c001b2a046940d7c" providerId="LiveId" clId="{5CB25B10-5B1C-4017-B167-ED3104435743}" dt="2024-06-02T23:34:22.853" v="12140"/>
          <ac:spMkLst>
            <pc:docMk/>
            <pc:sldMk cId="1472554453" sldId="947"/>
            <ac:spMk id="46" creationId="{9D59B9F4-9C55-9005-44E4-90A26874B92A}"/>
          </ac:spMkLst>
        </pc:spChg>
        <pc:spChg chg="mod">
          <ac:chgData name="Phillip Kaufman" userId="c001b2a046940d7c" providerId="LiveId" clId="{5CB25B10-5B1C-4017-B167-ED3104435743}" dt="2024-05-27T07:32:38.798" v="8678"/>
          <ac:spMkLst>
            <pc:docMk/>
            <pc:sldMk cId="1472554453" sldId="947"/>
            <ac:spMk id="47" creationId="{2F461DB8-E616-E033-3FCE-5BD76E6D6F46}"/>
          </ac:spMkLst>
        </pc:spChg>
        <pc:spChg chg="mod">
          <ac:chgData name="Phillip Kaufman" userId="c001b2a046940d7c" providerId="LiveId" clId="{5CB25B10-5B1C-4017-B167-ED3104435743}" dt="2024-06-02T23:34:22.853" v="12140"/>
          <ac:spMkLst>
            <pc:docMk/>
            <pc:sldMk cId="1472554453" sldId="947"/>
            <ac:spMk id="47" creationId="{98A80D1D-7E1F-687C-DC32-B72A7EBB14D5}"/>
          </ac:spMkLst>
        </pc:spChg>
        <pc:spChg chg="mod">
          <ac:chgData name="Phillip Kaufman" userId="c001b2a046940d7c" providerId="LiveId" clId="{5CB25B10-5B1C-4017-B167-ED3104435743}" dt="2024-06-04T02:37:52.630" v="13557"/>
          <ac:spMkLst>
            <pc:docMk/>
            <pc:sldMk cId="1472554453" sldId="947"/>
            <ac:spMk id="47" creationId="{EC9210AE-3983-979C-7ACD-8931DA5A6BE0}"/>
          </ac:spMkLst>
        </pc:spChg>
        <pc:spChg chg="mod">
          <ac:chgData name="Phillip Kaufman" userId="c001b2a046940d7c" providerId="LiveId" clId="{5CB25B10-5B1C-4017-B167-ED3104435743}" dt="2024-06-02T23:34:22.853" v="12140"/>
          <ac:spMkLst>
            <pc:docMk/>
            <pc:sldMk cId="1472554453" sldId="947"/>
            <ac:spMk id="48" creationId="{1B2F6A7F-B35E-22E3-40DE-5881283638A2}"/>
          </ac:spMkLst>
        </pc:spChg>
        <pc:spChg chg="mod">
          <ac:chgData name="Phillip Kaufman" userId="c001b2a046940d7c" providerId="LiveId" clId="{5CB25B10-5B1C-4017-B167-ED3104435743}" dt="2024-05-27T07:32:38.798" v="8678"/>
          <ac:spMkLst>
            <pc:docMk/>
            <pc:sldMk cId="1472554453" sldId="947"/>
            <ac:spMk id="48" creationId="{82BB1744-D7EB-03AE-9D0E-BE8B46649AB3}"/>
          </ac:spMkLst>
        </pc:spChg>
        <pc:spChg chg="mod">
          <ac:chgData name="Phillip Kaufman" userId="c001b2a046940d7c" providerId="LiveId" clId="{5CB25B10-5B1C-4017-B167-ED3104435743}" dt="2024-06-04T02:37:52.630" v="13557"/>
          <ac:spMkLst>
            <pc:docMk/>
            <pc:sldMk cId="1472554453" sldId="947"/>
            <ac:spMk id="48" creationId="{E6347FEF-0A0D-B9A0-5F82-8D9DC2EC9C43}"/>
          </ac:spMkLst>
        </pc:spChg>
        <pc:spChg chg="mod">
          <ac:chgData name="Phillip Kaufman" userId="c001b2a046940d7c" providerId="LiveId" clId="{5CB25B10-5B1C-4017-B167-ED3104435743}" dt="2024-06-02T23:34:52.079" v="12148" actId="1037"/>
          <ac:spMkLst>
            <pc:docMk/>
            <pc:sldMk cId="1472554453" sldId="947"/>
            <ac:spMk id="49" creationId="{67787954-BB38-F52C-89BA-FF4CECBD5FF9}"/>
          </ac:spMkLst>
        </pc:spChg>
        <pc:spChg chg="mod">
          <ac:chgData name="Phillip Kaufman" userId="c001b2a046940d7c" providerId="LiveId" clId="{5CB25B10-5B1C-4017-B167-ED3104435743}" dt="2024-05-27T07:32:38.798" v="8678"/>
          <ac:spMkLst>
            <pc:docMk/>
            <pc:sldMk cId="1472554453" sldId="947"/>
            <ac:spMk id="49" creationId="{97B82349-F572-AF4F-1578-FED52EC0D0E5}"/>
          </ac:spMkLst>
        </pc:spChg>
        <pc:spChg chg="mod">
          <ac:chgData name="Phillip Kaufman" userId="c001b2a046940d7c" providerId="LiveId" clId="{5CB25B10-5B1C-4017-B167-ED3104435743}" dt="2024-06-04T02:37:52.630" v="13557"/>
          <ac:spMkLst>
            <pc:docMk/>
            <pc:sldMk cId="1472554453" sldId="947"/>
            <ac:spMk id="49" creationId="{E10B49A8-3DA3-6C0E-B69C-DC936863465A}"/>
          </ac:spMkLst>
        </pc:spChg>
        <pc:spChg chg="mod">
          <ac:chgData name="Phillip Kaufman" userId="c001b2a046940d7c" providerId="LiveId" clId="{5CB25B10-5B1C-4017-B167-ED3104435743}" dt="2024-05-27T07:32:38.798" v="8678"/>
          <ac:spMkLst>
            <pc:docMk/>
            <pc:sldMk cId="1472554453" sldId="947"/>
            <ac:spMk id="50" creationId="{060EC4E2-21CE-1BD7-FF06-63C920CEBABD}"/>
          </ac:spMkLst>
        </pc:spChg>
        <pc:spChg chg="mod">
          <ac:chgData name="Phillip Kaufman" userId="c001b2a046940d7c" providerId="LiveId" clId="{5CB25B10-5B1C-4017-B167-ED3104435743}" dt="2024-06-02T23:34:22.853" v="12140"/>
          <ac:spMkLst>
            <pc:docMk/>
            <pc:sldMk cId="1472554453" sldId="947"/>
            <ac:spMk id="50" creationId="{78264B11-503C-74CD-E35A-D6DC37FE5C72}"/>
          </ac:spMkLst>
        </pc:spChg>
        <pc:spChg chg="mod">
          <ac:chgData name="Phillip Kaufman" userId="c001b2a046940d7c" providerId="LiveId" clId="{5CB25B10-5B1C-4017-B167-ED3104435743}" dt="2024-06-04T02:37:52.630" v="13557"/>
          <ac:spMkLst>
            <pc:docMk/>
            <pc:sldMk cId="1472554453" sldId="947"/>
            <ac:spMk id="50" creationId="{ECB10B65-E305-17FF-0835-0DE9D88F3074}"/>
          </ac:spMkLst>
        </pc:spChg>
        <pc:spChg chg="mod">
          <ac:chgData name="Phillip Kaufman" userId="c001b2a046940d7c" providerId="LiveId" clId="{5CB25B10-5B1C-4017-B167-ED3104435743}" dt="2024-06-04T02:37:52.630" v="13557"/>
          <ac:spMkLst>
            <pc:docMk/>
            <pc:sldMk cId="1472554453" sldId="947"/>
            <ac:spMk id="51" creationId="{44E766C9-95CA-A4C4-81CE-003FC46F47E1}"/>
          </ac:spMkLst>
        </pc:spChg>
        <pc:spChg chg="mod">
          <ac:chgData name="Phillip Kaufman" userId="c001b2a046940d7c" providerId="LiveId" clId="{5CB25B10-5B1C-4017-B167-ED3104435743}" dt="2024-05-27T07:32:38.798" v="8678"/>
          <ac:spMkLst>
            <pc:docMk/>
            <pc:sldMk cId="1472554453" sldId="947"/>
            <ac:spMk id="51" creationId="{A0062FF5-57BD-E64F-B10F-052AA5EE0A88}"/>
          </ac:spMkLst>
        </pc:spChg>
        <pc:spChg chg="mod">
          <ac:chgData name="Phillip Kaufman" userId="c001b2a046940d7c" providerId="LiveId" clId="{5CB25B10-5B1C-4017-B167-ED3104435743}" dt="2024-06-04T02:37:52.630" v="13557"/>
          <ac:spMkLst>
            <pc:docMk/>
            <pc:sldMk cId="1472554453" sldId="947"/>
            <ac:spMk id="52" creationId="{FA8BB10F-742F-BAF6-A488-B0CCE340FC8C}"/>
          </ac:spMkLst>
        </pc:spChg>
        <pc:spChg chg="mod">
          <ac:chgData name="Phillip Kaufman" userId="c001b2a046940d7c" providerId="LiveId" clId="{5CB25B10-5B1C-4017-B167-ED3104435743}" dt="2024-05-14T06:46:49.703" v="762" actId="338"/>
          <ac:spMkLst>
            <pc:docMk/>
            <pc:sldMk cId="1472554453" sldId="947"/>
            <ac:spMk id="77" creationId="{FB4A908B-EF4F-83DF-6F37-BCCA02B51BAB}"/>
          </ac:spMkLst>
        </pc:spChg>
        <pc:spChg chg="mod">
          <ac:chgData name="Phillip Kaufman" userId="c001b2a046940d7c" providerId="LiveId" clId="{5CB25B10-5B1C-4017-B167-ED3104435743}" dt="2024-05-14T06:46:49.703" v="762" actId="338"/>
          <ac:spMkLst>
            <pc:docMk/>
            <pc:sldMk cId="1472554453" sldId="947"/>
            <ac:spMk id="78" creationId="{A84A4263-D236-F273-033B-B49E922A5129}"/>
          </ac:spMkLst>
        </pc:spChg>
        <pc:spChg chg="mod">
          <ac:chgData name="Phillip Kaufman" userId="c001b2a046940d7c" providerId="LiveId" clId="{5CB25B10-5B1C-4017-B167-ED3104435743}" dt="2024-05-30T06:33:30.021" v="9748" actId="1076"/>
          <ac:spMkLst>
            <pc:docMk/>
            <pc:sldMk cId="1472554453" sldId="947"/>
            <ac:spMk id="82" creationId="{66DEB33D-5195-4D91-C903-E3EDBFE56AE7}"/>
          </ac:spMkLst>
        </pc:spChg>
        <pc:spChg chg="mod">
          <ac:chgData name="Phillip Kaufman" userId="c001b2a046940d7c" providerId="LiveId" clId="{5CB25B10-5B1C-4017-B167-ED3104435743}" dt="2024-06-02T23:35:31.027" v="12160"/>
          <ac:spMkLst>
            <pc:docMk/>
            <pc:sldMk cId="1472554453" sldId="947"/>
            <ac:spMk id="91" creationId="{6DEAB125-F3BA-A8E4-BAA6-5B313FCC0FD6}"/>
          </ac:spMkLst>
        </pc:spChg>
        <pc:spChg chg="mod">
          <ac:chgData name="Phillip Kaufman" userId="c001b2a046940d7c" providerId="LiveId" clId="{5CB25B10-5B1C-4017-B167-ED3104435743}" dt="2024-06-02T23:35:31.027" v="12160"/>
          <ac:spMkLst>
            <pc:docMk/>
            <pc:sldMk cId="1472554453" sldId="947"/>
            <ac:spMk id="92" creationId="{A59A5C48-5829-4059-A183-85D7C9F67460}"/>
          </ac:spMkLst>
        </pc:spChg>
        <pc:spChg chg="mod">
          <ac:chgData name="Phillip Kaufman" userId="c001b2a046940d7c" providerId="LiveId" clId="{5CB25B10-5B1C-4017-B167-ED3104435743}" dt="2024-05-30T06:22:17.921" v="9607"/>
          <ac:spMkLst>
            <pc:docMk/>
            <pc:sldMk cId="1472554453" sldId="947"/>
            <ac:spMk id="93" creationId="{6DCBDB21-0908-C16A-3E4B-817167C47A86}"/>
          </ac:spMkLst>
        </pc:spChg>
        <pc:spChg chg="mod">
          <ac:chgData name="Phillip Kaufman" userId="c001b2a046940d7c" providerId="LiveId" clId="{5CB25B10-5B1C-4017-B167-ED3104435743}" dt="2024-06-02T23:35:31.027" v="12160"/>
          <ac:spMkLst>
            <pc:docMk/>
            <pc:sldMk cId="1472554453" sldId="947"/>
            <ac:spMk id="93" creationId="{DCAB29D0-1137-2DF1-B5B3-E82A7647164D}"/>
          </ac:spMkLst>
        </pc:spChg>
        <pc:spChg chg="mod">
          <ac:chgData name="Phillip Kaufman" userId="c001b2a046940d7c" providerId="LiveId" clId="{5CB25B10-5B1C-4017-B167-ED3104435743}" dt="2024-06-02T23:35:31.027" v="12160"/>
          <ac:spMkLst>
            <pc:docMk/>
            <pc:sldMk cId="1472554453" sldId="947"/>
            <ac:spMk id="94" creationId="{A27FE48B-FB3B-02DD-80EB-96FABA1688E6}"/>
          </ac:spMkLst>
        </pc:spChg>
        <pc:spChg chg="mod">
          <ac:chgData name="Phillip Kaufman" userId="c001b2a046940d7c" providerId="LiveId" clId="{5CB25B10-5B1C-4017-B167-ED3104435743}" dt="2024-05-30T06:32:10.001" v="9726" actId="1076"/>
          <ac:spMkLst>
            <pc:docMk/>
            <pc:sldMk cId="1472554453" sldId="947"/>
            <ac:spMk id="94" creationId="{F33F7286-6759-ED4D-EBB9-60C8A87D17A9}"/>
          </ac:spMkLst>
        </pc:spChg>
        <pc:spChg chg="mod">
          <ac:chgData name="Phillip Kaufman" userId="c001b2a046940d7c" providerId="LiveId" clId="{5CB25B10-5B1C-4017-B167-ED3104435743}" dt="2024-06-02T23:35:31.027" v="12160"/>
          <ac:spMkLst>
            <pc:docMk/>
            <pc:sldMk cId="1472554453" sldId="947"/>
            <ac:spMk id="95" creationId="{11F686E1-CF39-9B6B-7C8D-A661FDFC91D1}"/>
          </ac:spMkLst>
        </pc:spChg>
        <pc:spChg chg="mod">
          <ac:chgData name="Phillip Kaufman" userId="c001b2a046940d7c" providerId="LiveId" clId="{5CB25B10-5B1C-4017-B167-ED3104435743}" dt="2024-05-30T06:22:17.921" v="9607"/>
          <ac:spMkLst>
            <pc:docMk/>
            <pc:sldMk cId="1472554453" sldId="947"/>
            <ac:spMk id="95" creationId="{EE8F6475-D6CB-AB44-CA01-D611FC8391AC}"/>
          </ac:spMkLst>
        </pc:spChg>
        <pc:spChg chg="mod">
          <ac:chgData name="Phillip Kaufman" userId="c001b2a046940d7c" providerId="LiveId" clId="{5CB25B10-5B1C-4017-B167-ED3104435743}" dt="2024-05-30T06:22:17.921" v="9607"/>
          <ac:spMkLst>
            <pc:docMk/>
            <pc:sldMk cId="1472554453" sldId="947"/>
            <ac:spMk id="96" creationId="{79D2D4F4-996B-D7AD-5312-ADC08457A38B}"/>
          </ac:spMkLst>
        </pc:spChg>
        <pc:spChg chg="mod">
          <ac:chgData name="Phillip Kaufman" userId="c001b2a046940d7c" providerId="LiveId" clId="{5CB25B10-5B1C-4017-B167-ED3104435743}" dt="2024-06-02T23:35:31.027" v="12160"/>
          <ac:spMkLst>
            <pc:docMk/>
            <pc:sldMk cId="1472554453" sldId="947"/>
            <ac:spMk id="96" creationId="{BE3C0D82-84AC-0B82-0E6E-B2426DBA2BE9}"/>
          </ac:spMkLst>
        </pc:spChg>
        <pc:spChg chg="mod">
          <ac:chgData name="Phillip Kaufman" userId="c001b2a046940d7c" providerId="LiveId" clId="{5CB25B10-5B1C-4017-B167-ED3104435743}" dt="2024-05-30T06:22:17.921" v="9607"/>
          <ac:spMkLst>
            <pc:docMk/>
            <pc:sldMk cId="1472554453" sldId="947"/>
            <ac:spMk id="97" creationId="{70CB21D7-5AAE-2AB5-A8CE-0686F9C8F5AD}"/>
          </ac:spMkLst>
        </pc:spChg>
        <pc:spChg chg="mod">
          <ac:chgData name="Phillip Kaufman" userId="c001b2a046940d7c" providerId="LiveId" clId="{5CB25B10-5B1C-4017-B167-ED3104435743}" dt="2024-06-02T23:35:31.027" v="12160"/>
          <ac:spMkLst>
            <pc:docMk/>
            <pc:sldMk cId="1472554453" sldId="947"/>
            <ac:spMk id="97" creationId="{C81E8F22-E825-1243-DB7A-8E4863A34E20}"/>
          </ac:spMkLst>
        </pc:spChg>
        <pc:spChg chg="mod">
          <ac:chgData name="Phillip Kaufman" userId="c001b2a046940d7c" providerId="LiveId" clId="{5CB25B10-5B1C-4017-B167-ED3104435743}" dt="2024-05-30T06:22:17.921" v="9607"/>
          <ac:spMkLst>
            <pc:docMk/>
            <pc:sldMk cId="1472554453" sldId="947"/>
            <ac:spMk id="98" creationId="{B32639E3-7552-773B-F067-A56CCCC1659C}"/>
          </ac:spMkLst>
        </pc:spChg>
        <pc:spChg chg="mod">
          <ac:chgData name="Phillip Kaufman" userId="c001b2a046940d7c" providerId="LiveId" clId="{5CB25B10-5B1C-4017-B167-ED3104435743}" dt="2024-06-02T23:35:31.027" v="12160"/>
          <ac:spMkLst>
            <pc:docMk/>
            <pc:sldMk cId="1472554453" sldId="947"/>
            <ac:spMk id="98" creationId="{F1F13A45-AE42-3D6E-818B-3B2B4A9FD443}"/>
          </ac:spMkLst>
        </pc:spChg>
        <pc:spChg chg="mod">
          <ac:chgData name="Phillip Kaufman" userId="c001b2a046940d7c" providerId="LiveId" clId="{5CB25B10-5B1C-4017-B167-ED3104435743}" dt="2024-05-30T06:22:17.921" v="9607"/>
          <ac:spMkLst>
            <pc:docMk/>
            <pc:sldMk cId="1472554453" sldId="947"/>
            <ac:spMk id="99" creationId="{0BEB8B54-9E6F-AF48-6E55-6A4C835CAA83}"/>
          </ac:spMkLst>
        </pc:spChg>
        <pc:spChg chg="mod">
          <ac:chgData name="Phillip Kaufman" userId="c001b2a046940d7c" providerId="LiveId" clId="{5CB25B10-5B1C-4017-B167-ED3104435743}" dt="2024-05-30T06:22:17.921" v="9607"/>
          <ac:spMkLst>
            <pc:docMk/>
            <pc:sldMk cId="1472554453" sldId="947"/>
            <ac:spMk id="100" creationId="{39074FF2-F415-975B-A32A-B23A478F9625}"/>
          </ac:spMkLst>
        </pc:spChg>
        <pc:spChg chg="mod">
          <ac:chgData name="Phillip Kaufman" userId="c001b2a046940d7c" providerId="LiveId" clId="{5CB25B10-5B1C-4017-B167-ED3104435743}" dt="2024-05-18T02:57:14.068" v="2624"/>
          <ac:spMkLst>
            <pc:docMk/>
            <pc:sldMk cId="1472554453" sldId="947"/>
            <ac:spMk id="101" creationId="{70D99F5E-BD12-A4D1-5623-BF6CB32E1631}"/>
          </ac:spMkLst>
        </pc:spChg>
        <pc:spChg chg="mod">
          <ac:chgData name="Phillip Kaufman" userId="c001b2a046940d7c" providerId="LiveId" clId="{5CB25B10-5B1C-4017-B167-ED3104435743}" dt="2024-05-18T02:57:14.068" v="2624"/>
          <ac:spMkLst>
            <pc:docMk/>
            <pc:sldMk cId="1472554453" sldId="947"/>
            <ac:spMk id="102" creationId="{8F05548A-367D-D5B0-F92F-38B501A278CA}"/>
          </ac:spMkLst>
        </pc:spChg>
        <pc:spChg chg="mod">
          <ac:chgData name="Phillip Kaufman" userId="c001b2a046940d7c" providerId="LiveId" clId="{5CB25B10-5B1C-4017-B167-ED3104435743}" dt="2024-05-18T02:58:21.714" v="2639"/>
          <ac:spMkLst>
            <pc:docMk/>
            <pc:sldMk cId="1472554453" sldId="947"/>
            <ac:spMk id="110" creationId="{71D33BE1-0516-B96A-6FFA-690E06896565}"/>
          </ac:spMkLst>
        </pc:spChg>
        <pc:spChg chg="mod">
          <ac:chgData name="Phillip Kaufman" userId="c001b2a046940d7c" providerId="LiveId" clId="{5CB25B10-5B1C-4017-B167-ED3104435743}" dt="2024-05-18T02:58:21.714" v="2639"/>
          <ac:spMkLst>
            <pc:docMk/>
            <pc:sldMk cId="1472554453" sldId="947"/>
            <ac:spMk id="111" creationId="{CA4CDA77-8A2D-5BE9-FC14-9C700A06A357}"/>
          </ac:spMkLst>
        </pc:spChg>
        <pc:spChg chg="mod">
          <ac:chgData name="Phillip Kaufman" userId="c001b2a046940d7c" providerId="LiveId" clId="{5CB25B10-5B1C-4017-B167-ED3104435743}" dt="2024-05-18T02:58:21.714" v="2639"/>
          <ac:spMkLst>
            <pc:docMk/>
            <pc:sldMk cId="1472554453" sldId="947"/>
            <ac:spMk id="112" creationId="{9271E921-F8D5-39AB-265A-16A182C0CE7C}"/>
          </ac:spMkLst>
        </pc:spChg>
        <pc:spChg chg="mod">
          <ac:chgData name="Phillip Kaufman" userId="c001b2a046940d7c" providerId="LiveId" clId="{5CB25B10-5B1C-4017-B167-ED3104435743}" dt="2024-05-18T02:58:21.714" v="2639"/>
          <ac:spMkLst>
            <pc:docMk/>
            <pc:sldMk cId="1472554453" sldId="947"/>
            <ac:spMk id="113" creationId="{16242EF7-D49C-8017-CD2E-B40D241CA639}"/>
          </ac:spMkLst>
        </pc:spChg>
        <pc:spChg chg="mod">
          <ac:chgData name="Phillip Kaufman" userId="c001b2a046940d7c" providerId="LiveId" clId="{5CB25B10-5B1C-4017-B167-ED3104435743}" dt="2024-05-18T02:58:21.714" v="2639"/>
          <ac:spMkLst>
            <pc:docMk/>
            <pc:sldMk cId="1472554453" sldId="947"/>
            <ac:spMk id="114" creationId="{43DB0DB4-2D31-F549-8842-A9565A955219}"/>
          </ac:spMkLst>
        </pc:spChg>
        <pc:spChg chg="mod">
          <ac:chgData name="Phillip Kaufman" userId="c001b2a046940d7c" providerId="LiveId" clId="{5CB25B10-5B1C-4017-B167-ED3104435743}" dt="2024-05-18T02:58:21.714" v="2639"/>
          <ac:spMkLst>
            <pc:docMk/>
            <pc:sldMk cId="1472554453" sldId="947"/>
            <ac:spMk id="115" creationId="{DF933CA2-914A-1E3A-9C49-ACA33219735A}"/>
          </ac:spMkLst>
        </pc:spChg>
        <pc:spChg chg="mod">
          <ac:chgData name="Phillip Kaufman" userId="c001b2a046940d7c" providerId="LiveId" clId="{5CB25B10-5B1C-4017-B167-ED3104435743}" dt="2024-06-02T23:43:42.049" v="12439"/>
          <ac:spMkLst>
            <pc:docMk/>
            <pc:sldMk cId="1472554453" sldId="947"/>
            <ac:spMk id="138" creationId="{A6F89996-3AA9-2741-EFC7-A0E57FCAB4E8}"/>
          </ac:spMkLst>
        </pc:spChg>
        <pc:spChg chg="mod">
          <ac:chgData name="Phillip Kaufman" userId="c001b2a046940d7c" providerId="LiveId" clId="{5CB25B10-5B1C-4017-B167-ED3104435743}" dt="2024-06-02T23:43:42.049" v="12439"/>
          <ac:spMkLst>
            <pc:docMk/>
            <pc:sldMk cId="1472554453" sldId="947"/>
            <ac:spMk id="139" creationId="{6C0414CF-6986-4929-8FD6-81F89EC17357}"/>
          </ac:spMkLst>
        </pc:spChg>
        <pc:spChg chg="mod">
          <ac:chgData name="Phillip Kaufman" userId="c001b2a046940d7c" providerId="LiveId" clId="{5CB25B10-5B1C-4017-B167-ED3104435743}" dt="2024-06-02T23:43:42.049" v="12439"/>
          <ac:spMkLst>
            <pc:docMk/>
            <pc:sldMk cId="1472554453" sldId="947"/>
            <ac:spMk id="140" creationId="{6BE86DFE-694E-3151-F971-241E9755ABD5}"/>
          </ac:spMkLst>
        </pc:spChg>
        <pc:spChg chg="mod">
          <ac:chgData name="Phillip Kaufman" userId="c001b2a046940d7c" providerId="LiveId" clId="{5CB25B10-5B1C-4017-B167-ED3104435743}" dt="2024-05-30T06:32:45.711" v="9739"/>
          <ac:spMkLst>
            <pc:docMk/>
            <pc:sldMk cId="1472554453" sldId="947"/>
            <ac:spMk id="141" creationId="{11CA8D52-B2B2-3451-4CA6-F7859DD86B6A}"/>
          </ac:spMkLst>
        </pc:spChg>
        <pc:spChg chg="mod">
          <ac:chgData name="Phillip Kaufman" userId="c001b2a046940d7c" providerId="LiveId" clId="{5CB25B10-5B1C-4017-B167-ED3104435743}" dt="2024-06-02T23:43:42.049" v="12439"/>
          <ac:spMkLst>
            <pc:docMk/>
            <pc:sldMk cId="1472554453" sldId="947"/>
            <ac:spMk id="141" creationId="{E6B424D0-12A3-2FA7-0DD4-851B21C82A88}"/>
          </ac:spMkLst>
        </pc:spChg>
        <pc:spChg chg="mod">
          <ac:chgData name="Phillip Kaufman" userId="c001b2a046940d7c" providerId="LiveId" clId="{5CB25B10-5B1C-4017-B167-ED3104435743}" dt="2024-05-30T06:32:45.711" v="9739"/>
          <ac:spMkLst>
            <pc:docMk/>
            <pc:sldMk cId="1472554453" sldId="947"/>
            <ac:spMk id="142" creationId="{34286DB7-0395-BB4D-CA1B-3E04B5D00D7E}"/>
          </ac:spMkLst>
        </pc:spChg>
        <pc:spChg chg="mod">
          <ac:chgData name="Phillip Kaufman" userId="c001b2a046940d7c" providerId="LiveId" clId="{5CB25B10-5B1C-4017-B167-ED3104435743}" dt="2024-06-02T23:43:42.049" v="12439"/>
          <ac:spMkLst>
            <pc:docMk/>
            <pc:sldMk cId="1472554453" sldId="947"/>
            <ac:spMk id="142" creationId="{F35BB558-3EF2-B7D8-A4D6-AC6952039C22}"/>
          </ac:spMkLst>
        </pc:spChg>
        <pc:spChg chg="mod">
          <ac:chgData name="Phillip Kaufman" userId="c001b2a046940d7c" providerId="LiveId" clId="{5CB25B10-5B1C-4017-B167-ED3104435743}" dt="2024-06-02T23:43:42.049" v="12439"/>
          <ac:spMkLst>
            <pc:docMk/>
            <pc:sldMk cId="1472554453" sldId="947"/>
            <ac:spMk id="143" creationId="{5E2C94A1-9EA5-ABB7-4F91-E01AE5D2D3B7}"/>
          </ac:spMkLst>
        </pc:spChg>
        <pc:spChg chg="mod">
          <ac:chgData name="Phillip Kaufman" userId="c001b2a046940d7c" providerId="LiveId" clId="{5CB25B10-5B1C-4017-B167-ED3104435743}" dt="2024-05-30T06:32:45.711" v="9739"/>
          <ac:spMkLst>
            <pc:docMk/>
            <pc:sldMk cId="1472554453" sldId="947"/>
            <ac:spMk id="143" creationId="{E37CA235-94CC-1D5C-AE5A-6EFAFC480874}"/>
          </ac:spMkLst>
        </pc:spChg>
        <pc:spChg chg="mod">
          <ac:chgData name="Phillip Kaufman" userId="c001b2a046940d7c" providerId="LiveId" clId="{5CB25B10-5B1C-4017-B167-ED3104435743}" dt="2024-06-02T23:43:42.049" v="12439"/>
          <ac:spMkLst>
            <pc:docMk/>
            <pc:sldMk cId="1472554453" sldId="947"/>
            <ac:spMk id="144" creationId="{6D9E73F4-D224-DA73-4E92-A353930C512F}"/>
          </ac:spMkLst>
        </pc:spChg>
        <pc:spChg chg="mod">
          <ac:chgData name="Phillip Kaufman" userId="c001b2a046940d7c" providerId="LiveId" clId="{5CB25B10-5B1C-4017-B167-ED3104435743}" dt="2024-05-30T06:32:45.711" v="9739"/>
          <ac:spMkLst>
            <pc:docMk/>
            <pc:sldMk cId="1472554453" sldId="947"/>
            <ac:spMk id="144" creationId="{BEC04BAD-CC1A-B962-CA05-DF914370577C}"/>
          </ac:spMkLst>
        </pc:spChg>
        <pc:spChg chg="mod">
          <ac:chgData name="Phillip Kaufman" userId="c001b2a046940d7c" providerId="LiveId" clId="{5CB25B10-5B1C-4017-B167-ED3104435743}" dt="2024-05-30T06:32:45.711" v="9739"/>
          <ac:spMkLst>
            <pc:docMk/>
            <pc:sldMk cId="1472554453" sldId="947"/>
            <ac:spMk id="145" creationId="{B1BD733B-8734-E336-93C2-A871A2D4F235}"/>
          </ac:spMkLst>
        </pc:spChg>
        <pc:spChg chg="mod">
          <ac:chgData name="Phillip Kaufman" userId="c001b2a046940d7c" providerId="LiveId" clId="{5CB25B10-5B1C-4017-B167-ED3104435743}" dt="2024-06-02T23:43:42.049" v="12439"/>
          <ac:spMkLst>
            <pc:docMk/>
            <pc:sldMk cId="1472554453" sldId="947"/>
            <ac:spMk id="145" creationId="{C3C40068-ACB1-367A-48DC-C93A45E6E685}"/>
          </ac:spMkLst>
        </pc:spChg>
        <pc:spChg chg="mod">
          <ac:chgData name="Phillip Kaufman" userId="c001b2a046940d7c" providerId="LiveId" clId="{5CB25B10-5B1C-4017-B167-ED3104435743}" dt="2024-05-30T06:32:45.711" v="9739"/>
          <ac:spMkLst>
            <pc:docMk/>
            <pc:sldMk cId="1472554453" sldId="947"/>
            <ac:spMk id="146" creationId="{5D0A7A26-E23D-1350-55C8-D05D3A483C38}"/>
          </ac:spMkLst>
        </pc:spChg>
        <pc:spChg chg="mod">
          <ac:chgData name="Phillip Kaufman" userId="c001b2a046940d7c" providerId="LiveId" clId="{5CB25B10-5B1C-4017-B167-ED3104435743}" dt="2024-05-30T06:32:45.711" v="9739"/>
          <ac:spMkLst>
            <pc:docMk/>
            <pc:sldMk cId="1472554453" sldId="947"/>
            <ac:spMk id="147" creationId="{1066BC61-A13C-01E4-B2F7-2972602BD601}"/>
          </ac:spMkLst>
        </pc:spChg>
        <pc:spChg chg="mod">
          <ac:chgData name="Phillip Kaufman" userId="c001b2a046940d7c" providerId="LiveId" clId="{5CB25B10-5B1C-4017-B167-ED3104435743}" dt="2024-05-30T06:32:45.711" v="9739"/>
          <ac:spMkLst>
            <pc:docMk/>
            <pc:sldMk cId="1472554453" sldId="947"/>
            <ac:spMk id="148" creationId="{E2546C43-0544-F69E-F7CC-AC5320EF53CB}"/>
          </ac:spMkLst>
        </pc:spChg>
        <pc:spChg chg="mod">
          <ac:chgData name="Phillip Kaufman" userId="c001b2a046940d7c" providerId="LiveId" clId="{5CB25B10-5B1C-4017-B167-ED3104435743}" dt="2024-05-18T02:58:21.714" v="2639"/>
          <ac:spMkLst>
            <pc:docMk/>
            <pc:sldMk cId="1472554453" sldId="947"/>
            <ac:spMk id="149" creationId="{BE93B589-CD92-43C9-4BFA-29326D8FF011}"/>
          </ac:spMkLst>
        </pc:spChg>
        <pc:spChg chg="mod">
          <ac:chgData name="Phillip Kaufman" userId="c001b2a046940d7c" providerId="LiveId" clId="{5CB25B10-5B1C-4017-B167-ED3104435743}" dt="2024-05-18T02:58:21.714" v="2639"/>
          <ac:spMkLst>
            <pc:docMk/>
            <pc:sldMk cId="1472554453" sldId="947"/>
            <ac:spMk id="150" creationId="{E0EEF506-6FED-BFC6-4ACF-BCE260A7057B}"/>
          </ac:spMkLst>
        </pc:spChg>
        <pc:spChg chg="mod">
          <ac:chgData name="Phillip Kaufman" userId="c001b2a046940d7c" providerId="LiveId" clId="{5CB25B10-5B1C-4017-B167-ED3104435743}" dt="2024-05-30T06:33:11.220" v="9743"/>
          <ac:spMkLst>
            <pc:docMk/>
            <pc:sldMk cId="1472554453" sldId="947"/>
            <ac:spMk id="189" creationId="{E9604103-33B2-3A42-1411-138A188EA5D5}"/>
          </ac:spMkLst>
        </pc:spChg>
        <pc:spChg chg="mod">
          <ac:chgData name="Phillip Kaufman" userId="c001b2a046940d7c" providerId="LiveId" clId="{5CB25B10-5B1C-4017-B167-ED3104435743}" dt="2024-05-30T06:33:11.220" v="9743"/>
          <ac:spMkLst>
            <pc:docMk/>
            <pc:sldMk cId="1472554453" sldId="947"/>
            <ac:spMk id="190" creationId="{6605FE4F-315D-6F0D-1076-FE2925E19338}"/>
          </ac:spMkLst>
        </pc:spChg>
        <pc:spChg chg="mod">
          <ac:chgData name="Phillip Kaufman" userId="c001b2a046940d7c" providerId="LiveId" clId="{5CB25B10-5B1C-4017-B167-ED3104435743}" dt="2024-05-30T06:33:11.220" v="9743"/>
          <ac:spMkLst>
            <pc:docMk/>
            <pc:sldMk cId="1472554453" sldId="947"/>
            <ac:spMk id="191" creationId="{677777E7-12D5-ED13-D86A-1AFDE766A505}"/>
          </ac:spMkLst>
        </pc:spChg>
        <pc:spChg chg="mod">
          <ac:chgData name="Phillip Kaufman" userId="c001b2a046940d7c" providerId="LiveId" clId="{5CB25B10-5B1C-4017-B167-ED3104435743}" dt="2024-05-30T06:33:11.220" v="9743"/>
          <ac:spMkLst>
            <pc:docMk/>
            <pc:sldMk cId="1472554453" sldId="947"/>
            <ac:spMk id="192" creationId="{303CBBEE-E9BD-3C81-4D30-996CB7A034C0}"/>
          </ac:spMkLst>
        </pc:spChg>
        <pc:spChg chg="mod">
          <ac:chgData name="Phillip Kaufman" userId="c001b2a046940d7c" providerId="LiveId" clId="{5CB25B10-5B1C-4017-B167-ED3104435743}" dt="2024-05-30T06:33:11.220" v="9743"/>
          <ac:spMkLst>
            <pc:docMk/>
            <pc:sldMk cId="1472554453" sldId="947"/>
            <ac:spMk id="193" creationId="{434D828B-4F5B-D04A-3211-657B3E747F89}"/>
          </ac:spMkLst>
        </pc:spChg>
        <pc:spChg chg="mod">
          <ac:chgData name="Phillip Kaufman" userId="c001b2a046940d7c" providerId="LiveId" clId="{5CB25B10-5B1C-4017-B167-ED3104435743}" dt="2024-05-30T06:33:11.220" v="9743"/>
          <ac:spMkLst>
            <pc:docMk/>
            <pc:sldMk cId="1472554453" sldId="947"/>
            <ac:spMk id="194" creationId="{6A5C4807-62E6-81CE-F06C-CA52ADA67609}"/>
          </ac:spMkLst>
        </pc:spChg>
        <pc:spChg chg="mod">
          <ac:chgData name="Phillip Kaufman" userId="c001b2a046940d7c" providerId="LiveId" clId="{5CB25B10-5B1C-4017-B167-ED3104435743}" dt="2024-05-30T06:33:11.220" v="9743"/>
          <ac:spMkLst>
            <pc:docMk/>
            <pc:sldMk cId="1472554453" sldId="947"/>
            <ac:spMk id="195" creationId="{2501E767-E896-CEE5-2229-B22A2B29B367}"/>
          </ac:spMkLst>
        </pc:spChg>
        <pc:spChg chg="mod">
          <ac:chgData name="Phillip Kaufman" userId="c001b2a046940d7c" providerId="LiveId" clId="{5CB25B10-5B1C-4017-B167-ED3104435743}" dt="2024-05-30T06:33:11.220" v="9743"/>
          <ac:spMkLst>
            <pc:docMk/>
            <pc:sldMk cId="1472554453" sldId="947"/>
            <ac:spMk id="196" creationId="{7F1E7AB1-CEB9-DC91-3CD2-1DDDECBFF9A8}"/>
          </ac:spMkLst>
        </pc:spChg>
        <pc:grpChg chg="add del mod">
          <ac:chgData name="Phillip Kaufman" userId="c001b2a046940d7c" providerId="LiveId" clId="{5CB25B10-5B1C-4017-B167-ED3104435743}" dt="2024-05-18T02:58:21.428" v="2638" actId="478"/>
          <ac:grpSpMkLst>
            <pc:docMk/>
            <pc:sldMk cId="1472554453" sldId="947"/>
            <ac:grpSpMk id="4" creationId="{1E1ACA0B-8234-3BC1-4387-12F8F39AB237}"/>
          </ac:grpSpMkLst>
        </pc:grpChg>
        <pc:grpChg chg="add del mod">
          <ac:chgData name="Phillip Kaufman" userId="c001b2a046940d7c" providerId="LiveId" clId="{5CB25B10-5B1C-4017-B167-ED3104435743}" dt="2024-05-30T06:22:17.666" v="9606" actId="478"/>
          <ac:grpSpMkLst>
            <pc:docMk/>
            <pc:sldMk cId="1472554453" sldId="947"/>
            <ac:grpSpMk id="4" creationId="{585BEA77-FEE5-D407-C440-029428E8F604}"/>
          </ac:grpSpMkLst>
        </pc:grpChg>
        <pc:grpChg chg="add del mod">
          <ac:chgData name="Phillip Kaufman" userId="c001b2a046940d7c" providerId="LiveId" clId="{5CB25B10-5B1C-4017-B167-ED3104435743}" dt="2024-06-02T23:35:30.532" v="12159" actId="478"/>
          <ac:grpSpMkLst>
            <pc:docMk/>
            <pc:sldMk cId="1472554453" sldId="947"/>
            <ac:grpSpMk id="4" creationId="{9F431493-4569-F6A2-4DAD-62F8122801C4}"/>
          </ac:grpSpMkLst>
        </pc:grpChg>
        <pc:grpChg chg="add mod">
          <ac:chgData name="Phillip Kaufman" userId="c001b2a046940d7c" providerId="LiveId" clId="{5CB25B10-5B1C-4017-B167-ED3104435743}" dt="2024-05-14T06:46:49.703" v="762" actId="338"/>
          <ac:grpSpMkLst>
            <pc:docMk/>
            <pc:sldMk cId="1472554453" sldId="947"/>
            <ac:grpSpMk id="4" creationId="{AC34DD4F-BF67-D35B-0CE0-DB1A16CD4F96}"/>
          </ac:grpSpMkLst>
        </pc:grpChg>
        <pc:grpChg chg="add mod">
          <ac:chgData name="Phillip Kaufman" userId="c001b2a046940d7c" providerId="LiveId" clId="{5CB25B10-5B1C-4017-B167-ED3104435743}" dt="2024-06-04T02:37:52.630" v="13557"/>
          <ac:grpSpMkLst>
            <pc:docMk/>
            <pc:sldMk cId="1472554453" sldId="947"/>
            <ac:grpSpMk id="4" creationId="{AC617622-95C3-22A7-B5E2-EA5B734C1846}"/>
          </ac:grpSpMkLst>
        </pc:grpChg>
        <pc:grpChg chg="mod">
          <ac:chgData name="Phillip Kaufman" userId="c001b2a046940d7c" providerId="LiveId" clId="{5CB25B10-5B1C-4017-B167-ED3104435743}" dt="2024-06-04T02:37:52.630" v="13557"/>
          <ac:grpSpMkLst>
            <pc:docMk/>
            <pc:sldMk cId="1472554453" sldId="947"/>
            <ac:grpSpMk id="5" creationId="{6E5724F9-C24F-A955-CD92-C6E7944563A8}"/>
          </ac:grpSpMkLst>
        </pc:grpChg>
        <pc:grpChg chg="add del mod">
          <ac:chgData name="Phillip Kaufman" userId="c001b2a046940d7c" providerId="LiveId" clId="{5CB25B10-5B1C-4017-B167-ED3104435743}" dt="2024-05-18T02:57:13.675" v="2623" actId="478"/>
          <ac:grpSpMkLst>
            <pc:docMk/>
            <pc:sldMk cId="1472554453" sldId="947"/>
            <ac:grpSpMk id="5" creationId="{9C483F0B-99A2-6369-5A7B-95E7518B6031}"/>
          </ac:grpSpMkLst>
        </pc:grpChg>
        <pc:grpChg chg="mod">
          <ac:chgData name="Phillip Kaufman" userId="c001b2a046940d7c" providerId="LiveId" clId="{5CB25B10-5B1C-4017-B167-ED3104435743}" dt="2024-05-27T07:32:38.798" v="8678"/>
          <ac:grpSpMkLst>
            <pc:docMk/>
            <pc:sldMk cId="1472554453" sldId="947"/>
            <ac:grpSpMk id="5" creationId="{AA44FD85-BB36-9875-709B-85DCF50D86FE}"/>
          </ac:grpSpMkLst>
        </pc:grpChg>
        <pc:grpChg chg="mod">
          <ac:chgData name="Phillip Kaufman" userId="c001b2a046940d7c" providerId="LiveId" clId="{5CB25B10-5B1C-4017-B167-ED3104435743}" dt="2024-06-02T23:34:22.853" v="12140"/>
          <ac:grpSpMkLst>
            <pc:docMk/>
            <pc:sldMk cId="1472554453" sldId="947"/>
            <ac:grpSpMk id="5" creationId="{B1E464AF-340F-92DF-4419-4655B690B0FF}"/>
          </ac:grpSpMkLst>
        </pc:grpChg>
        <pc:grpChg chg="mod">
          <ac:chgData name="Phillip Kaufman" userId="c001b2a046940d7c" providerId="LiveId" clId="{5CB25B10-5B1C-4017-B167-ED3104435743}" dt="2024-05-27T07:32:38.798" v="8678"/>
          <ac:grpSpMkLst>
            <pc:docMk/>
            <pc:sldMk cId="1472554453" sldId="947"/>
            <ac:grpSpMk id="6" creationId="{1006C01E-1E7C-8650-3DE1-25FF0BB1BF21}"/>
          </ac:grpSpMkLst>
        </pc:grpChg>
        <pc:grpChg chg="mod">
          <ac:chgData name="Phillip Kaufman" userId="c001b2a046940d7c" providerId="LiveId" clId="{5CB25B10-5B1C-4017-B167-ED3104435743}" dt="2024-05-18T02:57:14.068" v="2624"/>
          <ac:grpSpMkLst>
            <pc:docMk/>
            <pc:sldMk cId="1472554453" sldId="947"/>
            <ac:grpSpMk id="6" creationId="{576B239A-2544-D642-3BB2-187AB981A7CE}"/>
          </ac:grpSpMkLst>
        </pc:grpChg>
        <pc:grpChg chg="mod">
          <ac:chgData name="Phillip Kaufman" userId="c001b2a046940d7c" providerId="LiveId" clId="{5CB25B10-5B1C-4017-B167-ED3104435743}" dt="2024-06-02T23:34:22.853" v="12140"/>
          <ac:grpSpMkLst>
            <pc:docMk/>
            <pc:sldMk cId="1472554453" sldId="947"/>
            <ac:grpSpMk id="6" creationId="{755751C4-55DE-DE42-7D6C-677FB40826B8}"/>
          </ac:grpSpMkLst>
        </pc:grpChg>
        <pc:grpChg chg="mod">
          <ac:chgData name="Phillip Kaufman" userId="c001b2a046940d7c" providerId="LiveId" clId="{5CB25B10-5B1C-4017-B167-ED3104435743}" dt="2024-06-04T02:37:52.630" v="13557"/>
          <ac:grpSpMkLst>
            <pc:docMk/>
            <pc:sldMk cId="1472554453" sldId="947"/>
            <ac:grpSpMk id="6" creationId="{D5F66F1F-761A-D2C7-A0E7-01AEEAD285EE}"/>
          </ac:grpSpMkLst>
        </pc:grpChg>
        <pc:grpChg chg="mod">
          <ac:chgData name="Phillip Kaufman" userId="c001b2a046940d7c" providerId="LiveId" clId="{5CB25B10-5B1C-4017-B167-ED3104435743}" dt="2024-05-18T02:57:14.068" v="2624"/>
          <ac:grpSpMkLst>
            <pc:docMk/>
            <pc:sldMk cId="1472554453" sldId="947"/>
            <ac:grpSpMk id="7" creationId="{0AF58075-A9C7-7DD8-53B5-BB746E19E189}"/>
          </ac:grpSpMkLst>
        </pc:grpChg>
        <pc:grpChg chg="mod">
          <ac:chgData name="Phillip Kaufman" userId="c001b2a046940d7c" providerId="LiveId" clId="{5CB25B10-5B1C-4017-B167-ED3104435743}" dt="2024-05-27T07:32:38.798" v="8678"/>
          <ac:grpSpMkLst>
            <pc:docMk/>
            <pc:sldMk cId="1472554453" sldId="947"/>
            <ac:grpSpMk id="7" creationId="{85DA819C-71F3-780E-5E98-0C4E1FAA620F}"/>
          </ac:grpSpMkLst>
        </pc:grpChg>
        <pc:grpChg chg="mod">
          <ac:chgData name="Phillip Kaufman" userId="c001b2a046940d7c" providerId="LiveId" clId="{5CB25B10-5B1C-4017-B167-ED3104435743}" dt="2024-06-04T02:37:52.630" v="13557"/>
          <ac:grpSpMkLst>
            <pc:docMk/>
            <pc:sldMk cId="1472554453" sldId="947"/>
            <ac:grpSpMk id="7" creationId="{ED9428B0-170D-1B87-17F9-E5640CAFE426}"/>
          </ac:grpSpMkLst>
        </pc:grpChg>
        <pc:grpChg chg="mod">
          <ac:chgData name="Phillip Kaufman" userId="c001b2a046940d7c" providerId="LiveId" clId="{5CB25B10-5B1C-4017-B167-ED3104435743}" dt="2024-06-02T23:34:22.853" v="12140"/>
          <ac:grpSpMkLst>
            <pc:docMk/>
            <pc:sldMk cId="1472554453" sldId="947"/>
            <ac:grpSpMk id="7" creationId="{FE16D43C-E841-C92E-7A45-2522EE1FD52B}"/>
          </ac:grpSpMkLst>
        </pc:grpChg>
        <pc:grpChg chg="mod">
          <ac:chgData name="Phillip Kaufman" userId="c001b2a046940d7c" providerId="LiveId" clId="{5CB25B10-5B1C-4017-B167-ED3104435743}" dt="2024-05-18T02:57:14.068" v="2624"/>
          <ac:grpSpMkLst>
            <pc:docMk/>
            <pc:sldMk cId="1472554453" sldId="947"/>
            <ac:grpSpMk id="8" creationId="{039A49EE-EE3E-FD86-3E99-96476CE239FB}"/>
          </ac:grpSpMkLst>
        </pc:grpChg>
        <pc:grpChg chg="mod">
          <ac:chgData name="Phillip Kaufman" userId="c001b2a046940d7c" providerId="LiveId" clId="{5CB25B10-5B1C-4017-B167-ED3104435743}" dt="2024-05-27T07:32:38.798" v="8678"/>
          <ac:grpSpMkLst>
            <pc:docMk/>
            <pc:sldMk cId="1472554453" sldId="947"/>
            <ac:grpSpMk id="8" creationId="{2EE9A761-F6A1-E1AB-8012-7F7953D5CF65}"/>
          </ac:grpSpMkLst>
        </pc:grpChg>
        <pc:grpChg chg="mod">
          <ac:chgData name="Phillip Kaufman" userId="c001b2a046940d7c" providerId="LiveId" clId="{5CB25B10-5B1C-4017-B167-ED3104435743}" dt="2024-05-18T02:57:14.068" v="2624"/>
          <ac:grpSpMkLst>
            <pc:docMk/>
            <pc:sldMk cId="1472554453" sldId="947"/>
            <ac:grpSpMk id="17" creationId="{DB4D7BFA-D834-7D4D-6574-CE2A0F54DF80}"/>
          </ac:grpSpMkLst>
        </pc:grpChg>
        <pc:grpChg chg="del">
          <ac:chgData name="Phillip Kaufman" userId="c001b2a046940d7c" providerId="LiveId" clId="{5CB25B10-5B1C-4017-B167-ED3104435743}" dt="2024-05-14T06:45:53.560" v="744" actId="165"/>
          <ac:grpSpMkLst>
            <pc:docMk/>
            <pc:sldMk cId="1472554453" sldId="947"/>
            <ac:grpSpMk id="34" creationId="{EDCBA5CD-6F9D-1877-25BE-7BE71E28D83D}"/>
          </ac:grpSpMkLst>
        </pc:grpChg>
        <pc:grpChg chg="mod topLvl">
          <ac:chgData name="Phillip Kaufman" userId="c001b2a046940d7c" providerId="LiveId" clId="{5CB25B10-5B1C-4017-B167-ED3104435743}" dt="2024-05-14T06:47:03.149" v="763" actId="164"/>
          <ac:grpSpMkLst>
            <pc:docMk/>
            <pc:sldMk cId="1472554453" sldId="947"/>
            <ac:grpSpMk id="35" creationId="{AD9BCFC3-2729-EA5F-522D-66461F006684}"/>
          </ac:grpSpMkLst>
        </pc:grpChg>
        <pc:grpChg chg="mod topLvl">
          <ac:chgData name="Phillip Kaufman" userId="c001b2a046940d7c" providerId="LiveId" clId="{5CB25B10-5B1C-4017-B167-ED3104435743}" dt="2024-05-14T06:47:03.149" v="763" actId="164"/>
          <ac:grpSpMkLst>
            <pc:docMk/>
            <pc:sldMk cId="1472554453" sldId="947"/>
            <ac:grpSpMk id="36" creationId="{E58F96F7-3AB7-07B0-C226-C5A3406C4343}"/>
          </ac:grpSpMkLst>
        </pc:grpChg>
        <pc:grpChg chg="mod topLvl">
          <ac:chgData name="Phillip Kaufman" userId="c001b2a046940d7c" providerId="LiveId" clId="{5CB25B10-5B1C-4017-B167-ED3104435743}" dt="2024-05-14T06:47:03.149" v="763" actId="164"/>
          <ac:grpSpMkLst>
            <pc:docMk/>
            <pc:sldMk cId="1472554453" sldId="947"/>
            <ac:grpSpMk id="37" creationId="{83B6D9BC-1984-F4F9-87FA-616458FC6995}"/>
          </ac:grpSpMkLst>
        </pc:grpChg>
        <pc:grpChg chg="mod">
          <ac:chgData name="Phillip Kaufman" userId="c001b2a046940d7c" providerId="LiveId" clId="{5CB25B10-5B1C-4017-B167-ED3104435743}" dt="2024-05-14T06:46:49.703" v="762" actId="338"/>
          <ac:grpSpMkLst>
            <pc:docMk/>
            <pc:sldMk cId="1472554453" sldId="947"/>
            <ac:grpSpMk id="44" creationId="{649D4F07-ABDB-AFA3-2B37-862901206786}"/>
          </ac:grpSpMkLst>
        </pc:grpChg>
        <pc:grpChg chg="mod">
          <ac:chgData name="Phillip Kaufman" userId="c001b2a046940d7c" providerId="LiveId" clId="{5CB25B10-5B1C-4017-B167-ED3104435743}" dt="2024-06-02T23:34:22.853" v="12140"/>
          <ac:grpSpMkLst>
            <pc:docMk/>
            <pc:sldMk cId="1472554453" sldId="947"/>
            <ac:grpSpMk id="51" creationId="{97B00ED0-ED3A-BC32-A761-FB9CDD3B55E2}"/>
          </ac:grpSpMkLst>
        </pc:grpChg>
        <pc:grpChg chg="mod">
          <ac:chgData name="Phillip Kaufman" userId="c001b2a046940d7c" providerId="LiveId" clId="{5CB25B10-5B1C-4017-B167-ED3104435743}" dt="2024-05-27T07:32:38.798" v="8678"/>
          <ac:grpSpMkLst>
            <pc:docMk/>
            <pc:sldMk cId="1472554453" sldId="947"/>
            <ac:grpSpMk id="52" creationId="{EA58F211-0D5A-819D-9640-2E4F156363C8}"/>
          </ac:grpSpMkLst>
        </pc:grpChg>
        <pc:grpChg chg="add del mod">
          <ac:chgData name="Phillip Kaufman" userId="c001b2a046940d7c" providerId="LiveId" clId="{5CB25B10-5B1C-4017-B167-ED3104435743}" dt="2024-06-02T23:43:41.801" v="12438" actId="478"/>
          <ac:grpSpMkLst>
            <pc:docMk/>
            <pc:sldMk cId="1472554453" sldId="947"/>
            <ac:grpSpMk id="54" creationId="{5790080E-98AB-E3BA-8074-CC2955506355}"/>
          </ac:grpSpMkLst>
        </pc:grpChg>
        <pc:grpChg chg="add del mod">
          <ac:chgData name="Phillip Kaufman" userId="c001b2a046940d7c" providerId="LiveId" clId="{5CB25B10-5B1C-4017-B167-ED3104435743}" dt="2024-05-30T06:32:45.414" v="9738" actId="478"/>
          <ac:grpSpMkLst>
            <pc:docMk/>
            <pc:sldMk cId="1472554453" sldId="947"/>
            <ac:grpSpMk id="55" creationId="{34CFE2F1-0864-2D4C-056E-52733B0604BA}"/>
          </ac:grpSpMkLst>
        </pc:grpChg>
        <pc:grpChg chg="mod">
          <ac:chgData name="Phillip Kaufman" userId="c001b2a046940d7c" providerId="LiveId" clId="{5CB25B10-5B1C-4017-B167-ED3104435743}" dt="2024-06-02T23:35:31.027" v="12160"/>
          <ac:grpSpMkLst>
            <pc:docMk/>
            <pc:sldMk cId="1472554453" sldId="947"/>
            <ac:grpSpMk id="55" creationId="{BB6E1C23-2066-AE15-41D1-C710D0523F14}"/>
          </ac:grpSpMkLst>
        </pc:grpChg>
        <pc:grpChg chg="mod">
          <ac:chgData name="Phillip Kaufman" userId="c001b2a046940d7c" providerId="LiveId" clId="{5CB25B10-5B1C-4017-B167-ED3104435743}" dt="2024-05-30T06:22:17.921" v="9607"/>
          <ac:grpSpMkLst>
            <pc:docMk/>
            <pc:sldMk cId="1472554453" sldId="947"/>
            <ac:grpSpMk id="56" creationId="{4C80D52C-44D1-B90B-6661-1342CBAE4091}"/>
          </ac:grpSpMkLst>
        </pc:grpChg>
        <pc:grpChg chg="mod">
          <ac:chgData name="Phillip Kaufman" userId="c001b2a046940d7c" providerId="LiveId" clId="{5CB25B10-5B1C-4017-B167-ED3104435743}" dt="2024-06-02T23:35:31.027" v="12160"/>
          <ac:grpSpMkLst>
            <pc:docMk/>
            <pc:sldMk cId="1472554453" sldId="947"/>
            <ac:grpSpMk id="56" creationId="{6EC80CE5-17F3-3D2A-68C0-ECA9D4192312}"/>
          </ac:grpSpMkLst>
        </pc:grpChg>
        <pc:grpChg chg="mod">
          <ac:chgData name="Phillip Kaufman" userId="c001b2a046940d7c" providerId="LiveId" clId="{5CB25B10-5B1C-4017-B167-ED3104435743}" dt="2024-05-30T06:22:17.921" v="9607"/>
          <ac:grpSpMkLst>
            <pc:docMk/>
            <pc:sldMk cId="1472554453" sldId="947"/>
            <ac:grpSpMk id="57" creationId="{961BBF17-C77F-109B-6F6C-81FDE38E6FD5}"/>
          </ac:grpSpMkLst>
        </pc:grpChg>
        <pc:grpChg chg="mod">
          <ac:chgData name="Phillip Kaufman" userId="c001b2a046940d7c" providerId="LiveId" clId="{5CB25B10-5B1C-4017-B167-ED3104435743}" dt="2024-06-02T23:35:31.027" v="12160"/>
          <ac:grpSpMkLst>
            <pc:docMk/>
            <pc:sldMk cId="1472554453" sldId="947"/>
            <ac:grpSpMk id="57" creationId="{C7FFC1B6-236A-C264-DFA5-8178E2BF8D43}"/>
          </ac:grpSpMkLst>
        </pc:grpChg>
        <pc:grpChg chg="mod">
          <ac:chgData name="Phillip Kaufman" userId="c001b2a046940d7c" providerId="LiveId" clId="{5CB25B10-5B1C-4017-B167-ED3104435743}" dt="2024-05-30T06:22:17.921" v="9607"/>
          <ac:grpSpMkLst>
            <pc:docMk/>
            <pc:sldMk cId="1472554453" sldId="947"/>
            <ac:grpSpMk id="58" creationId="{DCB1D47A-99B8-1BA7-74DE-D810D55B9693}"/>
          </ac:grpSpMkLst>
        </pc:grpChg>
        <pc:grpChg chg="mod">
          <ac:chgData name="Phillip Kaufman" userId="c001b2a046940d7c" providerId="LiveId" clId="{5CB25B10-5B1C-4017-B167-ED3104435743}" dt="2024-05-30T06:22:17.921" v="9607"/>
          <ac:grpSpMkLst>
            <pc:docMk/>
            <pc:sldMk cId="1472554453" sldId="947"/>
            <ac:grpSpMk id="59" creationId="{ACB0E3B2-C9D3-E948-F4D8-46329EF6969D}"/>
          </ac:grpSpMkLst>
        </pc:grpChg>
        <pc:grpChg chg="mod">
          <ac:chgData name="Phillip Kaufman" userId="c001b2a046940d7c" providerId="LiveId" clId="{5CB25B10-5B1C-4017-B167-ED3104435743}" dt="2024-05-14T06:46:49.703" v="762" actId="338"/>
          <ac:grpSpMkLst>
            <pc:docMk/>
            <pc:sldMk cId="1472554453" sldId="947"/>
            <ac:grpSpMk id="79" creationId="{4BC4A5A9-A987-30CE-CFBF-7350B131CA70}"/>
          </ac:grpSpMkLst>
        </pc:grpChg>
        <pc:grpChg chg="del">
          <ac:chgData name="Phillip Kaufman" userId="c001b2a046940d7c" providerId="LiveId" clId="{5CB25B10-5B1C-4017-B167-ED3104435743}" dt="2024-05-18T02:48:34.244" v="2529" actId="165"/>
          <ac:grpSpMkLst>
            <pc:docMk/>
            <pc:sldMk cId="1472554453" sldId="947"/>
            <ac:grpSpMk id="84" creationId="{4DC88A2F-B9DD-AE3E-32FC-E2D2AFDADFB3}"/>
          </ac:grpSpMkLst>
        </pc:grpChg>
        <pc:grpChg chg="mod">
          <ac:chgData name="Phillip Kaufman" userId="c001b2a046940d7c" providerId="LiveId" clId="{5CB25B10-5B1C-4017-B167-ED3104435743}" dt="2024-06-02T23:35:31.027" v="12160"/>
          <ac:grpSpMkLst>
            <pc:docMk/>
            <pc:sldMk cId="1472554453" sldId="947"/>
            <ac:grpSpMk id="99" creationId="{2B6A746D-36B2-D779-0D78-3241B95CFBF1}"/>
          </ac:grpSpMkLst>
        </pc:grpChg>
        <pc:grpChg chg="mod">
          <ac:chgData name="Phillip Kaufman" userId="c001b2a046940d7c" providerId="LiveId" clId="{5CB25B10-5B1C-4017-B167-ED3104435743}" dt="2024-05-30T06:22:17.921" v="9607"/>
          <ac:grpSpMkLst>
            <pc:docMk/>
            <pc:sldMk cId="1472554453" sldId="947"/>
            <ac:grpSpMk id="101" creationId="{1AC30526-48DF-ACBF-C87A-A59688C888B2}"/>
          </ac:grpSpMkLst>
        </pc:grpChg>
        <pc:grpChg chg="add del mod">
          <ac:chgData name="Phillip Kaufman" userId="c001b2a046940d7c" providerId="LiveId" clId="{5CB25B10-5B1C-4017-B167-ED3104435743}" dt="2024-06-04T02:37:52.359" v="13556" actId="478"/>
          <ac:grpSpMkLst>
            <pc:docMk/>
            <pc:sldMk cId="1472554453" sldId="947"/>
            <ac:grpSpMk id="102" creationId="{4CC20913-D2DE-58A8-FC94-840F1DE3C7FC}"/>
          </ac:grpSpMkLst>
        </pc:grpChg>
        <pc:grpChg chg="mod">
          <ac:chgData name="Phillip Kaufman" userId="c001b2a046940d7c" providerId="LiveId" clId="{5CB25B10-5B1C-4017-B167-ED3104435743}" dt="2024-05-18T02:57:14.068" v="2624"/>
          <ac:grpSpMkLst>
            <pc:docMk/>
            <pc:sldMk cId="1472554453" sldId="947"/>
            <ac:grpSpMk id="103" creationId="{C76A6C5C-07B9-7F4F-864F-AB28D8799CF4}"/>
          </ac:grpSpMkLst>
        </pc:grpChg>
        <pc:grpChg chg="mod">
          <ac:chgData name="Phillip Kaufman" userId="c001b2a046940d7c" providerId="LiveId" clId="{5CB25B10-5B1C-4017-B167-ED3104435743}" dt="2024-06-02T23:43:42.049" v="12439"/>
          <ac:grpSpMkLst>
            <pc:docMk/>
            <pc:sldMk cId="1472554453" sldId="947"/>
            <ac:grpSpMk id="103" creationId="{FCEAF6DF-6138-AA8D-FD5F-C277B4035A42}"/>
          </ac:grpSpMkLst>
        </pc:grpChg>
        <pc:grpChg chg="mod">
          <ac:chgData name="Phillip Kaufman" userId="c001b2a046940d7c" providerId="LiveId" clId="{5CB25B10-5B1C-4017-B167-ED3104435743}" dt="2024-06-02T23:43:42.049" v="12439"/>
          <ac:grpSpMkLst>
            <pc:docMk/>
            <pc:sldMk cId="1472554453" sldId="947"/>
            <ac:grpSpMk id="104" creationId="{4994F2A8-751E-1AB2-5BF8-A2C6BA44B077}"/>
          </ac:grpSpMkLst>
        </pc:grpChg>
        <pc:grpChg chg="add del mod">
          <ac:chgData name="Phillip Kaufman" userId="c001b2a046940d7c" providerId="LiveId" clId="{5CB25B10-5B1C-4017-B167-ED3104435743}" dt="2024-05-30T06:33:10.935" v="9742" actId="478"/>
          <ac:grpSpMkLst>
            <pc:docMk/>
            <pc:sldMk cId="1472554453" sldId="947"/>
            <ac:grpSpMk id="104" creationId="{D1D5DCA5-5C37-32DF-B624-DE42687195AB}"/>
          </ac:grpSpMkLst>
        </pc:grpChg>
        <pc:grpChg chg="mod">
          <ac:chgData name="Phillip Kaufman" userId="c001b2a046940d7c" providerId="LiveId" clId="{5CB25B10-5B1C-4017-B167-ED3104435743}" dt="2024-06-02T23:43:42.049" v="12439"/>
          <ac:grpSpMkLst>
            <pc:docMk/>
            <pc:sldMk cId="1472554453" sldId="947"/>
            <ac:grpSpMk id="105" creationId="{2A9509A5-35BB-7C28-3FEC-1A29EA2EE4B6}"/>
          </ac:grpSpMkLst>
        </pc:grpChg>
        <pc:grpChg chg="mod">
          <ac:chgData name="Phillip Kaufman" userId="c001b2a046940d7c" providerId="LiveId" clId="{5CB25B10-5B1C-4017-B167-ED3104435743}" dt="2024-05-30T06:32:45.711" v="9739"/>
          <ac:grpSpMkLst>
            <pc:docMk/>
            <pc:sldMk cId="1472554453" sldId="947"/>
            <ac:grpSpMk id="105" creationId="{44939C65-A0B1-B829-C207-C77A18174F48}"/>
          </ac:grpSpMkLst>
        </pc:grpChg>
        <pc:grpChg chg="add del mod">
          <ac:chgData name="Phillip Kaufman" userId="c001b2a046940d7c" providerId="LiveId" clId="{5CB25B10-5B1C-4017-B167-ED3104435743}" dt="2024-05-27T07:32:38.541" v="8677" actId="478"/>
          <ac:grpSpMkLst>
            <pc:docMk/>
            <pc:sldMk cId="1472554453" sldId="947"/>
            <ac:grpSpMk id="106" creationId="{6C6E7513-113C-F0E5-AD37-1CE551A3BFFC}"/>
          </ac:grpSpMkLst>
        </pc:grpChg>
        <pc:grpChg chg="mod">
          <ac:chgData name="Phillip Kaufman" userId="c001b2a046940d7c" providerId="LiveId" clId="{5CB25B10-5B1C-4017-B167-ED3104435743}" dt="2024-05-30T06:32:45.711" v="9739"/>
          <ac:grpSpMkLst>
            <pc:docMk/>
            <pc:sldMk cId="1472554453" sldId="947"/>
            <ac:grpSpMk id="106" creationId="{D28D8088-3678-BB7A-5FA8-EF608DB22915}"/>
          </ac:grpSpMkLst>
        </pc:grpChg>
        <pc:grpChg chg="mod">
          <ac:chgData name="Phillip Kaufman" userId="c001b2a046940d7c" providerId="LiveId" clId="{5CB25B10-5B1C-4017-B167-ED3104435743}" dt="2024-05-30T06:32:45.711" v="9739"/>
          <ac:grpSpMkLst>
            <pc:docMk/>
            <pc:sldMk cId="1472554453" sldId="947"/>
            <ac:grpSpMk id="107" creationId="{442EFE2C-7064-EDB2-2D5A-710588230F1A}"/>
          </ac:grpSpMkLst>
        </pc:grpChg>
        <pc:grpChg chg="mod">
          <ac:chgData name="Phillip Kaufman" userId="c001b2a046940d7c" providerId="LiveId" clId="{5CB25B10-5B1C-4017-B167-ED3104435743}" dt="2024-05-18T02:58:21.714" v="2639"/>
          <ac:grpSpMkLst>
            <pc:docMk/>
            <pc:sldMk cId="1472554453" sldId="947"/>
            <ac:grpSpMk id="107" creationId="{A21A64F6-88F1-487F-4BD1-D57AE524E357}"/>
          </ac:grpSpMkLst>
        </pc:grpChg>
        <pc:grpChg chg="mod">
          <ac:chgData name="Phillip Kaufman" userId="c001b2a046940d7c" providerId="LiveId" clId="{5CB25B10-5B1C-4017-B167-ED3104435743}" dt="2024-05-30T06:32:45.711" v="9739"/>
          <ac:grpSpMkLst>
            <pc:docMk/>
            <pc:sldMk cId="1472554453" sldId="947"/>
            <ac:grpSpMk id="108" creationId="{001F125F-1539-B9FE-9401-6C0E798B71C0}"/>
          </ac:grpSpMkLst>
        </pc:grpChg>
        <pc:grpChg chg="mod">
          <ac:chgData name="Phillip Kaufman" userId="c001b2a046940d7c" providerId="LiveId" clId="{5CB25B10-5B1C-4017-B167-ED3104435743}" dt="2024-05-18T02:58:21.714" v="2639"/>
          <ac:grpSpMkLst>
            <pc:docMk/>
            <pc:sldMk cId="1472554453" sldId="947"/>
            <ac:grpSpMk id="108" creationId="{91FA56D7-AC7B-CF07-695D-BF746A0F3205}"/>
          </ac:grpSpMkLst>
        </pc:grpChg>
        <pc:grpChg chg="mod">
          <ac:chgData name="Phillip Kaufman" userId="c001b2a046940d7c" providerId="LiveId" clId="{5CB25B10-5B1C-4017-B167-ED3104435743}" dt="2024-05-18T02:58:21.714" v="2639"/>
          <ac:grpSpMkLst>
            <pc:docMk/>
            <pc:sldMk cId="1472554453" sldId="947"/>
            <ac:grpSpMk id="109" creationId="{3EAA2332-7E17-1A67-0804-FD3E73A80844}"/>
          </ac:grpSpMkLst>
        </pc:grpChg>
        <pc:grpChg chg="mod">
          <ac:chgData name="Phillip Kaufman" userId="c001b2a046940d7c" providerId="LiveId" clId="{5CB25B10-5B1C-4017-B167-ED3104435743}" dt="2024-05-18T02:58:21.714" v="2639"/>
          <ac:grpSpMkLst>
            <pc:docMk/>
            <pc:sldMk cId="1472554453" sldId="947"/>
            <ac:grpSpMk id="116" creationId="{EB092940-13AB-FF76-36D7-18555C1DB8AA}"/>
          </ac:grpSpMkLst>
        </pc:grpChg>
        <pc:grpChg chg="mod">
          <ac:chgData name="Phillip Kaufman" userId="c001b2a046940d7c" providerId="LiveId" clId="{5CB25B10-5B1C-4017-B167-ED3104435743}" dt="2024-06-02T23:43:42.049" v="12439"/>
          <ac:grpSpMkLst>
            <pc:docMk/>
            <pc:sldMk cId="1472554453" sldId="947"/>
            <ac:grpSpMk id="146" creationId="{B57808FB-99E0-C7F6-16E3-5CBF2A09ED6F}"/>
          </ac:grpSpMkLst>
        </pc:grpChg>
        <pc:grpChg chg="mod">
          <ac:chgData name="Phillip Kaufman" userId="c001b2a046940d7c" providerId="LiveId" clId="{5CB25B10-5B1C-4017-B167-ED3104435743}" dt="2024-05-30T06:32:45.711" v="9739"/>
          <ac:grpSpMkLst>
            <pc:docMk/>
            <pc:sldMk cId="1472554453" sldId="947"/>
            <ac:grpSpMk id="149" creationId="{58EED72A-A1C9-C037-279B-EA0FEEE1B1B9}"/>
          </ac:grpSpMkLst>
        </pc:grpChg>
        <pc:grpChg chg="add del mod">
          <ac:chgData name="Phillip Kaufman" userId="c001b2a046940d7c" providerId="LiveId" clId="{5CB25B10-5B1C-4017-B167-ED3104435743}" dt="2024-06-02T23:58:55.075" v="12689" actId="478"/>
          <ac:grpSpMkLst>
            <pc:docMk/>
            <pc:sldMk cId="1472554453" sldId="947"/>
            <ac:grpSpMk id="149" creationId="{F17CBCE0-E1B5-EF03-BC3F-943D34ECF788}"/>
          </ac:grpSpMkLst>
        </pc:grpChg>
        <pc:grpChg chg="mod">
          <ac:chgData name="Phillip Kaufman" userId="c001b2a046940d7c" providerId="LiveId" clId="{5CB25B10-5B1C-4017-B167-ED3104435743}" dt="2024-06-02T23:57:01.869" v="12611"/>
          <ac:grpSpMkLst>
            <pc:docMk/>
            <pc:sldMk cId="1472554453" sldId="947"/>
            <ac:grpSpMk id="150" creationId="{3C2A0CED-9C9A-D309-A3E2-69553FF0A8AA}"/>
          </ac:grpSpMkLst>
        </pc:grpChg>
        <pc:grpChg chg="mod">
          <ac:chgData name="Phillip Kaufman" userId="c001b2a046940d7c" providerId="LiveId" clId="{5CB25B10-5B1C-4017-B167-ED3104435743}" dt="2024-06-02T23:57:01.869" v="12611"/>
          <ac:grpSpMkLst>
            <pc:docMk/>
            <pc:sldMk cId="1472554453" sldId="947"/>
            <ac:grpSpMk id="151" creationId="{3E34F86C-28B7-C4C6-8054-4804657036FC}"/>
          </ac:grpSpMkLst>
        </pc:grpChg>
        <pc:grpChg chg="mod">
          <ac:chgData name="Phillip Kaufman" userId="c001b2a046940d7c" providerId="LiveId" clId="{5CB25B10-5B1C-4017-B167-ED3104435743}" dt="2024-05-18T02:58:21.714" v="2639"/>
          <ac:grpSpMkLst>
            <pc:docMk/>
            <pc:sldMk cId="1472554453" sldId="947"/>
            <ac:grpSpMk id="151" creationId="{52F19BA2-843E-AF23-A965-82300A8C4011}"/>
          </ac:grpSpMkLst>
        </pc:grpChg>
        <pc:grpChg chg="add del mod">
          <ac:chgData name="Phillip Kaufman" userId="c001b2a046940d7c" providerId="LiveId" clId="{5CB25B10-5B1C-4017-B167-ED3104435743}" dt="2024-06-02T23:34:22.445" v="12139" actId="478"/>
          <ac:grpSpMkLst>
            <pc:docMk/>
            <pc:sldMk cId="1472554453" sldId="947"/>
            <ac:grpSpMk id="152" creationId="{32E779A8-4B44-D219-1CE9-A37724D71AD3}"/>
          </ac:grpSpMkLst>
        </pc:grpChg>
        <pc:grpChg chg="mod">
          <ac:chgData name="Phillip Kaufman" userId="c001b2a046940d7c" providerId="LiveId" clId="{5CB25B10-5B1C-4017-B167-ED3104435743}" dt="2024-05-30T06:33:11.220" v="9743"/>
          <ac:grpSpMkLst>
            <pc:docMk/>
            <pc:sldMk cId="1472554453" sldId="947"/>
            <ac:grpSpMk id="153" creationId="{CF6E53D2-B31F-EF7A-338A-3C8FC62E96C5}"/>
          </ac:grpSpMkLst>
        </pc:grpChg>
        <pc:grpChg chg="mod">
          <ac:chgData name="Phillip Kaufman" userId="c001b2a046940d7c" providerId="LiveId" clId="{5CB25B10-5B1C-4017-B167-ED3104435743}" dt="2024-05-30T06:33:11.220" v="9743"/>
          <ac:grpSpMkLst>
            <pc:docMk/>
            <pc:sldMk cId="1472554453" sldId="947"/>
            <ac:grpSpMk id="154" creationId="{D240EA5B-4BD5-2D16-CECC-B8FA0CEDE578}"/>
          </ac:grpSpMkLst>
        </pc:grpChg>
        <pc:grpChg chg="mod">
          <ac:chgData name="Phillip Kaufman" userId="c001b2a046940d7c" providerId="LiveId" clId="{5CB25B10-5B1C-4017-B167-ED3104435743}" dt="2024-05-30T06:33:11.220" v="9743"/>
          <ac:grpSpMkLst>
            <pc:docMk/>
            <pc:sldMk cId="1472554453" sldId="947"/>
            <ac:grpSpMk id="155" creationId="{48DC223D-8F1E-1171-F7D0-77B5AC97E62E}"/>
          </ac:grpSpMkLst>
        </pc:grpChg>
        <pc:grpChg chg="mod">
          <ac:chgData name="Phillip Kaufman" userId="c001b2a046940d7c" providerId="LiveId" clId="{5CB25B10-5B1C-4017-B167-ED3104435743}" dt="2024-05-30T06:33:11.220" v="9743"/>
          <ac:grpSpMkLst>
            <pc:docMk/>
            <pc:sldMk cId="1472554453" sldId="947"/>
            <ac:grpSpMk id="156" creationId="{4D0F7353-2DB5-EDA4-066D-E5D638DAB5DC}"/>
          </ac:grpSpMkLst>
        </pc:grpChg>
        <pc:grpChg chg="mod">
          <ac:chgData name="Phillip Kaufman" userId="c001b2a046940d7c" providerId="LiveId" clId="{5CB25B10-5B1C-4017-B167-ED3104435743}" dt="2024-05-30T06:33:11.220" v="9743"/>
          <ac:grpSpMkLst>
            <pc:docMk/>
            <pc:sldMk cId="1472554453" sldId="947"/>
            <ac:grpSpMk id="197" creationId="{E8B07962-1887-041E-0441-8D29B67849CB}"/>
          </ac:grpSpMkLst>
        </pc:grpChg>
        <pc:cxnChg chg="mod">
          <ac:chgData name="Phillip Kaufman" userId="c001b2a046940d7c" providerId="LiveId" clId="{5CB25B10-5B1C-4017-B167-ED3104435743}" dt="2024-06-02T23:34:22.853" v="12140"/>
          <ac:cxnSpMkLst>
            <pc:docMk/>
            <pc:sldMk cId="1472554453" sldId="947"/>
            <ac:cxnSpMk id="8" creationId="{90792639-9F59-3054-66F8-279C97C17717}"/>
          </ac:cxnSpMkLst>
        </pc:cxnChg>
        <pc:cxnChg chg="mod">
          <ac:chgData name="Phillip Kaufman" userId="c001b2a046940d7c" providerId="LiveId" clId="{5CB25B10-5B1C-4017-B167-ED3104435743}" dt="2024-05-27T07:32:38.798" v="8678"/>
          <ac:cxnSpMkLst>
            <pc:docMk/>
            <pc:sldMk cId="1472554453" sldId="947"/>
            <ac:cxnSpMk id="9" creationId="{9CBC550D-80E2-566F-7ECF-C45F15B51F0F}"/>
          </ac:cxnSpMkLst>
        </pc:cxnChg>
        <pc:cxnChg chg="mod">
          <ac:chgData name="Phillip Kaufman" userId="c001b2a046940d7c" providerId="LiveId" clId="{5CB25B10-5B1C-4017-B167-ED3104435743}" dt="2024-06-02T23:34:22.853" v="12140"/>
          <ac:cxnSpMkLst>
            <pc:docMk/>
            <pc:sldMk cId="1472554453" sldId="947"/>
            <ac:cxnSpMk id="9" creationId="{DEBA8943-CC20-C298-BA3A-6DB13AA0E0C5}"/>
          </ac:cxnSpMkLst>
        </pc:cxnChg>
        <pc:cxnChg chg="mod">
          <ac:chgData name="Phillip Kaufman" userId="c001b2a046940d7c" providerId="LiveId" clId="{5CB25B10-5B1C-4017-B167-ED3104435743}" dt="2024-05-27T07:32:38.798" v="8678"/>
          <ac:cxnSpMkLst>
            <pc:docMk/>
            <pc:sldMk cId="1472554453" sldId="947"/>
            <ac:cxnSpMk id="10" creationId="{84373703-0EB3-D75A-C05C-94CC0431086C}"/>
          </ac:cxnSpMkLst>
        </pc:cxnChg>
        <pc:cxnChg chg="mod">
          <ac:chgData name="Phillip Kaufman" userId="c001b2a046940d7c" providerId="LiveId" clId="{5CB25B10-5B1C-4017-B167-ED3104435743}" dt="2024-06-04T02:37:52.630" v="13557"/>
          <ac:cxnSpMkLst>
            <pc:docMk/>
            <pc:sldMk cId="1472554453" sldId="947"/>
            <ac:cxnSpMk id="10" creationId="{AF0DF0D5-1988-0BCC-DBCE-04640F45B8C1}"/>
          </ac:cxnSpMkLst>
        </pc:cxnChg>
        <pc:cxnChg chg="mod">
          <ac:chgData name="Phillip Kaufman" userId="c001b2a046940d7c" providerId="LiveId" clId="{5CB25B10-5B1C-4017-B167-ED3104435743}" dt="2024-06-02T23:34:22.853" v="12140"/>
          <ac:cxnSpMkLst>
            <pc:docMk/>
            <pc:sldMk cId="1472554453" sldId="947"/>
            <ac:cxnSpMk id="10" creationId="{C304B9EB-6B8F-DDD2-35C8-D1FA1620D761}"/>
          </ac:cxnSpMkLst>
        </pc:cxnChg>
        <pc:cxnChg chg="mod">
          <ac:chgData name="Phillip Kaufman" userId="c001b2a046940d7c" providerId="LiveId" clId="{5CB25B10-5B1C-4017-B167-ED3104435743}" dt="2024-06-02T23:34:22.853" v="12140"/>
          <ac:cxnSpMkLst>
            <pc:docMk/>
            <pc:sldMk cId="1472554453" sldId="947"/>
            <ac:cxnSpMk id="12" creationId="{3F06DABC-E5C4-CD33-6AF8-0CE0E74160B1}"/>
          </ac:cxnSpMkLst>
        </pc:cxnChg>
        <pc:cxnChg chg="mod">
          <ac:chgData name="Phillip Kaufman" userId="c001b2a046940d7c" providerId="LiveId" clId="{5CB25B10-5B1C-4017-B167-ED3104435743}" dt="2024-06-04T02:37:52.630" v="13557"/>
          <ac:cxnSpMkLst>
            <pc:docMk/>
            <pc:sldMk cId="1472554453" sldId="947"/>
            <ac:cxnSpMk id="12" creationId="{DCC53155-27DC-E014-97AE-8372DDCE62B4}"/>
          </ac:cxnSpMkLst>
        </pc:cxnChg>
        <pc:cxnChg chg="mod">
          <ac:chgData name="Phillip Kaufman" userId="c001b2a046940d7c" providerId="LiveId" clId="{5CB25B10-5B1C-4017-B167-ED3104435743}" dt="2024-05-27T07:32:38.798" v="8678"/>
          <ac:cxnSpMkLst>
            <pc:docMk/>
            <pc:sldMk cId="1472554453" sldId="947"/>
            <ac:cxnSpMk id="12" creationId="{E2C32963-4B9F-844D-580F-C163D23BEDFC}"/>
          </ac:cxnSpMkLst>
        </pc:cxnChg>
        <pc:cxnChg chg="mod">
          <ac:chgData name="Phillip Kaufman" userId="c001b2a046940d7c" providerId="LiveId" clId="{5CB25B10-5B1C-4017-B167-ED3104435743}" dt="2024-05-27T07:32:38.798" v="8678"/>
          <ac:cxnSpMkLst>
            <pc:docMk/>
            <pc:sldMk cId="1472554453" sldId="947"/>
            <ac:cxnSpMk id="13" creationId="{5801B648-C0B5-15C0-C02D-70AABCAF1E8F}"/>
          </ac:cxnSpMkLst>
        </pc:cxnChg>
        <pc:cxnChg chg="mod">
          <ac:chgData name="Phillip Kaufman" userId="c001b2a046940d7c" providerId="LiveId" clId="{5CB25B10-5B1C-4017-B167-ED3104435743}" dt="2024-06-02T23:34:22.853" v="12140"/>
          <ac:cxnSpMkLst>
            <pc:docMk/>
            <pc:sldMk cId="1472554453" sldId="947"/>
            <ac:cxnSpMk id="13" creationId="{5DC3CEDD-5ECE-21B3-3ED3-C38293FE1966}"/>
          </ac:cxnSpMkLst>
        </pc:cxnChg>
        <pc:cxnChg chg="mod">
          <ac:chgData name="Phillip Kaufman" userId="c001b2a046940d7c" providerId="LiveId" clId="{5CB25B10-5B1C-4017-B167-ED3104435743}" dt="2024-06-04T02:37:52.630" v="13557"/>
          <ac:cxnSpMkLst>
            <pc:docMk/>
            <pc:sldMk cId="1472554453" sldId="947"/>
            <ac:cxnSpMk id="13" creationId="{FBA987EB-6375-3972-6472-B28DEF045753}"/>
          </ac:cxnSpMkLst>
        </pc:cxnChg>
        <pc:cxnChg chg="mod">
          <ac:chgData name="Phillip Kaufman" userId="c001b2a046940d7c" providerId="LiveId" clId="{5CB25B10-5B1C-4017-B167-ED3104435743}" dt="2024-05-27T07:32:38.798" v="8678"/>
          <ac:cxnSpMkLst>
            <pc:docMk/>
            <pc:sldMk cId="1472554453" sldId="947"/>
            <ac:cxnSpMk id="14" creationId="{27865DA0-19AF-C283-346F-C74F837EF830}"/>
          </ac:cxnSpMkLst>
        </pc:cxnChg>
        <pc:cxnChg chg="mod">
          <ac:chgData name="Phillip Kaufman" userId="c001b2a046940d7c" providerId="LiveId" clId="{5CB25B10-5B1C-4017-B167-ED3104435743}" dt="2024-06-02T23:34:22.853" v="12140"/>
          <ac:cxnSpMkLst>
            <pc:docMk/>
            <pc:sldMk cId="1472554453" sldId="947"/>
            <ac:cxnSpMk id="14" creationId="{8D541445-B484-4A42-7D77-8D218A2C9E62}"/>
          </ac:cxnSpMkLst>
        </pc:cxnChg>
        <pc:cxnChg chg="mod">
          <ac:chgData name="Phillip Kaufman" userId="c001b2a046940d7c" providerId="LiveId" clId="{5CB25B10-5B1C-4017-B167-ED3104435743}" dt="2024-06-04T02:37:52.630" v="13557"/>
          <ac:cxnSpMkLst>
            <pc:docMk/>
            <pc:sldMk cId="1472554453" sldId="947"/>
            <ac:cxnSpMk id="14" creationId="{9A51B6D5-E900-B382-B2BC-C3E81ABC326B}"/>
          </ac:cxnSpMkLst>
        </pc:cxnChg>
        <pc:cxnChg chg="mod">
          <ac:chgData name="Phillip Kaufman" userId="c001b2a046940d7c" providerId="LiveId" clId="{5CB25B10-5B1C-4017-B167-ED3104435743}" dt="2024-06-04T02:37:52.630" v="13557"/>
          <ac:cxnSpMkLst>
            <pc:docMk/>
            <pc:sldMk cId="1472554453" sldId="947"/>
            <ac:cxnSpMk id="16" creationId="{5F4BDCCD-14D6-5CD2-9B7D-486D7FFE19EA}"/>
          </ac:cxnSpMkLst>
        </pc:cxnChg>
        <pc:cxnChg chg="mod">
          <ac:chgData name="Phillip Kaufman" userId="c001b2a046940d7c" providerId="LiveId" clId="{5CB25B10-5B1C-4017-B167-ED3104435743}" dt="2024-06-02T23:34:22.853" v="12140"/>
          <ac:cxnSpMkLst>
            <pc:docMk/>
            <pc:sldMk cId="1472554453" sldId="947"/>
            <ac:cxnSpMk id="16" creationId="{8AF3487E-3F01-7F32-A505-F9DD5A0FE6E1}"/>
          </ac:cxnSpMkLst>
        </pc:cxnChg>
        <pc:cxnChg chg="mod">
          <ac:chgData name="Phillip Kaufman" userId="c001b2a046940d7c" providerId="LiveId" clId="{5CB25B10-5B1C-4017-B167-ED3104435743}" dt="2024-05-27T07:32:38.798" v="8678"/>
          <ac:cxnSpMkLst>
            <pc:docMk/>
            <pc:sldMk cId="1472554453" sldId="947"/>
            <ac:cxnSpMk id="16" creationId="{D063A736-BAF9-AA4B-D4E3-670AC9B594E3}"/>
          </ac:cxnSpMkLst>
        </pc:cxnChg>
        <pc:cxnChg chg="mod">
          <ac:chgData name="Phillip Kaufman" userId="c001b2a046940d7c" providerId="LiveId" clId="{5CB25B10-5B1C-4017-B167-ED3104435743}" dt="2024-06-04T02:37:52.630" v="13557"/>
          <ac:cxnSpMkLst>
            <pc:docMk/>
            <pc:sldMk cId="1472554453" sldId="947"/>
            <ac:cxnSpMk id="17" creationId="{14E7858F-FDAA-CE08-B8E2-69239D8BCFEE}"/>
          </ac:cxnSpMkLst>
        </pc:cxnChg>
        <pc:cxnChg chg="mod">
          <ac:chgData name="Phillip Kaufman" userId="c001b2a046940d7c" providerId="LiveId" clId="{5CB25B10-5B1C-4017-B167-ED3104435743}" dt="2024-05-27T07:32:38.798" v="8678"/>
          <ac:cxnSpMkLst>
            <pc:docMk/>
            <pc:sldMk cId="1472554453" sldId="947"/>
            <ac:cxnSpMk id="17" creationId="{A3DBEFE5-035E-C2D3-3D58-7B9ED2EB5BA5}"/>
          </ac:cxnSpMkLst>
        </pc:cxnChg>
        <pc:cxnChg chg="mod">
          <ac:chgData name="Phillip Kaufman" userId="c001b2a046940d7c" providerId="LiveId" clId="{5CB25B10-5B1C-4017-B167-ED3104435743}" dt="2024-06-02T23:34:22.853" v="12140"/>
          <ac:cxnSpMkLst>
            <pc:docMk/>
            <pc:sldMk cId="1472554453" sldId="947"/>
            <ac:cxnSpMk id="17" creationId="{D19BB015-C513-B81A-5329-928A7BD69475}"/>
          </ac:cxnSpMkLst>
        </pc:cxnChg>
        <pc:cxnChg chg="mod">
          <ac:chgData name="Phillip Kaufman" userId="c001b2a046940d7c" providerId="LiveId" clId="{5CB25B10-5B1C-4017-B167-ED3104435743}" dt="2024-05-27T07:32:38.798" v="8678"/>
          <ac:cxnSpMkLst>
            <pc:docMk/>
            <pc:sldMk cId="1472554453" sldId="947"/>
            <ac:cxnSpMk id="18" creationId="{3BF49681-97FA-1333-0F12-89E323E40314}"/>
          </ac:cxnSpMkLst>
        </pc:cxnChg>
        <pc:cxnChg chg="mod">
          <ac:chgData name="Phillip Kaufman" userId="c001b2a046940d7c" providerId="LiveId" clId="{5CB25B10-5B1C-4017-B167-ED3104435743}" dt="2024-06-04T02:37:52.630" v="13557"/>
          <ac:cxnSpMkLst>
            <pc:docMk/>
            <pc:sldMk cId="1472554453" sldId="947"/>
            <ac:cxnSpMk id="18" creationId="{3E32CD17-BD72-1990-FCE2-EF1678DE6C39}"/>
          </ac:cxnSpMkLst>
        </pc:cxnChg>
        <pc:cxnChg chg="mod">
          <ac:chgData name="Phillip Kaufman" userId="c001b2a046940d7c" providerId="LiveId" clId="{5CB25B10-5B1C-4017-B167-ED3104435743}" dt="2024-05-18T02:57:14.068" v="2624"/>
          <ac:cxnSpMkLst>
            <pc:docMk/>
            <pc:sldMk cId="1472554453" sldId="947"/>
            <ac:cxnSpMk id="18" creationId="{5E3AB323-72EC-2EF7-EEB5-F5552B38368A}"/>
          </ac:cxnSpMkLst>
        </pc:cxnChg>
        <pc:cxnChg chg="mod">
          <ac:chgData name="Phillip Kaufman" userId="c001b2a046940d7c" providerId="LiveId" clId="{5CB25B10-5B1C-4017-B167-ED3104435743}" dt="2024-06-02T23:34:22.853" v="12140"/>
          <ac:cxnSpMkLst>
            <pc:docMk/>
            <pc:sldMk cId="1472554453" sldId="947"/>
            <ac:cxnSpMk id="18" creationId="{D803DB01-1C77-4F0E-9B26-127B313AC338}"/>
          </ac:cxnSpMkLst>
        </pc:cxnChg>
        <pc:cxnChg chg="mod">
          <ac:chgData name="Phillip Kaufman" userId="c001b2a046940d7c" providerId="LiveId" clId="{5CB25B10-5B1C-4017-B167-ED3104435743}" dt="2024-05-18T02:57:14.068" v="2624"/>
          <ac:cxnSpMkLst>
            <pc:docMk/>
            <pc:sldMk cId="1472554453" sldId="947"/>
            <ac:cxnSpMk id="19" creationId="{65DC42A0-515C-B18A-62E0-FB879792E3AB}"/>
          </ac:cxnSpMkLst>
        </pc:cxnChg>
        <pc:cxnChg chg="mod">
          <ac:chgData name="Phillip Kaufman" userId="c001b2a046940d7c" providerId="LiveId" clId="{5CB25B10-5B1C-4017-B167-ED3104435743}" dt="2024-06-02T23:34:22.853" v="12140"/>
          <ac:cxnSpMkLst>
            <pc:docMk/>
            <pc:sldMk cId="1472554453" sldId="947"/>
            <ac:cxnSpMk id="19" creationId="{C52337B7-7F91-5B27-1CDD-DE8A1DA6E8EB}"/>
          </ac:cxnSpMkLst>
        </pc:cxnChg>
        <pc:cxnChg chg="mod">
          <ac:chgData name="Phillip Kaufman" userId="c001b2a046940d7c" providerId="LiveId" clId="{5CB25B10-5B1C-4017-B167-ED3104435743}" dt="2024-05-27T07:32:38.798" v="8678"/>
          <ac:cxnSpMkLst>
            <pc:docMk/>
            <pc:sldMk cId="1472554453" sldId="947"/>
            <ac:cxnSpMk id="19" creationId="{E7B762A0-F5B0-867D-D8B3-2F1FE5C2A3F1}"/>
          </ac:cxnSpMkLst>
        </pc:cxnChg>
        <pc:cxnChg chg="mod">
          <ac:chgData name="Phillip Kaufman" userId="c001b2a046940d7c" providerId="LiveId" clId="{5CB25B10-5B1C-4017-B167-ED3104435743}" dt="2024-06-04T02:37:52.630" v="13557"/>
          <ac:cxnSpMkLst>
            <pc:docMk/>
            <pc:sldMk cId="1472554453" sldId="947"/>
            <ac:cxnSpMk id="19" creationId="{E8E359FB-8248-E5FC-704A-99F117D3E944}"/>
          </ac:cxnSpMkLst>
        </pc:cxnChg>
        <pc:cxnChg chg="mod">
          <ac:chgData name="Phillip Kaufman" userId="c001b2a046940d7c" providerId="LiveId" clId="{5CB25B10-5B1C-4017-B167-ED3104435743}" dt="2024-06-04T02:37:52.630" v="13557"/>
          <ac:cxnSpMkLst>
            <pc:docMk/>
            <pc:sldMk cId="1472554453" sldId="947"/>
            <ac:cxnSpMk id="20" creationId="{10700D66-4693-7F59-A54E-FB9996191F72}"/>
          </ac:cxnSpMkLst>
        </pc:cxnChg>
        <pc:cxnChg chg="mod">
          <ac:chgData name="Phillip Kaufman" userId="c001b2a046940d7c" providerId="LiveId" clId="{5CB25B10-5B1C-4017-B167-ED3104435743}" dt="2024-05-27T07:32:38.798" v="8678"/>
          <ac:cxnSpMkLst>
            <pc:docMk/>
            <pc:sldMk cId="1472554453" sldId="947"/>
            <ac:cxnSpMk id="20" creationId="{81063FB4-222C-3CA6-03FF-FE6D53F9A1E7}"/>
          </ac:cxnSpMkLst>
        </pc:cxnChg>
        <pc:cxnChg chg="mod">
          <ac:chgData name="Phillip Kaufman" userId="c001b2a046940d7c" providerId="LiveId" clId="{5CB25B10-5B1C-4017-B167-ED3104435743}" dt="2024-05-18T02:57:14.068" v="2624"/>
          <ac:cxnSpMkLst>
            <pc:docMk/>
            <pc:sldMk cId="1472554453" sldId="947"/>
            <ac:cxnSpMk id="20" creationId="{AE460215-D7B6-4144-3718-D9AAB4F23A97}"/>
          </ac:cxnSpMkLst>
        </pc:cxnChg>
        <pc:cxnChg chg="mod">
          <ac:chgData name="Phillip Kaufman" userId="c001b2a046940d7c" providerId="LiveId" clId="{5CB25B10-5B1C-4017-B167-ED3104435743}" dt="2024-06-02T23:34:22.853" v="12140"/>
          <ac:cxnSpMkLst>
            <pc:docMk/>
            <pc:sldMk cId="1472554453" sldId="947"/>
            <ac:cxnSpMk id="20" creationId="{FEE56471-7F27-0790-E5D0-35FE5B2E858A}"/>
          </ac:cxnSpMkLst>
        </pc:cxnChg>
        <pc:cxnChg chg="mod">
          <ac:chgData name="Phillip Kaufman" userId="c001b2a046940d7c" providerId="LiveId" clId="{5CB25B10-5B1C-4017-B167-ED3104435743}" dt="2024-06-04T02:37:52.630" v="13557"/>
          <ac:cxnSpMkLst>
            <pc:docMk/>
            <pc:sldMk cId="1472554453" sldId="947"/>
            <ac:cxnSpMk id="21" creationId="{403C3558-D59E-E651-03AB-C0339D211AA5}"/>
          </ac:cxnSpMkLst>
        </pc:cxnChg>
        <pc:cxnChg chg="mod">
          <ac:chgData name="Phillip Kaufman" userId="c001b2a046940d7c" providerId="LiveId" clId="{5CB25B10-5B1C-4017-B167-ED3104435743}" dt="2024-06-02T23:34:22.853" v="12140"/>
          <ac:cxnSpMkLst>
            <pc:docMk/>
            <pc:sldMk cId="1472554453" sldId="947"/>
            <ac:cxnSpMk id="21" creationId="{B798AA10-6694-9D2B-A7AD-CD4A9B6D1CAE}"/>
          </ac:cxnSpMkLst>
        </pc:cxnChg>
        <pc:cxnChg chg="mod">
          <ac:chgData name="Phillip Kaufman" userId="c001b2a046940d7c" providerId="LiveId" clId="{5CB25B10-5B1C-4017-B167-ED3104435743}" dt="2024-05-27T07:32:38.798" v="8678"/>
          <ac:cxnSpMkLst>
            <pc:docMk/>
            <pc:sldMk cId="1472554453" sldId="947"/>
            <ac:cxnSpMk id="21" creationId="{E30035E9-6793-68CA-4DCB-CDD86607207A}"/>
          </ac:cxnSpMkLst>
        </pc:cxnChg>
        <pc:cxnChg chg="mod">
          <ac:chgData name="Phillip Kaufman" userId="c001b2a046940d7c" providerId="LiveId" clId="{5CB25B10-5B1C-4017-B167-ED3104435743}" dt="2024-05-18T02:57:14.068" v="2624"/>
          <ac:cxnSpMkLst>
            <pc:docMk/>
            <pc:sldMk cId="1472554453" sldId="947"/>
            <ac:cxnSpMk id="21" creationId="{ECD098AC-A75A-4C71-5A33-EA64B816B382}"/>
          </ac:cxnSpMkLst>
        </pc:cxnChg>
        <pc:cxnChg chg="mod">
          <ac:chgData name="Phillip Kaufman" userId="c001b2a046940d7c" providerId="LiveId" clId="{5CB25B10-5B1C-4017-B167-ED3104435743}" dt="2024-05-18T02:57:14.068" v="2624"/>
          <ac:cxnSpMkLst>
            <pc:docMk/>
            <pc:sldMk cId="1472554453" sldId="947"/>
            <ac:cxnSpMk id="22" creationId="{85CD3022-1310-497A-52AD-2FA58317D38C}"/>
          </ac:cxnSpMkLst>
        </pc:cxnChg>
        <pc:cxnChg chg="mod">
          <ac:chgData name="Phillip Kaufman" userId="c001b2a046940d7c" providerId="LiveId" clId="{5CB25B10-5B1C-4017-B167-ED3104435743}" dt="2024-06-04T02:37:52.630" v="13557"/>
          <ac:cxnSpMkLst>
            <pc:docMk/>
            <pc:sldMk cId="1472554453" sldId="947"/>
            <ac:cxnSpMk id="22" creationId="{9EFF1CF1-A4EA-5A16-8590-21ABD1E69260}"/>
          </ac:cxnSpMkLst>
        </pc:cxnChg>
        <pc:cxnChg chg="mod">
          <ac:chgData name="Phillip Kaufman" userId="c001b2a046940d7c" providerId="LiveId" clId="{5CB25B10-5B1C-4017-B167-ED3104435743}" dt="2024-06-02T23:34:22.853" v="12140"/>
          <ac:cxnSpMkLst>
            <pc:docMk/>
            <pc:sldMk cId="1472554453" sldId="947"/>
            <ac:cxnSpMk id="22" creationId="{ABE1D2DA-5793-C9DF-D775-4F710E4106FA}"/>
          </ac:cxnSpMkLst>
        </pc:cxnChg>
        <pc:cxnChg chg="mod">
          <ac:chgData name="Phillip Kaufman" userId="c001b2a046940d7c" providerId="LiveId" clId="{5CB25B10-5B1C-4017-B167-ED3104435743}" dt="2024-05-27T07:32:38.798" v="8678"/>
          <ac:cxnSpMkLst>
            <pc:docMk/>
            <pc:sldMk cId="1472554453" sldId="947"/>
            <ac:cxnSpMk id="22" creationId="{B3F01B5E-74F1-29E7-9CE4-51E346302754}"/>
          </ac:cxnSpMkLst>
        </pc:cxnChg>
        <pc:cxnChg chg="mod">
          <ac:chgData name="Phillip Kaufman" userId="c001b2a046940d7c" providerId="LiveId" clId="{5CB25B10-5B1C-4017-B167-ED3104435743}" dt="2024-06-04T02:37:52.630" v="13557"/>
          <ac:cxnSpMkLst>
            <pc:docMk/>
            <pc:sldMk cId="1472554453" sldId="947"/>
            <ac:cxnSpMk id="23" creationId="{06439F34-0FFD-1598-0C3B-0C32A4FA5A2F}"/>
          </ac:cxnSpMkLst>
        </pc:cxnChg>
        <pc:cxnChg chg="mod">
          <ac:chgData name="Phillip Kaufman" userId="c001b2a046940d7c" providerId="LiveId" clId="{5CB25B10-5B1C-4017-B167-ED3104435743}" dt="2024-05-27T07:32:38.798" v="8678"/>
          <ac:cxnSpMkLst>
            <pc:docMk/>
            <pc:sldMk cId="1472554453" sldId="947"/>
            <ac:cxnSpMk id="23" creationId="{2F912A8A-E410-4063-FDBD-27E4CE755A5D}"/>
          </ac:cxnSpMkLst>
        </pc:cxnChg>
        <pc:cxnChg chg="mod">
          <ac:chgData name="Phillip Kaufman" userId="c001b2a046940d7c" providerId="LiveId" clId="{5CB25B10-5B1C-4017-B167-ED3104435743}" dt="2024-06-02T23:34:22.853" v="12140"/>
          <ac:cxnSpMkLst>
            <pc:docMk/>
            <pc:sldMk cId="1472554453" sldId="947"/>
            <ac:cxnSpMk id="23" creationId="{68BBED6E-6B5B-2587-D314-3F48DF9034A7}"/>
          </ac:cxnSpMkLst>
        </pc:cxnChg>
        <pc:cxnChg chg="mod">
          <ac:chgData name="Phillip Kaufman" userId="c001b2a046940d7c" providerId="LiveId" clId="{5CB25B10-5B1C-4017-B167-ED3104435743}" dt="2024-05-18T02:57:14.068" v="2624"/>
          <ac:cxnSpMkLst>
            <pc:docMk/>
            <pc:sldMk cId="1472554453" sldId="947"/>
            <ac:cxnSpMk id="23" creationId="{7B4192D5-54C2-1634-EE66-245A22E88C0B}"/>
          </ac:cxnSpMkLst>
        </pc:cxnChg>
        <pc:cxnChg chg="mod">
          <ac:chgData name="Phillip Kaufman" userId="c001b2a046940d7c" providerId="LiveId" clId="{5CB25B10-5B1C-4017-B167-ED3104435743}" dt="2024-06-04T02:37:52.630" v="13557"/>
          <ac:cxnSpMkLst>
            <pc:docMk/>
            <pc:sldMk cId="1472554453" sldId="947"/>
            <ac:cxnSpMk id="24" creationId="{034A1AA7-641E-571D-DBC7-81BF27BF49E6}"/>
          </ac:cxnSpMkLst>
        </pc:cxnChg>
        <pc:cxnChg chg="mod">
          <ac:chgData name="Phillip Kaufman" userId="c001b2a046940d7c" providerId="LiveId" clId="{5CB25B10-5B1C-4017-B167-ED3104435743}" dt="2024-05-27T07:32:38.798" v="8678"/>
          <ac:cxnSpMkLst>
            <pc:docMk/>
            <pc:sldMk cId="1472554453" sldId="947"/>
            <ac:cxnSpMk id="24" creationId="{0B163981-A09B-A845-97CD-1E6A5EF3D6D5}"/>
          </ac:cxnSpMkLst>
        </pc:cxnChg>
        <pc:cxnChg chg="mod">
          <ac:chgData name="Phillip Kaufman" userId="c001b2a046940d7c" providerId="LiveId" clId="{5CB25B10-5B1C-4017-B167-ED3104435743}" dt="2024-06-02T23:34:22.853" v="12140"/>
          <ac:cxnSpMkLst>
            <pc:docMk/>
            <pc:sldMk cId="1472554453" sldId="947"/>
            <ac:cxnSpMk id="24" creationId="{D506AEC5-316E-19EA-55A3-38083C6AFBB6}"/>
          </ac:cxnSpMkLst>
        </pc:cxnChg>
        <pc:cxnChg chg="mod">
          <ac:chgData name="Phillip Kaufman" userId="c001b2a046940d7c" providerId="LiveId" clId="{5CB25B10-5B1C-4017-B167-ED3104435743}" dt="2024-05-18T02:57:14.068" v="2624"/>
          <ac:cxnSpMkLst>
            <pc:docMk/>
            <pc:sldMk cId="1472554453" sldId="947"/>
            <ac:cxnSpMk id="24" creationId="{DD4EE8ED-C033-2CB7-664D-97C5E6DDA46E}"/>
          </ac:cxnSpMkLst>
        </pc:cxnChg>
        <pc:cxnChg chg="mod">
          <ac:chgData name="Phillip Kaufman" userId="c001b2a046940d7c" providerId="LiveId" clId="{5CB25B10-5B1C-4017-B167-ED3104435743}" dt="2024-06-02T23:34:22.853" v="12140"/>
          <ac:cxnSpMkLst>
            <pc:docMk/>
            <pc:sldMk cId="1472554453" sldId="947"/>
            <ac:cxnSpMk id="25" creationId="{4683AD53-771E-3690-296A-6DA0D4C76DB4}"/>
          </ac:cxnSpMkLst>
        </pc:cxnChg>
        <pc:cxnChg chg="mod">
          <ac:chgData name="Phillip Kaufman" userId="c001b2a046940d7c" providerId="LiveId" clId="{5CB25B10-5B1C-4017-B167-ED3104435743}" dt="2024-06-04T02:37:52.630" v="13557"/>
          <ac:cxnSpMkLst>
            <pc:docMk/>
            <pc:sldMk cId="1472554453" sldId="947"/>
            <ac:cxnSpMk id="25" creationId="{7A9D6E7E-9A8F-53D0-0994-D36459A68FB0}"/>
          </ac:cxnSpMkLst>
        </pc:cxnChg>
        <pc:cxnChg chg="mod">
          <ac:chgData name="Phillip Kaufman" userId="c001b2a046940d7c" providerId="LiveId" clId="{5CB25B10-5B1C-4017-B167-ED3104435743}" dt="2024-05-27T07:32:38.798" v="8678"/>
          <ac:cxnSpMkLst>
            <pc:docMk/>
            <pc:sldMk cId="1472554453" sldId="947"/>
            <ac:cxnSpMk id="25" creationId="{A0D00B11-9591-FB74-E8DB-B7A845A542AC}"/>
          </ac:cxnSpMkLst>
        </pc:cxnChg>
        <pc:cxnChg chg="mod">
          <ac:chgData name="Phillip Kaufman" userId="c001b2a046940d7c" providerId="LiveId" clId="{5CB25B10-5B1C-4017-B167-ED3104435743}" dt="2024-05-18T02:57:14.068" v="2624"/>
          <ac:cxnSpMkLst>
            <pc:docMk/>
            <pc:sldMk cId="1472554453" sldId="947"/>
            <ac:cxnSpMk id="25" creationId="{EF65350E-03EC-7BD1-A9E5-71EED0AB2D9C}"/>
          </ac:cxnSpMkLst>
        </pc:cxnChg>
        <pc:cxnChg chg="mod">
          <ac:chgData name="Phillip Kaufman" userId="c001b2a046940d7c" providerId="LiveId" clId="{5CB25B10-5B1C-4017-B167-ED3104435743}" dt="2024-06-02T23:34:22.853" v="12140"/>
          <ac:cxnSpMkLst>
            <pc:docMk/>
            <pc:sldMk cId="1472554453" sldId="947"/>
            <ac:cxnSpMk id="26" creationId="{7B25DB13-A06A-3A60-379A-57737A7309E6}"/>
          </ac:cxnSpMkLst>
        </pc:cxnChg>
        <pc:cxnChg chg="mod">
          <ac:chgData name="Phillip Kaufman" userId="c001b2a046940d7c" providerId="LiveId" clId="{5CB25B10-5B1C-4017-B167-ED3104435743}" dt="2024-06-04T02:37:52.630" v="13557"/>
          <ac:cxnSpMkLst>
            <pc:docMk/>
            <pc:sldMk cId="1472554453" sldId="947"/>
            <ac:cxnSpMk id="26" creationId="{812C370C-8D83-00FC-CF85-9E5B3BC34C79}"/>
          </ac:cxnSpMkLst>
        </pc:cxnChg>
        <pc:cxnChg chg="mod">
          <ac:chgData name="Phillip Kaufman" userId="c001b2a046940d7c" providerId="LiveId" clId="{5CB25B10-5B1C-4017-B167-ED3104435743}" dt="2024-05-27T07:32:38.798" v="8678"/>
          <ac:cxnSpMkLst>
            <pc:docMk/>
            <pc:sldMk cId="1472554453" sldId="947"/>
            <ac:cxnSpMk id="26" creationId="{A94769C4-72CC-6E9A-7C42-C49FF1C014E2}"/>
          </ac:cxnSpMkLst>
        </pc:cxnChg>
        <pc:cxnChg chg="mod">
          <ac:chgData name="Phillip Kaufman" userId="c001b2a046940d7c" providerId="LiveId" clId="{5CB25B10-5B1C-4017-B167-ED3104435743}" dt="2024-05-18T02:57:14.068" v="2624"/>
          <ac:cxnSpMkLst>
            <pc:docMk/>
            <pc:sldMk cId="1472554453" sldId="947"/>
            <ac:cxnSpMk id="26" creationId="{C553680F-7769-7842-9022-A8B785A93D74}"/>
          </ac:cxnSpMkLst>
        </pc:cxnChg>
        <pc:cxnChg chg="mod">
          <ac:chgData name="Phillip Kaufman" userId="c001b2a046940d7c" providerId="LiveId" clId="{5CB25B10-5B1C-4017-B167-ED3104435743}" dt="2024-05-27T07:32:38.798" v="8678"/>
          <ac:cxnSpMkLst>
            <pc:docMk/>
            <pc:sldMk cId="1472554453" sldId="947"/>
            <ac:cxnSpMk id="27" creationId="{0FFA22E5-ABE8-ADCE-81D9-229E020A350F}"/>
          </ac:cxnSpMkLst>
        </pc:cxnChg>
        <pc:cxnChg chg="mod">
          <ac:chgData name="Phillip Kaufman" userId="c001b2a046940d7c" providerId="LiveId" clId="{5CB25B10-5B1C-4017-B167-ED3104435743}" dt="2024-05-18T02:57:14.068" v="2624"/>
          <ac:cxnSpMkLst>
            <pc:docMk/>
            <pc:sldMk cId="1472554453" sldId="947"/>
            <ac:cxnSpMk id="27" creationId="{42FB869A-7045-8528-7135-417D4752B91B}"/>
          </ac:cxnSpMkLst>
        </pc:cxnChg>
        <pc:cxnChg chg="mod">
          <ac:chgData name="Phillip Kaufman" userId="c001b2a046940d7c" providerId="LiveId" clId="{5CB25B10-5B1C-4017-B167-ED3104435743}" dt="2024-06-04T02:37:52.630" v="13557"/>
          <ac:cxnSpMkLst>
            <pc:docMk/>
            <pc:sldMk cId="1472554453" sldId="947"/>
            <ac:cxnSpMk id="27" creationId="{B09E999D-33F6-4374-3308-B8A8A5FD567B}"/>
          </ac:cxnSpMkLst>
        </pc:cxnChg>
        <pc:cxnChg chg="mod">
          <ac:chgData name="Phillip Kaufman" userId="c001b2a046940d7c" providerId="LiveId" clId="{5CB25B10-5B1C-4017-B167-ED3104435743}" dt="2024-06-02T23:34:22.853" v="12140"/>
          <ac:cxnSpMkLst>
            <pc:docMk/>
            <pc:sldMk cId="1472554453" sldId="947"/>
            <ac:cxnSpMk id="27" creationId="{E6960B78-D4C7-687C-62BB-BF521334AD99}"/>
          </ac:cxnSpMkLst>
        </pc:cxnChg>
        <pc:cxnChg chg="mod">
          <ac:chgData name="Phillip Kaufman" userId="c001b2a046940d7c" providerId="LiveId" clId="{5CB25B10-5B1C-4017-B167-ED3104435743}" dt="2024-05-18T02:57:14.068" v="2624"/>
          <ac:cxnSpMkLst>
            <pc:docMk/>
            <pc:sldMk cId="1472554453" sldId="947"/>
            <ac:cxnSpMk id="28" creationId="{09C70EC6-878D-28F1-DD7B-0C7FF785DE59}"/>
          </ac:cxnSpMkLst>
        </pc:cxnChg>
        <pc:cxnChg chg="mod">
          <ac:chgData name="Phillip Kaufman" userId="c001b2a046940d7c" providerId="LiveId" clId="{5CB25B10-5B1C-4017-B167-ED3104435743}" dt="2024-06-04T02:37:52.630" v="13557"/>
          <ac:cxnSpMkLst>
            <pc:docMk/>
            <pc:sldMk cId="1472554453" sldId="947"/>
            <ac:cxnSpMk id="28" creationId="{5483BF82-8215-2B13-0AF5-01A365A14895}"/>
          </ac:cxnSpMkLst>
        </pc:cxnChg>
        <pc:cxnChg chg="mod">
          <ac:chgData name="Phillip Kaufman" userId="c001b2a046940d7c" providerId="LiveId" clId="{5CB25B10-5B1C-4017-B167-ED3104435743}" dt="2024-06-02T23:34:22.853" v="12140"/>
          <ac:cxnSpMkLst>
            <pc:docMk/>
            <pc:sldMk cId="1472554453" sldId="947"/>
            <ac:cxnSpMk id="28" creationId="{8A14795D-7F40-8B69-19E7-6873DDAE77AD}"/>
          </ac:cxnSpMkLst>
        </pc:cxnChg>
        <pc:cxnChg chg="mod">
          <ac:chgData name="Phillip Kaufman" userId="c001b2a046940d7c" providerId="LiveId" clId="{5CB25B10-5B1C-4017-B167-ED3104435743}" dt="2024-05-27T07:32:38.798" v="8678"/>
          <ac:cxnSpMkLst>
            <pc:docMk/>
            <pc:sldMk cId="1472554453" sldId="947"/>
            <ac:cxnSpMk id="28" creationId="{D4E294F9-0531-4A07-EDC9-F6C11B6BA724}"/>
          </ac:cxnSpMkLst>
        </pc:cxnChg>
        <pc:cxnChg chg="mod">
          <ac:chgData name="Phillip Kaufman" userId="c001b2a046940d7c" providerId="LiveId" clId="{5CB25B10-5B1C-4017-B167-ED3104435743}" dt="2024-06-04T02:37:52.630" v="13557"/>
          <ac:cxnSpMkLst>
            <pc:docMk/>
            <pc:sldMk cId="1472554453" sldId="947"/>
            <ac:cxnSpMk id="29" creationId="{26DFBEB9-9A3F-01B2-96E3-1F956DD91A4D}"/>
          </ac:cxnSpMkLst>
        </pc:cxnChg>
        <pc:cxnChg chg="mod">
          <ac:chgData name="Phillip Kaufman" userId="c001b2a046940d7c" providerId="LiveId" clId="{5CB25B10-5B1C-4017-B167-ED3104435743}" dt="2024-05-27T07:32:38.798" v="8678"/>
          <ac:cxnSpMkLst>
            <pc:docMk/>
            <pc:sldMk cId="1472554453" sldId="947"/>
            <ac:cxnSpMk id="29" creationId="{34932978-63FE-95EA-9020-2497C1628372}"/>
          </ac:cxnSpMkLst>
        </pc:cxnChg>
        <pc:cxnChg chg="mod">
          <ac:chgData name="Phillip Kaufman" userId="c001b2a046940d7c" providerId="LiveId" clId="{5CB25B10-5B1C-4017-B167-ED3104435743}" dt="2024-06-02T23:34:22.853" v="12140"/>
          <ac:cxnSpMkLst>
            <pc:docMk/>
            <pc:sldMk cId="1472554453" sldId="947"/>
            <ac:cxnSpMk id="29" creationId="{9F3A88A8-656F-2C85-865B-92E59A564D0E}"/>
          </ac:cxnSpMkLst>
        </pc:cxnChg>
        <pc:cxnChg chg="mod">
          <ac:chgData name="Phillip Kaufman" userId="c001b2a046940d7c" providerId="LiveId" clId="{5CB25B10-5B1C-4017-B167-ED3104435743}" dt="2024-05-18T02:57:14.068" v="2624"/>
          <ac:cxnSpMkLst>
            <pc:docMk/>
            <pc:sldMk cId="1472554453" sldId="947"/>
            <ac:cxnSpMk id="30" creationId="{849C1EB3-DE32-3CBB-A0C4-32459AEBFBC1}"/>
          </ac:cxnSpMkLst>
        </pc:cxnChg>
        <pc:cxnChg chg="mod">
          <ac:chgData name="Phillip Kaufman" userId="c001b2a046940d7c" providerId="LiveId" clId="{5CB25B10-5B1C-4017-B167-ED3104435743}" dt="2024-05-27T07:32:38.798" v="8678"/>
          <ac:cxnSpMkLst>
            <pc:docMk/>
            <pc:sldMk cId="1472554453" sldId="947"/>
            <ac:cxnSpMk id="30" creationId="{913B6908-E668-3593-3315-12D4DC2B4DD5}"/>
          </ac:cxnSpMkLst>
        </pc:cxnChg>
        <pc:cxnChg chg="mod">
          <ac:chgData name="Phillip Kaufman" userId="c001b2a046940d7c" providerId="LiveId" clId="{5CB25B10-5B1C-4017-B167-ED3104435743}" dt="2024-06-04T02:37:52.630" v="13557"/>
          <ac:cxnSpMkLst>
            <pc:docMk/>
            <pc:sldMk cId="1472554453" sldId="947"/>
            <ac:cxnSpMk id="30" creationId="{D58C1140-531E-5B04-33E6-FC48D802B248}"/>
          </ac:cxnSpMkLst>
        </pc:cxnChg>
        <pc:cxnChg chg="mod">
          <ac:chgData name="Phillip Kaufman" userId="c001b2a046940d7c" providerId="LiveId" clId="{5CB25B10-5B1C-4017-B167-ED3104435743}" dt="2024-06-02T23:34:22.853" v="12140"/>
          <ac:cxnSpMkLst>
            <pc:docMk/>
            <pc:sldMk cId="1472554453" sldId="947"/>
            <ac:cxnSpMk id="30" creationId="{E01BA623-5117-0C69-D6F5-2177EABCEF6F}"/>
          </ac:cxnSpMkLst>
        </pc:cxnChg>
        <pc:cxnChg chg="mod">
          <ac:chgData name="Phillip Kaufman" userId="c001b2a046940d7c" providerId="LiveId" clId="{5CB25B10-5B1C-4017-B167-ED3104435743}" dt="2024-06-02T23:34:22.853" v="12140"/>
          <ac:cxnSpMkLst>
            <pc:docMk/>
            <pc:sldMk cId="1472554453" sldId="947"/>
            <ac:cxnSpMk id="32" creationId="{50E464AA-387C-5971-655B-7888F50E92BA}"/>
          </ac:cxnSpMkLst>
        </pc:cxnChg>
        <pc:cxnChg chg="mod">
          <ac:chgData name="Phillip Kaufman" userId="c001b2a046940d7c" providerId="LiveId" clId="{5CB25B10-5B1C-4017-B167-ED3104435743}" dt="2024-05-18T02:57:14.068" v="2624"/>
          <ac:cxnSpMkLst>
            <pc:docMk/>
            <pc:sldMk cId="1472554453" sldId="947"/>
            <ac:cxnSpMk id="32" creationId="{76680DDA-A23A-96E0-7AC7-49C24CA119BC}"/>
          </ac:cxnSpMkLst>
        </pc:cxnChg>
        <pc:cxnChg chg="mod">
          <ac:chgData name="Phillip Kaufman" userId="c001b2a046940d7c" providerId="LiveId" clId="{5CB25B10-5B1C-4017-B167-ED3104435743}" dt="2024-06-04T02:37:52.630" v="13557"/>
          <ac:cxnSpMkLst>
            <pc:docMk/>
            <pc:sldMk cId="1472554453" sldId="947"/>
            <ac:cxnSpMk id="32" creationId="{CB3DC451-8E66-E0E7-4DE3-2FC0716B3265}"/>
          </ac:cxnSpMkLst>
        </pc:cxnChg>
        <pc:cxnChg chg="mod">
          <ac:chgData name="Phillip Kaufman" userId="c001b2a046940d7c" providerId="LiveId" clId="{5CB25B10-5B1C-4017-B167-ED3104435743}" dt="2024-05-27T07:32:38.798" v="8678"/>
          <ac:cxnSpMkLst>
            <pc:docMk/>
            <pc:sldMk cId="1472554453" sldId="947"/>
            <ac:cxnSpMk id="32" creationId="{D003587A-1F81-21E9-E1E4-2AA242F1D484}"/>
          </ac:cxnSpMkLst>
        </pc:cxnChg>
        <pc:cxnChg chg="mod">
          <ac:chgData name="Phillip Kaufman" userId="c001b2a046940d7c" providerId="LiveId" clId="{5CB25B10-5B1C-4017-B167-ED3104435743}" dt="2024-05-27T07:32:38.798" v="8678"/>
          <ac:cxnSpMkLst>
            <pc:docMk/>
            <pc:sldMk cId="1472554453" sldId="947"/>
            <ac:cxnSpMk id="33" creationId="{4C7025E6-9E8F-E28D-05BA-1EA192DFF92F}"/>
          </ac:cxnSpMkLst>
        </pc:cxnChg>
        <pc:cxnChg chg="mod">
          <ac:chgData name="Phillip Kaufman" userId="c001b2a046940d7c" providerId="LiveId" clId="{5CB25B10-5B1C-4017-B167-ED3104435743}" dt="2024-06-02T23:34:22.853" v="12140"/>
          <ac:cxnSpMkLst>
            <pc:docMk/>
            <pc:sldMk cId="1472554453" sldId="947"/>
            <ac:cxnSpMk id="33" creationId="{672B43CB-8E5F-2125-A3A4-B1D63E32E28D}"/>
          </ac:cxnSpMkLst>
        </pc:cxnChg>
        <pc:cxnChg chg="mod">
          <ac:chgData name="Phillip Kaufman" userId="c001b2a046940d7c" providerId="LiveId" clId="{5CB25B10-5B1C-4017-B167-ED3104435743}" dt="2024-05-18T02:57:14.068" v="2624"/>
          <ac:cxnSpMkLst>
            <pc:docMk/>
            <pc:sldMk cId="1472554453" sldId="947"/>
            <ac:cxnSpMk id="33" creationId="{CC3F67AF-F928-96CF-5675-8B4B3A6232DA}"/>
          </ac:cxnSpMkLst>
        </pc:cxnChg>
        <pc:cxnChg chg="mod">
          <ac:chgData name="Phillip Kaufman" userId="c001b2a046940d7c" providerId="LiveId" clId="{5CB25B10-5B1C-4017-B167-ED3104435743}" dt="2024-06-04T02:37:52.630" v="13557"/>
          <ac:cxnSpMkLst>
            <pc:docMk/>
            <pc:sldMk cId="1472554453" sldId="947"/>
            <ac:cxnSpMk id="33" creationId="{FBA0D1D8-3A76-8F8F-938D-64D7876CBAC6}"/>
          </ac:cxnSpMkLst>
        </pc:cxnChg>
        <pc:cxnChg chg="mod">
          <ac:chgData name="Phillip Kaufman" userId="c001b2a046940d7c" providerId="LiveId" clId="{5CB25B10-5B1C-4017-B167-ED3104435743}" dt="2024-05-27T07:32:38.798" v="8678"/>
          <ac:cxnSpMkLst>
            <pc:docMk/>
            <pc:sldMk cId="1472554453" sldId="947"/>
            <ac:cxnSpMk id="34" creationId="{127B7ED7-E057-35FE-73A2-082B5C224A37}"/>
          </ac:cxnSpMkLst>
        </pc:cxnChg>
        <pc:cxnChg chg="mod">
          <ac:chgData name="Phillip Kaufman" userId="c001b2a046940d7c" providerId="LiveId" clId="{5CB25B10-5B1C-4017-B167-ED3104435743}" dt="2024-06-02T23:34:22.853" v="12140"/>
          <ac:cxnSpMkLst>
            <pc:docMk/>
            <pc:sldMk cId="1472554453" sldId="947"/>
            <ac:cxnSpMk id="34" creationId="{81561F4F-44CC-AF7D-C58D-7DD8CBE2FE99}"/>
          </ac:cxnSpMkLst>
        </pc:cxnChg>
        <pc:cxnChg chg="mod">
          <ac:chgData name="Phillip Kaufman" userId="c001b2a046940d7c" providerId="LiveId" clId="{5CB25B10-5B1C-4017-B167-ED3104435743}" dt="2024-05-18T02:57:14.068" v="2624"/>
          <ac:cxnSpMkLst>
            <pc:docMk/>
            <pc:sldMk cId="1472554453" sldId="947"/>
            <ac:cxnSpMk id="34" creationId="{A9EBA140-A8A0-43E6-84F1-BA73D12E1B63}"/>
          </ac:cxnSpMkLst>
        </pc:cxnChg>
        <pc:cxnChg chg="mod">
          <ac:chgData name="Phillip Kaufman" userId="c001b2a046940d7c" providerId="LiveId" clId="{5CB25B10-5B1C-4017-B167-ED3104435743}" dt="2024-06-04T02:37:52.630" v="13557"/>
          <ac:cxnSpMkLst>
            <pc:docMk/>
            <pc:sldMk cId="1472554453" sldId="947"/>
            <ac:cxnSpMk id="34" creationId="{AD106C01-A292-B191-3A3F-1E7AD23A512F}"/>
          </ac:cxnSpMkLst>
        </pc:cxnChg>
        <pc:cxnChg chg="mod">
          <ac:chgData name="Phillip Kaufman" userId="c001b2a046940d7c" providerId="LiveId" clId="{5CB25B10-5B1C-4017-B167-ED3104435743}" dt="2024-06-02T23:34:22.853" v="12140"/>
          <ac:cxnSpMkLst>
            <pc:docMk/>
            <pc:sldMk cId="1472554453" sldId="947"/>
            <ac:cxnSpMk id="35" creationId="{1FD0ACE3-F4F9-6549-69E2-767130572762}"/>
          </ac:cxnSpMkLst>
        </pc:cxnChg>
        <pc:cxnChg chg="mod">
          <ac:chgData name="Phillip Kaufman" userId="c001b2a046940d7c" providerId="LiveId" clId="{5CB25B10-5B1C-4017-B167-ED3104435743}" dt="2024-06-04T02:37:52.630" v="13557"/>
          <ac:cxnSpMkLst>
            <pc:docMk/>
            <pc:sldMk cId="1472554453" sldId="947"/>
            <ac:cxnSpMk id="35" creationId="{517CB497-0CF1-528A-A1CE-4FFA3FDF94B1}"/>
          </ac:cxnSpMkLst>
        </pc:cxnChg>
        <pc:cxnChg chg="mod">
          <ac:chgData name="Phillip Kaufman" userId="c001b2a046940d7c" providerId="LiveId" clId="{5CB25B10-5B1C-4017-B167-ED3104435743}" dt="2024-05-27T07:32:38.798" v="8678"/>
          <ac:cxnSpMkLst>
            <pc:docMk/>
            <pc:sldMk cId="1472554453" sldId="947"/>
            <ac:cxnSpMk id="35" creationId="{BB365C89-54EF-D58C-C6D4-20542984CD5A}"/>
          </ac:cxnSpMkLst>
        </pc:cxnChg>
        <pc:cxnChg chg="mod">
          <ac:chgData name="Phillip Kaufman" userId="c001b2a046940d7c" providerId="LiveId" clId="{5CB25B10-5B1C-4017-B167-ED3104435743}" dt="2024-05-27T07:32:38.798" v="8678"/>
          <ac:cxnSpMkLst>
            <pc:docMk/>
            <pc:sldMk cId="1472554453" sldId="947"/>
            <ac:cxnSpMk id="36" creationId="{2864FE75-FF2C-0E19-6560-E65EFAAED6B6}"/>
          </ac:cxnSpMkLst>
        </pc:cxnChg>
        <pc:cxnChg chg="mod">
          <ac:chgData name="Phillip Kaufman" userId="c001b2a046940d7c" providerId="LiveId" clId="{5CB25B10-5B1C-4017-B167-ED3104435743}" dt="2024-06-04T02:37:52.630" v="13557"/>
          <ac:cxnSpMkLst>
            <pc:docMk/>
            <pc:sldMk cId="1472554453" sldId="947"/>
            <ac:cxnSpMk id="36" creationId="{402FAC1E-BD35-37EA-0377-DF3070E8A29C}"/>
          </ac:cxnSpMkLst>
        </pc:cxnChg>
        <pc:cxnChg chg="mod">
          <ac:chgData name="Phillip Kaufman" userId="c001b2a046940d7c" providerId="LiveId" clId="{5CB25B10-5B1C-4017-B167-ED3104435743}" dt="2024-06-02T23:34:22.853" v="12140"/>
          <ac:cxnSpMkLst>
            <pc:docMk/>
            <pc:sldMk cId="1472554453" sldId="947"/>
            <ac:cxnSpMk id="36" creationId="{85A98E46-E3DF-36DA-2C25-FA96F8CE3673}"/>
          </ac:cxnSpMkLst>
        </pc:cxnChg>
        <pc:cxnChg chg="mod">
          <ac:chgData name="Phillip Kaufman" userId="c001b2a046940d7c" providerId="LiveId" clId="{5CB25B10-5B1C-4017-B167-ED3104435743}" dt="2024-05-27T07:32:38.798" v="8678"/>
          <ac:cxnSpMkLst>
            <pc:docMk/>
            <pc:sldMk cId="1472554453" sldId="947"/>
            <ac:cxnSpMk id="37" creationId="{3BA306A4-CD30-A7D4-1FDE-2090E015AA1C}"/>
          </ac:cxnSpMkLst>
        </pc:cxnChg>
        <pc:cxnChg chg="mod">
          <ac:chgData name="Phillip Kaufman" userId="c001b2a046940d7c" providerId="LiveId" clId="{5CB25B10-5B1C-4017-B167-ED3104435743}" dt="2024-06-04T02:37:52.630" v="13557"/>
          <ac:cxnSpMkLst>
            <pc:docMk/>
            <pc:sldMk cId="1472554453" sldId="947"/>
            <ac:cxnSpMk id="37" creationId="{643F64E6-54D6-FB59-E121-F341F83C562C}"/>
          </ac:cxnSpMkLst>
        </pc:cxnChg>
        <pc:cxnChg chg="mod">
          <ac:chgData name="Phillip Kaufman" userId="c001b2a046940d7c" providerId="LiveId" clId="{5CB25B10-5B1C-4017-B167-ED3104435743}" dt="2024-06-02T23:34:22.853" v="12140"/>
          <ac:cxnSpMkLst>
            <pc:docMk/>
            <pc:sldMk cId="1472554453" sldId="947"/>
            <ac:cxnSpMk id="37" creationId="{6958D798-5463-CFD9-EB3F-1AAFB4159AE9}"/>
          </ac:cxnSpMkLst>
        </pc:cxnChg>
        <pc:cxnChg chg="mod">
          <ac:chgData name="Phillip Kaufman" userId="c001b2a046940d7c" providerId="LiveId" clId="{5CB25B10-5B1C-4017-B167-ED3104435743}" dt="2024-06-02T23:34:22.853" v="12140"/>
          <ac:cxnSpMkLst>
            <pc:docMk/>
            <pc:sldMk cId="1472554453" sldId="947"/>
            <ac:cxnSpMk id="38" creationId="{A4DDB443-ECDF-902F-ABBA-E36237869F40}"/>
          </ac:cxnSpMkLst>
        </pc:cxnChg>
        <pc:cxnChg chg="mod">
          <ac:chgData name="Phillip Kaufman" userId="c001b2a046940d7c" providerId="LiveId" clId="{5CB25B10-5B1C-4017-B167-ED3104435743}" dt="2024-06-04T02:37:52.630" v="13557"/>
          <ac:cxnSpMkLst>
            <pc:docMk/>
            <pc:sldMk cId="1472554453" sldId="947"/>
            <ac:cxnSpMk id="38" creationId="{BAFCE9A4-A3FE-F526-901B-74F7E986E5C0}"/>
          </ac:cxnSpMkLst>
        </pc:cxnChg>
        <pc:cxnChg chg="mod">
          <ac:chgData name="Phillip Kaufman" userId="c001b2a046940d7c" providerId="LiveId" clId="{5CB25B10-5B1C-4017-B167-ED3104435743}" dt="2024-05-27T07:32:38.798" v="8678"/>
          <ac:cxnSpMkLst>
            <pc:docMk/>
            <pc:sldMk cId="1472554453" sldId="947"/>
            <ac:cxnSpMk id="38" creationId="{CCA83F4D-45EF-C87C-7AC4-BB338BC061C6}"/>
          </ac:cxnSpMkLst>
        </pc:cxnChg>
        <pc:cxnChg chg="mod">
          <ac:chgData name="Phillip Kaufman" userId="c001b2a046940d7c" providerId="LiveId" clId="{5CB25B10-5B1C-4017-B167-ED3104435743}" dt="2024-06-02T23:34:22.853" v="12140"/>
          <ac:cxnSpMkLst>
            <pc:docMk/>
            <pc:sldMk cId="1472554453" sldId="947"/>
            <ac:cxnSpMk id="39" creationId="{90DD92FA-E36E-4030-9B83-A71052985A56}"/>
          </ac:cxnSpMkLst>
        </pc:cxnChg>
        <pc:cxnChg chg="mod">
          <ac:chgData name="Phillip Kaufman" userId="c001b2a046940d7c" providerId="LiveId" clId="{5CB25B10-5B1C-4017-B167-ED3104435743}" dt="2024-06-04T02:37:52.630" v="13557"/>
          <ac:cxnSpMkLst>
            <pc:docMk/>
            <pc:sldMk cId="1472554453" sldId="947"/>
            <ac:cxnSpMk id="39" creationId="{ACDDD1DB-5A2A-0EEE-FFDD-63CBEDA7EC3C}"/>
          </ac:cxnSpMkLst>
        </pc:cxnChg>
        <pc:cxnChg chg="mod">
          <ac:chgData name="Phillip Kaufman" userId="c001b2a046940d7c" providerId="LiveId" clId="{5CB25B10-5B1C-4017-B167-ED3104435743}" dt="2024-05-27T07:32:38.798" v="8678"/>
          <ac:cxnSpMkLst>
            <pc:docMk/>
            <pc:sldMk cId="1472554453" sldId="947"/>
            <ac:cxnSpMk id="39" creationId="{C56370FB-5E6C-E4E9-A0AD-420E99F41585}"/>
          </ac:cxnSpMkLst>
        </pc:cxnChg>
        <pc:cxnChg chg="mod">
          <ac:chgData name="Phillip Kaufman" userId="c001b2a046940d7c" providerId="LiveId" clId="{5CB25B10-5B1C-4017-B167-ED3104435743}" dt="2024-05-27T07:32:38.798" v="8678"/>
          <ac:cxnSpMkLst>
            <pc:docMk/>
            <pc:sldMk cId="1472554453" sldId="947"/>
            <ac:cxnSpMk id="40" creationId="{88618D6F-E2AF-E0C9-5465-BDF281CAA85A}"/>
          </ac:cxnSpMkLst>
        </pc:cxnChg>
        <pc:cxnChg chg="mod">
          <ac:chgData name="Phillip Kaufman" userId="c001b2a046940d7c" providerId="LiveId" clId="{5CB25B10-5B1C-4017-B167-ED3104435743}" dt="2024-06-02T23:34:22.853" v="12140"/>
          <ac:cxnSpMkLst>
            <pc:docMk/>
            <pc:sldMk cId="1472554453" sldId="947"/>
            <ac:cxnSpMk id="40" creationId="{956854D0-40A0-8CF6-7933-CF96E3F8FE56}"/>
          </ac:cxnSpMkLst>
        </pc:cxnChg>
        <pc:cxnChg chg="mod">
          <ac:chgData name="Phillip Kaufman" userId="c001b2a046940d7c" providerId="LiveId" clId="{5CB25B10-5B1C-4017-B167-ED3104435743}" dt="2024-06-04T02:37:52.630" v="13557"/>
          <ac:cxnSpMkLst>
            <pc:docMk/>
            <pc:sldMk cId="1472554453" sldId="947"/>
            <ac:cxnSpMk id="40" creationId="{AF5413C8-268C-AB6E-E7EE-642E16FB9D5D}"/>
          </ac:cxnSpMkLst>
        </pc:cxnChg>
        <pc:cxnChg chg="mod">
          <ac:chgData name="Phillip Kaufman" userId="c001b2a046940d7c" providerId="LiveId" clId="{5CB25B10-5B1C-4017-B167-ED3104435743}" dt="2024-06-04T02:37:52.630" v="13557"/>
          <ac:cxnSpMkLst>
            <pc:docMk/>
            <pc:sldMk cId="1472554453" sldId="947"/>
            <ac:cxnSpMk id="41" creationId="{49A156AF-530D-2BF1-276A-895E4738E80D}"/>
          </ac:cxnSpMkLst>
        </pc:cxnChg>
        <pc:cxnChg chg="mod">
          <ac:chgData name="Phillip Kaufman" userId="c001b2a046940d7c" providerId="LiveId" clId="{5CB25B10-5B1C-4017-B167-ED3104435743}" dt="2024-05-27T07:32:38.798" v="8678"/>
          <ac:cxnSpMkLst>
            <pc:docMk/>
            <pc:sldMk cId="1472554453" sldId="947"/>
            <ac:cxnSpMk id="41" creationId="{9D7BFDE4-1464-7B1A-201A-F8F6DB1FB31C}"/>
          </ac:cxnSpMkLst>
        </pc:cxnChg>
        <pc:cxnChg chg="mod">
          <ac:chgData name="Phillip Kaufman" userId="c001b2a046940d7c" providerId="LiveId" clId="{5CB25B10-5B1C-4017-B167-ED3104435743}" dt="2024-06-02T23:34:22.853" v="12140"/>
          <ac:cxnSpMkLst>
            <pc:docMk/>
            <pc:sldMk cId="1472554453" sldId="947"/>
            <ac:cxnSpMk id="41" creationId="{E0AB27C4-191F-FA74-26F2-522A8E09475B}"/>
          </ac:cxnSpMkLst>
        </pc:cxnChg>
        <pc:cxnChg chg="mod">
          <ac:chgData name="Phillip Kaufman" userId="c001b2a046940d7c" providerId="LiveId" clId="{5CB25B10-5B1C-4017-B167-ED3104435743}" dt="2024-05-27T07:32:38.798" v="8678"/>
          <ac:cxnSpMkLst>
            <pc:docMk/>
            <pc:sldMk cId="1472554453" sldId="947"/>
            <ac:cxnSpMk id="42" creationId="{85DEE7C9-04CA-CAB1-BFBB-15EEA175484B}"/>
          </ac:cxnSpMkLst>
        </pc:cxnChg>
        <pc:cxnChg chg="mod">
          <ac:chgData name="Phillip Kaufman" userId="c001b2a046940d7c" providerId="LiveId" clId="{5CB25B10-5B1C-4017-B167-ED3104435743}" dt="2024-06-04T02:37:52.630" v="13557"/>
          <ac:cxnSpMkLst>
            <pc:docMk/>
            <pc:sldMk cId="1472554453" sldId="947"/>
            <ac:cxnSpMk id="42" creationId="{BF35FF25-9BC8-0B8A-413F-BD401FE2B468}"/>
          </ac:cxnSpMkLst>
        </pc:cxnChg>
        <pc:cxnChg chg="mod">
          <ac:chgData name="Phillip Kaufman" userId="c001b2a046940d7c" providerId="LiveId" clId="{5CB25B10-5B1C-4017-B167-ED3104435743}" dt="2024-06-02T23:34:22.853" v="12140"/>
          <ac:cxnSpMkLst>
            <pc:docMk/>
            <pc:sldMk cId="1472554453" sldId="947"/>
            <ac:cxnSpMk id="42" creationId="{E917B1BE-4ED7-213C-73F5-5DF6C0C8679F}"/>
          </ac:cxnSpMkLst>
        </pc:cxnChg>
        <pc:cxnChg chg="mod">
          <ac:chgData name="Phillip Kaufman" userId="c001b2a046940d7c" providerId="LiveId" clId="{5CB25B10-5B1C-4017-B167-ED3104435743}" dt="2024-05-27T07:32:38.798" v="8678"/>
          <ac:cxnSpMkLst>
            <pc:docMk/>
            <pc:sldMk cId="1472554453" sldId="947"/>
            <ac:cxnSpMk id="43" creationId="{70DCD69B-9312-BD4D-1477-027D16E6A1EF}"/>
          </ac:cxnSpMkLst>
        </pc:cxnChg>
        <pc:cxnChg chg="mod">
          <ac:chgData name="Phillip Kaufman" userId="c001b2a046940d7c" providerId="LiveId" clId="{5CB25B10-5B1C-4017-B167-ED3104435743}" dt="2024-06-04T02:37:52.630" v="13557"/>
          <ac:cxnSpMkLst>
            <pc:docMk/>
            <pc:sldMk cId="1472554453" sldId="947"/>
            <ac:cxnSpMk id="43" creationId="{C7521B86-D8A0-1255-6C16-8260C64BAAB6}"/>
          </ac:cxnSpMkLst>
        </pc:cxnChg>
        <pc:cxnChg chg="mod">
          <ac:chgData name="Phillip Kaufman" userId="c001b2a046940d7c" providerId="LiveId" clId="{5CB25B10-5B1C-4017-B167-ED3104435743}" dt="2024-06-04T02:37:52.630" v="13557"/>
          <ac:cxnSpMkLst>
            <pc:docMk/>
            <pc:sldMk cId="1472554453" sldId="947"/>
            <ac:cxnSpMk id="44" creationId="{55D19A3C-B45F-B70E-805D-3A75D409CE8B}"/>
          </ac:cxnSpMkLst>
        </pc:cxnChg>
        <pc:cxnChg chg="mod">
          <ac:chgData name="Phillip Kaufman" userId="c001b2a046940d7c" providerId="LiveId" clId="{5CB25B10-5B1C-4017-B167-ED3104435743}" dt="2024-05-14T06:46:49.703" v="762" actId="338"/>
          <ac:cxnSpMkLst>
            <pc:docMk/>
            <pc:sldMk cId="1472554453" sldId="947"/>
            <ac:cxnSpMk id="45" creationId="{AE332837-84F0-D11F-1F19-1276D3DDCCDD}"/>
          </ac:cxnSpMkLst>
        </pc:cxnChg>
        <pc:cxnChg chg="mod">
          <ac:chgData name="Phillip Kaufman" userId="c001b2a046940d7c" providerId="LiveId" clId="{5CB25B10-5B1C-4017-B167-ED3104435743}" dt="2024-06-04T02:37:52.630" v="13557"/>
          <ac:cxnSpMkLst>
            <pc:docMk/>
            <pc:sldMk cId="1472554453" sldId="947"/>
            <ac:cxnSpMk id="45" creationId="{B9F0C937-2C9C-043C-1871-C781364A6605}"/>
          </ac:cxnSpMkLst>
        </pc:cxnChg>
        <pc:cxnChg chg="mod">
          <ac:chgData name="Phillip Kaufman" userId="c001b2a046940d7c" providerId="LiveId" clId="{5CB25B10-5B1C-4017-B167-ED3104435743}" dt="2024-05-14T06:46:49.703" v="762" actId="338"/>
          <ac:cxnSpMkLst>
            <pc:docMk/>
            <pc:sldMk cId="1472554453" sldId="947"/>
            <ac:cxnSpMk id="46" creationId="{2A0F40D0-293F-7D88-E2F7-1F448080B287}"/>
          </ac:cxnSpMkLst>
        </pc:cxnChg>
        <pc:cxnChg chg="mod">
          <ac:chgData name="Phillip Kaufman" userId="c001b2a046940d7c" providerId="LiveId" clId="{5CB25B10-5B1C-4017-B167-ED3104435743}" dt="2024-06-04T02:37:52.630" v="13557"/>
          <ac:cxnSpMkLst>
            <pc:docMk/>
            <pc:sldMk cId="1472554453" sldId="947"/>
            <ac:cxnSpMk id="46" creationId="{6EC3627D-CC34-5C0E-D662-67199D4394DC}"/>
          </ac:cxnSpMkLst>
        </pc:cxnChg>
        <pc:cxnChg chg="mod">
          <ac:chgData name="Phillip Kaufman" userId="c001b2a046940d7c" providerId="LiveId" clId="{5CB25B10-5B1C-4017-B167-ED3104435743}" dt="2024-05-14T06:46:49.703" v="762" actId="338"/>
          <ac:cxnSpMkLst>
            <pc:docMk/>
            <pc:sldMk cId="1472554453" sldId="947"/>
            <ac:cxnSpMk id="47" creationId="{78AC2192-BE73-E2EB-81C5-ECC0B09703FB}"/>
          </ac:cxnSpMkLst>
        </pc:cxnChg>
        <pc:cxnChg chg="mod">
          <ac:chgData name="Phillip Kaufman" userId="c001b2a046940d7c" providerId="LiveId" clId="{5CB25B10-5B1C-4017-B167-ED3104435743}" dt="2024-05-14T06:46:49.703" v="762" actId="338"/>
          <ac:cxnSpMkLst>
            <pc:docMk/>
            <pc:sldMk cId="1472554453" sldId="947"/>
            <ac:cxnSpMk id="48" creationId="{7FED69A1-247C-DB70-8735-E70ADD38450A}"/>
          </ac:cxnSpMkLst>
        </pc:cxnChg>
        <pc:cxnChg chg="mod">
          <ac:chgData name="Phillip Kaufman" userId="c001b2a046940d7c" providerId="LiveId" clId="{5CB25B10-5B1C-4017-B167-ED3104435743}" dt="2024-05-14T06:46:49.703" v="762" actId="338"/>
          <ac:cxnSpMkLst>
            <pc:docMk/>
            <pc:sldMk cId="1472554453" sldId="947"/>
            <ac:cxnSpMk id="49" creationId="{BB8AE6BF-D27D-6470-AE9D-9E5F19777168}"/>
          </ac:cxnSpMkLst>
        </pc:cxnChg>
        <pc:cxnChg chg="mod">
          <ac:chgData name="Phillip Kaufman" userId="c001b2a046940d7c" providerId="LiveId" clId="{5CB25B10-5B1C-4017-B167-ED3104435743}" dt="2024-05-14T06:46:49.703" v="762" actId="338"/>
          <ac:cxnSpMkLst>
            <pc:docMk/>
            <pc:sldMk cId="1472554453" sldId="947"/>
            <ac:cxnSpMk id="50" creationId="{F5FD4B3E-95CD-F901-7129-274E423F1175}"/>
          </ac:cxnSpMkLst>
        </pc:cxnChg>
        <pc:cxnChg chg="mod">
          <ac:chgData name="Phillip Kaufman" userId="c001b2a046940d7c" providerId="LiveId" clId="{5CB25B10-5B1C-4017-B167-ED3104435743}" dt="2024-05-14T06:46:49.703" v="762" actId="338"/>
          <ac:cxnSpMkLst>
            <pc:docMk/>
            <pc:sldMk cId="1472554453" sldId="947"/>
            <ac:cxnSpMk id="51" creationId="{B042D568-A74F-8F5A-2D0D-DA4EC65F1449}"/>
          </ac:cxnSpMkLst>
        </pc:cxnChg>
        <pc:cxnChg chg="mod">
          <ac:chgData name="Phillip Kaufman" userId="c001b2a046940d7c" providerId="LiveId" clId="{5CB25B10-5B1C-4017-B167-ED3104435743}" dt="2024-06-02T23:34:22.853" v="12140"/>
          <ac:cxnSpMkLst>
            <pc:docMk/>
            <pc:sldMk cId="1472554453" sldId="947"/>
            <ac:cxnSpMk id="52" creationId="{4EA5AB83-EF8A-10D1-5D26-573EEEDF94B5}"/>
          </ac:cxnSpMkLst>
        </pc:cxnChg>
        <pc:cxnChg chg="mod">
          <ac:chgData name="Phillip Kaufman" userId="c001b2a046940d7c" providerId="LiveId" clId="{5CB25B10-5B1C-4017-B167-ED3104435743}" dt="2024-05-14T06:46:49.703" v="762" actId="338"/>
          <ac:cxnSpMkLst>
            <pc:docMk/>
            <pc:sldMk cId="1472554453" sldId="947"/>
            <ac:cxnSpMk id="52" creationId="{64C0D015-0EC7-D784-938D-C38EBB44D690}"/>
          </ac:cxnSpMkLst>
        </pc:cxnChg>
        <pc:cxnChg chg="mod">
          <ac:chgData name="Phillip Kaufman" userId="c001b2a046940d7c" providerId="LiveId" clId="{5CB25B10-5B1C-4017-B167-ED3104435743}" dt="2024-05-27T07:32:38.798" v="8678"/>
          <ac:cxnSpMkLst>
            <pc:docMk/>
            <pc:sldMk cId="1472554453" sldId="947"/>
            <ac:cxnSpMk id="53" creationId="{A10C1F46-BE91-197F-1DBB-EFD486A7D093}"/>
          </ac:cxnSpMkLst>
        </pc:cxnChg>
        <pc:cxnChg chg="mod">
          <ac:chgData name="Phillip Kaufman" userId="c001b2a046940d7c" providerId="LiveId" clId="{5CB25B10-5B1C-4017-B167-ED3104435743}" dt="2024-05-14T06:46:49.703" v="762" actId="338"/>
          <ac:cxnSpMkLst>
            <pc:docMk/>
            <pc:sldMk cId="1472554453" sldId="947"/>
            <ac:cxnSpMk id="53" creationId="{A3BFC0D1-0B55-1ED8-D481-2DCA54DF39D8}"/>
          </ac:cxnSpMkLst>
        </pc:cxnChg>
        <pc:cxnChg chg="mod">
          <ac:chgData name="Phillip Kaufman" userId="c001b2a046940d7c" providerId="LiveId" clId="{5CB25B10-5B1C-4017-B167-ED3104435743}" dt="2024-06-02T23:34:22.853" v="12140"/>
          <ac:cxnSpMkLst>
            <pc:docMk/>
            <pc:sldMk cId="1472554453" sldId="947"/>
            <ac:cxnSpMk id="53" creationId="{E2BEA0A9-45A6-EF0E-703F-933DF7BAF752}"/>
          </ac:cxnSpMkLst>
        </pc:cxnChg>
        <pc:cxnChg chg="mod">
          <ac:chgData name="Phillip Kaufman" userId="c001b2a046940d7c" providerId="LiveId" clId="{5CB25B10-5B1C-4017-B167-ED3104435743}" dt="2024-05-27T07:32:38.798" v="8678"/>
          <ac:cxnSpMkLst>
            <pc:docMk/>
            <pc:sldMk cId="1472554453" sldId="947"/>
            <ac:cxnSpMk id="54" creationId="{4B49FF55-CAA3-6C73-8A6E-30C4E06DCB36}"/>
          </ac:cxnSpMkLst>
        </pc:cxnChg>
        <pc:cxnChg chg="mod">
          <ac:chgData name="Phillip Kaufman" userId="c001b2a046940d7c" providerId="LiveId" clId="{5CB25B10-5B1C-4017-B167-ED3104435743}" dt="2024-05-14T06:46:49.703" v="762" actId="338"/>
          <ac:cxnSpMkLst>
            <pc:docMk/>
            <pc:sldMk cId="1472554453" sldId="947"/>
            <ac:cxnSpMk id="54" creationId="{E07D415A-545D-E17F-0A70-99BF25BD9523}"/>
          </ac:cxnSpMkLst>
        </pc:cxnChg>
        <pc:cxnChg chg="mod">
          <ac:chgData name="Phillip Kaufman" userId="c001b2a046940d7c" providerId="LiveId" clId="{5CB25B10-5B1C-4017-B167-ED3104435743}" dt="2024-05-14T06:46:49.703" v="762" actId="338"/>
          <ac:cxnSpMkLst>
            <pc:docMk/>
            <pc:sldMk cId="1472554453" sldId="947"/>
            <ac:cxnSpMk id="55" creationId="{527C0A29-A160-43A1-8488-81BBD2B24A72}"/>
          </ac:cxnSpMkLst>
        </pc:cxnChg>
        <pc:cxnChg chg="mod">
          <ac:chgData name="Phillip Kaufman" userId="c001b2a046940d7c" providerId="LiveId" clId="{5CB25B10-5B1C-4017-B167-ED3104435743}" dt="2024-05-14T06:46:49.703" v="762" actId="338"/>
          <ac:cxnSpMkLst>
            <pc:docMk/>
            <pc:sldMk cId="1472554453" sldId="947"/>
            <ac:cxnSpMk id="56" creationId="{E9D086D7-243A-DAD2-B03A-E3B645AE657C}"/>
          </ac:cxnSpMkLst>
        </pc:cxnChg>
        <pc:cxnChg chg="mod">
          <ac:chgData name="Phillip Kaufman" userId="c001b2a046940d7c" providerId="LiveId" clId="{5CB25B10-5B1C-4017-B167-ED3104435743}" dt="2024-05-14T06:46:49.703" v="762" actId="338"/>
          <ac:cxnSpMkLst>
            <pc:docMk/>
            <pc:sldMk cId="1472554453" sldId="947"/>
            <ac:cxnSpMk id="57" creationId="{F087534E-74A5-3B4B-F5DE-33E2A8DBE7A1}"/>
          </ac:cxnSpMkLst>
        </pc:cxnChg>
        <pc:cxnChg chg="mod">
          <ac:chgData name="Phillip Kaufman" userId="c001b2a046940d7c" providerId="LiveId" clId="{5CB25B10-5B1C-4017-B167-ED3104435743}" dt="2024-06-02T23:35:31.027" v="12160"/>
          <ac:cxnSpMkLst>
            <pc:docMk/>
            <pc:sldMk cId="1472554453" sldId="947"/>
            <ac:cxnSpMk id="58" creationId="{272CA3F3-9951-6F1C-C954-82E40B72D585}"/>
          </ac:cxnSpMkLst>
        </pc:cxnChg>
        <pc:cxnChg chg="mod">
          <ac:chgData name="Phillip Kaufman" userId="c001b2a046940d7c" providerId="LiveId" clId="{5CB25B10-5B1C-4017-B167-ED3104435743}" dt="2024-05-14T06:46:49.703" v="762" actId="338"/>
          <ac:cxnSpMkLst>
            <pc:docMk/>
            <pc:sldMk cId="1472554453" sldId="947"/>
            <ac:cxnSpMk id="58" creationId="{6927B7FF-6CAF-8E52-ADBC-30C394B4F166}"/>
          </ac:cxnSpMkLst>
        </pc:cxnChg>
        <pc:cxnChg chg="mod">
          <ac:chgData name="Phillip Kaufman" userId="c001b2a046940d7c" providerId="LiveId" clId="{5CB25B10-5B1C-4017-B167-ED3104435743}" dt="2024-05-14T06:46:49.703" v="762" actId="338"/>
          <ac:cxnSpMkLst>
            <pc:docMk/>
            <pc:sldMk cId="1472554453" sldId="947"/>
            <ac:cxnSpMk id="59" creationId="{D7C12C2E-7F19-2A54-CAF3-3AE2A31BED5B}"/>
          </ac:cxnSpMkLst>
        </pc:cxnChg>
        <pc:cxnChg chg="mod">
          <ac:chgData name="Phillip Kaufman" userId="c001b2a046940d7c" providerId="LiveId" clId="{5CB25B10-5B1C-4017-B167-ED3104435743}" dt="2024-06-02T23:35:31.027" v="12160"/>
          <ac:cxnSpMkLst>
            <pc:docMk/>
            <pc:sldMk cId="1472554453" sldId="947"/>
            <ac:cxnSpMk id="59" creationId="{E0B1AB26-B051-0BE9-6289-F0B9CC50197A}"/>
          </ac:cxnSpMkLst>
        </pc:cxnChg>
        <pc:cxnChg chg="mod">
          <ac:chgData name="Phillip Kaufman" userId="c001b2a046940d7c" providerId="LiveId" clId="{5CB25B10-5B1C-4017-B167-ED3104435743}" dt="2024-05-14T06:46:49.703" v="762" actId="338"/>
          <ac:cxnSpMkLst>
            <pc:docMk/>
            <pc:sldMk cId="1472554453" sldId="947"/>
            <ac:cxnSpMk id="60" creationId="{4E3B0FCC-E0A2-F98B-2E24-29FF40535D86}"/>
          </ac:cxnSpMkLst>
        </pc:cxnChg>
        <pc:cxnChg chg="mod">
          <ac:chgData name="Phillip Kaufman" userId="c001b2a046940d7c" providerId="LiveId" clId="{5CB25B10-5B1C-4017-B167-ED3104435743}" dt="2024-05-30T06:22:17.921" v="9607"/>
          <ac:cxnSpMkLst>
            <pc:docMk/>
            <pc:sldMk cId="1472554453" sldId="947"/>
            <ac:cxnSpMk id="60" creationId="{B78A6B53-D324-71C8-45D8-56D1CB91A666}"/>
          </ac:cxnSpMkLst>
        </pc:cxnChg>
        <pc:cxnChg chg="mod">
          <ac:chgData name="Phillip Kaufman" userId="c001b2a046940d7c" providerId="LiveId" clId="{5CB25B10-5B1C-4017-B167-ED3104435743}" dt="2024-06-02T23:35:31.027" v="12160"/>
          <ac:cxnSpMkLst>
            <pc:docMk/>
            <pc:sldMk cId="1472554453" sldId="947"/>
            <ac:cxnSpMk id="60" creationId="{F7CF6349-91B0-7484-2F25-6410129EC852}"/>
          </ac:cxnSpMkLst>
        </pc:cxnChg>
        <pc:cxnChg chg="mod">
          <ac:chgData name="Phillip Kaufman" userId="c001b2a046940d7c" providerId="LiveId" clId="{5CB25B10-5B1C-4017-B167-ED3104435743}" dt="2024-06-02T23:35:31.027" v="12160"/>
          <ac:cxnSpMkLst>
            <pc:docMk/>
            <pc:sldMk cId="1472554453" sldId="947"/>
            <ac:cxnSpMk id="61" creationId="{9C4BB47F-4F55-2DBE-61DD-960B35A628DA}"/>
          </ac:cxnSpMkLst>
        </pc:cxnChg>
        <pc:cxnChg chg="mod">
          <ac:chgData name="Phillip Kaufman" userId="c001b2a046940d7c" providerId="LiveId" clId="{5CB25B10-5B1C-4017-B167-ED3104435743}" dt="2024-05-30T06:22:17.921" v="9607"/>
          <ac:cxnSpMkLst>
            <pc:docMk/>
            <pc:sldMk cId="1472554453" sldId="947"/>
            <ac:cxnSpMk id="61" creationId="{9F11D700-5F1D-E955-B7AA-E4CD5EA8A953}"/>
          </ac:cxnSpMkLst>
        </pc:cxnChg>
        <pc:cxnChg chg="mod">
          <ac:chgData name="Phillip Kaufman" userId="c001b2a046940d7c" providerId="LiveId" clId="{5CB25B10-5B1C-4017-B167-ED3104435743}" dt="2024-05-14T06:46:49.703" v="762" actId="338"/>
          <ac:cxnSpMkLst>
            <pc:docMk/>
            <pc:sldMk cId="1472554453" sldId="947"/>
            <ac:cxnSpMk id="61" creationId="{BBA6E28B-9E0E-98C4-05AC-AE7E5878354A}"/>
          </ac:cxnSpMkLst>
        </pc:cxnChg>
        <pc:cxnChg chg="mod">
          <ac:chgData name="Phillip Kaufman" userId="c001b2a046940d7c" providerId="LiveId" clId="{5CB25B10-5B1C-4017-B167-ED3104435743}" dt="2024-06-02T23:35:31.027" v="12160"/>
          <ac:cxnSpMkLst>
            <pc:docMk/>
            <pc:sldMk cId="1472554453" sldId="947"/>
            <ac:cxnSpMk id="62" creationId="{2B1D11B2-8E2B-9132-448A-5033D4C9CE48}"/>
          </ac:cxnSpMkLst>
        </pc:cxnChg>
        <pc:cxnChg chg="mod">
          <ac:chgData name="Phillip Kaufman" userId="c001b2a046940d7c" providerId="LiveId" clId="{5CB25B10-5B1C-4017-B167-ED3104435743}" dt="2024-05-30T06:22:17.921" v="9607"/>
          <ac:cxnSpMkLst>
            <pc:docMk/>
            <pc:sldMk cId="1472554453" sldId="947"/>
            <ac:cxnSpMk id="62" creationId="{8F592E92-B2DC-C9CA-791F-8A2967663E65}"/>
          </ac:cxnSpMkLst>
        </pc:cxnChg>
        <pc:cxnChg chg="mod">
          <ac:chgData name="Phillip Kaufman" userId="c001b2a046940d7c" providerId="LiveId" clId="{5CB25B10-5B1C-4017-B167-ED3104435743}" dt="2024-05-14T06:46:49.703" v="762" actId="338"/>
          <ac:cxnSpMkLst>
            <pc:docMk/>
            <pc:sldMk cId="1472554453" sldId="947"/>
            <ac:cxnSpMk id="62" creationId="{9998B8DB-A78D-C72D-AAAA-5214D0BF1BFC}"/>
          </ac:cxnSpMkLst>
        </pc:cxnChg>
        <pc:cxnChg chg="mod">
          <ac:chgData name="Phillip Kaufman" userId="c001b2a046940d7c" providerId="LiveId" clId="{5CB25B10-5B1C-4017-B167-ED3104435743}" dt="2024-05-30T06:22:17.921" v="9607"/>
          <ac:cxnSpMkLst>
            <pc:docMk/>
            <pc:sldMk cId="1472554453" sldId="947"/>
            <ac:cxnSpMk id="63" creationId="{4ED049C3-3B44-A94D-2E69-CD74A9680A28}"/>
          </ac:cxnSpMkLst>
        </pc:cxnChg>
        <pc:cxnChg chg="mod">
          <ac:chgData name="Phillip Kaufman" userId="c001b2a046940d7c" providerId="LiveId" clId="{5CB25B10-5B1C-4017-B167-ED3104435743}" dt="2024-06-02T23:35:31.027" v="12160"/>
          <ac:cxnSpMkLst>
            <pc:docMk/>
            <pc:sldMk cId="1472554453" sldId="947"/>
            <ac:cxnSpMk id="63" creationId="{C1D2085F-4A4B-E74C-CC56-AC7614B959D7}"/>
          </ac:cxnSpMkLst>
        </pc:cxnChg>
        <pc:cxnChg chg="mod">
          <ac:chgData name="Phillip Kaufman" userId="c001b2a046940d7c" providerId="LiveId" clId="{5CB25B10-5B1C-4017-B167-ED3104435743}" dt="2024-05-14T06:46:49.703" v="762" actId="338"/>
          <ac:cxnSpMkLst>
            <pc:docMk/>
            <pc:sldMk cId="1472554453" sldId="947"/>
            <ac:cxnSpMk id="63" creationId="{C6A19007-F9CF-2EF8-D92D-E234B331937C}"/>
          </ac:cxnSpMkLst>
        </pc:cxnChg>
        <pc:cxnChg chg="mod">
          <ac:chgData name="Phillip Kaufman" userId="c001b2a046940d7c" providerId="LiveId" clId="{5CB25B10-5B1C-4017-B167-ED3104435743}" dt="2024-05-14T06:46:49.703" v="762" actId="338"/>
          <ac:cxnSpMkLst>
            <pc:docMk/>
            <pc:sldMk cId="1472554453" sldId="947"/>
            <ac:cxnSpMk id="64" creationId="{0AA79403-A288-32E0-7B89-04A80FDF6555}"/>
          </ac:cxnSpMkLst>
        </pc:cxnChg>
        <pc:cxnChg chg="mod">
          <ac:chgData name="Phillip Kaufman" userId="c001b2a046940d7c" providerId="LiveId" clId="{5CB25B10-5B1C-4017-B167-ED3104435743}" dt="2024-05-30T06:22:17.921" v="9607"/>
          <ac:cxnSpMkLst>
            <pc:docMk/>
            <pc:sldMk cId="1472554453" sldId="947"/>
            <ac:cxnSpMk id="64" creationId="{1A2E22CC-B80E-DD27-E6A2-191B94DCC35D}"/>
          </ac:cxnSpMkLst>
        </pc:cxnChg>
        <pc:cxnChg chg="mod">
          <ac:chgData name="Phillip Kaufman" userId="c001b2a046940d7c" providerId="LiveId" clId="{5CB25B10-5B1C-4017-B167-ED3104435743}" dt="2024-06-02T23:35:31.027" v="12160"/>
          <ac:cxnSpMkLst>
            <pc:docMk/>
            <pc:sldMk cId="1472554453" sldId="947"/>
            <ac:cxnSpMk id="64" creationId="{65955D74-34A5-F103-CF60-D6295B72417F}"/>
          </ac:cxnSpMkLst>
        </pc:cxnChg>
        <pc:cxnChg chg="mod">
          <ac:chgData name="Phillip Kaufman" userId="c001b2a046940d7c" providerId="LiveId" clId="{5CB25B10-5B1C-4017-B167-ED3104435743}" dt="2024-06-02T23:35:31.027" v="12160"/>
          <ac:cxnSpMkLst>
            <pc:docMk/>
            <pc:sldMk cId="1472554453" sldId="947"/>
            <ac:cxnSpMk id="65" creationId="{0225CFF1-6991-18D8-3752-8940BA67034C}"/>
          </ac:cxnSpMkLst>
        </pc:cxnChg>
        <pc:cxnChg chg="mod">
          <ac:chgData name="Phillip Kaufman" userId="c001b2a046940d7c" providerId="LiveId" clId="{5CB25B10-5B1C-4017-B167-ED3104435743}" dt="2024-05-14T06:46:49.703" v="762" actId="338"/>
          <ac:cxnSpMkLst>
            <pc:docMk/>
            <pc:sldMk cId="1472554453" sldId="947"/>
            <ac:cxnSpMk id="65" creationId="{8FE5B8ED-34EE-B026-360B-08EE8B788C05}"/>
          </ac:cxnSpMkLst>
        </pc:cxnChg>
        <pc:cxnChg chg="mod">
          <ac:chgData name="Phillip Kaufman" userId="c001b2a046940d7c" providerId="LiveId" clId="{5CB25B10-5B1C-4017-B167-ED3104435743}" dt="2024-05-30T06:22:17.921" v="9607"/>
          <ac:cxnSpMkLst>
            <pc:docMk/>
            <pc:sldMk cId="1472554453" sldId="947"/>
            <ac:cxnSpMk id="65" creationId="{D11C375D-0B1F-DB37-1B1A-83BC41C80262}"/>
          </ac:cxnSpMkLst>
        </pc:cxnChg>
        <pc:cxnChg chg="mod">
          <ac:chgData name="Phillip Kaufman" userId="c001b2a046940d7c" providerId="LiveId" clId="{5CB25B10-5B1C-4017-B167-ED3104435743}" dt="2024-06-02T23:35:31.027" v="12160"/>
          <ac:cxnSpMkLst>
            <pc:docMk/>
            <pc:sldMk cId="1472554453" sldId="947"/>
            <ac:cxnSpMk id="66" creationId="{B07BB2F8-EE5E-13E7-F483-060D38F06411}"/>
          </ac:cxnSpMkLst>
        </pc:cxnChg>
        <pc:cxnChg chg="mod">
          <ac:chgData name="Phillip Kaufman" userId="c001b2a046940d7c" providerId="LiveId" clId="{5CB25B10-5B1C-4017-B167-ED3104435743}" dt="2024-05-30T06:22:17.921" v="9607"/>
          <ac:cxnSpMkLst>
            <pc:docMk/>
            <pc:sldMk cId="1472554453" sldId="947"/>
            <ac:cxnSpMk id="66" creationId="{CC73C4F6-42B6-4B8C-5E0F-0CEDD0396C89}"/>
          </ac:cxnSpMkLst>
        </pc:cxnChg>
        <pc:cxnChg chg="mod">
          <ac:chgData name="Phillip Kaufman" userId="c001b2a046940d7c" providerId="LiveId" clId="{5CB25B10-5B1C-4017-B167-ED3104435743}" dt="2024-05-14T06:46:49.703" v="762" actId="338"/>
          <ac:cxnSpMkLst>
            <pc:docMk/>
            <pc:sldMk cId="1472554453" sldId="947"/>
            <ac:cxnSpMk id="66" creationId="{EEEB6195-B676-16EC-30F4-59ACE4066F8A}"/>
          </ac:cxnSpMkLst>
        </pc:cxnChg>
        <pc:cxnChg chg="mod">
          <ac:chgData name="Phillip Kaufman" userId="c001b2a046940d7c" providerId="LiveId" clId="{5CB25B10-5B1C-4017-B167-ED3104435743}" dt="2024-06-02T23:35:31.027" v="12160"/>
          <ac:cxnSpMkLst>
            <pc:docMk/>
            <pc:sldMk cId="1472554453" sldId="947"/>
            <ac:cxnSpMk id="67" creationId="{22774D05-7893-8EF4-F977-89113B6296F3}"/>
          </ac:cxnSpMkLst>
        </pc:cxnChg>
        <pc:cxnChg chg="mod">
          <ac:chgData name="Phillip Kaufman" userId="c001b2a046940d7c" providerId="LiveId" clId="{5CB25B10-5B1C-4017-B167-ED3104435743}" dt="2024-05-14T06:46:49.703" v="762" actId="338"/>
          <ac:cxnSpMkLst>
            <pc:docMk/>
            <pc:sldMk cId="1472554453" sldId="947"/>
            <ac:cxnSpMk id="67" creationId="{68C59A6A-F7EF-62AC-E068-C5A961D6C98C}"/>
          </ac:cxnSpMkLst>
        </pc:cxnChg>
        <pc:cxnChg chg="mod">
          <ac:chgData name="Phillip Kaufman" userId="c001b2a046940d7c" providerId="LiveId" clId="{5CB25B10-5B1C-4017-B167-ED3104435743}" dt="2024-05-30T06:22:17.921" v="9607"/>
          <ac:cxnSpMkLst>
            <pc:docMk/>
            <pc:sldMk cId="1472554453" sldId="947"/>
            <ac:cxnSpMk id="67" creationId="{D17175BE-A585-F771-7538-67AB7D48ABDE}"/>
          </ac:cxnSpMkLst>
        </pc:cxnChg>
        <pc:cxnChg chg="mod">
          <ac:chgData name="Phillip Kaufman" userId="c001b2a046940d7c" providerId="LiveId" clId="{5CB25B10-5B1C-4017-B167-ED3104435743}" dt="2024-05-14T06:46:49.703" v="762" actId="338"/>
          <ac:cxnSpMkLst>
            <pc:docMk/>
            <pc:sldMk cId="1472554453" sldId="947"/>
            <ac:cxnSpMk id="68" creationId="{1836FB47-6551-E83C-0E6C-15C0245A1525}"/>
          </ac:cxnSpMkLst>
        </pc:cxnChg>
        <pc:cxnChg chg="mod">
          <ac:chgData name="Phillip Kaufman" userId="c001b2a046940d7c" providerId="LiveId" clId="{5CB25B10-5B1C-4017-B167-ED3104435743}" dt="2024-06-02T23:35:31.027" v="12160"/>
          <ac:cxnSpMkLst>
            <pc:docMk/>
            <pc:sldMk cId="1472554453" sldId="947"/>
            <ac:cxnSpMk id="68" creationId="{18800D23-7156-99C7-2E94-85692332D27A}"/>
          </ac:cxnSpMkLst>
        </pc:cxnChg>
        <pc:cxnChg chg="mod">
          <ac:chgData name="Phillip Kaufman" userId="c001b2a046940d7c" providerId="LiveId" clId="{5CB25B10-5B1C-4017-B167-ED3104435743}" dt="2024-05-30T06:22:17.921" v="9607"/>
          <ac:cxnSpMkLst>
            <pc:docMk/>
            <pc:sldMk cId="1472554453" sldId="947"/>
            <ac:cxnSpMk id="68" creationId="{23B5A69A-78FF-9B00-9D1F-963849F3DE38}"/>
          </ac:cxnSpMkLst>
        </pc:cxnChg>
        <pc:cxnChg chg="mod">
          <ac:chgData name="Phillip Kaufman" userId="c001b2a046940d7c" providerId="LiveId" clId="{5CB25B10-5B1C-4017-B167-ED3104435743}" dt="2024-06-02T23:35:31.027" v="12160"/>
          <ac:cxnSpMkLst>
            <pc:docMk/>
            <pc:sldMk cId="1472554453" sldId="947"/>
            <ac:cxnSpMk id="69" creationId="{A7D8DABC-8733-2C22-07DD-FD74DFF773D3}"/>
          </ac:cxnSpMkLst>
        </pc:cxnChg>
        <pc:cxnChg chg="mod">
          <ac:chgData name="Phillip Kaufman" userId="c001b2a046940d7c" providerId="LiveId" clId="{5CB25B10-5B1C-4017-B167-ED3104435743}" dt="2024-05-14T06:46:49.703" v="762" actId="338"/>
          <ac:cxnSpMkLst>
            <pc:docMk/>
            <pc:sldMk cId="1472554453" sldId="947"/>
            <ac:cxnSpMk id="69" creationId="{B2FC5DB3-37D4-4AD5-31CD-EE5E1B91BEB0}"/>
          </ac:cxnSpMkLst>
        </pc:cxnChg>
        <pc:cxnChg chg="mod">
          <ac:chgData name="Phillip Kaufman" userId="c001b2a046940d7c" providerId="LiveId" clId="{5CB25B10-5B1C-4017-B167-ED3104435743}" dt="2024-05-30T06:22:17.921" v="9607"/>
          <ac:cxnSpMkLst>
            <pc:docMk/>
            <pc:sldMk cId="1472554453" sldId="947"/>
            <ac:cxnSpMk id="69" creationId="{BE60B959-239F-C04E-E43F-0B95B03B37AE}"/>
          </ac:cxnSpMkLst>
        </pc:cxnChg>
        <pc:cxnChg chg="mod">
          <ac:chgData name="Phillip Kaufman" userId="c001b2a046940d7c" providerId="LiveId" clId="{5CB25B10-5B1C-4017-B167-ED3104435743}" dt="2024-06-02T23:35:31.027" v="12160"/>
          <ac:cxnSpMkLst>
            <pc:docMk/>
            <pc:sldMk cId="1472554453" sldId="947"/>
            <ac:cxnSpMk id="70" creationId="{911328A6-0D83-AAE4-2738-ABF8F5EC7047}"/>
          </ac:cxnSpMkLst>
        </pc:cxnChg>
        <pc:cxnChg chg="mod">
          <ac:chgData name="Phillip Kaufman" userId="c001b2a046940d7c" providerId="LiveId" clId="{5CB25B10-5B1C-4017-B167-ED3104435743}" dt="2024-05-30T06:22:17.921" v="9607"/>
          <ac:cxnSpMkLst>
            <pc:docMk/>
            <pc:sldMk cId="1472554453" sldId="947"/>
            <ac:cxnSpMk id="70" creationId="{981A60E8-C3D4-3C70-3EA1-094F0F56A6CA}"/>
          </ac:cxnSpMkLst>
        </pc:cxnChg>
        <pc:cxnChg chg="mod">
          <ac:chgData name="Phillip Kaufman" userId="c001b2a046940d7c" providerId="LiveId" clId="{5CB25B10-5B1C-4017-B167-ED3104435743}" dt="2024-05-14T06:46:49.703" v="762" actId="338"/>
          <ac:cxnSpMkLst>
            <pc:docMk/>
            <pc:sldMk cId="1472554453" sldId="947"/>
            <ac:cxnSpMk id="70" creationId="{9EEDEE62-9379-52AA-2C89-18EC532C0C88}"/>
          </ac:cxnSpMkLst>
        </pc:cxnChg>
        <pc:cxnChg chg="mod">
          <ac:chgData name="Phillip Kaufman" userId="c001b2a046940d7c" providerId="LiveId" clId="{5CB25B10-5B1C-4017-B167-ED3104435743}" dt="2024-06-02T23:35:31.027" v="12160"/>
          <ac:cxnSpMkLst>
            <pc:docMk/>
            <pc:sldMk cId="1472554453" sldId="947"/>
            <ac:cxnSpMk id="71" creationId="{0F57309D-3D53-8EE7-8D5F-7FBE81F91890}"/>
          </ac:cxnSpMkLst>
        </pc:cxnChg>
        <pc:cxnChg chg="mod">
          <ac:chgData name="Phillip Kaufman" userId="c001b2a046940d7c" providerId="LiveId" clId="{5CB25B10-5B1C-4017-B167-ED3104435743}" dt="2024-05-30T06:22:17.921" v="9607"/>
          <ac:cxnSpMkLst>
            <pc:docMk/>
            <pc:sldMk cId="1472554453" sldId="947"/>
            <ac:cxnSpMk id="71" creationId="{74AB85B9-CE32-B189-7BA8-BE8A2F75FE78}"/>
          </ac:cxnSpMkLst>
        </pc:cxnChg>
        <pc:cxnChg chg="mod">
          <ac:chgData name="Phillip Kaufman" userId="c001b2a046940d7c" providerId="LiveId" clId="{5CB25B10-5B1C-4017-B167-ED3104435743}" dt="2024-05-14T06:46:49.703" v="762" actId="338"/>
          <ac:cxnSpMkLst>
            <pc:docMk/>
            <pc:sldMk cId="1472554453" sldId="947"/>
            <ac:cxnSpMk id="71" creationId="{E6CA93C0-F7C5-95B2-B37F-FED0C2BD8704}"/>
          </ac:cxnSpMkLst>
        </pc:cxnChg>
        <pc:cxnChg chg="mod">
          <ac:chgData name="Phillip Kaufman" userId="c001b2a046940d7c" providerId="LiveId" clId="{5CB25B10-5B1C-4017-B167-ED3104435743}" dt="2024-05-30T06:22:17.921" v="9607"/>
          <ac:cxnSpMkLst>
            <pc:docMk/>
            <pc:sldMk cId="1472554453" sldId="947"/>
            <ac:cxnSpMk id="72" creationId="{3DDCD51B-B216-D3BF-2A53-373AA1B32976}"/>
          </ac:cxnSpMkLst>
        </pc:cxnChg>
        <pc:cxnChg chg="mod">
          <ac:chgData name="Phillip Kaufman" userId="c001b2a046940d7c" providerId="LiveId" clId="{5CB25B10-5B1C-4017-B167-ED3104435743}" dt="2024-06-02T23:35:31.027" v="12160"/>
          <ac:cxnSpMkLst>
            <pc:docMk/>
            <pc:sldMk cId="1472554453" sldId="947"/>
            <ac:cxnSpMk id="72" creationId="{A8118C10-3283-8C3D-71E4-8FDF9C63040B}"/>
          </ac:cxnSpMkLst>
        </pc:cxnChg>
        <pc:cxnChg chg="mod">
          <ac:chgData name="Phillip Kaufman" userId="c001b2a046940d7c" providerId="LiveId" clId="{5CB25B10-5B1C-4017-B167-ED3104435743}" dt="2024-05-14T06:46:49.703" v="762" actId="338"/>
          <ac:cxnSpMkLst>
            <pc:docMk/>
            <pc:sldMk cId="1472554453" sldId="947"/>
            <ac:cxnSpMk id="72" creationId="{B02FAFC3-3BA2-B1B3-2D66-613C53F5C388}"/>
          </ac:cxnSpMkLst>
        </pc:cxnChg>
        <pc:cxnChg chg="mod">
          <ac:chgData name="Phillip Kaufman" userId="c001b2a046940d7c" providerId="LiveId" clId="{5CB25B10-5B1C-4017-B167-ED3104435743}" dt="2024-05-30T06:22:17.921" v="9607"/>
          <ac:cxnSpMkLst>
            <pc:docMk/>
            <pc:sldMk cId="1472554453" sldId="947"/>
            <ac:cxnSpMk id="73" creationId="{1C0F5E2A-4164-E31B-9739-240CFAB0E279}"/>
          </ac:cxnSpMkLst>
        </pc:cxnChg>
        <pc:cxnChg chg="mod">
          <ac:chgData name="Phillip Kaufman" userId="c001b2a046940d7c" providerId="LiveId" clId="{5CB25B10-5B1C-4017-B167-ED3104435743}" dt="2024-05-14T06:46:49.703" v="762" actId="338"/>
          <ac:cxnSpMkLst>
            <pc:docMk/>
            <pc:sldMk cId="1472554453" sldId="947"/>
            <ac:cxnSpMk id="73" creationId="{25E48E28-B448-639F-0092-73E1E1264519}"/>
          </ac:cxnSpMkLst>
        </pc:cxnChg>
        <pc:cxnChg chg="mod">
          <ac:chgData name="Phillip Kaufman" userId="c001b2a046940d7c" providerId="LiveId" clId="{5CB25B10-5B1C-4017-B167-ED3104435743}" dt="2024-06-02T23:35:31.027" v="12160"/>
          <ac:cxnSpMkLst>
            <pc:docMk/>
            <pc:sldMk cId="1472554453" sldId="947"/>
            <ac:cxnSpMk id="73" creationId="{E85C7CC9-52A8-7B2F-7AC0-D5E9552002B5}"/>
          </ac:cxnSpMkLst>
        </pc:cxnChg>
        <pc:cxnChg chg="mod">
          <ac:chgData name="Phillip Kaufman" userId="c001b2a046940d7c" providerId="LiveId" clId="{5CB25B10-5B1C-4017-B167-ED3104435743}" dt="2024-05-14T06:46:49.703" v="762" actId="338"/>
          <ac:cxnSpMkLst>
            <pc:docMk/>
            <pc:sldMk cId="1472554453" sldId="947"/>
            <ac:cxnSpMk id="74" creationId="{298E67C6-1098-8326-8A9F-C9FD0C64637C}"/>
          </ac:cxnSpMkLst>
        </pc:cxnChg>
        <pc:cxnChg chg="mod">
          <ac:chgData name="Phillip Kaufman" userId="c001b2a046940d7c" providerId="LiveId" clId="{5CB25B10-5B1C-4017-B167-ED3104435743}" dt="2024-06-02T23:35:31.027" v="12160"/>
          <ac:cxnSpMkLst>
            <pc:docMk/>
            <pc:sldMk cId="1472554453" sldId="947"/>
            <ac:cxnSpMk id="74" creationId="{53B08DC3-F800-322F-C20A-09F104D5FE1A}"/>
          </ac:cxnSpMkLst>
        </pc:cxnChg>
        <pc:cxnChg chg="mod">
          <ac:chgData name="Phillip Kaufman" userId="c001b2a046940d7c" providerId="LiveId" clId="{5CB25B10-5B1C-4017-B167-ED3104435743}" dt="2024-05-30T06:22:17.921" v="9607"/>
          <ac:cxnSpMkLst>
            <pc:docMk/>
            <pc:sldMk cId="1472554453" sldId="947"/>
            <ac:cxnSpMk id="74" creationId="{749791EC-2F0D-1EF3-711D-A7188C291C04}"/>
          </ac:cxnSpMkLst>
        </pc:cxnChg>
        <pc:cxnChg chg="mod">
          <ac:chgData name="Phillip Kaufman" userId="c001b2a046940d7c" providerId="LiveId" clId="{5CB25B10-5B1C-4017-B167-ED3104435743}" dt="2024-05-14T06:46:49.703" v="762" actId="338"/>
          <ac:cxnSpMkLst>
            <pc:docMk/>
            <pc:sldMk cId="1472554453" sldId="947"/>
            <ac:cxnSpMk id="75" creationId="{45375A77-C7B4-9FCD-494F-C565F8D3B229}"/>
          </ac:cxnSpMkLst>
        </pc:cxnChg>
        <pc:cxnChg chg="mod">
          <ac:chgData name="Phillip Kaufman" userId="c001b2a046940d7c" providerId="LiveId" clId="{5CB25B10-5B1C-4017-B167-ED3104435743}" dt="2024-05-30T06:22:17.921" v="9607"/>
          <ac:cxnSpMkLst>
            <pc:docMk/>
            <pc:sldMk cId="1472554453" sldId="947"/>
            <ac:cxnSpMk id="75" creationId="{7D87C66D-D687-A749-17F0-909C12C8EB74}"/>
          </ac:cxnSpMkLst>
        </pc:cxnChg>
        <pc:cxnChg chg="mod">
          <ac:chgData name="Phillip Kaufman" userId="c001b2a046940d7c" providerId="LiveId" clId="{5CB25B10-5B1C-4017-B167-ED3104435743}" dt="2024-06-02T23:35:31.027" v="12160"/>
          <ac:cxnSpMkLst>
            <pc:docMk/>
            <pc:sldMk cId="1472554453" sldId="947"/>
            <ac:cxnSpMk id="75" creationId="{9E21B93E-D8FA-E7A5-76F7-9170EB894EEC}"/>
          </ac:cxnSpMkLst>
        </pc:cxnChg>
        <pc:cxnChg chg="mod">
          <ac:chgData name="Phillip Kaufman" userId="c001b2a046940d7c" providerId="LiveId" clId="{5CB25B10-5B1C-4017-B167-ED3104435743}" dt="2024-06-02T23:35:31.027" v="12160"/>
          <ac:cxnSpMkLst>
            <pc:docMk/>
            <pc:sldMk cId="1472554453" sldId="947"/>
            <ac:cxnSpMk id="76" creationId="{2FB5BE92-03EA-6896-FB1A-50F869639162}"/>
          </ac:cxnSpMkLst>
        </pc:cxnChg>
        <pc:cxnChg chg="mod">
          <ac:chgData name="Phillip Kaufman" userId="c001b2a046940d7c" providerId="LiveId" clId="{5CB25B10-5B1C-4017-B167-ED3104435743}" dt="2024-05-14T06:46:49.703" v="762" actId="338"/>
          <ac:cxnSpMkLst>
            <pc:docMk/>
            <pc:sldMk cId="1472554453" sldId="947"/>
            <ac:cxnSpMk id="76" creationId="{7CB275DC-1F4C-7F6B-2EBA-CE1E677A4A9D}"/>
          </ac:cxnSpMkLst>
        </pc:cxnChg>
        <pc:cxnChg chg="mod">
          <ac:chgData name="Phillip Kaufman" userId="c001b2a046940d7c" providerId="LiveId" clId="{5CB25B10-5B1C-4017-B167-ED3104435743}" dt="2024-05-30T06:22:17.921" v="9607"/>
          <ac:cxnSpMkLst>
            <pc:docMk/>
            <pc:sldMk cId="1472554453" sldId="947"/>
            <ac:cxnSpMk id="76" creationId="{D176F6C4-127A-C1D7-86C3-7A20EF90A202}"/>
          </ac:cxnSpMkLst>
        </pc:cxnChg>
        <pc:cxnChg chg="mod">
          <ac:chgData name="Phillip Kaufman" userId="c001b2a046940d7c" providerId="LiveId" clId="{5CB25B10-5B1C-4017-B167-ED3104435743}" dt="2024-06-02T23:35:31.027" v="12160"/>
          <ac:cxnSpMkLst>
            <pc:docMk/>
            <pc:sldMk cId="1472554453" sldId="947"/>
            <ac:cxnSpMk id="77" creationId="{0623BFB3-639C-ABAE-A4A5-275F674606DF}"/>
          </ac:cxnSpMkLst>
        </pc:cxnChg>
        <pc:cxnChg chg="mod">
          <ac:chgData name="Phillip Kaufman" userId="c001b2a046940d7c" providerId="LiveId" clId="{5CB25B10-5B1C-4017-B167-ED3104435743}" dt="2024-05-30T06:22:17.921" v="9607"/>
          <ac:cxnSpMkLst>
            <pc:docMk/>
            <pc:sldMk cId="1472554453" sldId="947"/>
            <ac:cxnSpMk id="77" creationId="{E0503CEA-1707-07F2-0E61-995195F89067}"/>
          </ac:cxnSpMkLst>
        </pc:cxnChg>
        <pc:cxnChg chg="mod">
          <ac:chgData name="Phillip Kaufman" userId="c001b2a046940d7c" providerId="LiveId" clId="{5CB25B10-5B1C-4017-B167-ED3104435743}" dt="2024-06-02T23:35:31.027" v="12160"/>
          <ac:cxnSpMkLst>
            <pc:docMk/>
            <pc:sldMk cId="1472554453" sldId="947"/>
            <ac:cxnSpMk id="78" creationId="{79FB9FC7-6974-4F03-CF61-53266EDEB44D}"/>
          </ac:cxnSpMkLst>
        </pc:cxnChg>
        <pc:cxnChg chg="mod">
          <ac:chgData name="Phillip Kaufman" userId="c001b2a046940d7c" providerId="LiveId" clId="{5CB25B10-5B1C-4017-B167-ED3104435743}" dt="2024-05-30T06:22:17.921" v="9607"/>
          <ac:cxnSpMkLst>
            <pc:docMk/>
            <pc:sldMk cId="1472554453" sldId="947"/>
            <ac:cxnSpMk id="78" creationId="{C464D27F-1B18-2E3B-C62E-C0938B060F52}"/>
          </ac:cxnSpMkLst>
        </pc:cxnChg>
        <pc:cxnChg chg="mod">
          <ac:chgData name="Phillip Kaufman" userId="c001b2a046940d7c" providerId="LiveId" clId="{5CB25B10-5B1C-4017-B167-ED3104435743}" dt="2024-05-30T06:22:17.921" v="9607"/>
          <ac:cxnSpMkLst>
            <pc:docMk/>
            <pc:sldMk cId="1472554453" sldId="947"/>
            <ac:cxnSpMk id="79" creationId="{5B368359-6DE5-C98C-4DF6-E916B41C9130}"/>
          </ac:cxnSpMkLst>
        </pc:cxnChg>
        <pc:cxnChg chg="mod">
          <ac:chgData name="Phillip Kaufman" userId="c001b2a046940d7c" providerId="LiveId" clId="{5CB25B10-5B1C-4017-B167-ED3104435743}" dt="2024-06-02T23:35:31.027" v="12160"/>
          <ac:cxnSpMkLst>
            <pc:docMk/>
            <pc:sldMk cId="1472554453" sldId="947"/>
            <ac:cxnSpMk id="79" creationId="{D27B3929-0773-D12F-939A-3978EC02200D}"/>
          </ac:cxnSpMkLst>
        </pc:cxnChg>
        <pc:cxnChg chg="mod">
          <ac:chgData name="Phillip Kaufman" userId="c001b2a046940d7c" providerId="LiveId" clId="{5CB25B10-5B1C-4017-B167-ED3104435743}" dt="2024-06-02T23:35:31.027" v="12160"/>
          <ac:cxnSpMkLst>
            <pc:docMk/>
            <pc:sldMk cId="1472554453" sldId="947"/>
            <ac:cxnSpMk id="80" creationId="{6243F5DA-9D93-AE32-136A-CD925CE85FFD}"/>
          </ac:cxnSpMkLst>
        </pc:cxnChg>
        <pc:cxnChg chg="mod">
          <ac:chgData name="Phillip Kaufman" userId="c001b2a046940d7c" providerId="LiveId" clId="{5CB25B10-5B1C-4017-B167-ED3104435743}" dt="2024-05-30T06:22:17.921" v="9607"/>
          <ac:cxnSpMkLst>
            <pc:docMk/>
            <pc:sldMk cId="1472554453" sldId="947"/>
            <ac:cxnSpMk id="80" creationId="{ACE46CE2-D21D-328A-8951-7E73169D9BA4}"/>
          </ac:cxnSpMkLst>
        </pc:cxnChg>
        <pc:cxnChg chg="mod">
          <ac:chgData name="Phillip Kaufman" userId="c001b2a046940d7c" providerId="LiveId" clId="{5CB25B10-5B1C-4017-B167-ED3104435743}" dt="2024-05-14T06:46:49.703" v="762" actId="338"/>
          <ac:cxnSpMkLst>
            <pc:docMk/>
            <pc:sldMk cId="1472554453" sldId="947"/>
            <ac:cxnSpMk id="80" creationId="{DA253E7E-97F7-383E-A99E-6675C9EBE620}"/>
          </ac:cxnSpMkLst>
        </pc:cxnChg>
        <pc:cxnChg chg="mod">
          <ac:chgData name="Phillip Kaufman" userId="c001b2a046940d7c" providerId="LiveId" clId="{5CB25B10-5B1C-4017-B167-ED3104435743}" dt="2024-05-14T06:46:49.703" v="762" actId="338"/>
          <ac:cxnSpMkLst>
            <pc:docMk/>
            <pc:sldMk cId="1472554453" sldId="947"/>
            <ac:cxnSpMk id="81" creationId="{B97D9803-A654-FC2D-FC21-BAE8F2E3A38B}"/>
          </ac:cxnSpMkLst>
        </pc:cxnChg>
        <pc:cxnChg chg="mod">
          <ac:chgData name="Phillip Kaufman" userId="c001b2a046940d7c" providerId="LiveId" clId="{5CB25B10-5B1C-4017-B167-ED3104435743}" dt="2024-05-30T06:22:17.921" v="9607"/>
          <ac:cxnSpMkLst>
            <pc:docMk/>
            <pc:sldMk cId="1472554453" sldId="947"/>
            <ac:cxnSpMk id="81" creationId="{BD6903C4-81E4-42DF-47CE-06C746D52140}"/>
          </ac:cxnSpMkLst>
        </pc:cxnChg>
        <pc:cxnChg chg="mod">
          <ac:chgData name="Phillip Kaufman" userId="c001b2a046940d7c" providerId="LiveId" clId="{5CB25B10-5B1C-4017-B167-ED3104435743}" dt="2024-06-02T23:35:31.027" v="12160"/>
          <ac:cxnSpMkLst>
            <pc:docMk/>
            <pc:sldMk cId="1472554453" sldId="947"/>
            <ac:cxnSpMk id="81" creationId="{CE2E2C3B-D895-1B9A-490B-DAEC6DA7F7D4}"/>
          </ac:cxnSpMkLst>
        </pc:cxnChg>
        <pc:cxnChg chg="mod">
          <ac:chgData name="Phillip Kaufman" userId="c001b2a046940d7c" providerId="LiveId" clId="{5CB25B10-5B1C-4017-B167-ED3104435743}" dt="2024-05-18T02:57:14.068" v="2624"/>
          <ac:cxnSpMkLst>
            <pc:docMk/>
            <pc:sldMk cId="1472554453" sldId="947"/>
            <ac:cxnSpMk id="83" creationId="{1AD7ACB5-1DE8-1D9C-606E-9A628C70F42D}"/>
          </ac:cxnSpMkLst>
        </pc:cxnChg>
        <pc:cxnChg chg="mod">
          <ac:chgData name="Phillip Kaufman" userId="c001b2a046940d7c" providerId="LiveId" clId="{5CB25B10-5B1C-4017-B167-ED3104435743}" dt="2024-05-30T06:22:17.921" v="9607"/>
          <ac:cxnSpMkLst>
            <pc:docMk/>
            <pc:sldMk cId="1472554453" sldId="947"/>
            <ac:cxnSpMk id="83" creationId="{4F98DFF8-0940-BEEC-518A-DCDCAF6A6AF6}"/>
          </ac:cxnSpMkLst>
        </pc:cxnChg>
        <pc:cxnChg chg="mod">
          <ac:chgData name="Phillip Kaufman" userId="c001b2a046940d7c" providerId="LiveId" clId="{5CB25B10-5B1C-4017-B167-ED3104435743}" dt="2024-06-02T23:35:31.027" v="12160"/>
          <ac:cxnSpMkLst>
            <pc:docMk/>
            <pc:sldMk cId="1472554453" sldId="947"/>
            <ac:cxnSpMk id="83" creationId="{79B7EFD4-5782-B4F4-C1E0-4E07DECD4305}"/>
          </ac:cxnSpMkLst>
        </pc:cxnChg>
        <pc:cxnChg chg="mod">
          <ac:chgData name="Phillip Kaufman" userId="c001b2a046940d7c" providerId="LiveId" clId="{5CB25B10-5B1C-4017-B167-ED3104435743}" dt="2024-05-30T06:22:17.921" v="9607"/>
          <ac:cxnSpMkLst>
            <pc:docMk/>
            <pc:sldMk cId="1472554453" sldId="947"/>
            <ac:cxnSpMk id="84" creationId="{1D224422-4431-AB69-C5BB-8E34D44F6F14}"/>
          </ac:cxnSpMkLst>
        </pc:cxnChg>
        <pc:cxnChg chg="mod">
          <ac:chgData name="Phillip Kaufman" userId="c001b2a046940d7c" providerId="LiveId" clId="{5CB25B10-5B1C-4017-B167-ED3104435743}" dt="2024-06-02T23:35:31.027" v="12160"/>
          <ac:cxnSpMkLst>
            <pc:docMk/>
            <pc:sldMk cId="1472554453" sldId="947"/>
            <ac:cxnSpMk id="84" creationId="{55D53D41-9D94-4B4A-D87B-87B811A78DB3}"/>
          </ac:cxnSpMkLst>
        </pc:cxnChg>
        <pc:cxnChg chg="mod">
          <ac:chgData name="Phillip Kaufman" userId="c001b2a046940d7c" providerId="LiveId" clId="{5CB25B10-5B1C-4017-B167-ED3104435743}" dt="2024-05-18T02:57:14.068" v="2624"/>
          <ac:cxnSpMkLst>
            <pc:docMk/>
            <pc:sldMk cId="1472554453" sldId="947"/>
            <ac:cxnSpMk id="85" creationId="{2BC0D56C-CBBB-9C07-04E9-3B2F61E936C8}"/>
          </ac:cxnSpMkLst>
        </pc:cxnChg>
        <pc:cxnChg chg="mod">
          <ac:chgData name="Phillip Kaufman" userId="c001b2a046940d7c" providerId="LiveId" clId="{5CB25B10-5B1C-4017-B167-ED3104435743}" dt="2024-06-02T23:35:31.027" v="12160"/>
          <ac:cxnSpMkLst>
            <pc:docMk/>
            <pc:sldMk cId="1472554453" sldId="947"/>
            <ac:cxnSpMk id="85" creationId="{6034F3B2-071B-B66C-9314-C5EAA2EBF9A0}"/>
          </ac:cxnSpMkLst>
        </pc:cxnChg>
        <pc:cxnChg chg="mod">
          <ac:chgData name="Phillip Kaufman" userId="c001b2a046940d7c" providerId="LiveId" clId="{5CB25B10-5B1C-4017-B167-ED3104435743}" dt="2024-05-30T06:22:17.921" v="9607"/>
          <ac:cxnSpMkLst>
            <pc:docMk/>
            <pc:sldMk cId="1472554453" sldId="947"/>
            <ac:cxnSpMk id="85" creationId="{8A514B3F-C241-F3F3-4F94-4742F0E75C9B}"/>
          </ac:cxnSpMkLst>
        </pc:cxnChg>
        <pc:cxnChg chg="mod">
          <ac:chgData name="Phillip Kaufman" userId="c001b2a046940d7c" providerId="LiveId" clId="{5CB25B10-5B1C-4017-B167-ED3104435743}" dt="2024-06-02T23:35:31.027" v="12160"/>
          <ac:cxnSpMkLst>
            <pc:docMk/>
            <pc:sldMk cId="1472554453" sldId="947"/>
            <ac:cxnSpMk id="86" creationId="{A2526EA0-57C9-33AA-0C90-AD817D4FCE19}"/>
          </ac:cxnSpMkLst>
        </pc:cxnChg>
        <pc:cxnChg chg="mod">
          <ac:chgData name="Phillip Kaufman" userId="c001b2a046940d7c" providerId="LiveId" clId="{5CB25B10-5B1C-4017-B167-ED3104435743}" dt="2024-05-18T02:57:14.068" v="2624"/>
          <ac:cxnSpMkLst>
            <pc:docMk/>
            <pc:sldMk cId="1472554453" sldId="947"/>
            <ac:cxnSpMk id="86" creationId="{A9EB8ED0-E9BA-6E2F-3830-5697E956221C}"/>
          </ac:cxnSpMkLst>
        </pc:cxnChg>
        <pc:cxnChg chg="mod">
          <ac:chgData name="Phillip Kaufman" userId="c001b2a046940d7c" providerId="LiveId" clId="{5CB25B10-5B1C-4017-B167-ED3104435743}" dt="2024-05-30T06:22:17.921" v="9607"/>
          <ac:cxnSpMkLst>
            <pc:docMk/>
            <pc:sldMk cId="1472554453" sldId="947"/>
            <ac:cxnSpMk id="86" creationId="{DF634240-BB27-3E51-B83B-81366C2200A3}"/>
          </ac:cxnSpMkLst>
        </pc:cxnChg>
        <pc:cxnChg chg="mod">
          <ac:chgData name="Phillip Kaufman" userId="c001b2a046940d7c" providerId="LiveId" clId="{5CB25B10-5B1C-4017-B167-ED3104435743}" dt="2024-05-18T02:57:14.068" v="2624"/>
          <ac:cxnSpMkLst>
            <pc:docMk/>
            <pc:sldMk cId="1472554453" sldId="947"/>
            <ac:cxnSpMk id="87" creationId="{212F33AF-89F6-0F58-8035-F0343E56FA57}"/>
          </ac:cxnSpMkLst>
        </pc:cxnChg>
        <pc:cxnChg chg="mod">
          <ac:chgData name="Phillip Kaufman" userId="c001b2a046940d7c" providerId="LiveId" clId="{5CB25B10-5B1C-4017-B167-ED3104435743}" dt="2024-05-30T06:22:17.921" v="9607"/>
          <ac:cxnSpMkLst>
            <pc:docMk/>
            <pc:sldMk cId="1472554453" sldId="947"/>
            <ac:cxnSpMk id="87" creationId="{81844410-9F1B-CDC5-BBC3-80E716432A34}"/>
          </ac:cxnSpMkLst>
        </pc:cxnChg>
        <pc:cxnChg chg="mod">
          <ac:chgData name="Phillip Kaufman" userId="c001b2a046940d7c" providerId="LiveId" clId="{5CB25B10-5B1C-4017-B167-ED3104435743}" dt="2024-06-02T23:35:31.027" v="12160"/>
          <ac:cxnSpMkLst>
            <pc:docMk/>
            <pc:sldMk cId="1472554453" sldId="947"/>
            <ac:cxnSpMk id="87" creationId="{D12C93BE-423C-D1A2-7A71-31F3DD562DB7}"/>
          </ac:cxnSpMkLst>
        </pc:cxnChg>
        <pc:cxnChg chg="mod">
          <ac:chgData name="Phillip Kaufman" userId="c001b2a046940d7c" providerId="LiveId" clId="{5CB25B10-5B1C-4017-B167-ED3104435743}" dt="2024-05-30T06:22:17.921" v="9607"/>
          <ac:cxnSpMkLst>
            <pc:docMk/>
            <pc:sldMk cId="1472554453" sldId="947"/>
            <ac:cxnSpMk id="88" creationId="{3AF1D69E-330F-2BD5-9715-7189594C7D77}"/>
          </ac:cxnSpMkLst>
        </pc:cxnChg>
        <pc:cxnChg chg="mod">
          <ac:chgData name="Phillip Kaufman" userId="c001b2a046940d7c" providerId="LiveId" clId="{5CB25B10-5B1C-4017-B167-ED3104435743}" dt="2024-06-02T23:35:31.027" v="12160"/>
          <ac:cxnSpMkLst>
            <pc:docMk/>
            <pc:sldMk cId="1472554453" sldId="947"/>
            <ac:cxnSpMk id="88" creationId="{5E2C8945-E345-543D-83FF-AE95EBF7B794}"/>
          </ac:cxnSpMkLst>
        </pc:cxnChg>
        <pc:cxnChg chg="mod">
          <ac:chgData name="Phillip Kaufman" userId="c001b2a046940d7c" providerId="LiveId" clId="{5CB25B10-5B1C-4017-B167-ED3104435743}" dt="2024-05-18T02:57:14.068" v="2624"/>
          <ac:cxnSpMkLst>
            <pc:docMk/>
            <pc:sldMk cId="1472554453" sldId="947"/>
            <ac:cxnSpMk id="88" creationId="{D15C7E82-1871-40C8-0B12-5CB3B0E0A410}"/>
          </ac:cxnSpMkLst>
        </pc:cxnChg>
        <pc:cxnChg chg="mod">
          <ac:chgData name="Phillip Kaufman" userId="c001b2a046940d7c" providerId="LiveId" clId="{5CB25B10-5B1C-4017-B167-ED3104435743}" dt="2024-06-02T23:35:31.027" v="12160"/>
          <ac:cxnSpMkLst>
            <pc:docMk/>
            <pc:sldMk cId="1472554453" sldId="947"/>
            <ac:cxnSpMk id="89" creationId="{2181254F-A6BE-D0FC-F5C1-C6EB7D5AB143}"/>
          </ac:cxnSpMkLst>
        </pc:cxnChg>
        <pc:cxnChg chg="mod">
          <ac:chgData name="Phillip Kaufman" userId="c001b2a046940d7c" providerId="LiveId" clId="{5CB25B10-5B1C-4017-B167-ED3104435743}" dt="2024-05-18T02:57:14.068" v="2624"/>
          <ac:cxnSpMkLst>
            <pc:docMk/>
            <pc:sldMk cId="1472554453" sldId="947"/>
            <ac:cxnSpMk id="89" creationId="{79384EC5-1C96-A485-BBFB-011F8CAF76FB}"/>
          </ac:cxnSpMkLst>
        </pc:cxnChg>
        <pc:cxnChg chg="mod">
          <ac:chgData name="Phillip Kaufman" userId="c001b2a046940d7c" providerId="LiveId" clId="{5CB25B10-5B1C-4017-B167-ED3104435743}" dt="2024-05-30T06:22:17.921" v="9607"/>
          <ac:cxnSpMkLst>
            <pc:docMk/>
            <pc:sldMk cId="1472554453" sldId="947"/>
            <ac:cxnSpMk id="89" creationId="{EFDBD1C4-A4D3-DAA4-DED8-671EC7999874}"/>
          </ac:cxnSpMkLst>
        </pc:cxnChg>
        <pc:cxnChg chg="mod">
          <ac:chgData name="Phillip Kaufman" userId="c001b2a046940d7c" providerId="LiveId" clId="{5CB25B10-5B1C-4017-B167-ED3104435743}" dt="2024-05-18T02:57:14.068" v="2624"/>
          <ac:cxnSpMkLst>
            <pc:docMk/>
            <pc:sldMk cId="1472554453" sldId="947"/>
            <ac:cxnSpMk id="90" creationId="{103CADAA-2BFA-56C5-F055-5ED8024661A3}"/>
          </ac:cxnSpMkLst>
        </pc:cxnChg>
        <pc:cxnChg chg="mod">
          <ac:chgData name="Phillip Kaufman" userId="c001b2a046940d7c" providerId="LiveId" clId="{5CB25B10-5B1C-4017-B167-ED3104435743}" dt="2024-06-02T23:35:31.027" v="12160"/>
          <ac:cxnSpMkLst>
            <pc:docMk/>
            <pc:sldMk cId="1472554453" sldId="947"/>
            <ac:cxnSpMk id="90" creationId="{98EB5D82-82BA-3546-7A57-D502C551B568}"/>
          </ac:cxnSpMkLst>
        </pc:cxnChg>
        <pc:cxnChg chg="mod">
          <ac:chgData name="Phillip Kaufman" userId="c001b2a046940d7c" providerId="LiveId" clId="{5CB25B10-5B1C-4017-B167-ED3104435743}" dt="2024-05-30T06:22:17.921" v="9607"/>
          <ac:cxnSpMkLst>
            <pc:docMk/>
            <pc:sldMk cId="1472554453" sldId="947"/>
            <ac:cxnSpMk id="90" creationId="{ADAA05BB-5367-D363-303A-E70074DF2D5D}"/>
          </ac:cxnSpMkLst>
        </pc:cxnChg>
        <pc:cxnChg chg="mod">
          <ac:chgData name="Phillip Kaufman" userId="c001b2a046940d7c" providerId="LiveId" clId="{5CB25B10-5B1C-4017-B167-ED3104435743}" dt="2024-05-30T06:22:17.921" v="9607"/>
          <ac:cxnSpMkLst>
            <pc:docMk/>
            <pc:sldMk cId="1472554453" sldId="947"/>
            <ac:cxnSpMk id="91" creationId="{13CEB745-EDB2-E271-EC88-BCEB730AD72E}"/>
          </ac:cxnSpMkLst>
        </pc:cxnChg>
        <pc:cxnChg chg="mod">
          <ac:chgData name="Phillip Kaufman" userId="c001b2a046940d7c" providerId="LiveId" clId="{5CB25B10-5B1C-4017-B167-ED3104435743}" dt="2024-05-18T02:57:14.068" v="2624"/>
          <ac:cxnSpMkLst>
            <pc:docMk/>
            <pc:sldMk cId="1472554453" sldId="947"/>
            <ac:cxnSpMk id="91" creationId="{FB67A4CD-F5D3-BC32-5DAB-05D7CDA73685}"/>
          </ac:cxnSpMkLst>
        </pc:cxnChg>
        <pc:cxnChg chg="mod">
          <ac:chgData name="Phillip Kaufman" userId="c001b2a046940d7c" providerId="LiveId" clId="{5CB25B10-5B1C-4017-B167-ED3104435743}" dt="2024-05-18T02:57:14.068" v="2624"/>
          <ac:cxnSpMkLst>
            <pc:docMk/>
            <pc:sldMk cId="1472554453" sldId="947"/>
            <ac:cxnSpMk id="92" creationId="{1962C50A-55ED-7807-DA4F-37DD7FB74E43}"/>
          </ac:cxnSpMkLst>
        </pc:cxnChg>
        <pc:cxnChg chg="mod">
          <ac:chgData name="Phillip Kaufman" userId="c001b2a046940d7c" providerId="LiveId" clId="{5CB25B10-5B1C-4017-B167-ED3104435743}" dt="2024-05-30T06:22:17.921" v="9607"/>
          <ac:cxnSpMkLst>
            <pc:docMk/>
            <pc:sldMk cId="1472554453" sldId="947"/>
            <ac:cxnSpMk id="92" creationId="{246E3987-BB96-CC72-144E-2F88AD5064E1}"/>
          </ac:cxnSpMkLst>
        </pc:cxnChg>
        <pc:cxnChg chg="mod">
          <ac:chgData name="Phillip Kaufman" userId="c001b2a046940d7c" providerId="LiveId" clId="{5CB25B10-5B1C-4017-B167-ED3104435743}" dt="2024-05-18T02:57:14.068" v="2624"/>
          <ac:cxnSpMkLst>
            <pc:docMk/>
            <pc:sldMk cId="1472554453" sldId="947"/>
            <ac:cxnSpMk id="93" creationId="{7BEF4109-40DE-1AFF-16FE-2F63B6A15A86}"/>
          </ac:cxnSpMkLst>
        </pc:cxnChg>
        <pc:cxnChg chg="mod">
          <ac:chgData name="Phillip Kaufman" userId="c001b2a046940d7c" providerId="LiveId" clId="{5CB25B10-5B1C-4017-B167-ED3104435743}" dt="2024-05-18T02:57:14.068" v="2624"/>
          <ac:cxnSpMkLst>
            <pc:docMk/>
            <pc:sldMk cId="1472554453" sldId="947"/>
            <ac:cxnSpMk id="94" creationId="{57DC650E-0B46-1C48-FA66-F078DC4E9A87}"/>
          </ac:cxnSpMkLst>
        </pc:cxnChg>
        <pc:cxnChg chg="mod">
          <ac:chgData name="Phillip Kaufman" userId="c001b2a046940d7c" providerId="LiveId" clId="{5CB25B10-5B1C-4017-B167-ED3104435743}" dt="2024-05-18T02:57:14.068" v="2624"/>
          <ac:cxnSpMkLst>
            <pc:docMk/>
            <pc:sldMk cId="1472554453" sldId="947"/>
            <ac:cxnSpMk id="95" creationId="{CE096329-5596-E8C0-08DC-B0C87EEC2313}"/>
          </ac:cxnSpMkLst>
        </pc:cxnChg>
        <pc:cxnChg chg="mod">
          <ac:chgData name="Phillip Kaufman" userId="c001b2a046940d7c" providerId="LiveId" clId="{5CB25B10-5B1C-4017-B167-ED3104435743}" dt="2024-05-18T02:57:14.068" v="2624"/>
          <ac:cxnSpMkLst>
            <pc:docMk/>
            <pc:sldMk cId="1472554453" sldId="947"/>
            <ac:cxnSpMk id="96" creationId="{A0A241BA-D9C0-432A-2BC8-F3C941D17730}"/>
          </ac:cxnSpMkLst>
        </pc:cxnChg>
        <pc:cxnChg chg="mod">
          <ac:chgData name="Phillip Kaufman" userId="c001b2a046940d7c" providerId="LiveId" clId="{5CB25B10-5B1C-4017-B167-ED3104435743}" dt="2024-05-18T02:57:14.068" v="2624"/>
          <ac:cxnSpMkLst>
            <pc:docMk/>
            <pc:sldMk cId="1472554453" sldId="947"/>
            <ac:cxnSpMk id="97" creationId="{6B40D417-4571-23E3-9AF2-5BFE5DB6E19E}"/>
          </ac:cxnSpMkLst>
        </pc:cxnChg>
        <pc:cxnChg chg="mod">
          <ac:chgData name="Phillip Kaufman" userId="c001b2a046940d7c" providerId="LiveId" clId="{5CB25B10-5B1C-4017-B167-ED3104435743}" dt="2024-05-18T02:57:14.068" v="2624"/>
          <ac:cxnSpMkLst>
            <pc:docMk/>
            <pc:sldMk cId="1472554453" sldId="947"/>
            <ac:cxnSpMk id="98" creationId="{3777BF9A-208F-5AD3-F6A1-0EE586E195ED}"/>
          </ac:cxnSpMkLst>
        </pc:cxnChg>
        <pc:cxnChg chg="mod">
          <ac:chgData name="Phillip Kaufman" userId="c001b2a046940d7c" providerId="LiveId" clId="{5CB25B10-5B1C-4017-B167-ED3104435743}" dt="2024-05-18T02:57:14.068" v="2624"/>
          <ac:cxnSpMkLst>
            <pc:docMk/>
            <pc:sldMk cId="1472554453" sldId="947"/>
            <ac:cxnSpMk id="99" creationId="{51D54C8C-0D74-9297-C61F-1050F9BF6307}"/>
          </ac:cxnSpMkLst>
        </pc:cxnChg>
        <pc:cxnChg chg="mod">
          <ac:chgData name="Phillip Kaufman" userId="c001b2a046940d7c" providerId="LiveId" clId="{5CB25B10-5B1C-4017-B167-ED3104435743}" dt="2024-05-18T02:57:14.068" v="2624"/>
          <ac:cxnSpMkLst>
            <pc:docMk/>
            <pc:sldMk cId="1472554453" sldId="947"/>
            <ac:cxnSpMk id="100" creationId="{537227CE-5F2F-8ABE-2965-BBA42EC6BED8}"/>
          </ac:cxnSpMkLst>
        </pc:cxnChg>
        <pc:cxnChg chg="mod">
          <ac:chgData name="Phillip Kaufman" userId="c001b2a046940d7c" providerId="LiveId" clId="{5CB25B10-5B1C-4017-B167-ED3104435743}" dt="2024-06-02T23:35:31.027" v="12160"/>
          <ac:cxnSpMkLst>
            <pc:docMk/>
            <pc:sldMk cId="1472554453" sldId="947"/>
            <ac:cxnSpMk id="100" creationId="{A90332DD-CD9A-67A8-8232-48026BB47888}"/>
          </ac:cxnSpMkLst>
        </pc:cxnChg>
        <pc:cxnChg chg="mod">
          <ac:chgData name="Phillip Kaufman" userId="c001b2a046940d7c" providerId="LiveId" clId="{5CB25B10-5B1C-4017-B167-ED3104435743}" dt="2024-06-02T23:35:31.027" v="12160"/>
          <ac:cxnSpMkLst>
            <pc:docMk/>
            <pc:sldMk cId="1472554453" sldId="947"/>
            <ac:cxnSpMk id="101" creationId="{7CBA2731-7BC7-B639-EEA6-4FB4C1095199}"/>
          </ac:cxnSpMkLst>
        </pc:cxnChg>
        <pc:cxnChg chg="mod">
          <ac:chgData name="Phillip Kaufman" userId="c001b2a046940d7c" providerId="LiveId" clId="{5CB25B10-5B1C-4017-B167-ED3104435743}" dt="2024-05-30T06:22:17.921" v="9607"/>
          <ac:cxnSpMkLst>
            <pc:docMk/>
            <pc:sldMk cId="1472554453" sldId="947"/>
            <ac:cxnSpMk id="102" creationId="{D6F21A5B-7DB7-81E1-2FB7-D596012158B0}"/>
          </ac:cxnSpMkLst>
        </pc:cxnChg>
        <pc:cxnChg chg="mod">
          <ac:chgData name="Phillip Kaufman" userId="c001b2a046940d7c" providerId="LiveId" clId="{5CB25B10-5B1C-4017-B167-ED3104435743}" dt="2024-05-30T06:22:17.921" v="9607"/>
          <ac:cxnSpMkLst>
            <pc:docMk/>
            <pc:sldMk cId="1472554453" sldId="947"/>
            <ac:cxnSpMk id="103" creationId="{AA614C89-A603-A5EA-50A4-FA76741199AA}"/>
          </ac:cxnSpMkLst>
        </pc:cxnChg>
        <pc:cxnChg chg="mod">
          <ac:chgData name="Phillip Kaufman" userId="c001b2a046940d7c" providerId="LiveId" clId="{5CB25B10-5B1C-4017-B167-ED3104435743}" dt="2024-05-18T02:57:14.068" v="2624"/>
          <ac:cxnSpMkLst>
            <pc:docMk/>
            <pc:sldMk cId="1472554453" sldId="947"/>
            <ac:cxnSpMk id="104" creationId="{717E1A84-8770-CA57-A609-75B0568D8662}"/>
          </ac:cxnSpMkLst>
        </pc:cxnChg>
        <pc:cxnChg chg="mod">
          <ac:chgData name="Phillip Kaufman" userId="c001b2a046940d7c" providerId="LiveId" clId="{5CB25B10-5B1C-4017-B167-ED3104435743}" dt="2024-05-18T02:57:14.068" v="2624"/>
          <ac:cxnSpMkLst>
            <pc:docMk/>
            <pc:sldMk cId="1472554453" sldId="947"/>
            <ac:cxnSpMk id="105" creationId="{60A498F4-686B-E16A-978A-BFFB21179875}"/>
          </ac:cxnSpMkLst>
        </pc:cxnChg>
        <pc:cxnChg chg="mod">
          <ac:chgData name="Phillip Kaufman" userId="c001b2a046940d7c" providerId="LiveId" clId="{5CB25B10-5B1C-4017-B167-ED3104435743}" dt="2024-06-02T23:43:42.049" v="12439"/>
          <ac:cxnSpMkLst>
            <pc:docMk/>
            <pc:sldMk cId="1472554453" sldId="947"/>
            <ac:cxnSpMk id="106" creationId="{F1D62276-8369-C9B3-02D4-AF5CEB5406F5}"/>
          </ac:cxnSpMkLst>
        </pc:cxnChg>
        <pc:cxnChg chg="mod">
          <ac:chgData name="Phillip Kaufman" userId="c001b2a046940d7c" providerId="LiveId" clId="{5CB25B10-5B1C-4017-B167-ED3104435743}" dt="2024-06-02T23:43:42.049" v="12439"/>
          <ac:cxnSpMkLst>
            <pc:docMk/>
            <pc:sldMk cId="1472554453" sldId="947"/>
            <ac:cxnSpMk id="107" creationId="{D4EF49CB-CF9E-6DD3-24F0-BDBCB58CF9E7}"/>
          </ac:cxnSpMkLst>
        </pc:cxnChg>
        <pc:cxnChg chg="mod">
          <ac:chgData name="Phillip Kaufman" userId="c001b2a046940d7c" providerId="LiveId" clId="{5CB25B10-5B1C-4017-B167-ED3104435743}" dt="2024-06-02T23:43:42.049" v="12439"/>
          <ac:cxnSpMkLst>
            <pc:docMk/>
            <pc:sldMk cId="1472554453" sldId="947"/>
            <ac:cxnSpMk id="108" creationId="{6B28B864-71CA-1752-3478-D21B4C00A722}"/>
          </ac:cxnSpMkLst>
        </pc:cxnChg>
        <pc:cxnChg chg="mod">
          <ac:chgData name="Phillip Kaufman" userId="c001b2a046940d7c" providerId="LiveId" clId="{5CB25B10-5B1C-4017-B167-ED3104435743}" dt="2024-06-02T23:43:42.049" v="12439"/>
          <ac:cxnSpMkLst>
            <pc:docMk/>
            <pc:sldMk cId="1472554453" sldId="947"/>
            <ac:cxnSpMk id="109" creationId="{42C7CE41-EFA5-5B9C-36D4-6DE7B151FF13}"/>
          </ac:cxnSpMkLst>
        </pc:cxnChg>
        <pc:cxnChg chg="mod">
          <ac:chgData name="Phillip Kaufman" userId="c001b2a046940d7c" providerId="LiveId" clId="{5CB25B10-5B1C-4017-B167-ED3104435743}" dt="2024-05-30T06:32:45.711" v="9739"/>
          <ac:cxnSpMkLst>
            <pc:docMk/>
            <pc:sldMk cId="1472554453" sldId="947"/>
            <ac:cxnSpMk id="109" creationId="{C088DBC5-2CF7-6B05-643C-D962D1CC21B6}"/>
          </ac:cxnSpMkLst>
        </pc:cxnChg>
        <pc:cxnChg chg="mod">
          <ac:chgData name="Phillip Kaufman" userId="c001b2a046940d7c" providerId="LiveId" clId="{5CB25B10-5B1C-4017-B167-ED3104435743}" dt="2024-05-30T06:32:45.711" v="9739"/>
          <ac:cxnSpMkLst>
            <pc:docMk/>
            <pc:sldMk cId="1472554453" sldId="947"/>
            <ac:cxnSpMk id="110" creationId="{36B1E08E-296A-CEF4-0F1D-1F612043433F}"/>
          </ac:cxnSpMkLst>
        </pc:cxnChg>
        <pc:cxnChg chg="mod">
          <ac:chgData name="Phillip Kaufman" userId="c001b2a046940d7c" providerId="LiveId" clId="{5CB25B10-5B1C-4017-B167-ED3104435743}" dt="2024-06-02T23:43:42.049" v="12439"/>
          <ac:cxnSpMkLst>
            <pc:docMk/>
            <pc:sldMk cId="1472554453" sldId="947"/>
            <ac:cxnSpMk id="110" creationId="{B9DC79D0-7754-C379-37D5-207FEF317C7A}"/>
          </ac:cxnSpMkLst>
        </pc:cxnChg>
        <pc:cxnChg chg="mod">
          <ac:chgData name="Phillip Kaufman" userId="c001b2a046940d7c" providerId="LiveId" clId="{5CB25B10-5B1C-4017-B167-ED3104435743}" dt="2024-05-30T06:32:45.711" v="9739"/>
          <ac:cxnSpMkLst>
            <pc:docMk/>
            <pc:sldMk cId="1472554453" sldId="947"/>
            <ac:cxnSpMk id="111" creationId="{0335B012-F94A-82D9-F139-C87CDF9EF7A3}"/>
          </ac:cxnSpMkLst>
        </pc:cxnChg>
        <pc:cxnChg chg="mod">
          <ac:chgData name="Phillip Kaufman" userId="c001b2a046940d7c" providerId="LiveId" clId="{5CB25B10-5B1C-4017-B167-ED3104435743}" dt="2024-06-02T23:43:42.049" v="12439"/>
          <ac:cxnSpMkLst>
            <pc:docMk/>
            <pc:sldMk cId="1472554453" sldId="947"/>
            <ac:cxnSpMk id="111" creationId="{D34E6A50-C975-E81F-3993-46177A991E5C}"/>
          </ac:cxnSpMkLst>
        </pc:cxnChg>
        <pc:cxnChg chg="mod">
          <ac:chgData name="Phillip Kaufman" userId="c001b2a046940d7c" providerId="LiveId" clId="{5CB25B10-5B1C-4017-B167-ED3104435743}" dt="2024-05-30T06:32:45.711" v="9739"/>
          <ac:cxnSpMkLst>
            <pc:docMk/>
            <pc:sldMk cId="1472554453" sldId="947"/>
            <ac:cxnSpMk id="112" creationId="{713C69D7-30A0-F26A-1085-437C757AEB14}"/>
          </ac:cxnSpMkLst>
        </pc:cxnChg>
        <pc:cxnChg chg="mod">
          <ac:chgData name="Phillip Kaufman" userId="c001b2a046940d7c" providerId="LiveId" clId="{5CB25B10-5B1C-4017-B167-ED3104435743}" dt="2024-06-02T23:43:42.049" v="12439"/>
          <ac:cxnSpMkLst>
            <pc:docMk/>
            <pc:sldMk cId="1472554453" sldId="947"/>
            <ac:cxnSpMk id="112" creationId="{F38D0B30-F20A-2C25-6B4F-232608D00695}"/>
          </ac:cxnSpMkLst>
        </pc:cxnChg>
        <pc:cxnChg chg="mod">
          <ac:chgData name="Phillip Kaufman" userId="c001b2a046940d7c" providerId="LiveId" clId="{5CB25B10-5B1C-4017-B167-ED3104435743}" dt="2024-06-02T23:43:42.049" v="12439"/>
          <ac:cxnSpMkLst>
            <pc:docMk/>
            <pc:sldMk cId="1472554453" sldId="947"/>
            <ac:cxnSpMk id="113" creationId="{3FEEA2E8-2C0D-7148-0DEA-C160FEB9F3E6}"/>
          </ac:cxnSpMkLst>
        </pc:cxnChg>
        <pc:cxnChg chg="mod">
          <ac:chgData name="Phillip Kaufman" userId="c001b2a046940d7c" providerId="LiveId" clId="{5CB25B10-5B1C-4017-B167-ED3104435743}" dt="2024-05-30T06:32:45.711" v="9739"/>
          <ac:cxnSpMkLst>
            <pc:docMk/>
            <pc:sldMk cId="1472554453" sldId="947"/>
            <ac:cxnSpMk id="113" creationId="{E7DB596B-3389-D7FC-E4E8-98CF6EB831E3}"/>
          </ac:cxnSpMkLst>
        </pc:cxnChg>
        <pc:cxnChg chg="mod">
          <ac:chgData name="Phillip Kaufman" userId="c001b2a046940d7c" providerId="LiveId" clId="{5CB25B10-5B1C-4017-B167-ED3104435743}" dt="2024-05-30T06:32:45.711" v="9739"/>
          <ac:cxnSpMkLst>
            <pc:docMk/>
            <pc:sldMk cId="1472554453" sldId="947"/>
            <ac:cxnSpMk id="114" creationId="{02A78CC5-B15B-FEB6-A1FC-76771B0D2BDF}"/>
          </ac:cxnSpMkLst>
        </pc:cxnChg>
        <pc:cxnChg chg="mod">
          <ac:chgData name="Phillip Kaufman" userId="c001b2a046940d7c" providerId="LiveId" clId="{5CB25B10-5B1C-4017-B167-ED3104435743}" dt="2024-06-02T23:43:42.049" v="12439"/>
          <ac:cxnSpMkLst>
            <pc:docMk/>
            <pc:sldMk cId="1472554453" sldId="947"/>
            <ac:cxnSpMk id="114" creationId="{88E86A42-F838-6404-6B99-594B7CC3E999}"/>
          </ac:cxnSpMkLst>
        </pc:cxnChg>
        <pc:cxnChg chg="mod">
          <ac:chgData name="Phillip Kaufman" userId="c001b2a046940d7c" providerId="LiveId" clId="{5CB25B10-5B1C-4017-B167-ED3104435743}" dt="2024-06-02T23:43:42.049" v="12439"/>
          <ac:cxnSpMkLst>
            <pc:docMk/>
            <pc:sldMk cId="1472554453" sldId="947"/>
            <ac:cxnSpMk id="115" creationId="{85972D41-D058-4696-7A47-ACB2F1489CB7}"/>
          </ac:cxnSpMkLst>
        </pc:cxnChg>
        <pc:cxnChg chg="mod">
          <ac:chgData name="Phillip Kaufman" userId="c001b2a046940d7c" providerId="LiveId" clId="{5CB25B10-5B1C-4017-B167-ED3104435743}" dt="2024-05-30T06:32:45.711" v="9739"/>
          <ac:cxnSpMkLst>
            <pc:docMk/>
            <pc:sldMk cId="1472554453" sldId="947"/>
            <ac:cxnSpMk id="115" creationId="{89A67151-DB65-EF76-6E46-C11F2E378E05}"/>
          </ac:cxnSpMkLst>
        </pc:cxnChg>
        <pc:cxnChg chg="mod">
          <ac:chgData name="Phillip Kaufman" userId="c001b2a046940d7c" providerId="LiveId" clId="{5CB25B10-5B1C-4017-B167-ED3104435743}" dt="2024-05-30T06:32:45.711" v="9739"/>
          <ac:cxnSpMkLst>
            <pc:docMk/>
            <pc:sldMk cId="1472554453" sldId="947"/>
            <ac:cxnSpMk id="116" creationId="{0D4B99CF-CCE5-BB31-CD34-B550677C7238}"/>
          </ac:cxnSpMkLst>
        </pc:cxnChg>
        <pc:cxnChg chg="mod">
          <ac:chgData name="Phillip Kaufman" userId="c001b2a046940d7c" providerId="LiveId" clId="{5CB25B10-5B1C-4017-B167-ED3104435743}" dt="2024-06-02T23:43:42.049" v="12439"/>
          <ac:cxnSpMkLst>
            <pc:docMk/>
            <pc:sldMk cId="1472554453" sldId="947"/>
            <ac:cxnSpMk id="116" creationId="{70ADF09E-4B7B-359C-84DE-3BEBA919EAF5}"/>
          </ac:cxnSpMkLst>
        </pc:cxnChg>
        <pc:cxnChg chg="mod">
          <ac:chgData name="Phillip Kaufman" userId="c001b2a046940d7c" providerId="LiveId" clId="{5CB25B10-5B1C-4017-B167-ED3104435743}" dt="2024-05-30T06:32:45.711" v="9739"/>
          <ac:cxnSpMkLst>
            <pc:docMk/>
            <pc:sldMk cId="1472554453" sldId="947"/>
            <ac:cxnSpMk id="117" creationId="{29CD5BF4-01C3-54A8-2B7D-218BB8BC2081}"/>
          </ac:cxnSpMkLst>
        </pc:cxnChg>
        <pc:cxnChg chg="mod">
          <ac:chgData name="Phillip Kaufman" userId="c001b2a046940d7c" providerId="LiveId" clId="{5CB25B10-5B1C-4017-B167-ED3104435743}" dt="2024-06-02T23:43:42.049" v="12439"/>
          <ac:cxnSpMkLst>
            <pc:docMk/>
            <pc:sldMk cId="1472554453" sldId="947"/>
            <ac:cxnSpMk id="117" creationId="{5B6DE689-49C9-8631-2EB0-C372B7EE6494}"/>
          </ac:cxnSpMkLst>
        </pc:cxnChg>
        <pc:cxnChg chg="mod">
          <ac:chgData name="Phillip Kaufman" userId="c001b2a046940d7c" providerId="LiveId" clId="{5CB25B10-5B1C-4017-B167-ED3104435743}" dt="2024-05-18T02:58:21.714" v="2639"/>
          <ac:cxnSpMkLst>
            <pc:docMk/>
            <pc:sldMk cId="1472554453" sldId="947"/>
            <ac:cxnSpMk id="117" creationId="{C7C8B13F-7902-DB3C-DB79-245EC21E05D1}"/>
          </ac:cxnSpMkLst>
        </pc:cxnChg>
        <pc:cxnChg chg="mod">
          <ac:chgData name="Phillip Kaufman" userId="c001b2a046940d7c" providerId="LiveId" clId="{5CB25B10-5B1C-4017-B167-ED3104435743}" dt="2024-05-18T02:58:21.714" v="2639"/>
          <ac:cxnSpMkLst>
            <pc:docMk/>
            <pc:sldMk cId="1472554453" sldId="947"/>
            <ac:cxnSpMk id="118" creationId="{4191CDF8-0D68-A701-47D1-E0049B91C59D}"/>
          </ac:cxnSpMkLst>
        </pc:cxnChg>
        <pc:cxnChg chg="mod">
          <ac:chgData name="Phillip Kaufman" userId="c001b2a046940d7c" providerId="LiveId" clId="{5CB25B10-5B1C-4017-B167-ED3104435743}" dt="2024-06-02T23:43:42.049" v="12439"/>
          <ac:cxnSpMkLst>
            <pc:docMk/>
            <pc:sldMk cId="1472554453" sldId="947"/>
            <ac:cxnSpMk id="118" creationId="{7BC1A64F-2F30-0C0C-48EA-A562B0835580}"/>
          </ac:cxnSpMkLst>
        </pc:cxnChg>
        <pc:cxnChg chg="mod">
          <ac:chgData name="Phillip Kaufman" userId="c001b2a046940d7c" providerId="LiveId" clId="{5CB25B10-5B1C-4017-B167-ED3104435743}" dt="2024-05-30T06:32:45.711" v="9739"/>
          <ac:cxnSpMkLst>
            <pc:docMk/>
            <pc:sldMk cId="1472554453" sldId="947"/>
            <ac:cxnSpMk id="118" creationId="{D3D59BDB-1B2D-F4D9-55B7-AC6995AE9691}"/>
          </ac:cxnSpMkLst>
        </pc:cxnChg>
        <pc:cxnChg chg="mod">
          <ac:chgData name="Phillip Kaufman" userId="c001b2a046940d7c" providerId="LiveId" clId="{5CB25B10-5B1C-4017-B167-ED3104435743}" dt="2024-05-18T02:58:21.714" v="2639"/>
          <ac:cxnSpMkLst>
            <pc:docMk/>
            <pc:sldMk cId="1472554453" sldId="947"/>
            <ac:cxnSpMk id="119" creationId="{16D814D9-21E6-6B5D-B883-86B4837F54B5}"/>
          </ac:cxnSpMkLst>
        </pc:cxnChg>
        <pc:cxnChg chg="mod">
          <ac:chgData name="Phillip Kaufman" userId="c001b2a046940d7c" providerId="LiveId" clId="{5CB25B10-5B1C-4017-B167-ED3104435743}" dt="2024-05-30T06:32:45.711" v="9739"/>
          <ac:cxnSpMkLst>
            <pc:docMk/>
            <pc:sldMk cId="1472554453" sldId="947"/>
            <ac:cxnSpMk id="119" creationId="{E35E7C97-D51F-E118-1C8E-17C4970CF489}"/>
          </ac:cxnSpMkLst>
        </pc:cxnChg>
        <pc:cxnChg chg="mod">
          <ac:chgData name="Phillip Kaufman" userId="c001b2a046940d7c" providerId="LiveId" clId="{5CB25B10-5B1C-4017-B167-ED3104435743}" dt="2024-06-02T23:43:42.049" v="12439"/>
          <ac:cxnSpMkLst>
            <pc:docMk/>
            <pc:sldMk cId="1472554453" sldId="947"/>
            <ac:cxnSpMk id="119" creationId="{EFCE0A83-E6F4-1F40-DC49-59BEE9482261}"/>
          </ac:cxnSpMkLst>
        </pc:cxnChg>
        <pc:cxnChg chg="mod">
          <ac:chgData name="Phillip Kaufman" userId="c001b2a046940d7c" providerId="LiveId" clId="{5CB25B10-5B1C-4017-B167-ED3104435743}" dt="2024-06-02T23:43:42.049" v="12439"/>
          <ac:cxnSpMkLst>
            <pc:docMk/>
            <pc:sldMk cId="1472554453" sldId="947"/>
            <ac:cxnSpMk id="120" creationId="{0F6CC241-7DCD-14CC-D8B2-E718F9968F0D}"/>
          </ac:cxnSpMkLst>
        </pc:cxnChg>
        <pc:cxnChg chg="mod">
          <ac:chgData name="Phillip Kaufman" userId="c001b2a046940d7c" providerId="LiveId" clId="{5CB25B10-5B1C-4017-B167-ED3104435743}" dt="2024-05-30T06:32:45.711" v="9739"/>
          <ac:cxnSpMkLst>
            <pc:docMk/>
            <pc:sldMk cId="1472554453" sldId="947"/>
            <ac:cxnSpMk id="120" creationId="{BDFB7417-03FC-858A-02EA-2612F4BF1866}"/>
          </ac:cxnSpMkLst>
        </pc:cxnChg>
        <pc:cxnChg chg="mod">
          <ac:chgData name="Phillip Kaufman" userId="c001b2a046940d7c" providerId="LiveId" clId="{5CB25B10-5B1C-4017-B167-ED3104435743}" dt="2024-05-18T02:58:21.714" v="2639"/>
          <ac:cxnSpMkLst>
            <pc:docMk/>
            <pc:sldMk cId="1472554453" sldId="947"/>
            <ac:cxnSpMk id="120" creationId="{D3493FA3-FA78-1125-63D2-6A067B60C346}"/>
          </ac:cxnSpMkLst>
        </pc:cxnChg>
        <pc:cxnChg chg="mod">
          <ac:chgData name="Phillip Kaufman" userId="c001b2a046940d7c" providerId="LiveId" clId="{5CB25B10-5B1C-4017-B167-ED3104435743}" dt="2024-06-02T23:43:42.049" v="12439"/>
          <ac:cxnSpMkLst>
            <pc:docMk/>
            <pc:sldMk cId="1472554453" sldId="947"/>
            <ac:cxnSpMk id="121" creationId="{0BF6F5A4-001B-072A-E56F-F6596C251AD0}"/>
          </ac:cxnSpMkLst>
        </pc:cxnChg>
        <pc:cxnChg chg="mod">
          <ac:chgData name="Phillip Kaufman" userId="c001b2a046940d7c" providerId="LiveId" clId="{5CB25B10-5B1C-4017-B167-ED3104435743}" dt="2024-05-30T06:32:45.711" v="9739"/>
          <ac:cxnSpMkLst>
            <pc:docMk/>
            <pc:sldMk cId="1472554453" sldId="947"/>
            <ac:cxnSpMk id="121" creationId="{4F960A97-8B08-15D8-B0F9-5D4B80519AEB}"/>
          </ac:cxnSpMkLst>
        </pc:cxnChg>
        <pc:cxnChg chg="mod">
          <ac:chgData name="Phillip Kaufman" userId="c001b2a046940d7c" providerId="LiveId" clId="{5CB25B10-5B1C-4017-B167-ED3104435743}" dt="2024-05-18T02:58:21.714" v="2639"/>
          <ac:cxnSpMkLst>
            <pc:docMk/>
            <pc:sldMk cId="1472554453" sldId="947"/>
            <ac:cxnSpMk id="121" creationId="{FD407C45-0268-4456-F976-F0FDEE5D98E4}"/>
          </ac:cxnSpMkLst>
        </pc:cxnChg>
        <pc:cxnChg chg="mod">
          <ac:chgData name="Phillip Kaufman" userId="c001b2a046940d7c" providerId="LiveId" clId="{5CB25B10-5B1C-4017-B167-ED3104435743}" dt="2024-05-18T02:58:21.714" v="2639"/>
          <ac:cxnSpMkLst>
            <pc:docMk/>
            <pc:sldMk cId="1472554453" sldId="947"/>
            <ac:cxnSpMk id="122" creationId="{B9BC2C6F-5A64-C60D-310F-5B8FF8D54DF7}"/>
          </ac:cxnSpMkLst>
        </pc:cxnChg>
        <pc:cxnChg chg="mod">
          <ac:chgData name="Phillip Kaufman" userId="c001b2a046940d7c" providerId="LiveId" clId="{5CB25B10-5B1C-4017-B167-ED3104435743}" dt="2024-05-30T06:32:45.711" v="9739"/>
          <ac:cxnSpMkLst>
            <pc:docMk/>
            <pc:sldMk cId="1472554453" sldId="947"/>
            <ac:cxnSpMk id="122" creationId="{C9FB5508-D392-AE0D-F25A-F2C406460AC7}"/>
          </ac:cxnSpMkLst>
        </pc:cxnChg>
        <pc:cxnChg chg="mod">
          <ac:chgData name="Phillip Kaufman" userId="c001b2a046940d7c" providerId="LiveId" clId="{5CB25B10-5B1C-4017-B167-ED3104435743}" dt="2024-06-02T23:43:42.049" v="12439"/>
          <ac:cxnSpMkLst>
            <pc:docMk/>
            <pc:sldMk cId="1472554453" sldId="947"/>
            <ac:cxnSpMk id="122" creationId="{FEE4D273-003E-CC07-B2BB-C7913711CF24}"/>
          </ac:cxnSpMkLst>
        </pc:cxnChg>
        <pc:cxnChg chg="mod">
          <ac:chgData name="Phillip Kaufman" userId="c001b2a046940d7c" providerId="LiveId" clId="{5CB25B10-5B1C-4017-B167-ED3104435743}" dt="2024-05-30T06:32:45.711" v="9739"/>
          <ac:cxnSpMkLst>
            <pc:docMk/>
            <pc:sldMk cId="1472554453" sldId="947"/>
            <ac:cxnSpMk id="123" creationId="{3CFA4604-C259-386E-6C8D-9EB590E35F6B}"/>
          </ac:cxnSpMkLst>
        </pc:cxnChg>
        <pc:cxnChg chg="mod">
          <ac:chgData name="Phillip Kaufman" userId="c001b2a046940d7c" providerId="LiveId" clId="{5CB25B10-5B1C-4017-B167-ED3104435743}" dt="2024-06-02T23:43:42.049" v="12439"/>
          <ac:cxnSpMkLst>
            <pc:docMk/>
            <pc:sldMk cId="1472554453" sldId="947"/>
            <ac:cxnSpMk id="123" creationId="{97B268ED-146E-92CC-18A1-5D9A83456CDF}"/>
          </ac:cxnSpMkLst>
        </pc:cxnChg>
        <pc:cxnChg chg="mod">
          <ac:chgData name="Phillip Kaufman" userId="c001b2a046940d7c" providerId="LiveId" clId="{5CB25B10-5B1C-4017-B167-ED3104435743}" dt="2024-05-18T02:58:21.714" v="2639"/>
          <ac:cxnSpMkLst>
            <pc:docMk/>
            <pc:sldMk cId="1472554453" sldId="947"/>
            <ac:cxnSpMk id="123" creationId="{BB5904D6-3952-C73E-47F4-6C30AD450CF3}"/>
          </ac:cxnSpMkLst>
        </pc:cxnChg>
        <pc:cxnChg chg="mod">
          <ac:chgData name="Phillip Kaufman" userId="c001b2a046940d7c" providerId="LiveId" clId="{5CB25B10-5B1C-4017-B167-ED3104435743}" dt="2024-05-30T06:32:45.711" v="9739"/>
          <ac:cxnSpMkLst>
            <pc:docMk/>
            <pc:sldMk cId="1472554453" sldId="947"/>
            <ac:cxnSpMk id="124" creationId="{304A4758-65B8-B777-049E-9EE765600FB4}"/>
          </ac:cxnSpMkLst>
        </pc:cxnChg>
        <pc:cxnChg chg="mod">
          <ac:chgData name="Phillip Kaufman" userId="c001b2a046940d7c" providerId="LiveId" clId="{5CB25B10-5B1C-4017-B167-ED3104435743}" dt="2024-06-02T23:43:42.049" v="12439"/>
          <ac:cxnSpMkLst>
            <pc:docMk/>
            <pc:sldMk cId="1472554453" sldId="947"/>
            <ac:cxnSpMk id="124" creationId="{AFC47825-1B97-6F1B-A669-0713D8B43EF8}"/>
          </ac:cxnSpMkLst>
        </pc:cxnChg>
        <pc:cxnChg chg="mod">
          <ac:chgData name="Phillip Kaufman" userId="c001b2a046940d7c" providerId="LiveId" clId="{5CB25B10-5B1C-4017-B167-ED3104435743}" dt="2024-05-18T02:58:21.714" v="2639"/>
          <ac:cxnSpMkLst>
            <pc:docMk/>
            <pc:sldMk cId="1472554453" sldId="947"/>
            <ac:cxnSpMk id="124" creationId="{F7783D8B-74FC-EF6A-5E29-B90F2AE571D5}"/>
          </ac:cxnSpMkLst>
        </pc:cxnChg>
        <pc:cxnChg chg="mod">
          <ac:chgData name="Phillip Kaufman" userId="c001b2a046940d7c" providerId="LiveId" clId="{5CB25B10-5B1C-4017-B167-ED3104435743}" dt="2024-05-18T02:58:21.714" v="2639"/>
          <ac:cxnSpMkLst>
            <pc:docMk/>
            <pc:sldMk cId="1472554453" sldId="947"/>
            <ac:cxnSpMk id="125" creationId="{07284B40-EA25-4A5D-FF4D-52F6D814BFA2}"/>
          </ac:cxnSpMkLst>
        </pc:cxnChg>
        <pc:cxnChg chg="mod">
          <ac:chgData name="Phillip Kaufman" userId="c001b2a046940d7c" providerId="LiveId" clId="{5CB25B10-5B1C-4017-B167-ED3104435743}" dt="2024-05-30T06:32:45.711" v="9739"/>
          <ac:cxnSpMkLst>
            <pc:docMk/>
            <pc:sldMk cId="1472554453" sldId="947"/>
            <ac:cxnSpMk id="125" creationId="{09215795-81D8-0586-AC7C-7FF93735C0E6}"/>
          </ac:cxnSpMkLst>
        </pc:cxnChg>
        <pc:cxnChg chg="mod">
          <ac:chgData name="Phillip Kaufman" userId="c001b2a046940d7c" providerId="LiveId" clId="{5CB25B10-5B1C-4017-B167-ED3104435743}" dt="2024-06-02T23:43:42.049" v="12439"/>
          <ac:cxnSpMkLst>
            <pc:docMk/>
            <pc:sldMk cId="1472554453" sldId="947"/>
            <ac:cxnSpMk id="125" creationId="{60CDC564-419F-203B-F2E5-C82267A170E1}"/>
          </ac:cxnSpMkLst>
        </pc:cxnChg>
        <pc:cxnChg chg="mod">
          <ac:chgData name="Phillip Kaufman" userId="c001b2a046940d7c" providerId="LiveId" clId="{5CB25B10-5B1C-4017-B167-ED3104435743}" dt="2024-06-02T23:43:42.049" v="12439"/>
          <ac:cxnSpMkLst>
            <pc:docMk/>
            <pc:sldMk cId="1472554453" sldId="947"/>
            <ac:cxnSpMk id="126" creationId="{6F694C6D-5017-552A-4452-BEA8090FCB9E}"/>
          </ac:cxnSpMkLst>
        </pc:cxnChg>
        <pc:cxnChg chg="mod">
          <ac:chgData name="Phillip Kaufman" userId="c001b2a046940d7c" providerId="LiveId" clId="{5CB25B10-5B1C-4017-B167-ED3104435743}" dt="2024-05-30T06:32:45.711" v="9739"/>
          <ac:cxnSpMkLst>
            <pc:docMk/>
            <pc:sldMk cId="1472554453" sldId="947"/>
            <ac:cxnSpMk id="126" creationId="{79A3F1D7-10F0-817A-4C93-837ABAD1B1E5}"/>
          </ac:cxnSpMkLst>
        </pc:cxnChg>
        <pc:cxnChg chg="mod">
          <ac:chgData name="Phillip Kaufman" userId="c001b2a046940d7c" providerId="LiveId" clId="{5CB25B10-5B1C-4017-B167-ED3104435743}" dt="2024-05-18T02:58:21.714" v="2639"/>
          <ac:cxnSpMkLst>
            <pc:docMk/>
            <pc:sldMk cId="1472554453" sldId="947"/>
            <ac:cxnSpMk id="126" creationId="{BB43565B-88DA-86A5-3AC6-D613B50D8B8C}"/>
          </ac:cxnSpMkLst>
        </pc:cxnChg>
        <pc:cxnChg chg="mod">
          <ac:chgData name="Phillip Kaufman" userId="c001b2a046940d7c" providerId="LiveId" clId="{5CB25B10-5B1C-4017-B167-ED3104435743}" dt="2024-06-02T23:43:42.049" v="12439"/>
          <ac:cxnSpMkLst>
            <pc:docMk/>
            <pc:sldMk cId="1472554453" sldId="947"/>
            <ac:cxnSpMk id="127" creationId="{02E33791-6E9D-D68F-C44A-FD2D04FB0647}"/>
          </ac:cxnSpMkLst>
        </pc:cxnChg>
        <pc:cxnChg chg="mod">
          <ac:chgData name="Phillip Kaufman" userId="c001b2a046940d7c" providerId="LiveId" clId="{5CB25B10-5B1C-4017-B167-ED3104435743}" dt="2024-05-18T02:58:21.714" v="2639"/>
          <ac:cxnSpMkLst>
            <pc:docMk/>
            <pc:sldMk cId="1472554453" sldId="947"/>
            <ac:cxnSpMk id="127" creationId="{53881135-329B-F5D4-6C4F-E9756DF46D89}"/>
          </ac:cxnSpMkLst>
        </pc:cxnChg>
        <pc:cxnChg chg="mod">
          <ac:chgData name="Phillip Kaufman" userId="c001b2a046940d7c" providerId="LiveId" clId="{5CB25B10-5B1C-4017-B167-ED3104435743}" dt="2024-05-30T06:32:45.711" v="9739"/>
          <ac:cxnSpMkLst>
            <pc:docMk/>
            <pc:sldMk cId="1472554453" sldId="947"/>
            <ac:cxnSpMk id="127" creationId="{9268C22E-6E54-0194-4BA7-727A7F6078E6}"/>
          </ac:cxnSpMkLst>
        </pc:cxnChg>
        <pc:cxnChg chg="mod">
          <ac:chgData name="Phillip Kaufman" userId="c001b2a046940d7c" providerId="LiveId" clId="{5CB25B10-5B1C-4017-B167-ED3104435743}" dt="2024-05-30T06:32:45.711" v="9739"/>
          <ac:cxnSpMkLst>
            <pc:docMk/>
            <pc:sldMk cId="1472554453" sldId="947"/>
            <ac:cxnSpMk id="128" creationId="{1B738D77-05F8-EEBD-8D56-627C301BEFDD}"/>
          </ac:cxnSpMkLst>
        </pc:cxnChg>
        <pc:cxnChg chg="mod">
          <ac:chgData name="Phillip Kaufman" userId="c001b2a046940d7c" providerId="LiveId" clId="{5CB25B10-5B1C-4017-B167-ED3104435743}" dt="2024-06-02T23:43:42.049" v="12439"/>
          <ac:cxnSpMkLst>
            <pc:docMk/>
            <pc:sldMk cId="1472554453" sldId="947"/>
            <ac:cxnSpMk id="128" creationId="{260D370B-1F5E-8DE4-FCA3-49F66C6A3D29}"/>
          </ac:cxnSpMkLst>
        </pc:cxnChg>
        <pc:cxnChg chg="mod">
          <ac:chgData name="Phillip Kaufman" userId="c001b2a046940d7c" providerId="LiveId" clId="{5CB25B10-5B1C-4017-B167-ED3104435743}" dt="2024-05-18T02:58:21.714" v="2639"/>
          <ac:cxnSpMkLst>
            <pc:docMk/>
            <pc:sldMk cId="1472554453" sldId="947"/>
            <ac:cxnSpMk id="128" creationId="{B2EAA8EC-5489-E00F-3937-FE50C540D21C}"/>
          </ac:cxnSpMkLst>
        </pc:cxnChg>
        <pc:cxnChg chg="mod">
          <ac:chgData name="Phillip Kaufman" userId="c001b2a046940d7c" providerId="LiveId" clId="{5CB25B10-5B1C-4017-B167-ED3104435743}" dt="2024-06-02T23:43:42.049" v="12439"/>
          <ac:cxnSpMkLst>
            <pc:docMk/>
            <pc:sldMk cId="1472554453" sldId="947"/>
            <ac:cxnSpMk id="129" creationId="{865F1EDC-78A8-0498-087B-6E645E45D795}"/>
          </ac:cxnSpMkLst>
        </pc:cxnChg>
        <pc:cxnChg chg="mod">
          <ac:chgData name="Phillip Kaufman" userId="c001b2a046940d7c" providerId="LiveId" clId="{5CB25B10-5B1C-4017-B167-ED3104435743}" dt="2024-05-18T02:58:21.714" v="2639"/>
          <ac:cxnSpMkLst>
            <pc:docMk/>
            <pc:sldMk cId="1472554453" sldId="947"/>
            <ac:cxnSpMk id="129" creationId="{8C020952-270C-D7C5-9A22-81B107F4806F}"/>
          </ac:cxnSpMkLst>
        </pc:cxnChg>
        <pc:cxnChg chg="mod">
          <ac:chgData name="Phillip Kaufman" userId="c001b2a046940d7c" providerId="LiveId" clId="{5CB25B10-5B1C-4017-B167-ED3104435743}" dt="2024-05-30T06:32:45.711" v="9739"/>
          <ac:cxnSpMkLst>
            <pc:docMk/>
            <pc:sldMk cId="1472554453" sldId="947"/>
            <ac:cxnSpMk id="129" creationId="{FA3C4B4F-DC97-2F0C-23A1-93864E97E3D4}"/>
          </ac:cxnSpMkLst>
        </pc:cxnChg>
        <pc:cxnChg chg="mod">
          <ac:chgData name="Phillip Kaufman" userId="c001b2a046940d7c" providerId="LiveId" clId="{5CB25B10-5B1C-4017-B167-ED3104435743}" dt="2024-06-02T23:43:42.049" v="12439"/>
          <ac:cxnSpMkLst>
            <pc:docMk/>
            <pc:sldMk cId="1472554453" sldId="947"/>
            <ac:cxnSpMk id="130" creationId="{6C937CFB-8F40-C24F-0F34-7D38E900E840}"/>
          </ac:cxnSpMkLst>
        </pc:cxnChg>
        <pc:cxnChg chg="mod">
          <ac:chgData name="Phillip Kaufman" userId="c001b2a046940d7c" providerId="LiveId" clId="{5CB25B10-5B1C-4017-B167-ED3104435743}" dt="2024-05-18T02:58:21.714" v="2639"/>
          <ac:cxnSpMkLst>
            <pc:docMk/>
            <pc:sldMk cId="1472554453" sldId="947"/>
            <ac:cxnSpMk id="130" creationId="{71D17425-ADD6-33E0-0AE5-C690347BE40D}"/>
          </ac:cxnSpMkLst>
        </pc:cxnChg>
        <pc:cxnChg chg="mod">
          <ac:chgData name="Phillip Kaufman" userId="c001b2a046940d7c" providerId="LiveId" clId="{5CB25B10-5B1C-4017-B167-ED3104435743}" dt="2024-05-30T06:32:45.711" v="9739"/>
          <ac:cxnSpMkLst>
            <pc:docMk/>
            <pc:sldMk cId="1472554453" sldId="947"/>
            <ac:cxnSpMk id="130" creationId="{C77C6712-B4AD-A9DB-FFC3-38F571081D53}"/>
          </ac:cxnSpMkLst>
        </pc:cxnChg>
        <pc:cxnChg chg="mod">
          <ac:chgData name="Phillip Kaufman" userId="c001b2a046940d7c" providerId="LiveId" clId="{5CB25B10-5B1C-4017-B167-ED3104435743}" dt="2024-05-18T02:58:21.714" v="2639"/>
          <ac:cxnSpMkLst>
            <pc:docMk/>
            <pc:sldMk cId="1472554453" sldId="947"/>
            <ac:cxnSpMk id="131" creationId="{5197073D-2936-FA09-10AF-ACE1E1AA5BDE}"/>
          </ac:cxnSpMkLst>
        </pc:cxnChg>
        <pc:cxnChg chg="mod">
          <ac:chgData name="Phillip Kaufman" userId="c001b2a046940d7c" providerId="LiveId" clId="{5CB25B10-5B1C-4017-B167-ED3104435743}" dt="2024-06-02T23:43:42.049" v="12439"/>
          <ac:cxnSpMkLst>
            <pc:docMk/>
            <pc:sldMk cId="1472554453" sldId="947"/>
            <ac:cxnSpMk id="131" creationId="{90289A3E-443F-9C25-C2C5-AB063C63F46F}"/>
          </ac:cxnSpMkLst>
        </pc:cxnChg>
        <pc:cxnChg chg="mod">
          <ac:chgData name="Phillip Kaufman" userId="c001b2a046940d7c" providerId="LiveId" clId="{5CB25B10-5B1C-4017-B167-ED3104435743}" dt="2024-05-30T06:32:45.711" v="9739"/>
          <ac:cxnSpMkLst>
            <pc:docMk/>
            <pc:sldMk cId="1472554453" sldId="947"/>
            <ac:cxnSpMk id="131" creationId="{C79DE2C9-898F-709C-DF3B-B7B148B33A57}"/>
          </ac:cxnSpMkLst>
        </pc:cxnChg>
        <pc:cxnChg chg="mod">
          <ac:chgData name="Phillip Kaufman" userId="c001b2a046940d7c" providerId="LiveId" clId="{5CB25B10-5B1C-4017-B167-ED3104435743}" dt="2024-05-30T06:32:45.711" v="9739"/>
          <ac:cxnSpMkLst>
            <pc:docMk/>
            <pc:sldMk cId="1472554453" sldId="947"/>
            <ac:cxnSpMk id="132" creationId="{44E507A2-D079-B0B3-D1F2-84661667DB36}"/>
          </ac:cxnSpMkLst>
        </pc:cxnChg>
        <pc:cxnChg chg="mod">
          <ac:chgData name="Phillip Kaufman" userId="c001b2a046940d7c" providerId="LiveId" clId="{5CB25B10-5B1C-4017-B167-ED3104435743}" dt="2024-05-18T02:58:21.714" v="2639"/>
          <ac:cxnSpMkLst>
            <pc:docMk/>
            <pc:sldMk cId="1472554453" sldId="947"/>
            <ac:cxnSpMk id="132" creationId="{C42FFDD3-0088-2C62-CF25-0577E4A736F4}"/>
          </ac:cxnSpMkLst>
        </pc:cxnChg>
        <pc:cxnChg chg="mod">
          <ac:chgData name="Phillip Kaufman" userId="c001b2a046940d7c" providerId="LiveId" clId="{5CB25B10-5B1C-4017-B167-ED3104435743}" dt="2024-06-02T23:43:42.049" v="12439"/>
          <ac:cxnSpMkLst>
            <pc:docMk/>
            <pc:sldMk cId="1472554453" sldId="947"/>
            <ac:cxnSpMk id="132" creationId="{C5691D31-952F-CD0B-4F50-ECD72C476A96}"/>
          </ac:cxnSpMkLst>
        </pc:cxnChg>
        <pc:cxnChg chg="mod">
          <ac:chgData name="Phillip Kaufman" userId="c001b2a046940d7c" providerId="LiveId" clId="{5CB25B10-5B1C-4017-B167-ED3104435743}" dt="2024-05-18T02:58:21.714" v="2639"/>
          <ac:cxnSpMkLst>
            <pc:docMk/>
            <pc:sldMk cId="1472554453" sldId="947"/>
            <ac:cxnSpMk id="133" creationId="{445749AC-9237-37DA-76F3-BD7AD169610B}"/>
          </ac:cxnSpMkLst>
        </pc:cxnChg>
        <pc:cxnChg chg="mod">
          <ac:chgData name="Phillip Kaufman" userId="c001b2a046940d7c" providerId="LiveId" clId="{5CB25B10-5B1C-4017-B167-ED3104435743}" dt="2024-05-30T06:32:45.711" v="9739"/>
          <ac:cxnSpMkLst>
            <pc:docMk/>
            <pc:sldMk cId="1472554453" sldId="947"/>
            <ac:cxnSpMk id="133" creationId="{B6C84177-34BF-0FBA-7E05-5226D484DF42}"/>
          </ac:cxnSpMkLst>
        </pc:cxnChg>
        <pc:cxnChg chg="mod">
          <ac:chgData name="Phillip Kaufman" userId="c001b2a046940d7c" providerId="LiveId" clId="{5CB25B10-5B1C-4017-B167-ED3104435743}" dt="2024-06-02T23:43:42.049" v="12439"/>
          <ac:cxnSpMkLst>
            <pc:docMk/>
            <pc:sldMk cId="1472554453" sldId="947"/>
            <ac:cxnSpMk id="133" creationId="{F742F83F-BE4C-8FBE-EA15-1B3E5E261FB7}"/>
          </ac:cxnSpMkLst>
        </pc:cxnChg>
        <pc:cxnChg chg="mod">
          <ac:chgData name="Phillip Kaufman" userId="c001b2a046940d7c" providerId="LiveId" clId="{5CB25B10-5B1C-4017-B167-ED3104435743}" dt="2024-06-02T23:43:42.049" v="12439"/>
          <ac:cxnSpMkLst>
            <pc:docMk/>
            <pc:sldMk cId="1472554453" sldId="947"/>
            <ac:cxnSpMk id="134" creationId="{19EB70BF-BFA6-E2FA-86CF-1DED579967C7}"/>
          </ac:cxnSpMkLst>
        </pc:cxnChg>
        <pc:cxnChg chg="mod">
          <ac:chgData name="Phillip Kaufman" userId="c001b2a046940d7c" providerId="LiveId" clId="{5CB25B10-5B1C-4017-B167-ED3104435743}" dt="2024-05-30T06:32:45.711" v="9739"/>
          <ac:cxnSpMkLst>
            <pc:docMk/>
            <pc:sldMk cId="1472554453" sldId="947"/>
            <ac:cxnSpMk id="134" creationId="{BCD837FE-2029-5F4C-B662-9AC10064279F}"/>
          </ac:cxnSpMkLst>
        </pc:cxnChg>
        <pc:cxnChg chg="mod">
          <ac:chgData name="Phillip Kaufman" userId="c001b2a046940d7c" providerId="LiveId" clId="{5CB25B10-5B1C-4017-B167-ED3104435743}" dt="2024-05-18T02:58:21.714" v="2639"/>
          <ac:cxnSpMkLst>
            <pc:docMk/>
            <pc:sldMk cId="1472554453" sldId="947"/>
            <ac:cxnSpMk id="134" creationId="{DC663078-84C4-7C41-5051-A140603A1F01}"/>
          </ac:cxnSpMkLst>
        </pc:cxnChg>
        <pc:cxnChg chg="mod">
          <ac:chgData name="Phillip Kaufman" userId="c001b2a046940d7c" providerId="LiveId" clId="{5CB25B10-5B1C-4017-B167-ED3104435743}" dt="2024-06-02T23:43:42.049" v="12439"/>
          <ac:cxnSpMkLst>
            <pc:docMk/>
            <pc:sldMk cId="1472554453" sldId="947"/>
            <ac:cxnSpMk id="135" creationId="{1ACAB0E0-539A-DFA0-1E9C-16A0B8CC58B3}"/>
          </ac:cxnSpMkLst>
        </pc:cxnChg>
        <pc:cxnChg chg="mod">
          <ac:chgData name="Phillip Kaufman" userId="c001b2a046940d7c" providerId="LiveId" clId="{5CB25B10-5B1C-4017-B167-ED3104435743}" dt="2024-05-18T02:58:21.714" v="2639"/>
          <ac:cxnSpMkLst>
            <pc:docMk/>
            <pc:sldMk cId="1472554453" sldId="947"/>
            <ac:cxnSpMk id="135" creationId="{32C7162B-205D-25FF-52D4-C7595C28A19B}"/>
          </ac:cxnSpMkLst>
        </pc:cxnChg>
        <pc:cxnChg chg="mod">
          <ac:chgData name="Phillip Kaufman" userId="c001b2a046940d7c" providerId="LiveId" clId="{5CB25B10-5B1C-4017-B167-ED3104435743}" dt="2024-05-30T06:32:45.711" v="9739"/>
          <ac:cxnSpMkLst>
            <pc:docMk/>
            <pc:sldMk cId="1472554453" sldId="947"/>
            <ac:cxnSpMk id="135" creationId="{B64DFABC-FD9A-7D10-7BF6-A1EEA4D05E35}"/>
          </ac:cxnSpMkLst>
        </pc:cxnChg>
        <pc:cxnChg chg="mod">
          <ac:chgData name="Phillip Kaufman" userId="c001b2a046940d7c" providerId="LiveId" clId="{5CB25B10-5B1C-4017-B167-ED3104435743}" dt="2024-05-18T02:58:21.714" v="2639"/>
          <ac:cxnSpMkLst>
            <pc:docMk/>
            <pc:sldMk cId="1472554453" sldId="947"/>
            <ac:cxnSpMk id="136" creationId="{A944CF24-C660-17FB-5A21-D9935F0A07AC}"/>
          </ac:cxnSpMkLst>
        </pc:cxnChg>
        <pc:cxnChg chg="mod">
          <ac:chgData name="Phillip Kaufman" userId="c001b2a046940d7c" providerId="LiveId" clId="{5CB25B10-5B1C-4017-B167-ED3104435743}" dt="2024-06-02T23:43:42.049" v="12439"/>
          <ac:cxnSpMkLst>
            <pc:docMk/>
            <pc:sldMk cId="1472554453" sldId="947"/>
            <ac:cxnSpMk id="136" creationId="{C072AC73-4FB7-9CCB-91D1-59BAB2258ED8}"/>
          </ac:cxnSpMkLst>
        </pc:cxnChg>
        <pc:cxnChg chg="mod">
          <ac:chgData name="Phillip Kaufman" userId="c001b2a046940d7c" providerId="LiveId" clId="{5CB25B10-5B1C-4017-B167-ED3104435743}" dt="2024-05-30T06:32:45.711" v="9739"/>
          <ac:cxnSpMkLst>
            <pc:docMk/>
            <pc:sldMk cId="1472554453" sldId="947"/>
            <ac:cxnSpMk id="136" creationId="{EA70099B-CBEF-4963-AB3A-597A5BD79EBF}"/>
          </ac:cxnSpMkLst>
        </pc:cxnChg>
        <pc:cxnChg chg="mod">
          <ac:chgData name="Phillip Kaufman" userId="c001b2a046940d7c" providerId="LiveId" clId="{5CB25B10-5B1C-4017-B167-ED3104435743}" dt="2024-06-02T23:43:42.049" v="12439"/>
          <ac:cxnSpMkLst>
            <pc:docMk/>
            <pc:sldMk cId="1472554453" sldId="947"/>
            <ac:cxnSpMk id="137" creationId="{615EC9E9-3E34-E899-3A14-8BF14629C734}"/>
          </ac:cxnSpMkLst>
        </pc:cxnChg>
        <pc:cxnChg chg="mod">
          <ac:chgData name="Phillip Kaufman" userId="c001b2a046940d7c" providerId="LiveId" clId="{5CB25B10-5B1C-4017-B167-ED3104435743}" dt="2024-05-18T02:58:21.714" v="2639"/>
          <ac:cxnSpMkLst>
            <pc:docMk/>
            <pc:sldMk cId="1472554453" sldId="947"/>
            <ac:cxnSpMk id="137" creationId="{8B273457-D940-3ABF-66C1-021A84F17140}"/>
          </ac:cxnSpMkLst>
        </pc:cxnChg>
        <pc:cxnChg chg="mod">
          <ac:chgData name="Phillip Kaufman" userId="c001b2a046940d7c" providerId="LiveId" clId="{5CB25B10-5B1C-4017-B167-ED3104435743}" dt="2024-05-30T06:32:45.711" v="9739"/>
          <ac:cxnSpMkLst>
            <pc:docMk/>
            <pc:sldMk cId="1472554453" sldId="947"/>
            <ac:cxnSpMk id="137" creationId="{E446D0C3-F8CE-5D90-9800-D027A2DD1A9A}"/>
          </ac:cxnSpMkLst>
        </pc:cxnChg>
        <pc:cxnChg chg="mod">
          <ac:chgData name="Phillip Kaufman" userId="c001b2a046940d7c" providerId="LiveId" clId="{5CB25B10-5B1C-4017-B167-ED3104435743}" dt="2024-05-18T02:58:21.714" v="2639"/>
          <ac:cxnSpMkLst>
            <pc:docMk/>
            <pc:sldMk cId="1472554453" sldId="947"/>
            <ac:cxnSpMk id="138" creationId="{3164872B-C7DE-E7C7-AC47-28936BE1E4DC}"/>
          </ac:cxnSpMkLst>
        </pc:cxnChg>
        <pc:cxnChg chg="mod">
          <ac:chgData name="Phillip Kaufman" userId="c001b2a046940d7c" providerId="LiveId" clId="{5CB25B10-5B1C-4017-B167-ED3104435743}" dt="2024-05-30T06:32:45.711" v="9739"/>
          <ac:cxnSpMkLst>
            <pc:docMk/>
            <pc:sldMk cId="1472554453" sldId="947"/>
            <ac:cxnSpMk id="138" creationId="{9A064472-DA0F-B46D-4690-AE0C5BAE061F}"/>
          </ac:cxnSpMkLst>
        </pc:cxnChg>
        <pc:cxnChg chg="mod">
          <ac:chgData name="Phillip Kaufman" userId="c001b2a046940d7c" providerId="LiveId" clId="{5CB25B10-5B1C-4017-B167-ED3104435743}" dt="2024-05-30T06:32:45.711" v="9739"/>
          <ac:cxnSpMkLst>
            <pc:docMk/>
            <pc:sldMk cId="1472554453" sldId="947"/>
            <ac:cxnSpMk id="139" creationId="{D067E384-0B41-C443-EB11-664E8748BDEE}"/>
          </ac:cxnSpMkLst>
        </pc:cxnChg>
        <pc:cxnChg chg="mod">
          <ac:chgData name="Phillip Kaufman" userId="c001b2a046940d7c" providerId="LiveId" clId="{5CB25B10-5B1C-4017-B167-ED3104435743}" dt="2024-05-18T02:58:21.714" v="2639"/>
          <ac:cxnSpMkLst>
            <pc:docMk/>
            <pc:sldMk cId="1472554453" sldId="947"/>
            <ac:cxnSpMk id="139" creationId="{E155B754-78E7-B303-B440-B75A1954A9FF}"/>
          </ac:cxnSpMkLst>
        </pc:cxnChg>
        <pc:cxnChg chg="mod">
          <ac:chgData name="Phillip Kaufman" userId="c001b2a046940d7c" providerId="LiveId" clId="{5CB25B10-5B1C-4017-B167-ED3104435743}" dt="2024-05-30T06:32:45.711" v="9739"/>
          <ac:cxnSpMkLst>
            <pc:docMk/>
            <pc:sldMk cId="1472554453" sldId="947"/>
            <ac:cxnSpMk id="140" creationId="{26EA4878-5309-18D2-5FC9-CFF7FC0DF1FA}"/>
          </ac:cxnSpMkLst>
        </pc:cxnChg>
        <pc:cxnChg chg="mod">
          <ac:chgData name="Phillip Kaufman" userId="c001b2a046940d7c" providerId="LiveId" clId="{5CB25B10-5B1C-4017-B167-ED3104435743}" dt="2024-05-18T02:58:21.714" v="2639"/>
          <ac:cxnSpMkLst>
            <pc:docMk/>
            <pc:sldMk cId="1472554453" sldId="947"/>
            <ac:cxnSpMk id="140" creationId="{FFBAE426-EF5D-C0D9-6EBC-7A432F9E2CCD}"/>
          </ac:cxnSpMkLst>
        </pc:cxnChg>
        <pc:cxnChg chg="mod">
          <ac:chgData name="Phillip Kaufman" userId="c001b2a046940d7c" providerId="LiveId" clId="{5CB25B10-5B1C-4017-B167-ED3104435743}" dt="2024-05-18T02:58:21.714" v="2639"/>
          <ac:cxnSpMkLst>
            <pc:docMk/>
            <pc:sldMk cId="1472554453" sldId="947"/>
            <ac:cxnSpMk id="141" creationId="{A86B6C4B-C1AB-0588-112C-A0A7179B2CF0}"/>
          </ac:cxnSpMkLst>
        </pc:cxnChg>
        <pc:cxnChg chg="mod">
          <ac:chgData name="Phillip Kaufman" userId="c001b2a046940d7c" providerId="LiveId" clId="{5CB25B10-5B1C-4017-B167-ED3104435743}" dt="2024-05-18T02:58:21.714" v="2639"/>
          <ac:cxnSpMkLst>
            <pc:docMk/>
            <pc:sldMk cId="1472554453" sldId="947"/>
            <ac:cxnSpMk id="142" creationId="{B332C3E3-F5C9-BB82-00C7-ACFF6891D4D1}"/>
          </ac:cxnSpMkLst>
        </pc:cxnChg>
        <pc:cxnChg chg="mod">
          <ac:chgData name="Phillip Kaufman" userId="c001b2a046940d7c" providerId="LiveId" clId="{5CB25B10-5B1C-4017-B167-ED3104435743}" dt="2024-05-18T02:58:21.714" v="2639"/>
          <ac:cxnSpMkLst>
            <pc:docMk/>
            <pc:sldMk cId="1472554453" sldId="947"/>
            <ac:cxnSpMk id="143" creationId="{FA982A76-57A4-BB08-D953-C9B81BA09CA9}"/>
          </ac:cxnSpMkLst>
        </pc:cxnChg>
        <pc:cxnChg chg="mod">
          <ac:chgData name="Phillip Kaufman" userId="c001b2a046940d7c" providerId="LiveId" clId="{5CB25B10-5B1C-4017-B167-ED3104435743}" dt="2024-05-18T02:58:21.714" v="2639"/>
          <ac:cxnSpMkLst>
            <pc:docMk/>
            <pc:sldMk cId="1472554453" sldId="947"/>
            <ac:cxnSpMk id="144" creationId="{3C67833C-BD08-F0D6-85F9-D6C1F2512CB8}"/>
          </ac:cxnSpMkLst>
        </pc:cxnChg>
        <pc:cxnChg chg="mod">
          <ac:chgData name="Phillip Kaufman" userId="c001b2a046940d7c" providerId="LiveId" clId="{5CB25B10-5B1C-4017-B167-ED3104435743}" dt="2024-05-18T02:58:21.714" v="2639"/>
          <ac:cxnSpMkLst>
            <pc:docMk/>
            <pc:sldMk cId="1472554453" sldId="947"/>
            <ac:cxnSpMk id="145" creationId="{9B2C00F6-0D9F-DC96-1DC6-4DB983C4B3A6}"/>
          </ac:cxnSpMkLst>
        </pc:cxnChg>
        <pc:cxnChg chg="mod">
          <ac:chgData name="Phillip Kaufman" userId="c001b2a046940d7c" providerId="LiveId" clId="{5CB25B10-5B1C-4017-B167-ED3104435743}" dt="2024-05-18T02:58:21.714" v="2639"/>
          <ac:cxnSpMkLst>
            <pc:docMk/>
            <pc:sldMk cId="1472554453" sldId="947"/>
            <ac:cxnSpMk id="146" creationId="{D75E9C63-4ECD-E1F9-259B-AF484840BCF5}"/>
          </ac:cxnSpMkLst>
        </pc:cxnChg>
        <pc:cxnChg chg="mod">
          <ac:chgData name="Phillip Kaufman" userId="c001b2a046940d7c" providerId="LiveId" clId="{5CB25B10-5B1C-4017-B167-ED3104435743}" dt="2024-05-18T02:58:21.714" v="2639"/>
          <ac:cxnSpMkLst>
            <pc:docMk/>
            <pc:sldMk cId="1472554453" sldId="947"/>
            <ac:cxnSpMk id="147" creationId="{27CDF094-D76F-2DE9-0D12-9CC0289264A7}"/>
          </ac:cxnSpMkLst>
        </pc:cxnChg>
        <pc:cxnChg chg="mod">
          <ac:chgData name="Phillip Kaufman" userId="c001b2a046940d7c" providerId="LiveId" clId="{5CB25B10-5B1C-4017-B167-ED3104435743}" dt="2024-06-02T23:43:42.049" v="12439"/>
          <ac:cxnSpMkLst>
            <pc:docMk/>
            <pc:sldMk cId="1472554453" sldId="947"/>
            <ac:cxnSpMk id="147" creationId="{BAD231C3-3F92-847C-D59B-CA349A94E12C}"/>
          </ac:cxnSpMkLst>
        </pc:cxnChg>
        <pc:cxnChg chg="mod">
          <ac:chgData name="Phillip Kaufman" userId="c001b2a046940d7c" providerId="LiveId" clId="{5CB25B10-5B1C-4017-B167-ED3104435743}" dt="2024-06-02T23:43:42.049" v="12439"/>
          <ac:cxnSpMkLst>
            <pc:docMk/>
            <pc:sldMk cId="1472554453" sldId="947"/>
            <ac:cxnSpMk id="148" creationId="{3A996FDD-03FB-6A39-6299-1F2B9BD8296C}"/>
          </ac:cxnSpMkLst>
        </pc:cxnChg>
        <pc:cxnChg chg="mod">
          <ac:chgData name="Phillip Kaufman" userId="c001b2a046940d7c" providerId="LiveId" clId="{5CB25B10-5B1C-4017-B167-ED3104435743}" dt="2024-05-18T02:58:21.714" v="2639"/>
          <ac:cxnSpMkLst>
            <pc:docMk/>
            <pc:sldMk cId="1472554453" sldId="947"/>
            <ac:cxnSpMk id="148" creationId="{ACE88CB4-9BEF-4BF7-D1EC-56F2098FF546}"/>
          </ac:cxnSpMkLst>
        </pc:cxnChg>
        <pc:cxnChg chg="mod">
          <ac:chgData name="Phillip Kaufman" userId="c001b2a046940d7c" providerId="LiveId" clId="{5CB25B10-5B1C-4017-B167-ED3104435743}" dt="2024-05-30T06:32:45.711" v="9739"/>
          <ac:cxnSpMkLst>
            <pc:docMk/>
            <pc:sldMk cId="1472554453" sldId="947"/>
            <ac:cxnSpMk id="150" creationId="{2B88A593-4716-9E01-504E-23DBC37CB294}"/>
          </ac:cxnSpMkLst>
        </pc:cxnChg>
        <pc:cxnChg chg="mod">
          <ac:chgData name="Phillip Kaufman" userId="c001b2a046940d7c" providerId="LiveId" clId="{5CB25B10-5B1C-4017-B167-ED3104435743}" dt="2024-05-30T06:32:45.711" v="9739"/>
          <ac:cxnSpMkLst>
            <pc:docMk/>
            <pc:sldMk cId="1472554453" sldId="947"/>
            <ac:cxnSpMk id="151" creationId="{4E0F883E-C454-B35E-148A-047BC0FC638D}"/>
          </ac:cxnSpMkLst>
        </pc:cxnChg>
        <pc:cxnChg chg="mod">
          <ac:chgData name="Phillip Kaufman" userId="c001b2a046940d7c" providerId="LiveId" clId="{5CB25B10-5B1C-4017-B167-ED3104435743}" dt="2024-05-18T02:58:21.714" v="2639"/>
          <ac:cxnSpMkLst>
            <pc:docMk/>
            <pc:sldMk cId="1472554453" sldId="947"/>
            <ac:cxnSpMk id="152" creationId="{1217E5E2-305F-14AA-27F0-C37B9444221B}"/>
          </ac:cxnSpMkLst>
        </pc:cxnChg>
        <pc:cxnChg chg="mod">
          <ac:chgData name="Phillip Kaufman" userId="c001b2a046940d7c" providerId="LiveId" clId="{5CB25B10-5B1C-4017-B167-ED3104435743}" dt="2024-05-18T02:58:21.714" v="2639"/>
          <ac:cxnSpMkLst>
            <pc:docMk/>
            <pc:sldMk cId="1472554453" sldId="947"/>
            <ac:cxnSpMk id="153" creationId="{AD9B1B6E-9DF2-6CE6-36B5-4C7A2CD985D9}"/>
          </ac:cxnSpMkLst>
        </pc:cxnChg>
        <pc:cxnChg chg="mod">
          <ac:chgData name="Phillip Kaufman" userId="c001b2a046940d7c" providerId="LiveId" clId="{5CB25B10-5B1C-4017-B167-ED3104435743}" dt="2024-05-30T06:33:11.220" v="9743"/>
          <ac:cxnSpMkLst>
            <pc:docMk/>
            <pc:sldMk cId="1472554453" sldId="947"/>
            <ac:cxnSpMk id="157" creationId="{C46B13EF-B220-9C55-24DB-126F77C87599}"/>
          </ac:cxnSpMkLst>
        </pc:cxnChg>
        <pc:cxnChg chg="mod">
          <ac:chgData name="Phillip Kaufman" userId="c001b2a046940d7c" providerId="LiveId" clId="{5CB25B10-5B1C-4017-B167-ED3104435743}" dt="2024-05-30T06:33:11.220" v="9743"/>
          <ac:cxnSpMkLst>
            <pc:docMk/>
            <pc:sldMk cId="1472554453" sldId="947"/>
            <ac:cxnSpMk id="158" creationId="{8E84E927-6A73-3CCC-D891-7B432614BA8C}"/>
          </ac:cxnSpMkLst>
        </pc:cxnChg>
        <pc:cxnChg chg="mod">
          <ac:chgData name="Phillip Kaufman" userId="c001b2a046940d7c" providerId="LiveId" clId="{5CB25B10-5B1C-4017-B167-ED3104435743}" dt="2024-05-30T06:33:11.220" v="9743"/>
          <ac:cxnSpMkLst>
            <pc:docMk/>
            <pc:sldMk cId="1472554453" sldId="947"/>
            <ac:cxnSpMk id="159" creationId="{6B7117EA-89EE-F6C3-75B8-672BA1B0D437}"/>
          </ac:cxnSpMkLst>
        </pc:cxnChg>
        <pc:cxnChg chg="mod">
          <ac:chgData name="Phillip Kaufman" userId="c001b2a046940d7c" providerId="LiveId" clId="{5CB25B10-5B1C-4017-B167-ED3104435743}" dt="2024-05-30T06:33:11.220" v="9743"/>
          <ac:cxnSpMkLst>
            <pc:docMk/>
            <pc:sldMk cId="1472554453" sldId="947"/>
            <ac:cxnSpMk id="160" creationId="{2573C654-E367-637B-22A9-3EB16641BA7A}"/>
          </ac:cxnSpMkLst>
        </pc:cxnChg>
        <pc:cxnChg chg="mod">
          <ac:chgData name="Phillip Kaufman" userId="c001b2a046940d7c" providerId="LiveId" clId="{5CB25B10-5B1C-4017-B167-ED3104435743}" dt="2024-05-30T06:33:11.220" v="9743"/>
          <ac:cxnSpMkLst>
            <pc:docMk/>
            <pc:sldMk cId="1472554453" sldId="947"/>
            <ac:cxnSpMk id="161" creationId="{1587CC11-34E7-9F3D-5A3D-8E04674D523C}"/>
          </ac:cxnSpMkLst>
        </pc:cxnChg>
        <pc:cxnChg chg="mod">
          <ac:chgData name="Phillip Kaufman" userId="c001b2a046940d7c" providerId="LiveId" clId="{5CB25B10-5B1C-4017-B167-ED3104435743}" dt="2024-05-30T06:33:11.220" v="9743"/>
          <ac:cxnSpMkLst>
            <pc:docMk/>
            <pc:sldMk cId="1472554453" sldId="947"/>
            <ac:cxnSpMk id="162" creationId="{F4419690-A2BB-94DA-88D7-AE92846FF21A}"/>
          </ac:cxnSpMkLst>
        </pc:cxnChg>
        <pc:cxnChg chg="mod">
          <ac:chgData name="Phillip Kaufman" userId="c001b2a046940d7c" providerId="LiveId" clId="{5CB25B10-5B1C-4017-B167-ED3104435743}" dt="2024-05-30T06:33:11.220" v="9743"/>
          <ac:cxnSpMkLst>
            <pc:docMk/>
            <pc:sldMk cId="1472554453" sldId="947"/>
            <ac:cxnSpMk id="163" creationId="{0F6182F5-9073-55D4-A2B7-8EB54B2854C6}"/>
          </ac:cxnSpMkLst>
        </pc:cxnChg>
        <pc:cxnChg chg="mod">
          <ac:chgData name="Phillip Kaufman" userId="c001b2a046940d7c" providerId="LiveId" clId="{5CB25B10-5B1C-4017-B167-ED3104435743}" dt="2024-05-30T06:33:11.220" v="9743"/>
          <ac:cxnSpMkLst>
            <pc:docMk/>
            <pc:sldMk cId="1472554453" sldId="947"/>
            <ac:cxnSpMk id="164" creationId="{F2AB9706-587A-1674-24C4-F0FF56CD6478}"/>
          </ac:cxnSpMkLst>
        </pc:cxnChg>
        <pc:cxnChg chg="mod">
          <ac:chgData name="Phillip Kaufman" userId="c001b2a046940d7c" providerId="LiveId" clId="{5CB25B10-5B1C-4017-B167-ED3104435743}" dt="2024-05-30T06:33:11.220" v="9743"/>
          <ac:cxnSpMkLst>
            <pc:docMk/>
            <pc:sldMk cId="1472554453" sldId="947"/>
            <ac:cxnSpMk id="165" creationId="{0F31E5D6-1E64-2FB1-774D-C60A5265DB97}"/>
          </ac:cxnSpMkLst>
        </pc:cxnChg>
        <pc:cxnChg chg="mod">
          <ac:chgData name="Phillip Kaufman" userId="c001b2a046940d7c" providerId="LiveId" clId="{5CB25B10-5B1C-4017-B167-ED3104435743}" dt="2024-05-30T06:33:11.220" v="9743"/>
          <ac:cxnSpMkLst>
            <pc:docMk/>
            <pc:sldMk cId="1472554453" sldId="947"/>
            <ac:cxnSpMk id="166" creationId="{2D921B59-2147-AE42-919A-A7794AE594A3}"/>
          </ac:cxnSpMkLst>
        </pc:cxnChg>
        <pc:cxnChg chg="mod">
          <ac:chgData name="Phillip Kaufman" userId="c001b2a046940d7c" providerId="LiveId" clId="{5CB25B10-5B1C-4017-B167-ED3104435743}" dt="2024-05-30T06:33:11.220" v="9743"/>
          <ac:cxnSpMkLst>
            <pc:docMk/>
            <pc:sldMk cId="1472554453" sldId="947"/>
            <ac:cxnSpMk id="167" creationId="{229287D6-5BEF-3811-3143-858618D75FC2}"/>
          </ac:cxnSpMkLst>
        </pc:cxnChg>
        <pc:cxnChg chg="mod">
          <ac:chgData name="Phillip Kaufman" userId="c001b2a046940d7c" providerId="LiveId" clId="{5CB25B10-5B1C-4017-B167-ED3104435743}" dt="2024-05-30T06:33:11.220" v="9743"/>
          <ac:cxnSpMkLst>
            <pc:docMk/>
            <pc:sldMk cId="1472554453" sldId="947"/>
            <ac:cxnSpMk id="168" creationId="{9BD01B48-528B-37B9-5D96-50677EFC8206}"/>
          </ac:cxnSpMkLst>
        </pc:cxnChg>
        <pc:cxnChg chg="mod">
          <ac:chgData name="Phillip Kaufman" userId="c001b2a046940d7c" providerId="LiveId" clId="{5CB25B10-5B1C-4017-B167-ED3104435743}" dt="2024-05-30T06:33:11.220" v="9743"/>
          <ac:cxnSpMkLst>
            <pc:docMk/>
            <pc:sldMk cId="1472554453" sldId="947"/>
            <ac:cxnSpMk id="169" creationId="{B36124AF-E64F-F6B9-4742-2AA66390DD72}"/>
          </ac:cxnSpMkLst>
        </pc:cxnChg>
        <pc:cxnChg chg="mod">
          <ac:chgData name="Phillip Kaufman" userId="c001b2a046940d7c" providerId="LiveId" clId="{5CB25B10-5B1C-4017-B167-ED3104435743}" dt="2024-05-30T06:33:11.220" v="9743"/>
          <ac:cxnSpMkLst>
            <pc:docMk/>
            <pc:sldMk cId="1472554453" sldId="947"/>
            <ac:cxnSpMk id="170" creationId="{A7DF01F7-6746-4E69-D6F2-3E2DC7300EE0}"/>
          </ac:cxnSpMkLst>
        </pc:cxnChg>
        <pc:cxnChg chg="mod">
          <ac:chgData name="Phillip Kaufman" userId="c001b2a046940d7c" providerId="LiveId" clId="{5CB25B10-5B1C-4017-B167-ED3104435743}" dt="2024-05-30T06:33:11.220" v="9743"/>
          <ac:cxnSpMkLst>
            <pc:docMk/>
            <pc:sldMk cId="1472554453" sldId="947"/>
            <ac:cxnSpMk id="171" creationId="{FDFBD1BE-80B1-8CFB-79D9-CD316D7A3C65}"/>
          </ac:cxnSpMkLst>
        </pc:cxnChg>
        <pc:cxnChg chg="mod">
          <ac:chgData name="Phillip Kaufman" userId="c001b2a046940d7c" providerId="LiveId" clId="{5CB25B10-5B1C-4017-B167-ED3104435743}" dt="2024-05-30T06:33:11.220" v="9743"/>
          <ac:cxnSpMkLst>
            <pc:docMk/>
            <pc:sldMk cId="1472554453" sldId="947"/>
            <ac:cxnSpMk id="172" creationId="{9E623488-AA69-2BCD-90B6-B1BD6F9B75C7}"/>
          </ac:cxnSpMkLst>
        </pc:cxnChg>
        <pc:cxnChg chg="mod">
          <ac:chgData name="Phillip Kaufman" userId="c001b2a046940d7c" providerId="LiveId" clId="{5CB25B10-5B1C-4017-B167-ED3104435743}" dt="2024-05-30T06:33:11.220" v="9743"/>
          <ac:cxnSpMkLst>
            <pc:docMk/>
            <pc:sldMk cId="1472554453" sldId="947"/>
            <ac:cxnSpMk id="173" creationId="{54B80673-B670-71EA-DB80-C59A5AD863DD}"/>
          </ac:cxnSpMkLst>
        </pc:cxnChg>
        <pc:cxnChg chg="mod">
          <ac:chgData name="Phillip Kaufman" userId="c001b2a046940d7c" providerId="LiveId" clId="{5CB25B10-5B1C-4017-B167-ED3104435743}" dt="2024-05-30T06:33:11.220" v="9743"/>
          <ac:cxnSpMkLst>
            <pc:docMk/>
            <pc:sldMk cId="1472554453" sldId="947"/>
            <ac:cxnSpMk id="174" creationId="{E1EB952F-DE14-C71D-AE81-4869B53522BD}"/>
          </ac:cxnSpMkLst>
        </pc:cxnChg>
        <pc:cxnChg chg="mod">
          <ac:chgData name="Phillip Kaufman" userId="c001b2a046940d7c" providerId="LiveId" clId="{5CB25B10-5B1C-4017-B167-ED3104435743}" dt="2024-05-30T06:33:11.220" v="9743"/>
          <ac:cxnSpMkLst>
            <pc:docMk/>
            <pc:sldMk cId="1472554453" sldId="947"/>
            <ac:cxnSpMk id="175" creationId="{1144A9A3-6F38-FF8C-EF92-86BC9FC28B22}"/>
          </ac:cxnSpMkLst>
        </pc:cxnChg>
        <pc:cxnChg chg="mod">
          <ac:chgData name="Phillip Kaufman" userId="c001b2a046940d7c" providerId="LiveId" clId="{5CB25B10-5B1C-4017-B167-ED3104435743}" dt="2024-05-30T06:33:11.220" v="9743"/>
          <ac:cxnSpMkLst>
            <pc:docMk/>
            <pc:sldMk cId="1472554453" sldId="947"/>
            <ac:cxnSpMk id="176" creationId="{0ED550C9-7D09-8DC9-4CE4-835423DCBA0F}"/>
          </ac:cxnSpMkLst>
        </pc:cxnChg>
        <pc:cxnChg chg="mod">
          <ac:chgData name="Phillip Kaufman" userId="c001b2a046940d7c" providerId="LiveId" clId="{5CB25B10-5B1C-4017-B167-ED3104435743}" dt="2024-05-30T06:33:11.220" v="9743"/>
          <ac:cxnSpMkLst>
            <pc:docMk/>
            <pc:sldMk cId="1472554453" sldId="947"/>
            <ac:cxnSpMk id="177" creationId="{84D48A89-5733-0C36-87F4-5084186198C2}"/>
          </ac:cxnSpMkLst>
        </pc:cxnChg>
        <pc:cxnChg chg="mod">
          <ac:chgData name="Phillip Kaufman" userId="c001b2a046940d7c" providerId="LiveId" clId="{5CB25B10-5B1C-4017-B167-ED3104435743}" dt="2024-05-30T06:33:11.220" v="9743"/>
          <ac:cxnSpMkLst>
            <pc:docMk/>
            <pc:sldMk cId="1472554453" sldId="947"/>
            <ac:cxnSpMk id="178" creationId="{1E19E7BF-D654-6312-2A5D-1114B862DB39}"/>
          </ac:cxnSpMkLst>
        </pc:cxnChg>
        <pc:cxnChg chg="mod">
          <ac:chgData name="Phillip Kaufman" userId="c001b2a046940d7c" providerId="LiveId" clId="{5CB25B10-5B1C-4017-B167-ED3104435743}" dt="2024-05-30T06:33:11.220" v="9743"/>
          <ac:cxnSpMkLst>
            <pc:docMk/>
            <pc:sldMk cId="1472554453" sldId="947"/>
            <ac:cxnSpMk id="179" creationId="{B5DD7A8C-EB6A-200D-82C5-B0445BB30F1A}"/>
          </ac:cxnSpMkLst>
        </pc:cxnChg>
        <pc:cxnChg chg="mod">
          <ac:chgData name="Phillip Kaufman" userId="c001b2a046940d7c" providerId="LiveId" clId="{5CB25B10-5B1C-4017-B167-ED3104435743}" dt="2024-05-30T06:33:11.220" v="9743"/>
          <ac:cxnSpMkLst>
            <pc:docMk/>
            <pc:sldMk cId="1472554453" sldId="947"/>
            <ac:cxnSpMk id="180" creationId="{786E4EE1-A435-C5D4-3E34-67B693E9F0D1}"/>
          </ac:cxnSpMkLst>
        </pc:cxnChg>
        <pc:cxnChg chg="mod">
          <ac:chgData name="Phillip Kaufman" userId="c001b2a046940d7c" providerId="LiveId" clId="{5CB25B10-5B1C-4017-B167-ED3104435743}" dt="2024-05-30T06:33:11.220" v="9743"/>
          <ac:cxnSpMkLst>
            <pc:docMk/>
            <pc:sldMk cId="1472554453" sldId="947"/>
            <ac:cxnSpMk id="181" creationId="{1BB6FFA5-9B91-8B7B-AD3C-CF7BBB7D6C09}"/>
          </ac:cxnSpMkLst>
        </pc:cxnChg>
        <pc:cxnChg chg="mod">
          <ac:chgData name="Phillip Kaufman" userId="c001b2a046940d7c" providerId="LiveId" clId="{5CB25B10-5B1C-4017-B167-ED3104435743}" dt="2024-05-30T06:33:11.220" v="9743"/>
          <ac:cxnSpMkLst>
            <pc:docMk/>
            <pc:sldMk cId="1472554453" sldId="947"/>
            <ac:cxnSpMk id="182" creationId="{DD1EE259-3A4B-07AC-8720-8F72CCD1A085}"/>
          </ac:cxnSpMkLst>
        </pc:cxnChg>
        <pc:cxnChg chg="mod">
          <ac:chgData name="Phillip Kaufman" userId="c001b2a046940d7c" providerId="LiveId" clId="{5CB25B10-5B1C-4017-B167-ED3104435743}" dt="2024-05-30T06:33:11.220" v="9743"/>
          <ac:cxnSpMkLst>
            <pc:docMk/>
            <pc:sldMk cId="1472554453" sldId="947"/>
            <ac:cxnSpMk id="183" creationId="{4FD755E8-5D6D-31E9-E25D-F108E33380F1}"/>
          </ac:cxnSpMkLst>
        </pc:cxnChg>
        <pc:cxnChg chg="mod">
          <ac:chgData name="Phillip Kaufman" userId="c001b2a046940d7c" providerId="LiveId" clId="{5CB25B10-5B1C-4017-B167-ED3104435743}" dt="2024-05-30T06:33:11.220" v="9743"/>
          <ac:cxnSpMkLst>
            <pc:docMk/>
            <pc:sldMk cId="1472554453" sldId="947"/>
            <ac:cxnSpMk id="184" creationId="{078BE0A2-DE53-3A40-9A5D-41E17BE3BD21}"/>
          </ac:cxnSpMkLst>
        </pc:cxnChg>
        <pc:cxnChg chg="mod">
          <ac:chgData name="Phillip Kaufman" userId="c001b2a046940d7c" providerId="LiveId" clId="{5CB25B10-5B1C-4017-B167-ED3104435743}" dt="2024-05-30T06:33:11.220" v="9743"/>
          <ac:cxnSpMkLst>
            <pc:docMk/>
            <pc:sldMk cId="1472554453" sldId="947"/>
            <ac:cxnSpMk id="185" creationId="{398D876A-39F9-54A8-2F60-72CFCC93AE9F}"/>
          </ac:cxnSpMkLst>
        </pc:cxnChg>
        <pc:cxnChg chg="mod">
          <ac:chgData name="Phillip Kaufman" userId="c001b2a046940d7c" providerId="LiveId" clId="{5CB25B10-5B1C-4017-B167-ED3104435743}" dt="2024-05-30T06:33:11.220" v="9743"/>
          <ac:cxnSpMkLst>
            <pc:docMk/>
            <pc:sldMk cId="1472554453" sldId="947"/>
            <ac:cxnSpMk id="186" creationId="{AC8A9D67-13BE-1277-A491-519306F31AE2}"/>
          </ac:cxnSpMkLst>
        </pc:cxnChg>
        <pc:cxnChg chg="mod">
          <ac:chgData name="Phillip Kaufman" userId="c001b2a046940d7c" providerId="LiveId" clId="{5CB25B10-5B1C-4017-B167-ED3104435743}" dt="2024-05-30T06:33:11.220" v="9743"/>
          <ac:cxnSpMkLst>
            <pc:docMk/>
            <pc:sldMk cId="1472554453" sldId="947"/>
            <ac:cxnSpMk id="187" creationId="{6F5FBCED-153E-6432-9134-44E6920F08A4}"/>
          </ac:cxnSpMkLst>
        </pc:cxnChg>
        <pc:cxnChg chg="mod">
          <ac:chgData name="Phillip Kaufman" userId="c001b2a046940d7c" providerId="LiveId" clId="{5CB25B10-5B1C-4017-B167-ED3104435743}" dt="2024-05-30T06:33:11.220" v="9743"/>
          <ac:cxnSpMkLst>
            <pc:docMk/>
            <pc:sldMk cId="1472554453" sldId="947"/>
            <ac:cxnSpMk id="188" creationId="{07FBF6FB-A2F7-B983-1733-1DF9C5A260DF}"/>
          </ac:cxnSpMkLst>
        </pc:cxnChg>
        <pc:cxnChg chg="mod">
          <ac:chgData name="Phillip Kaufman" userId="c001b2a046940d7c" providerId="LiveId" clId="{5CB25B10-5B1C-4017-B167-ED3104435743}" dt="2024-05-30T06:33:11.220" v="9743"/>
          <ac:cxnSpMkLst>
            <pc:docMk/>
            <pc:sldMk cId="1472554453" sldId="947"/>
            <ac:cxnSpMk id="198" creationId="{6673E16C-DD49-9116-2A31-D043717BB36B}"/>
          </ac:cxnSpMkLst>
        </pc:cxnChg>
        <pc:cxnChg chg="mod">
          <ac:chgData name="Phillip Kaufman" userId="c001b2a046940d7c" providerId="LiveId" clId="{5CB25B10-5B1C-4017-B167-ED3104435743}" dt="2024-05-30T06:33:11.220" v="9743"/>
          <ac:cxnSpMkLst>
            <pc:docMk/>
            <pc:sldMk cId="1472554453" sldId="947"/>
            <ac:cxnSpMk id="199" creationId="{79C60686-E4AF-E17B-DCD3-856CF4C6C577}"/>
          </ac:cxnSpMkLst>
        </pc:cxnChg>
        <pc:cxnChg chg="mod">
          <ac:chgData name="Phillip Kaufman" userId="c001b2a046940d7c" providerId="LiveId" clId="{5CB25B10-5B1C-4017-B167-ED3104435743}" dt="2024-06-02T23:57:13.925" v="12621" actId="692"/>
          <ac:cxnSpMkLst>
            <pc:docMk/>
            <pc:sldMk cId="1472554453" sldId="947"/>
            <ac:cxnSpMk id="200" creationId="{1181EEDD-C735-F37D-0A2A-36FD4EF9EF71}"/>
          </ac:cxnSpMkLst>
        </pc:cxnChg>
        <pc:cxnChg chg="mod">
          <ac:chgData name="Phillip Kaufman" userId="c001b2a046940d7c" providerId="LiveId" clId="{5CB25B10-5B1C-4017-B167-ED3104435743}" dt="2024-06-02T23:57:13.925" v="12621" actId="692"/>
          <ac:cxnSpMkLst>
            <pc:docMk/>
            <pc:sldMk cId="1472554453" sldId="947"/>
            <ac:cxnSpMk id="201" creationId="{635BD055-9926-217B-647C-4117833BD97A}"/>
          </ac:cxnSpMkLst>
        </pc:cxnChg>
        <pc:cxnChg chg="mod">
          <ac:chgData name="Phillip Kaufman" userId="c001b2a046940d7c" providerId="LiveId" clId="{5CB25B10-5B1C-4017-B167-ED3104435743}" dt="2024-06-02T23:57:13.925" v="12621" actId="692"/>
          <ac:cxnSpMkLst>
            <pc:docMk/>
            <pc:sldMk cId="1472554453" sldId="947"/>
            <ac:cxnSpMk id="202" creationId="{07BF692E-28EB-868F-F343-2032696C7B44}"/>
          </ac:cxnSpMkLst>
        </pc:cxnChg>
        <pc:cxnChg chg="mod">
          <ac:chgData name="Phillip Kaufman" userId="c001b2a046940d7c" providerId="LiveId" clId="{5CB25B10-5B1C-4017-B167-ED3104435743}" dt="2024-06-02T23:57:13.925" v="12621" actId="692"/>
          <ac:cxnSpMkLst>
            <pc:docMk/>
            <pc:sldMk cId="1472554453" sldId="947"/>
            <ac:cxnSpMk id="203" creationId="{C0797B4B-17C2-F4DB-2FAD-2D06783686C1}"/>
          </ac:cxnSpMkLst>
        </pc:cxnChg>
        <pc:cxnChg chg="mod">
          <ac:chgData name="Phillip Kaufman" userId="c001b2a046940d7c" providerId="LiveId" clId="{5CB25B10-5B1C-4017-B167-ED3104435743}" dt="2024-06-02T23:57:13.925" v="12621" actId="692"/>
          <ac:cxnSpMkLst>
            <pc:docMk/>
            <pc:sldMk cId="1472554453" sldId="947"/>
            <ac:cxnSpMk id="204" creationId="{7D803F02-4933-189D-B7A7-C79DE8A67645}"/>
          </ac:cxnSpMkLst>
        </pc:cxnChg>
        <pc:cxnChg chg="mod">
          <ac:chgData name="Phillip Kaufman" userId="c001b2a046940d7c" providerId="LiveId" clId="{5CB25B10-5B1C-4017-B167-ED3104435743}" dt="2024-06-02T23:57:13.925" v="12621" actId="692"/>
          <ac:cxnSpMkLst>
            <pc:docMk/>
            <pc:sldMk cId="1472554453" sldId="947"/>
            <ac:cxnSpMk id="205" creationId="{5B7327EC-2BEE-BA05-4098-1F64068DF3A1}"/>
          </ac:cxnSpMkLst>
        </pc:cxnChg>
        <pc:cxnChg chg="mod">
          <ac:chgData name="Phillip Kaufman" userId="c001b2a046940d7c" providerId="LiveId" clId="{5CB25B10-5B1C-4017-B167-ED3104435743}" dt="2024-06-02T23:57:13.925" v="12621" actId="692"/>
          <ac:cxnSpMkLst>
            <pc:docMk/>
            <pc:sldMk cId="1472554453" sldId="947"/>
            <ac:cxnSpMk id="206" creationId="{0A22DBA7-3FB8-4C8C-0FEC-9CC2A2B4E62A}"/>
          </ac:cxnSpMkLst>
        </pc:cxnChg>
        <pc:cxnChg chg="mod">
          <ac:chgData name="Phillip Kaufman" userId="c001b2a046940d7c" providerId="LiveId" clId="{5CB25B10-5B1C-4017-B167-ED3104435743}" dt="2024-06-02T23:57:13.925" v="12621" actId="692"/>
          <ac:cxnSpMkLst>
            <pc:docMk/>
            <pc:sldMk cId="1472554453" sldId="947"/>
            <ac:cxnSpMk id="207" creationId="{17AF2978-2A2B-8FEB-4A68-328CF17BAFD8}"/>
          </ac:cxnSpMkLst>
        </pc:cxnChg>
        <pc:cxnChg chg="mod">
          <ac:chgData name="Phillip Kaufman" userId="c001b2a046940d7c" providerId="LiveId" clId="{5CB25B10-5B1C-4017-B167-ED3104435743}" dt="2024-06-02T23:57:13.925" v="12621" actId="692"/>
          <ac:cxnSpMkLst>
            <pc:docMk/>
            <pc:sldMk cId="1472554453" sldId="947"/>
            <ac:cxnSpMk id="208" creationId="{DD9AEA10-0722-2E19-79A8-2460DA9B2382}"/>
          </ac:cxnSpMkLst>
        </pc:cxnChg>
        <pc:cxnChg chg="mod">
          <ac:chgData name="Phillip Kaufman" userId="c001b2a046940d7c" providerId="LiveId" clId="{5CB25B10-5B1C-4017-B167-ED3104435743}" dt="2024-06-02T23:57:13.925" v="12621" actId="692"/>
          <ac:cxnSpMkLst>
            <pc:docMk/>
            <pc:sldMk cId="1472554453" sldId="947"/>
            <ac:cxnSpMk id="209" creationId="{9279F2C5-C9A5-7AD9-C4EB-33607208140F}"/>
          </ac:cxnSpMkLst>
        </pc:cxnChg>
        <pc:cxnChg chg="mod">
          <ac:chgData name="Phillip Kaufman" userId="c001b2a046940d7c" providerId="LiveId" clId="{5CB25B10-5B1C-4017-B167-ED3104435743}" dt="2024-06-02T23:57:13.925" v="12621" actId="692"/>
          <ac:cxnSpMkLst>
            <pc:docMk/>
            <pc:sldMk cId="1472554453" sldId="947"/>
            <ac:cxnSpMk id="210" creationId="{DED9B2AD-4B09-8494-0BA0-E88748AEAE78}"/>
          </ac:cxnSpMkLst>
        </pc:cxnChg>
        <pc:cxnChg chg="mod">
          <ac:chgData name="Phillip Kaufman" userId="c001b2a046940d7c" providerId="LiveId" clId="{5CB25B10-5B1C-4017-B167-ED3104435743}" dt="2024-06-02T23:57:13.925" v="12621" actId="692"/>
          <ac:cxnSpMkLst>
            <pc:docMk/>
            <pc:sldMk cId="1472554453" sldId="947"/>
            <ac:cxnSpMk id="211" creationId="{596DC583-4722-B358-2211-277762051793}"/>
          </ac:cxnSpMkLst>
        </pc:cxnChg>
        <pc:cxnChg chg="mod">
          <ac:chgData name="Phillip Kaufman" userId="c001b2a046940d7c" providerId="LiveId" clId="{5CB25B10-5B1C-4017-B167-ED3104435743}" dt="2024-06-02T23:57:13.925" v="12621" actId="692"/>
          <ac:cxnSpMkLst>
            <pc:docMk/>
            <pc:sldMk cId="1472554453" sldId="947"/>
            <ac:cxnSpMk id="212" creationId="{6277C46E-250C-4277-7656-1E2B767405AF}"/>
          </ac:cxnSpMkLst>
        </pc:cxnChg>
        <pc:cxnChg chg="mod">
          <ac:chgData name="Phillip Kaufman" userId="c001b2a046940d7c" providerId="LiveId" clId="{5CB25B10-5B1C-4017-B167-ED3104435743}" dt="2024-06-02T23:57:13.925" v="12621" actId="692"/>
          <ac:cxnSpMkLst>
            <pc:docMk/>
            <pc:sldMk cId="1472554453" sldId="947"/>
            <ac:cxnSpMk id="213" creationId="{B606C619-D057-F9EC-F685-C45302174855}"/>
          </ac:cxnSpMkLst>
        </pc:cxnChg>
        <pc:cxnChg chg="mod">
          <ac:chgData name="Phillip Kaufman" userId="c001b2a046940d7c" providerId="LiveId" clId="{5CB25B10-5B1C-4017-B167-ED3104435743}" dt="2024-06-02T23:57:13.925" v="12621" actId="692"/>
          <ac:cxnSpMkLst>
            <pc:docMk/>
            <pc:sldMk cId="1472554453" sldId="947"/>
            <ac:cxnSpMk id="214" creationId="{BB55F0B6-D3E9-A2F8-1431-A722FBD8F510}"/>
          </ac:cxnSpMkLst>
        </pc:cxnChg>
        <pc:cxnChg chg="mod">
          <ac:chgData name="Phillip Kaufman" userId="c001b2a046940d7c" providerId="LiveId" clId="{5CB25B10-5B1C-4017-B167-ED3104435743}" dt="2024-06-02T23:57:13.925" v="12621" actId="692"/>
          <ac:cxnSpMkLst>
            <pc:docMk/>
            <pc:sldMk cId="1472554453" sldId="947"/>
            <ac:cxnSpMk id="215" creationId="{D37B5819-4A46-21C8-694B-27A93B8B8347}"/>
          </ac:cxnSpMkLst>
        </pc:cxnChg>
        <pc:cxnChg chg="mod">
          <ac:chgData name="Phillip Kaufman" userId="c001b2a046940d7c" providerId="LiveId" clId="{5CB25B10-5B1C-4017-B167-ED3104435743}" dt="2024-06-02T23:57:13.925" v="12621" actId="692"/>
          <ac:cxnSpMkLst>
            <pc:docMk/>
            <pc:sldMk cId="1472554453" sldId="947"/>
            <ac:cxnSpMk id="216" creationId="{5431FA44-5D4B-524C-81B8-36012B21409C}"/>
          </ac:cxnSpMkLst>
        </pc:cxnChg>
        <pc:cxnChg chg="mod">
          <ac:chgData name="Phillip Kaufman" userId="c001b2a046940d7c" providerId="LiveId" clId="{5CB25B10-5B1C-4017-B167-ED3104435743}" dt="2024-06-02T23:57:13.925" v="12621" actId="692"/>
          <ac:cxnSpMkLst>
            <pc:docMk/>
            <pc:sldMk cId="1472554453" sldId="947"/>
            <ac:cxnSpMk id="217" creationId="{CD29A9A3-A1BC-E621-3ED1-4862D01D7608}"/>
          </ac:cxnSpMkLst>
        </pc:cxnChg>
        <pc:cxnChg chg="mod">
          <ac:chgData name="Phillip Kaufman" userId="c001b2a046940d7c" providerId="LiveId" clId="{5CB25B10-5B1C-4017-B167-ED3104435743}" dt="2024-06-02T23:57:13.925" v="12621" actId="692"/>
          <ac:cxnSpMkLst>
            <pc:docMk/>
            <pc:sldMk cId="1472554453" sldId="947"/>
            <ac:cxnSpMk id="218" creationId="{7D3184A9-A92D-2735-EC1F-A029DE4730AD}"/>
          </ac:cxnSpMkLst>
        </pc:cxnChg>
        <pc:cxnChg chg="mod">
          <ac:chgData name="Phillip Kaufman" userId="c001b2a046940d7c" providerId="LiveId" clId="{5CB25B10-5B1C-4017-B167-ED3104435743}" dt="2024-06-02T23:57:13.925" v="12621" actId="692"/>
          <ac:cxnSpMkLst>
            <pc:docMk/>
            <pc:sldMk cId="1472554453" sldId="947"/>
            <ac:cxnSpMk id="219" creationId="{210FFD52-40AA-DB85-9DCE-6AD3BF3BD03B}"/>
          </ac:cxnSpMkLst>
        </pc:cxnChg>
        <pc:cxnChg chg="mod">
          <ac:chgData name="Phillip Kaufman" userId="c001b2a046940d7c" providerId="LiveId" clId="{5CB25B10-5B1C-4017-B167-ED3104435743}" dt="2024-06-02T23:57:13.925" v="12621" actId="692"/>
          <ac:cxnSpMkLst>
            <pc:docMk/>
            <pc:sldMk cId="1472554453" sldId="947"/>
            <ac:cxnSpMk id="220" creationId="{A759C8DA-70C2-D56B-515D-7728785E5176}"/>
          </ac:cxnSpMkLst>
        </pc:cxnChg>
        <pc:cxnChg chg="mod">
          <ac:chgData name="Phillip Kaufman" userId="c001b2a046940d7c" providerId="LiveId" clId="{5CB25B10-5B1C-4017-B167-ED3104435743}" dt="2024-06-02T23:57:13.925" v="12621" actId="692"/>
          <ac:cxnSpMkLst>
            <pc:docMk/>
            <pc:sldMk cId="1472554453" sldId="947"/>
            <ac:cxnSpMk id="221" creationId="{178EE56B-8193-9CEB-64DB-25C01905DC68}"/>
          </ac:cxnSpMkLst>
        </pc:cxnChg>
        <pc:cxnChg chg="mod">
          <ac:chgData name="Phillip Kaufman" userId="c001b2a046940d7c" providerId="LiveId" clId="{5CB25B10-5B1C-4017-B167-ED3104435743}" dt="2024-06-02T23:57:13.925" v="12621" actId="692"/>
          <ac:cxnSpMkLst>
            <pc:docMk/>
            <pc:sldMk cId="1472554453" sldId="947"/>
            <ac:cxnSpMk id="222" creationId="{AFE5C1E0-3281-4461-89F9-CC45F6A5E59E}"/>
          </ac:cxnSpMkLst>
        </pc:cxnChg>
        <pc:cxnChg chg="mod">
          <ac:chgData name="Phillip Kaufman" userId="c001b2a046940d7c" providerId="LiveId" clId="{5CB25B10-5B1C-4017-B167-ED3104435743}" dt="2024-06-02T23:57:13.925" v="12621" actId="692"/>
          <ac:cxnSpMkLst>
            <pc:docMk/>
            <pc:sldMk cId="1472554453" sldId="947"/>
            <ac:cxnSpMk id="223" creationId="{37E15CB8-453E-92B2-C946-3F68ECBCC2F3}"/>
          </ac:cxnSpMkLst>
        </pc:cxnChg>
        <pc:cxnChg chg="mod">
          <ac:chgData name="Phillip Kaufman" userId="c001b2a046940d7c" providerId="LiveId" clId="{5CB25B10-5B1C-4017-B167-ED3104435743}" dt="2024-06-02T23:57:13.925" v="12621" actId="692"/>
          <ac:cxnSpMkLst>
            <pc:docMk/>
            <pc:sldMk cId="1472554453" sldId="947"/>
            <ac:cxnSpMk id="224" creationId="{F7EA4B46-3B74-90F1-104F-759EAEDCB40D}"/>
          </ac:cxnSpMkLst>
        </pc:cxnChg>
        <pc:cxnChg chg="mod">
          <ac:chgData name="Phillip Kaufman" userId="c001b2a046940d7c" providerId="LiveId" clId="{5CB25B10-5B1C-4017-B167-ED3104435743}" dt="2024-06-02T23:57:13.925" v="12621" actId="692"/>
          <ac:cxnSpMkLst>
            <pc:docMk/>
            <pc:sldMk cId="1472554453" sldId="947"/>
            <ac:cxnSpMk id="225" creationId="{6EAA4658-FAED-28D4-978B-0451EC1489C5}"/>
          </ac:cxnSpMkLst>
        </pc:cxnChg>
        <pc:cxnChg chg="mod">
          <ac:chgData name="Phillip Kaufman" userId="c001b2a046940d7c" providerId="LiveId" clId="{5CB25B10-5B1C-4017-B167-ED3104435743}" dt="2024-06-02T23:57:13.925" v="12621" actId="692"/>
          <ac:cxnSpMkLst>
            <pc:docMk/>
            <pc:sldMk cId="1472554453" sldId="947"/>
            <ac:cxnSpMk id="226" creationId="{B50322CE-A639-3D2A-73AE-187711A0118F}"/>
          </ac:cxnSpMkLst>
        </pc:cxnChg>
        <pc:cxnChg chg="mod">
          <ac:chgData name="Phillip Kaufman" userId="c001b2a046940d7c" providerId="LiveId" clId="{5CB25B10-5B1C-4017-B167-ED3104435743}" dt="2024-06-02T23:57:13.925" v="12621" actId="692"/>
          <ac:cxnSpMkLst>
            <pc:docMk/>
            <pc:sldMk cId="1472554453" sldId="947"/>
            <ac:cxnSpMk id="227" creationId="{961DFC3E-F7D3-71EC-F6C9-75F9473BD82A}"/>
          </ac:cxnSpMkLst>
        </pc:cxnChg>
        <pc:cxnChg chg="mod">
          <ac:chgData name="Phillip Kaufman" userId="c001b2a046940d7c" providerId="LiveId" clId="{5CB25B10-5B1C-4017-B167-ED3104435743}" dt="2024-06-02T23:57:13.925" v="12621" actId="692"/>
          <ac:cxnSpMkLst>
            <pc:docMk/>
            <pc:sldMk cId="1472554453" sldId="947"/>
            <ac:cxnSpMk id="228" creationId="{9540E0EE-6C40-DE18-226A-CE5ACC1FCBB1}"/>
          </ac:cxnSpMkLst>
        </pc:cxnChg>
        <pc:cxnChg chg="mod">
          <ac:chgData name="Phillip Kaufman" userId="c001b2a046940d7c" providerId="LiveId" clId="{5CB25B10-5B1C-4017-B167-ED3104435743}" dt="2024-06-02T23:57:13.925" v="12621" actId="692"/>
          <ac:cxnSpMkLst>
            <pc:docMk/>
            <pc:sldMk cId="1472554453" sldId="947"/>
            <ac:cxnSpMk id="229" creationId="{F72EA6DF-A425-61B6-7CB1-4F674F980F19}"/>
          </ac:cxnSpMkLst>
        </pc:cxnChg>
        <pc:cxnChg chg="mod">
          <ac:chgData name="Phillip Kaufman" userId="c001b2a046940d7c" providerId="LiveId" clId="{5CB25B10-5B1C-4017-B167-ED3104435743}" dt="2024-06-02T23:57:13.925" v="12621" actId="692"/>
          <ac:cxnSpMkLst>
            <pc:docMk/>
            <pc:sldMk cId="1472554453" sldId="947"/>
            <ac:cxnSpMk id="230" creationId="{E1DF3EDC-FE5B-AC1F-8685-10E44091CAE6}"/>
          </ac:cxnSpMkLst>
        </pc:cxnChg>
        <pc:cxnChg chg="mod">
          <ac:chgData name="Phillip Kaufman" userId="c001b2a046940d7c" providerId="LiveId" clId="{5CB25B10-5B1C-4017-B167-ED3104435743}" dt="2024-06-02T23:57:13.925" v="12621" actId="692"/>
          <ac:cxnSpMkLst>
            <pc:docMk/>
            <pc:sldMk cId="1472554453" sldId="947"/>
            <ac:cxnSpMk id="231" creationId="{73A80C41-CDE8-5365-0DC8-14AD1BF80497}"/>
          </ac:cxnSpMkLst>
        </pc:cxnChg>
        <pc:cxnChg chg="mod">
          <ac:chgData name="Phillip Kaufman" userId="c001b2a046940d7c" providerId="LiveId" clId="{5CB25B10-5B1C-4017-B167-ED3104435743}" dt="2024-06-02T23:57:13.925" v="12621" actId="692"/>
          <ac:cxnSpMkLst>
            <pc:docMk/>
            <pc:sldMk cId="1472554453" sldId="947"/>
            <ac:cxnSpMk id="232" creationId="{7955B154-E361-0B80-62C5-F035A92F40DF}"/>
          </ac:cxnSpMkLst>
        </pc:cxnChg>
        <pc:cxnChg chg="mod">
          <ac:chgData name="Phillip Kaufman" userId="c001b2a046940d7c" providerId="LiveId" clId="{5CB25B10-5B1C-4017-B167-ED3104435743}" dt="2024-06-02T23:57:13.925" v="12621" actId="692"/>
          <ac:cxnSpMkLst>
            <pc:docMk/>
            <pc:sldMk cId="1472554453" sldId="947"/>
            <ac:cxnSpMk id="233" creationId="{24F41AD0-CC1E-6B6B-9CD7-C151AD77D01F}"/>
          </ac:cxnSpMkLst>
        </pc:cxnChg>
        <pc:cxnChg chg="mod">
          <ac:chgData name="Phillip Kaufman" userId="c001b2a046940d7c" providerId="LiveId" clId="{5CB25B10-5B1C-4017-B167-ED3104435743}" dt="2024-06-02T23:57:13.925" v="12621" actId="692"/>
          <ac:cxnSpMkLst>
            <pc:docMk/>
            <pc:sldMk cId="1472554453" sldId="947"/>
            <ac:cxnSpMk id="234" creationId="{CD9B97EC-64EF-9C72-1867-BCBACD9FEA80}"/>
          </ac:cxnSpMkLst>
        </pc:cxnChg>
        <pc:cxnChg chg="mod">
          <ac:chgData name="Phillip Kaufman" userId="c001b2a046940d7c" providerId="LiveId" clId="{5CB25B10-5B1C-4017-B167-ED3104435743}" dt="2024-06-02T23:57:13.925" v="12621" actId="692"/>
          <ac:cxnSpMkLst>
            <pc:docMk/>
            <pc:sldMk cId="1472554453" sldId="947"/>
            <ac:cxnSpMk id="235" creationId="{2ACC458B-859D-0F61-22FF-B453568FFBF3}"/>
          </ac:cxnSpMkLst>
        </pc:cxnChg>
        <pc:cxnChg chg="mod">
          <ac:chgData name="Phillip Kaufman" userId="c001b2a046940d7c" providerId="LiveId" clId="{5CB25B10-5B1C-4017-B167-ED3104435743}" dt="2024-06-02T23:57:13.925" v="12621" actId="692"/>
          <ac:cxnSpMkLst>
            <pc:docMk/>
            <pc:sldMk cId="1472554453" sldId="947"/>
            <ac:cxnSpMk id="236" creationId="{1A272978-6CC7-F7EB-099C-1F78EA5C4876}"/>
          </ac:cxnSpMkLst>
        </pc:cxnChg>
        <pc:cxnChg chg="mod">
          <ac:chgData name="Phillip Kaufman" userId="c001b2a046940d7c" providerId="LiveId" clId="{5CB25B10-5B1C-4017-B167-ED3104435743}" dt="2024-06-02T23:57:13.925" v="12621" actId="692"/>
          <ac:cxnSpMkLst>
            <pc:docMk/>
            <pc:sldMk cId="1472554453" sldId="947"/>
            <ac:cxnSpMk id="237" creationId="{47529D2E-FC6C-5DAA-A26F-454036BDCFBB}"/>
          </ac:cxnSpMkLst>
        </pc:cxnChg>
        <pc:cxnChg chg="mod">
          <ac:chgData name="Phillip Kaufman" userId="c001b2a046940d7c" providerId="LiveId" clId="{5CB25B10-5B1C-4017-B167-ED3104435743}" dt="2024-06-02T23:57:13.925" v="12621" actId="692"/>
          <ac:cxnSpMkLst>
            <pc:docMk/>
            <pc:sldMk cId="1472554453" sldId="947"/>
            <ac:cxnSpMk id="238" creationId="{B8514B1E-248D-26E6-A7F4-123CBF3746A7}"/>
          </ac:cxnSpMkLst>
        </pc:cxnChg>
        <pc:cxnChg chg="mod">
          <ac:chgData name="Phillip Kaufman" userId="c001b2a046940d7c" providerId="LiveId" clId="{5CB25B10-5B1C-4017-B167-ED3104435743}" dt="2024-06-02T23:57:13.925" v="12621" actId="692"/>
          <ac:cxnSpMkLst>
            <pc:docMk/>
            <pc:sldMk cId="1472554453" sldId="947"/>
            <ac:cxnSpMk id="239" creationId="{B333B5D8-6EFB-110F-EC4F-2B4D8EEF4EAE}"/>
          </ac:cxnSpMkLst>
        </pc:cxnChg>
        <pc:cxnChg chg="mod">
          <ac:chgData name="Phillip Kaufman" userId="c001b2a046940d7c" providerId="LiveId" clId="{5CB25B10-5B1C-4017-B167-ED3104435743}" dt="2024-06-02T23:57:13.925" v="12621" actId="692"/>
          <ac:cxnSpMkLst>
            <pc:docMk/>
            <pc:sldMk cId="1472554453" sldId="947"/>
            <ac:cxnSpMk id="240" creationId="{1EFE626F-17E4-ADD9-3794-377F3B5A8A30}"/>
          </ac:cxnSpMkLst>
        </pc:cxnChg>
        <pc:cxnChg chg="mod">
          <ac:chgData name="Phillip Kaufman" userId="c001b2a046940d7c" providerId="LiveId" clId="{5CB25B10-5B1C-4017-B167-ED3104435743}" dt="2024-06-02T23:57:13.925" v="12621" actId="692"/>
          <ac:cxnSpMkLst>
            <pc:docMk/>
            <pc:sldMk cId="1472554453" sldId="947"/>
            <ac:cxnSpMk id="241" creationId="{EECB1E7E-F906-2F9A-9A4A-8195F9B8B695}"/>
          </ac:cxnSpMkLst>
        </pc:cxnChg>
        <pc:cxnChg chg="mod">
          <ac:chgData name="Phillip Kaufman" userId="c001b2a046940d7c" providerId="LiveId" clId="{5CB25B10-5B1C-4017-B167-ED3104435743}" dt="2024-06-02T23:57:13.925" v="12621" actId="692"/>
          <ac:cxnSpMkLst>
            <pc:docMk/>
            <pc:sldMk cId="1472554453" sldId="947"/>
            <ac:cxnSpMk id="242" creationId="{4A909B6E-6C5A-3961-7AE9-748D05738DA1}"/>
          </ac:cxnSpMkLst>
        </pc:cxnChg>
        <pc:cxnChg chg="mod">
          <ac:chgData name="Phillip Kaufman" userId="c001b2a046940d7c" providerId="LiveId" clId="{5CB25B10-5B1C-4017-B167-ED3104435743}" dt="2024-06-02T23:57:13.925" v="12621" actId="692"/>
          <ac:cxnSpMkLst>
            <pc:docMk/>
            <pc:sldMk cId="1472554453" sldId="947"/>
            <ac:cxnSpMk id="243" creationId="{E34F0035-B29D-2CCD-26EE-663B8EE6F3BB}"/>
          </ac:cxnSpMkLst>
        </pc:cxnChg>
        <pc:cxnChg chg="mod">
          <ac:chgData name="Phillip Kaufman" userId="c001b2a046940d7c" providerId="LiveId" clId="{5CB25B10-5B1C-4017-B167-ED3104435743}" dt="2024-06-02T23:57:13.925" v="12621" actId="692"/>
          <ac:cxnSpMkLst>
            <pc:docMk/>
            <pc:sldMk cId="1472554453" sldId="947"/>
            <ac:cxnSpMk id="244" creationId="{951499FC-0768-F6E9-D5B0-D09DA1BDA753}"/>
          </ac:cxnSpMkLst>
        </pc:cxnChg>
        <pc:cxnChg chg="mod">
          <ac:chgData name="Phillip Kaufman" userId="c001b2a046940d7c" providerId="LiveId" clId="{5CB25B10-5B1C-4017-B167-ED3104435743}" dt="2024-06-02T23:57:13.925" v="12621" actId="692"/>
          <ac:cxnSpMkLst>
            <pc:docMk/>
            <pc:sldMk cId="1472554453" sldId="947"/>
            <ac:cxnSpMk id="245" creationId="{C0C64EAB-C800-82E8-D9A2-582940A9BA3A}"/>
          </ac:cxnSpMkLst>
        </pc:cxnChg>
        <pc:cxnChg chg="mod">
          <ac:chgData name="Phillip Kaufman" userId="c001b2a046940d7c" providerId="LiveId" clId="{5CB25B10-5B1C-4017-B167-ED3104435743}" dt="2024-06-02T23:57:13.925" v="12621" actId="692"/>
          <ac:cxnSpMkLst>
            <pc:docMk/>
            <pc:sldMk cId="1472554453" sldId="947"/>
            <ac:cxnSpMk id="246" creationId="{E56B945E-FEB9-51CC-6192-7CAA6A66F82D}"/>
          </ac:cxnSpMkLst>
        </pc:cxnChg>
        <pc:cxnChg chg="mod">
          <ac:chgData name="Phillip Kaufman" userId="c001b2a046940d7c" providerId="LiveId" clId="{5CB25B10-5B1C-4017-B167-ED3104435743}" dt="2024-06-02T23:57:13.925" v="12621" actId="692"/>
          <ac:cxnSpMkLst>
            <pc:docMk/>
            <pc:sldMk cId="1472554453" sldId="947"/>
            <ac:cxnSpMk id="247" creationId="{EF39A6F5-F744-D21B-E65E-EFFC17D398C1}"/>
          </ac:cxnSpMkLst>
        </pc:cxnChg>
        <pc:cxnChg chg="mod">
          <ac:chgData name="Phillip Kaufman" userId="c001b2a046940d7c" providerId="LiveId" clId="{5CB25B10-5B1C-4017-B167-ED3104435743}" dt="2024-06-02T23:57:13.925" v="12621" actId="692"/>
          <ac:cxnSpMkLst>
            <pc:docMk/>
            <pc:sldMk cId="1472554453" sldId="947"/>
            <ac:cxnSpMk id="248" creationId="{08C8F075-2021-7C89-ECBD-99F4837D1184}"/>
          </ac:cxnSpMkLst>
        </pc:cxnChg>
        <pc:cxnChg chg="mod">
          <ac:chgData name="Phillip Kaufman" userId="c001b2a046940d7c" providerId="LiveId" clId="{5CB25B10-5B1C-4017-B167-ED3104435743}" dt="2024-06-02T23:57:13.925" v="12621" actId="692"/>
          <ac:cxnSpMkLst>
            <pc:docMk/>
            <pc:sldMk cId="1472554453" sldId="947"/>
            <ac:cxnSpMk id="249" creationId="{697646B6-57DD-8ADC-9EA9-471EEDBCEC9F}"/>
          </ac:cxnSpMkLst>
        </pc:cxnChg>
        <pc:cxnChg chg="mod">
          <ac:chgData name="Phillip Kaufman" userId="c001b2a046940d7c" providerId="LiveId" clId="{5CB25B10-5B1C-4017-B167-ED3104435743}" dt="2024-06-02T23:57:13.925" v="12621" actId="692"/>
          <ac:cxnSpMkLst>
            <pc:docMk/>
            <pc:sldMk cId="1472554453" sldId="947"/>
            <ac:cxnSpMk id="250" creationId="{0970F994-2FE8-57A2-5F04-3EF2666DC1AD}"/>
          </ac:cxnSpMkLst>
        </pc:cxnChg>
        <pc:cxnChg chg="mod">
          <ac:chgData name="Phillip Kaufman" userId="c001b2a046940d7c" providerId="LiveId" clId="{5CB25B10-5B1C-4017-B167-ED3104435743}" dt="2024-06-02T23:57:13.925" v="12621" actId="692"/>
          <ac:cxnSpMkLst>
            <pc:docMk/>
            <pc:sldMk cId="1472554453" sldId="947"/>
            <ac:cxnSpMk id="251" creationId="{B827F0CA-323B-ADAF-EE17-CBC26887AA5E}"/>
          </ac:cxnSpMkLst>
        </pc:cxnChg>
        <pc:cxnChg chg="mod">
          <ac:chgData name="Phillip Kaufman" userId="c001b2a046940d7c" providerId="LiveId" clId="{5CB25B10-5B1C-4017-B167-ED3104435743}" dt="2024-06-02T23:57:13.925" v="12621" actId="692"/>
          <ac:cxnSpMkLst>
            <pc:docMk/>
            <pc:sldMk cId="1472554453" sldId="947"/>
            <ac:cxnSpMk id="252" creationId="{3C755549-514D-A120-FD20-BC71575BD229}"/>
          </ac:cxnSpMkLst>
        </pc:cxnChg>
        <pc:cxnChg chg="mod">
          <ac:chgData name="Phillip Kaufman" userId="c001b2a046940d7c" providerId="LiveId" clId="{5CB25B10-5B1C-4017-B167-ED3104435743}" dt="2024-06-02T23:57:13.925" v="12621" actId="692"/>
          <ac:cxnSpMkLst>
            <pc:docMk/>
            <pc:sldMk cId="1472554453" sldId="947"/>
            <ac:cxnSpMk id="253" creationId="{381C11DF-AF71-B978-4F65-0505191D0514}"/>
          </ac:cxnSpMkLst>
        </pc:cxnChg>
        <pc:cxnChg chg="mod">
          <ac:chgData name="Phillip Kaufman" userId="c001b2a046940d7c" providerId="LiveId" clId="{5CB25B10-5B1C-4017-B167-ED3104435743}" dt="2024-06-02T23:57:13.925" v="12621" actId="692"/>
          <ac:cxnSpMkLst>
            <pc:docMk/>
            <pc:sldMk cId="1472554453" sldId="947"/>
            <ac:cxnSpMk id="254" creationId="{4C51CDBF-1472-F6DD-498F-CC4298ED4430}"/>
          </ac:cxnSpMkLst>
        </pc:cxnChg>
        <pc:cxnChg chg="mod">
          <ac:chgData name="Phillip Kaufman" userId="c001b2a046940d7c" providerId="LiveId" clId="{5CB25B10-5B1C-4017-B167-ED3104435743}" dt="2024-06-02T23:57:13.925" v="12621" actId="692"/>
          <ac:cxnSpMkLst>
            <pc:docMk/>
            <pc:sldMk cId="1472554453" sldId="947"/>
            <ac:cxnSpMk id="255" creationId="{0F6E18C7-5CDF-8974-23C9-969C960157B9}"/>
          </ac:cxnSpMkLst>
        </pc:cxnChg>
        <pc:cxnChg chg="mod">
          <ac:chgData name="Phillip Kaufman" userId="c001b2a046940d7c" providerId="LiveId" clId="{5CB25B10-5B1C-4017-B167-ED3104435743}" dt="2024-06-02T23:57:13.925" v="12621" actId="692"/>
          <ac:cxnSpMkLst>
            <pc:docMk/>
            <pc:sldMk cId="1472554453" sldId="947"/>
            <ac:cxnSpMk id="256" creationId="{26A784FF-31FA-58D9-9AB6-39B9A9E3A85A}"/>
          </ac:cxnSpMkLst>
        </pc:cxnChg>
        <pc:cxnChg chg="mod">
          <ac:chgData name="Phillip Kaufman" userId="c001b2a046940d7c" providerId="LiveId" clId="{5CB25B10-5B1C-4017-B167-ED3104435743}" dt="2024-06-02T23:57:13.925" v="12621" actId="692"/>
          <ac:cxnSpMkLst>
            <pc:docMk/>
            <pc:sldMk cId="1472554453" sldId="947"/>
            <ac:cxnSpMk id="257" creationId="{49314CC3-EAA2-F3BC-F19F-67E6481DBB44}"/>
          </ac:cxnSpMkLst>
        </pc:cxnChg>
        <pc:cxnChg chg="mod">
          <ac:chgData name="Phillip Kaufman" userId="c001b2a046940d7c" providerId="LiveId" clId="{5CB25B10-5B1C-4017-B167-ED3104435743}" dt="2024-06-02T23:57:13.925" v="12621" actId="692"/>
          <ac:cxnSpMkLst>
            <pc:docMk/>
            <pc:sldMk cId="1472554453" sldId="947"/>
            <ac:cxnSpMk id="258" creationId="{CA3CC62E-88AB-5ECA-1E21-32F162C1A44F}"/>
          </ac:cxnSpMkLst>
        </pc:cxnChg>
        <pc:cxnChg chg="mod">
          <ac:chgData name="Phillip Kaufman" userId="c001b2a046940d7c" providerId="LiveId" clId="{5CB25B10-5B1C-4017-B167-ED3104435743}" dt="2024-06-02T23:57:13.925" v="12621" actId="692"/>
          <ac:cxnSpMkLst>
            <pc:docMk/>
            <pc:sldMk cId="1472554453" sldId="947"/>
            <ac:cxnSpMk id="259" creationId="{859FF3DD-9DBF-63CB-B47D-F6DE94D21FAF}"/>
          </ac:cxnSpMkLst>
        </pc:cxnChg>
        <pc:cxnChg chg="mod">
          <ac:chgData name="Phillip Kaufman" userId="c001b2a046940d7c" providerId="LiveId" clId="{5CB25B10-5B1C-4017-B167-ED3104435743}" dt="2024-06-02T23:57:13.925" v="12621" actId="692"/>
          <ac:cxnSpMkLst>
            <pc:docMk/>
            <pc:sldMk cId="1472554453" sldId="947"/>
            <ac:cxnSpMk id="260" creationId="{2B33CB4E-76FA-6E81-E398-005C530E87F3}"/>
          </ac:cxnSpMkLst>
        </pc:cxnChg>
        <pc:cxnChg chg="mod">
          <ac:chgData name="Phillip Kaufman" userId="c001b2a046940d7c" providerId="LiveId" clId="{5CB25B10-5B1C-4017-B167-ED3104435743}" dt="2024-06-02T23:57:13.925" v="12621" actId="692"/>
          <ac:cxnSpMkLst>
            <pc:docMk/>
            <pc:sldMk cId="1472554453" sldId="947"/>
            <ac:cxnSpMk id="261" creationId="{B9736832-5C36-F9E2-15F0-42938574C121}"/>
          </ac:cxnSpMkLst>
        </pc:cxnChg>
        <pc:cxnChg chg="mod">
          <ac:chgData name="Phillip Kaufman" userId="c001b2a046940d7c" providerId="LiveId" clId="{5CB25B10-5B1C-4017-B167-ED3104435743}" dt="2024-06-02T23:57:13.925" v="12621" actId="692"/>
          <ac:cxnSpMkLst>
            <pc:docMk/>
            <pc:sldMk cId="1472554453" sldId="947"/>
            <ac:cxnSpMk id="262" creationId="{2B66BF2E-EC73-2576-7AF0-509CE82F9E85}"/>
          </ac:cxnSpMkLst>
        </pc:cxnChg>
        <pc:cxnChg chg="mod">
          <ac:chgData name="Phillip Kaufman" userId="c001b2a046940d7c" providerId="LiveId" clId="{5CB25B10-5B1C-4017-B167-ED3104435743}" dt="2024-06-02T23:57:13.925" v="12621" actId="692"/>
          <ac:cxnSpMkLst>
            <pc:docMk/>
            <pc:sldMk cId="1472554453" sldId="947"/>
            <ac:cxnSpMk id="263" creationId="{AD89E0A1-066A-E6E1-FEDD-32E00E94EBF9}"/>
          </ac:cxnSpMkLst>
        </pc:cxnChg>
      </pc:sldChg>
      <pc:sldChg chg="addSp delSp modSp mod modNotesTx">
        <pc:chgData name="Phillip Kaufman" userId="c001b2a046940d7c" providerId="LiveId" clId="{5CB25B10-5B1C-4017-B167-ED3104435743}" dt="2024-06-04T02:37:36.207" v="13551" actId="164"/>
        <pc:sldMkLst>
          <pc:docMk/>
          <pc:sldMk cId="2393263260" sldId="948"/>
        </pc:sldMkLst>
        <pc:spChg chg="mod">
          <ac:chgData name="Phillip Kaufman" userId="c001b2a046940d7c" providerId="LiveId" clId="{5CB25B10-5B1C-4017-B167-ED3104435743}" dt="2024-05-30T06:18:47.175" v="9546"/>
          <ac:spMkLst>
            <pc:docMk/>
            <pc:sldMk cId="2393263260" sldId="948"/>
            <ac:spMk id="5" creationId="{6CEB60BC-DDA0-C7A6-21AD-37AD0021BB0A}"/>
          </ac:spMkLst>
        </pc:spChg>
        <pc:spChg chg="mod">
          <ac:chgData name="Phillip Kaufman" userId="c001b2a046940d7c" providerId="LiveId" clId="{5CB25B10-5B1C-4017-B167-ED3104435743}" dt="2024-05-30T06:18:47.175" v="9546"/>
          <ac:spMkLst>
            <pc:docMk/>
            <pc:sldMk cId="2393263260" sldId="948"/>
            <ac:spMk id="6" creationId="{6826F96E-794D-AB4F-9DAA-2933025234AE}"/>
          </ac:spMkLst>
        </pc:spChg>
        <pc:spChg chg="mod">
          <ac:chgData name="Phillip Kaufman" userId="c001b2a046940d7c" providerId="LiveId" clId="{5CB25B10-5B1C-4017-B167-ED3104435743}" dt="2024-05-18T03:08:27.303" v="2701" actId="1076"/>
          <ac:spMkLst>
            <pc:docMk/>
            <pc:sldMk cId="2393263260" sldId="948"/>
            <ac:spMk id="7" creationId="{D1A539D5-D594-3AFC-DB1A-F03078163554}"/>
          </ac:spMkLst>
        </pc:spChg>
        <pc:spChg chg="mod">
          <ac:chgData name="Phillip Kaufman" userId="c001b2a046940d7c" providerId="LiveId" clId="{5CB25B10-5B1C-4017-B167-ED3104435743}" dt="2024-05-21T01:28:59.030" v="4033" actId="465"/>
          <ac:spMkLst>
            <pc:docMk/>
            <pc:sldMk cId="2393263260" sldId="948"/>
            <ac:spMk id="8" creationId="{E6C74CF9-CB90-3741-8D2A-8E0B8330FCF3}"/>
          </ac:spMkLst>
        </pc:spChg>
        <pc:spChg chg="mod">
          <ac:chgData name="Phillip Kaufman" userId="c001b2a046940d7c" providerId="LiveId" clId="{5CB25B10-5B1C-4017-B167-ED3104435743}" dt="2024-05-21T01:28:59.030" v="4033" actId="465"/>
          <ac:spMkLst>
            <pc:docMk/>
            <pc:sldMk cId="2393263260" sldId="948"/>
            <ac:spMk id="9" creationId="{9FF3A5B7-89A6-512E-BC30-215E10D46F47}"/>
          </ac:spMkLst>
        </pc:spChg>
        <pc:spChg chg="mod">
          <ac:chgData name="Phillip Kaufman" userId="c001b2a046940d7c" providerId="LiveId" clId="{5CB25B10-5B1C-4017-B167-ED3104435743}" dt="2024-05-14T06:46:49.142" v="761" actId="165"/>
          <ac:spMkLst>
            <pc:docMk/>
            <pc:sldMk cId="2393263260" sldId="948"/>
            <ac:spMk id="13" creationId="{AD7BBF35-DDEC-AB22-0B2E-9F27D2EBE013}"/>
          </ac:spMkLst>
        </pc:spChg>
        <pc:spChg chg="mod">
          <ac:chgData name="Phillip Kaufman" userId="c001b2a046940d7c" providerId="LiveId" clId="{5CB25B10-5B1C-4017-B167-ED3104435743}" dt="2024-05-18T02:57:22.048" v="2628"/>
          <ac:spMkLst>
            <pc:docMk/>
            <pc:sldMk cId="2393263260" sldId="948"/>
            <ac:spMk id="14" creationId="{2842EBBC-5C34-3894-5AE5-15E24D5BD48E}"/>
          </ac:spMkLst>
        </pc:spChg>
        <pc:spChg chg="mod">
          <ac:chgData name="Phillip Kaufman" userId="c001b2a046940d7c" providerId="LiveId" clId="{5CB25B10-5B1C-4017-B167-ED3104435743}" dt="2024-05-14T06:46:49.142" v="761" actId="165"/>
          <ac:spMkLst>
            <pc:docMk/>
            <pc:sldMk cId="2393263260" sldId="948"/>
            <ac:spMk id="14" creationId="{9F306848-2E55-D948-BF3D-4A954FF8AFDC}"/>
          </ac:spMkLst>
        </pc:spChg>
        <pc:spChg chg="mod">
          <ac:chgData name="Phillip Kaufman" userId="c001b2a046940d7c" providerId="LiveId" clId="{5CB25B10-5B1C-4017-B167-ED3104435743}" dt="2024-05-18T02:57:22.048" v="2628"/>
          <ac:spMkLst>
            <pc:docMk/>
            <pc:sldMk cId="2393263260" sldId="948"/>
            <ac:spMk id="15" creationId="{667D71C9-5ED4-71C4-2BC0-C95909555DBF}"/>
          </ac:spMkLst>
        </pc:spChg>
        <pc:spChg chg="mod">
          <ac:chgData name="Phillip Kaufman" userId="c001b2a046940d7c" providerId="LiveId" clId="{5CB25B10-5B1C-4017-B167-ED3104435743}" dt="2024-05-14T06:46:49.142" v="761" actId="165"/>
          <ac:spMkLst>
            <pc:docMk/>
            <pc:sldMk cId="2393263260" sldId="948"/>
            <ac:spMk id="16" creationId="{1B0B832D-700B-60C8-DD32-EA08E816C500}"/>
          </ac:spMkLst>
        </pc:spChg>
        <pc:spChg chg="mod">
          <ac:chgData name="Phillip Kaufman" userId="c001b2a046940d7c" providerId="LiveId" clId="{5CB25B10-5B1C-4017-B167-ED3104435743}" dt="2024-05-18T02:57:22.048" v="2628"/>
          <ac:spMkLst>
            <pc:docMk/>
            <pc:sldMk cId="2393263260" sldId="948"/>
            <ac:spMk id="16" creationId="{A7905553-9995-85F6-036C-DB62ADC92F3F}"/>
          </ac:spMkLst>
        </pc:spChg>
        <pc:spChg chg="mod">
          <ac:chgData name="Phillip Kaufman" userId="c001b2a046940d7c" providerId="LiveId" clId="{5CB25B10-5B1C-4017-B167-ED3104435743}" dt="2024-05-14T06:46:49.142" v="761" actId="165"/>
          <ac:spMkLst>
            <pc:docMk/>
            <pc:sldMk cId="2393263260" sldId="948"/>
            <ac:spMk id="17" creationId="{5331E30F-AEB3-6795-A321-1831D8801C8E}"/>
          </ac:spMkLst>
        </pc:spChg>
        <pc:spChg chg="mod">
          <ac:chgData name="Phillip Kaufman" userId="c001b2a046940d7c" providerId="LiveId" clId="{5CB25B10-5B1C-4017-B167-ED3104435743}" dt="2024-05-18T02:57:22.048" v="2628"/>
          <ac:spMkLst>
            <pc:docMk/>
            <pc:sldMk cId="2393263260" sldId="948"/>
            <ac:spMk id="17" creationId="{58842AFB-CD53-D1DC-7A2B-BC42CFA78DA2}"/>
          </ac:spMkLst>
        </pc:spChg>
        <pc:spChg chg="mod">
          <ac:chgData name="Phillip Kaufman" userId="c001b2a046940d7c" providerId="LiveId" clId="{5CB25B10-5B1C-4017-B167-ED3104435743}" dt="2024-05-14T06:46:49.142" v="761" actId="165"/>
          <ac:spMkLst>
            <pc:docMk/>
            <pc:sldMk cId="2393263260" sldId="948"/>
            <ac:spMk id="18" creationId="{5001E28D-F766-A40D-EF36-41003A56F0CD}"/>
          </ac:spMkLst>
        </pc:spChg>
        <pc:spChg chg="mod">
          <ac:chgData name="Phillip Kaufman" userId="c001b2a046940d7c" providerId="LiveId" clId="{5CB25B10-5B1C-4017-B167-ED3104435743}" dt="2024-05-18T02:57:22.048" v="2628"/>
          <ac:spMkLst>
            <pc:docMk/>
            <pc:sldMk cId="2393263260" sldId="948"/>
            <ac:spMk id="18" creationId="{731D0487-8BEA-F439-9D1F-BBFF0EA3EB02}"/>
          </ac:spMkLst>
        </pc:spChg>
        <pc:spChg chg="mod">
          <ac:chgData name="Phillip Kaufman" userId="c001b2a046940d7c" providerId="LiveId" clId="{5CB25B10-5B1C-4017-B167-ED3104435743}" dt="2024-05-18T02:57:22.048" v="2628"/>
          <ac:spMkLst>
            <pc:docMk/>
            <pc:sldMk cId="2393263260" sldId="948"/>
            <ac:spMk id="19" creationId="{A60FAA55-8ACB-EC1C-7E85-063FA90E7F18}"/>
          </ac:spMkLst>
        </pc:spChg>
        <pc:spChg chg="mod">
          <ac:chgData name="Phillip Kaufman" userId="c001b2a046940d7c" providerId="LiveId" clId="{5CB25B10-5B1C-4017-B167-ED3104435743}" dt="2024-05-14T06:46:49.142" v="761" actId="165"/>
          <ac:spMkLst>
            <pc:docMk/>
            <pc:sldMk cId="2393263260" sldId="948"/>
            <ac:spMk id="19" creationId="{EE2B940F-4931-71EB-9455-6C8BB4625F3C}"/>
          </ac:spMkLst>
        </pc:spChg>
        <pc:spChg chg="mod">
          <ac:chgData name="Phillip Kaufman" userId="c001b2a046940d7c" providerId="LiveId" clId="{5CB25B10-5B1C-4017-B167-ED3104435743}" dt="2024-05-14T06:47:56.371" v="780" actId="165"/>
          <ac:spMkLst>
            <pc:docMk/>
            <pc:sldMk cId="2393263260" sldId="948"/>
            <ac:spMk id="23" creationId="{EBD43448-A4DF-B7E7-28F9-E1CFF0D59D38}"/>
          </ac:spMkLst>
        </pc:spChg>
        <pc:spChg chg="mod">
          <ac:chgData name="Phillip Kaufman" userId="c001b2a046940d7c" providerId="LiveId" clId="{5CB25B10-5B1C-4017-B167-ED3104435743}" dt="2024-05-14T06:47:56.371" v="780" actId="165"/>
          <ac:spMkLst>
            <pc:docMk/>
            <pc:sldMk cId="2393263260" sldId="948"/>
            <ac:spMk id="24" creationId="{B65E7571-C75B-948B-3B4C-A5E5B5555CD6}"/>
          </ac:spMkLst>
        </pc:spChg>
        <pc:spChg chg="mod">
          <ac:chgData name="Phillip Kaufman" userId="c001b2a046940d7c" providerId="LiveId" clId="{5CB25B10-5B1C-4017-B167-ED3104435743}" dt="2024-05-14T06:47:56.371" v="780" actId="165"/>
          <ac:spMkLst>
            <pc:docMk/>
            <pc:sldMk cId="2393263260" sldId="948"/>
            <ac:spMk id="25" creationId="{478BE640-6C36-7646-278E-776C5EA83FF8}"/>
          </ac:spMkLst>
        </pc:spChg>
        <pc:spChg chg="mod">
          <ac:chgData name="Phillip Kaufman" userId="c001b2a046940d7c" providerId="LiveId" clId="{5CB25B10-5B1C-4017-B167-ED3104435743}" dt="2024-05-14T06:47:56.371" v="780" actId="165"/>
          <ac:spMkLst>
            <pc:docMk/>
            <pc:sldMk cId="2393263260" sldId="948"/>
            <ac:spMk id="26" creationId="{FF28D28B-AC49-3634-0042-E5CD9465F7C4}"/>
          </ac:spMkLst>
        </pc:spChg>
        <pc:spChg chg="mod">
          <ac:chgData name="Phillip Kaufman" userId="c001b2a046940d7c" providerId="LiveId" clId="{5CB25B10-5B1C-4017-B167-ED3104435743}" dt="2024-05-14T06:47:56.371" v="780" actId="165"/>
          <ac:spMkLst>
            <pc:docMk/>
            <pc:sldMk cId="2393263260" sldId="948"/>
            <ac:spMk id="27" creationId="{426E1EB1-7BE3-6342-EF42-C70549F0103E}"/>
          </ac:spMkLst>
        </pc:spChg>
        <pc:spChg chg="mod">
          <ac:chgData name="Phillip Kaufman" userId="c001b2a046940d7c" providerId="LiveId" clId="{5CB25B10-5B1C-4017-B167-ED3104435743}" dt="2024-05-14T06:47:56.371" v="780" actId="165"/>
          <ac:spMkLst>
            <pc:docMk/>
            <pc:sldMk cId="2393263260" sldId="948"/>
            <ac:spMk id="28" creationId="{C3EBFBEC-5C00-28DA-8243-1080D4F4FEAE}"/>
          </ac:spMkLst>
        </pc:spChg>
        <pc:spChg chg="mod">
          <ac:chgData name="Phillip Kaufman" userId="c001b2a046940d7c" providerId="LiveId" clId="{5CB25B10-5B1C-4017-B167-ED3104435743}" dt="2024-06-02T23:34:31.806" v="12144"/>
          <ac:spMkLst>
            <pc:docMk/>
            <pc:sldMk cId="2393263260" sldId="948"/>
            <ac:spMk id="43" creationId="{206F9026-1218-EED0-F597-E0B042FD53E3}"/>
          </ac:spMkLst>
        </pc:spChg>
        <pc:spChg chg="mod">
          <ac:chgData name="Phillip Kaufman" userId="c001b2a046940d7c" providerId="LiveId" clId="{5CB25B10-5B1C-4017-B167-ED3104435743}" dt="2024-06-02T23:34:31.806" v="12144"/>
          <ac:spMkLst>
            <pc:docMk/>
            <pc:sldMk cId="2393263260" sldId="948"/>
            <ac:spMk id="44" creationId="{DFE5BB18-5C89-32EC-90CF-03335A0BA529}"/>
          </ac:spMkLst>
        </pc:spChg>
        <pc:spChg chg="mod">
          <ac:chgData name="Phillip Kaufman" userId="c001b2a046940d7c" providerId="LiveId" clId="{5CB25B10-5B1C-4017-B167-ED3104435743}" dt="2024-06-02T23:34:31.806" v="12144"/>
          <ac:spMkLst>
            <pc:docMk/>
            <pc:sldMk cId="2393263260" sldId="948"/>
            <ac:spMk id="45" creationId="{E2C5BC40-DCB6-3F22-7496-EF3E0AB8BB2D}"/>
          </ac:spMkLst>
        </pc:spChg>
        <pc:spChg chg="mod">
          <ac:chgData name="Phillip Kaufman" userId="c001b2a046940d7c" providerId="LiveId" clId="{5CB25B10-5B1C-4017-B167-ED3104435743}" dt="2024-06-02T23:34:31.806" v="12144"/>
          <ac:spMkLst>
            <pc:docMk/>
            <pc:sldMk cId="2393263260" sldId="948"/>
            <ac:spMk id="46" creationId="{C165B57B-DFAF-B743-EF49-F712F218E061}"/>
          </ac:spMkLst>
        </pc:spChg>
        <pc:spChg chg="mod">
          <ac:chgData name="Phillip Kaufman" userId="c001b2a046940d7c" providerId="LiveId" clId="{5CB25B10-5B1C-4017-B167-ED3104435743}" dt="2024-06-02T23:34:31.806" v="12144"/>
          <ac:spMkLst>
            <pc:docMk/>
            <pc:sldMk cId="2393263260" sldId="948"/>
            <ac:spMk id="47" creationId="{29E20EC0-2643-1BCE-6269-B24DACDC1D0E}"/>
          </ac:spMkLst>
        </pc:spChg>
        <pc:spChg chg="mod">
          <ac:chgData name="Phillip Kaufman" userId="c001b2a046940d7c" providerId="LiveId" clId="{5CB25B10-5B1C-4017-B167-ED3104435743}" dt="2024-06-02T23:34:31.806" v="12144"/>
          <ac:spMkLst>
            <pc:docMk/>
            <pc:sldMk cId="2393263260" sldId="948"/>
            <ac:spMk id="48" creationId="{AC4028A9-CAF8-73CB-A3FC-11A8BDB6FAC3}"/>
          </ac:spMkLst>
        </pc:spChg>
        <pc:spChg chg="mod">
          <ac:chgData name="Phillip Kaufman" userId="c001b2a046940d7c" providerId="LiveId" clId="{5CB25B10-5B1C-4017-B167-ED3104435743}" dt="2024-06-02T23:34:58.943" v="12152" actId="1037"/>
          <ac:spMkLst>
            <pc:docMk/>
            <pc:sldMk cId="2393263260" sldId="948"/>
            <ac:spMk id="49" creationId="{100951CB-ED50-4086-C4C9-A3F80B883EE8}"/>
          </ac:spMkLst>
        </pc:spChg>
        <pc:spChg chg="mod">
          <ac:chgData name="Phillip Kaufman" userId="c001b2a046940d7c" providerId="LiveId" clId="{5CB25B10-5B1C-4017-B167-ED3104435743}" dt="2024-06-02T23:34:31.806" v="12144"/>
          <ac:spMkLst>
            <pc:docMk/>
            <pc:sldMk cId="2393263260" sldId="948"/>
            <ac:spMk id="50" creationId="{96937479-83E7-C4CA-28F1-EBEF5F469635}"/>
          </ac:spMkLst>
        </pc:spChg>
        <pc:spChg chg="mod">
          <ac:chgData name="Phillip Kaufman" userId="c001b2a046940d7c" providerId="LiveId" clId="{5CB25B10-5B1C-4017-B167-ED3104435743}" dt="2024-05-14T06:46:49.142" v="761" actId="165"/>
          <ac:spMkLst>
            <pc:docMk/>
            <pc:sldMk cId="2393263260" sldId="948"/>
            <ac:spMk id="61" creationId="{34629C6F-2D7D-052E-2051-21C5F9F9A9E6}"/>
          </ac:spMkLst>
        </pc:spChg>
        <pc:spChg chg="mod">
          <ac:chgData name="Phillip Kaufman" userId="c001b2a046940d7c" providerId="LiveId" clId="{5CB25B10-5B1C-4017-B167-ED3104435743}" dt="2024-05-18T02:57:22.048" v="2628"/>
          <ac:spMkLst>
            <pc:docMk/>
            <pc:sldMk cId="2393263260" sldId="948"/>
            <ac:spMk id="61" creationId="{E16BECCB-C933-E72B-B551-8D70ED091ECA}"/>
          </ac:spMkLst>
        </pc:spChg>
        <pc:spChg chg="mod">
          <ac:chgData name="Phillip Kaufman" userId="c001b2a046940d7c" providerId="LiveId" clId="{5CB25B10-5B1C-4017-B167-ED3104435743}" dt="2024-05-14T06:46:49.142" v="761" actId="165"/>
          <ac:spMkLst>
            <pc:docMk/>
            <pc:sldMk cId="2393263260" sldId="948"/>
            <ac:spMk id="62" creationId="{38CAE910-EFAD-E342-409B-14BEDB3ECCDE}"/>
          </ac:spMkLst>
        </pc:spChg>
        <pc:spChg chg="mod">
          <ac:chgData name="Phillip Kaufman" userId="c001b2a046940d7c" providerId="LiveId" clId="{5CB25B10-5B1C-4017-B167-ED3104435743}" dt="2024-05-18T02:57:22.048" v="2628"/>
          <ac:spMkLst>
            <pc:docMk/>
            <pc:sldMk cId="2393263260" sldId="948"/>
            <ac:spMk id="62" creationId="{F96486A9-F6E8-DE5F-412F-047404B607AB}"/>
          </ac:spMkLst>
        </pc:spChg>
        <pc:spChg chg="mod">
          <ac:chgData name="Phillip Kaufman" userId="c001b2a046940d7c" providerId="LiveId" clId="{5CB25B10-5B1C-4017-B167-ED3104435743}" dt="2024-05-21T01:28:52.567" v="4032" actId="1076"/>
          <ac:spMkLst>
            <pc:docMk/>
            <pc:sldMk cId="2393263260" sldId="948"/>
            <ac:spMk id="67" creationId="{D94E4719-B5C3-D4B3-C973-E6869362D98F}"/>
          </ac:spMkLst>
        </pc:spChg>
        <pc:spChg chg="mod">
          <ac:chgData name="Phillip Kaufman" userId="c001b2a046940d7c" providerId="LiveId" clId="{5CB25B10-5B1C-4017-B167-ED3104435743}" dt="2024-05-16T08:19:10.104" v="2272" actId="20577"/>
          <ac:spMkLst>
            <pc:docMk/>
            <pc:sldMk cId="2393263260" sldId="948"/>
            <ac:spMk id="68" creationId="{02CF5547-6D4D-3C07-5E32-34F12FA96A04}"/>
          </ac:spMkLst>
        </pc:spChg>
        <pc:spChg chg="mod">
          <ac:chgData name="Phillip Kaufman" userId="c001b2a046940d7c" providerId="LiveId" clId="{5CB25B10-5B1C-4017-B167-ED3104435743}" dt="2024-05-30T06:20:55.013" v="9576"/>
          <ac:spMkLst>
            <pc:docMk/>
            <pc:sldMk cId="2393263260" sldId="948"/>
            <ac:spMk id="87" creationId="{A7CDD028-ABA8-3DB5-A612-D3D0DF3D6C53}"/>
          </ac:spMkLst>
        </pc:spChg>
        <pc:spChg chg="mod">
          <ac:chgData name="Phillip Kaufman" userId="c001b2a046940d7c" providerId="LiveId" clId="{5CB25B10-5B1C-4017-B167-ED3104435743}" dt="2024-05-30T06:20:55.013" v="9576"/>
          <ac:spMkLst>
            <pc:docMk/>
            <pc:sldMk cId="2393263260" sldId="948"/>
            <ac:spMk id="88" creationId="{E2001E16-6C93-A41A-1C90-B81D8EE44D4C}"/>
          </ac:spMkLst>
        </pc:spChg>
        <pc:spChg chg="mod">
          <ac:chgData name="Phillip Kaufman" userId="c001b2a046940d7c" providerId="LiveId" clId="{5CB25B10-5B1C-4017-B167-ED3104435743}" dt="2024-05-30T06:20:55.013" v="9576"/>
          <ac:spMkLst>
            <pc:docMk/>
            <pc:sldMk cId="2393263260" sldId="948"/>
            <ac:spMk id="89" creationId="{9D694361-4FCC-21AA-0F3A-F9A5DFAC1002}"/>
          </ac:spMkLst>
        </pc:spChg>
        <pc:spChg chg="mod">
          <ac:chgData name="Phillip Kaufman" userId="c001b2a046940d7c" providerId="LiveId" clId="{5CB25B10-5B1C-4017-B167-ED3104435743}" dt="2024-05-30T06:20:55.013" v="9576"/>
          <ac:spMkLst>
            <pc:docMk/>
            <pc:sldMk cId="2393263260" sldId="948"/>
            <ac:spMk id="90" creationId="{EDD420FE-3CEA-7C9E-F853-E741F829F79F}"/>
          </ac:spMkLst>
        </pc:spChg>
        <pc:spChg chg="mod">
          <ac:chgData name="Phillip Kaufman" userId="c001b2a046940d7c" providerId="LiveId" clId="{5CB25B10-5B1C-4017-B167-ED3104435743}" dt="2024-06-02T23:35:39.248" v="12164"/>
          <ac:spMkLst>
            <pc:docMk/>
            <pc:sldMk cId="2393263260" sldId="948"/>
            <ac:spMk id="91" creationId="{0C504042-9902-7D67-91EF-5D7361EFEE80}"/>
          </ac:spMkLst>
        </pc:spChg>
        <pc:spChg chg="mod">
          <ac:chgData name="Phillip Kaufman" userId="c001b2a046940d7c" providerId="LiveId" clId="{5CB25B10-5B1C-4017-B167-ED3104435743}" dt="2024-05-30T06:20:55.013" v="9576"/>
          <ac:spMkLst>
            <pc:docMk/>
            <pc:sldMk cId="2393263260" sldId="948"/>
            <ac:spMk id="91" creationId="{19948A8C-191E-79FB-978B-BB2553B5225D}"/>
          </ac:spMkLst>
        </pc:spChg>
        <pc:spChg chg="mod">
          <ac:chgData name="Phillip Kaufman" userId="c001b2a046940d7c" providerId="LiveId" clId="{5CB25B10-5B1C-4017-B167-ED3104435743}" dt="2024-05-30T06:20:55.013" v="9576"/>
          <ac:spMkLst>
            <pc:docMk/>
            <pc:sldMk cId="2393263260" sldId="948"/>
            <ac:spMk id="92" creationId="{0D1FABA0-1F1E-F7B6-E13C-84250EEC6B29}"/>
          </ac:spMkLst>
        </pc:spChg>
        <pc:spChg chg="mod">
          <ac:chgData name="Phillip Kaufman" userId="c001b2a046940d7c" providerId="LiveId" clId="{5CB25B10-5B1C-4017-B167-ED3104435743}" dt="2024-06-02T23:35:39.248" v="12164"/>
          <ac:spMkLst>
            <pc:docMk/>
            <pc:sldMk cId="2393263260" sldId="948"/>
            <ac:spMk id="92" creationId="{8F45525B-1A08-93C8-5DB6-B8958CF4C2E9}"/>
          </ac:spMkLst>
        </pc:spChg>
        <pc:spChg chg="mod">
          <ac:chgData name="Phillip Kaufman" userId="c001b2a046940d7c" providerId="LiveId" clId="{5CB25B10-5B1C-4017-B167-ED3104435743}" dt="2024-05-30T06:20:55.013" v="9576"/>
          <ac:spMkLst>
            <pc:docMk/>
            <pc:sldMk cId="2393263260" sldId="948"/>
            <ac:spMk id="93" creationId="{5E47D7EB-2A4F-D296-E31B-015878DF474B}"/>
          </ac:spMkLst>
        </pc:spChg>
        <pc:spChg chg="mod">
          <ac:chgData name="Phillip Kaufman" userId="c001b2a046940d7c" providerId="LiveId" clId="{5CB25B10-5B1C-4017-B167-ED3104435743}" dt="2024-06-02T23:35:39.248" v="12164"/>
          <ac:spMkLst>
            <pc:docMk/>
            <pc:sldMk cId="2393263260" sldId="948"/>
            <ac:spMk id="93" creationId="{D96DC559-AA11-8AC5-44F4-68F0C4CF055F}"/>
          </ac:spMkLst>
        </pc:spChg>
        <pc:spChg chg="mod">
          <ac:chgData name="Phillip Kaufman" userId="c001b2a046940d7c" providerId="LiveId" clId="{5CB25B10-5B1C-4017-B167-ED3104435743}" dt="2024-06-02T23:35:39.248" v="12164"/>
          <ac:spMkLst>
            <pc:docMk/>
            <pc:sldMk cId="2393263260" sldId="948"/>
            <ac:spMk id="94" creationId="{B2E1D3C1-92AA-6A3B-B07D-8BDB48DFB8F3}"/>
          </ac:spMkLst>
        </pc:spChg>
        <pc:spChg chg="mod">
          <ac:chgData name="Phillip Kaufman" userId="c001b2a046940d7c" providerId="LiveId" clId="{5CB25B10-5B1C-4017-B167-ED3104435743}" dt="2024-05-30T06:20:55.013" v="9576"/>
          <ac:spMkLst>
            <pc:docMk/>
            <pc:sldMk cId="2393263260" sldId="948"/>
            <ac:spMk id="94" creationId="{D19B24C6-8C0D-1D22-1C81-1CF3EED82A69}"/>
          </ac:spMkLst>
        </pc:spChg>
        <pc:spChg chg="mod">
          <ac:chgData name="Phillip Kaufman" userId="c001b2a046940d7c" providerId="LiveId" clId="{5CB25B10-5B1C-4017-B167-ED3104435743}" dt="2024-06-02T23:35:39.248" v="12164"/>
          <ac:spMkLst>
            <pc:docMk/>
            <pc:sldMk cId="2393263260" sldId="948"/>
            <ac:spMk id="95" creationId="{06BDB00D-8392-E677-66B1-3CF1FD946B84}"/>
          </ac:spMkLst>
        </pc:spChg>
        <pc:spChg chg="mod">
          <ac:chgData name="Phillip Kaufman" userId="c001b2a046940d7c" providerId="LiveId" clId="{5CB25B10-5B1C-4017-B167-ED3104435743}" dt="2024-06-02T23:35:39.248" v="12164"/>
          <ac:spMkLst>
            <pc:docMk/>
            <pc:sldMk cId="2393263260" sldId="948"/>
            <ac:spMk id="96" creationId="{8D6DB5CD-1D6A-151A-23E6-DCE24934563B}"/>
          </ac:spMkLst>
        </pc:spChg>
        <pc:spChg chg="mod">
          <ac:chgData name="Phillip Kaufman" userId="c001b2a046940d7c" providerId="LiveId" clId="{5CB25B10-5B1C-4017-B167-ED3104435743}" dt="2024-06-02T23:35:39.248" v="12164"/>
          <ac:spMkLst>
            <pc:docMk/>
            <pc:sldMk cId="2393263260" sldId="948"/>
            <ac:spMk id="97" creationId="{EE2E10F7-5780-165D-A6B9-5D1BE455BEB8}"/>
          </ac:spMkLst>
        </pc:spChg>
        <pc:spChg chg="mod">
          <ac:chgData name="Phillip Kaufman" userId="c001b2a046940d7c" providerId="LiveId" clId="{5CB25B10-5B1C-4017-B167-ED3104435743}" dt="2024-06-02T23:35:39.248" v="12164"/>
          <ac:spMkLst>
            <pc:docMk/>
            <pc:sldMk cId="2393263260" sldId="948"/>
            <ac:spMk id="98" creationId="{BC53E19F-35DB-2805-052C-84240EF0EF9E}"/>
          </ac:spMkLst>
        </pc:spChg>
        <pc:spChg chg="mod">
          <ac:chgData name="Phillip Kaufman" userId="c001b2a046940d7c" providerId="LiveId" clId="{5CB25B10-5B1C-4017-B167-ED3104435743}" dt="2024-05-14T06:47:56.371" v="780" actId="165"/>
          <ac:spMkLst>
            <pc:docMk/>
            <pc:sldMk cId="2393263260" sldId="948"/>
            <ac:spMk id="101" creationId="{9FBA63DA-16A3-D576-9925-A3FC05403283}"/>
          </ac:spMkLst>
        </pc:spChg>
        <pc:spChg chg="mod">
          <ac:chgData name="Phillip Kaufman" userId="c001b2a046940d7c" providerId="LiveId" clId="{5CB25B10-5B1C-4017-B167-ED3104435743}" dt="2024-05-14T06:47:56.371" v="780" actId="165"/>
          <ac:spMkLst>
            <pc:docMk/>
            <pc:sldMk cId="2393263260" sldId="948"/>
            <ac:spMk id="102" creationId="{E9052308-A7C9-C85E-E9E3-5542A5A110D4}"/>
          </ac:spMkLst>
        </pc:spChg>
        <pc:spChg chg="mod">
          <ac:chgData name="Phillip Kaufman" userId="c001b2a046940d7c" providerId="LiveId" clId="{5CB25B10-5B1C-4017-B167-ED3104435743}" dt="2024-05-30T06:17:26.248" v="9529" actId="165"/>
          <ac:spMkLst>
            <pc:docMk/>
            <pc:sldMk cId="2393263260" sldId="948"/>
            <ac:spMk id="108" creationId="{8CFD294E-ADAD-99C9-B80D-3279F6F74642}"/>
          </ac:spMkLst>
        </pc:spChg>
        <pc:spChg chg="mod">
          <ac:chgData name="Phillip Kaufman" userId="c001b2a046940d7c" providerId="LiveId" clId="{5CB25B10-5B1C-4017-B167-ED3104435743}" dt="2024-05-30T06:17:26.248" v="9529" actId="165"/>
          <ac:spMkLst>
            <pc:docMk/>
            <pc:sldMk cId="2393263260" sldId="948"/>
            <ac:spMk id="109" creationId="{31CC0867-1186-2162-F162-9A586828A425}"/>
          </ac:spMkLst>
        </pc:spChg>
        <pc:spChg chg="mod">
          <ac:chgData name="Phillip Kaufman" userId="c001b2a046940d7c" providerId="LiveId" clId="{5CB25B10-5B1C-4017-B167-ED3104435743}" dt="2024-05-30T06:17:26.248" v="9529" actId="165"/>
          <ac:spMkLst>
            <pc:docMk/>
            <pc:sldMk cId="2393263260" sldId="948"/>
            <ac:spMk id="110" creationId="{15CE14BD-7C21-BF44-629F-B0A3C0AFA544}"/>
          </ac:spMkLst>
        </pc:spChg>
        <pc:spChg chg="mod">
          <ac:chgData name="Phillip Kaufman" userId="c001b2a046940d7c" providerId="LiveId" clId="{5CB25B10-5B1C-4017-B167-ED3104435743}" dt="2024-05-30T06:17:26.248" v="9529" actId="165"/>
          <ac:spMkLst>
            <pc:docMk/>
            <pc:sldMk cId="2393263260" sldId="948"/>
            <ac:spMk id="111" creationId="{75186FA5-9174-B987-DAC9-A2A2EE1332F9}"/>
          </ac:spMkLst>
        </pc:spChg>
        <pc:spChg chg="mod">
          <ac:chgData name="Phillip Kaufman" userId="c001b2a046940d7c" providerId="LiveId" clId="{5CB25B10-5B1C-4017-B167-ED3104435743}" dt="2024-05-30T06:17:26.248" v="9529" actId="165"/>
          <ac:spMkLst>
            <pc:docMk/>
            <pc:sldMk cId="2393263260" sldId="948"/>
            <ac:spMk id="112" creationId="{3A2C012E-49BF-DABA-D4F1-5F34AE7C305F}"/>
          </ac:spMkLst>
        </pc:spChg>
        <pc:spChg chg="mod">
          <ac:chgData name="Phillip Kaufman" userId="c001b2a046940d7c" providerId="LiveId" clId="{5CB25B10-5B1C-4017-B167-ED3104435743}" dt="2024-05-30T06:17:26.248" v="9529" actId="165"/>
          <ac:spMkLst>
            <pc:docMk/>
            <pc:sldMk cId="2393263260" sldId="948"/>
            <ac:spMk id="113" creationId="{A455405D-BC00-825A-5E06-33CA3F533621}"/>
          </ac:spMkLst>
        </pc:spChg>
        <pc:spChg chg="mod">
          <ac:chgData name="Phillip Kaufman" userId="c001b2a046940d7c" providerId="LiveId" clId="{5CB25B10-5B1C-4017-B167-ED3104435743}" dt="2024-05-30T06:21:13.643" v="9583"/>
          <ac:spMkLst>
            <pc:docMk/>
            <pc:sldMk cId="2393263260" sldId="948"/>
            <ac:spMk id="142" creationId="{A7CDD028-ABA8-3DB5-A612-D3D0DF3D6C53}"/>
          </ac:spMkLst>
        </pc:spChg>
        <pc:spChg chg="mod">
          <ac:chgData name="Phillip Kaufman" userId="c001b2a046940d7c" providerId="LiveId" clId="{5CB25B10-5B1C-4017-B167-ED3104435743}" dt="2024-05-30T06:21:13.643" v="9583"/>
          <ac:spMkLst>
            <pc:docMk/>
            <pc:sldMk cId="2393263260" sldId="948"/>
            <ac:spMk id="143" creationId="{E2001E16-6C93-A41A-1C90-B81D8EE44D4C}"/>
          </ac:spMkLst>
        </pc:spChg>
        <pc:spChg chg="mod">
          <ac:chgData name="Phillip Kaufman" userId="c001b2a046940d7c" providerId="LiveId" clId="{5CB25B10-5B1C-4017-B167-ED3104435743}" dt="2024-05-30T06:21:13.643" v="9583"/>
          <ac:spMkLst>
            <pc:docMk/>
            <pc:sldMk cId="2393263260" sldId="948"/>
            <ac:spMk id="144" creationId="{9D694361-4FCC-21AA-0F3A-F9A5DFAC1002}"/>
          </ac:spMkLst>
        </pc:spChg>
        <pc:spChg chg="mod">
          <ac:chgData name="Phillip Kaufman" userId="c001b2a046940d7c" providerId="LiveId" clId="{5CB25B10-5B1C-4017-B167-ED3104435743}" dt="2024-05-30T06:21:13.643" v="9583"/>
          <ac:spMkLst>
            <pc:docMk/>
            <pc:sldMk cId="2393263260" sldId="948"/>
            <ac:spMk id="145" creationId="{EDD420FE-3CEA-7C9E-F853-E741F829F79F}"/>
          </ac:spMkLst>
        </pc:spChg>
        <pc:spChg chg="mod">
          <ac:chgData name="Phillip Kaufman" userId="c001b2a046940d7c" providerId="LiveId" clId="{5CB25B10-5B1C-4017-B167-ED3104435743}" dt="2024-05-30T06:21:13.643" v="9583"/>
          <ac:spMkLst>
            <pc:docMk/>
            <pc:sldMk cId="2393263260" sldId="948"/>
            <ac:spMk id="146" creationId="{19948A8C-191E-79FB-978B-BB2553B5225D}"/>
          </ac:spMkLst>
        </pc:spChg>
        <pc:spChg chg="del mod topLvl">
          <ac:chgData name="Phillip Kaufman" userId="c001b2a046940d7c" providerId="LiveId" clId="{5CB25B10-5B1C-4017-B167-ED3104435743}" dt="2024-05-30T06:21:26.261" v="9587" actId="478"/>
          <ac:spMkLst>
            <pc:docMk/>
            <pc:sldMk cId="2393263260" sldId="948"/>
            <ac:spMk id="147" creationId="{E07E2BCD-DF02-6984-14C5-6E63AA565A9B}"/>
          </ac:spMkLst>
        </pc:spChg>
        <pc:spChg chg="del mod topLvl">
          <ac:chgData name="Phillip Kaufman" userId="c001b2a046940d7c" providerId="LiveId" clId="{5CB25B10-5B1C-4017-B167-ED3104435743}" dt="2024-05-30T06:21:36.492" v="9590" actId="478"/>
          <ac:spMkLst>
            <pc:docMk/>
            <pc:sldMk cId="2393263260" sldId="948"/>
            <ac:spMk id="148" creationId="{DCA5AF94-55EE-E33E-8966-39D2E8EA756D}"/>
          </ac:spMkLst>
        </pc:spChg>
        <pc:spChg chg="mod">
          <ac:chgData name="Phillip Kaufman" userId="c001b2a046940d7c" providerId="LiveId" clId="{5CB25B10-5B1C-4017-B167-ED3104435743}" dt="2024-05-30T06:21:13.643" v="9583"/>
          <ac:spMkLst>
            <pc:docMk/>
            <pc:sldMk cId="2393263260" sldId="948"/>
            <ac:spMk id="152" creationId="{0D1FABA0-1F1E-F7B6-E13C-84250EEC6B29}"/>
          </ac:spMkLst>
        </pc:spChg>
        <pc:spChg chg="mod">
          <ac:chgData name="Phillip Kaufman" userId="c001b2a046940d7c" providerId="LiveId" clId="{5CB25B10-5B1C-4017-B167-ED3104435743}" dt="2024-05-30T06:21:13.643" v="9583"/>
          <ac:spMkLst>
            <pc:docMk/>
            <pc:sldMk cId="2393263260" sldId="948"/>
            <ac:spMk id="153" creationId="{5E47D7EB-2A4F-D296-E31B-015878DF474B}"/>
          </ac:spMkLst>
        </pc:spChg>
        <pc:spChg chg="mod">
          <ac:chgData name="Phillip Kaufman" userId="c001b2a046940d7c" providerId="LiveId" clId="{5CB25B10-5B1C-4017-B167-ED3104435743}" dt="2024-05-30T06:21:13.643" v="9583"/>
          <ac:spMkLst>
            <pc:docMk/>
            <pc:sldMk cId="2393263260" sldId="948"/>
            <ac:spMk id="154" creationId="{D19B24C6-8C0D-1D22-1C81-1CF3EED82A69}"/>
          </ac:spMkLst>
        </pc:spChg>
        <pc:spChg chg="mod">
          <ac:chgData name="Phillip Kaufman" userId="c001b2a046940d7c" providerId="LiveId" clId="{5CB25B10-5B1C-4017-B167-ED3104435743}" dt="2024-05-30T06:21:17.025" v="9585"/>
          <ac:spMkLst>
            <pc:docMk/>
            <pc:sldMk cId="2393263260" sldId="948"/>
            <ac:spMk id="195" creationId="{A20D4FDE-A8B1-AF2F-DC16-F54FEC1AF259}"/>
          </ac:spMkLst>
        </pc:spChg>
        <pc:spChg chg="mod">
          <ac:chgData name="Phillip Kaufman" userId="c001b2a046940d7c" providerId="LiveId" clId="{5CB25B10-5B1C-4017-B167-ED3104435743}" dt="2024-05-30T06:21:17.025" v="9585"/>
          <ac:spMkLst>
            <pc:docMk/>
            <pc:sldMk cId="2393263260" sldId="948"/>
            <ac:spMk id="196" creationId="{D540D402-9002-BB4F-EB34-5224D0438B04}"/>
          </ac:spMkLst>
        </pc:spChg>
        <pc:spChg chg="mod">
          <ac:chgData name="Phillip Kaufman" userId="c001b2a046940d7c" providerId="LiveId" clId="{5CB25B10-5B1C-4017-B167-ED3104435743}" dt="2024-05-30T06:21:17.025" v="9585"/>
          <ac:spMkLst>
            <pc:docMk/>
            <pc:sldMk cId="2393263260" sldId="948"/>
            <ac:spMk id="197" creationId="{6D966FB1-5032-7340-B25D-9A73EBE7EE70}"/>
          </ac:spMkLst>
        </pc:spChg>
        <pc:spChg chg="mod">
          <ac:chgData name="Phillip Kaufman" userId="c001b2a046940d7c" providerId="LiveId" clId="{5CB25B10-5B1C-4017-B167-ED3104435743}" dt="2024-05-30T06:21:17.025" v="9585"/>
          <ac:spMkLst>
            <pc:docMk/>
            <pc:sldMk cId="2393263260" sldId="948"/>
            <ac:spMk id="198" creationId="{E93D3674-DF9C-74E1-C2CE-5AB936A63D41}"/>
          </ac:spMkLst>
        </pc:spChg>
        <pc:spChg chg="mod">
          <ac:chgData name="Phillip Kaufman" userId="c001b2a046940d7c" providerId="LiveId" clId="{5CB25B10-5B1C-4017-B167-ED3104435743}" dt="2024-05-30T06:21:17.025" v="9585"/>
          <ac:spMkLst>
            <pc:docMk/>
            <pc:sldMk cId="2393263260" sldId="948"/>
            <ac:spMk id="199" creationId="{9964875A-1237-1B3E-AA8F-80073B1CF27A}"/>
          </ac:spMkLst>
        </pc:spChg>
        <pc:spChg chg="mod">
          <ac:chgData name="Phillip Kaufman" userId="c001b2a046940d7c" providerId="LiveId" clId="{5CB25B10-5B1C-4017-B167-ED3104435743}" dt="2024-05-30T06:21:17.025" v="9585"/>
          <ac:spMkLst>
            <pc:docMk/>
            <pc:sldMk cId="2393263260" sldId="948"/>
            <ac:spMk id="200" creationId="{6B256756-F5C9-B554-1279-04868B9EE7ED}"/>
          </ac:spMkLst>
        </pc:spChg>
        <pc:spChg chg="mod">
          <ac:chgData name="Phillip Kaufman" userId="c001b2a046940d7c" providerId="LiveId" clId="{5CB25B10-5B1C-4017-B167-ED3104435743}" dt="2024-05-30T06:21:17.025" v="9585"/>
          <ac:spMkLst>
            <pc:docMk/>
            <pc:sldMk cId="2393263260" sldId="948"/>
            <ac:spMk id="201" creationId="{0AB6591E-C2CF-488E-7E39-205D836B27E3}"/>
          </ac:spMkLst>
        </pc:spChg>
        <pc:spChg chg="mod">
          <ac:chgData name="Phillip Kaufman" userId="c001b2a046940d7c" providerId="LiveId" clId="{5CB25B10-5B1C-4017-B167-ED3104435743}" dt="2024-05-30T06:21:17.025" v="9585"/>
          <ac:spMkLst>
            <pc:docMk/>
            <pc:sldMk cId="2393263260" sldId="948"/>
            <ac:spMk id="202" creationId="{9DBDF94C-6E32-D80F-4C66-2C72D3766630}"/>
          </ac:spMkLst>
        </pc:spChg>
        <pc:spChg chg="mod">
          <ac:chgData name="Phillip Kaufman" userId="c001b2a046940d7c" providerId="LiveId" clId="{5CB25B10-5B1C-4017-B167-ED3104435743}" dt="2024-05-30T06:21:37.687" v="9591"/>
          <ac:spMkLst>
            <pc:docMk/>
            <pc:sldMk cId="2393263260" sldId="948"/>
            <ac:spMk id="243" creationId="{A20D4FDE-A8B1-AF2F-DC16-F54FEC1AF259}"/>
          </ac:spMkLst>
        </pc:spChg>
        <pc:spChg chg="mod">
          <ac:chgData name="Phillip Kaufman" userId="c001b2a046940d7c" providerId="LiveId" clId="{5CB25B10-5B1C-4017-B167-ED3104435743}" dt="2024-05-30T06:21:37.687" v="9591"/>
          <ac:spMkLst>
            <pc:docMk/>
            <pc:sldMk cId="2393263260" sldId="948"/>
            <ac:spMk id="244" creationId="{D540D402-9002-BB4F-EB34-5224D0438B04}"/>
          </ac:spMkLst>
        </pc:spChg>
        <pc:spChg chg="mod">
          <ac:chgData name="Phillip Kaufman" userId="c001b2a046940d7c" providerId="LiveId" clId="{5CB25B10-5B1C-4017-B167-ED3104435743}" dt="2024-05-30T06:21:37.687" v="9591"/>
          <ac:spMkLst>
            <pc:docMk/>
            <pc:sldMk cId="2393263260" sldId="948"/>
            <ac:spMk id="245" creationId="{6D966FB1-5032-7340-B25D-9A73EBE7EE70}"/>
          </ac:spMkLst>
        </pc:spChg>
        <pc:spChg chg="mod">
          <ac:chgData name="Phillip Kaufman" userId="c001b2a046940d7c" providerId="LiveId" clId="{5CB25B10-5B1C-4017-B167-ED3104435743}" dt="2024-05-30T06:21:37.687" v="9591"/>
          <ac:spMkLst>
            <pc:docMk/>
            <pc:sldMk cId="2393263260" sldId="948"/>
            <ac:spMk id="246" creationId="{E93D3674-DF9C-74E1-C2CE-5AB936A63D41}"/>
          </ac:spMkLst>
        </pc:spChg>
        <pc:spChg chg="mod">
          <ac:chgData name="Phillip Kaufman" userId="c001b2a046940d7c" providerId="LiveId" clId="{5CB25B10-5B1C-4017-B167-ED3104435743}" dt="2024-05-30T06:21:37.687" v="9591"/>
          <ac:spMkLst>
            <pc:docMk/>
            <pc:sldMk cId="2393263260" sldId="948"/>
            <ac:spMk id="247" creationId="{9964875A-1237-1B3E-AA8F-80073B1CF27A}"/>
          </ac:spMkLst>
        </pc:spChg>
        <pc:spChg chg="mod">
          <ac:chgData name="Phillip Kaufman" userId="c001b2a046940d7c" providerId="LiveId" clId="{5CB25B10-5B1C-4017-B167-ED3104435743}" dt="2024-05-30T06:21:37.687" v="9591"/>
          <ac:spMkLst>
            <pc:docMk/>
            <pc:sldMk cId="2393263260" sldId="948"/>
            <ac:spMk id="248" creationId="{6B256756-F5C9-B554-1279-04868B9EE7ED}"/>
          </ac:spMkLst>
        </pc:spChg>
        <pc:spChg chg="mod">
          <ac:chgData name="Phillip Kaufman" userId="c001b2a046940d7c" providerId="LiveId" clId="{5CB25B10-5B1C-4017-B167-ED3104435743}" dt="2024-05-30T06:21:37.687" v="9591"/>
          <ac:spMkLst>
            <pc:docMk/>
            <pc:sldMk cId="2393263260" sldId="948"/>
            <ac:spMk id="249" creationId="{0AB6591E-C2CF-488E-7E39-205D836B27E3}"/>
          </ac:spMkLst>
        </pc:spChg>
        <pc:spChg chg="mod">
          <ac:chgData name="Phillip Kaufman" userId="c001b2a046940d7c" providerId="LiveId" clId="{5CB25B10-5B1C-4017-B167-ED3104435743}" dt="2024-05-30T06:21:37.687" v="9591"/>
          <ac:spMkLst>
            <pc:docMk/>
            <pc:sldMk cId="2393263260" sldId="948"/>
            <ac:spMk id="250" creationId="{9DBDF94C-6E32-D80F-4C66-2C72D3766630}"/>
          </ac:spMkLst>
        </pc:spChg>
        <pc:spChg chg="mod">
          <ac:chgData name="Phillip Kaufman" userId="c001b2a046940d7c" providerId="LiveId" clId="{5CB25B10-5B1C-4017-B167-ED3104435743}" dt="2024-05-30T06:21:53.997" v="9595"/>
          <ac:spMkLst>
            <pc:docMk/>
            <pc:sldMk cId="2393263260" sldId="948"/>
            <ac:spMk id="291" creationId="{D5B2D5B9-056F-3BAB-356C-771B3CB28EBD}"/>
          </ac:spMkLst>
        </pc:spChg>
        <pc:spChg chg="mod">
          <ac:chgData name="Phillip Kaufman" userId="c001b2a046940d7c" providerId="LiveId" clId="{5CB25B10-5B1C-4017-B167-ED3104435743}" dt="2024-05-30T06:21:53.997" v="9595"/>
          <ac:spMkLst>
            <pc:docMk/>
            <pc:sldMk cId="2393263260" sldId="948"/>
            <ac:spMk id="292" creationId="{D141DCF9-093E-94F9-9593-58A511BD3313}"/>
          </ac:spMkLst>
        </pc:spChg>
        <pc:spChg chg="mod">
          <ac:chgData name="Phillip Kaufman" userId="c001b2a046940d7c" providerId="LiveId" clId="{5CB25B10-5B1C-4017-B167-ED3104435743}" dt="2024-05-30T06:21:53.997" v="9595"/>
          <ac:spMkLst>
            <pc:docMk/>
            <pc:sldMk cId="2393263260" sldId="948"/>
            <ac:spMk id="293" creationId="{6D37273F-CC51-D52A-BFAB-9F0A81B938E4}"/>
          </ac:spMkLst>
        </pc:spChg>
        <pc:spChg chg="mod">
          <ac:chgData name="Phillip Kaufman" userId="c001b2a046940d7c" providerId="LiveId" clId="{5CB25B10-5B1C-4017-B167-ED3104435743}" dt="2024-05-30T06:21:53.997" v="9595"/>
          <ac:spMkLst>
            <pc:docMk/>
            <pc:sldMk cId="2393263260" sldId="948"/>
            <ac:spMk id="294" creationId="{F2F46A75-A557-E1AD-DA15-7D5E989273BD}"/>
          </ac:spMkLst>
        </pc:spChg>
        <pc:spChg chg="mod">
          <ac:chgData name="Phillip Kaufman" userId="c001b2a046940d7c" providerId="LiveId" clId="{5CB25B10-5B1C-4017-B167-ED3104435743}" dt="2024-05-30T06:21:53.997" v="9595"/>
          <ac:spMkLst>
            <pc:docMk/>
            <pc:sldMk cId="2393263260" sldId="948"/>
            <ac:spMk id="295" creationId="{565CAB3A-17AA-5DB1-A80A-2F96798DAD84}"/>
          </ac:spMkLst>
        </pc:spChg>
        <pc:spChg chg="mod">
          <ac:chgData name="Phillip Kaufman" userId="c001b2a046940d7c" providerId="LiveId" clId="{5CB25B10-5B1C-4017-B167-ED3104435743}" dt="2024-05-30T06:21:53.997" v="9595"/>
          <ac:spMkLst>
            <pc:docMk/>
            <pc:sldMk cId="2393263260" sldId="948"/>
            <ac:spMk id="296" creationId="{AFC94E4E-E737-06C2-4CE0-C4C73622D778}"/>
          </ac:spMkLst>
        </pc:spChg>
        <pc:spChg chg="mod">
          <ac:chgData name="Phillip Kaufman" userId="c001b2a046940d7c" providerId="LiveId" clId="{5CB25B10-5B1C-4017-B167-ED3104435743}" dt="2024-05-30T06:21:53.997" v="9595"/>
          <ac:spMkLst>
            <pc:docMk/>
            <pc:sldMk cId="2393263260" sldId="948"/>
            <ac:spMk id="297" creationId="{19E6AE59-A624-A905-79CD-2D3966EA52DC}"/>
          </ac:spMkLst>
        </pc:spChg>
        <pc:spChg chg="mod">
          <ac:chgData name="Phillip Kaufman" userId="c001b2a046940d7c" providerId="LiveId" clId="{5CB25B10-5B1C-4017-B167-ED3104435743}" dt="2024-05-30T06:21:53.997" v="9595"/>
          <ac:spMkLst>
            <pc:docMk/>
            <pc:sldMk cId="2393263260" sldId="948"/>
            <ac:spMk id="298" creationId="{8364A1D0-CE57-18C8-F01E-254076F6A679}"/>
          </ac:spMkLst>
        </pc:spChg>
        <pc:spChg chg="mod">
          <ac:chgData name="Phillip Kaufman" userId="c001b2a046940d7c" providerId="LiveId" clId="{5CB25B10-5B1C-4017-B167-ED3104435743}" dt="2024-05-30T06:22:10.721" v="9603"/>
          <ac:spMkLst>
            <pc:docMk/>
            <pc:sldMk cId="2393263260" sldId="948"/>
            <ac:spMk id="339" creationId="{D5B2D5B9-056F-3BAB-356C-771B3CB28EBD}"/>
          </ac:spMkLst>
        </pc:spChg>
        <pc:spChg chg="mod">
          <ac:chgData name="Phillip Kaufman" userId="c001b2a046940d7c" providerId="LiveId" clId="{5CB25B10-5B1C-4017-B167-ED3104435743}" dt="2024-05-30T06:22:10.721" v="9603"/>
          <ac:spMkLst>
            <pc:docMk/>
            <pc:sldMk cId="2393263260" sldId="948"/>
            <ac:spMk id="340" creationId="{D141DCF9-093E-94F9-9593-58A511BD3313}"/>
          </ac:spMkLst>
        </pc:spChg>
        <pc:spChg chg="mod">
          <ac:chgData name="Phillip Kaufman" userId="c001b2a046940d7c" providerId="LiveId" clId="{5CB25B10-5B1C-4017-B167-ED3104435743}" dt="2024-05-30T06:22:10.721" v="9603"/>
          <ac:spMkLst>
            <pc:docMk/>
            <pc:sldMk cId="2393263260" sldId="948"/>
            <ac:spMk id="341" creationId="{6D37273F-CC51-D52A-BFAB-9F0A81B938E4}"/>
          </ac:spMkLst>
        </pc:spChg>
        <pc:spChg chg="mod">
          <ac:chgData name="Phillip Kaufman" userId="c001b2a046940d7c" providerId="LiveId" clId="{5CB25B10-5B1C-4017-B167-ED3104435743}" dt="2024-05-30T06:22:10.721" v="9603"/>
          <ac:spMkLst>
            <pc:docMk/>
            <pc:sldMk cId="2393263260" sldId="948"/>
            <ac:spMk id="342" creationId="{F2F46A75-A557-E1AD-DA15-7D5E989273BD}"/>
          </ac:spMkLst>
        </pc:spChg>
        <pc:spChg chg="mod">
          <ac:chgData name="Phillip Kaufman" userId="c001b2a046940d7c" providerId="LiveId" clId="{5CB25B10-5B1C-4017-B167-ED3104435743}" dt="2024-05-30T06:22:10.721" v="9603"/>
          <ac:spMkLst>
            <pc:docMk/>
            <pc:sldMk cId="2393263260" sldId="948"/>
            <ac:spMk id="343" creationId="{565CAB3A-17AA-5DB1-A80A-2F96798DAD84}"/>
          </ac:spMkLst>
        </pc:spChg>
        <pc:spChg chg="mod">
          <ac:chgData name="Phillip Kaufman" userId="c001b2a046940d7c" providerId="LiveId" clId="{5CB25B10-5B1C-4017-B167-ED3104435743}" dt="2024-05-30T06:22:10.721" v="9603"/>
          <ac:spMkLst>
            <pc:docMk/>
            <pc:sldMk cId="2393263260" sldId="948"/>
            <ac:spMk id="344" creationId="{AFC94E4E-E737-06C2-4CE0-C4C73622D778}"/>
          </ac:spMkLst>
        </pc:spChg>
        <pc:spChg chg="mod">
          <ac:chgData name="Phillip Kaufman" userId="c001b2a046940d7c" providerId="LiveId" clId="{5CB25B10-5B1C-4017-B167-ED3104435743}" dt="2024-05-30T06:22:10.721" v="9603"/>
          <ac:spMkLst>
            <pc:docMk/>
            <pc:sldMk cId="2393263260" sldId="948"/>
            <ac:spMk id="345" creationId="{19E6AE59-A624-A905-79CD-2D3966EA52DC}"/>
          </ac:spMkLst>
        </pc:spChg>
        <pc:spChg chg="mod">
          <ac:chgData name="Phillip Kaufman" userId="c001b2a046940d7c" providerId="LiveId" clId="{5CB25B10-5B1C-4017-B167-ED3104435743}" dt="2024-05-30T06:22:10.721" v="9603"/>
          <ac:spMkLst>
            <pc:docMk/>
            <pc:sldMk cId="2393263260" sldId="948"/>
            <ac:spMk id="346" creationId="{8364A1D0-CE57-18C8-F01E-254076F6A679}"/>
          </ac:spMkLst>
        </pc:spChg>
        <pc:spChg chg="mod">
          <ac:chgData name="Phillip Kaufman" userId="c001b2a046940d7c" providerId="LiveId" clId="{5CB25B10-5B1C-4017-B167-ED3104435743}" dt="2024-05-30T06:32:38.945" v="9735"/>
          <ac:spMkLst>
            <pc:docMk/>
            <pc:sldMk cId="2393263260" sldId="948"/>
            <ac:spMk id="387" creationId="{C461C3E2-F237-20D4-82CE-68D8CF93690D}"/>
          </ac:spMkLst>
        </pc:spChg>
        <pc:spChg chg="mod">
          <ac:chgData name="Phillip Kaufman" userId="c001b2a046940d7c" providerId="LiveId" clId="{5CB25B10-5B1C-4017-B167-ED3104435743}" dt="2024-05-30T06:32:38.945" v="9735"/>
          <ac:spMkLst>
            <pc:docMk/>
            <pc:sldMk cId="2393263260" sldId="948"/>
            <ac:spMk id="388" creationId="{DE451811-5D60-B020-8F0A-DB10283D5030}"/>
          </ac:spMkLst>
        </pc:spChg>
        <pc:spChg chg="mod">
          <ac:chgData name="Phillip Kaufman" userId="c001b2a046940d7c" providerId="LiveId" clId="{5CB25B10-5B1C-4017-B167-ED3104435743}" dt="2024-05-30T06:32:38.945" v="9735"/>
          <ac:spMkLst>
            <pc:docMk/>
            <pc:sldMk cId="2393263260" sldId="948"/>
            <ac:spMk id="389" creationId="{DC26A4CD-FFFC-2389-FAA6-7F41754B50DB}"/>
          </ac:spMkLst>
        </pc:spChg>
        <pc:spChg chg="mod">
          <ac:chgData name="Phillip Kaufman" userId="c001b2a046940d7c" providerId="LiveId" clId="{5CB25B10-5B1C-4017-B167-ED3104435743}" dt="2024-05-30T06:32:38.945" v="9735"/>
          <ac:spMkLst>
            <pc:docMk/>
            <pc:sldMk cId="2393263260" sldId="948"/>
            <ac:spMk id="390" creationId="{08A46315-BB51-D923-8943-FACC469D9025}"/>
          </ac:spMkLst>
        </pc:spChg>
        <pc:spChg chg="mod">
          <ac:chgData name="Phillip Kaufman" userId="c001b2a046940d7c" providerId="LiveId" clId="{5CB25B10-5B1C-4017-B167-ED3104435743}" dt="2024-05-30T06:32:38.945" v="9735"/>
          <ac:spMkLst>
            <pc:docMk/>
            <pc:sldMk cId="2393263260" sldId="948"/>
            <ac:spMk id="391" creationId="{FCB058FF-29CE-A081-3CE5-6529F299A43E}"/>
          </ac:spMkLst>
        </pc:spChg>
        <pc:spChg chg="mod">
          <ac:chgData name="Phillip Kaufman" userId="c001b2a046940d7c" providerId="LiveId" clId="{5CB25B10-5B1C-4017-B167-ED3104435743}" dt="2024-05-30T06:32:38.945" v="9735"/>
          <ac:spMkLst>
            <pc:docMk/>
            <pc:sldMk cId="2393263260" sldId="948"/>
            <ac:spMk id="392" creationId="{B163A152-1782-1417-04E7-C3A49833D699}"/>
          </ac:spMkLst>
        </pc:spChg>
        <pc:spChg chg="mod">
          <ac:chgData name="Phillip Kaufman" userId="c001b2a046940d7c" providerId="LiveId" clId="{5CB25B10-5B1C-4017-B167-ED3104435743}" dt="2024-05-30T06:32:38.945" v="9735"/>
          <ac:spMkLst>
            <pc:docMk/>
            <pc:sldMk cId="2393263260" sldId="948"/>
            <ac:spMk id="393" creationId="{284DEF58-FC22-E327-BBBB-FABA2F7E4675}"/>
          </ac:spMkLst>
        </pc:spChg>
        <pc:spChg chg="mod">
          <ac:chgData name="Phillip Kaufman" userId="c001b2a046940d7c" providerId="LiveId" clId="{5CB25B10-5B1C-4017-B167-ED3104435743}" dt="2024-05-30T06:32:38.945" v="9735"/>
          <ac:spMkLst>
            <pc:docMk/>
            <pc:sldMk cId="2393263260" sldId="948"/>
            <ac:spMk id="394" creationId="{37B343DE-E157-4A4C-73CD-247FADAEFCCD}"/>
          </ac:spMkLst>
        </pc:spChg>
        <pc:spChg chg="mod">
          <ac:chgData name="Phillip Kaufman" userId="c001b2a046940d7c" providerId="LiveId" clId="{5CB25B10-5B1C-4017-B167-ED3104435743}" dt="2024-06-04T02:37:04.593" v="13544" actId="165"/>
          <ac:spMkLst>
            <pc:docMk/>
            <pc:sldMk cId="2393263260" sldId="948"/>
            <ac:spMk id="394" creationId="{7DA864E5-BCC5-5B33-D6F6-CC33930096F2}"/>
          </ac:spMkLst>
        </pc:spChg>
        <pc:spChg chg="mod">
          <ac:chgData name="Phillip Kaufman" userId="c001b2a046940d7c" providerId="LiveId" clId="{5CB25B10-5B1C-4017-B167-ED3104435743}" dt="2024-06-04T02:37:04.593" v="13544" actId="165"/>
          <ac:spMkLst>
            <pc:docMk/>
            <pc:sldMk cId="2393263260" sldId="948"/>
            <ac:spMk id="395" creationId="{9F7316E6-100F-62F6-FF33-C31EE466420F}"/>
          </ac:spMkLst>
        </pc:spChg>
        <pc:spChg chg="mod">
          <ac:chgData name="Phillip Kaufman" userId="c001b2a046940d7c" providerId="LiveId" clId="{5CB25B10-5B1C-4017-B167-ED3104435743}" dt="2024-06-04T02:37:04.593" v="13544" actId="165"/>
          <ac:spMkLst>
            <pc:docMk/>
            <pc:sldMk cId="2393263260" sldId="948"/>
            <ac:spMk id="396" creationId="{9CC195C9-01F1-FACD-5DAC-11E289BCD498}"/>
          </ac:spMkLst>
        </pc:spChg>
        <pc:spChg chg="mod">
          <ac:chgData name="Phillip Kaufman" userId="c001b2a046940d7c" providerId="LiveId" clId="{5CB25B10-5B1C-4017-B167-ED3104435743}" dt="2024-06-04T02:37:04.593" v="13544" actId="165"/>
          <ac:spMkLst>
            <pc:docMk/>
            <pc:sldMk cId="2393263260" sldId="948"/>
            <ac:spMk id="397" creationId="{5DDFA376-268A-A7F6-6801-5B0307DB8FFD}"/>
          </ac:spMkLst>
        </pc:spChg>
        <pc:spChg chg="mod">
          <ac:chgData name="Phillip Kaufman" userId="c001b2a046940d7c" providerId="LiveId" clId="{5CB25B10-5B1C-4017-B167-ED3104435743}" dt="2024-05-30T06:33:19.973" v="9747"/>
          <ac:spMkLst>
            <pc:docMk/>
            <pc:sldMk cId="2393263260" sldId="948"/>
            <ac:spMk id="435" creationId="{05ACAE92-F38B-CDBF-880B-AA1B628A38AC}"/>
          </ac:spMkLst>
        </pc:spChg>
        <pc:spChg chg="mod">
          <ac:chgData name="Phillip Kaufman" userId="c001b2a046940d7c" providerId="LiveId" clId="{5CB25B10-5B1C-4017-B167-ED3104435743}" dt="2024-05-30T06:33:19.973" v="9747"/>
          <ac:spMkLst>
            <pc:docMk/>
            <pc:sldMk cId="2393263260" sldId="948"/>
            <ac:spMk id="436" creationId="{C9572F00-A2F2-270E-FD7C-1BD05CD76F0A}"/>
          </ac:spMkLst>
        </pc:spChg>
        <pc:spChg chg="mod">
          <ac:chgData name="Phillip Kaufman" userId="c001b2a046940d7c" providerId="LiveId" clId="{5CB25B10-5B1C-4017-B167-ED3104435743}" dt="2024-05-30T06:33:19.973" v="9747"/>
          <ac:spMkLst>
            <pc:docMk/>
            <pc:sldMk cId="2393263260" sldId="948"/>
            <ac:spMk id="437" creationId="{AD19D1B0-C14A-29E2-E666-C524A18707AE}"/>
          </ac:spMkLst>
        </pc:spChg>
        <pc:spChg chg="mod">
          <ac:chgData name="Phillip Kaufman" userId="c001b2a046940d7c" providerId="LiveId" clId="{5CB25B10-5B1C-4017-B167-ED3104435743}" dt="2024-05-30T06:33:19.973" v="9747"/>
          <ac:spMkLst>
            <pc:docMk/>
            <pc:sldMk cId="2393263260" sldId="948"/>
            <ac:spMk id="438" creationId="{5B4F5311-28FD-91C2-01A1-8CDFFC6DB64A}"/>
          </ac:spMkLst>
        </pc:spChg>
        <pc:spChg chg="mod">
          <ac:chgData name="Phillip Kaufman" userId="c001b2a046940d7c" providerId="LiveId" clId="{5CB25B10-5B1C-4017-B167-ED3104435743}" dt="2024-05-30T06:33:19.973" v="9747"/>
          <ac:spMkLst>
            <pc:docMk/>
            <pc:sldMk cId="2393263260" sldId="948"/>
            <ac:spMk id="439" creationId="{AACE593A-A341-2415-4793-22122B55AE4B}"/>
          </ac:spMkLst>
        </pc:spChg>
        <pc:spChg chg="mod">
          <ac:chgData name="Phillip Kaufman" userId="c001b2a046940d7c" providerId="LiveId" clId="{5CB25B10-5B1C-4017-B167-ED3104435743}" dt="2024-05-30T06:33:19.973" v="9747"/>
          <ac:spMkLst>
            <pc:docMk/>
            <pc:sldMk cId="2393263260" sldId="948"/>
            <ac:spMk id="440" creationId="{5CF85BAD-F17F-3FFD-2928-D93D3BEF3565}"/>
          </ac:spMkLst>
        </pc:spChg>
        <pc:spChg chg="mod">
          <ac:chgData name="Phillip Kaufman" userId="c001b2a046940d7c" providerId="LiveId" clId="{5CB25B10-5B1C-4017-B167-ED3104435743}" dt="2024-05-30T06:33:19.973" v="9747"/>
          <ac:spMkLst>
            <pc:docMk/>
            <pc:sldMk cId="2393263260" sldId="948"/>
            <ac:spMk id="441" creationId="{3D8A3C7E-AA51-4A84-A50E-7218A29375E1}"/>
          </ac:spMkLst>
        </pc:spChg>
        <pc:spChg chg="mod">
          <ac:chgData name="Phillip Kaufman" userId="c001b2a046940d7c" providerId="LiveId" clId="{5CB25B10-5B1C-4017-B167-ED3104435743}" dt="2024-05-30T06:33:19.973" v="9747"/>
          <ac:spMkLst>
            <pc:docMk/>
            <pc:sldMk cId="2393263260" sldId="948"/>
            <ac:spMk id="442" creationId="{A803F141-8284-80DC-C2B3-B76949ED56EB}"/>
          </ac:spMkLst>
        </pc:spChg>
        <pc:spChg chg="mod">
          <ac:chgData name="Phillip Kaufman" userId="c001b2a046940d7c" providerId="LiveId" clId="{5CB25B10-5B1C-4017-B167-ED3104435743}" dt="2024-06-04T02:37:04.593" v="13544" actId="165"/>
          <ac:spMkLst>
            <pc:docMk/>
            <pc:sldMk cId="2393263260" sldId="948"/>
            <ac:spMk id="446" creationId="{F0EFAD0E-4DBB-472A-BA32-3B6F919DB683}"/>
          </ac:spMkLst>
        </pc:spChg>
        <pc:spChg chg="mod">
          <ac:chgData name="Phillip Kaufman" userId="c001b2a046940d7c" providerId="LiveId" clId="{5CB25B10-5B1C-4017-B167-ED3104435743}" dt="2024-06-04T02:37:04.593" v="13544" actId="165"/>
          <ac:spMkLst>
            <pc:docMk/>
            <pc:sldMk cId="2393263260" sldId="948"/>
            <ac:spMk id="447" creationId="{15F0ABE5-3EAB-EFD1-D8F8-4AC90102CACB}"/>
          </ac:spMkLst>
        </pc:spChg>
        <pc:spChg chg="mod topLvl">
          <ac:chgData name="Phillip Kaufman" userId="c001b2a046940d7c" providerId="LiveId" clId="{5CB25B10-5B1C-4017-B167-ED3104435743}" dt="2024-06-04T02:37:33.269" v="13550" actId="164"/>
          <ac:spMkLst>
            <pc:docMk/>
            <pc:sldMk cId="2393263260" sldId="948"/>
            <ac:spMk id="448" creationId="{8ADCBC16-5C19-0244-5501-FE2F06274C0C}"/>
          </ac:spMkLst>
        </pc:spChg>
        <pc:spChg chg="mod topLvl">
          <ac:chgData name="Phillip Kaufman" userId="c001b2a046940d7c" providerId="LiveId" clId="{5CB25B10-5B1C-4017-B167-ED3104435743}" dt="2024-06-04T02:37:33.269" v="13550" actId="164"/>
          <ac:spMkLst>
            <pc:docMk/>
            <pc:sldMk cId="2393263260" sldId="948"/>
            <ac:spMk id="449" creationId="{80DA5370-9367-19D7-0A2B-8D4719379B03}"/>
          </ac:spMkLst>
        </pc:spChg>
        <pc:grpChg chg="add del mod">
          <ac:chgData name="Phillip Kaufman" userId="c001b2a046940d7c" providerId="LiveId" clId="{5CB25B10-5B1C-4017-B167-ED3104435743}" dt="2024-05-18T02:58:31.052" v="2642" actId="478"/>
          <ac:grpSpMkLst>
            <pc:docMk/>
            <pc:sldMk cId="2393263260" sldId="948"/>
            <ac:grpSpMk id="4" creationId="{006F0E3F-E681-8426-3A9C-66586BE97597}"/>
          </ac:grpSpMkLst>
        </pc:grpChg>
        <pc:grpChg chg="add del mod">
          <ac:chgData name="Phillip Kaufman" userId="c001b2a046940d7c" providerId="LiveId" clId="{5CB25B10-5B1C-4017-B167-ED3104435743}" dt="2024-05-27T07:32:05.039" v="8668" actId="21"/>
          <ac:grpSpMkLst>
            <pc:docMk/>
            <pc:sldMk cId="2393263260" sldId="948"/>
            <ac:grpSpMk id="4" creationId="{1E78C988-5D56-5EF8-6F4D-D572B546B425}"/>
          </ac:grpSpMkLst>
        </pc:grpChg>
        <pc:grpChg chg="add del mod">
          <ac:chgData name="Phillip Kaufman" userId="c001b2a046940d7c" providerId="LiveId" clId="{5CB25B10-5B1C-4017-B167-ED3104435743}" dt="2024-06-02T23:35:39.042" v="12163" actId="478"/>
          <ac:grpSpMkLst>
            <pc:docMk/>
            <pc:sldMk cId="2393263260" sldId="948"/>
            <ac:grpSpMk id="4" creationId="{3FE66012-9A5E-5A76-6EE3-92F4CE7723D0}"/>
          </ac:grpSpMkLst>
        </pc:grpChg>
        <pc:grpChg chg="add del mod">
          <ac:chgData name="Phillip Kaufman" userId="c001b2a046940d7c" providerId="LiveId" clId="{5CB25B10-5B1C-4017-B167-ED3104435743}" dt="2024-05-30T06:19:05.100" v="9548" actId="21"/>
          <ac:grpSpMkLst>
            <pc:docMk/>
            <pc:sldMk cId="2393263260" sldId="948"/>
            <ac:grpSpMk id="4" creationId="{E9B03297-FDC9-D667-32AA-32D52AAD96AE}"/>
          </ac:grpSpMkLst>
        </pc:grpChg>
        <pc:grpChg chg="mod">
          <ac:chgData name="Phillip Kaufman" userId="c001b2a046940d7c" providerId="LiveId" clId="{5CB25B10-5B1C-4017-B167-ED3104435743}" dt="2024-06-02T23:34:31.806" v="12144"/>
          <ac:grpSpMkLst>
            <pc:docMk/>
            <pc:sldMk cId="2393263260" sldId="948"/>
            <ac:grpSpMk id="5" creationId="{82939DDC-656D-3790-ED3D-83468826324E}"/>
          </ac:grpSpMkLst>
        </pc:grpChg>
        <pc:grpChg chg="mod">
          <ac:chgData name="Phillip Kaufman" userId="c001b2a046940d7c" providerId="LiveId" clId="{5CB25B10-5B1C-4017-B167-ED3104435743}" dt="2024-05-27T07:31:55.294" v="8666"/>
          <ac:grpSpMkLst>
            <pc:docMk/>
            <pc:sldMk cId="2393263260" sldId="948"/>
            <ac:grpSpMk id="5" creationId="{88B5C4D1-4CC0-D22D-A1EE-5675E8E35759}"/>
          </ac:grpSpMkLst>
        </pc:grpChg>
        <pc:grpChg chg="add mod">
          <ac:chgData name="Phillip Kaufman" userId="c001b2a046940d7c" providerId="LiveId" clId="{5CB25B10-5B1C-4017-B167-ED3104435743}" dt="2024-06-04T02:37:36.207" v="13551" actId="164"/>
          <ac:grpSpMkLst>
            <pc:docMk/>
            <pc:sldMk cId="2393263260" sldId="948"/>
            <ac:grpSpMk id="5" creationId="{9089CF66-3661-AC17-BBF7-E7C0B92120DD}"/>
          </ac:grpSpMkLst>
        </pc:grpChg>
        <pc:grpChg chg="add del mod">
          <ac:chgData name="Phillip Kaufman" userId="c001b2a046940d7c" providerId="LiveId" clId="{5CB25B10-5B1C-4017-B167-ED3104435743}" dt="2024-05-18T02:57:21.771" v="2627" actId="478"/>
          <ac:grpSpMkLst>
            <pc:docMk/>
            <pc:sldMk cId="2393263260" sldId="948"/>
            <ac:grpSpMk id="5" creationId="{FBEC0371-C906-0CEE-E146-C0AB6A8FDB4A}"/>
          </ac:grpSpMkLst>
        </pc:grpChg>
        <pc:grpChg chg="mod topLvl">
          <ac:chgData name="Phillip Kaufman" userId="c001b2a046940d7c" providerId="LiveId" clId="{5CB25B10-5B1C-4017-B167-ED3104435743}" dt="2024-05-14T06:47:56.371" v="780" actId="165"/>
          <ac:grpSpMkLst>
            <pc:docMk/>
            <pc:sldMk cId="2393263260" sldId="948"/>
            <ac:grpSpMk id="6" creationId="{45F21120-2AEF-43C7-BC4A-CDFD9F79B53C}"/>
          </ac:grpSpMkLst>
        </pc:grpChg>
        <pc:grpChg chg="add mod">
          <ac:chgData name="Phillip Kaufman" userId="c001b2a046940d7c" providerId="LiveId" clId="{5CB25B10-5B1C-4017-B167-ED3104435743}" dt="2024-06-04T02:37:36.207" v="13551" actId="164"/>
          <ac:grpSpMkLst>
            <pc:docMk/>
            <pc:sldMk cId="2393263260" sldId="948"/>
            <ac:grpSpMk id="6" creationId="{B2F25FF0-4ECC-5C23-9CF8-38455F2BCDE0}"/>
          </ac:grpSpMkLst>
        </pc:grpChg>
        <pc:grpChg chg="mod">
          <ac:chgData name="Phillip Kaufman" userId="c001b2a046940d7c" providerId="LiveId" clId="{5CB25B10-5B1C-4017-B167-ED3104435743}" dt="2024-06-02T23:34:31.806" v="12144"/>
          <ac:grpSpMkLst>
            <pc:docMk/>
            <pc:sldMk cId="2393263260" sldId="948"/>
            <ac:grpSpMk id="6" creationId="{C776A089-5424-C465-3046-8DD5F128674E}"/>
          </ac:grpSpMkLst>
        </pc:grpChg>
        <pc:grpChg chg="add del mod">
          <ac:chgData name="Phillip Kaufman" userId="c001b2a046940d7c" providerId="LiveId" clId="{5CB25B10-5B1C-4017-B167-ED3104435743}" dt="2024-05-14T06:47:30.716" v="772" actId="478"/>
          <ac:grpSpMkLst>
            <pc:docMk/>
            <pc:sldMk cId="2393263260" sldId="948"/>
            <ac:grpSpMk id="7" creationId="{30882061-E786-2E03-259D-C8C0140630A4}"/>
          </ac:grpSpMkLst>
        </pc:grpChg>
        <pc:grpChg chg="add del mod topLvl">
          <ac:chgData name="Phillip Kaufman" userId="c001b2a046940d7c" providerId="LiveId" clId="{5CB25B10-5B1C-4017-B167-ED3104435743}" dt="2024-05-14T06:46:49.142" v="761" actId="165"/>
          <ac:grpSpMkLst>
            <pc:docMk/>
            <pc:sldMk cId="2393263260" sldId="948"/>
            <ac:grpSpMk id="8" creationId="{29D93D96-1836-82F6-92DE-1EE8793D36F4}"/>
          </ac:grpSpMkLst>
        </pc:grpChg>
        <pc:grpChg chg="add del mod topLvl">
          <ac:chgData name="Phillip Kaufman" userId="c001b2a046940d7c" providerId="LiveId" clId="{5CB25B10-5B1C-4017-B167-ED3104435743}" dt="2024-05-14T06:46:49.142" v="761" actId="165"/>
          <ac:grpSpMkLst>
            <pc:docMk/>
            <pc:sldMk cId="2393263260" sldId="948"/>
            <ac:grpSpMk id="9" creationId="{86127709-BBD4-1571-00F4-6371BAD8321E}"/>
          </ac:grpSpMkLst>
        </pc:grpChg>
        <pc:grpChg chg="mod">
          <ac:chgData name="Phillip Kaufman" userId="c001b2a046940d7c" providerId="LiveId" clId="{5CB25B10-5B1C-4017-B167-ED3104435743}" dt="2024-06-02T23:34:31.806" v="12144"/>
          <ac:grpSpMkLst>
            <pc:docMk/>
            <pc:sldMk cId="2393263260" sldId="948"/>
            <ac:grpSpMk id="10" creationId="{16D9E526-8FDE-F6E0-5776-81555A6ABDC1}"/>
          </ac:grpSpMkLst>
        </pc:grpChg>
        <pc:grpChg chg="mod">
          <ac:chgData name="Phillip Kaufman" userId="c001b2a046940d7c" providerId="LiveId" clId="{5CB25B10-5B1C-4017-B167-ED3104435743}" dt="2024-05-30T06:18:47.175" v="9546"/>
          <ac:grpSpMkLst>
            <pc:docMk/>
            <pc:sldMk cId="2393263260" sldId="948"/>
            <ac:grpSpMk id="10" creationId="{9103742A-4BEB-7696-DD82-7FE1D31C0816}"/>
          </ac:grpSpMkLst>
        </pc:grpChg>
        <pc:grpChg chg="mod">
          <ac:chgData name="Phillip Kaufman" userId="c001b2a046940d7c" providerId="LiveId" clId="{5CB25B10-5B1C-4017-B167-ED3104435743}" dt="2024-05-18T02:57:22.048" v="2628"/>
          <ac:grpSpMkLst>
            <pc:docMk/>
            <pc:sldMk cId="2393263260" sldId="948"/>
            <ac:grpSpMk id="10" creationId="{D148600F-B2A3-4A31-5654-410A48549A3D}"/>
          </ac:grpSpMkLst>
        </pc:grpChg>
        <pc:grpChg chg="mod topLvl">
          <ac:chgData name="Phillip Kaufman" userId="c001b2a046940d7c" providerId="LiveId" clId="{5CB25B10-5B1C-4017-B167-ED3104435743}" dt="2024-05-14T06:46:49.142" v="761" actId="165"/>
          <ac:grpSpMkLst>
            <pc:docMk/>
            <pc:sldMk cId="2393263260" sldId="948"/>
            <ac:grpSpMk id="10" creationId="{EA625621-5AD6-D92B-77EE-E4D594BF571B}"/>
          </ac:grpSpMkLst>
        </pc:grpChg>
        <pc:grpChg chg="mod">
          <ac:chgData name="Phillip Kaufman" userId="c001b2a046940d7c" providerId="LiveId" clId="{5CB25B10-5B1C-4017-B167-ED3104435743}" dt="2024-05-18T02:57:22.048" v="2628"/>
          <ac:grpSpMkLst>
            <pc:docMk/>
            <pc:sldMk cId="2393263260" sldId="948"/>
            <ac:grpSpMk id="11" creationId="{4A3BBAA7-FF9E-6462-3309-4BF95BBF8BD8}"/>
          </ac:grpSpMkLst>
        </pc:grpChg>
        <pc:grpChg chg="add del mod topLvl">
          <ac:chgData name="Phillip Kaufman" userId="c001b2a046940d7c" providerId="LiveId" clId="{5CB25B10-5B1C-4017-B167-ED3104435743}" dt="2024-05-14T06:47:56.371" v="780" actId="165"/>
          <ac:grpSpMkLst>
            <pc:docMk/>
            <pc:sldMk cId="2393263260" sldId="948"/>
            <ac:grpSpMk id="12" creationId="{0BBAFD6C-3765-DFA0-25EB-29A399CA6DB5}"/>
          </ac:grpSpMkLst>
        </pc:grpChg>
        <pc:grpChg chg="mod">
          <ac:chgData name="Phillip Kaufman" userId="c001b2a046940d7c" providerId="LiveId" clId="{5CB25B10-5B1C-4017-B167-ED3104435743}" dt="2024-05-18T02:57:22.048" v="2628"/>
          <ac:grpSpMkLst>
            <pc:docMk/>
            <pc:sldMk cId="2393263260" sldId="948"/>
            <ac:grpSpMk id="13" creationId="{20C51951-1766-0498-54A1-72809D2E2EAF}"/>
          </ac:grpSpMkLst>
        </pc:grpChg>
        <pc:grpChg chg="add del mod">
          <ac:chgData name="Phillip Kaufman" userId="c001b2a046940d7c" providerId="LiveId" clId="{5CB25B10-5B1C-4017-B167-ED3104435743}" dt="2024-05-30T06:21:02.539" v="9578" actId="21"/>
          <ac:grpSpMkLst>
            <pc:docMk/>
            <pc:sldMk cId="2393263260" sldId="948"/>
            <ac:grpSpMk id="13" creationId="{B94D9726-AFB5-BF8B-6D12-B28D2FD9E50A}"/>
          </ac:grpSpMkLst>
        </pc:grpChg>
        <pc:grpChg chg="mod">
          <ac:chgData name="Phillip Kaufman" userId="c001b2a046940d7c" providerId="LiveId" clId="{5CB25B10-5B1C-4017-B167-ED3104435743}" dt="2024-05-30T06:20:55.013" v="9576"/>
          <ac:grpSpMkLst>
            <pc:docMk/>
            <pc:sldMk cId="2393263260" sldId="948"/>
            <ac:grpSpMk id="14" creationId="{53C2DE8D-A145-E493-32BC-35869F3FBD37}"/>
          </ac:grpSpMkLst>
        </pc:grpChg>
        <pc:grpChg chg="mod">
          <ac:chgData name="Phillip Kaufman" userId="c001b2a046940d7c" providerId="LiveId" clId="{5CB25B10-5B1C-4017-B167-ED3104435743}" dt="2024-05-30T06:20:55.013" v="9576"/>
          <ac:grpSpMkLst>
            <pc:docMk/>
            <pc:sldMk cId="2393263260" sldId="948"/>
            <ac:grpSpMk id="15" creationId="{E9847C14-DE0E-CF1E-09C2-7E2D2D02677F}"/>
          </ac:grpSpMkLst>
        </pc:grpChg>
        <pc:grpChg chg="mod">
          <ac:chgData name="Phillip Kaufman" userId="c001b2a046940d7c" providerId="LiveId" clId="{5CB25B10-5B1C-4017-B167-ED3104435743}" dt="2024-05-30T06:20:55.013" v="9576"/>
          <ac:grpSpMkLst>
            <pc:docMk/>
            <pc:sldMk cId="2393263260" sldId="948"/>
            <ac:grpSpMk id="16" creationId="{3062C8BB-F662-6478-541F-0DE2256C68D3}"/>
          </ac:grpSpMkLst>
        </pc:grpChg>
        <pc:grpChg chg="mod">
          <ac:chgData name="Phillip Kaufman" userId="c001b2a046940d7c" providerId="LiveId" clId="{5CB25B10-5B1C-4017-B167-ED3104435743}" dt="2024-05-30T06:20:55.013" v="9576"/>
          <ac:grpSpMkLst>
            <pc:docMk/>
            <pc:sldMk cId="2393263260" sldId="948"/>
            <ac:grpSpMk id="17" creationId="{E4E225A0-B15F-8781-277B-B07C7979F33B}"/>
          </ac:grpSpMkLst>
        </pc:grpChg>
        <pc:grpChg chg="mod">
          <ac:chgData name="Phillip Kaufman" userId="c001b2a046940d7c" providerId="LiveId" clId="{5CB25B10-5B1C-4017-B167-ED3104435743}" dt="2024-05-14T06:46:49.142" v="761" actId="165"/>
          <ac:grpSpMkLst>
            <pc:docMk/>
            <pc:sldMk cId="2393263260" sldId="948"/>
            <ac:grpSpMk id="20" creationId="{39269289-43F0-B046-BFB0-8A72F417359D}"/>
          </ac:grpSpMkLst>
        </pc:grpChg>
        <pc:grpChg chg="mod">
          <ac:chgData name="Phillip Kaufman" userId="c001b2a046940d7c" providerId="LiveId" clId="{5CB25B10-5B1C-4017-B167-ED3104435743}" dt="2024-05-18T02:57:22.048" v="2628"/>
          <ac:grpSpMkLst>
            <pc:docMk/>
            <pc:sldMk cId="2393263260" sldId="948"/>
            <ac:grpSpMk id="20" creationId="{637BECC1-0907-A84E-CE0F-9144519DB522}"/>
          </ac:grpSpMkLst>
        </pc:grpChg>
        <pc:grpChg chg="add del mod topLvl">
          <ac:chgData name="Phillip Kaufman" userId="c001b2a046940d7c" providerId="LiveId" clId="{5CB25B10-5B1C-4017-B167-ED3104435743}" dt="2024-05-14T06:47:56.371" v="780" actId="165"/>
          <ac:grpSpMkLst>
            <pc:docMk/>
            <pc:sldMk cId="2393263260" sldId="948"/>
            <ac:grpSpMk id="22" creationId="{A6F17735-4E96-1518-2311-1E7F4581BDE8}"/>
          </ac:grpSpMkLst>
        </pc:grpChg>
        <pc:grpChg chg="mod">
          <ac:chgData name="Phillip Kaufman" userId="c001b2a046940d7c" providerId="LiveId" clId="{5CB25B10-5B1C-4017-B167-ED3104435743}" dt="2024-05-14T06:47:56.371" v="780" actId="165"/>
          <ac:grpSpMkLst>
            <pc:docMk/>
            <pc:sldMk cId="2393263260" sldId="948"/>
            <ac:grpSpMk id="29" creationId="{9B0AA55D-7C13-263D-855A-4D5D54725E18}"/>
          </ac:grpSpMkLst>
        </pc:grpChg>
        <pc:grpChg chg="add del mod topLvl">
          <ac:chgData name="Phillip Kaufman" userId="c001b2a046940d7c" providerId="LiveId" clId="{5CB25B10-5B1C-4017-B167-ED3104435743}" dt="2024-05-30T06:21:16.615" v="9584" actId="478"/>
          <ac:grpSpMkLst>
            <pc:docMk/>
            <pc:sldMk cId="2393263260" sldId="948"/>
            <ac:grpSpMk id="41" creationId="{1E78C988-5D56-5EF8-6F4D-D572B546B425}"/>
          </ac:grpSpMkLst>
        </pc:grpChg>
        <pc:grpChg chg="mod">
          <ac:chgData name="Phillip Kaufman" userId="c001b2a046940d7c" providerId="LiveId" clId="{5CB25B10-5B1C-4017-B167-ED3104435743}" dt="2024-05-30T06:17:26.248" v="9529" actId="165"/>
          <ac:grpSpMkLst>
            <pc:docMk/>
            <pc:sldMk cId="2393263260" sldId="948"/>
            <ac:grpSpMk id="42" creationId="{88B5C4D1-4CC0-D22D-A1EE-5675E8E35759}"/>
          </ac:grpSpMkLst>
        </pc:grpChg>
        <pc:grpChg chg="mod">
          <ac:chgData name="Phillip Kaufman" userId="c001b2a046940d7c" providerId="LiveId" clId="{5CB25B10-5B1C-4017-B167-ED3104435743}" dt="2024-06-02T23:34:31.806" v="12144"/>
          <ac:grpSpMkLst>
            <pc:docMk/>
            <pc:sldMk cId="2393263260" sldId="948"/>
            <ac:grpSpMk id="51" creationId="{9888BFB9-5BF0-7C2C-6297-7EE89655CB88}"/>
          </ac:grpSpMkLst>
        </pc:grpChg>
        <pc:grpChg chg="add del mod">
          <ac:chgData name="Phillip Kaufman" userId="c001b2a046940d7c" providerId="LiveId" clId="{5CB25B10-5B1C-4017-B167-ED3104435743}" dt="2024-06-02T23:43:49.063" v="12442" actId="478"/>
          <ac:grpSpMkLst>
            <pc:docMk/>
            <pc:sldMk cId="2393263260" sldId="948"/>
            <ac:grpSpMk id="54" creationId="{CFE32C9E-9A08-0B0B-830D-3097155A0329}"/>
          </ac:grpSpMkLst>
        </pc:grpChg>
        <pc:grpChg chg="mod">
          <ac:chgData name="Phillip Kaufman" userId="c001b2a046940d7c" providerId="LiveId" clId="{5CB25B10-5B1C-4017-B167-ED3104435743}" dt="2024-06-02T23:35:39.248" v="12164"/>
          <ac:grpSpMkLst>
            <pc:docMk/>
            <pc:sldMk cId="2393263260" sldId="948"/>
            <ac:grpSpMk id="55" creationId="{27916FCF-EA42-D444-CF95-4C2046C9B7E9}"/>
          </ac:grpSpMkLst>
        </pc:grpChg>
        <pc:grpChg chg="mod">
          <ac:chgData name="Phillip Kaufman" userId="c001b2a046940d7c" providerId="LiveId" clId="{5CB25B10-5B1C-4017-B167-ED3104435743}" dt="2024-06-02T23:35:39.248" v="12164"/>
          <ac:grpSpMkLst>
            <pc:docMk/>
            <pc:sldMk cId="2393263260" sldId="948"/>
            <ac:grpSpMk id="56" creationId="{6552E9FC-13D5-AA0F-06FA-A47AD229A5EB}"/>
          </ac:grpSpMkLst>
        </pc:grpChg>
        <pc:grpChg chg="mod">
          <ac:chgData name="Phillip Kaufman" userId="c001b2a046940d7c" providerId="LiveId" clId="{5CB25B10-5B1C-4017-B167-ED3104435743}" dt="2024-06-02T23:35:39.248" v="12164"/>
          <ac:grpSpMkLst>
            <pc:docMk/>
            <pc:sldMk cId="2393263260" sldId="948"/>
            <ac:grpSpMk id="57" creationId="{A5A3CE6A-69EB-8D94-6D6E-6AAAD9D85E92}"/>
          </ac:grpSpMkLst>
        </pc:grpChg>
        <pc:grpChg chg="mod">
          <ac:chgData name="Phillip Kaufman" userId="c001b2a046940d7c" providerId="LiveId" clId="{5CB25B10-5B1C-4017-B167-ED3104435743}" dt="2024-05-18T02:57:22.048" v="2628"/>
          <ac:grpSpMkLst>
            <pc:docMk/>
            <pc:sldMk cId="2393263260" sldId="948"/>
            <ac:grpSpMk id="63" creationId="{B622C42E-BA2A-73DC-CCE3-B4B8152498DF}"/>
          </ac:grpSpMkLst>
        </pc:grpChg>
        <pc:grpChg chg="mod">
          <ac:chgData name="Phillip Kaufman" userId="c001b2a046940d7c" providerId="LiveId" clId="{5CB25B10-5B1C-4017-B167-ED3104435743}" dt="2024-05-14T06:46:49.142" v="761" actId="165"/>
          <ac:grpSpMkLst>
            <pc:docMk/>
            <pc:sldMk cId="2393263260" sldId="948"/>
            <ac:grpSpMk id="63" creationId="{C05C3518-7D91-1456-D07B-84B6E009009E}"/>
          </ac:grpSpMkLst>
        </pc:grpChg>
        <pc:grpChg chg="add del mod">
          <ac:chgData name="Phillip Kaufman" userId="c001b2a046940d7c" providerId="LiveId" clId="{5CB25B10-5B1C-4017-B167-ED3104435743}" dt="2024-05-27T07:32:07.762" v="8669" actId="165"/>
          <ac:grpSpMkLst>
            <pc:docMk/>
            <pc:sldMk cId="2393263260" sldId="948"/>
            <ac:grpSpMk id="66" creationId="{BB040107-8A4B-9FDF-9F26-A99823186EB3}"/>
          </ac:grpSpMkLst>
        </pc:grpChg>
        <pc:grpChg chg="del mod topLvl">
          <ac:chgData name="Phillip Kaufman" userId="c001b2a046940d7c" providerId="LiveId" clId="{5CB25B10-5B1C-4017-B167-ED3104435743}" dt="2024-05-30T06:19:10.952" v="9550" actId="165"/>
          <ac:grpSpMkLst>
            <pc:docMk/>
            <pc:sldMk cId="2393263260" sldId="948"/>
            <ac:grpSpMk id="68" creationId="{B4B5E32D-CFC4-F57B-713E-CDEC252FD31D}"/>
          </ac:grpSpMkLst>
        </pc:grpChg>
        <pc:grpChg chg="add del mod">
          <ac:chgData name="Phillip Kaufman" userId="c001b2a046940d7c" providerId="LiveId" clId="{5CB25B10-5B1C-4017-B167-ED3104435743}" dt="2024-05-30T06:17:26.248" v="9529" actId="165"/>
          <ac:grpSpMkLst>
            <pc:docMk/>
            <pc:sldMk cId="2393263260" sldId="948"/>
            <ac:grpSpMk id="78" creationId="{A1C2DA31-83BB-3AE3-3D39-D3352FD39BF3}"/>
          </ac:grpSpMkLst>
        </pc:grpChg>
        <pc:grpChg chg="mod">
          <ac:chgData name="Phillip Kaufman" userId="c001b2a046940d7c" providerId="LiveId" clId="{5CB25B10-5B1C-4017-B167-ED3104435743}" dt="2024-05-30T06:20:55.013" v="9576"/>
          <ac:grpSpMkLst>
            <pc:docMk/>
            <pc:sldMk cId="2393263260" sldId="948"/>
            <ac:grpSpMk id="95" creationId="{3EB058C6-AA9B-B3E3-D298-D9F9C63A1BE3}"/>
          </ac:grpSpMkLst>
        </pc:grpChg>
        <pc:grpChg chg="add mod">
          <ac:chgData name="Phillip Kaufman" userId="c001b2a046940d7c" providerId="LiveId" clId="{5CB25B10-5B1C-4017-B167-ED3104435743}" dt="2024-05-30T06:21:13.643" v="9583"/>
          <ac:grpSpMkLst>
            <pc:docMk/>
            <pc:sldMk cId="2393263260" sldId="948"/>
            <ac:grpSpMk id="98" creationId="{B94D9726-AFB5-BF8B-6D12-B28D2FD9E50A}"/>
          </ac:grpSpMkLst>
        </pc:grpChg>
        <pc:grpChg chg="mod">
          <ac:chgData name="Phillip Kaufman" userId="c001b2a046940d7c" providerId="LiveId" clId="{5CB25B10-5B1C-4017-B167-ED3104435743}" dt="2024-05-30T06:21:13.643" v="9583"/>
          <ac:grpSpMkLst>
            <pc:docMk/>
            <pc:sldMk cId="2393263260" sldId="948"/>
            <ac:grpSpMk id="99" creationId="{53C2DE8D-A145-E493-32BC-35869F3FBD37}"/>
          </ac:grpSpMkLst>
        </pc:grpChg>
        <pc:grpChg chg="mod">
          <ac:chgData name="Phillip Kaufman" userId="c001b2a046940d7c" providerId="LiveId" clId="{5CB25B10-5B1C-4017-B167-ED3104435743}" dt="2024-06-02T23:35:39.248" v="12164"/>
          <ac:grpSpMkLst>
            <pc:docMk/>
            <pc:sldMk cId="2393263260" sldId="948"/>
            <ac:grpSpMk id="99" creationId="{E428B00F-E42B-84FC-EC13-47F4B5B015E9}"/>
          </ac:grpSpMkLst>
        </pc:grpChg>
        <pc:grpChg chg="mod">
          <ac:chgData name="Phillip Kaufman" userId="c001b2a046940d7c" providerId="LiveId" clId="{5CB25B10-5B1C-4017-B167-ED3104435743}" dt="2024-05-30T06:21:13.643" v="9583"/>
          <ac:grpSpMkLst>
            <pc:docMk/>
            <pc:sldMk cId="2393263260" sldId="948"/>
            <ac:grpSpMk id="100" creationId="{E9847C14-DE0E-CF1E-09C2-7E2D2D02677F}"/>
          </ac:grpSpMkLst>
        </pc:grpChg>
        <pc:grpChg chg="mod">
          <ac:chgData name="Phillip Kaufman" userId="c001b2a046940d7c" providerId="LiveId" clId="{5CB25B10-5B1C-4017-B167-ED3104435743}" dt="2024-05-30T06:21:13.643" v="9583"/>
          <ac:grpSpMkLst>
            <pc:docMk/>
            <pc:sldMk cId="2393263260" sldId="948"/>
            <ac:grpSpMk id="101" creationId="{3062C8BB-F662-6478-541F-0DE2256C68D3}"/>
          </ac:grpSpMkLst>
        </pc:grpChg>
        <pc:grpChg chg="add del mod">
          <ac:chgData name="Phillip Kaufman" userId="c001b2a046940d7c" providerId="LiveId" clId="{5CB25B10-5B1C-4017-B167-ED3104435743}" dt="2024-06-04T02:37:04.593" v="13544" actId="165"/>
          <ac:grpSpMkLst>
            <pc:docMk/>
            <pc:sldMk cId="2393263260" sldId="948"/>
            <ac:grpSpMk id="102" creationId="{736829E6-03C5-03FA-2557-100C3FFA96EB}"/>
          </ac:grpSpMkLst>
        </pc:grpChg>
        <pc:grpChg chg="mod">
          <ac:chgData name="Phillip Kaufman" userId="c001b2a046940d7c" providerId="LiveId" clId="{5CB25B10-5B1C-4017-B167-ED3104435743}" dt="2024-05-30T06:21:13.643" v="9583"/>
          <ac:grpSpMkLst>
            <pc:docMk/>
            <pc:sldMk cId="2393263260" sldId="948"/>
            <ac:grpSpMk id="102" creationId="{E4E225A0-B15F-8781-277B-B07C7979F33B}"/>
          </ac:grpSpMkLst>
        </pc:grpChg>
        <pc:grpChg chg="del mod topLvl">
          <ac:chgData name="Phillip Kaufman" userId="c001b2a046940d7c" providerId="LiveId" clId="{5CB25B10-5B1C-4017-B167-ED3104435743}" dt="2024-06-04T02:37:09.139" v="13545" actId="165"/>
          <ac:grpSpMkLst>
            <pc:docMk/>
            <pc:sldMk cId="2393263260" sldId="948"/>
            <ac:grpSpMk id="103" creationId="{02F5D01F-4F76-68B9-B62D-823C9CE76019}"/>
          </ac:grpSpMkLst>
        </pc:grpChg>
        <pc:grpChg chg="mod">
          <ac:chgData name="Phillip Kaufman" userId="c001b2a046940d7c" providerId="LiveId" clId="{5CB25B10-5B1C-4017-B167-ED3104435743}" dt="2024-05-14T06:47:56.371" v="780" actId="165"/>
          <ac:grpSpMkLst>
            <pc:docMk/>
            <pc:sldMk cId="2393263260" sldId="948"/>
            <ac:grpSpMk id="103" creationId="{E7510A86-CD0B-A639-2CEA-37C66D7ED860}"/>
          </ac:grpSpMkLst>
        </pc:grpChg>
        <pc:grpChg chg="mod topLvl">
          <ac:chgData name="Phillip Kaufman" userId="c001b2a046940d7c" providerId="LiveId" clId="{5CB25B10-5B1C-4017-B167-ED3104435743}" dt="2024-06-04T02:37:36.207" v="13551" actId="164"/>
          <ac:grpSpMkLst>
            <pc:docMk/>
            <pc:sldMk cId="2393263260" sldId="948"/>
            <ac:grpSpMk id="104" creationId="{471BF8AC-E8E4-4FC1-03D9-EE81B2F60E83}"/>
          </ac:grpSpMkLst>
        </pc:grpChg>
        <pc:grpChg chg="mod topLvl">
          <ac:chgData name="Phillip Kaufman" userId="c001b2a046940d7c" providerId="LiveId" clId="{5CB25B10-5B1C-4017-B167-ED3104435743}" dt="2024-06-04T02:37:36.207" v="13551" actId="164"/>
          <ac:grpSpMkLst>
            <pc:docMk/>
            <pc:sldMk cId="2393263260" sldId="948"/>
            <ac:grpSpMk id="105" creationId="{7C1A45E2-E094-D741-E6C2-CE269362835B}"/>
          </ac:grpSpMkLst>
        </pc:grpChg>
        <pc:grpChg chg="del mod topLvl">
          <ac:chgData name="Phillip Kaufman" userId="c001b2a046940d7c" providerId="LiveId" clId="{5CB25B10-5B1C-4017-B167-ED3104435743}" dt="2024-05-27T07:32:15.566" v="8672" actId="478"/>
          <ac:grpSpMkLst>
            <pc:docMk/>
            <pc:sldMk cId="2393263260" sldId="948"/>
            <ac:grpSpMk id="106" creationId="{15A609D7-95AC-4B8B-90CB-0EE090BD3519}"/>
          </ac:grpSpMkLst>
        </pc:grpChg>
        <pc:grpChg chg="add del mod topLvl">
          <ac:chgData name="Phillip Kaufman" userId="c001b2a046940d7c" providerId="LiveId" clId="{5CB25B10-5B1C-4017-B167-ED3104435743}" dt="2024-05-30T06:21:16.615" v="9584" actId="478"/>
          <ac:grpSpMkLst>
            <pc:docMk/>
            <pc:sldMk cId="2393263260" sldId="948"/>
            <ac:grpSpMk id="107" creationId="{3728194C-44ED-AF98-94DE-D6149FD124BE}"/>
          </ac:grpSpMkLst>
        </pc:grpChg>
        <pc:grpChg chg="mod">
          <ac:chgData name="Phillip Kaufman" userId="c001b2a046940d7c" providerId="LiveId" clId="{5CB25B10-5B1C-4017-B167-ED3104435743}" dt="2024-05-27T07:32:07.762" v="8669" actId="165"/>
          <ac:grpSpMkLst>
            <pc:docMk/>
            <pc:sldMk cId="2393263260" sldId="948"/>
            <ac:grpSpMk id="114" creationId="{50ECE79C-B486-58B6-5F7D-C46E64B0A4CB}"/>
          </ac:grpSpMkLst>
        </pc:grpChg>
        <pc:grpChg chg="del mod topLvl">
          <ac:chgData name="Phillip Kaufman" userId="c001b2a046940d7c" providerId="LiveId" clId="{5CB25B10-5B1C-4017-B167-ED3104435743}" dt="2024-05-30T06:21:13.412" v="9582" actId="478"/>
          <ac:grpSpMkLst>
            <pc:docMk/>
            <pc:sldMk cId="2393263260" sldId="948"/>
            <ac:grpSpMk id="149" creationId="{D02FE028-FC05-2386-C3AA-4A1CA57125D6}"/>
          </ac:grpSpMkLst>
        </pc:grpChg>
        <pc:grpChg chg="mod">
          <ac:chgData name="Phillip Kaufman" userId="c001b2a046940d7c" providerId="LiveId" clId="{5CB25B10-5B1C-4017-B167-ED3104435743}" dt="2024-05-30T06:21:13.643" v="9583"/>
          <ac:grpSpMkLst>
            <pc:docMk/>
            <pc:sldMk cId="2393263260" sldId="948"/>
            <ac:grpSpMk id="155" creationId="{3EB058C6-AA9B-B3E3-D298-D9F9C63A1BE3}"/>
          </ac:grpSpMkLst>
        </pc:grpChg>
        <pc:grpChg chg="add del mod">
          <ac:chgData name="Phillip Kaufman" userId="c001b2a046940d7c" providerId="LiveId" clId="{5CB25B10-5B1C-4017-B167-ED3104435743}" dt="2024-05-30T06:21:30.085" v="9588" actId="21"/>
          <ac:grpSpMkLst>
            <pc:docMk/>
            <pc:sldMk cId="2393263260" sldId="948"/>
            <ac:grpSpMk id="158" creationId="{BB086D6F-2264-C75B-D235-2EAB75585573}"/>
          </ac:grpSpMkLst>
        </pc:grpChg>
        <pc:grpChg chg="mod">
          <ac:chgData name="Phillip Kaufman" userId="c001b2a046940d7c" providerId="LiveId" clId="{5CB25B10-5B1C-4017-B167-ED3104435743}" dt="2024-05-30T06:21:17.025" v="9585"/>
          <ac:grpSpMkLst>
            <pc:docMk/>
            <pc:sldMk cId="2393263260" sldId="948"/>
            <ac:grpSpMk id="159" creationId="{178F30CC-BB26-F520-AC3A-D3C75EF36725}"/>
          </ac:grpSpMkLst>
        </pc:grpChg>
        <pc:grpChg chg="mod">
          <ac:chgData name="Phillip Kaufman" userId="c001b2a046940d7c" providerId="LiveId" clId="{5CB25B10-5B1C-4017-B167-ED3104435743}" dt="2024-05-30T06:21:17.025" v="9585"/>
          <ac:grpSpMkLst>
            <pc:docMk/>
            <pc:sldMk cId="2393263260" sldId="948"/>
            <ac:grpSpMk id="160" creationId="{AACFA2F3-66A5-6BB4-6240-9033196019FB}"/>
          </ac:grpSpMkLst>
        </pc:grpChg>
        <pc:grpChg chg="mod">
          <ac:chgData name="Phillip Kaufman" userId="c001b2a046940d7c" providerId="LiveId" clId="{5CB25B10-5B1C-4017-B167-ED3104435743}" dt="2024-05-30T06:21:17.025" v="9585"/>
          <ac:grpSpMkLst>
            <pc:docMk/>
            <pc:sldMk cId="2393263260" sldId="948"/>
            <ac:grpSpMk id="161" creationId="{62E680CC-5F24-7C8B-8FFB-7F9902077375}"/>
          </ac:grpSpMkLst>
        </pc:grpChg>
        <pc:grpChg chg="mod">
          <ac:chgData name="Phillip Kaufman" userId="c001b2a046940d7c" providerId="LiveId" clId="{5CB25B10-5B1C-4017-B167-ED3104435743}" dt="2024-05-30T06:21:17.025" v="9585"/>
          <ac:grpSpMkLst>
            <pc:docMk/>
            <pc:sldMk cId="2393263260" sldId="948"/>
            <ac:grpSpMk id="162" creationId="{73B8C31B-0877-72B0-0FA4-F924473A4C46}"/>
          </ac:grpSpMkLst>
        </pc:grpChg>
        <pc:grpChg chg="mod">
          <ac:chgData name="Phillip Kaufman" userId="c001b2a046940d7c" providerId="LiveId" clId="{5CB25B10-5B1C-4017-B167-ED3104435743}" dt="2024-05-30T06:21:17.025" v="9585"/>
          <ac:grpSpMkLst>
            <pc:docMk/>
            <pc:sldMk cId="2393263260" sldId="948"/>
            <ac:grpSpMk id="203" creationId="{20FB748D-945D-0E3F-CFBA-E57D9FAF8C10}"/>
          </ac:grpSpMkLst>
        </pc:grpChg>
        <pc:grpChg chg="add mod">
          <ac:chgData name="Phillip Kaufman" userId="c001b2a046940d7c" providerId="LiveId" clId="{5CB25B10-5B1C-4017-B167-ED3104435743}" dt="2024-05-30T06:21:37.687" v="9591"/>
          <ac:grpSpMkLst>
            <pc:docMk/>
            <pc:sldMk cId="2393263260" sldId="948"/>
            <ac:grpSpMk id="206" creationId="{BB086D6F-2264-C75B-D235-2EAB75585573}"/>
          </ac:grpSpMkLst>
        </pc:grpChg>
        <pc:grpChg chg="mod">
          <ac:chgData name="Phillip Kaufman" userId="c001b2a046940d7c" providerId="LiveId" clId="{5CB25B10-5B1C-4017-B167-ED3104435743}" dt="2024-05-30T06:21:37.687" v="9591"/>
          <ac:grpSpMkLst>
            <pc:docMk/>
            <pc:sldMk cId="2393263260" sldId="948"/>
            <ac:grpSpMk id="207" creationId="{178F30CC-BB26-F520-AC3A-D3C75EF36725}"/>
          </ac:grpSpMkLst>
        </pc:grpChg>
        <pc:grpChg chg="mod">
          <ac:chgData name="Phillip Kaufman" userId="c001b2a046940d7c" providerId="LiveId" clId="{5CB25B10-5B1C-4017-B167-ED3104435743}" dt="2024-05-30T06:21:37.687" v="9591"/>
          <ac:grpSpMkLst>
            <pc:docMk/>
            <pc:sldMk cId="2393263260" sldId="948"/>
            <ac:grpSpMk id="208" creationId="{AACFA2F3-66A5-6BB4-6240-9033196019FB}"/>
          </ac:grpSpMkLst>
        </pc:grpChg>
        <pc:grpChg chg="mod">
          <ac:chgData name="Phillip Kaufman" userId="c001b2a046940d7c" providerId="LiveId" clId="{5CB25B10-5B1C-4017-B167-ED3104435743}" dt="2024-05-30T06:21:37.687" v="9591"/>
          <ac:grpSpMkLst>
            <pc:docMk/>
            <pc:sldMk cId="2393263260" sldId="948"/>
            <ac:grpSpMk id="209" creationId="{62E680CC-5F24-7C8B-8FFB-7F9902077375}"/>
          </ac:grpSpMkLst>
        </pc:grpChg>
        <pc:grpChg chg="mod">
          <ac:chgData name="Phillip Kaufman" userId="c001b2a046940d7c" providerId="LiveId" clId="{5CB25B10-5B1C-4017-B167-ED3104435743}" dt="2024-05-30T06:21:37.687" v="9591"/>
          <ac:grpSpMkLst>
            <pc:docMk/>
            <pc:sldMk cId="2393263260" sldId="948"/>
            <ac:grpSpMk id="210" creationId="{73B8C31B-0877-72B0-0FA4-F924473A4C46}"/>
          </ac:grpSpMkLst>
        </pc:grpChg>
        <pc:grpChg chg="mod">
          <ac:chgData name="Phillip Kaufman" userId="c001b2a046940d7c" providerId="LiveId" clId="{5CB25B10-5B1C-4017-B167-ED3104435743}" dt="2024-05-30T06:21:37.687" v="9591"/>
          <ac:grpSpMkLst>
            <pc:docMk/>
            <pc:sldMk cId="2393263260" sldId="948"/>
            <ac:grpSpMk id="251" creationId="{20FB748D-945D-0E3F-CFBA-E57D9FAF8C10}"/>
          </ac:grpSpMkLst>
        </pc:grpChg>
        <pc:grpChg chg="add del mod">
          <ac:chgData name="Phillip Kaufman" userId="c001b2a046940d7c" providerId="LiveId" clId="{5CB25B10-5B1C-4017-B167-ED3104435743}" dt="2024-05-30T06:22:05.769" v="9601" actId="21"/>
          <ac:grpSpMkLst>
            <pc:docMk/>
            <pc:sldMk cId="2393263260" sldId="948"/>
            <ac:grpSpMk id="254" creationId="{3FA38F46-0FB1-397B-FA8F-D73336E53E44}"/>
          </ac:grpSpMkLst>
        </pc:grpChg>
        <pc:grpChg chg="mod">
          <ac:chgData name="Phillip Kaufman" userId="c001b2a046940d7c" providerId="LiveId" clId="{5CB25B10-5B1C-4017-B167-ED3104435743}" dt="2024-05-30T06:21:53.997" v="9595"/>
          <ac:grpSpMkLst>
            <pc:docMk/>
            <pc:sldMk cId="2393263260" sldId="948"/>
            <ac:grpSpMk id="255" creationId="{81906ED5-7C6B-1F6D-A6BC-8EB1BBAD68C7}"/>
          </ac:grpSpMkLst>
        </pc:grpChg>
        <pc:grpChg chg="mod">
          <ac:chgData name="Phillip Kaufman" userId="c001b2a046940d7c" providerId="LiveId" clId="{5CB25B10-5B1C-4017-B167-ED3104435743}" dt="2024-05-30T06:21:53.997" v="9595"/>
          <ac:grpSpMkLst>
            <pc:docMk/>
            <pc:sldMk cId="2393263260" sldId="948"/>
            <ac:grpSpMk id="256" creationId="{A0FCF98E-9979-20E7-5AE6-B59C275B6E9A}"/>
          </ac:grpSpMkLst>
        </pc:grpChg>
        <pc:grpChg chg="mod">
          <ac:chgData name="Phillip Kaufman" userId="c001b2a046940d7c" providerId="LiveId" clId="{5CB25B10-5B1C-4017-B167-ED3104435743}" dt="2024-05-30T06:21:53.997" v="9595"/>
          <ac:grpSpMkLst>
            <pc:docMk/>
            <pc:sldMk cId="2393263260" sldId="948"/>
            <ac:grpSpMk id="257" creationId="{0DA13C61-16D5-0F11-7445-7838EE6E84FA}"/>
          </ac:grpSpMkLst>
        </pc:grpChg>
        <pc:grpChg chg="mod">
          <ac:chgData name="Phillip Kaufman" userId="c001b2a046940d7c" providerId="LiveId" clId="{5CB25B10-5B1C-4017-B167-ED3104435743}" dt="2024-05-30T06:21:53.997" v="9595"/>
          <ac:grpSpMkLst>
            <pc:docMk/>
            <pc:sldMk cId="2393263260" sldId="948"/>
            <ac:grpSpMk id="258" creationId="{823E5863-2D07-00DA-1C70-ACAF77661242}"/>
          </ac:grpSpMkLst>
        </pc:grpChg>
        <pc:grpChg chg="mod">
          <ac:chgData name="Phillip Kaufman" userId="c001b2a046940d7c" providerId="LiveId" clId="{5CB25B10-5B1C-4017-B167-ED3104435743}" dt="2024-05-30T06:21:53.997" v="9595"/>
          <ac:grpSpMkLst>
            <pc:docMk/>
            <pc:sldMk cId="2393263260" sldId="948"/>
            <ac:grpSpMk id="299" creationId="{4024E00E-F545-CC5B-D6FE-BEFCEAE65D9D}"/>
          </ac:grpSpMkLst>
        </pc:grpChg>
        <pc:grpChg chg="add del mod">
          <ac:chgData name="Phillip Kaufman" userId="c001b2a046940d7c" providerId="LiveId" clId="{5CB25B10-5B1C-4017-B167-ED3104435743}" dt="2024-05-30T06:32:38.729" v="9734" actId="478"/>
          <ac:grpSpMkLst>
            <pc:docMk/>
            <pc:sldMk cId="2393263260" sldId="948"/>
            <ac:grpSpMk id="302" creationId="{3FA38F46-0FB1-397B-FA8F-D73336E53E44}"/>
          </ac:grpSpMkLst>
        </pc:grpChg>
        <pc:grpChg chg="mod">
          <ac:chgData name="Phillip Kaufman" userId="c001b2a046940d7c" providerId="LiveId" clId="{5CB25B10-5B1C-4017-B167-ED3104435743}" dt="2024-05-30T06:22:10.721" v="9603"/>
          <ac:grpSpMkLst>
            <pc:docMk/>
            <pc:sldMk cId="2393263260" sldId="948"/>
            <ac:grpSpMk id="303" creationId="{81906ED5-7C6B-1F6D-A6BC-8EB1BBAD68C7}"/>
          </ac:grpSpMkLst>
        </pc:grpChg>
        <pc:grpChg chg="mod">
          <ac:chgData name="Phillip Kaufman" userId="c001b2a046940d7c" providerId="LiveId" clId="{5CB25B10-5B1C-4017-B167-ED3104435743}" dt="2024-05-30T06:22:10.721" v="9603"/>
          <ac:grpSpMkLst>
            <pc:docMk/>
            <pc:sldMk cId="2393263260" sldId="948"/>
            <ac:grpSpMk id="304" creationId="{A0FCF98E-9979-20E7-5AE6-B59C275B6E9A}"/>
          </ac:grpSpMkLst>
        </pc:grpChg>
        <pc:grpChg chg="mod">
          <ac:chgData name="Phillip Kaufman" userId="c001b2a046940d7c" providerId="LiveId" clId="{5CB25B10-5B1C-4017-B167-ED3104435743}" dt="2024-05-30T06:22:10.721" v="9603"/>
          <ac:grpSpMkLst>
            <pc:docMk/>
            <pc:sldMk cId="2393263260" sldId="948"/>
            <ac:grpSpMk id="305" creationId="{0DA13C61-16D5-0F11-7445-7838EE6E84FA}"/>
          </ac:grpSpMkLst>
        </pc:grpChg>
        <pc:grpChg chg="mod">
          <ac:chgData name="Phillip Kaufman" userId="c001b2a046940d7c" providerId="LiveId" clId="{5CB25B10-5B1C-4017-B167-ED3104435743}" dt="2024-05-30T06:22:10.721" v="9603"/>
          <ac:grpSpMkLst>
            <pc:docMk/>
            <pc:sldMk cId="2393263260" sldId="948"/>
            <ac:grpSpMk id="306" creationId="{823E5863-2D07-00DA-1C70-ACAF77661242}"/>
          </ac:grpSpMkLst>
        </pc:grpChg>
        <pc:grpChg chg="mod">
          <ac:chgData name="Phillip Kaufman" userId="c001b2a046940d7c" providerId="LiveId" clId="{5CB25B10-5B1C-4017-B167-ED3104435743}" dt="2024-05-30T06:22:10.721" v="9603"/>
          <ac:grpSpMkLst>
            <pc:docMk/>
            <pc:sldMk cId="2393263260" sldId="948"/>
            <ac:grpSpMk id="347" creationId="{4024E00E-F545-CC5B-D6FE-BEFCEAE65D9D}"/>
          </ac:grpSpMkLst>
        </pc:grpChg>
        <pc:grpChg chg="add del mod">
          <ac:chgData name="Phillip Kaufman" userId="c001b2a046940d7c" providerId="LiveId" clId="{5CB25B10-5B1C-4017-B167-ED3104435743}" dt="2024-05-30T06:33:19.692" v="9746" actId="478"/>
          <ac:grpSpMkLst>
            <pc:docMk/>
            <pc:sldMk cId="2393263260" sldId="948"/>
            <ac:grpSpMk id="350" creationId="{0D58256F-BC3C-2C8A-D6CA-E1D1F1AE19D4}"/>
          </ac:grpSpMkLst>
        </pc:grpChg>
        <pc:grpChg chg="mod">
          <ac:chgData name="Phillip Kaufman" userId="c001b2a046940d7c" providerId="LiveId" clId="{5CB25B10-5B1C-4017-B167-ED3104435743}" dt="2024-05-30T06:32:38.945" v="9735"/>
          <ac:grpSpMkLst>
            <pc:docMk/>
            <pc:sldMk cId="2393263260" sldId="948"/>
            <ac:grpSpMk id="351" creationId="{9A68A700-CC98-9242-A7F6-A67814796BAF}"/>
          </ac:grpSpMkLst>
        </pc:grpChg>
        <pc:grpChg chg="mod">
          <ac:chgData name="Phillip Kaufman" userId="c001b2a046940d7c" providerId="LiveId" clId="{5CB25B10-5B1C-4017-B167-ED3104435743}" dt="2024-05-30T06:32:38.945" v="9735"/>
          <ac:grpSpMkLst>
            <pc:docMk/>
            <pc:sldMk cId="2393263260" sldId="948"/>
            <ac:grpSpMk id="352" creationId="{5101EC26-F82F-365F-66F0-0F2E9CEF9B07}"/>
          </ac:grpSpMkLst>
        </pc:grpChg>
        <pc:grpChg chg="mod">
          <ac:chgData name="Phillip Kaufman" userId="c001b2a046940d7c" providerId="LiveId" clId="{5CB25B10-5B1C-4017-B167-ED3104435743}" dt="2024-05-30T06:32:38.945" v="9735"/>
          <ac:grpSpMkLst>
            <pc:docMk/>
            <pc:sldMk cId="2393263260" sldId="948"/>
            <ac:grpSpMk id="353" creationId="{4C47BD13-4396-8ABB-936A-371452F975EB}"/>
          </ac:grpSpMkLst>
        </pc:grpChg>
        <pc:grpChg chg="mod">
          <ac:chgData name="Phillip Kaufman" userId="c001b2a046940d7c" providerId="LiveId" clId="{5CB25B10-5B1C-4017-B167-ED3104435743}" dt="2024-05-30T06:32:38.945" v="9735"/>
          <ac:grpSpMkLst>
            <pc:docMk/>
            <pc:sldMk cId="2393263260" sldId="948"/>
            <ac:grpSpMk id="354" creationId="{8E9A8695-EA00-4147-B954-ADB631A06DE1}"/>
          </ac:grpSpMkLst>
        </pc:grpChg>
        <pc:grpChg chg="mod">
          <ac:chgData name="Phillip Kaufman" userId="c001b2a046940d7c" providerId="LiveId" clId="{5CB25B10-5B1C-4017-B167-ED3104435743}" dt="2024-05-30T06:32:38.945" v="9735"/>
          <ac:grpSpMkLst>
            <pc:docMk/>
            <pc:sldMk cId="2393263260" sldId="948"/>
            <ac:grpSpMk id="395" creationId="{40778C5D-B0D9-24C1-8D36-9FFE38B10810}"/>
          </ac:grpSpMkLst>
        </pc:grpChg>
        <pc:grpChg chg="add del mod">
          <ac:chgData name="Phillip Kaufman" userId="c001b2a046940d7c" providerId="LiveId" clId="{5CB25B10-5B1C-4017-B167-ED3104435743}" dt="2024-06-02T23:34:31.541" v="12143" actId="478"/>
          <ac:grpSpMkLst>
            <pc:docMk/>
            <pc:sldMk cId="2393263260" sldId="948"/>
            <ac:grpSpMk id="398" creationId="{AFE58831-AF42-E970-2692-3A7EC63A0A6A}"/>
          </ac:grpSpMkLst>
        </pc:grpChg>
        <pc:grpChg chg="mod">
          <ac:chgData name="Phillip Kaufman" userId="c001b2a046940d7c" providerId="LiveId" clId="{5CB25B10-5B1C-4017-B167-ED3104435743}" dt="2024-05-30T06:33:19.973" v="9747"/>
          <ac:grpSpMkLst>
            <pc:docMk/>
            <pc:sldMk cId="2393263260" sldId="948"/>
            <ac:grpSpMk id="399" creationId="{8B6001D2-374F-2641-CC47-2296EEC87C84}"/>
          </ac:grpSpMkLst>
        </pc:grpChg>
        <pc:grpChg chg="mod">
          <ac:chgData name="Phillip Kaufman" userId="c001b2a046940d7c" providerId="LiveId" clId="{5CB25B10-5B1C-4017-B167-ED3104435743}" dt="2024-05-30T06:33:19.973" v="9747"/>
          <ac:grpSpMkLst>
            <pc:docMk/>
            <pc:sldMk cId="2393263260" sldId="948"/>
            <ac:grpSpMk id="400" creationId="{411D58C8-07E7-CEB3-15B3-73323CDFE85E}"/>
          </ac:grpSpMkLst>
        </pc:grpChg>
        <pc:grpChg chg="mod">
          <ac:chgData name="Phillip Kaufman" userId="c001b2a046940d7c" providerId="LiveId" clId="{5CB25B10-5B1C-4017-B167-ED3104435743}" dt="2024-05-30T06:33:19.973" v="9747"/>
          <ac:grpSpMkLst>
            <pc:docMk/>
            <pc:sldMk cId="2393263260" sldId="948"/>
            <ac:grpSpMk id="401" creationId="{C6F2DBE9-DAB0-9F67-5D87-0CB87758D88E}"/>
          </ac:grpSpMkLst>
        </pc:grpChg>
        <pc:grpChg chg="mod">
          <ac:chgData name="Phillip Kaufman" userId="c001b2a046940d7c" providerId="LiveId" clId="{5CB25B10-5B1C-4017-B167-ED3104435743}" dt="2024-05-30T06:33:19.973" v="9747"/>
          <ac:grpSpMkLst>
            <pc:docMk/>
            <pc:sldMk cId="2393263260" sldId="948"/>
            <ac:grpSpMk id="402" creationId="{2005F982-E23C-8FFF-6C25-F7CBE52E5325}"/>
          </ac:grpSpMkLst>
        </pc:grpChg>
        <pc:grpChg chg="mod">
          <ac:chgData name="Phillip Kaufman" userId="c001b2a046940d7c" providerId="LiveId" clId="{5CB25B10-5B1C-4017-B167-ED3104435743}" dt="2024-05-30T06:33:19.973" v="9747"/>
          <ac:grpSpMkLst>
            <pc:docMk/>
            <pc:sldMk cId="2393263260" sldId="948"/>
            <ac:grpSpMk id="443" creationId="{727B31CC-D5D9-EFD4-3FCC-06D5810728DA}"/>
          </ac:grpSpMkLst>
        </pc:grpChg>
        <pc:grpChg chg="del mod topLvl">
          <ac:chgData name="Phillip Kaufman" userId="c001b2a046940d7c" providerId="LiveId" clId="{5CB25B10-5B1C-4017-B167-ED3104435743}" dt="2024-06-04T02:37:23.866" v="13548" actId="478"/>
          <ac:grpSpMkLst>
            <pc:docMk/>
            <pc:sldMk cId="2393263260" sldId="948"/>
            <ac:grpSpMk id="450" creationId="{2007AD64-50E9-6E58-CA2D-568917C649B1}"/>
          </ac:grpSpMkLst>
        </pc:grpChg>
        <pc:cxnChg chg="add mod">
          <ac:chgData name="Phillip Kaufman" userId="c001b2a046940d7c" providerId="LiveId" clId="{5CB25B10-5B1C-4017-B167-ED3104435743}" dt="2024-06-04T02:37:33.269" v="13550" actId="164"/>
          <ac:cxnSpMkLst>
            <pc:docMk/>
            <pc:sldMk cId="2393263260" sldId="948"/>
            <ac:cxnSpMk id="4" creationId="{4E1753B3-E715-94C9-010C-6410B85FEFD8}"/>
          </ac:cxnSpMkLst>
        </pc:cxnChg>
        <pc:cxnChg chg="mod">
          <ac:chgData name="Phillip Kaufman" userId="c001b2a046940d7c" providerId="LiveId" clId="{5CB25B10-5B1C-4017-B167-ED3104435743}" dt="2024-05-27T07:31:55.294" v="8666"/>
          <ac:cxnSpMkLst>
            <pc:docMk/>
            <pc:sldMk cId="2393263260" sldId="948"/>
            <ac:cxnSpMk id="6" creationId="{9E402F30-D0C5-3D12-FB62-0DA54D1EC936}"/>
          </ac:cxnSpMkLst>
        </pc:cxnChg>
        <pc:cxnChg chg="mod">
          <ac:chgData name="Phillip Kaufman" userId="c001b2a046940d7c" providerId="LiveId" clId="{5CB25B10-5B1C-4017-B167-ED3104435743}" dt="2024-05-27T07:31:55.294" v="8666"/>
          <ac:cxnSpMkLst>
            <pc:docMk/>
            <pc:sldMk cId="2393263260" sldId="948"/>
            <ac:cxnSpMk id="10" creationId="{3DB9F244-26A8-46AF-EFD4-F5DEDBAB7D24}"/>
          </ac:cxnSpMkLst>
        </pc:cxnChg>
        <pc:cxnChg chg="mod">
          <ac:chgData name="Phillip Kaufman" userId="c001b2a046940d7c" providerId="LiveId" clId="{5CB25B10-5B1C-4017-B167-ED3104435743}" dt="2024-05-27T07:31:55.294" v="8666"/>
          <ac:cxnSpMkLst>
            <pc:docMk/>
            <pc:sldMk cId="2393263260" sldId="948"/>
            <ac:cxnSpMk id="11" creationId="{12D92BB9-C1E1-43E8-B96E-09714B45CE97}"/>
          </ac:cxnSpMkLst>
        </pc:cxnChg>
        <pc:cxnChg chg="mod">
          <ac:chgData name="Phillip Kaufman" userId="c001b2a046940d7c" providerId="LiveId" clId="{5CB25B10-5B1C-4017-B167-ED3104435743}" dt="2024-05-30T06:18:47.175" v="9546"/>
          <ac:cxnSpMkLst>
            <pc:docMk/>
            <pc:sldMk cId="2393263260" sldId="948"/>
            <ac:cxnSpMk id="11" creationId="{53A88974-502D-2226-4270-42F52AFF6A4A}"/>
          </ac:cxnSpMkLst>
        </pc:cxnChg>
        <pc:cxnChg chg="mod">
          <ac:chgData name="Phillip Kaufman" userId="c001b2a046940d7c" providerId="LiveId" clId="{5CB25B10-5B1C-4017-B167-ED3104435743}" dt="2024-06-02T23:34:31.806" v="12144"/>
          <ac:cxnSpMkLst>
            <pc:docMk/>
            <pc:sldMk cId="2393263260" sldId="948"/>
            <ac:cxnSpMk id="11" creationId="{86D1BDE0-DBF4-23EC-9EB0-A42B21F062B2}"/>
          </ac:cxnSpMkLst>
        </pc:cxnChg>
        <pc:cxnChg chg="mod">
          <ac:chgData name="Phillip Kaufman" userId="c001b2a046940d7c" providerId="LiveId" clId="{5CB25B10-5B1C-4017-B167-ED3104435743}" dt="2024-06-02T23:34:31.806" v="12144"/>
          <ac:cxnSpMkLst>
            <pc:docMk/>
            <pc:sldMk cId="2393263260" sldId="948"/>
            <ac:cxnSpMk id="12" creationId="{31A9C171-5547-BB35-2940-F784160846C3}"/>
          </ac:cxnSpMkLst>
        </pc:cxnChg>
        <pc:cxnChg chg="mod">
          <ac:chgData name="Phillip Kaufman" userId="c001b2a046940d7c" providerId="LiveId" clId="{5CB25B10-5B1C-4017-B167-ED3104435743}" dt="2024-05-30T06:18:47.175" v="9546"/>
          <ac:cxnSpMkLst>
            <pc:docMk/>
            <pc:sldMk cId="2393263260" sldId="948"/>
            <ac:cxnSpMk id="12" creationId="{B62FA3A3-506D-66AF-BC19-1176C4A6DEE5}"/>
          </ac:cxnSpMkLst>
        </pc:cxnChg>
        <pc:cxnChg chg="mod">
          <ac:chgData name="Phillip Kaufman" userId="c001b2a046940d7c" providerId="LiveId" clId="{5CB25B10-5B1C-4017-B167-ED3104435743}" dt="2024-05-27T07:31:55.294" v="8666"/>
          <ac:cxnSpMkLst>
            <pc:docMk/>
            <pc:sldMk cId="2393263260" sldId="948"/>
            <ac:cxnSpMk id="12" creationId="{E5E182D3-6A97-B459-CCC2-B445B3B1AF90}"/>
          </ac:cxnSpMkLst>
        </pc:cxnChg>
        <pc:cxnChg chg="mod">
          <ac:chgData name="Phillip Kaufman" userId="c001b2a046940d7c" providerId="LiveId" clId="{5CB25B10-5B1C-4017-B167-ED3104435743}" dt="2024-05-27T07:31:55.294" v="8666"/>
          <ac:cxnSpMkLst>
            <pc:docMk/>
            <pc:sldMk cId="2393263260" sldId="948"/>
            <ac:cxnSpMk id="13" creationId="{85FC3509-C8E0-2645-D339-1BE68D02189B}"/>
          </ac:cxnSpMkLst>
        </pc:cxnChg>
        <pc:cxnChg chg="mod">
          <ac:chgData name="Phillip Kaufman" userId="c001b2a046940d7c" providerId="LiveId" clId="{5CB25B10-5B1C-4017-B167-ED3104435743}" dt="2024-06-02T23:34:31.806" v="12144"/>
          <ac:cxnSpMkLst>
            <pc:docMk/>
            <pc:sldMk cId="2393263260" sldId="948"/>
            <ac:cxnSpMk id="13" creationId="{ADF33297-FF21-1A94-DA7D-D72A2B5134CE}"/>
          </ac:cxnSpMkLst>
        </pc:cxnChg>
        <pc:cxnChg chg="mod">
          <ac:chgData name="Phillip Kaufman" userId="c001b2a046940d7c" providerId="LiveId" clId="{5CB25B10-5B1C-4017-B167-ED3104435743}" dt="2024-06-02T23:34:31.806" v="12144"/>
          <ac:cxnSpMkLst>
            <pc:docMk/>
            <pc:sldMk cId="2393263260" sldId="948"/>
            <ac:cxnSpMk id="14" creationId="{5E0F609E-2438-E4D6-62E6-AF160BFB5EB2}"/>
          </ac:cxnSpMkLst>
        </pc:cxnChg>
        <pc:cxnChg chg="mod">
          <ac:chgData name="Phillip Kaufman" userId="c001b2a046940d7c" providerId="LiveId" clId="{5CB25B10-5B1C-4017-B167-ED3104435743}" dt="2024-05-27T07:31:55.294" v="8666"/>
          <ac:cxnSpMkLst>
            <pc:docMk/>
            <pc:sldMk cId="2393263260" sldId="948"/>
            <ac:cxnSpMk id="14" creationId="{F91481F1-33C6-6C06-4BC5-430A3AEEB6F5}"/>
          </ac:cxnSpMkLst>
        </pc:cxnChg>
        <pc:cxnChg chg="mod">
          <ac:chgData name="Phillip Kaufman" userId="c001b2a046940d7c" providerId="LiveId" clId="{5CB25B10-5B1C-4017-B167-ED3104435743}" dt="2024-05-27T07:31:55.294" v="8666"/>
          <ac:cxnSpMkLst>
            <pc:docMk/>
            <pc:sldMk cId="2393263260" sldId="948"/>
            <ac:cxnSpMk id="15" creationId="{0A0C12D2-6940-B9D5-D193-6187D7EBD955}"/>
          </ac:cxnSpMkLst>
        </pc:cxnChg>
        <pc:cxnChg chg="mod">
          <ac:chgData name="Phillip Kaufman" userId="c001b2a046940d7c" providerId="LiveId" clId="{5CB25B10-5B1C-4017-B167-ED3104435743}" dt="2024-06-02T23:34:31.806" v="12144"/>
          <ac:cxnSpMkLst>
            <pc:docMk/>
            <pc:sldMk cId="2393263260" sldId="948"/>
            <ac:cxnSpMk id="15" creationId="{8B617168-9ABD-3004-5D37-D13796CFCE45}"/>
          </ac:cxnSpMkLst>
        </pc:cxnChg>
        <pc:cxnChg chg="mod">
          <ac:chgData name="Phillip Kaufman" userId="c001b2a046940d7c" providerId="LiveId" clId="{5CB25B10-5B1C-4017-B167-ED3104435743}" dt="2024-05-27T07:31:55.294" v="8666"/>
          <ac:cxnSpMkLst>
            <pc:docMk/>
            <pc:sldMk cId="2393263260" sldId="948"/>
            <ac:cxnSpMk id="16" creationId="{3B483178-1976-D30D-9E2A-47B40E5555E2}"/>
          </ac:cxnSpMkLst>
        </pc:cxnChg>
        <pc:cxnChg chg="mod">
          <ac:chgData name="Phillip Kaufman" userId="c001b2a046940d7c" providerId="LiveId" clId="{5CB25B10-5B1C-4017-B167-ED3104435743}" dt="2024-06-02T23:34:31.806" v="12144"/>
          <ac:cxnSpMkLst>
            <pc:docMk/>
            <pc:sldMk cId="2393263260" sldId="948"/>
            <ac:cxnSpMk id="16" creationId="{901C0D8A-AF0F-2580-72DD-37D90AA25E48}"/>
          </ac:cxnSpMkLst>
        </pc:cxnChg>
        <pc:cxnChg chg="mod">
          <ac:chgData name="Phillip Kaufman" userId="c001b2a046940d7c" providerId="LiveId" clId="{5CB25B10-5B1C-4017-B167-ED3104435743}" dt="2024-05-27T07:31:55.294" v="8666"/>
          <ac:cxnSpMkLst>
            <pc:docMk/>
            <pc:sldMk cId="2393263260" sldId="948"/>
            <ac:cxnSpMk id="17" creationId="{6E1318F1-CC5F-E350-33C7-CA7CFD06E9F2}"/>
          </ac:cxnSpMkLst>
        </pc:cxnChg>
        <pc:cxnChg chg="mod">
          <ac:chgData name="Phillip Kaufman" userId="c001b2a046940d7c" providerId="LiveId" clId="{5CB25B10-5B1C-4017-B167-ED3104435743}" dt="2024-06-02T23:34:31.806" v="12144"/>
          <ac:cxnSpMkLst>
            <pc:docMk/>
            <pc:sldMk cId="2393263260" sldId="948"/>
            <ac:cxnSpMk id="17" creationId="{B33CE9E5-8D65-A0A0-CB80-483E3E35E311}"/>
          </ac:cxnSpMkLst>
        </pc:cxnChg>
        <pc:cxnChg chg="mod">
          <ac:chgData name="Phillip Kaufman" userId="c001b2a046940d7c" providerId="LiveId" clId="{5CB25B10-5B1C-4017-B167-ED3104435743}" dt="2024-05-27T07:31:55.294" v="8666"/>
          <ac:cxnSpMkLst>
            <pc:docMk/>
            <pc:sldMk cId="2393263260" sldId="948"/>
            <ac:cxnSpMk id="18" creationId="{33908AF0-AD99-7EA4-F19C-220E6E570DE4}"/>
          </ac:cxnSpMkLst>
        </pc:cxnChg>
        <pc:cxnChg chg="mod">
          <ac:chgData name="Phillip Kaufman" userId="c001b2a046940d7c" providerId="LiveId" clId="{5CB25B10-5B1C-4017-B167-ED3104435743}" dt="2024-05-30T06:20:55.013" v="9576"/>
          <ac:cxnSpMkLst>
            <pc:docMk/>
            <pc:sldMk cId="2393263260" sldId="948"/>
            <ac:cxnSpMk id="18" creationId="{3FD74823-CA79-4E71-5FFB-7A5CEDED0BD9}"/>
          </ac:cxnSpMkLst>
        </pc:cxnChg>
        <pc:cxnChg chg="mod">
          <ac:chgData name="Phillip Kaufman" userId="c001b2a046940d7c" providerId="LiveId" clId="{5CB25B10-5B1C-4017-B167-ED3104435743}" dt="2024-06-02T23:34:31.806" v="12144"/>
          <ac:cxnSpMkLst>
            <pc:docMk/>
            <pc:sldMk cId="2393263260" sldId="948"/>
            <ac:cxnSpMk id="18" creationId="{414D5239-0D37-3477-9D26-D85ED17D1EC1}"/>
          </ac:cxnSpMkLst>
        </pc:cxnChg>
        <pc:cxnChg chg="mod">
          <ac:chgData name="Phillip Kaufman" userId="c001b2a046940d7c" providerId="LiveId" clId="{5CB25B10-5B1C-4017-B167-ED3104435743}" dt="2024-06-02T23:34:31.806" v="12144"/>
          <ac:cxnSpMkLst>
            <pc:docMk/>
            <pc:sldMk cId="2393263260" sldId="948"/>
            <ac:cxnSpMk id="19" creationId="{262BEBD2-681E-125E-C8DB-935F41DD86B8}"/>
          </ac:cxnSpMkLst>
        </pc:cxnChg>
        <pc:cxnChg chg="mod">
          <ac:chgData name="Phillip Kaufman" userId="c001b2a046940d7c" providerId="LiveId" clId="{5CB25B10-5B1C-4017-B167-ED3104435743}" dt="2024-05-30T06:20:55.013" v="9576"/>
          <ac:cxnSpMkLst>
            <pc:docMk/>
            <pc:sldMk cId="2393263260" sldId="948"/>
            <ac:cxnSpMk id="19" creationId="{E7AC65BC-96B1-DBDB-607F-C3A7D0D359E1}"/>
          </ac:cxnSpMkLst>
        </pc:cxnChg>
        <pc:cxnChg chg="mod">
          <ac:chgData name="Phillip Kaufman" userId="c001b2a046940d7c" providerId="LiveId" clId="{5CB25B10-5B1C-4017-B167-ED3104435743}" dt="2024-05-27T07:31:55.294" v="8666"/>
          <ac:cxnSpMkLst>
            <pc:docMk/>
            <pc:sldMk cId="2393263260" sldId="948"/>
            <ac:cxnSpMk id="19" creationId="{FDEF7B06-A47B-219D-23E8-B1ADA6BE6C41}"/>
          </ac:cxnSpMkLst>
        </pc:cxnChg>
        <pc:cxnChg chg="mod">
          <ac:chgData name="Phillip Kaufman" userId="c001b2a046940d7c" providerId="LiveId" clId="{5CB25B10-5B1C-4017-B167-ED3104435743}" dt="2024-05-27T07:31:55.294" v="8666"/>
          <ac:cxnSpMkLst>
            <pc:docMk/>
            <pc:sldMk cId="2393263260" sldId="948"/>
            <ac:cxnSpMk id="20" creationId="{863D072B-AD2A-ABB9-3F1A-D5F0128FB513}"/>
          </ac:cxnSpMkLst>
        </pc:cxnChg>
        <pc:cxnChg chg="mod">
          <ac:chgData name="Phillip Kaufman" userId="c001b2a046940d7c" providerId="LiveId" clId="{5CB25B10-5B1C-4017-B167-ED3104435743}" dt="2024-05-30T06:20:55.013" v="9576"/>
          <ac:cxnSpMkLst>
            <pc:docMk/>
            <pc:sldMk cId="2393263260" sldId="948"/>
            <ac:cxnSpMk id="20" creationId="{A52A62CF-83E1-6256-A83D-10C2E0055D0B}"/>
          </ac:cxnSpMkLst>
        </pc:cxnChg>
        <pc:cxnChg chg="mod">
          <ac:chgData name="Phillip Kaufman" userId="c001b2a046940d7c" providerId="LiveId" clId="{5CB25B10-5B1C-4017-B167-ED3104435743}" dt="2024-06-02T23:34:31.806" v="12144"/>
          <ac:cxnSpMkLst>
            <pc:docMk/>
            <pc:sldMk cId="2393263260" sldId="948"/>
            <ac:cxnSpMk id="20" creationId="{E43A913E-B25E-624C-28D7-3ACD412D55A1}"/>
          </ac:cxnSpMkLst>
        </pc:cxnChg>
        <pc:cxnChg chg="mod">
          <ac:chgData name="Phillip Kaufman" userId="c001b2a046940d7c" providerId="LiveId" clId="{5CB25B10-5B1C-4017-B167-ED3104435743}" dt="2024-05-30T06:20:55.013" v="9576"/>
          <ac:cxnSpMkLst>
            <pc:docMk/>
            <pc:sldMk cId="2393263260" sldId="948"/>
            <ac:cxnSpMk id="21" creationId="{6164441F-C2EA-63C8-535F-B06E67CC36AA}"/>
          </ac:cxnSpMkLst>
        </pc:cxnChg>
        <pc:cxnChg chg="mod">
          <ac:chgData name="Phillip Kaufman" userId="c001b2a046940d7c" providerId="LiveId" clId="{5CB25B10-5B1C-4017-B167-ED3104435743}" dt="2024-05-27T07:31:55.294" v="8666"/>
          <ac:cxnSpMkLst>
            <pc:docMk/>
            <pc:sldMk cId="2393263260" sldId="948"/>
            <ac:cxnSpMk id="21" creationId="{6B033858-8481-098F-2FF4-5B7935E24659}"/>
          </ac:cxnSpMkLst>
        </pc:cxnChg>
        <pc:cxnChg chg="mod">
          <ac:chgData name="Phillip Kaufman" userId="c001b2a046940d7c" providerId="LiveId" clId="{5CB25B10-5B1C-4017-B167-ED3104435743}" dt="2024-06-02T23:34:31.806" v="12144"/>
          <ac:cxnSpMkLst>
            <pc:docMk/>
            <pc:sldMk cId="2393263260" sldId="948"/>
            <ac:cxnSpMk id="21" creationId="{7628D27F-937F-87EE-2191-715B67023161}"/>
          </ac:cxnSpMkLst>
        </pc:cxnChg>
        <pc:cxnChg chg="mod">
          <ac:chgData name="Phillip Kaufman" userId="c001b2a046940d7c" providerId="LiveId" clId="{5CB25B10-5B1C-4017-B167-ED3104435743}" dt="2024-05-18T02:57:22.048" v="2628"/>
          <ac:cxnSpMkLst>
            <pc:docMk/>
            <pc:sldMk cId="2393263260" sldId="948"/>
            <ac:cxnSpMk id="21" creationId="{8E01CDF2-0491-48B3-3BDF-AB9388348DEE}"/>
          </ac:cxnSpMkLst>
        </pc:cxnChg>
        <pc:cxnChg chg="mod">
          <ac:chgData name="Phillip Kaufman" userId="c001b2a046940d7c" providerId="LiveId" clId="{5CB25B10-5B1C-4017-B167-ED3104435743}" dt="2024-05-14T06:46:49.142" v="761" actId="165"/>
          <ac:cxnSpMkLst>
            <pc:docMk/>
            <pc:sldMk cId="2393263260" sldId="948"/>
            <ac:cxnSpMk id="21" creationId="{B2AD6818-C43F-1CFF-BF6E-5F4BF97E2768}"/>
          </ac:cxnSpMkLst>
        </pc:cxnChg>
        <pc:cxnChg chg="mod">
          <ac:chgData name="Phillip Kaufman" userId="c001b2a046940d7c" providerId="LiveId" clId="{5CB25B10-5B1C-4017-B167-ED3104435743}" dt="2024-05-27T07:31:55.294" v="8666"/>
          <ac:cxnSpMkLst>
            <pc:docMk/>
            <pc:sldMk cId="2393263260" sldId="948"/>
            <ac:cxnSpMk id="22" creationId="{51D28288-1CF4-183B-25B1-89E69AC4F68C}"/>
          </ac:cxnSpMkLst>
        </pc:cxnChg>
        <pc:cxnChg chg="mod">
          <ac:chgData name="Phillip Kaufman" userId="c001b2a046940d7c" providerId="LiveId" clId="{5CB25B10-5B1C-4017-B167-ED3104435743}" dt="2024-06-02T23:34:31.806" v="12144"/>
          <ac:cxnSpMkLst>
            <pc:docMk/>
            <pc:sldMk cId="2393263260" sldId="948"/>
            <ac:cxnSpMk id="22" creationId="{BE981585-D9FF-8BA4-AC62-037DE9743A44}"/>
          </ac:cxnSpMkLst>
        </pc:cxnChg>
        <pc:cxnChg chg="mod">
          <ac:chgData name="Phillip Kaufman" userId="c001b2a046940d7c" providerId="LiveId" clId="{5CB25B10-5B1C-4017-B167-ED3104435743}" dt="2024-05-30T06:20:55.013" v="9576"/>
          <ac:cxnSpMkLst>
            <pc:docMk/>
            <pc:sldMk cId="2393263260" sldId="948"/>
            <ac:cxnSpMk id="22" creationId="{CDA8214F-AE5E-32B0-D5A7-CC26F0E0567E}"/>
          </ac:cxnSpMkLst>
        </pc:cxnChg>
        <pc:cxnChg chg="mod">
          <ac:chgData name="Phillip Kaufman" userId="c001b2a046940d7c" providerId="LiveId" clId="{5CB25B10-5B1C-4017-B167-ED3104435743}" dt="2024-05-27T07:31:55.294" v="8666"/>
          <ac:cxnSpMkLst>
            <pc:docMk/>
            <pc:sldMk cId="2393263260" sldId="948"/>
            <ac:cxnSpMk id="23" creationId="{7861E755-8F9D-6326-4063-2CA4F1AD4B26}"/>
          </ac:cxnSpMkLst>
        </pc:cxnChg>
        <pc:cxnChg chg="mod">
          <ac:chgData name="Phillip Kaufman" userId="c001b2a046940d7c" providerId="LiveId" clId="{5CB25B10-5B1C-4017-B167-ED3104435743}" dt="2024-05-30T06:20:55.013" v="9576"/>
          <ac:cxnSpMkLst>
            <pc:docMk/>
            <pc:sldMk cId="2393263260" sldId="948"/>
            <ac:cxnSpMk id="23" creationId="{919AEC0B-37D7-DC0E-D04B-580398697CAB}"/>
          </ac:cxnSpMkLst>
        </pc:cxnChg>
        <pc:cxnChg chg="mod">
          <ac:chgData name="Phillip Kaufman" userId="c001b2a046940d7c" providerId="LiveId" clId="{5CB25B10-5B1C-4017-B167-ED3104435743}" dt="2024-06-02T23:34:31.806" v="12144"/>
          <ac:cxnSpMkLst>
            <pc:docMk/>
            <pc:sldMk cId="2393263260" sldId="948"/>
            <ac:cxnSpMk id="23" creationId="{F6C5F6FB-DEE1-3DE7-E338-BA2A9D785F8D}"/>
          </ac:cxnSpMkLst>
        </pc:cxnChg>
        <pc:cxnChg chg="mod">
          <ac:chgData name="Phillip Kaufman" userId="c001b2a046940d7c" providerId="LiveId" clId="{5CB25B10-5B1C-4017-B167-ED3104435743}" dt="2024-05-30T06:20:55.013" v="9576"/>
          <ac:cxnSpMkLst>
            <pc:docMk/>
            <pc:sldMk cId="2393263260" sldId="948"/>
            <ac:cxnSpMk id="24" creationId="{30226716-1885-8E2C-54FA-C3F1586C183E}"/>
          </ac:cxnSpMkLst>
        </pc:cxnChg>
        <pc:cxnChg chg="mod">
          <ac:chgData name="Phillip Kaufman" userId="c001b2a046940d7c" providerId="LiveId" clId="{5CB25B10-5B1C-4017-B167-ED3104435743}" dt="2024-06-02T23:34:31.806" v="12144"/>
          <ac:cxnSpMkLst>
            <pc:docMk/>
            <pc:sldMk cId="2393263260" sldId="948"/>
            <ac:cxnSpMk id="24" creationId="{931B2DD3-5AAE-A147-1180-D8D97361F48B}"/>
          </ac:cxnSpMkLst>
        </pc:cxnChg>
        <pc:cxnChg chg="mod">
          <ac:chgData name="Phillip Kaufman" userId="c001b2a046940d7c" providerId="LiveId" clId="{5CB25B10-5B1C-4017-B167-ED3104435743}" dt="2024-05-27T07:31:55.294" v="8666"/>
          <ac:cxnSpMkLst>
            <pc:docMk/>
            <pc:sldMk cId="2393263260" sldId="948"/>
            <ac:cxnSpMk id="24" creationId="{B2FD0E75-DDA7-3DCC-1CFA-9CF9F13D6ABA}"/>
          </ac:cxnSpMkLst>
        </pc:cxnChg>
        <pc:cxnChg chg="mod">
          <ac:chgData name="Phillip Kaufman" userId="c001b2a046940d7c" providerId="LiveId" clId="{5CB25B10-5B1C-4017-B167-ED3104435743}" dt="2024-05-30T06:20:55.013" v="9576"/>
          <ac:cxnSpMkLst>
            <pc:docMk/>
            <pc:sldMk cId="2393263260" sldId="948"/>
            <ac:cxnSpMk id="25" creationId="{03B7BF9A-AF71-763A-B4F9-E4197954E316}"/>
          </ac:cxnSpMkLst>
        </pc:cxnChg>
        <pc:cxnChg chg="mod">
          <ac:chgData name="Phillip Kaufman" userId="c001b2a046940d7c" providerId="LiveId" clId="{5CB25B10-5B1C-4017-B167-ED3104435743}" dt="2024-05-27T07:31:55.294" v="8666"/>
          <ac:cxnSpMkLst>
            <pc:docMk/>
            <pc:sldMk cId="2393263260" sldId="948"/>
            <ac:cxnSpMk id="25" creationId="{38CE0FC2-8F8D-285D-EF60-525F4B837C85}"/>
          </ac:cxnSpMkLst>
        </pc:cxnChg>
        <pc:cxnChg chg="mod">
          <ac:chgData name="Phillip Kaufman" userId="c001b2a046940d7c" providerId="LiveId" clId="{5CB25B10-5B1C-4017-B167-ED3104435743}" dt="2024-06-02T23:34:31.806" v="12144"/>
          <ac:cxnSpMkLst>
            <pc:docMk/>
            <pc:sldMk cId="2393263260" sldId="948"/>
            <ac:cxnSpMk id="25" creationId="{F86BD540-0A18-98AB-70CC-74942128D57E}"/>
          </ac:cxnSpMkLst>
        </pc:cxnChg>
        <pc:cxnChg chg="mod">
          <ac:chgData name="Phillip Kaufman" userId="c001b2a046940d7c" providerId="LiveId" clId="{5CB25B10-5B1C-4017-B167-ED3104435743}" dt="2024-06-02T23:34:31.806" v="12144"/>
          <ac:cxnSpMkLst>
            <pc:docMk/>
            <pc:sldMk cId="2393263260" sldId="948"/>
            <ac:cxnSpMk id="26" creationId="{07210722-0CDD-637A-9F8F-8AEEA666ABC7}"/>
          </ac:cxnSpMkLst>
        </pc:cxnChg>
        <pc:cxnChg chg="mod">
          <ac:chgData name="Phillip Kaufman" userId="c001b2a046940d7c" providerId="LiveId" clId="{5CB25B10-5B1C-4017-B167-ED3104435743}" dt="2024-05-30T06:20:55.013" v="9576"/>
          <ac:cxnSpMkLst>
            <pc:docMk/>
            <pc:sldMk cId="2393263260" sldId="948"/>
            <ac:cxnSpMk id="26" creationId="{1677D573-C7F0-579E-BA1F-D5341A1B3D1A}"/>
          </ac:cxnSpMkLst>
        </pc:cxnChg>
        <pc:cxnChg chg="mod">
          <ac:chgData name="Phillip Kaufman" userId="c001b2a046940d7c" providerId="LiveId" clId="{5CB25B10-5B1C-4017-B167-ED3104435743}" dt="2024-05-27T07:31:55.294" v="8666"/>
          <ac:cxnSpMkLst>
            <pc:docMk/>
            <pc:sldMk cId="2393263260" sldId="948"/>
            <ac:cxnSpMk id="26" creationId="{245BDF49-D806-BC4D-DEB5-C25E8ABAED40}"/>
          </ac:cxnSpMkLst>
        </pc:cxnChg>
        <pc:cxnChg chg="mod">
          <ac:chgData name="Phillip Kaufman" userId="c001b2a046940d7c" providerId="LiveId" clId="{5CB25B10-5B1C-4017-B167-ED3104435743}" dt="2024-06-02T23:34:31.806" v="12144"/>
          <ac:cxnSpMkLst>
            <pc:docMk/>
            <pc:sldMk cId="2393263260" sldId="948"/>
            <ac:cxnSpMk id="27" creationId="{3A68DBD1-2310-3587-4A30-E18CF8A8A2BD}"/>
          </ac:cxnSpMkLst>
        </pc:cxnChg>
        <pc:cxnChg chg="mod">
          <ac:chgData name="Phillip Kaufman" userId="c001b2a046940d7c" providerId="LiveId" clId="{5CB25B10-5B1C-4017-B167-ED3104435743}" dt="2024-05-30T06:20:55.013" v="9576"/>
          <ac:cxnSpMkLst>
            <pc:docMk/>
            <pc:sldMk cId="2393263260" sldId="948"/>
            <ac:cxnSpMk id="27" creationId="{693ACF24-2D90-ECC3-89A9-0E8C50D5C971}"/>
          </ac:cxnSpMkLst>
        </pc:cxnChg>
        <pc:cxnChg chg="mod">
          <ac:chgData name="Phillip Kaufman" userId="c001b2a046940d7c" providerId="LiveId" clId="{5CB25B10-5B1C-4017-B167-ED3104435743}" dt="2024-05-27T07:31:55.294" v="8666"/>
          <ac:cxnSpMkLst>
            <pc:docMk/>
            <pc:sldMk cId="2393263260" sldId="948"/>
            <ac:cxnSpMk id="27" creationId="{898222D8-2276-D892-FAD6-CF9E2C92AA13}"/>
          </ac:cxnSpMkLst>
        </pc:cxnChg>
        <pc:cxnChg chg="mod">
          <ac:chgData name="Phillip Kaufman" userId="c001b2a046940d7c" providerId="LiveId" clId="{5CB25B10-5B1C-4017-B167-ED3104435743}" dt="2024-06-02T23:34:31.806" v="12144"/>
          <ac:cxnSpMkLst>
            <pc:docMk/>
            <pc:sldMk cId="2393263260" sldId="948"/>
            <ac:cxnSpMk id="28" creationId="{0EAB9D9F-9CE5-ED0E-79C4-30F347EA053C}"/>
          </ac:cxnSpMkLst>
        </pc:cxnChg>
        <pc:cxnChg chg="mod">
          <ac:chgData name="Phillip Kaufman" userId="c001b2a046940d7c" providerId="LiveId" clId="{5CB25B10-5B1C-4017-B167-ED3104435743}" dt="2024-05-27T07:31:55.294" v="8666"/>
          <ac:cxnSpMkLst>
            <pc:docMk/>
            <pc:sldMk cId="2393263260" sldId="948"/>
            <ac:cxnSpMk id="28" creationId="{10C8DE57-9671-E79E-69F3-F250173995D3}"/>
          </ac:cxnSpMkLst>
        </pc:cxnChg>
        <pc:cxnChg chg="mod">
          <ac:chgData name="Phillip Kaufman" userId="c001b2a046940d7c" providerId="LiveId" clId="{5CB25B10-5B1C-4017-B167-ED3104435743}" dt="2024-05-30T06:20:55.013" v="9576"/>
          <ac:cxnSpMkLst>
            <pc:docMk/>
            <pc:sldMk cId="2393263260" sldId="948"/>
            <ac:cxnSpMk id="28" creationId="{20101FC5-C076-C492-88A7-D6FCE629385F}"/>
          </ac:cxnSpMkLst>
        </pc:cxnChg>
        <pc:cxnChg chg="mod">
          <ac:chgData name="Phillip Kaufman" userId="c001b2a046940d7c" providerId="LiveId" clId="{5CB25B10-5B1C-4017-B167-ED3104435743}" dt="2024-06-02T23:34:31.806" v="12144"/>
          <ac:cxnSpMkLst>
            <pc:docMk/>
            <pc:sldMk cId="2393263260" sldId="948"/>
            <ac:cxnSpMk id="29" creationId="{23C144A6-1CC2-F704-EC0E-FB86F97CB73B}"/>
          </ac:cxnSpMkLst>
        </pc:cxnChg>
        <pc:cxnChg chg="mod">
          <ac:chgData name="Phillip Kaufman" userId="c001b2a046940d7c" providerId="LiveId" clId="{5CB25B10-5B1C-4017-B167-ED3104435743}" dt="2024-05-30T06:20:55.013" v="9576"/>
          <ac:cxnSpMkLst>
            <pc:docMk/>
            <pc:sldMk cId="2393263260" sldId="948"/>
            <ac:cxnSpMk id="29" creationId="{6B7F3BF2-81EB-71A7-08F8-D3E7E264BE53}"/>
          </ac:cxnSpMkLst>
        </pc:cxnChg>
        <pc:cxnChg chg="mod">
          <ac:chgData name="Phillip Kaufman" userId="c001b2a046940d7c" providerId="LiveId" clId="{5CB25B10-5B1C-4017-B167-ED3104435743}" dt="2024-05-27T07:31:55.294" v="8666"/>
          <ac:cxnSpMkLst>
            <pc:docMk/>
            <pc:sldMk cId="2393263260" sldId="948"/>
            <ac:cxnSpMk id="29" creationId="{EE8744AA-3FD0-D954-AFAD-B8F938C74A57}"/>
          </ac:cxnSpMkLst>
        </pc:cxnChg>
        <pc:cxnChg chg="mod">
          <ac:chgData name="Phillip Kaufman" userId="c001b2a046940d7c" providerId="LiveId" clId="{5CB25B10-5B1C-4017-B167-ED3104435743}" dt="2024-06-02T23:34:31.806" v="12144"/>
          <ac:cxnSpMkLst>
            <pc:docMk/>
            <pc:sldMk cId="2393263260" sldId="948"/>
            <ac:cxnSpMk id="30" creationId="{32776E7B-D830-A7B3-1FA2-D9C253D9E317}"/>
          </ac:cxnSpMkLst>
        </pc:cxnChg>
        <pc:cxnChg chg="mod">
          <ac:chgData name="Phillip Kaufman" userId="c001b2a046940d7c" providerId="LiveId" clId="{5CB25B10-5B1C-4017-B167-ED3104435743}" dt="2024-05-27T07:31:55.294" v="8666"/>
          <ac:cxnSpMkLst>
            <pc:docMk/>
            <pc:sldMk cId="2393263260" sldId="948"/>
            <ac:cxnSpMk id="30" creationId="{3C88AD28-2AEF-4FB1-3238-840C1D2C64C8}"/>
          </ac:cxnSpMkLst>
        </pc:cxnChg>
        <pc:cxnChg chg="mod">
          <ac:chgData name="Phillip Kaufman" userId="c001b2a046940d7c" providerId="LiveId" clId="{5CB25B10-5B1C-4017-B167-ED3104435743}" dt="2024-05-30T06:20:55.013" v="9576"/>
          <ac:cxnSpMkLst>
            <pc:docMk/>
            <pc:sldMk cId="2393263260" sldId="948"/>
            <ac:cxnSpMk id="30" creationId="{5D1F793E-B360-103C-2F38-990DD266A6ED}"/>
          </ac:cxnSpMkLst>
        </pc:cxnChg>
        <pc:cxnChg chg="mod">
          <ac:chgData name="Phillip Kaufman" userId="c001b2a046940d7c" providerId="LiveId" clId="{5CB25B10-5B1C-4017-B167-ED3104435743}" dt="2024-05-18T02:57:22.048" v="2628"/>
          <ac:cxnSpMkLst>
            <pc:docMk/>
            <pc:sldMk cId="2393263260" sldId="948"/>
            <ac:cxnSpMk id="30" creationId="{9698FBE4-9AAB-29C5-2400-E16CA28925C9}"/>
          </ac:cxnSpMkLst>
        </pc:cxnChg>
        <pc:cxnChg chg="mod">
          <ac:chgData name="Phillip Kaufman" userId="c001b2a046940d7c" providerId="LiveId" clId="{5CB25B10-5B1C-4017-B167-ED3104435743}" dt="2024-05-14T06:46:49.142" v="761" actId="165"/>
          <ac:cxnSpMkLst>
            <pc:docMk/>
            <pc:sldMk cId="2393263260" sldId="948"/>
            <ac:cxnSpMk id="30" creationId="{BC728E37-2764-D2A6-DD60-609AE4DFF1B7}"/>
          </ac:cxnSpMkLst>
        </pc:cxnChg>
        <pc:cxnChg chg="mod">
          <ac:chgData name="Phillip Kaufman" userId="c001b2a046940d7c" providerId="LiveId" clId="{5CB25B10-5B1C-4017-B167-ED3104435743}" dt="2024-05-30T06:20:55.013" v="9576"/>
          <ac:cxnSpMkLst>
            <pc:docMk/>
            <pc:sldMk cId="2393263260" sldId="948"/>
            <ac:cxnSpMk id="31" creationId="{176B3FEE-0488-EBD5-5794-5B0EC18D4F00}"/>
          </ac:cxnSpMkLst>
        </pc:cxnChg>
        <pc:cxnChg chg="mod">
          <ac:chgData name="Phillip Kaufman" userId="c001b2a046940d7c" providerId="LiveId" clId="{5CB25B10-5B1C-4017-B167-ED3104435743}" dt="2024-06-02T23:34:31.806" v="12144"/>
          <ac:cxnSpMkLst>
            <pc:docMk/>
            <pc:sldMk cId="2393263260" sldId="948"/>
            <ac:cxnSpMk id="31" creationId="{47945FF5-EECB-A1A2-B96A-424F1ADAAD25}"/>
          </ac:cxnSpMkLst>
        </pc:cxnChg>
        <pc:cxnChg chg="mod">
          <ac:chgData name="Phillip Kaufman" userId="c001b2a046940d7c" providerId="LiveId" clId="{5CB25B10-5B1C-4017-B167-ED3104435743}" dt="2024-05-27T07:31:55.294" v="8666"/>
          <ac:cxnSpMkLst>
            <pc:docMk/>
            <pc:sldMk cId="2393263260" sldId="948"/>
            <ac:cxnSpMk id="31" creationId="{82512ADE-AA53-4F71-F7EB-59822D1A7336}"/>
          </ac:cxnSpMkLst>
        </pc:cxnChg>
        <pc:cxnChg chg="mod">
          <ac:chgData name="Phillip Kaufman" userId="c001b2a046940d7c" providerId="LiveId" clId="{5CB25B10-5B1C-4017-B167-ED3104435743}" dt="2024-05-14T06:46:49.142" v="761" actId="165"/>
          <ac:cxnSpMkLst>
            <pc:docMk/>
            <pc:sldMk cId="2393263260" sldId="948"/>
            <ac:cxnSpMk id="31" creationId="{85A01516-AE7A-6BBF-5635-5D0C9E4F37EB}"/>
          </ac:cxnSpMkLst>
        </pc:cxnChg>
        <pc:cxnChg chg="mod">
          <ac:chgData name="Phillip Kaufman" userId="c001b2a046940d7c" providerId="LiveId" clId="{5CB25B10-5B1C-4017-B167-ED3104435743}" dt="2024-05-18T02:57:22.048" v="2628"/>
          <ac:cxnSpMkLst>
            <pc:docMk/>
            <pc:sldMk cId="2393263260" sldId="948"/>
            <ac:cxnSpMk id="31" creationId="{AA00841E-12C9-2720-032B-B0253A4D6799}"/>
          </ac:cxnSpMkLst>
        </pc:cxnChg>
        <pc:cxnChg chg="mod">
          <ac:chgData name="Phillip Kaufman" userId="c001b2a046940d7c" providerId="LiveId" clId="{5CB25B10-5B1C-4017-B167-ED3104435743}" dt="2024-05-30T06:20:55.013" v="9576"/>
          <ac:cxnSpMkLst>
            <pc:docMk/>
            <pc:sldMk cId="2393263260" sldId="948"/>
            <ac:cxnSpMk id="32" creationId="{023989A8-BFA7-2900-70D7-0FDF1D3A6050}"/>
          </ac:cxnSpMkLst>
        </pc:cxnChg>
        <pc:cxnChg chg="mod">
          <ac:chgData name="Phillip Kaufman" userId="c001b2a046940d7c" providerId="LiveId" clId="{5CB25B10-5B1C-4017-B167-ED3104435743}" dt="2024-05-27T07:31:55.294" v="8666"/>
          <ac:cxnSpMkLst>
            <pc:docMk/>
            <pc:sldMk cId="2393263260" sldId="948"/>
            <ac:cxnSpMk id="32" creationId="{3C4F5293-F1AD-A0D2-CB95-5FEF6613F466}"/>
          </ac:cxnSpMkLst>
        </pc:cxnChg>
        <pc:cxnChg chg="mod">
          <ac:chgData name="Phillip Kaufman" userId="c001b2a046940d7c" providerId="LiveId" clId="{5CB25B10-5B1C-4017-B167-ED3104435743}" dt="2024-05-18T02:57:22.048" v="2628"/>
          <ac:cxnSpMkLst>
            <pc:docMk/>
            <pc:sldMk cId="2393263260" sldId="948"/>
            <ac:cxnSpMk id="32" creationId="{4BE9AC2F-DE69-B167-E7F7-FA93290C3B78}"/>
          </ac:cxnSpMkLst>
        </pc:cxnChg>
        <pc:cxnChg chg="mod">
          <ac:chgData name="Phillip Kaufman" userId="c001b2a046940d7c" providerId="LiveId" clId="{5CB25B10-5B1C-4017-B167-ED3104435743}" dt="2024-06-02T23:34:31.806" v="12144"/>
          <ac:cxnSpMkLst>
            <pc:docMk/>
            <pc:sldMk cId="2393263260" sldId="948"/>
            <ac:cxnSpMk id="32" creationId="{92347020-EC09-AAA3-5B35-169357D3DE94}"/>
          </ac:cxnSpMkLst>
        </pc:cxnChg>
        <pc:cxnChg chg="mod">
          <ac:chgData name="Phillip Kaufman" userId="c001b2a046940d7c" providerId="LiveId" clId="{5CB25B10-5B1C-4017-B167-ED3104435743}" dt="2024-05-14T06:46:49.142" v="761" actId="165"/>
          <ac:cxnSpMkLst>
            <pc:docMk/>
            <pc:sldMk cId="2393263260" sldId="948"/>
            <ac:cxnSpMk id="32" creationId="{A34F76BE-8ECD-423C-968B-6EEA5D6FFE9B}"/>
          </ac:cxnSpMkLst>
        </pc:cxnChg>
        <pc:cxnChg chg="mod">
          <ac:chgData name="Phillip Kaufman" userId="c001b2a046940d7c" providerId="LiveId" clId="{5CB25B10-5B1C-4017-B167-ED3104435743}" dt="2024-06-02T23:34:31.806" v="12144"/>
          <ac:cxnSpMkLst>
            <pc:docMk/>
            <pc:sldMk cId="2393263260" sldId="948"/>
            <ac:cxnSpMk id="33" creationId="{00C4F73F-E114-57CE-4CB5-3E3E819CE960}"/>
          </ac:cxnSpMkLst>
        </pc:cxnChg>
        <pc:cxnChg chg="mod">
          <ac:chgData name="Phillip Kaufman" userId="c001b2a046940d7c" providerId="LiveId" clId="{5CB25B10-5B1C-4017-B167-ED3104435743}" dt="2024-05-27T07:31:55.294" v="8666"/>
          <ac:cxnSpMkLst>
            <pc:docMk/>
            <pc:sldMk cId="2393263260" sldId="948"/>
            <ac:cxnSpMk id="33" creationId="{32C0B777-17BC-0593-6687-1AC4971A88A0}"/>
          </ac:cxnSpMkLst>
        </pc:cxnChg>
        <pc:cxnChg chg="mod">
          <ac:chgData name="Phillip Kaufman" userId="c001b2a046940d7c" providerId="LiveId" clId="{5CB25B10-5B1C-4017-B167-ED3104435743}" dt="2024-05-18T02:57:22.048" v="2628"/>
          <ac:cxnSpMkLst>
            <pc:docMk/>
            <pc:sldMk cId="2393263260" sldId="948"/>
            <ac:cxnSpMk id="33" creationId="{642F227D-08C9-96D7-D071-0924E661643E}"/>
          </ac:cxnSpMkLst>
        </pc:cxnChg>
        <pc:cxnChg chg="mod">
          <ac:chgData name="Phillip Kaufman" userId="c001b2a046940d7c" providerId="LiveId" clId="{5CB25B10-5B1C-4017-B167-ED3104435743}" dt="2024-05-30T06:20:55.013" v="9576"/>
          <ac:cxnSpMkLst>
            <pc:docMk/>
            <pc:sldMk cId="2393263260" sldId="948"/>
            <ac:cxnSpMk id="33" creationId="{8DCBFDAB-ACC9-616E-AFC2-DC2CE63AA599}"/>
          </ac:cxnSpMkLst>
        </pc:cxnChg>
        <pc:cxnChg chg="mod">
          <ac:chgData name="Phillip Kaufman" userId="c001b2a046940d7c" providerId="LiveId" clId="{5CB25B10-5B1C-4017-B167-ED3104435743}" dt="2024-05-14T06:46:49.142" v="761" actId="165"/>
          <ac:cxnSpMkLst>
            <pc:docMk/>
            <pc:sldMk cId="2393263260" sldId="948"/>
            <ac:cxnSpMk id="33" creationId="{F5B649A5-58DB-8084-1660-E5C912D00122}"/>
          </ac:cxnSpMkLst>
        </pc:cxnChg>
        <pc:cxnChg chg="mod">
          <ac:chgData name="Phillip Kaufman" userId="c001b2a046940d7c" providerId="LiveId" clId="{5CB25B10-5B1C-4017-B167-ED3104435743}" dt="2024-05-14T06:46:49.142" v="761" actId="165"/>
          <ac:cxnSpMkLst>
            <pc:docMk/>
            <pc:sldMk cId="2393263260" sldId="948"/>
            <ac:cxnSpMk id="34" creationId="{01F16EFF-8F48-D93F-735D-E467264C97DB}"/>
          </ac:cxnSpMkLst>
        </pc:cxnChg>
        <pc:cxnChg chg="mod">
          <ac:chgData name="Phillip Kaufman" userId="c001b2a046940d7c" providerId="LiveId" clId="{5CB25B10-5B1C-4017-B167-ED3104435743}" dt="2024-06-02T23:34:31.806" v="12144"/>
          <ac:cxnSpMkLst>
            <pc:docMk/>
            <pc:sldMk cId="2393263260" sldId="948"/>
            <ac:cxnSpMk id="34" creationId="{0417C5F4-A553-2222-CAF9-EA6E66254BFC}"/>
          </ac:cxnSpMkLst>
        </pc:cxnChg>
        <pc:cxnChg chg="mod">
          <ac:chgData name="Phillip Kaufman" userId="c001b2a046940d7c" providerId="LiveId" clId="{5CB25B10-5B1C-4017-B167-ED3104435743}" dt="2024-05-27T07:31:55.294" v="8666"/>
          <ac:cxnSpMkLst>
            <pc:docMk/>
            <pc:sldMk cId="2393263260" sldId="948"/>
            <ac:cxnSpMk id="34" creationId="{152A274B-5809-70F2-7167-4C685AF3B48E}"/>
          </ac:cxnSpMkLst>
        </pc:cxnChg>
        <pc:cxnChg chg="mod">
          <ac:chgData name="Phillip Kaufman" userId="c001b2a046940d7c" providerId="LiveId" clId="{5CB25B10-5B1C-4017-B167-ED3104435743}" dt="2024-05-18T02:57:22.048" v="2628"/>
          <ac:cxnSpMkLst>
            <pc:docMk/>
            <pc:sldMk cId="2393263260" sldId="948"/>
            <ac:cxnSpMk id="34" creationId="{56DD2CC7-9A81-79E4-26AE-D2A4F49D8C92}"/>
          </ac:cxnSpMkLst>
        </pc:cxnChg>
        <pc:cxnChg chg="mod">
          <ac:chgData name="Phillip Kaufman" userId="c001b2a046940d7c" providerId="LiveId" clId="{5CB25B10-5B1C-4017-B167-ED3104435743}" dt="2024-05-30T06:20:55.013" v="9576"/>
          <ac:cxnSpMkLst>
            <pc:docMk/>
            <pc:sldMk cId="2393263260" sldId="948"/>
            <ac:cxnSpMk id="34" creationId="{8759F606-1910-823C-F323-5A0D2066745F}"/>
          </ac:cxnSpMkLst>
        </pc:cxnChg>
        <pc:cxnChg chg="mod">
          <ac:chgData name="Phillip Kaufman" userId="c001b2a046940d7c" providerId="LiveId" clId="{5CB25B10-5B1C-4017-B167-ED3104435743}" dt="2024-05-18T02:57:22.048" v="2628"/>
          <ac:cxnSpMkLst>
            <pc:docMk/>
            <pc:sldMk cId="2393263260" sldId="948"/>
            <ac:cxnSpMk id="35" creationId="{2A3106BB-AF7D-78DD-A2F3-D398DD7585CF}"/>
          </ac:cxnSpMkLst>
        </pc:cxnChg>
        <pc:cxnChg chg="mod">
          <ac:chgData name="Phillip Kaufman" userId="c001b2a046940d7c" providerId="LiveId" clId="{5CB25B10-5B1C-4017-B167-ED3104435743}" dt="2024-05-14T06:46:49.142" v="761" actId="165"/>
          <ac:cxnSpMkLst>
            <pc:docMk/>
            <pc:sldMk cId="2393263260" sldId="948"/>
            <ac:cxnSpMk id="35" creationId="{3B3FA3BF-3C92-2E36-0E46-226EB7E7676C}"/>
          </ac:cxnSpMkLst>
        </pc:cxnChg>
        <pc:cxnChg chg="mod">
          <ac:chgData name="Phillip Kaufman" userId="c001b2a046940d7c" providerId="LiveId" clId="{5CB25B10-5B1C-4017-B167-ED3104435743}" dt="2024-06-02T23:34:31.806" v="12144"/>
          <ac:cxnSpMkLst>
            <pc:docMk/>
            <pc:sldMk cId="2393263260" sldId="948"/>
            <ac:cxnSpMk id="35" creationId="{3DCE2044-B6FE-6BA6-8862-4D7DE0794AC3}"/>
          </ac:cxnSpMkLst>
        </pc:cxnChg>
        <pc:cxnChg chg="mod">
          <ac:chgData name="Phillip Kaufman" userId="c001b2a046940d7c" providerId="LiveId" clId="{5CB25B10-5B1C-4017-B167-ED3104435743}" dt="2024-05-27T07:31:55.294" v="8666"/>
          <ac:cxnSpMkLst>
            <pc:docMk/>
            <pc:sldMk cId="2393263260" sldId="948"/>
            <ac:cxnSpMk id="35" creationId="{9D00A196-57F5-85E5-9C96-48B3782B0D8B}"/>
          </ac:cxnSpMkLst>
        </pc:cxnChg>
        <pc:cxnChg chg="mod">
          <ac:chgData name="Phillip Kaufman" userId="c001b2a046940d7c" providerId="LiveId" clId="{5CB25B10-5B1C-4017-B167-ED3104435743}" dt="2024-05-30T06:20:55.013" v="9576"/>
          <ac:cxnSpMkLst>
            <pc:docMk/>
            <pc:sldMk cId="2393263260" sldId="948"/>
            <ac:cxnSpMk id="35" creationId="{9FE3AD43-E081-27F6-010F-3BF5249B5951}"/>
          </ac:cxnSpMkLst>
        </pc:cxnChg>
        <pc:cxnChg chg="mod">
          <ac:chgData name="Phillip Kaufman" userId="c001b2a046940d7c" providerId="LiveId" clId="{5CB25B10-5B1C-4017-B167-ED3104435743}" dt="2024-06-02T23:34:31.806" v="12144"/>
          <ac:cxnSpMkLst>
            <pc:docMk/>
            <pc:sldMk cId="2393263260" sldId="948"/>
            <ac:cxnSpMk id="36" creationId="{1AC25D12-A93B-BD9D-C2CF-82EE040DBB31}"/>
          </ac:cxnSpMkLst>
        </pc:cxnChg>
        <pc:cxnChg chg="mod">
          <ac:chgData name="Phillip Kaufman" userId="c001b2a046940d7c" providerId="LiveId" clId="{5CB25B10-5B1C-4017-B167-ED3104435743}" dt="2024-05-18T02:57:22.048" v="2628"/>
          <ac:cxnSpMkLst>
            <pc:docMk/>
            <pc:sldMk cId="2393263260" sldId="948"/>
            <ac:cxnSpMk id="36" creationId="{309C35D1-3119-EC66-6F6C-2316D60FAA29}"/>
          </ac:cxnSpMkLst>
        </pc:cxnChg>
        <pc:cxnChg chg="mod">
          <ac:chgData name="Phillip Kaufman" userId="c001b2a046940d7c" providerId="LiveId" clId="{5CB25B10-5B1C-4017-B167-ED3104435743}" dt="2024-05-27T07:31:55.294" v="8666"/>
          <ac:cxnSpMkLst>
            <pc:docMk/>
            <pc:sldMk cId="2393263260" sldId="948"/>
            <ac:cxnSpMk id="36" creationId="{78F53B13-BF6A-4B3A-4A0D-9B64809A48B4}"/>
          </ac:cxnSpMkLst>
        </pc:cxnChg>
        <pc:cxnChg chg="mod">
          <ac:chgData name="Phillip Kaufman" userId="c001b2a046940d7c" providerId="LiveId" clId="{5CB25B10-5B1C-4017-B167-ED3104435743}" dt="2024-05-30T06:20:55.013" v="9576"/>
          <ac:cxnSpMkLst>
            <pc:docMk/>
            <pc:sldMk cId="2393263260" sldId="948"/>
            <ac:cxnSpMk id="36" creationId="{B7619207-08EC-350F-6FC0-C3B35116752D}"/>
          </ac:cxnSpMkLst>
        </pc:cxnChg>
        <pc:cxnChg chg="mod">
          <ac:chgData name="Phillip Kaufman" userId="c001b2a046940d7c" providerId="LiveId" clId="{5CB25B10-5B1C-4017-B167-ED3104435743}" dt="2024-05-14T06:46:49.142" v="761" actId="165"/>
          <ac:cxnSpMkLst>
            <pc:docMk/>
            <pc:sldMk cId="2393263260" sldId="948"/>
            <ac:cxnSpMk id="36" creationId="{C6A6A976-D145-0AC5-9A12-0E3752A809CD}"/>
          </ac:cxnSpMkLst>
        </pc:cxnChg>
        <pc:cxnChg chg="mod">
          <ac:chgData name="Phillip Kaufman" userId="c001b2a046940d7c" providerId="LiveId" clId="{5CB25B10-5B1C-4017-B167-ED3104435743}" dt="2024-05-30T06:20:55.013" v="9576"/>
          <ac:cxnSpMkLst>
            <pc:docMk/>
            <pc:sldMk cId="2393263260" sldId="948"/>
            <ac:cxnSpMk id="37" creationId="{3DD82490-897A-2DEF-CC70-942B9A4FA8CF}"/>
          </ac:cxnSpMkLst>
        </pc:cxnChg>
        <pc:cxnChg chg="mod">
          <ac:chgData name="Phillip Kaufman" userId="c001b2a046940d7c" providerId="LiveId" clId="{5CB25B10-5B1C-4017-B167-ED3104435743}" dt="2024-05-18T02:57:22.048" v="2628"/>
          <ac:cxnSpMkLst>
            <pc:docMk/>
            <pc:sldMk cId="2393263260" sldId="948"/>
            <ac:cxnSpMk id="37" creationId="{4CFFE7AD-D82F-8679-7DF9-EAEB755E8DC2}"/>
          </ac:cxnSpMkLst>
        </pc:cxnChg>
        <pc:cxnChg chg="mod">
          <ac:chgData name="Phillip Kaufman" userId="c001b2a046940d7c" providerId="LiveId" clId="{5CB25B10-5B1C-4017-B167-ED3104435743}" dt="2024-06-02T23:34:31.806" v="12144"/>
          <ac:cxnSpMkLst>
            <pc:docMk/>
            <pc:sldMk cId="2393263260" sldId="948"/>
            <ac:cxnSpMk id="37" creationId="{4FC5D2B3-2EEF-CE31-1698-E6BE070728F3}"/>
          </ac:cxnSpMkLst>
        </pc:cxnChg>
        <pc:cxnChg chg="mod">
          <ac:chgData name="Phillip Kaufman" userId="c001b2a046940d7c" providerId="LiveId" clId="{5CB25B10-5B1C-4017-B167-ED3104435743}" dt="2024-05-27T07:31:55.294" v="8666"/>
          <ac:cxnSpMkLst>
            <pc:docMk/>
            <pc:sldMk cId="2393263260" sldId="948"/>
            <ac:cxnSpMk id="37" creationId="{DA9A2B89-6E43-A696-D527-DAA82D28E45F}"/>
          </ac:cxnSpMkLst>
        </pc:cxnChg>
        <pc:cxnChg chg="mod">
          <ac:chgData name="Phillip Kaufman" userId="c001b2a046940d7c" providerId="LiveId" clId="{5CB25B10-5B1C-4017-B167-ED3104435743}" dt="2024-05-14T06:46:49.142" v="761" actId="165"/>
          <ac:cxnSpMkLst>
            <pc:docMk/>
            <pc:sldMk cId="2393263260" sldId="948"/>
            <ac:cxnSpMk id="37" creationId="{E1F42D84-7B93-94B8-54A1-03562F1C7CC5}"/>
          </ac:cxnSpMkLst>
        </pc:cxnChg>
        <pc:cxnChg chg="mod">
          <ac:chgData name="Phillip Kaufman" userId="c001b2a046940d7c" providerId="LiveId" clId="{5CB25B10-5B1C-4017-B167-ED3104435743}" dt="2024-05-18T02:57:22.048" v="2628"/>
          <ac:cxnSpMkLst>
            <pc:docMk/>
            <pc:sldMk cId="2393263260" sldId="948"/>
            <ac:cxnSpMk id="38" creationId="{3F9050D5-5783-81AC-7397-1228E1077467}"/>
          </ac:cxnSpMkLst>
        </pc:cxnChg>
        <pc:cxnChg chg="mod">
          <ac:chgData name="Phillip Kaufman" userId="c001b2a046940d7c" providerId="LiveId" clId="{5CB25B10-5B1C-4017-B167-ED3104435743}" dt="2024-06-02T23:34:31.806" v="12144"/>
          <ac:cxnSpMkLst>
            <pc:docMk/>
            <pc:sldMk cId="2393263260" sldId="948"/>
            <ac:cxnSpMk id="38" creationId="{51EAFABE-CF05-5B5A-E61D-4F52B30A498E}"/>
          </ac:cxnSpMkLst>
        </pc:cxnChg>
        <pc:cxnChg chg="mod">
          <ac:chgData name="Phillip Kaufman" userId="c001b2a046940d7c" providerId="LiveId" clId="{5CB25B10-5B1C-4017-B167-ED3104435743}" dt="2024-05-30T06:20:55.013" v="9576"/>
          <ac:cxnSpMkLst>
            <pc:docMk/>
            <pc:sldMk cId="2393263260" sldId="948"/>
            <ac:cxnSpMk id="38" creationId="{53C8989E-D193-89FA-C2C1-731F1EF8A2ED}"/>
          </ac:cxnSpMkLst>
        </pc:cxnChg>
        <pc:cxnChg chg="mod">
          <ac:chgData name="Phillip Kaufman" userId="c001b2a046940d7c" providerId="LiveId" clId="{5CB25B10-5B1C-4017-B167-ED3104435743}" dt="2024-05-27T07:31:55.294" v="8666"/>
          <ac:cxnSpMkLst>
            <pc:docMk/>
            <pc:sldMk cId="2393263260" sldId="948"/>
            <ac:cxnSpMk id="38" creationId="{77597238-DCFF-C47B-5E36-CCAF7EF20C26}"/>
          </ac:cxnSpMkLst>
        </pc:cxnChg>
        <pc:cxnChg chg="mod">
          <ac:chgData name="Phillip Kaufman" userId="c001b2a046940d7c" providerId="LiveId" clId="{5CB25B10-5B1C-4017-B167-ED3104435743}" dt="2024-05-14T06:46:49.142" v="761" actId="165"/>
          <ac:cxnSpMkLst>
            <pc:docMk/>
            <pc:sldMk cId="2393263260" sldId="948"/>
            <ac:cxnSpMk id="38" creationId="{A64C93B3-26D7-F212-9CAC-E5ACBEA2D892}"/>
          </ac:cxnSpMkLst>
        </pc:cxnChg>
        <pc:cxnChg chg="mod">
          <ac:chgData name="Phillip Kaufman" userId="c001b2a046940d7c" providerId="LiveId" clId="{5CB25B10-5B1C-4017-B167-ED3104435743}" dt="2024-05-14T06:46:49.142" v="761" actId="165"/>
          <ac:cxnSpMkLst>
            <pc:docMk/>
            <pc:sldMk cId="2393263260" sldId="948"/>
            <ac:cxnSpMk id="39" creationId="{0C506A0D-8214-1D09-38F5-0BFE929F2AB7}"/>
          </ac:cxnSpMkLst>
        </pc:cxnChg>
        <pc:cxnChg chg="mod">
          <ac:chgData name="Phillip Kaufman" userId="c001b2a046940d7c" providerId="LiveId" clId="{5CB25B10-5B1C-4017-B167-ED3104435743}" dt="2024-05-30T06:20:55.013" v="9576"/>
          <ac:cxnSpMkLst>
            <pc:docMk/>
            <pc:sldMk cId="2393263260" sldId="948"/>
            <ac:cxnSpMk id="39" creationId="{11DC7649-30CB-A873-8EA7-3C9A39AE660B}"/>
          </ac:cxnSpMkLst>
        </pc:cxnChg>
        <pc:cxnChg chg="mod">
          <ac:chgData name="Phillip Kaufman" userId="c001b2a046940d7c" providerId="LiveId" clId="{5CB25B10-5B1C-4017-B167-ED3104435743}" dt="2024-05-27T07:31:55.294" v="8666"/>
          <ac:cxnSpMkLst>
            <pc:docMk/>
            <pc:sldMk cId="2393263260" sldId="948"/>
            <ac:cxnSpMk id="39" creationId="{2CCC02E5-F205-698F-44D4-C612AF7ECEBB}"/>
          </ac:cxnSpMkLst>
        </pc:cxnChg>
        <pc:cxnChg chg="mod">
          <ac:chgData name="Phillip Kaufman" userId="c001b2a046940d7c" providerId="LiveId" clId="{5CB25B10-5B1C-4017-B167-ED3104435743}" dt="2024-06-02T23:34:31.806" v="12144"/>
          <ac:cxnSpMkLst>
            <pc:docMk/>
            <pc:sldMk cId="2393263260" sldId="948"/>
            <ac:cxnSpMk id="39" creationId="{8BEAA6F0-4CB9-F8F9-DEEE-B3411DACBA35}"/>
          </ac:cxnSpMkLst>
        </pc:cxnChg>
        <pc:cxnChg chg="mod">
          <ac:chgData name="Phillip Kaufman" userId="c001b2a046940d7c" providerId="LiveId" clId="{5CB25B10-5B1C-4017-B167-ED3104435743}" dt="2024-05-18T02:57:22.048" v="2628"/>
          <ac:cxnSpMkLst>
            <pc:docMk/>
            <pc:sldMk cId="2393263260" sldId="948"/>
            <ac:cxnSpMk id="39" creationId="{F5B2C417-84C8-EB77-1436-9C416BC5BE83}"/>
          </ac:cxnSpMkLst>
        </pc:cxnChg>
        <pc:cxnChg chg="mod">
          <ac:chgData name="Phillip Kaufman" userId="c001b2a046940d7c" providerId="LiveId" clId="{5CB25B10-5B1C-4017-B167-ED3104435743}" dt="2024-06-02T23:34:31.806" v="12144"/>
          <ac:cxnSpMkLst>
            <pc:docMk/>
            <pc:sldMk cId="2393263260" sldId="948"/>
            <ac:cxnSpMk id="40" creationId="{11B1F094-9CB6-A5BC-5E4F-96C900C883EB}"/>
          </ac:cxnSpMkLst>
        </pc:cxnChg>
        <pc:cxnChg chg="mod">
          <ac:chgData name="Phillip Kaufman" userId="c001b2a046940d7c" providerId="LiveId" clId="{5CB25B10-5B1C-4017-B167-ED3104435743}" dt="2024-05-14T06:46:49.142" v="761" actId="165"/>
          <ac:cxnSpMkLst>
            <pc:docMk/>
            <pc:sldMk cId="2393263260" sldId="948"/>
            <ac:cxnSpMk id="40" creationId="{13078CF6-45B7-A921-8C32-DF0D7CF19D0F}"/>
          </ac:cxnSpMkLst>
        </pc:cxnChg>
        <pc:cxnChg chg="mod">
          <ac:chgData name="Phillip Kaufman" userId="c001b2a046940d7c" providerId="LiveId" clId="{5CB25B10-5B1C-4017-B167-ED3104435743}" dt="2024-05-18T02:57:22.048" v="2628"/>
          <ac:cxnSpMkLst>
            <pc:docMk/>
            <pc:sldMk cId="2393263260" sldId="948"/>
            <ac:cxnSpMk id="40" creationId="{1624FDD9-1B47-3C44-FA6F-725FA5EF321C}"/>
          </ac:cxnSpMkLst>
        </pc:cxnChg>
        <pc:cxnChg chg="mod">
          <ac:chgData name="Phillip Kaufman" userId="c001b2a046940d7c" providerId="LiveId" clId="{5CB25B10-5B1C-4017-B167-ED3104435743}" dt="2024-05-27T07:31:55.294" v="8666"/>
          <ac:cxnSpMkLst>
            <pc:docMk/>
            <pc:sldMk cId="2393263260" sldId="948"/>
            <ac:cxnSpMk id="40" creationId="{665E3964-BE6B-A487-8329-96657CD951D5}"/>
          </ac:cxnSpMkLst>
        </pc:cxnChg>
        <pc:cxnChg chg="mod">
          <ac:chgData name="Phillip Kaufman" userId="c001b2a046940d7c" providerId="LiveId" clId="{5CB25B10-5B1C-4017-B167-ED3104435743}" dt="2024-05-30T06:20:55.013" v="9576"/>
          <ac:cxnSpMkLst>
            <pc:docMk/>
            <pc:sldMk cId="2393263260" sldId="948"/>
            <ac:cxnSpMk id="40" creationId="{75D14CEF-1BAD-6E5B-D889-B7F84FB3BCC8}"/>
          </ac:cxnSpMkLst>
        </pc:cxnChg>
        <pc:cxnChg chg="mod">
          <ac:chgData name="Phillip Kaufman" userId="c001b2a046940d7c" providerId="LiveId" clId="{5CB25B10-5B1C-4017-B167-ED3104435743}" dt="2024-05-18T02:57:22.048" v="2628"/>
          <ac:cxnSpMkLst>
            <pc:docMk/>
            <pc:sldMk cId="2393263260" sldId="948"/>
            <ac:cxnSpMk id="41" creationId="{3A334622-6D9B-B7C0-67BF-04532A762162}"/>
          </ac:cxnSpMkLst>
        </pc:cxnChg>
        <pc:cxnChg chg="mod">
          <ac:chgData name="Phillip Kaufman" userId="c001b2a046940d7c" providerId="LiveId" clId="{5CB25B10-5B1C-4017-B167-ED3104435743}" dt="2024-06-02T23:34:31.806" v="12144"/>
          <ac:cxnSpMkLst>
            <pc:docMk/>
            <pc:sldMk cId="2393263260" sldId="948"/>
            <ac:cxnSpMk id="41" creationId="{7BDC7F2B-658A-22A9-FB05-EE1DFF417C93}"/>
          </ac:cxnSpMkLst>
        </pc:cxnChg>
        <pc:cxnChg chg="mod">
          <ac:chgData name="Phillip Kaufman" userId="c001b2a046940d7c" providerId="LiveId" clId="{5CB25B10-5B1C-4017-B167-ED3104435743}" dt="2024-05-14T06:46:49.142" v="761" actId="165"/>
          <ac:cxnSpMkLst>
            <pc:docMk/>
            <pc:sldMk cId="2393263260" sldId="948"/>
            <ac:cxnSpMk id="41" creationId="{D636D3BF-2AB5-A44B-B6F6-27CFE6C13037}"/>
          </ac:cxnSpMkLst>
        </pc:cxnChg>
        <pc:cxnChg chg="mod">
          <ac:chgData name="Phillip Kaufman" userId="c001b2a046940d7c" providerId="LiveId" clId="{5CB25B10-5B1C-4017-B167-ED3104435743}" dt="2024-06-02T23:34:31.806" v="12144"/>
          <ac:cxnSpMkLst>
            <pc:docMk/>
            <pc:sldMk cId="2393263260" sldId="948"/>
            <ac:cxnSpMk id="42" creationId="{0164A1AF-37DC-CBFE-6452-D0E8498848F6}"/>
          </ac:cxnSpMkLst>
        </pc:cxnChg>
        <pc:cxnChg chg="mod">
          <ac:chgData name="Phillip Kaufman" userId="c001b2a046940d7c" providerId="LiveId" clId="{5CB25B10-5B1C-4017-B167-ED3104435743}" dt="2024-05-14T06:46:49.142" v="761" actId="165"/>
          <ac:cxnSpMkLst>
            <pc:docMk/>
            <pc:sldMk cId="2393263260" sldId="948"/>
            <ac:cxnSpMk id="42" creationId="{56A5320D-2188-478A-8B93-2C1A74E7EC9C}"/>
          </ac:cxnSpMkLst>
        </pc:cxnChg>
        <pc:cxnChg chg="mod">
          <ac:chgData name="Phillip Kaufman" userId="c001b2a046940d7c" providerId="LiveId" clId="{5CB25B10-5B1C-4017-B167-ED3104435743}" dt="2024-05-18T02:57:22.048" v="2628"/>
          <ac:cxnSpMkLst>
            <pc:docMk/>
            <pc:sldMk cId="2393263260" sldId="948"/>
            <ac:cxnSpMk id="42" creationId="{DD0684C9-AC75-E8F5-89D5-1C176624BFEA}"/>
          </ac:cxnSpMkLst>
        </pc:cxnChg>
        <pc:cxnChg chg="mod">
          <ac:chgData name="Phillip Kaufman" userId="c001b2a046940d7c" providerId="LiveId" clId="{5CB25B10-5B1C-4017-B167-ED3104435743}" dt="2024-05-30T06:17:26.248" v="9529" actId="165"/>
          <ac:cxnSpMkLst>
            <pc:docMk/>
            <pc:sldMk cId="2393263260" sldId="948"/>
            <ac:cxnSpMk id="43" creationId="{9E402F30-D0C5-3D12-FB62-0DA54D1EC936}"/>
          </ac:cxnSpMkLst>
        </pc:cxnChg>
        <pc:cxnChg chg="mod">
          <ac:chgData name="Phillip Kaufman" userId="c001b2a046940d7c" providerId="LiveId" clId="{5CB25B10-5B1C-4017-B167-ED3104435743}" dt="2024-05-18T02:57:22.048" v="2628"/>
          <ac:cxnSpMkLst>
            <pc:docMk/>
            <pc:sldMk cId="2393263260" sldId="948"/>
            <ac:cxnSpMk id="43" creationId="{A6E04AAE-A177-4F8E-A1C1-053DAE87FFCB}"/>
          </ac:cxnSpMkLst>
        </pc:cxnChg>
        <pc:cxnChg chg="mod">
          <ac:chgData name="Phillip Kaufman" userId="c001b2a046940d7c" providerId="LiveId" clId="{5CB25B10-5B1C-4017-B167-ED3104435743}" dt="2024-05-14T06:46:49.142" v="761" actId="165"/>
          <ac:cxnSpMkLst>
            <pc:docMk/>
            <pc:sldMk cId="2393263260" sldId="948"/>
            <ac:cxnSpMk id="43" creationId="{E149A496-FBCA-4022-CA52-0420A90B75C2}"/>
          </ac:cxnSpMkLst>
        </pc:cxnChg>
        <pc:cxnChg chg="mod">
          <ac:chgData name="Phillip Kaufman" userId="c001b2a046940d7c" providerId="LiveId" clId="{5CB25B10-5B1C-4017-B167-ED3104435743}" dt="2024-05-30T06:17:26.248" v="9529" actId="165"/>
          <ac:cxnSpMkLst>
            <pc:docMk/>
            <pc:sldMk cId="2393263260" sldId="948"/>
            <ac:cxnSpMk id="44" creationId="{3DB9F244-26A8-46AF-EFD4-F5DEDBAB7D24}"/>
          </ac:cxnSpMkLst>
        </pc:cxnChg>
        <pc:cxnChg chg="mod">
          <ac:chgData name="Phillip Kaufman" userId="c001b2a046940d7c" providerId="LiveId" clId="{5CB25B10-5B1C-4017-B167-ED3104435743}" dt="2024-05-14T06:46:49.142" v="761" actId="165"/>
          <ac:cxnSpMkLst>
            <pc:docMk/>
            <pc:sldMk cId="2393263260" sldId="948"/>
            <ac:cxnSpMk id="44" creationId="{48032816-C4A5-29C6-6116-E4E57EBAF42D}"/>
          </ac:cxnSpMkLst>
        </pc:cxnChg>
        <pc:cxnChg chg="mod">
          <ac:chgData name="Phillip Kaufman" userId="c001b2a046940d7c" providerId="LiveId" clId="{5CB25B10-5B1C-4017-B167-ED3104435743}" dt="2024-05-18T02:57:22.048" v="2628"/>
          <ac:cxnSpMkLst>
            <pc:docMk/>
            <pc:sldMk cId="2393263260" sldId="948"/>
            <ac:cxnSpMk id="44" creationId="{9103BE86-3BAE-FAA6-3FFA-A180B71BF936}"/>
          </ac:cxnSpMkLst>
        </pc:cxnChg>
        <pc:cxnChg chg="mod">
          <ac:chgData name="Phillip Kaufman" userId="c001b2a046940d7c" providerId="LiveId" clId="{5CB25B10-5B1C-4017-B167-ED3104435743}" dt="2024-05-30T06:17:26.248" v="9529" actId="165"/>
          <ac:cxnSpMkLst>
            <pc:docMk/>
            <pc:sldMk cId="2393263260" sldId="948"/>
            <ac:cxnSpMk id="45" creationId="{12D92BB9-C1E1-43E8-B96E-09714B45CE97}"/>
          </ac:cxnSpMkLst>
        </pc:cxnChg>
        <pc:cxnChg chg="mod">
          <ac:chgData name="Phillip Kaufman" userId="c001b2a046940d7c" providerId="LiveId" clId="{5CB25B10-5B1C-4017-B167-ED3104435743}" dt="2024-05-14T06:46:49.142" v="761" actId="165"/>
          <ac:cxnSpMkLst>
            <pc:docMk/>
            <pc:sldMk cId="2393263260" sldId="948"/>
            <ac:cxnSpMk id="45" creationId="{12F4777B-5A83-AF65-8A4D-9C8D05EC902A}"/>
          </ac:cxnSpMkLst>
        </pc:cxnChg>
        <pc:cxnChg chg="mod">
          <ac:chgData name="Phillip Kaufman" userId="c001b2a046940d7c" providerId="LiveId" clId="{5CB25B10-5B1C-4017-B167-ED3104435743}" dt="2024-05-18T02:57:22.048" v="2628"/>
          <ac:cxnSpMkLst>
            <pc:docMk/>
            <pc:sldMk cId="2393263260" sldId="948"/>
            <ac:cxnSpMk id="45" creationId="{2FC114E4-CB78-7FBB-B13D-89CA80B30314}"/>
          </ac:cxnSpMkLst>
        </pc:cxnChg>
        <pc:cxnChg chg="mod">
          <ac:chgData name="Phillip Kaufman" userId="c001b2a046940d7c" providerId="LiveId" clId="{5CB25B10-5B1C-4017-B167-ED3104435743}" dt="2024-05-14T06:46:49.142" v="761" actId="165"/>
          <ac:cxnSpMkLst>
            <pc:docMk/>
            <pc:sldMk cId="2393263260" sldId="948"/>
            <ac:cxnSpMk id="46" creationId="{07B696B3-931E-B002-B916-4388EAA3D869}"/>
          </ac:cxnSpMkLst>
        </pc:cxnChg>
        <pc:cxnChg chg="mod">
          <ac:chgData name="Phillip Kaufman" userId="c001b2a046940d7c" providerId="LiveId" clId="{5CB25B10-5B1C-4017-B167-ED3104435743}" dt="2024-05-18T02:57:22.048" v="2628"/>
          <ac:cxnSpMkLst>
            <pc:docMk/>
            <pc:sldMk cId="2393263260" sldId="948"/>
            <ac:cxnSpMk id="46" creationId="{4AB919B9-6415-8742-BE2A-3C8CC48DF6AF}"/>
          </ac:cxnSpMkLst>
        </pc:cxnChg>
        <pc:cxnChg chg="mod">
          <ac:chgData name="Phillip Kaufman" userId="c001b2a046940d7c" providerId="LiveId" clId="{5CB25B10-5B1C-4017-B167-ED3104435743}" dt="2024-05-30T06:17:26.248" v="9529" actId="165"/>
          <ac:cxnSpMkLst>
            <pc:docMk/>
            <pc:sldMk cId="2393263260" sldId="948"/>
            <ac:cxnSpMk id="46" creationId="{E5E182D3-6A97-B459-CCC2-B445B3B1AF90}"/>
          </ac:cxnSpMkLst>
        </pc:cxnChg>
        <pc:cxnChg chg="mod">
          <ac:chgData name="Phillip Kaufman" userId="c001b2a046940d7c" providerId="LiveId" clId="{5CB25B10-5B1C-4017-B167-ED3104435743}" dt="2024-05-30T06:17:26.248" v="9529" actId="165"/>
          <ac:cxnSpMkLst>
            <pc:docMk/>
            <pc:sldMk cId="2393263260" sldId="948"/>
            <ac:cxnSpMk id="47" creationId="{85FC3509-C8E0-2645-D339-1BE68D02189B}"/>
          </ac:cxnSpMkLst>
        </pc:cxnChg>
        <pc:cxnChg chg="mod">
          <ac:chgData name="Phillip Kaufman" userId="c001b2a046940d7c" providerId="LiveId" clId="{5CB25B10-5B1C-4017-B167-ED3104435743}" dt="2024-05-18T02:57:22.048" v="2628"/>
          <ac:cxnSpMkLst>
            <pc:docMk/>
            <pc:sldMk cId="2393263260" sldId="948"/>
            <ac:cxnSpMk id="47" creationId="{F0ACBD95-522B-0AE5-7B82-60A2B493391F}"/>
          </ac:cxnSpMkLst>
        </pc:cxnChg>
        <pc:cxnChg chg="mod">
          <ac:chgData name="Phillip Kaufman" userId="c001b2a046940d7c" providerId="LiveId" clId="{5CB25B10-5B1C-4017-B167-ED3104435743}" dt="2024-05-14T06:46:49.142" v="761" actId="165"/>
          <ac:cxnSpMkLst>
            <pc:docMk/>
            <pc:sldMk cId="2393263260" sldId="948"/>
            <ac:cxnSpMk id="47" creationId="{F90C25BB-9C24-2D84-E96D-22103FEB9284}"/>
          </ac:cxnSpMkLst>
        </pc:cxnChg>
        <pc:cxnChg chg="mod">
          <ac:chgData name="Phillip Kaufman" userId="c001b2a046940d7c" providerId="LiveId" clId="{5CB25B10-5B1C-4017-B167-ED3104435743}" dt="2024-05-18T02:57:22.048" v="2628"/>
          <ac:cxnSpMkLst>
            <pc:docMk/>
            <pc:sldMk cId="2393263260" sldId="948"/>
            <ac:cxnSpMk id="48" creationId="{9F1A88A8-53A4-4AC0-607F-E726C77746BA}"/>
          </ac:cxnSpMkLst>
        </pc:cxnChg>
        <pc:cxnChg chg="mod">
          <ac:chgData name="Phillip Kaufman" userId="c001b2a046940d7c" providerId="LiveId" clId="{5CB25B10-5B1C-4017-B167-ED3104435743}" dt="2024-05-14T06:46:49.142" v="761" actId="165"/>
          <ac:cxnSpMkLst>
            <pc:docMk/>
            <pc:sldMk cId="2393263260" sldId="948"/>
            <ac:cxnSpMk id="48" creationId="{AD96518B-05F6-896A-CB1D-47988A394D33}"/>
          </ac:cxnSpMkLst>
        </pc:cxnChg>
        <pc:cxnChg chg="mod">
          <ac:chgData name="Phillip Kaufman" userId="c001b2a046940d7c" providerId="LiveId" clId="{5CB25B10-5B1C-4017-B167-ED3104435743}" dt="2024-05-30T06:17:26.248" v="9529" actId="165"/>
          <ac:cxnSpMkLst>
            <pc:docMk/>
            <pc:sldMk cId="2393263260" sldId="948"/>
            <ac:cxnSpMk id="48" creationId="{F91481F1-33C6-6C06-4BC5-430A3AEEB6F5}"/>
          </ac:cxnSpMkLst>
        </pc:cxnChg>
        <pc:cxnChg chg="mod">
          <ac:chgData name="Phillip Kaufman" userId="c001b2a046940d7c" providerId="LiveId" clId="{5CB25B10-5B1C-4017-B167-ED3104435743}" dt="2024-05-30T06:17:26.248" v="9529" actId="165"/>
          <ac:cxnSpMkLst>
            <pc:docMk/>
            <pc:sldMk cId="2393263260" sldId="948"/>
            <ac:cxnSpMk id="49" creationId="{0A0C12D2-6940-B9D5-D193-6187D7EBD955}"/>
          </ac:cxnSpMkLst>
        </pc:cxnChg>
        <pc:cxnChg chg="mod">
          <ac:chgData name="Phillip Kaufman" userId="c001b2a046940d7c" providerId="LiveId" clId="{5CB25B10-5B1C-4017-B167-ED3104435743}" dt="2024-05-18T02:57:22.048" v="2628"/>
          <ac:cxnSpMkLst>
            <pc:docMk/>
            <pc:sldMk cId="2393263260" sldId="948"/>
            <ac:cxnSpMk id="49" creationId="{6C65E413-E3CC-4915-A0E6-EFA8F272C064}"/>
          </ac:cxnSpMkLst>
        </pc:cxnChg>
        <pc:cxnChg chg="mod">
          <ac:chgData name="Phillip Kaufman" userId="c001b2a046940d7c" providerId="LiveId" clId="{5CB25B10-5B1C-4017-B167-ED3104435743}" dt="2024-05-14T06:46:49.142" v="761" actId="165"/>
          <ac:cxnSpMkLst>
            <pc:docMk/>
            <pc:sldMk cId="2393263260" sldId="948"/>
            <ac:cxnSpMk id="49" creationId="{BEE65423-85A1-62D8-5FF3-886783D1DE9B}"/>
          </ac:cxnSpMkLst>
        </pc:cxnChg>
        <pc:cxnChg chg="mod">
          <ac:chgData name="Phillip Kaufman" userId="c001b2a046940d7c" providerId="LiveId" clId="{5CB25B10-5B1C-4017-B167-ED3104435743}" dt="2024-05-30T06:17:26.248" v="9529" actId="165"/>
          <ac:cxnSpMkLst>
            <pc:docMk/>
            <pc:sldMk cId="2393263260" sldId="948"/>
            <ac:cxnSpMk id="50" creationId="{3B483178-1976-D30D-9E2A-47B40E5555E2}"/>
          </ac:cxnSpMkLst>
        </pc:cxnChg>
        <pc:cxnChg chg="mod">
          <ac:chgData name="Phillip Kaufman" userId="c001b2a046940d7c" providerId="LiveId" clId="{5CB25B10-5B1C-4017-B167-ED3104435743}" dt="2024-05-18T02:57:22.048" v="2628"/>
          <ac:cxnSpMkLst>
            <pc:docMk/>
            <pc:sldMk cId="2393263260" sldId="948"/>
            <ac:cxnSpMk id="50" creationId="{C4DD0626-CCCC-48CB-9B9A-30DB2E342100}"/>
          </ac:cxnSpMkLst>
        </pc:cxnChg>
        <pc:cxnChg chg="mod">
          <ac:chgData name="Phillip Kaufman" userId="c001b2a046940d7c" providerId="LiveId" clId="{5CB25B10-5B1C-4017-B167-ED3104435743}" dt="2024-05-14T06:46:49.142" v="761" actId="165"/>
          <ac:cxnSpMkLst>
            <pc:docMk/>
            <pc:sldMk cId="2393263260" sldId="948"/>
            <ac:cxnSpMk id="50" creationId="{FD8B25A0-D07C-76C2-86F0-9D75D3337954}"/>
          </ac:cxnSpMkLst>
        </pc:cxnChg>
        <pc:cxnChg chg="mod">
          <ac:chgData name="Phillip Kaufman" userId="c001b2a046940d7c" providerId="LiveId" clId="{5CB25B10-5B1C-4017-B167-ED3104435743}" dt="2024-05-18T02:57:22.048" v="2628"/>
          <ac:cxnSpMkLst>
            <pc:docMk/>
            <pc:sldMk cId="2393263260" sldId="948"/>
            <ac:cxnSpMk id="51" creationId="{0E39A431-D9B9-1D66-AFF4-B706463D34B8}"/>
          </ac:cxnSpMkLst>
        </pc:cxnChg>
        <pc:cxnChg chg="mod">
          <ac:chgData name="Phillip Kaufman" userId="c001b2a046940d7c" providerId="LiveId" clId="{5CB25B10-5B1C-4017-B167-ED3104435743}" dt="2024-05-30T06:17:26.248" v="9529" actId="165"/>
          <ac:cxnSpMkLst>
            <pc:docMk/>
            <pc:sldMk cId="2393263260" sldId="948"/>
            <ac:cxnSpMk id="51" creationId="{6E1318F1-CC5F-E350-33C7-CA7CFD06E9F2}"/>
          </ac:cxnSpMkLst>
        </pc:cxnChg>
        <pc:cxnChg chg="mod">
          <ac:chgData name="Phillip Kaufman" userId="c001b2a046940d7c" providerId="LiveId" clId="{5CB25B10-5B1C-4017-B167-ED3104435743}" dt="2024-05-14T06:46:49.142" v="761" actId="165"/>
          <ac:cxnSpMkLst>
            <pc:docMk/>
            <pc:sldMk cId="2393263260" sldId="948"/>
            <ac:cxnSpMk id="51" creationId="{D36D307B-02C5-80C8-C9C6-07C5E736FB5A}"/>
          </ac:cxnSpMkLst>
        </pc:cxnChg>
        <pc:cxnChg chg="mod">
          <ac:chgData name="Phillip Kaufman" userId="c001b2a046940d7c" providerId="LiveId" clId="{5CB25B10-5B1C-4017-B167-ED3104435743}" dt="2024-05-14T06:46:49.142" v="761" actId="165"/>
          <ac:cxnSpMkLst>
            <pc:docMk/>
            <pc:sldMk cId="2393263260" sldId="948"/>
            <ac:cxnSpMk id="52" creationId="{31FA25E4-ACE0-6016-6B92-79B317A21480}"/>
          </ac:cxnSpMkLst>
        </pc:cxnChg>
        <pc:cxnChg chg="mod">
          <ac:chgData name="Phillip Kaufman" userId="c001b2a046940d7c" providerId="LiveId" clId="{5CB25B10-5B1C-4017-B167-ED3104435743}" dt="2024-05-30T06:17:26.248" v="9529" actId="165"/>
          <ac:cxnSpMkLst>
            <pc:docMk/>
            <pc:sldMk cId="2393263260" sldId="948"/>
            <ac:cxnSpMk id="52" creationId="{33908AF0-AD99-7EA4-F19C-220E6E570DE4}"/>
          </ac:cxnSpMkLst>
        </pc:cxnChg>
        <pc:cxnChg chg="mod">
          <ac:chgData name="Phillip Kaufman" userId="c001b2a046940d7c" providerId="LiveId" clId="{5CB25B10-5B1C-4017-B167-ED3104435743}" dt="2024-05-18T02:57:22.048" v="2628"/>
          <ac:cxnSpMkLst>
            <pc:docMk/>
            <pc:sldMk cId="2393263260" sldId="948"/>
            <ac:cxnSpMk id="52" creationId="{5B2AE2E8-33B3-8872-2AA2-F7103775C58A}"/>
          </ac:cxnSpMkLst>
        </pc:cxnChg>
        <pc:cxnChg chg="mod">
          <ac:chgData name="Phillip Kaufman" userId="c001b2a046940d7c" providerId="LiveId" clId="{5CB25B10-5B1C-4017-B167-ED3104435743}" dt="2024-06-02T23:34:31.806" v="12144"/>
          <ac:cxnSpMkLst>
            <pc:docMk/>
            <pc:sldMk cId="2393263260" sldId="948"/>
            <ac:cxnSpMk id="52" creationId="{BAE01F96-F0B2-FFD1-7787-C8EFF7DDAF79}"/>
          </ac:cxnSpMkLst>
        </pc:cxnChg>
        <pc:cxnChg chg="mod">
          <ac:chgData name="Phillip Kaufman" userId="c001b2a046940d7c" providerId="LiveId" clId="{5CB25B10-5B1C-4017-B167-ED3104435743}" dt="2024-06-02T23:34:31.806" v="12144"/>
          <ac:cxnSpMkLst>
            <pc:docMk/>
            <pc:sldMk cId="2393263260" sldId="948"/>
            <ac:cxnSpMk id="53" creationId="{8EEADB50-AA63-4E4B-3533-40350F3CCBFE}"/>
          </ac:cxnSpMkLst>
        </pc:cxnChg>
        <pc:cxnChg chg="mod">
          <ac:chgData name="Phillip Kaufman" userId="c001b2a046940d7c" providerId="LiveId" clId="{5CB25B10-5B1C-4017-B167-ED3104435743}" dt="2024-05-14T06:46:49.142" v="761" actId="165"/>
          <ac:cxnSpMkLst>
            <pc:docMk/>
            <pc:sldMk cId="2393263260" sldId="948"/>
            <ac:cxnSpMk id="53" creationId="{BE63D584-156B-6D42-DDDE-05195CFC99B2}"/>
          </ac:cxnSpMkLst>
        </pc:cxnChg>
        <pc:cxnChg chg="mod">
          <ac:chgData name="Phillip Kaufman" userId="c001b2a046940d7c" providerId="LiveId" clId="{5CB25B10-5B1C-4017-B167-ED3104435743}" dt="2024-05-18T02:57:22.048" v="2628"/>
          <ac:cxnSpMkLst>
            <pc:docMk/>
            <pc:sldMk cId="2393263260" sldId="948"/>
            <ac:cxnSpMk id="53" creationId="{CCA80876-C5FA-453B-8A25-5CAC398CF13C}"/>
          </ac:cxnSpMkLst>
        </pc:cxnChg>
        <pc:cxnChg chg="mod">
          <ac:chgData name="Phillip Kaufman" userId="c001b2a046940d7c" providerId="LiveId" clId="{5CB25B10-5B1C-4017-B167-ED3104435743}" dt="2024-05-30T06:17:26.248" v="9529" actId="165"/>
          <ac:cxnSpMkLst>
            <pc:docMk/>
            <pc:sldMk cId="2393263260" sldId="948"/>
            <ac:cxnSpMk id="53" creationId="{FDEF7B06-A47B-219D-23E8-B1ADA6BE6C41}"/>
          </ac:cxnSpMkLst>
        </pc:cxnChg>
        <pc:cxnChg chg="mod">
          <ac:chgData name="Phillip Kaufman" userId="c001b2a046940d7c" providerId="LiveId" clId="{5CB25B10-5B1C-4017-B167-ED3104435743}" dt="2024-05-30T06:17:26.248" v="9529" actId="165"/>
          <ac:cxnSpMkLst>
            <pc:docMk/>
            <pc:sldMk cId="2393263260" sldId="948"/>
            <ac:cxnSpMk id="54" creationId="{863D072B-AD2A-ABB9-3F1A-D5F0128FB513}"/>
          </ac:cxnSpMkLst>
        </pc:cxnChg>
        <pc:cxnChg chg="mod">
          <ac:chgData name="Phillip Kaufman" userId="c001b2a046940d7c" providerId="LiveId" clId="{5CB25B10-5B1C-4017-B167-ED3104435743}" dt="2024-05-18T02:57:22.048" v="2628"/>
          <ac:cxnSpMkLst>
            <pc:docMk/>
            <pc:sldMk cId="2393263260" sldId="948"/>
            <ac:cxnSpMk id="54" creationId="{BBDE4469-6C6F-0237-B150-924197808677}"/>
          </ac:cxnSpMkLst>
        </pc:cxnChg>
        <pc:cxnChg chg="mod">
          <ac:chgData name="Phillip Kaufman" userId="c001b2a046940d7c" providerId="LiveId" clId="{5CB25B10-5B1C-4017-B167-ED3104435743}" dt="2024-05-14T06:46:49.142" v="761" actId="165"/>
          <ac:cxnSpMkLst>
            <pc:docMk/>
            <pc:sldMk cId="2393263260" sldId="948"/>
            <ac:cxnSpMk id="54" creationId="{FD4F4423-B844-C803-5058-4DBC20B311E8}"/>
          </ac:cxnSpMkLst>
        </pc:cxnChg>
        <pc:cxnChg chg="mod">
          <ac:chgData name="Phillip Kaufman" userId="c001b2a046940d7c" providerId="LiveId" clId="{5CB25B10-5B1C-4017-B167-ED3104435743}" dt="2024-05-30T06:17:26.248" v="9529" actId="165"/>
          <ac:cxnSpMkLst>
            <pc:docMk/>
            <pc:sldMk cId="2393263260" sldId="948"/>
            <ac:cxnSpMk id="55" creationId="{6B033858-8481-098F-2FF4-5B7935E24659}"/>
          </ac:cxnSpMkLst>
        </pc:cxnChg>
        <pc:cxnChg chg="mod">
          <ac:chgData name="Phillip Kaufman" userId="c001b2a046940d7c" providerId="LiveId" clId="{5CB25B10-5B1C-4017-B167-ED3104435743}" dt="2024-05-18T02:57:22.048" v="2628"/>
          <ac:cxnSpMkLst>
            <pc:docMk/>
            <pc:sldMk cId="2393263260" sldId="948"/>
            <ac:cxnSpMk id="55" creationId="{A617D45B-6B4A-3F5D-CFFE-6F83B6B4EEAA}"/>
          </ac:cxnSpMkLst>
        </pc:cxnChg>
        <pc:cxnChg chg="mod">
          <ac:chgData name="Phillip Kaufman" userId="c001b2a046940d7c" providerId="LiveId" clId="{5CB25B10-5B1C-4017-B167-ED3104435743}" dt="2024-05-14T06:46:49.142" v="761" actId="165"/>
          <ac:cxnSpMkLst>
            <pc:docMk/>
            <pc:sldMk cId="2393263260" sldId="948"/>
            <ac:cxnSpMk id="55" creationId="{E3351E88-BA86-13A8-CF12-421E10FD3914}"/>
          </ac:cxnSpMkLst>
        </pc:cxnChg>
        <pc:cxnChg chg="mod">
          <ac:chgData name="Phillip Kaufman" userId="c001b2a046940d7c" providerId="LiveId" clId="{5CB25B10-5B1C-4017-B167-ED3104435743}" dt="2024-05-14T06:46:49.142" v="761" actId="165"/>
          <ac:cxnSpMkLst>
            <pc:docMk/>
            <pc:sldMk cId="2393263260" sldId="948"/>
            <ac:cxnSpMk id="56" creationId="{1F8E5DFD-ADB4-173C-1F9A-BA2F5A56B532}"/>
          </ac:cxnSpMkLst>
        </pc:cxnChg>
        <pc:cxnChg chg="mod">
          <ac:chgData name="Phillip Kaufman" userId="c001b2a046940d7c" providerId="LiveId" clId="{5CB25B10-5B1C-4017-B167-ED3104435743}" dt="2024-05-30T06:17:26.248" v="9529" actId="165"/>
          <ac:cxnSpMkLst>
            <pc:docMk/>
            <pc:sldMk cId="2393263260" sldId="948"/>
            <ac:cxnSpMk id="56" creationId="{51D28288-1CF4-183B-25B1-89E69AC4F68C}"/>
          </ac:cxnSpMkLst>
        </pc:cxnChg>
        <pc:cxnChg chg="mod">
          <ac:chgData name="Phillip Kaufman" userId="c001b2a046940d7c" providerId="LiveId" clId="{5CB25B10-5B1C-4017-B167-ED3104435743}" dt="2024-05-18T02:57:22.048" v="2628"/>
          <ac:cxnSpMkLst>
            <pc:docMk/>
            <pc:sldMk cId="2393263260" sldId="948"/>
            <ac:cxnSpMk id="56" creationId="{DA6F6525-CCBC-48DC-172B-D0F0E8C4AE0A}"/>
          </ac:cxnSpMkLst>
        </pc:cxnChg>
        <pc:cxnChg chg="mod">
          <ac:chgData name="Phillip Kaufman" userId="c001b2a046940d7c" providerId="LiveId" clId="{5CB25B10-5B1C-4017-B167-ED3104435743}" dt="2024-05-18T02:57:22.048" v="2628"/>
          <ac:cxnSpMkLst>
            <pc:docMk/>
            <pc:sldMk cId="2393263260" sldId="948"/>
            <ac:cxnSpMk id="57" creationId="{66C987B6-DE32-F938-4794-9707A0A1436F}"/>
          </ac:cxnSpMkLst>
        </pc:cxnChg>
        <pc:cxnChg chg="mod">
          <ac:chgData name="Phillip Kaufman" userId="c001b2a046940d7c" providerId="LiveId" clId="{5CB25B10-5B1C-4017-B167-ED3104435743}" dt="2024-05-30T06:17:26.248" v="9529" actId="165"/>
          <ac:cxnSpMkLst>
            <pc:docMk/>
            <pc:sldMk cId="2393263260" sldId="948"/>
            <ac:cxnSpMk id="57" creationId="{7861E755-8F9D-6326-4063-2CA4F1AD4B26}"/>
          </ac:cxnSpMkLst>
        </pc:cxnChg>
        <pc:cxnChg chg="mod">
          <ac:chgData name="Phillip Kaufman" userId="c001b2a046940d7c" providerId="LiveId" clId="{5CB25B10-5B1C-4017-B167-ED3104435743}" dt="2024-05-14T06:46:49.142" v="761" actId="165"/>
          <ac:cxnSpMkLst>
            <pc:docMk/>
            <pc:sldMk cId="2393263260" sldId="948"/>
            <ac:cxnSpMk id="57" creationId="{DA15F457-BBFF-816F-86F3-D217B54A0223}"/>
          </ac:cxnSpMkLst>
        </pc:cxnChg>
        <pc:cxnChg chg="mod">
          <ac:chgData name="Phillip Kaufman" userId="c001b2a046940d7c" providerId="LiveId" clId="{5CB25B10-5B1C-4017-B167-ED3104435743}" dt="2024-06-02T23:35:39.248" v="12164"/>
          <ac:cxnSpMkLst>
            <pc:docMk/>
            <pc:sldMk cId="2393263260" sldId="948"/>
            <ac:cxnSpMk id="58" creationId="{1F62B2C0-A28F-68A2-0E2A-819962B9CE0A}"/>
          </ac:cxnSpMkLst>
        </pc:cxnChg>
        <pc:cxnChg chg="mod">
          <ac:chgData name="Phillip Kaufman" userId="c001b2a046940d7c" providerId="LiveId" clId="{5CB25B10-5B1C-4017-B167-ED3104435743}" dt="2024-05-18T02:57:22.048" v="2628"/>
          <ac:cxnSpMkLst>
            <pc:docMk/>
            <pc:sldMk cId="2393263260" sldId="948"/>
            <ac:cxnSpMk id="58" creationId="{419DF9F4-B419-9465-000B-361395A38B5D}"/>
          </ac:cxnSpMkLst>
        </pc:cxnChg>
        <pc:cxnChg chg="mod">
          <ac:chgData name="Phillip Kaufman" userId="c001b2a046940d7c" providerId="LiveId" clId="{5CB25B10-5B1C-4017-B167-ED3104435743}" dt="2024-05-30T06:17:26.248" v="9529" actId="165"/>
          <ac:cxnSpMkLst>
            <pc:docMk/>
            <pc:sldMk cId="2393263260" sldId="948"/>
            <ac:cxnSpMk id="58" creationId="{B2FD0E75-DDA7-3DCC-1CFA-9CF9F13D6ABA}"/>
          </ac:cxnSpMkLst>
        </pc:cxnChg>
        <pc:cxnChg chg="mod">
          <ac:chgData name="Phillip Kaufman" userId="c001b2a046940d7c" providerId="LiveId" clId="{5CB25B10-5B1C-4017-B167-ED3104435743}" dt="2024-05-14T06:46:49.142" v="761" actId="165"/>
          <ac:cxnSpMkLst>
            <pc:docMk/>
            <pc:sldMk cId="2393263260" sldId="948"/>
            <ac:cxnSpMk id="58" creationId="{DBC2B328-5A67-6BDF-1E69-0F058027708A}"/>
          </ac:cxnSpMkLst>
        </pc:cxnChg>
        <pc:cxnChg chg="mod">
          <ac:chgData name="Phillip Kaufman" userId="c001b2a046940d7c" providerId="LiveId" clId="{5CB25B10-5B1C-4017-B167-ED3104435743}" dt="2024-05-30T06:17:26.248" v="9529" actId="165"/>
          <ac:cxnSpMkLst>
            <pc:docMk/>
            <pc:sldMk cId="2393263260" sldId="948"/>
            <ac:cxnSpMk id="59" creationId="{38CE0FC2-8F8D-285D-EF60-525F4B837C85}"/>
          </ac:cxnSpMkLst>
        </pc:cxnChg>
        <pc:cxnChg chg="mod">
          <ac:chgData name="Phillip Kaufman" userId="c001b2a046940d7c" providerId="LiveId" clId="{5CB25B10-5B1C-4017-B167-ED3104435743}" dt="2024-05-18T02:57:22.048" v="2628"/>
          <ac:cxnSpMkLst>
            <pc:docMk/>
            <pc:sldMk cId="2393263260" sldId="948"/>
            <ac:cxnSpMk id="59" creationId="{5BE96F0C-1599-F49C-4B67-AD264159AD30}"/>
          </ac:cxnSpMkLst>
        </pc:cxnChg>
        <pc:cxnChg chg="mod">
          <ac:chgData name="Phillip Kaufman" userId="c001b2a046940d7c" providerId="LiveId" clId="{5CB25B10-5B1C-4017-B167-ED3104435743}" dt="2024-06-02T23:35:39.248" v="12164"/>
          <ac:cxnSpMkLst>
            <pc:docMk/>
            <pc:sldMk cId="2393263260" sldId="948"/>
            <ac:cxnSpMk id="59" creationId="{A8333B79-19A5-9AF7-05C7-5E29A98733E0}"/>
          </ac:cxnSpMkLst>
        </pc:cxnChg>
        <pc:cxnChg chg="mod">
          <ac:chgData name="Phillip Kaufman" userId="c001b2a046940d7c" providerId="LiveId" clId="{5CB25B10-5B1C-4017-B167-ED3104435743}" dt="2024-05-14T06:46:49.142" v="761" actId="165"/>
          <ac:cxnSpMkLst>
            <pc:docMk/>
            <pc:sldMk cId="2393263260" sldId="948"/>
            <ac:cxnSpMk id="59" creationId="{CCF0A509-80B9-501E-E15B-7A0E0870DBB3}"/>
          </ac:cxnSpMkLst>
        </pc:cxnChg>
        <pc:cxnChg chg="mod">
          <ac:chgData name="Phillip Kaufman" userId="c001b2a046940d7c" providerId="LiveId" clId="{5CB25B10-5B1C-4017-B167-ED3104435743}" dt="2024-05-18T02:57:22.048" v="2628"/>
          <ac:cxnSpMkLst>
            <pc:docMk/>
            <pc:sldMk cId="2393263260" sldId="948"/>
            <ac:cxnSpMk id="60" creationId="{202AE9FE-E4E1-EE23-BF94-B498794A23E7}"/>
          </ac:cxnSpMkLst>
        </pc:cxnChg>
        <pc:cxnChg chg="mod">
          <ac:chgData name="Phillip Kaufman" userId="c001b2a046940d7c" providerId="LiveId" clId="{5CB25B10-5B1C-4017-B167-ED3104435743}" dt="2024-05-30T06:17:26.248" v="9529" actId="165"/>
          <ac:cxnSpMkLst>
            <pc:docMk/>
            <pc:sldMk cId="2393263260" sldId="948"/>
            <ac:cxnSpMk id="60" creationId="{245BDF49-D806-BC4D-DEB5-C25E8ABAED40}"/>
          </ac:cxnSpMkLst>
        </pc:cxnChg>
        <pc:cxnChg chg="mod">
          <ac:chgData name="Phillip Kaufman" userId="c001b2a046940d7c" providerId="LiveId" clId="{5CB25B10-5B1C-4017-B167-ED3104435743}" dt="2024-06-02T23:35:39.248" v="12164"/>
          <ac:cxnSpMkLst>
            <pc:docMk/>
            <pc:sldMk cId="2393263260" sldId="948"/>
            <ac:cxnSpMk id="60" creationId="{41C1ED8C-1D82-DF57-F4C9-5AD31F3EB13F}"/>
          </ac:cxnSpMkLst>
        </pc:cxnChg>
        <pc:cxnChg chg="mod">
          <ac:chgData name="Phillip Kaufman" userId="c001b2a046940d7c" providerId="LiveId" clId="{5CB25B10-5B1C-4017-B167-ED3104435743}" dt="2024-05-14T06:46:49.142" v="761" actId="165"/>
          <ac:cxnSpMkLst>
            <pc:docMk/>
            <pc:sldMk cId="2393263260" sldId="948"/>
            <ac:cxnSpMk id="60" creationId="{96DD0E06-569C-6B4F-907B-DDEC5DE10E95}"/>
          </ac:cxnSpMkLst>
        </pc:cxnChg>
        <pc:cxnChg chg="mod">
          <ac:chgData name="Phillip Kaufman" userId="c001b2a046940d7c" providerId="LiveId" clId="{5CB25B10-5B1C-4017-B167-ED3104435743}" dt="2024-06-02T23:35:39.248" v="12164"/>
          <ac:cxnSpMkLst>
            <pc:docMk/>
            <pc:sldMk cId="2393263260" sldId="948"/>
            <ac:cxnSpMk id="61" creationId="{5660369F-4882-66E6-54BE-D08886996237}"/>
          </ac:cxnSpMkLst>
        </pc:cxnChg>
        <pc:cxnChg chg="mod">
          <ac:chgData name="Phillip Kaufman" userId="c001b2a046940d7c" providerId="LiveId" clId="{5CB25B10-5B1C-4017-B167-ED3104435743}" dt="2024-05-30T06:17:26.248" v="9529" actId="165"/>
          <ac:cxnSpMkLst>
            <pc:docMk/>
            <pc:sldMk cId="2393263260" sldId="948"/>
            <ac:cxnSpMk id="61" creationId="{898222D8-2276-D892-FAD6-CF9E2C92AA13}"/>
          </ac:cxnSpMkLst>
        </pc:cxnChg>
        <pc:cxnChg chg="mod">
          <ac:chgData name="Phillip Kaufman" userId="c001b2a046940d7c" providerId="LiveId" clId="{5CB25B10-5B1C-4017-B167-ED3104435743}" dt="2024-06-02T23:35:39.248" v="12164"/>
          <ac:cxnSpMkLst>
            <pc:docMk/>
            <pc:sldMk cId="2393263260" sldId="948"/>
            <ac:cxnSpMk id="62" creationId="{032DD686-EE6A-C45B-0DF6-BE6AF3B532CE}"/>
          </ac:cxnSpMkLst>
        </pc:cxnChg>
        <pc:cxnChg chg="mod">
          <ac:chgData name="Phillip Kaufman" userId="c001b2a046940d7c" providerId="LiveId" clId="{5CB25B10-5B1C-4017-B167-ED3104435743}" dt="2024-05-30T06:17:26.248" v="9529" actId="165"/>
          <ac:cxnSpMkLst>
            <pc:docMk/>
            <pc:sldMk cId="2393263260" sldId="948"/>
            <ac:cxnSpMk id="62" creationId="{10C8DE57-9671-E79E-69F3-F250173995D3}"/>
          </ac:cxnSpMkLst>
        </pc:cxnChg>
        <pc:cxnChg chg="mod">
          <ac:chgData name="Phillip Kaufman" userId="c001b2a046940d7c" providerId="LiveId" clId="{5CB25B10-5B1C-4017-B167-ED3104435743}" dt="2024-06-02T23:35:39.248" v="12164"/>
          <ac:cxnSpMkLst>
            <pc:docMk/>
            <pc:sldMk cId="2393263260" sldId="948"/>
            <ac:cxnSpMk id="63" creationId="{D2D14784-CE6F-8E7A-41B4-5E598CDDC310}"/>
          </ac:cxnSpMkLst>
        </pc:cxnChg>
        <pc:cxnChg chg="mod">
          <ac:chgData name="Phillip Kaufman" userId="c001b2a046940d7c" providerId="LiveId" clId="{5CB25B10-5B1C-4017-B167-ED3104435743}" dt="2024-05-30T06:17:26.248" v="9529" actId="165"/>
          <ac:cxnSpMkLst>
            <pc:docMk/>
            <pc:sldMk cId="2393263260" sldId="948"/>
            <ac:cxnSpMk id="63" creationId="{EE8744AA-3FD0-D954-AFAD-B8F938C74A57}"/>
          </ac:cxnSpMkLst>
        </pc:cxnChg>
        <pc:cxnChg chg="mod">
          <ac:chgData name="Phillip Kaufman" userId="c001b2a046940d7c" providerId="LiveId" clId="{5CB25B10-5B1C-4017-B167-ED3104435743}" dt="2024-06-02T23:35:39.248" v="12164"/>
          <ac:cxnSpMkLst>
            <pc:docMk/>
            <pc:sldMk cId="2393263260" sldId="948"/>
            <ac:cxnSpMk id="64" creationId="{0BB4BD86-9DB8-6B61-5334-45646FB61FD5}"/>
          </ac:cxnSpMkLst>
        </pc:cxnChg>
        <pc:cxnChg chg="mod">
          <ac:chgData name="Phillip Kaufman" userId="c001b2a046940d7c" providerId="LiveId" clId="{5CB25B10-5B1C-4017-B167-ED3104435743}" dt="2024-05-14T06:46:49.142" v="761" actId="165"/>
          <ac:cxnSpMkLst>
            <pc:docMk/>
            <pc:sldMk cId="2393263260" sldId="948"/>
            <ac:cxnSpMk id="64" creationId="{23B0D789-C037-C887-F6E7-4BEAF0457F20}"/>
          </ac:cxnSpMkLst>
        </pc:cxnChg>
        <pc:cxnChg chg="mod">
          <ac:chgData name="Phillip Kaufman" userId="c001b2a046940d7c" providerId="LiveId" clId="{5CB25B10-5B1C-4017-B167-ED3104435743}" dt="2024-05-30T06:17:26.248" v="9529" actId="165"/>
          <ac:cxnSpMkLst>
            <pc:docMk/>
            <pc:sldMk cId="2393263260" sldId="948"/>
            <ac:cxnSpMk id="64" creationId="{3C88AD28-2AEF-4FB1-3238-840C1D2C64C8}"/>
          </ac:cxnSpMkLst>
        </pc:cxnChg>
        <pc:cxnChg chg="mod">
          <ac:chgData name="Phillip Kaufman" userId="c001b2a046940d7c" providerId="LiveId" clId="{5CB25B10-5B1C-4017-B167-ED3104435743}" dt="2024-05-18T02:57:22.048" v="2628"/>
          <ac:cxnSpMkLst>
            <pc:docMk/>
            <pc:sldMk cId="2393263260" sldId="948"/>
            <ac:cxnSpMk id="64" creationId="{BE9BB9D7-5DEE-EF87-CE34-D82DF714DB1B}"/>
          </ac:cxnSpMkLst>
        </pc:cxnChg>
        <pc:cxnChg chg="mod">
          <ac:chgData name="Phillip Kaufman" userId="c001b2a046940d7c" providerId="LiveId" clId="{5CB25B10-5B1C-4017-B167-ED3104435743}" dt="2024-05-14T06:46:49.142" v="761" actId="165"/>
          <ac:cxnSpMkLst>
            <pc:docMk/>
            <pc:sldMk cId="2393263260" sldId="948"/>
            <ac:cxnSpMk id="65" creationId="{1A3D2E94-E39D-E03C-DBDF-9280AC71B4E7}"/>
          </ac:cxnSpMkLst>
        </pc:cxnChg>
        <pc:cxnChg chg="mod">
          <ac:chgData name="Phillip Kaufman" userId="c001b2a046940d7c" providerId="LiveId" clId="{5CB25B10-5B1C-4017-B167-ED3104435743}" dt="2024-05-30T06:17:26.248" v="9529" actId="165"/>
          <ac:cxnSpMkLst>
            <pc:docMk/>
            <pc:sldMk cId="2393263260" sldId="948"/>
            <ac:cxnSpMk id="65" creationId="{82512ADE-AA53-4F71-F7EB-59822D1A7336}"/>
          </ac:cxnSpMkLst>
        </pc:cxnChg>
        <pc:cxnChg chg="mod">
          <ac:chgData name="Phillip Kaufman" userId="c001b2a046940d7c" providerId="LiveId" clId="{5CB25B10-5B1C-4017-B167-ED3104435743}" dt="2024-05-18T02:57:22.048" v="2628"/>
          <ac:cxnSpMkLst>
            <pc:docMk/>
            <pc:sldMk cId="2393263260" sldId="948"/>
            <ac:cxnSpMk id="65" creationId="{85781950-07FA-120D-1741-147E2C563333}"/>
          </ac:cxnSpMkLst>
        </pc:cxnChg>
        <pc:cxnChg chg="mod">
          <ac:chgData name="Phillip Kaufman" userId="c001b2a046940d7c" providerId="LiveId" clId="{5CB25B10-5B1C-4017-B167-ED3104435743}" dt="2024-06-02T23:35:39.248" v="12164"/>
          <ac:cxnSpMkLst>
            <pc:docMk/>
            <pc:sldMk cId="2393263260" sldId="948"/>
            <ac:cxnSpMk id="65" creationId="{F6771B5E-10C0-C61E-21AC-A8A176F4E14E}"/>
          </ac:cxnSpMkLst>
        </pc:cxnChg>
        <pc:cxnChg chg="mod">
          <ac:chgData name="Phillip Kaufman" userId="c001b2a046940d7c" providerId="LiveId" clId="{5CB25B10-5B1C-4017-B167-ED3104435743}" dt="2024-06-02T23:35:39.248" v="12164"/>
          <ac:cxnSpMkLst>
            <pc:docMk/>
            <pc:sldMk cId="2393263260" sldId="948"/>
            <ac:cxnSpMk id="66" creationId="{426B563F-BE75-1444-3F23-32064893C17B}"/>
          </ac:cxnSpMkLst>
        </pc:cxnChg>
        <pc:cxnChg chg="mod">
          <ac:chgData name="Phillip Kaufman" userId="c001b2a046940d7c" providerId="LiveId" clId="{5CB25B10-5B1C-4017-B167-ED3104435743}" dt="2024-05-30T06:20:55.013" v="9576"/>
          <ac:cxnSpMkLst>
            <pc:docMk/>
            <pc:sldMk cId="2393263260" sldId="948"/>
            <ac:cxnSpMk id="66" creationId="{46D0E0DA-DE2B-0926-2A9F-F57A581F63C0}"/>
          </ac:cxnSpMkLst>
        </pc:cxnChg>
        <pc:cxnChg chg="mod">
          <ac:chgData name="Phillip Kaufman" userId="c001b2a046940d7c" providerId="LiveId" clId="{5CB25B10-5B1C-4017-B167-ED3104435743}" dt="2024-06-02T23:35:39.248" v="12164"/>
          <ac:cxnSpMkLst>
            <pc:docMk/>
            <pc:sldMk cId="2393263260" sldId="948"/>
            <ac:cxnSpMk id="68" creationId="{C9170259-E808-2D0E-A8C1-43B78FED61AD}"/>
          </ac:cxnSpMkLst>
        </pc:cxnChg>
        <pc:cxnChg chg="mod">
          <ac:chgData name="Phillip Kaufman" userId="c001b2a046940d7c" providerId="LiveId" clId="{5CB25B10-5B1C-4017-B167-ED3104435743}" dt="2024-05-14T06:47:56.371" v="780" actId="165"/>
          <ac:cxnSpMkLst>
            <pc:docMk/>
            <pc:sldMk cId="2393263260" sldId="948"/>
            <ac:cxnSpMk id="69" creationId="{255BF62A-5D0A-4DC8-A8E8-29F2FD8C71DE}"/>
          </ac:cxnSpMkLst>
        </pc:cxnChg>
        <pc:cxnChg chg="mod">
          <ac:chgData name="Phillip Kaufman" userId="c001b2a046940d7c" providerId="LiveId" clId="{5CB25B10-5B1C-4017-B167-ED3104435743}" dt="2024-05-30T06:17:26.248" v="9529" actId="165"/>
          <ac:cxnSpMkLst>
            <pc:docMk/>
            <pc:sldMk cId="2393263260" sldId="948"/>
            <ac:cxnSpMk id="69" creationId="{3C4F5293-F1AD-A0D2-CB95-5FEF6613F466}"/>
          </ac:cxnSpMkLst>
        </pc:cxnChg>
        <pc:cxnChg chg="mod">
          <ac:chgData name="Phillip Kaufman" userId="c001b2a046940d7c" providerId="LiveId" clId="{5CB25B10-5B1C-4017-B167-ED3104435743}" dt="2024-06-02T23:35:39.248" v="12164"/>
          <ac:cxnSpMkLst>
            <pc:docMk/>
            <pc:sldMk cId="2393263260" sldId="948"/>
            <ac:cxnSpMk id="69" creationId="{F14E9DF4-372C-385E-509C-076864F4F447}"/>
          </ac:cxnSpMkLst>
        </pc:cxnChg>
        <pc:cxnChg chg="mod">
          <ac:chgData name="Phillip Kaufman" userId="c001b2a046940d7c" providerId="LiveId" clId="{5CB25B10-5B1C-4017-B167-ED3104435743}" dt="2024-05-30T06:17:26.248" v="9529" actId="165"/>
          <ac:cxnSpMkLst>
            <pc:docMk/>
            <pc:sldMk cId="2393263260" sldId="948"/>
            <ac:cxnSpMk id="70" creationId="{32C0B777-17BC-0593-6687-1AC4971A88A0}"/>
          </ac:cxnSpMkLst>
        </pc:cxnChg>
        <pc:cxnChg chg="mod">
          <ac:chgData name="Phillip Kaufman" userId="c001b2a046940d7c" providerId="LiveId" clId="{5CB25B10-5B1C-4017-B167-ED3104435743}" dt="2024-06-02T23:35:39.248" v="12164"/>
          <ac:cxnSpMkLst>
            <pc:docMk/>
            <pc:sldMk cId="2393263260" sldId="948"/>
            <ac:cxnSpMk id="70" creationId="{714A676A-7895-7CCD-A539-BC71D3CE2EF4}"/>
          </ac:cxnSpMkLst>
        </pc:cxnChg>
        <pc:cxnChg chg="mod">
          <ac:chgData name="Phillip Kaufman" userId="c001b2a046940d7c" providerId="LiveId" clId="{5CB25B10-5B1C-4017-B167-ED3104435743}" dt="2024-05-14T06:47:56.371" v="780" actId="165"/>
          <ac:cxnSpMkLst>
            <pc:docMk/>
            <pc:sldMk cId="2393263260" sldId="948"/>
            <ac:cxnSpMk id="70" creationId="{9574381F-BB44-A14D-2E02-E0471FB9C4A2}"/>
          </ac:cxnSpMkLst>
        </pc:cxnChg>
        <pc:cxnChg chg="mod">
          <ac:chgData name="Phillip Kaufman" userId="c001b2a046940d7c" providerId="LiveId" clId="{5CB25B10-5B1C-4017-B167-ED3104435743}" dt="2024-05-30T06:17:26.248" v="9529" actId="165"/>
          <ac:cxnSpMkLst>
            <pc:docMk/>
            <pc:sldMk cId="2393263260" sldId="948"/>
            <ac:cxnSpMk id="71" creationId="{152A274B-5809-70F2-7167-4C685AF3B48E}"/>
          </ac:cxnSpMkLst>
        </pc:cxnChg>
        <pc:cxnChg chg="mod">
          <ac:chgData name="Phillip Kaufman" userId="c001b2a046940d7c" providerId="LiveId" clId="{5CB25B10-5B1C-4017-B167-ED3104435743}" dt="2024-06-02T23:35:39.248" v="12164"/>
          <ac:cxnSpMkLst>
            <pc:docMk/>
            <pc:sldMk cId="2393263260" sldId="948"/>
            <ac:cxnSpMk id="71" creationId="{8F5A97C2-AE85-03C8-47BD-2401E424CD9A}"/>
          </ac:cxnSpMkLst>
        </pc:cxnChg>
        <pc:cxnChg chg="mod">
          <ac:chgData name="Phillip Kaufman" userId="c001b2a046940d7c" providerId="LiveId" clId="{5CB25B10-5B1C-4017-B167-ED3104435743}" dt="2024-05-14T06:47:56.371" v="780" actId="165"/>
          <ac:cxnSpMkLst>
            <pc:docMk/>
            <pc:sldMk cId="2393263260" sldId="948"/>
            <ac:cxnSpMk id="71" creationId="{A52218FC-4597-2E4C-85FB-F5E63B58A186}"/>
          </ac:cxnSpMkLst>
        </pc:cxnChg>
        <pc:cxnChg chg="mod">
          <ac:chgData name="Phillip Kaufman" userId="c001b2a046940d7c" providerId="LiveId" clId="{5CB25B10-5B1C-4017-B167-ED3104435743}" dt="2024-06-02T23:35:39.248" v="12164"/>
          <ac:cxnSpMkLst>
            <pc:docMk/>
            <pc:sldMk cId="2393263260" sldId="948"/>
            <ac:cxnSpMk id="72" creationId="{49B78C7A-082B-9B9E-B95D-DBD41423E4AA}"/>
          </ac:cxnSpMkLst>
        </pc:cxnChg>
        <pc:cxnChg chg="mod">
          <ac:chgData name="Phillip Kaufman" userId="c001b2a046940d7c" providerId="LiveId" clId="{5CB25B10-5B1C-4017-B167-ED3104435743}" dt="2024-05-30T06:17:26.248" v="9529" actId="165"/>
          <ac:cxnSpMkLst>
            <pc:docMk/>
            <pc:sldMk cId="2393263260" sldId="948"/>
            <ac:cxnSpMk id="72" creationId="{9D00A196-57F5-85E5-9C96-48B3782B0D8B}"/>
          </ac:cxnSpMkLst>
        </pc:cxnChg>
        <pc:cxnChg chg="mod">
          <ac:chgData name="Phillip Kaufman" userId="c001b2a046940d7c" providerId="LiveId" clId="{5CB25B10-5B1C-4017-B167-ED3104435743}" dt="2024-05-14T06:47:56.371" v="780" actId="165"/>
          <ac:cxnSpMkLst>
            <pc:docMk/>
            <pc:sldMk cId="2393263260" sldId="948"/>
            <ac:cxnSpMk id="72" creationId="{DB7E1609-1F21-7DB8-9798-74F9A546C6C3}"/>
          </ac:cxnSpMkLst>
        </pc:cxnChg>
        <pc:cxnChg chg="mod">
          <ac:chgData name="Phillip Kaufman" userId="c001b2a046940d7c" providerId="LiveId" clId="{5CB25B10-5B1C-4017-B167-ED3104435743}" dt="2024-05-14T06:47:56.371" v="780" actId="165"/>
          <ac:cxnSpMkLst>
            <pc:docMk/>
            <pc:sldMk cId="2393263260" sldId="948"/>
            <ac:cxnSpMk id="73" creationId="{64E03C94-BF56-20AE-4D02-DA4B9B097052}"/>
          </ac:cxnSpMkLst>
        </pc:cxnChg>
        <pc:cxnChg chg="mod">
          <ac:chgData name="Phillip Kaufman" userId="c001b2a046940d7c" providerId="LiveId" clId="{5CB25B10-5B1C-4017-B167-ED3104435743}" dt="2024-05-30T06:17:26.248" v="9529" actId="165"/>
          <ac:cxnSpMkLst>
            <pc:docMk/>
            <pc:sldMk cId="2393263260" sldId="948"/>
            <ac:cxnSpMk id="73" creationId="{78F53B13-BF6A-4B3A-4A0D-9B64809A48B4}"/>
          </ac:cxnSpMkLst>
        </pc:cxnChg>
        <pc:cxnChg chg="mod">
          <ac:chgData name="Phillip Kaufman" userId="c001b2a046940d7c" providerId="LiveId" clId="{5CB25B10-5B1C-4017-B167-ED3104435743}" dt="2024-06-02T23:35:39.248" v="12164"/>
          <ac:cxnSpMkLst>
            <pc:docMk/>
            <pc:sldMk cId="2393263260" sldId="948"/>
            <ac:cxnSpMk id="73" creationId="{83CB1727-4BC2-CBDB-826D-F9C8806BC6AF}"/>
          </ac:cxnSpMkLst>
        </pc:cxnChg>
        <pc:cxnChg chg="mod">
          <ac:chgData name="Phillip Kaufman" userId="c001b2a046940d7c" providerId="LiveId" clId="{5CB25B10-5B1C-4017-B167-ED3104435743}" dt="2024-05-14T06:47:56.371" v="780" actId="165"/>
          <ac:cxnSpMkLst>
            <pc:docMk/>
            <pc:sldMk cId="2393263260" sldId="948"/>
            <ac:cxnSpMk id="74" creationId="{2E54C441-4BF3-115C-E5B9-A10A14EB2F40}"/>
          </ac:cxnSpMkLst>
        </pc:cxnChg>
        <pc:cxnChg chg="mod">
          <ac:chgData name="Phillip Kaufman" userId="c001b2a046940d7c" providerId="LiveId" clId="{5CB25B10-5B1C-4017-B167-ED3104435743}" dt="2024-06-02T23:35:39.248" v="12164"/>
          <ac:cxnSpMkLst>
            <pc:docMk/>
            <pc:sldMk cId="2393263260" sldId="948"/>
            <ac:cxnSpMk id="74" creationId="{64019B2C-D17C-325C-D4EE-5C11633C9442}"/>
          </ac:cxnSpMkLst>
        </pc:cxnChg>
        <pc:cxnChg chg="mod">
          <ac:chgData name="Phillip Kaufman" userId="c001b2a046940d7c" providerId="LiveId" clId="{5CB25B10-5B1C-4017-B167-ED3104435743}" dt="2024-05-30T06:17:26.248" v="9529" actId="165"/>
          <ac:cxnSpMkLst>
            <pc:docMk/>
            <pc:sldMk cId="2393263260" sldId="948"/>
            <ac:cxnSpMk id="74" creationId="{DA9A2B89-6E43-A696-D527-DAA82D28E45F}"/>
          </ac:cxnSpMkLst>
        </pc:cxnChg>
        <pc:cxnChg chg="mod">
          <ac:chgData name="Phillip Kaufman" userId="c001b2a046940d7c" providerId="LiveId" clId="{5CB25B10-5B1C-4017-B167-ED3104435743}" dt="2024-05-14T06:47:56.371" v="780" actId="165"/>
          <ac:cxnSpMkLst>
            <pc:docMk/>
            <pc:sldMk cId="2393263260" sldId="948"/>
            <ac:cxnSpMk id="75" creationId="{167EF795-1694-8543-5881-2C06F6A93C79}"/>
          </ac:cxnSpMkLst>
        </pc:cxnChg>
        <pc:cxnChg chg="mod">
          <ac:chgData name="Phillip Kaufman" userId="c001b2a046940d7c" providerId="LiveId" clId="{5CB25B10-5B1C-4017-B167-ED3104435743}" dt="2024-05-30T06:17:26.248" v="9529" actId="165"/>
          <ac:cxnSpMkLst>
            <pc:docMk/>
            <pc:sldMk cId="2393263260" sldId="948"/>
            <ac:cxnSpMk id="75" creationId="{77597238-DCFF-C47B-5E36-CCAF7EF20C26}"/>
          </ac:cxnSpMkLst>
        </pc:cxnChg>
        <pc:cxnChg chg="mod">
          <ac:chgData name="Phillip Kaufman" userId="c001b2a046940d7c" providerId="LiveId" clId="{5CB25B10-5B1C-4017-B167-ED3104435743}" dt="2024-06-02T23:35:39.248" v="12164"/>
          <ac:cxnSpMkLst>
            <pc:docMk/>
            <pc:sldMk cId="2393263260" sldId="948"/>
            <ac:cxnSpMk id="75" creationId="{F1FF081F-27D4-5169-09E5-68C82A53B18A}"/>
          </ac:cxnSpMkLst>
        </pc:cxnChg>
        <pc:cxnChg chg="mod">
          <ac:chgData name="Phillip Kaufman" userId="c001b2a046940d7c" providerId="LiveId" clId="{5CB25B10-5B1C-4017-B167-ED3104435743}" dt="2024-05-30T06:17:26.248" v="9529" actId="165"/>
          <ac:cxnSpMkLst>
            <pc:docMk/>
            <pc:sldMk cId="2393263260" sldId="948"/>
            <ac:cxnSpMk id="76" creationId="{2CCC02E5-F205-698F-44D4-C612AF7ECEBB}"/>
          </ac:cxnSpMkLst>
        </pc:cxnChg>
        <pc:cxnChg chg="mod">
          <ac:chgData name="Phillip Kaufman" userId="c001b2a046940d7c" providerId="LiveId" clId="{5CB25B10-5B1C-4017-B167-ED3104435743}" dt="2024-05-14T06:47:56.371" v="780" actId="165"/>
          <ac:cxnSpMkLst>
            <pc:docMk/>
            <pc:sldMk cId="2393263260" sldId="948"/>
            <ac:cxnSpMk id="76" creationId="{3A28F68E-C5BF-0F2F-9D1D-588130B15338}"/>
          </ac:cxnSpMkLst>
        </pc:cxnChg>
        <pc:cxnChg chg="mod">
          <ac:chgData name="Phillip Kaufman" userId="c001b2a046940d7c" providerId="LiveId" clId="{5CB25B10-5B1C-4017-B167-ED3104435743}" dt="2024-06-02T23:35:39.248" v="12164"/>
          <ac:cxnSpMkLst>
            <pc:docMk/>
            <pc:sldMk cId="2393263260" sldId="948"/>
            <ac:cxnSpMk id="76" creationId="{42DE7783-EB8F-10F6-E698-001420EBE23E}"/>
          </ac:cxnSpMkLst>
        </pc:cxnChg>
        <pc:cxnChg chg="mod">
          <ac:chgData name="Phillip Kaufman" userId="c001b2a046940d7c" providerId="LiveId" clId="{5CB25B10-5B1C-4017-B167-ED3104435743}" dt="2024-06-02T23:35:39.248" v="12164"/>
          <ac:cxnSpMkLst>
            <pc:docMk/>
            <pc:sldMk cId="2393263260" sldId="948"/>
            <ac:cxnSpMk id="77" creationId="{200D8949-A9E1-CC9F-B105-87FC9AAFCFDD}"/>
          </ac:cxnSpMkLst>
        </pc:cxnChg>
        <pc:cxnChg chg="mod">
          <ac:chgData name="Phillip Kaufman" userId="c001b2a046940d7c" providerId="LiveId" clId="{5CB25B10-5B1C-4017-B167-ED3104435743}" dt="2024-05-30T06:17:26.248" v="9529" actId="165"/>
          <ac:cxnSpMkLst>
            <pc:docMk/>
            <pc:sldMk cId="2393263260" sldId="948"/>
            <ac:cxnSpMk id="77" creationId="{665E3964-BE6B-A487-8329-96657CD951D5}"/>
          </ac:cxnSpMkLst>
        </pc:cxnChg>
        <pc:cxnChg chg="mod">
          <ac:chgData name="Phillip Kaufman" userId="c001b2a046940d7c" providerId="LiveId" clId="{5CB25B10-5B1C-4017-B167-ED3104435743}" dt="2024-05-14T06:47:56.371" v="780" actId="165"/>
          <ac:cxnSpMkLst>
            <pc:docMk/>
            <pc:sldMk cId="2393263260" sldId="948"/>
            <ac:cxnSpMk id="77" creationId="{D19CBA82-6615-32A2-BD37-5FBF43FC8FB8}"/>
          </ac:cxnSpMkLst>
        </pc:cxnChg>
        <pc:cxnChg chg="mod">
          <ac:chgData name="Phillip Kaufman" userId="c001b2a046940d7c" providerId="LiveId" clId="{5CB25B10-5B1C-4017-B167-ED3104435743}" dt="2024-06-02T23:35:39.248" v="12164"/>
          <ac:cxnSpMkLst>
            <pc:docMk/>
            <pc:sldMk cId="2393263260" sldId="948"/>
            <ac:cxnSpMk id="78" creationId="{1B0492B1-857F-2E13-9AF9-A34BB8A1F76E}"/>
          </ac:cxnSpMkLst>
        </pc:cxnChg>
        <pc:cxnChg chg="mod">
          <ac:chgData name="Phillip Kaufman" userId="c001b2a046940d7c" providerId="LiveId" clId="{5CB25B10-5B1C-4017-B167-ED3104435743}" dt="2024-05-14T06:47:56.371" v="780" actId="165"/>
          <ac:cxnSpMkLst>
            <pc:docMk/>
            <pc:sldMk cId="2393263260" sldId="948"/>
            <ac:cxnSpMk id="78" creationId="{E71ED2BD-603D-6DA8-44AB-BC50FCCB744B}"/>
          </ac:cxnSpMkLst>
        </pc:cxnChg>
        <pc:cxnChg chg="mod">
          <ac:chgData name="Phillip Kaufman" userId="c001b2a046940d7c" providerId="LiveId" clId="{5CB25B10-5B1C-4017-B167-ED3104435743}" dt="2024-05-14T06:47:56.371" v="780" actId="165"/>
          <ac:cxnSpMkLst>
            <pc:docMk/>
            <pc:sldMk cId="2393263260" sldId="948"/>
            <ac:cxnSpMk id="79" creationId="{7A584AFD-EDD6-530F-716E-D214ABD747BA}"/>
          </ac:cxnSpMkLst>
        </pc:cxnChg>
        <pc:cxnChg chg="mod">
          <ac:chgData name="Phillip Kaufman" userId="c001b2a046940d7c" providerId="LiveId" clId="{5CB25B10-5B1C-4017-B167-ED3104435743}" dt="2024-05-30T06:20:55.013" v="9576"/>
          <ac:cxnSpMkLst>
            <pc:docMk/>
            <pc:sldMk cId="2393263260" sldId="948"/>
            <ac:cxnSpMk id="79" creationId="{9BB4876D-5433-4A9C-234F-21714037F4E2}"/>
          </ac:cxnSpMkLst>
        </pc:cxnChg>
        <pc:cxnChg chg="mod">
          <ac:chgData name="Phillip Kaufman" userId="c001b2a046940d7c" providerId="LiveId" clId="{5CB25B10-5B1C-4017-B167-ED3104435743}" dt="2024-06-02T23:35:39.248" v="12164"/>
          <ac:cxnSpMkLst>
            <pc:docMk/>
            <pc:sldMk cId="2393263260" sldId="948"/>
            <ac:cxnSpMk id="79" creationId="{B23E770F-D349-A933-374B-325B280C6095}"/>
          </ac:cxnSpMkLst>
        </pc:cxnChg>
        <pc:cxnChg chg="mod">
          <ac:chgData name="Phillip Kaufman" userId="c001b2a046940d7c" providerId="LiveId" clId="{5CB25B10-5B1C-4017-B167-ED3104435743}" dt="2024-06-02T23:35:39.248" v="12164"/>
          <ac:cxnSpMkLst>
            <pc:docMk/>
            <pc:sldMk cId="2393263260" sldId="948"/>
            <ac:cxnSpMk id="80" creationId="{06270AA6-C5CF-0476-1762-6B4A051835C0}"/>
          </ac:cxnSpMkLst>
        </pc:cxnChg>
        <pc:cxnChg chg="mod">
          <ac:chgData name="Phillip Kaufman" userId="c001b2a046940d7c" providerId="LiveId" clId="{5CB25B10-5B1C-4017-B167-ED3104435743}" dt="2024-05-30T06:20:55.013" v="9576"/>
          <ac:cxnSpMkLst>
            <pc:docMk/>
            <pc:sldMk cId="2393263260" sldId="948"/>
            <ac:cxnSpMk id="80" creationId="{D41DE25A-81EF-CE48-0DE9-5B1163134EBF}"/>
          </ac:cxnSpMkLst>
        </pc:cxnChg>
        <pc:cxnChg chg="mod">
          <ac:chgData name="Phillip Kaufman" userId="c001b2a046940d7c" providerId="LiveId" clId="{5CB25B10-5B1C-4017-B167-ED3104435743}" dt="2024-05-14T06:47:56.371" v="780" actId="165"/>
          <ac:cxnSpMkLst>
            <pc:docMk/>
            <pc:sldMk cId="2393263260" sldId="948"/>
            <ac:cxnSpMk id="80" creationId="{D4C47B7A-4D78-8180-EAE3-FA42667B1877}"/>
          </ac:cxnSpMkLst>
        </pc:cxnChg>
        <pc:cxnChg chg="mod">
          <ac:chgData name="Phillip Kaufman" userId="c001b2a046940d7c" providerId="LiveId" clId="{5CB25B10-5B1C-4017-B167-ED3104435743}" dt="2024-05-14T06:47:56.371" v="780" actId="165"/>
          <ac:cxnSpMkLst>
            <pc:docMk/>
            <pc:sldMk cId="2393263260" sldId="948"/>
            <ac:cxnSpMk id="81" creationId="{097A9384-EA3D-835A-90DE-DD431DEF9CC8}"/>
          </ac:cxnSpMkLst>
        </pc:cxnChg>
        <pc:cxnChg chg="mod">
          <ac:chgData name="Phillip Kaufman" userId="c001b2a046940d7c" providerId="LiveId" clId="{5CB25B10-5B1C-4017-B167-ED3104435743}" dt="2024-05-30T06:20:55.013" v="9576"/>
          <ac:cxnSpMkLst>
            <pc:docMk/>
            <pc:sldMk cId="2393263260" sldId="948"/>
            <ac:cxnSpMk id="81" creationId="{B4CED3F8-2C65-8366-D90E-E133FFE59DC2}"/>
          </ac:cxnSpMkLst>
        </pc:cxnChg>
        <pc:cxnChg chg="mod">
          <ac:chgData name="Phillip Kaufman" userId="c001b2a046940d7c" providerId="LiveId" clId="{5CB25B10-5B1C-4017-B167-ED3104435743}" dt="2024-06-02T23:35:39.248" v="12164"/>
          <ac:cxnSpMkLst>
            <pc:docMk/>
            <pc:sldMk cId="2393263260" sldId="948"/>
            <ac:cxnSpMk id="81" creationId="{F557A7EC-8972-20FD-5DF6-E2B80973F289}"/>
          </ac:cxnSpMkLst>
        </pc:cxnChg>
        <pc:cxnChg chg="mod">
          <ac:chgData name="Phillip Kaufman" userId="c001b2a046940d7c" providerId="LiveId" clId="{5CB25B10-5B1C-4017-B167-ED3104435743}" dt="2024-05-30T06:20:55.013" v="9576"/>
          <ac:cxnSpMkLst>
            <pc:docMk/>
            <pc:sldMk cId="2393263260" sldId="948"/>
            <ac:cxnSpMk id="82" creationId="{5AEB4C55-6CCC-1B14-AF06-62A6CE45F67F}"/>
          </ac:cxnSpMkLst>
        </pc:cxnChg>
        <pc:cxnChg chg="mod">
          <ac:chgData name="Phillip Kaufman" userId="c001b2a046940d7c" providerId="LiveId" clId="{5CB25B10-5B1C-4017-B167-ED3104435743}" dt="2024-06-02T23:35:39.248" v="12164"/>
          <ac:cxnSpMkLst>
            <pc:docMk/>
            <pc:sldMk cId="2393263260" sldId="948"/>
            <ac:cxnSpMk id="82" creationId="{8CF75E48-7BD0-E756-16A6-F61AE40887A7}"/>
          </ac:cxnSpMkLst>
        </pc:cxnChg>
        <pc:cxnChg chg="mod">
          <ac:chgData name="Phillip Kaufman" userId="c001b2a046940d7c" providerId="LiveId" clId="{5CB25B10-5B1C-4017-B167-ED3104435743}" dt="2024-05-14T06:47:56.371" v="780" actId="165"/>
          <ac:cxnSpMkLst>
            <pc:docMk/>
            <pc:sldMk cId="2393263260" sldId="948"/>
            <ac:cxnSpMk id="82" creationId="{95EA4489-4B8D-6855-FCFA-C9C79AEC0BB1}"/>
          </ac:cxnSpMkLst>
        </pc:cxnChg>
        <pc:cxnChg chg="mod">
          <ac:chgData name="Phillip Kaufman" userId="c001b2a046940d7c" providerId="LiveId" clId="{5CB25B10-5B1C-4017-B167-ED3104435743}" dt="2024-06-02T23:35:39.248" v="12164"/>
          <ac:cxnSpMkLst>
            <pc:docMk/>
            <pc:sldMk cId="2393263260" sldId="948"/>
            <ac:cxnSpMk id="83" creationId="{30F81EAD-6828-EEEE-FAA9-F0A394894B15}"/>
          </ac:cxnSpMkLst>
        </pc:cxnChg>
        <pc:cxnChg chg="mod">
          <ac:chgData name="Phillip Kaufman" userId="c001b2a046940d7c" providerId="LiveId" clId="{5CB25B10-5B1C-4017-B167-ED3104435743}" dt="2024-05-30T06:20:55.013" v="9576"/>
          <ac:cxnSpMkLst>
            <pc:docMk/>
            <pc:sldMk cId="2393263260" sldId="948"/>
            <ac:cxnSpMk id="83" creationId="{3BEE66C4-5BF3-09B7-6E76-A70198283E45}"/>
          </ac:cxnSpMkLst>
        </pc:cxnChg>
        <pc:cxnChg chg="mod">
          <ac:chgData name="Phillip Kaufman" userId="c001b2a046940d7c" providerId="LiveId" clId="{5CB25B10-5B1C-4017-B167-ED3104435743}" dt="2024-05-14T06:47:56.371" v="780" actId="165"/>
          <ac:cxnSpMkLst>
            <pc:docMk/>
            <pc:sldMk cId="2393263260" sldId="948"/>
            <ac:cxnSpMk id="83" creationId="{A64358D6-E96F-F354-C50D-092BFB15EB00}"/>
          </ac:cxnSpMkLst>
        </pc:cxnChg>
        <pc:cxnChg chg="mod">
          <ac:chgData name="Phillip Kaufman" userId="c001b2a046940d7c" providerId="LiveId" clId="{5CB25B10-5B1C-4017-B167-ED3104435743}" dt="2024-05-14T06:47:56.371" v="780" actId="165"/>
          <ac:cxnSpMkLst>
            <pc:docMk/>
            <pc:sldMk cId="2393263260" sldId="948"/>
            <ac:cxnSpMk id="84" creationId="{9A27DC49-2F0E-7EBD-814E-37D04B44EFD8}"/>
          </ac:cxnSpMkLst>
        </pc:cxnChg>
        <pc:cxnChg chg="mod">
          <ac:chgData name="Phillip Kaufman" userId="c001b2a046940d7c" providerId="LiveId" clId="{5CB25B10-5B1C-4017-B167-ED3104435743}" dt="2024-06-02T23:35:39.248" v="12164"/>
          <ac:cxnSpMkLst>
            <pc:docMk/>
            <pc:sldMk cId="2393263260" sldId="948"/>
            <ac:cxnSpMk id="84" creationId="{B6B6B3FF-394F-75E0-19B9-A7A037B2C6D1}"/>
          </ac:cxnSpMkLst>
        </pc:cxnChg>
        <pc:cxnChg chg="mod">
          <ac:chgData name="Phillip Kaufman" userId="c001b2a046940d7c" providerId="LiveId" clId="{5CB25B10-5B1C-4017-B167-ED3104435743}" dt="2024-05-30T06:20:55.013" v="9576"/>
          <ac:cxnSpMkLst>
            <pc:docMk/>
            <pc:sldMk cId="2393263260" sldId="948"/>
            <ac:cxnSpMk id="84" creationId="{EFC8E58F-12F4-DD00-DAE3-2ED05B2BBD3D}"/>
          </ac:cxnSpMkLst>
        </pc:cxnChg>
        <pc:cxnChg chg="mod">
          <ac:chgData name="Phillip Kaufman" userId="c001b2a046940d7c" providerId="LiveId" clId="{5CB25B10-5B1C-4017-B167-ED3104435743}" dt="2024-06-02T23:35:39.248" v="12164"/>
          <ac:cxnSpMkLst>
            <pc:docMk/>
            <pc:sldMk cId="2393263260" sldId="948"/>
            <ac:cxnSpMk id="85" creationId="{53B6B550-5B00-E7F3-D975-32DEA33912EF}"/>
          </ac:cxnSpMkLst>
        </pc:cxnChg>
        <pc:cxnChg chg="mod">
          <ac:chgData name="Phillip Kaufman" userId="c001b2a046940d7c" providerId="LiveId" clId="{5CB25B10-5B1C-4017-B167-ED3104435743}" dt="2024-05-30T06:20:55.013" v="9576"/>
          <ac:cxnSpMkLst>
            <pc:docMk/>
            <pc:sldMk cId="2393263260" sldId="948"/>
            <ac:cxnSpMk id="85" creationId="{777DC1D6-2ACE-F984-66BD-E02AB10435B7}"/>
          </ac:cxnSpMkLst>
        </pc:cxnChg>
        <pc:cxnChg chg="mod">
          <ac:chgData name="Phillip Kaufman" userId="c001b2a046940d7c" providerId="LiveId" clId="{5CB25B10-5B1C-4017-B167-ED3104435743}" dt="2024-05-14T06:47:56.371" v="780" actId="165"/>
          <ac:cxnSpMkLst>
            <pc:docMk/>
            <pc:sldMk cId="2393263260" sldId="948"/>
            <ac:cxnSpMk id="85" creationId="{93686018-CEC7-96EF-CC39-819BF111C850}"/>
          </ac:cxnSpMkLst>
        </pc:cxnChg>
        <pc:cxnChg chg="mod">
          <ac:chgData name="Phillip Kaufman" userId="c001b2a046940d7c" providerId="LiveId" clId="{5CB25B10-5B1C-4017-B167-ED3104435743}" dt="2024-05-14T06:47:56.371" v="780" actId="165"/>
          <ac:cxnSpMkLst>
            <pc:docMk/>
            <pc:sldMk cId="2393263260" sldId="948"/>
            <ac:cxnSpMk id="86" creationId="{BCBCDE49-8AD4-3877-25DE-215649C550EA}"/>
          </ac:cxnSpMkLst>
        </pc:cxnChg>
        <pc:cxnChg chg="mod">
          <ac:chgData name="Phillip Kaufman" userId="c001b2a046940d7c" providerId="LiveId" clId="{5CB25B10-5B1C-4017-B167-ED3104435743}" dt="2024-05-30T06:20:55.013" v="9576"/>
          <ac:cxnSpMkLst>
            <pc:docMk/>
            <pc:sldMk cId="2393263260" sldId="948"/>
            <ac:cxnSpMk id="86" creationId="{DB2560FB-C7CC-C399-B4E8-CEA9849B5336}"/>
          </ac:cxnSpMkLst>
        </pc:cxnChg>
        <pc:cxnChg chg="mod">
          <ac:chgData name="Phillip Kaufman" userId="c001b2a046940d7c" providerId="LiveId" clId="{5CB25B10-5B1C-4017-B167-ED3104435743}" dt="2024-06-02T23:35:39.248" v="12164"/>
          <ac:cxnSpMkLst>
            <pc:docMk/>
            <pc:sldMk cId="2393263260" sldId="948"/>
            <ac:cxnSpMk id="86" creationId="{E0BFBAA8-B54D-FFC4-E936-F1B692DCBCD7}"/>
          </ac:cxnSpMkLst>
        </pc:cxnChg>
        <pc:cxnChg chg="mod">
          <ac:chgData name="Phillip Kaufman" userId="c001b2a046940d7c" providerId="LiveId" clId="{5CB25B10-5B1C-4017-B167-ED3104435743}" dt="2024-06-02T23:35:39.248" v="12164"/>
          <ac:cxnSpMkLst>
            <pc:docMk/>
            <pc:sldMk cId="2393263260" sldId="948"/>
            <ac:cxnSpMk id="87" creationId="{2E09A594-2F14-37D2-31AC-25745395354D}"/>
          </ac:cxnSpMkLst>
        </pc:cxnChg>
        <pc:cxnChg chg="mod">
          <ac:chgData name="Phillip Kaufman" userId="c001b2a046940d7c" providerId="LiveId" clId="{5CB25B10-5B1C-4017-B167-ED3104435743}" dt="2024-05-14T06:47:56.371" v="780" actId="165"/>
          <ac:cxnSpMkLst>
            <pc:docMk/>
            <pc:sldMk cId="2393263260" sldId="948"/>
            <ac:cxnSpMk id="87" creationId="{9BC31084-EF99-DC14-2117-E612AFD0D7D1}"/>
          </ac:cxnSpMkLst>
        </pc:cxnChg>
        <pc:cxnChg chg="mod">
          <ac:chgData name="Phillip Kaufman" userId="c001b2a046940d7c" providerId="LiveId" clId="{5CB25B10-5B1C-4017-B167-ED3104435743}" dt="2024-06-02T23:35:39.248" v="12164"/>
          <ac:cxnSpMkLst>
            <pc:docMk/>
            <pc:sldMk cId="2393263260" sldId="948"/>
            <ac:cxnSpMk id="88" creationId="{01D7B89D-3FA7-D40E-F76E-263A0F36607F}"/>
          </ac:cxnSpMkLst>
        </pc:cxnChg>
        <pc:cxnChg chg="mod">
          <ac:chgData name="Phillip Kaufman" userId="c001b2a046940d7c" providerId="LiveId" clId="{5CB25B10-5B1C-4017-B167-ED3104435743}" dt="2024-05-14T06:47:56.371" v="780" actId="165"/>
          <ac:cxnSpMkLst>
            <pc:docMk/>
            <pc:sldMk cId="2393263260" sldId="948"/>
            <ac:cxnSpMk id="88" creationId="{C30A8607-6AFB-8972-1931-0C00CE96EB2E}"/>
          </ac:cxnSpMkLst>
        </pc:cxnChg>
        <pc:cxnChg chg="mod">
          <ac:chgData name="Phillip Kaufman" userId="c001b2a046940d7c" providerId="LiveId" clId="{5CB25B10-5B1C-4017-B167-ED3104435743}" dt="2024-05-14T06:47:56.371" v="780" actId="165"/>
          <ac:cxnSpMkLst>
            <pc:docMk/>
            <pc:sldMk cId="2393263260" sldId="948"/>
            <ac:cxnSpMk id="89" creationId="{1355B460-6D58-4EB1-3998-B70DD99C55BD}"/>
          </ac:cxnSpMkLst>
        </pc:cxnChg>
        <pc:cxnChg chg="mod">
          <ac:chgData name="Phillip Kaufman" userId="c001b2a046940d7c" providerId="LiveId" clId="{5CB25B10-5B1C-4017-B167-ED3104435743}" dt="2024-06-02T23:35:39.248" v="12164"/>
          <ac:cxnSpMkLst>
            <pc:docMk/>
            <pc:sldMk cId="2393263260" sldId="948"/>
            <ac:cxnSpMk id="89" creationId="{2A61E52D-B23A-7AB8-CAE5-6082AB8FF4DD}"/>
          </ac:cxnSpMkLst>
        </pc:cxnChg>
        <pc:cxnChg chg="mod">
          <ac:chgData name="Phillip Kaufman" userId="c001b2a046940d7c" providerId="LiveId" clId="{5CB25B10-5B1C-4017-B167-ED3104435743}" dt="2024-05-14T06:47:56.371" v="780" actId="165"/>
          <ac:cxnSpMkLst>
            <pc:docMk/>
            <pc:sldMk cId="2393263260" sldId="948"/>
            <ac:cxnSpMk id="90" creationId="{53462E8F-94CA-7BC9-11EE-C330E308E296}"/>
          </ac:cxnSpMkLst>
        </pc:cxnChg>
        <pc:cxnChg chg="mod">
          <ac:chgData name="Phillip Kaufman" userId="c001b2a046940d7c" providerId="LiveId" clId="{5CB25B10-5B1C-4017-B167-ED3104435743}" dt="2024-06-02T23:35:39.248" v="12164"/>
          <ac:cxnSpMkLst>
            <pc:docMk/>
            <pc:sldMk cId="2393263260" sldId="948"/>
            <ac:cxnSpMk id="90" creationId="{65DC44F5-EA0F-62B1-6E78-8E3FBCB9D39C}"/>
          </ac:cxnSpMkLst>
        </pc:cxnChg>
        <pc:cxnChg chg="mod">
          <ac:chgData name="Phillip Kaufman" userId="c001b2a046940d7c" providerId="LiveId" clId="{5CB25B10-5B1C-4017-B167-ED3104435743}" dt="2024-05-14T06:47:56.371" v="780" actId="165"/>
          <ac:cxnSpMkLst>
            <pc:docMk/>
            <pc:sldMk cId="2393263260" sldId="948"/>
            <ac:cxnSpMk id="91" creationId="{5AE8AB1F-A785-3443-4A86-E57687351BD8}"/>
          </ac:cxnSpMkLst>
        </pc:cxnChg>
        <pc:cxnChg chg="mod">
          <ac:chgData name="Phillip Kaufman" userId="c001b2a046940d7c" providerId="LiveId" clId="{5CB25B10-5B1C-4017-B167-ED3104435743}" dt="2024-05-14T06:47:56.371" v="780" actId="165"/>
          <ac:cxnSpMkLst>
            <pc:docMk/>
            <pc:sldMk cId="2393263260" sldId="948"/>
            <ac:cxnSpMk id="92" creationId="{52E941FC-FF74-5F4D-06A9-B6B0EBEABBD0}"/>
          </ac:cxnSpMkLst>
        </pc:cxnChg>
        <pc:cxnChg chg="mod">
          <ac:chgData name="Phillip Kaufman" userId="c001b2a046940d7c" providerId="LiveId" clId="{5CB25B10-5B1C-4017-B167-ED3104435743}" dt="2024-05-14T06:47:56.371" v="780" actId="165"/>
          <ac:cxnSpMkLst>
            <pc:docMk/>
            <pc:sldMk cId="2393263260" sldId="948"/>
            <ac:cxnSpMk id="93" creationId="{1CDC8944-0996-CF3F-722F-26C0D38A8806}"/>
          </ac:cxnSpMkLst>
        </pc:cxnChg>
        <pc:cxnChg chg="mod">
          <ac:chgData name="Phillip Kaufman" userId="c001b2a046940d7c" providerId="LiveId" clId="{5CB25B10-5B1C-4017-B167-ED3104435743}" dt="2024-05-14T06:47:56.371" v="780" actId="165"/>
          <ac:cxnSpMkLst>
            <pc:docMk/>
            <pc:sldMk cId="2393263260" sldId="948"/>
            <ac:cxnSpMk id="94" creationId="{522BAD3C-316E-0EDA-F48C-866CD30DDA75}"/>
          </ac:cxnSpMkLst>
        </pc:cxnChg>
        <pc:cxnChg chg="mod">
          <ac:chgData name="Phillip Kaufman" userId="c001b2a046940d7c" providerId="LiveId" clId="{5CB25B10-5B1C-4017-B167-ED3104435743}" dt="2024-05-14T06:47:56.371" v="780" actId="165"/>
          <ac:cxnSpMkLst>
            <pc:docMk/>
            <pc:sldMk cId="2393263260" sldId="948"/>
            <ac:cxnSpMk id="95" creationId="{15E871E0-6994-6384-E3F3-7E929BA1B5DB}"/>
          </ac:cxnSpMkLst>
        </pc:cxnChg>
        <pc:cxnChg chg="mod">
          <ac:chgData name="Phillip Kaufman" userId="c001b2a046940d7c" providerId="LiveId" clId="{5CB25B10-5B1C-4017-B167-ED3104435743}" dt="2024-05-30T06:20:55.013" v="9576"/>
          <ac:cxnSpMkLst>
            <pc:docMk/>
            <pc:sldMk cId="2393263260" sldId="948"/>
            <ac:cxnSpMk id="96" creationId="{50F70508-2275-311D-9342-4126219C50DF}"/>
          </ac:cxnSpMkLst>
        </pc:cxnChg>
        <pc:cxnChg chg="mod">
          <ac:chgData name="Phillip Kaufman" userId="c001b2a046940d7c" providerId="LiveId" clId="{5CB25B10-5B1C-4017-B167-ED3104435743}" dt="2024-05-14T06:47:56.371" v="780" actId="165"/>
          <ac:cxnSpMkLst>
            <pc:docMk/>
            <pc:sldMk cId="2393263260" sldId="948"/>
            <ac:cxnSpMk id="96" creationId="{63AEF12C-3E58-D27D-FBB2-90A754C17593}"/>
          </ac:cxnSpMkLst>
        </pc:cxnChg>
        <pc:cxnChg chg="mod">
          <ac:chgData name="Phillip Kaufman" userId="c001b2a046940d7c" providerId="LiveId" clId="{5CB25B10-5B1C-4017-B167-ED3104435743}" dt="2024-05-14T06:47:56.371" v="780" actId="165"/>
          <ac:cxnSpMkLst>
            <pc:docMk/>
            <pc:sldMk cId="2393263260" sldId="948"/>
            <ac:cxnSpMk id="97" creationId="{BACFE820-D916-A904-58A7-61AA2C52685C}"/>
          </ac:cxnSpMkLst>
        </pc:cxnChg>
        <pc:cxnChg chg="mod">
          <ac:chgData name="Phillip Kaufman" userId="c001b2a046940d7c" providerId="LiveId" clId="{5CB25B10-5B1C-4017-B167-ED3104435743}" dt="2024-05-30T06:20:55.013" v="9576"/>
          <ac:cxnSpMkLst>
            <pc:docMk/>
            <pc:sldMk cId="2393263260" sldId="948"/>
            <ac:cxnSpMk id="97" creationId="{DE2D0711-1E20-E421-4692-D814078BC80E}"/>
          </ac:cxnSpMkLst>
        </pc:cxnChg>
        <pc:cxnChg chg="mod">
          <ac:chgData name="Phillip Kaufman" userId="c001b2a046940d7c" providerId="LiveId" clId="{5CB25B10-5B1C-4017-B167-ED3104435743}" dt="2024-05-14T06:47:56.371" v="780" actId="165"/>
          <ac:cxnSpMkLst>
            <pc:docMk/>
            <pc:sldMk cId="2393263260" sldId="948"/>
            <ac:cxnSpMk id="98" creationId="{E5A22D1A-199C-84EA-080C-217BA0B83632}"/>
          </ac:cxnSpMkLst>
        </pc:cxnChg>
        <pc:cxnChg chg="mod">
          <ac:chgData name="Phillip Kaufman" userId="c001b2a046940d7c" providerId="LiveId" clId="{5CB25B10-5B1C-4017-B167-ED3104435743}" dt="2024-05-14T06:47:56.371" v="780" actId="165"/>
          <ac:cxnSpMkLst>
            <pc:docMk/>
            <pc:sldMk cId="2393263260" sldId="948"/>
            <ac:cxnSpMk id="99" creationId="{332A7E60-480C-69E4-6EC2-5F7452514F88}"/>
          </ac:cxnSpMkLst>
        </pc:cxnChg>
        <pc:cxnChg chg="mod">
          <ac:chgData name="Phillip Kaufman" userId="c001b2a046940d7c" providerId="LiveId" clId="{5CB25B10-5B1C-4017-B167-ED3104435743}" dt="2024-06-02T23:35:39.248" v="12164"/>
          <ac:cxnSpMkLst>
            <pc:docMk/>
            <pc:sldMk cId="2393263260" sldId="948"/>
            <ac:cxnSpMk id="100" creationId="{AB5912FB-B748-9894-EEC4-2B68CA85E53C}"/>
          </ac:cxnSpMkLst>
        </pc:cxnChg>
        <pc:cxnChg chg="mod">
          <ac:chgData name="Phillip Kaufman" userId="c001b2a046940d7c" providerId="LiveId" clId="{5CB25B10-5B1C-4017-B167-ED3104435743}" dt="2024-05-14T06:47:56.371" v="780" actId="165"/>
          <ac:cxnSpMkLst>
            <pc:docMk/>
            <pc:sldMk cId="2393263260" sldId="948"/>
            <ac:cxnSpMk id="100" creationId="{AEA8A102-2613-FC93-887D-771011D67766}"/>
          </ac:cxnSpMkLst>
        </pc:cxnChg>
        <pc:cxnChg chg="mod">
          <ac:chgData name="Phillip Kaufman" userId="c001b2a046940d7c" providerId="LiveId" clId="{5CB25B10-5B1C-4017-B167-ED3104435743}" dt="2024-06-02T23:35:39.248" v="12164"/>
          <ac:cxnSpMkLst>
            <pc:docMk/>
            <pc:sldMk cId="2393263260" sldId="948"/>
            <ac:cxnSpMk id="101" creationId="{75C67751-370E-7B2D-ABE5-3E04E7079918}"/>
          </ac:cxnSpMkLst>
        </pc:cxnChg>
        <pc:cxnChg chg="mod">
          <ac:chgData name="Phillip Kaufman" userId="c001b2a046940d7c" providerId="LiveId" clId="{5CB25B10-5B1C-4017-B167-ED3104435743}" dt="2024-05-30T06:21:13.643" v="9583"/>
          <ac:cxnSpMkLst>
            <pc:docMk/>
            <pc:sldMk cId="2393263260" sldId="948"/>
            <ac:cxnSpMk id="103" creationId="{3FD74823-CA79-4E71-5FFB-7A5CEDED0BD9}"/>
          </ac:cxnSpMkLst>
        </pc:cxnChg>
        <pc:cxnChg chg="mod">
          <ac:chgData name="Phillip Kaufman" userId="c001b2a046940d7c" providerId="LiveId" clId="{5CB25B10-5B1C-4017-B167-ED3104435743}" dt="2024-05-14T06:47:56.371" v="780" actId="165"/>
          <ac:cxnSpMkLst>
            <pc:docMk/>
            <pc:sldMk cId="2393263260" sldId="948"/>
            <ac:cxnSpMk id="104" creationId="{B18E57C7-3AAA-67B2-B035-45ED466205B8}"/>
          </ac:cxnSpMkLst>
        </pc:cxnChg>
        <pc:cxnChg chg="mod">
          <ac:chgData name="Phillip Kaufman" userId="c001b2a046940d7c" providerId="LiveId" clId="{5CB25B10-5B1C-4017-B167-ED3104435743}" dt="2024-05-30T06:21:13.643" v="9583"/>
          <ac:cxnSpMkLst>
            <pc:docMk/>
            <pc:sldMk cId="2393263260" sldId="948"/>
            <ac:cxnSpMk id="104" creationId="{E7AC65BC-96B1-DBDB-607F-C3A7D0D359E1}"/>
          </ac:cxnSpMkLst>
        </pc:cxnChg>
        <pc:cxnChg chg="mod">
          <ac:chgData name="Phillip Kaufman" userId="c001b2a046940d7c" providerId="LiveId" clId="{5CB25B10-5B1C-4017-B167-ED3104435743}" dt="2024-05-30T06:21:13.643" v="9583"/>
          <ac:cxnSpMkLst>
            <pc:docMk/>
            <pc:sldMk cId="2393263260" sldId="948"/>
            <ac:cxnSpMk id="105" creationId="{A52A62CF-83E1-6256-A83D-10C2E0055D0B}"/>
          </ac:cxnSpMkLst>
        </pc:cxnChg>
        <pc:cxnChg chg="mod">
          <ac:chgData name="Phillip Kaufman" userId="c001b2a046940d7c" providerId="LiveId" clId="{5CB25B10-5B1C-4017-B167-ED3104435743}" dt="2024-05-14T06:47:56.371" v="780" actId="165"/>
          <ac:cxnSpMkLst>
            <pc:docMk/>
            <pc:sldMk cId="2393263260" sldId="948"/>
            <ac:cxnSpMk id="105" creationId="{D1E76A8F-3E67-787F-6ECC-4B5FFE5AB2E4}"/>
          </ac:cxnSpMkLst>
        </pc:cxnChg>
        <pc:cxnChg chg="mod">
          <ac:chgData name="Phillip Kaufman" userId="c001b2a046940d7c" providerId="LiveId" clId="{5CB25B10-5B1C-4017-B167-ED3104435743}" dt="2024-05-30T06:21:13.643" v="9583"/>
          <ac:cxnSpMkLst>
            <pc:docMk/>
            <pc:sldMk cId="2393263260" sldId="948"/>
            <ac:cxnSpMk id="106" creationId="{6164441F-C2EA-63C8-535F-B06E67CC36AA}"/>
          </ac:cxnSpMkLst>
        </pc:cxnChg>
        <pc:cxnChg chg="mod">
          <ac:chgData name="Phillip Kaufman" userId="c001b2a046940d7c" providerId="LiveId" clId="{5CB25B10-5B1C-4017-B167-ED3104435743}" dt="2024-06-04T02:37:04.593" v="13544" actId="165"/>
          <ac:cxnSpMkLst>
            <pc:docMk/>
            <pc:sldMk cId="2393263260" sldId="948"/>
            <ac:cxnSpMk id="106" creationId="{A3BCB42F-F6FE-EC1E-9144-FF395AAEF6B0}"/>
          </ac:cxnSpMkLst>
        </pc:cxnChg>
        <pc:cxnChg chg="mod">
          <ac:chgData name="Phillip Kaufman" userId="c001b2a046940d7c" providerId="LiveId" clId="{5CB25B10-5B1C-4017-B167-ED3104435743}" dt="2024-06-04T02:37:04.593" v="13544" actId="165"/>
          <ac:cxnSpMkLst>
            <pc:docMk/>
            <pc:sldMk cId="2393263260" sldId="948"/>
            <ac:cxnSpMk id="107" creationId="{A0444EE6-6E59-8672-94CF-24D56861A984}"/>
          </ac:cxnSpMkLst>
        </pc:cxnChg>
        <pc:cxnChg chg="mod">
          <ac:chgData name="Phillip Kaufman" userId="c001b2a046940d7c" providerId="LiveId" clId="{5CB25B10-5B1C-4017-B167-ED3104435743}" dt="2024-06-04T02:37:04.593" v="13544" actId="165"/>
          <ac:cxnSpMkLst>
            <pc:docMk/>
            <pc:sldMk cId="2393263260" sldId="948"/>
            <ac:cxnSpMk id="108" creationId="{7CBFD7A4-8328-EBD8-D3C2-61CA4F5660D2}"/>
          </ac:cxnSpMkLst>
        </pc:cxnChg>
        <pc:cxnChg chg="mod">
          <ac:chgData name="Phillip Kaufman" userId="c001b2a046940d7c" providerId="LiveId" clId="{5CB25B10-5B1C-4017-B167-ED3104435743}" dt="2024-06-04T02:37:04.593" v="13544" actId="165"/>
          <ac:cxnSpMkLst>
            <pc:docMk/>
            <pc:sldMk cId="2393263260" sldId="948"/>
            <ac:cxnSpMk id="109" creationId="{C578A0A3-A671-D7C6-8322-EC66AA013230}"/>
          </ac:cxnSpMkLst>
        </pc:cxnChg>
        <pc:cxnChg chg="mod">
          <ac:chgData name="Phillip Kaufman" userId="c001b2a046940d7c" providerId="LiveId" clId="{5CB25B10-5B1C-4017-B167-ED3104435743}" dt="2024-06-04T02:37:04.593" v="13544" actId="165"/>
          <ac:cxnSpMkLst>
            <pc:docMk/>
            <pc:sldMk cId="2393263260" sldId="948"/>
            <ac:cxnSpMk id="110" creationId="{0BD22215-D3A0-F9BE-96DA-64B31C5328CF}"/>
          </ac:cxnSpMkLst>
        </pc:cxnChg>
        <pc:cxnChg chg="mod">
          <ac:chgData name="Phillip Kaufman" userId="c001b2a046940d7c" providerId="LiveId" clId="{5CB25B10-5B1C-4017-B167-ED3104435743}" dt="2024-06-04T02:37:04.593" v="13544" actId="165"/>
          <ac:cxnSpMkLst>
            <pc:docMk/>
            <pc:sldMk cId="2393263260" sldId="948"/>
            <ac:cxnSpMk id="111" creationId="{E4D1C47A-D739-D74A-D6BE-E031FA242590}"/>
          </ac:cxnSpMkLst>
        </pc:cxnChg>
        <pc:cxnChg chg="mod">
          <ac:chgData name="Phillip Kaufman" userId="c001b2a046940d7c" providerId="LiveId" clId="{5CB25B10-5B1C-4017-B167-ED3104435743}" dt="2024-06-04T02:37:04.593" v="13544" actId="165"/>
          <ac:cxnSpMkLst>
            <pc:docMk/>
            <pc:sldMk cId="2393263260" sldId="948"/>
            <ac:cxnSpMk id="112" creationId="{4EAE2F34-D6E9-6BA0-7086-9E56B3B92CDB}"/>
          </ac:cxnSpMkLst>
        </pc:cxnChg>
        <pc:cxnChg chg="mod">
          <ac:chgData name="Phillip Kaufman" userId="c001b2a046940d7c" providerId="LiveId" clId="{5CB25B10-5B1C-4017-B167-ED3104435743}" dt="2024-06-04T02:37:04.593" v="13544" actId="165"/>
          <ac:cxnSpMkLst>
            <pc:docMk/>
            <pc:sldMk cId="2393263260" sldId="948"/>
            <ac:cxnSpMk id="113" creationId="{E38B68AF-4261-3AA2-D547-A819BF3A42B3}"/>
          </ac:cxnSpMkLst>
        </pc:cxnChg>
        <pc:cxnChg chg="mod">
          <ac:chgData name="Phillip Kaufman" userId="c001b2a046940d7c" providerId="LiveId" clId="{5CB25B10-5B1C-4017-B167-ED3104435743}" dt="2024-06-04T02:37:04.593" v="13544" actId="165"/>
          <ac:cxnSpMkLst>
            <pc:docMk/>
            <pc:sldMk cId="2393263260" sldId="948"/>
            <ac:cxnSpMk id="114" creationId="{9C2F46DF-E6D5-FBFB-3FED-C83E3880F2C7}"/>
          </ac:cxnSpMkLst>
        </pc:cxnChg>
        <pc:cxnChg chg="mod">
          <ac:chgData name="Phillip Kaufman" userId="c001b2a046940d7c" providerId="LiveId" clId="{5CB25B10-5B1C-4017-B167-ED3104435743}" dt="2024-05-30T06:21:13.643" v="9583"/>
          <ac:cxnSpMkLst>
            <pc:docMk/>
            <pc:sldMk cId="2393263260" sldId="948"/>
            <ac:cxnSpMk id="114" creationId="{CDA8214F-AE5E-32B0-D5A7-CC26F0E0567E}"/>
          </ac:cxnSpMkLst>
        </pc:cxnChg>
        <pc:cxnChg chg="mod">
          <ac:chgData name="Phillip Kaufman" userId="c001b2a046940d7c" providerId="LiveId" clId="{5CB25B10-5B1C-4017-B167-ED3104435743}" dt="2024-05-27T07:32:07.762" v="8669" actId="165"/>
          <ac:cxnSpMkLst>
            <pc:docMk/>
            <pc:sldMk cId="2393263260" sldId="948"/>
            <ac:cxnSpMk id="115" creationId="{05CD9683-C6CC-8135-EB4E-E6E922B3376F}"/>
          </ac:cxnSpMkLst>
        </pc:cxnChg>
        <pc:cxnChg chg="mod">
          <ac:chgData name="Phillip Kaufman" userId="c001b2a046940d7c" providerId="LiveId" clId="{5CB25B10-5B1C-4017-B167-ED3104435743}" dt="2024-06-04T02:37:04.593" v="13544" actId="165"/>
          <ac:cxnSpMkLst>
            <pc:docMk/>
            <pc:sldMk cId="2393263260" sldId="948"/>
            <ac:cxnSpMk id="115" creationId="{21FAD382-8EA8-D206-B900-61A53EC3722C}"/>
          </ac:cxnSpMkLst>
        </pc:cxnChg>
        <pc:cxnChg chg="mod">
          <ac:chgData name="Phillip Kaufman" userId="c001b2a046940d7c" providerId="LiveId" clId="{5CB25B10-5B1C-4017-B167-ED3104435743}" dt="2024-05-30T06:21:13.643" v="9583"/>
          <ac:cxnSpMkLst>
            <pc:docMk/>
            <pc:sldMk cId="2393263260" sldId="948"/>
            <ac:cxnSpMk id="115" creationId="{919AEC0B-37D7-DC0E-D04B-580398697CAB}"/>
          </ac:cxnSpMkLst>
        </pc:cxnChg>
        <pc:cxnChg chg="mod">
          <ac:chgData name="Phillip Kaufman" userId="c001b2a046940d7c" providerId="LiveId" clId="{5CB25B10-5B1C-4017-B167-ED3104435743}" dt="2024-05-30T06:21:13.643" v="9583"/>
          <ac:cxnSpMkLst>
            <pc:docMk/>
            <pc:sldMk cId="2393263260" sldId="948"/>
            <ac:cxnSpMk id="116" creationId="{30226716-1885-8E2C-54FA-C3F1586C183E}"/>
          </ac:cxnSpMkLst>
        </pc:cxnChg>
        <pc:cxnChg chg="mod">
          <ac:chgData name="Phillip Kaufman" userId="c001b2a046940d7c" providerId="LiveId" clId="{5CB25B10-5B1C-4017-B167-ED3104435743}" dt="2024-05-27T07:32:07.762" v="8669" actId="165"/>
          <ac:cxnSpMkLst>
            <pc:docMk/>
            <pc:sldMk cId="2393263260" sldId="948"/>
            <ac:cxnSpMk id="116" creationId="{3FC98543-2D9E-4521-0A0F-CEA733FF4858}"/>
          </ac:cxnSpMkLst>
        </pc:cxnChg>
        <pc:cxnChg chg="mod">
          <ac:chgData name="Phillip Kaufman" userId="c001b2a046940d7c" providerId="LiveId" clId="{5CB25B10-5B1C-4017-B167-ED3104435743}" dt="2024-06-04T02:37:04.593" v="13544" actId="165"/>
          <ac:cxnSpMkLst>
            <pc:docMk/>
            <pc:sldMk cId="2393263260" sldId="948"/>
            <ac:cxnSpMk id="116" creationId="{7ED108AE-1991-27CB-1358-C7810F75D541}"/>
          </ac:cxnSpMkLst>
        </pc:cxnChg>
        <pc:cxnChg chg="mod">
          <ac:chgData name="Phillip Kaufman" userId="c001b2a046940d7c" providerId="LiveId" clId="{5CB25B10-5B1C-4017-B167-ED3104435743}" dt="2024-05-30T06:21:13.643" v="9583"/>
          <ac:cxnSpMkLst>
            <pc:docMk/>
            <pc:sldMk cId="2393263260" sldId="948"/>
            <ac:cxnSpMk id="117" creationId="{03B7BF9A-AF71-763A-B4F9-E4197954E316}"/>
          </ac:cxnSpMkLst>
        </pc:cxnChg>
        <pc:cxnChg chg="mod">
          <ac:chgData name="Phillip Kaufman" userId="c001b2a046940d7c" providerId="LiveId" clId="{5CB25B10-5B1C-4017-B167-ED3104435743}" dt="2024-06-04T02:37:04.593" v="13544" actId="165"/>
          <ac:cxnSpMkLst>
            <pc:docMk/>
            <pc:sldMk cId="2393263260" sldId="948"/>
            <ac:cxnSpMk id="117" creationId="{1C2AD47F-554C-141D-D0B3-0008342C0431}"/>
          </ac:cxnSpMkLst>
        </pc:cxnChg>
        <pc:cxnChg chg="mod">
          <ac:chgData name="Phillip Kaufman" userId="c001b2a046940d7c" providerId="LiveId" clId="{5CB25B10-5B1C-4017-B167-ED3104435743}" dt="2024-05-27T07:32:07.762" v="8669" actId="165"/>
          <ac:cxnSpMkLst>
            <pc:docMk/>
            <pc:sldMk cId="2393263260" sldId="948"/>
            <ac:cxnSpMk id="117" creationId="{332533E5-6A3B-15C2-B59D-57177608897F}"/>
          </ac:cxnSpMkLst>
        </pc:cxnChg>
        <pc:cxnChg chg="mod">
          <ac:chgData name="Phillip Kaufman" userId="c001b2a046940d7c" providerId="LiveId" clId="{5CB25B10-5B1C-4017-B167-ED3104435743}" dt="2024-05-30T06:21:13.643" v="9583"/>
          <ac:cxnSpMkLst>
            <pc:docMk/>
            <pc:sldMk cId="2393263260" sldId="948"/>
            <ac:cxnSpMk id="118" creationId="{1677D573-C7F0-579E-BA1F-D5341A1B3D1A}"/>
          </ac:cxnSpMkLst>
        </pc:cxnChg>
        <pc:cxnChg chg="mod">
          <ac:chgData name="Phillip Kaufman" userId="c001b2a046940d7c" providerId="LiveId" clId="{5CB25B10-5B1C-4017-B167-ED3104435743}" dt="2024-06-04T02:37:04.593" v="13544" actId="165"/>
          <ac:cxnSpMkLst>
            <pc:docMk/>
            <pc:sldMk cId="2393263260" sldId="948"/>
            <ac:cxnSpMk id="118" creationId="{7B9C5743-5A5E-E07F-ABF6-549A72CE273B}"/>
          </ac:cxnSpMkLst>
        </pc:cxnChg>
        <pc:cxnChg chg="mod">
          <ac:chgData name="Phillip Kaufman" userId="c001b2a046940d7c" providerId="LiveId" clId="{5CB25B10-5B1C-4017-B167-ED3104435743}" dt="2024-05-27T07:32:07.762" v="8669" actId="165"/>
          <ac:cxnSpMkLst>
            <pc:docMk/>
            <pc:sldMk cId="2393263260" sldId="948"/>
            <ac:cxnSpMk id="118" creationId="{BA384EE2-69FC-3A0C-5F1A-A83FBDE8E916}"/>
          </ac:cxnSpMkLst>
        </pc:cxnChg>
        <pc:cxnChg chg="mod">
          <ac:chgData name="Phillip Kaufman" userId="c001b2a046940d7c" providerId="LiveId" clId="{5CB25B10-5B1C-4017-B167-ED3104435743}" dt="2024-05-30T06:21:13.643" v="9583"/>
          <ac:cxnSpMkLst>
            <pc:docMk/>
            <pc:sldMk cId="2393263260" sldId="948"/>
            <ac:cxnSpMk id="119" creationId="{693ACF24-2D90-ECC3-89A9-0E8C50D5C971}"/>
          </ac:cxnSpMkLst>
        </pc:cxnChg>
        <pc:cxnChg chg="mod">
          <ac:chgData name="Phillip Kaufman" userId="c001b2a046940d7c" providerId="LiveId" clId="{5CB25B10-5B1C-4017-B167-ED3104435743}" dt="2024-06-04T02:37:04.593" v="13544" actId="165"/>
          <ac:cxnSpMkLst>
            <pc:docMk/>
            <pc:sldMk cId="2393263260" sldId="948"/>
            <ac:cxnSpMk id="119" creationId="{7617E4ED-66E9-7702-696D-82D81794E8CF}"/>
          </ac:cxnSpMkLst>
        </pc:cxnChg>
        <pc:cxnChg chg="mod">
          <ac:chgData name="Phillip Kaufman" userId="c001b2a046940d7c" providerId="LiveId" clId="{5CB25B10-5B1C-4017-B167-ED3104435743}" dt="2024-05-27T07:32:07.762" v="8669" actId="165"/>
          <ac:cxnSpMkLst>
            <pc:docMk/>
            <pc:sldMk cId="2393263260" sldId="948"/>
            <ac:cxnSpMk id="119" creationId="{D3DA40D4-8D94-0292-BF0F-7129F4EDFA19}"/>
          </ac:cxnSpMkLst>
        </pc:cxnChg>
        <pc:cxnChg chg="mod">
          <ac:chgData name="Phillip Kaufman" userId="c001b2a046940d7c" providerId="LiveId" clId="{5CB25B10-5B1C-4017-B167-ED3104435743}" dt="2024-05-30T06:21:13.643" v="9583"/>
          <ac:cxnSpMkLst>
            <pc:docMk/>
            <pc:sldMk cId="2393263260" sldId="948"/>
            <ac:cxnSpMk id="120" creationId="{20101FC5-C076-C492-88A7-D6FCE629385F}"/>
          </ac:cxnSpMkLst>
        </pc:cxnChg>
        <pc:cxnChg chg="mod">
          <ac:chgData name="Phillip Kaufman" userId="c001b2a046940d7c" providerId="LiveId" clId="{5CB25B10-5B1C-4017-B167-ED3104435743}" dt="2024-06-04T02:37:04.593" v="13544" actId="165"/>
          <ac:cxnSpMkLst>
            <pc:docMk/>
            <pc:sldMk cId="2393263260" sldId="948"/>
            <ac:cxnSpMk id="120" creationId="{45B0AB27-1B71-04CC-E641-94650F40BECE}"/>
          </ac:cxnSpMkLst>
        </pc:cxnChg>
        <pc:cxnChg chg="mod">
          <ac:chgData name="Phillip Kaufman" userId="c001b2a046940d7c" providerId="LiveId" clId="{5CB25B10-5B1C-4017-B167-ED3104435743}" dt="2024-05-27T07:32:07.762" v="8669" actId="165"/>
          <ac:cxnSpMkLst>
            <pc:docMk/>
            <pc:sldMk cId="2393263260" sldId="948"/>
            <ac:cxnSpMk id="120" creationId="{8B6B1826-47E5-D0C6-E67D-477D9E9EC283}"/>
          </ac:cxnSpMkLst>
        </pc:cxnChg>
        <pc:cxnChg chg="mod">
          <ac:chgData name="Phillip Kaufman" userId="c001b2a046940d7c" providerId="LiveId" clId="{5CB25B10-5B1C-4017-B167-ED3104435743}" dt="2024-05-27T07:32:07.762" v="8669" actId="165"/>
          <ac:cxnSpMkLst>
            <pc:docMk/>
            <pc:sldMk cId="2393263260" sldId="948"/>
            <ac:cxnSpMk id="121" creationId="{2BC37454-705B-9984-7FE6-BF73ED07F62A}"/>
          </ac:cxnSpMkLst>
        </pc:cxnChg>
        <pc:cxnChg chg="mod">
          <ac:chgData name="Phillip Kaufman" userId="c001b2a046940d7c" providerId="LiveId" clId="{5CB25B10-5B1C-4017-B167-ED3104435743}" dt="2024-05-30T06:21:13.643" v="9583"/>
          <ac:cxnSpMkLst>
            <pc:docMk/>
            <pc:sldMk cId="2393263260" sldId="948"/>
            <ac:cxnSpMk id="121" creationId="{6B7F3BF2-81EB-71A7-08F8-D3E7E264BE53}"/>
          </ac:cxnSpMkLst>
        </pc:cxnChg>
        <pc:cxnChg chg="mod">
          <ac:chgData name="Phillip Kaufman" userId="c001b2a046940d7c" providerId="LiveId" clId="{5CB25B10-5B1C-4017-B167-ED3104435743}" dt="2024-06-04T02:37:04.593" v="13544" actId="165"/>
          <ac:cxnSpMkLst>
            <pc:docMk/>
            <pc:sldMk cId="2393263260" sldId="948"/>
            <ac:cxnSpMk id="121" creationId="{84704D6A-225A-A223-7D1C-1A98F1F82C5D}"/>
          </ac:cxnSpMkLst>
        </pc:cxnChg>
        <pc:cxnChg chg="mod">
          <ac:chgData name="Phillip Kaufman" userId="c001b2a046940d7c" providerId="LiveId" clId="{5CB25B10-5B1C-4017-B167-ED3104435743}" dt="2024-05-30T06:21:13.643" v="9583"/>
          <ac:cxnSpMkLst>
            <pc:docMk/>
            <pc:sldMk cId="2393263260" sldId="948"/>
            <ac:cxnSpMk id="122" creationId="{5D1F793E-B360-103C-2F38-990DD266A6ED}"/>
          </ac:cxnSpMkLst>
        </pc:cxnChg>
        <pc:cxnChg chg="mod">
          <ac:chgData name="Phillip Kaufman" userId="c001b2a046940d7c" providerId="LiveId" clId="{5CB25B10-5B1C-4017-B167-ED3104435743}" dt="2024-05-27T07:32:07.762" v="8669" actId="165"/>
          <ac:cxnSpMkLst>
            <pc:docMk/>
            <pc:sldMk cId="2393263260" sldId="948"/>
            <ac:cxnSpMk id="122" creationId="{7B550EE2-8DC8-C236-BB98-CCF9851006BD}"/>
          </ac:cxnSpMkLst>
        </pc:cxnChg>
        <pc:cxnChg chg="mod">
          <ac:chgData name="Phillip Kaufman" userId="c001b2a046940d7c" providerId="LiveId" clId="{5CB25B10-5B1C-4017-B167-ED3104435743}" dt="2024-06-04T02:37:04.593" v="13544" actId="165"/>
          <ac:cxnSpMkLst>
            <pc:docMk/>
            <pc:sldMk cId="2393263260" sldId="948"/>
            <ac:cxnSpMk id="122" creationId="{95C7E262-AB69-32C5-94E5-9CECAA22D201}"/>
          </ac:cxnSpMkLst>
        </pc:cxnChg>
        <pc:cxnChg chg="mod">
          <ac:chgData name="Phillip Kaufman" userId="c001b2a046940d7c" providerId="LiveId" clId="{5CB25B10-5B1C-4017-B167-ED3104435743}" dt="2024-05-30T06:21:13.643" v="9583"/>
          <ac:cxnSpMkLst>
            <pc:docMk/>
            <pc:sldMk cId="2393263260" sldId="948"/>
            <ac:cxnSpMk id="123" creationId="{176B3FEE-0488-EBD5-5794-5B0EC18D4F00}"/>
          </ac:cxnSpMkLst>
        </pc:cxnChg>
        <pc:cxnChg chg="mod">
          <ac:chgData name="Phillip Kaufman" userId="c001b2a046940d7c" providerId="LiveId" clId="{5CB25B10-5B1C-4017-B167-ED3104435743}" dt="2024-05-27T07:32:07.762" v="8669" actId="165"/>
          <ac:cxnSpMkLst>
            <pc:docMk/>
            <pc:sldMk cId="2393263260" sldId="948"/>
            <ac:cxnSpMk id="123" creationId="{288EBA14-185B-C1E6-C835-BA00EA7A14BA}"/>
          </ac:cxnSpMkLst>
        </pc:cxnChg>
        <pc:cxnChg chg="mod">
          <ac:chgData name="Phillip Kaufman" userId="c001b2a046940d7c" providerId="LiveId" clId="{5CB25B10-5B1C-4017-B167-ED3104435743}" dt="2024-06-04T02:37:04.593" v="13544" actId="165"/>
          <ac:cxnSpMkLst>
            <pc:docMk/>
            <pc:sldMk cId="2393263260" sldId="948"/>
            <ac:cxnSpMk id="123" creationId="{6FA32FC0-F9F0-89A6-8D7F-F2DB9FC7E521}"/>
          </ac:cxnSpMkLst>
        </pc:cxnChg>
        <pc:cxnChg chg="mod">
          <ac:chgData name="Phillip Kaufman" userId="c001b2a046940d7c" providerId="LiveId" clId="{5CB25B10-5B1C-4017-B167-ED3104435743}" dt="2024-05-30T06:21:13.643" v="9583"/>
          <ac:cxnSpMkLst>
            <pc:docMk/>
            <pc:sldMk cId="2393263260" sldId="948"/>
            <ac:cxnSpMk id="124" creationId="{023989A8-BFA7-2900-70D7-0FDF1D3A6050}"/>
          </ac:cxnSpMkLst>
        </pc:cxnChg>
        <pc:cxnChg chg="mod">
          <ac:chgData name="Phillip Kaufman" userId="c001b2a046940d7c" providerId="LiveId" clId="{5CB25B10-5B1C-4017-B167-ED3104435743}" dt="2024-05-27T07:32:07.762" v="8669" actId="165"/>
          <ac:cxnSpMkLst>
            <pc:docMk/>
            <pc:sldMk cId="2393263260" sldId="948"/>
            <ac:cxnSpMk id="124" creationId="{1FF44A13-FAEE-87E6-A9B9-37C494EC036E}"/>
          </ac:cxnSpMkLst>
        </pc:cxnChg>
        <pc:cxnChg chg="mod">
          <ac:chgData name="Phillip Kaufman" userId="c001b2a046940d7c" providerId="LiveId" clId="{5CB25B10-5B1C-4017-B167-ED3104435743}" dt="2024-06-04T02:37:04.593" v="13544" actId="165"/>
          <ac:cxnSpMkLst>
            <pc:docMk/>
            <pc:sldMk cId="2393263260" sldId="948"/>
            <ac:cxnSpMk id="124" creationId="{E18D56D1-2A4F-D701-E23F-3DC9A4032557}"/>
          </ac:cxnSpMkLst>
        </pc:cxnChg>
        <pc:cxnChg chg="mod">
          <ac:chgData name="Phillip Kaufman" userId="c001b2a046940d7c" providerId="LiveId" clId="{5CB25B10-5B1C-4017-B167-ED3104435743}" dt="2024-05-30T06:21:13.643" v="9583"/>
          <ac:cxnSpMkLst>
            <pc:docMk/>
            <pc:sldMk cId="2393263260" sldId="948"/>
            <ac:cxnSpMk id="125" creationId="{8DCBFDAB-ACC9-616E-AFC2-DC2CE63AA599}"/>
          </ac:cxnSpMkLst>
        </pc:cxnChg>
        <pc:cxnChg chg="mod">
          <ac:chgData name="Phillip Kaufman" userId="c001b2a046940d7c" providerId="LiveId" clId="{5CB25B10-5B1C-4017-B167-ED3104435743}" dt="2024-05-27T07:32:07.762" v="8669" actId="165"/>
          <ac:cxnSpMkLst>
            <pc:docMk/>
            <pc:sldMk cId="2393263260" sldId="948"/>
            <ac:cxnSpMk id="125" creationId="{9AB7F443-0EDD-A322-1579-8964D923ADF9}"/>
          </ac:cxnSpMkLst>
        </pc:cxnChg>
        <pc:cxnChg chg="mod">
          <ac:chgData name="Phillip Kaufman" userId="c001b2a046940d7c" providerId="LiveId" clId="{5CB25B10-5B1C-4017-B167-ED3104435743}" dt="2024-06-04T02:37:04.593" v="13544" actId="165"/>
          <ac:cxnSpMkLst>
            <pc:docMk/>
            <pc:sldMk cId="2393263260" sldId="948"/>
            <ac:cxnSpMk id="125" creationId="{E41DE04B-A671-2C32-251D-921A6C561EAA}"/>
          </ac:cxnSpMkLst>
        </pc:cxnChg>
        <pc:cxnChg chg="mod">
          <ac:chgData name="Phillip Kaufman" userId="c001b2a046940d7c" providerId="LiveId" clId="{5CB25B10-5B1C-4017-B167-ED3104435743}" dt="2024-05-27T07:32:07.762" v="8669" actId="165"/>
          <ac:cxnSpMkLst>
            <pc:docMk/>
            <pc:sldMk cId="2393263260" sldId="948"/>
            <ac:cxnSpMk id="126" creationId="{0A394DF6-D5A6-5792-2E5E-C60F83F9F2F3}"/>
          </ac:cxnSpMkLst>
        </pc:cxnChg>
        <pc:cxnChg chg="mod">
          <ac:chgData name="Phillip Kaufman" userId="c001b2a046940d7c" providerId="LiveId" clId="{5CB25B10-5B1C-4017-B167-ED3104435743}" dt="2024-05-30T06:21:13.643" v="9583"/>
          <ac:cxnSpMkLst>
            <pc:docMk/>
            <pc:sldMk cId="2393263260" sldId="948"/>
            <ac:cxnSpMk id="126" creationId="{8759F606-1910-823C-F323-5A0D2066745F}"/>
          </ac:cxnSpMkLst>
        </pc:cxnChg>
        <pc:cxnChg chg="mod">
          <ac:chgData name="Phillip Kaufman" userId="c001b2a046940d7c" providerId="LiveId" clId="{5CB25B10-5B1C-4017-B167-ED3104435743}" dt="2024-06-04T02:37:04.593" v="13544" actId="165"/>
          <ac:cxnSpMkLst>
            <pc:docMk/>
            <pc:sldMk cId="2393263260" sldId="948"/>
            <ac:cxnSpMk id="126" creationId="{D9C4F2BE-CBE1-ED9D-18B4-807A71C3795E}"/>
          </ac:cxnSpMkLst>
        </pc:cxnChg>
        <pc:cxnChg chg="mod">
          <ac:chgData name="Phillip Kaufman" userId="c001b2a046940d7c" providerId="LiveId" clId="{5CB25B10-5B1C-4017-B167-ED3104435743}" dt="2024-05-30T06:21:13.643" v="9583"/>
          <ac:cxnSpMkLst>
            <pc:docMk/>
            <pc:sldMk cId="2393263260" sldId="948"/>
            <ac:cxnSpMk id="127" creationId="{9FE3AD43-E081-27F6-010F-3BF5249B5951}"/>
          </ac:cxnSpMkLst>
        </pc:cxnChg>
        <pc:cxnChg chg="mod">
          <ac:chgData name="Phillip Kaufman" userId="c001b2a046940d7c" providerId="LiveId" clId="{5CB25B10-5B1C-4017-B167-ED3104435743}" dt="2024-06-04T02:37:04.593" v="13544" actId="165"/>
          <ac:cxnSpMkLst>
            <pc:docMk/>
            <pc:sldMk cId="2393263260" sldId="948"/>
            <ac:cxnSpMk id="127" creationId="{BA253E5F-02E5-58D0-73F9-57E60CBEC126}"/>
          </ac:cxnSpMkLst>
        </pc:cxnChg>
        <pc:cxnChg chg="mod">
          <ac:chgData name="Phillip Kaufman" userId="c001b2a046940d7c" providerId="LiveId" clId="{5CB25B10-5B1C-4017-B167-ED3104435743}" dt="2024-05-27T07:32:07.762" v="8669" actId="165"/>
          <ac:cxnSpMkLst>
            <pc:docMk/>
            <pc:sldMk cId="2393263260" sldId="948"/>
            <ac:cxnSpMk id="127" creationId="{DE28B9F4-D9D2-C445-42C7-CB8097429E8C}"/>
          </ac:cxnSpMkLst>
        </pc:cxnChg>
        <pc:cxnChg chg="mod">
          <ac:chgData name="Phillip Kaufman" userId="c001b2a046940d7c" providerId="LiveId" clId="{5CB25B10-5B1C-4017-B167-ED3104435743}" dt="2024-05-30T06:21:13.643" v="9583"/>
          <ac:cxnSpMkLst>
            <pc:docMk/>
            <pc:sldMk cId="2393263260" sldId="948"/>
            <ac:cxnSpMk id="128" creationId="{B7619207-08EC-350F-6FC0-C3B35116752D}"/>
          </ac:cxnSpMkLst>
        </pc:cxnChg>
        <pc:cxnChg chg="mod">
          <ac:chgData name="Phillip Kaufman" userId="c001b2a046940d7c" providerId="LiveId" clId="{5CB25B10-5B1C-4017-B167-ED3104435743}" dt="2024-05-27T07:32:07.762" v="8669" actId="165"/>
          <ac:cxnSpMkLst>
            <pc:docMk/>
            <pc:sldMk cId="2393263260" sldId="948"/>
            <ac:cxnSpMk id="128" creationId="{F726D064-7685-5D77-012D-96324792F936}"/>
          </ac:cxnSpMkLst>
        </pc:cxnChg>
        <pc:cxnChg chg="mod">
          <ac:chgData name="Phillip Kaufman" userId="c001b2a046940d7c" providerId="LiveId" clId="{5CB25B10-5B1C-4017-B167-ED3104435743}" dt="2024-05-30T06:21:13.643" v="9583"/>
          <ac:cxnSpMkLst>
            <pc:docMk/>
            <pc:sldMk cId="2393263260" sldId="948"/>
            <ac:cxnSpMk id="129" creationId="{3DD82490-897A-2DEF-CC70-942B9A4FA8CF}"/>
          </ac:cxnSpMkLst>
        </pc:cxnChg>
        <pc:cxnChg chg="mod">
          <ac:chgData name="Phillip Kaufman" userId="c001b2a046940d7c" providerId="LiveId" clId="{5CB25B10-5B1C-4017-B167-ED3104435743}" dt="2024-05-27T07:32:07.762" v="8669" actId="165"/>
          <ac:cxnSpMkLst>
            <pc:docMk/>
            <pc:sldMk cId="2393263260" sldId="948"/>
            <ac:cxnSpMk id="129" creationId="{D90AEB82-7B98-B366-9280-43BD548A460B}"/>
          </ac:cxnSpMkLst>
        </pc:cxnChg>
        <pc:cxnChg chg="mod">
          <ac:chgData name="Phillip Kaufman" userId="c001b2a046940d7c" providerId="LiveId" clId="{5CB25B10-5B1C-4017-B167-ED3104435743}" dt="2024-05-30T06:21:13.643" v="9583"/>
          <ac:cxnSpMkLst>
            <pc:docMk/>
            <pc:sldMk cId="2393263260" sldId="948"/>
            <ac:cxnSpMk id="130" creationId="{53C8989E-D193-89FA-C2C1-731F1EF8A2ED}"/>
          </ac:cxnSpMkLst>
        </pc:cxnChg>
        <pc:cxnChg chg="mod">
          <ac:chgData name="Phillip Kaufman" userId="c001b2a046940d7c" providerId="LiveId" clId="{5CB25B10-5B1C-4017-B167-ED3104435743}" dt="2024-05-27T07:32:07.762" v="8669" actId="165"/>
          <ac:cxnSpMkLst>
            <pc:docMk/>
            <pc:sldMk cId="2393263260" sldId="948"/>
            <ac:cxnSpMk id="130" creationId="{B02FC31E-5868-A187-FEAE-5AAB34B49FE2}"/>
          </ac:cxnSpMkLst>
        </pc:cxnChg>
        <pc:cxnChg chg="mod">
          <ac:chgData name="Phillip Kaufman" userId="c001b2a046940d7c" providerId="LiveId" clId="{5CB25B10-5B1C-4017-B167-ED3104435743}" dt="2024-05-30T06:21:13.643" v="9583"/>
          <ac:cxnSpMkLst>
            <pc:docMk/>
            <pc:sldMk cId="2393263260" sldId="948"/>
            <ac:cxnSpMk id="131" creationId="{11DC7649-30CB-A873-8EA7-3C9A39AE660B}"/>
          </ac:cxnSpMkLst>
        </pc:cxnChg>
        <pc:cxnChg chg="mod">
          <ac:chgData name="Phillip Kaufman" userId="c001b2a046940d7c" providerId="LiveId" clId="{5CB25B10-5B1C-4017-B167-ED3104435743}" dt="2024-05-27T07:32:07.762" v="8669" actId="165"/>
          <ac:cxnSpMkLst>
            <pc:docMk/>
            <pc:sldMk cId="2393263260" sldId="948"/>
            <ac:cxnSpMk id="131" creationId="{655A69A2-5E32-6EAE-8AFD-5BE7CC030163}"/>
          </ac:cxnSpMkLst>
        </pc:cxnChg>
        <pc:cxnChg chg="mod">
          <ac:chgData name="Phillip Kaufman" userId="c001b2a046940d7c" providerId="LiveId" clId="{5CB25B10-5B1C-4017-B167-ED3104435743}" dt="2024-05-27T07:32:07.762" v="8669" actId="165"/>
          <ac:cxnSpMkLst>
            <pc:docMk/>
            <pc:sldMk cId="2393263260" sldId="948"/>
            <ac:cxnSpMk id="132" creationId="{1198CED1-3F2D-753B-7DAB-E3F8A312FE31}"/>
          </ac:cxnSpMkLst>
        </pc:cxnChg>
        <pc:cxnChg chg="mod">
          <ac:chgData name="Phillip Kaufman" userId="c001b2a046940d7c" providerId="LiveId" clId="{5CB25B10-5B1C-4017-B167-ED3104435743}" dt="2024-05-30T06:21:13.643" v="9583"/>
          <ac:cxnSpMkLst>
            <pc:docMk/>
            <pc:sldMk cId="2393263260" sldId="948"/>
            <ac:cxnSpMk id="132" creationId="{75D14CEF-1BAD-6E5B-D889-B7F84FB3BCC8}"/>
          </ac:cxnSpMkLst>
        </pc:cxnChg>
        <pc:cxnChg chg="mod">
          <ac:chgData name="Phillip Kaufman" userId="c001b2a046940d7c" providerId="LiveId" clId="{5CB25B10-5B1C-4017-B167-ED3104435743}" dt="2024-05-30T06:21:13.643" v="9583"/>
          <ac:cxnSpMkLst>
            <pc:docMk/>
            <pc:sldMk cId="2393263260" sldId="948"/>
            <ac:cxnSpMk id="133" creationId="{46D0E0DA-DE2B-0926-2A9F-F57A581F63C0}"/>
          </ac:cxnSpMkLst>
        </pc:cxnChg>
        <pc:cxnChg chg="mod">
          <ac:chgData name="Phillip Kaufman" userId="c001b2a046940d7c" providerId="LiveId" clId="{5CB25B10-5B1C-4017-B167-ED3104435743}" dt="2024-05-27T07:32:07.762" v="8669" actId="165"/>
          <ac:cxnSpMkLst>
            <pc:docMk/>
            <pc:sldMk cId="2393263260" sldId="948"/>
            <ac:cxnSpMk id="133" creationId="{820F5346-DE91-D72B-71F7-A0BA2AAE4950}"/>
          </ac:cxnSpMkLst>
        </pc:cxnChg>
        <pc:cxnChg chg="mod">
          <ac:chgData name="Phillip Kaufman" userId="c001b2a046940d7c" providerId="LiveId" clId="{5CB25B10-5B1C-4017-B167-ED3104435743}" dt="2024-05-30T06:21:13.643" v="9583"/>
          <ac:cxnSpMkLst>
            <pc:docMk/>
            <pc:sldMk cId="2393263260" sldId="948"/>
            <ac:cxnSpMk id="134" creationId="{9BB4876D-5433-4A9C-234F-21714037F4E2}"/>
          </ac:cxnSpMkLst>
        </pc:cxnChg>
        <pc:cxnChg chg="mod">
          <ac:chgData name="Phillip Kaufman" userId="c001b2a046940d7c" providerId="LiveId" clId="{5CB25B10-5B1C-4017-B167-ED3104435743}" dt="2024-05-27T07:32:07.762" v="8669" actId="165"/>
          <ac:cxnSpMkLst>
            <pc:docMk/>
            <pc:sldMk cId="2393263260" sldId="948"/>
            <ac:cxnSpMk id="134" creationId="{9F71CD03-7321-77D9-A7C6-F0570123D63C}"/>
          </ac:cxnSpMkLst>
        </pc:cxnChg>
        <pc:cxnChg chg="mod">
          <ac:chgData name="Phillip Kaufman" userId="c001b2a046940d7c" providerId="LiveId" clId="{5CB25B10-5B1C-4017-B167-ED3104435743}" dt="2024-05-30T06:21:13.643" v="9583"/>
          <ac:cxnSpMkLst>
            <pc:docMk/>
            <pc:sldMk cId="2393263260" sldId="948"/>
            <ac:cxnSpMk id="135" creationId="{D41DE25A-81EF-CE48-0DE9-5B1163134EBF}"/>
          </ac:cxnSpMkLst>
        </pc:cxnChg>
        <pc:cxnChg chg="mod">
          <ac:chgData name="Phillip Kaufman" userId="c001b2a046940d7c" providerId="LiveId" clId="{5CB25B10-5B1C-4017-B167-ED3104435743}" dt="2024-05-27T07:32:07.762" v="8669" actId="165"/>
          <ac:cxnSpMkLst>
            <pc:docMk/>
            <pc:sldMk cId="2393263260" sldId="948"/>
            <ac:cxnSpMk id="135" creationId="{E4C394F9-CD67-F414-62FA-EE1733954AB3}"/>
          </ac:cxnSpMkLst>
        </pc:cxnChg>
        <pc:cxnChg chg="mod">
          <ac:chgData name="Phillip Kaufman" userId="c001b2a046940d7c" providerId="LiveId" clId="{5CB25B10-5B1C-4017-B167-ED3104435743}" dt="2024-05-27T07:32:07.762" v="8669" actId="165"/>
          <ac:cxnSpMkLst>
            <pc:docMk/>
            <pc:sldMk cId="2393263260" sldId="948"/>
            <ac:cxnSpMk id="136" creationId="{4B7F804A-53DB-3B48-4217-E6B675726398}"/>
          </ac:cxnSpMkLst>
        </pc:cxnChg>
        <pc:cxnChg chg="mod">
          <ac:chgData name="Phillip Kaufman" userId="c001b2a046940d7c" providerId="LiveId" clId="{5CB25B10-5B1C-4017-B167-ED3104435743}" dt="2024-05-30T06:21:13.643" v="9583"/>
          <ac:cxnSpMkLst>
            <pc:docMk/>
            <pc:sldMk cId="2393263260" sldId="948"/>
            <ac:cxnSpMk id="136" creationId="{B4CED3F8-2C65-8366-D90E-E133FFE59DC2}"/>
          </ac:cxnSpMkLst>
        </pc:cxnChg>
        <pc:cxnChg chg="mod">
          <ac:chgData name="Phillip Kaufman" userId="c001b2a046940d7c" providerId="LiveId" clId="{5CB25B10-5B1C-4017-B167-ED3104435743}" dt="2024-05-30T06:21:13.643" v="9583"/>
          <ac:cxnSpMkLst>
            <pc:docMk/>
            <pc:sldMk cId="2393263260" sldId="948"/>
            <ac:cxnSpMk id="137" creationId="{5AEB4C55-6CCC-1B14-AF06-62A6CE45F67F}"/>
          </ac:cxnSpMkLst>
        </pc:cxnChg>
        <pc:cxnChg chg="mod">
          <ac:chgData name="Phillip Kaufman" userId="c001b2a046940d7c" providerId="LiveId" clId="{5CB25B10-5B1C-4017-B167-ED3104435743}" dt="2024-05-27T07:32:07.762" v="8669" actId="165"/>
          <ac:cxnSpMkLst>
            <pc:docMk/>
            <pc:sldMk cId="2393263260" sldId="948"/>
            <ac:cxnSpMk id="137" creationId="{E6291A8E-FA7C-B038-3A2F-2B6F7DD66EFE}"/>
          </ac:cxnSpMkLst>
        </pc:cxnChg>
        <pc:cxnChg chg="mod">
          <ac:chgData name="Phillip Kaufman" userId="c001b2a046940d7c" providerId="LiveId" clId="{5CB25B10-5B1C-4017-B167-ED3104435743}" dt="2024-05-27T07:32:07.762" v="8669" actId="165"/>
          <ac:cxnSpMkLst>
            <pc:docMk/>
            <pc:sldMk cId="2393263260" sldId="948"/>
            <ac:cxnSpMk id="138" creationId="{1F7B1170-4FD9-C553-91E7-035DE1821DB3}"/>
          </ac:cxnSpMkLst>
        </pc:cxnChg>
        <pc:cxnChg chg="mod">
          <ac:chgData name="Phillip Kaufman" userId="c001b2a046940d7c" providerId="LiveId" clId="{5CB25B10-5B1C-4017-B167-ED3104435743}" dt="2024-05-30T06:21:13.643" v="9583"/>
          <ac:cxnSpMkLst>
            <pc:docMk/>
            <pc:sldMk cId="2393263260" sldId="948"/>
            <ac:cxnSpMk id="138" creationId="{3BEE66C4-5BF3-09B7-6E76-A70198283E45}"/>
          </ac:cxnSpMkLst>
        </pc:cxnChg>
        <pc:cxnChg chg="mod">
          <ac:chgData name="Phillip Kaufman" userId="c001b2a046940d7c" providerId="LiveId" clId="{5CB25B10-5B1C-4017-B167-ED3104435743}" dt="2024-05-27T07:32:07.762" v="8669" actId="165"/>
          <ac:cxnSpMkLst>
            <pc:docMk/>
            <pc:sldMk cId="2393263260" sldId="948"/>
            <ac:cxnSpMk id="139" creationId="{4DE92FAC-A0FF-7037-E2AD-DF581C69B6A6}"/>
          </ac:cxnSpMkLst>
        </pc:cxnChg>
        <pc:cxnChg chg="mod">
          <ac:chgData name="Phillip Kaufman" userId="c001b2a046940d7c" providerId="LiveId" clId="{5CB25B10-5B1C-4017-B167-ED3104435743}" dt="2024-05-30T06:21:13.643" v="9583"/>
          <ac:cxnSpMkLst>
            <pc:docMk/>
            <pc:sldMk cId="2393263260" sldId="948"/>
            <ac:cxnSpMk id="139" creationId="{EFC8E58F-12F4-DD00-DAE3-2ED05B2BBD3D}"/>
          </ac:cxnSpMkLst>
        </pc:cxnChg>
        <pc:cxnChg chg="mod">
          <ac:chgData name="Phillip Kaufman" userId="c001b2a046940d7c" providerId="LiveId" clId="{5CB25B10-5B1C-4017-B167-ED3104435743}" dt="2024-05-27T07:32:07.762" v="8669" actId="165"/>
          <ac:cxnSpMkLst>
            <pc:docMk/>
            <pc:sldMk cId="2393263260" sldId="948"/>
            <ac:cxnSpMk id="140" creationId="{4BC00D64-42F0-C78F-D997-189BCDC5B270}"/>
          </ac:cxnSpMkLst>
        </pc:cxnChg>
        <pc:cxnChg chg="mod">
          <ac:chgData name="Phillip Kaufman" userId="c001b2a046940d7c" providerId="LiveId" clId="{5CB25B10-5B1C-4017-B167-ED3104435743}" dt="2024-05-30T06:21:13.643" v="9583"/>
          <ac:cxnSpMkLst>
            <pc:docMk/>
            <pc:sldMk cId="2393263260" sldId="948"/>
            <ac:cxnSpMk id="140" creationId="{777DC1D6-2ACE-F984-66BD-E02AB10435B7}"/>
          </ac:cxnSpMkLst>
        </pc:cxnChg>
        <pc:cxnChg chg="mod">
          <ac:chgData name="Phillip Kaufman" userId="c001b2a046940d7c" providerId="LiveId" clId="{5CB25B10-5B1C-4017-B167-ED3104435743}" dt="2024-05-30T06:21:13.643" v="9583"/>
          <ac:cxnSpMkLst>
            <pc:docMk/>
            <pc:sldMk cId="2393263260" sldId="948"/>
            <ac:cxnSpMk id="141" creationId="{DB2560FB-C7CC-C399-B4E8-CEA9849B5336}"/>
          </ac:cxnSpMkLst>
        </pc:cxnChg>
        <pc:cxnChg chg="mod">
          <ac:chgData name="Phillip Kaufman" userId="c001b2a046940d7c" providerId="LiveId" clId="{5CB25B10-5B1C-4017-B167-ED3104435743}" dt="2024-05-27T07:32:07.762" v="8669" actId="165"/>
          <ac:cxnSpMkLst>
            <pc:docMk/>
            <pc:sldMk cId="2393263260" sldId="948"/>
            <ac:cxnSpMk id="141" creationId="{F116F825-C3E0-AB39-521F-78319BDD1AE2}"/>
          </ac:cxnSpMkLst>
        </pc:cxnChg>
        <pc:cxnChg chg="mod">
          <ac:chgData name="Phillip Kaufman" userId="c001b2a046940d7c" providerId="LiveId" clId="{5CB25B10-5B1C-4017-B167-ED3104435743}" dt="2024-05-27T07:32:07.762" v="8669" actId="165"/>
          <ac:cxnSpMkLst>
            <pc:docMk/>
            <pc:sldMk cId="2393263260" sldId="948"/>
            <ac:cxnSpMk id="142" creationId="{4035DB32-64A5-E2FD-79C9-3A92EC838F10}"/>
          </ac:cxnSpMkLst>
        </pc:cxnChg>
        <pc:cxnChg chg="mod">
          <ac:chgData name="Phillip Kaufman" userId="c001b2a046940d7c" providerId="LiveId" clId="{5CB25B10-5B1C-4017-B167-ED3104435743}" dt="2024-05-27T07:32:07.762" v="8669" actId="165"/>
          <ac:cxnSpMkLst>
            <pc:docMk/>
            <pc:sldMk cId="2393263260" sldId="948"/>
            <ac:cxnSpMk id="143" creationId="{EA7741FA-CE60-C4A3-748B-72ECA2C03277}"/>
          </ac:cxnSpMkLst>
        </pc:cxnChg>
        <pc:cxnChg chg="mod">
          <ac:chgData name="Phillip Kaufman" userId="c001b2a046940d7c" providerId="LiveId" clId="{5CB25B10-5B1C-4017-B167-ED3104435743}" dt="2024-05-27T07:32:07.762" v="8669" actId="165"/>
          <ac:cxnSpMkLst>
            <pc:docMk/>
            <pc:sldMk cId="2393263260" sldId="948"/>
            <ac:cxnSpMk id="144" creationId="{78A129B2-082F-4350-6D7C-18AF0CC4373C}"/>
          </ac:cxnSpMkLst>
        </pc:cxnChg>
        <pc:cxnChg chg="mod">
          <ac:chgData name="Phillip Kaufman" userId="c001b2a046940d7c" providerId="LiveId" clId="{5CB25B10-5B1C-4017-B167-ED3104435743}" dt="2024-05-27T07:32:07.762" v="8669" actId="165"/>
          <ac:cxnSpMkLst>
            <pc:docMk/>
            <pc:sldMk cId="2393263260" sldId="948"/>
            <ac:cxnSpMk id="145" creationId="{43627D62-E44E-E77B-2674-ED4507B76CBF}"/>
          </ac:cxnSpMkLst>
        </pc:cxnChg>
        <pc:cxnChg chg="mod">
          <ac:chgData name="Phillip Kaufman" userId="c001b2a046940d7c" providerId="LiveId" clId="{5CB25B10-5B1C-4017-B167-ED3104435743}" dt="2024-05-27T07:32:07.762" v="8669" actId="165"/>
          <ac:cxnSpMkLst>
            <pc:docMk/>
            <pc:sldMk cId="2393263260" sldId="948"/>
            <ac:cxnSpMk id="146" creationId="{D7DED930-338A-8BDF-7A04-5E4E10BE51D0}"/>
          </ac:cxnSpMkLst>
        </pc:cxnChg>
        <pc:cxnChg chg="mod">
          <ac:chgData name="Phillip Kaufman" userId="c001b2a046940d7c" providerId="LiveId" clId="{5CB25B10-5B1C-4017-B167-ED3104435743}" dt="2024-05-30T06:19:10.952" v="9550" actId="165"/>
          <ac:cxnSpMkLst>
            <pc:docMk/>
            <pc:sldMk cId="2393263260" sldId="948"/>
            <ac:cxnSpMk id="150" creationId="{E5FE640D-F598-FC03-6452-DA8C7804E487}"/>
          </ac:cxnSpMkLst>
        </pc:cxnChg>
        <pc:cxnChg chg="mod">
          <ac:chgData name="Phillip Kaufman" userId="c001b2a046940d7c" providerId="LiveId" clId="{5CB25B10-5B1C-4017-B167-ED3104435743}" dt="2024-05-30T06:19:10.952" v="9550" actId="165"/>
          <ac:cxnSpMkLst>
            <pc:docMk/>
            <pc:sldMk cId="2393263260" sldId="948"/>
            <ac:cxnSpMk id="151" creationId="{F82CC326-CB69-1E61-1043-4C1EB738358B}"/>
          </ac:cxnSpMkLst>
        </pc:cxnChg>
        <pc:cxnChg chg="mod">
          <ac:chgData name="Phillip Kaufman" userId="c001b2a046940d7c" providerId="LiveId" clId="{5CB25B10-5B1C-4017-B167-ED3104435743}" dt="2024-05-30T06:21:13.643" v="9583"/>
          <ac:cxnSpMkLst>
            <pc:docMk/>
            <pc:sldMk cId="2393263260" sldId="948"/>
            <ac:cxnSpMk id="156" creationId="{50F70508-2275-311D-9342-4126219C50DF}"/>
          </ac:cxnSpMkLst>
        </pc:cxnChg>
        <pc:cxnChg chg="mod">
          <ac:chgData name="Phillip Kaufman" userId="c001b2a046940d7c" providerId="LiveId" clId="{5CB25B10-5B1C-4017-B167-ED3104435743}" dt="2024-05-30T06:21:13.643" v="9583"/>
          <ac:cxnSpMkLst>
            <pc:docMk/>
            <pc:sldMk cId="2393263260" sldId="948"/>
            <ac:cxnSpMk id="157" creationId="{DE2D0711-1E20-E421-4692-D814078BC80E}"/>
          </ac:cxnSpMkLst>
        </pc:cxnChg>
        <pc:cxnChg chg="mod">
          <ac:chgData name="Phillip Kaufman" userId="c001b2a046940d7c" providerId="LiveId" clId="{5CB25B10-5B1C-4017-B167-ED3104435743}" dt="2024-05-30T06:21:17.025" v="9585"/>
          <ac:cxnSpMkLst>
            <pc:docMk/>
            <pc:sldMk cId="2393263260" sldId="948"/>
            <ac:cxnSpMk id="163" creationId="{3EE46208-7C46-0501-E020-B30026599C6E}"/>
          </ac:cxnSpMkLst>
        </pc:cxnChg>
        <pc:cxnChg chg="mod">
          <ac:chgData name="Phillip Kaufman" userId="c001b2a046940d7c" providerId="LiveId" clId="{5CB25B10-5B1C-4017-B167-ED3104435743}" dt="2024-05-30T06:21:17.025" v="9585"/>
          <ac:cxnSpMkLst>
            <pc:docMk/>
            <pc:sldMk cId="2393263260" sldId="948"/>
            <ac:cxnSpMk id="164" creationId="{54F1D360-CC09-4FF2-BDA4-07E9C9B22893}"/>
          </ac:cxnSpMkLst>
        </pc:cxnChg>
        <pc:cxnChg chg="mod">
          <ac:chgData name="Phillip Kaufman" userId="c001b2a046940d7c" providerId="LiveId" clId="{5CB25B10-5B1C-4017-B167-ED3104435743}" dt="2024-05-30T06:21:17.025" v="9585"/>
          <ac:cxnSpMkLst>
            <pc:docMk/>
            <pc:sldMk cId="2393263260" sldId="948"/>
            <ac:cxnSpMk id="165" creationId="{C28481C8-3BEF-1FA8-920C-BFDCE10DABDC}"/>
          </ac:cxnSpMkLst>
        </pc:cxnChg>
        <pc:cxnChg chg="mod">
          <ac:chgData name="Phillip Kaufman" userId="c001b2a046940d7c" providerId="LiveId" clId="{5CB25B10-5B1C-4017-B167-ED3104435743}" dt="2024-05-30T06:21:17.025" v="9585"/>
          <ac:cxnSpMkLst>
            <pc:docMk/>
            <pc:sldMk cId="2393263260" sldId="948"/>
            <ac:cxnSpMk id="166" creationId="{AA77BEE0-6D60-520E-CCB1-97A69549FF53}"/>
          </ac:cxnSpMkLst>
        </pc:cxnChg>
        <pc:cxnChg chg="mod">
          <ac:chgData name="Phillip Kaufman" userId="c001b2a046940d7c" providerId="LiveId" clId="{5CB25B10-5B1C-4017-B167-ED3104435743}" dt="2024-05-30T06:21:17.025" v="9585"/>
          <ac:cxnSpMkLst>
            <pc:docMk/>
            <pc:sldMk cId="2393263260" sldId="948"/>
            <ac:cxnSpMk id="167" creationId="{4FE72276-CE5B-DDAB-BA81-6FCA8761C84B}"/>
          </ac:cxnSpMkLst>
        </pc:cxnChg>
        <pc:cxnChg chg="mod">
          <ac:chgData name="Phillip Kaufman" userId="c001b2a046940d7c" providerId="LiveId" clId="{5CB25B10-5B1C-4017-B167-ED3104435743}" dt="2024-05-30T06:21:17.025" v="9585"/>
          <ac:cxnSpMkLst>
            <pc:docMk/>
            <pc:sldMk cId="2393263260" sldId="948"/>
            <ac:cxnSpMk id="168" creationId="{2CEEC4C5-21F5-6B16-2B59-A1D0B428BC16}"/>
          </ac:cxnSpMkLst>
        </pc:cxnChg>
        <pc:cxnChg chg="mod">
          <ac:chgData name="Phillip Kaufman" userId="c001b2a046940d7c" providerId="LiveId" clId="{5CB25B10-5B1C-4017-B167-ED3104435743}" dt="2024-05-30T06:21:17.025" v="9585"/>
          <ac:cxnSpMkLst>
            <pc:docMk/>
            <pc:sldMk cId="2393263260" sldId="948"/>
            <ac:cxnSpMk id="169" creationId="{265FDFFB-2FF1-83C7-0B12-DF7C2766997A}"/>
          </ac:cxnSpMkLst>
        </pc:cxnChg>
        <pc:cxnChg chg="mod">
          <ac:chgData name="Phillip Kaufman" userId="c001b2a046940d7c" providerId="LiveId" clId="{5CB25B10-5B1C-4017-B167-ED3104435743}" dt="2024-05-30T06:21:17.025" v="9585"/>
          <ac:cxnSpMkLst>
            <pc:docMk/>
            <pc:sldMk cId="2393263260" sldId="948"/>
            <ac:cxnSpMk id="170" creationId="{9F886A13-4B8B-ADE7-2A21-7C00D8815098}"/>
          </ac:cxnSpMkLst>
        </pc:cxnChg>
        <pc:cxnChg chg="mod">
          <ac:chgData name="Phillip Kaufman" userId="c001b2a046940d7c" providerId="LiveId" clId="{5CB25B10-5B1C-4017-B167-ED3104435743}" dt="2024-05-30T06:21:17.025" v="9585"/>
          <ac:cxnSpMkLst>
            <pc:docMk/>
            <pc:sldMk cId="2393263260" sldId="948"/>
            <ac:cxnSpMk id="171" creationId="{1E7CFFAE-9981-4C54-E186-19CAC830F9B7}"/>
          </ac:cxnSpMkLst>
        </pc:cxnChg>
        <pc:cxnChg chg="mod">
          <ac:chgData name="Phillip Kaufman" userId="c001b2a046940d7c" providerId="LiveId" clId="{5CB25B10-5B1C-4017-B167-ED3104435743}" dt="2024-05-30T06:21:17.025" v="9585"/>
          <ac:cxnSpMkLst>
            <pc:docMk/>
            <pc:sldMk cId="2393263260" sldId="948"/>
            <ac:cxnSpMk id="172" creationId="{93045A15-4FBF-87D1-7493-206187FC217D}"/>
          </ac:cxnSpMkLst>
        </pc:cxnChg>
        <pc:cxnChg chg="mod">
          <ac:chgData name="Phillip Kaufman" userId="c001b2a046940d7c" providerId="LiveId" clId="{5CB25B10-5B1C-4017-B167-ED3104435743}" dt="2024-05-30T06:21:17.025" v="9585"/>
          <ac:cxnSpMkLst>
            <pc:docMk/>
            <pc:sldMk cId="2393263260" sldId="948"/>
            <ac:cxnSpMk id="173" creationId="{958032BE-21D2-262E-A1B5-4C9D85848985}"/>
          </ac:cxnSpMkLst>
        </pc:cxnChg>
        <pc:cxnChg chg="mod">
          <ac:chgData name="Phillip Kaufman" userId="c001b2a046940d7c" providerId="LiveId" clId="{5CB25B10-5B1C-4017-B167-ED3104435743}" dt="2024-05-30T06:21:17.025" v="9585"/>
          <ac:cxnSpMkLst>
            <pc:docMk/>
            <pc:sldMk cId="2393263260" sldId="948"/>
            <ac:cxnSpMk id="174" creationId="{F675CF9E-0319-7EF8-190C-5A19B2AA7CDA}"/>
          </ac:cxnSpMkLst>
        </pc:cxnChg>
        <pc:cxnChg chg="mod">
          <ac:chgData name="Phillip Kaufman" userId="c001b2a046940d7c" providerId="LiveId" clId="{5CB25B10-5B1C-4017-B167-ED3104435743}" dt="2024-05-30T06:21:17.025" v="9585"/>
          <ac:cxnSpMkLst>
            <pc:docMk/>
            <pc:sldMk cId="2393263260" sldId="948"/>
            <ac:cxnSpMk id="175" creationId="{9B6A5C51-5EEC-E426-21BD-570CC86AA745}"/>
          </ac:cxnSpMkLst>
        </pc:cxnChg>
        <pc:cxnChg chg="mod">
          <ac:chgData name="Phillip Kaufman" userId="c001b2a046940d7c" providerId="LiveId" clId="{5CB25B10-5B1C-4017-B167-ED3104435743}" dt="2024-05-30T06:21:17.025" v="9585"/>
          <ac:cxnSpMkLst>
            <pc:docMk/>
            <pc:sldMk cId="2393263260" sldId="948"/>
            <ac:cxnSpMk id="176" creationId="{877240F2-593B-9894-5C1A-126794EEDB87}"/>
          </ac:cxnSpMkLst>
        </pc:cxnChg>
        <pc:cxnChg chg="mod">
          <ac:chgData name="Phillip Kaufman" userId="c001b2a046940d7c" providerId="LiveId" clId="{5CB25B10-5B1C-4017-B167-ED3104435743}" dt="2024-05-30T06:21:17.025" v="9585"/>
          <ac:cxnSpMkLst>
            <pc:docMk/>
            <pc:sldMk cId="2393263260" sldId="948"/>
            <ac:cxnSpMk id="177" creationId="{BCCABC6F-C449-3CCD-9C8B-99CC1F40713D}"/>
          </ac:cxnSpMkLst>
        </pc:cxnChg>
        <pc:cxnChg chg="mod">
          <ac:chgData name="Phillip Kaufman" userId="c001b2a046940d7c" providerId="LiveId" clId="{5CB25B10-5B1C-4017-B167-ED3104435743}" dt="2024-05-30T06:21:17.025" v="9585"/>
          <ac:cxnSpMkLst>
            <pc:docMk/>
            <pc:sldMk cId="2393263260" sldId="948"/>
            <ac:cxnSpMk id="178" creationId="{DA698571-5F58-9A25-3000-26EB36D5476B}"/>
          </ac:cxnSpMkLst>
        </pc:cxnChg>
        <pc:cxnChg chg="mod">
          <ac:chgData name="Phillip Kaufman" userId="c001b2a046940d7c" providerId="LiveId" clId="{5CB25B10-5B1C-4017-B167-ED3104435743}" dt="2024-05-30T06:21:17.025" v="9585"/>
          <ac:cxnSpMkLst>
            <pc:docMk/>
            <pc:sldMk cId="2393263260" sldId="948"/>
            <ac:cxnSpMk id="179" creationId="{926D35B1-DA38-7B2B-DDCD-1A882CF20117}"/>
          </ac:cxnSpMkLst>
        </pc:cxnChg>
        <pc:cxnChg chg="mod">
          <ac:chgData name="Phillip Kaufman" userId="c001b2a046940d7c" providerId="LiveId" clId="{5CB25B10-5B1C-4017-B167-ED3104435743}" dt="2024-05-30T06:21:17.025" v="9585"/>
          <ac:cxnSpMkLst>
            <pc:docMk/>
            <pc:sldMk cId="2393263260" sldId="948"/>
            <ac:cxnSpMk id="180" creationId="{3583B5FD-9A6A-6382-52BE-BFDB9CE1F8AC}"/>
          </ac:cxnSpMkLst>
        </pc:cxnChg>
        <pc:cxnChg chg="mod">
          <ac:chgData name="Phillip Kaufman" userId="c001b2a046940d7c" providerId="LiveId" clId="{5CB25B10-5B1C-4017-B167-ED3104435743}" dt="2024-05-30T06:21:17.025" v="9585"/>
          <ac:cxnSpMkLst>
            <pc:docMk/>
            <pc:sldMk cId="2393263260" sldId="948"/>
            <ac:cxnSpMk id="181" creationId="{8698E41E-E607-E6A6-79A1-9DD3AFAD067D}"/>
          </ac:cxnSpMkLst>
        </pc:cxnChg>
        <pc:cxnChg chg="mod">
          <ac:chgData name="Phillip Kaufman" userId="c001b2a046940d7c" providerId="LiveId" clId="{5CB25B10-5B1C-4017-B167-ED3104435743}" dt="2024-05-30T06:21:17.025" v="9585"/>
          <ac:cxnSpMkLst>
            <pc:docMk/>
            <pc:sldMk cId="2393263260" sldId="948"/>
            <ac:cxnSpMk id="182" creationId="{E04D0CB1-7F7D-33B6-621E-6AD1B9B0DA34}"/>
          </ac:cxnSpMkLst>
        </pc:cxnChg>
        <pc:cxnChg chg="mod">
          <ac:chgData name="Phillip Kaufman" userId="c001b2a046940d7c" providerId="LiveId" clId="{5CB25B10-5B1C-4017-B167-ED3104435743}" dt="2024-05-30T06:21:17.025" v="9585"/>
          <ac:cxnSpMkLst>
            <pc:docMk/>
            <pc:sldMk cId="2393263260" sldId="948"/>
            <ac:cxnSpMk id="183" creationId="{AE4F92C0-1255-2554-6F7E-46F00A0F9311}"/>
          </ac:cxnSpMkLst>
        </pc:cxnChg>
        <pc:cxnChg chg="mod">
          <ac:chgData name="Phillip Kaufman" userId="c001b2a046940d7c" providerId="LiveId" clId="{5CB25B10-5B1C-4017-B167-ED3104435743}" dt="2024-05-30T06:21:17.025" v="9585"/>
          <ac:cxnSpMkLst>
            <pc:docMk/>
            <pc:sldMk cId="2393263260" sldId="948"/>
            <ac:cxnSpMk id="184" creationId="{C9A85F98-DFBE-1F0F-C4F1-A5961C58F4E4}"/>
          </ac:cxnSpMkLst>
        </pc:cxnChg>
        <pc:cxnChg chg="mod">
          <ac:chgData name="Phillip Kaufman" userId="c001b2a046940d7c" providerId="LiveId" clId="{5CB25B10-5B1C-4017-B167-ED3104435743}" dt="2024-05-30T06:21:17.025" v="9585"/>
          <ac:cxnSpMkLst>
            <pc:docMk/>
            <pc:sldMk cId="2393263260" sldId="948"/>
            <ac:cxnSpMk id="185" creationId="{8BD4D617-088F-2E36-5F32-688E4F8D24D6}"/>
          </ac:cxnSpMkLst>
        </pc:cxnChg>
        <pc:cxnChg chg="mod">
          <ac:chgData name="Phillip Kaufman" userId="c001b2a046940d7c" providerId="LiveId" clId="{5CB25B10-5B1C-4017-B167-ED3104435743}" dt="2024-05-30T06:21:17.025" v="9585"/>
          <ac:cxnSpMkLst>
            <pc:docMk/>
            <pc:sldMk cId="2393263260" sldId="948"/>
            <ac:cxnSpMk id="186" creationId="{6FBAB94A-075E-46C8-8CE5-735F570F03E3}"/>
          </ac:cxnSpMkLst>
        </pc:cxnChg>
        <pc:cxnChg chg="mod">
          <ac:chgData name="Phillip Kaufman" userId="c001b2a046940d7c" providerId="LiveId" clId="{5CB25B10-5B1C-4017-B167-ED3104435743}" dt="2024-05-30T06:21:17.025" v="9585"/>
          <ac:cxnSpMkLst>
            <pc:docMk/>
            <pc:sldMk cId="2393263260" sldId="948"/>
            <ac:cxnSpMk id="187" creationId="{95B2C4F7-4A0B-7788-8237-8D16D763E0DD}"/>
          </ac:cxnSpMkLst>
        </pc:cxnChg>
        <pc:cxnChg chg="mod">
          <ac:chgData name="Phillip Kaufman" userId="c001b2a046940d7c" providerId="LiveId" clId="{5CB25B10-5B1C-4017-B167-ED3104435743}" dt="2024-05-30T06:21:17.025" v="9585"/>
          <ac:cxnSpMkLst>
            <pc:docMk/>
            <pc:sldMk cId="2393263260" sldId="948"/>
            <ac:cxnSpMk id="188" creationId="{A478DA27-AE1A-8881-C9A8-F61452199FC3}"/>
          </ac:cxnSpMkLst>
        </pc:cxnChg>
        <pc:cxnChg chg="mod">
          <ac:chgData name="Phillip Kaufman" userId="c001b2a046940d7c" providerId="LiveId" clId="{5CB25B10-5B1C-4017-B167-ED3104435743}" dt="2024-05-30T06:21:17.025" v="9585"/>
          <ac:cxnSpMkLst>
            <pc:docMk/>
            <pc:sldMk cId="2393263260" sldId="948"/>
            <ac:cxnSpMk id="189" creationId="{AE4FD2D8-6FDB-C2D9-1729-D1938F33ADA2}"/>
          </ac:cxnSpMkLst>
        </pc:cxnChg>
        <pc:cxnChg chg="mod">
          <ac:chgData name="Phillip Kaufman" userId="c001b2a046940d7c" providerId="LiveId" clId="{5CB25B10-5B1C-4017-B167-ED3104435743}" dt="2024-05-30T06:21:17.025" v="9585"/>
          <ac:cxnSpMkLst>
            <pc:docMk/>
            <pc:sldMk cId="2393263260" sldId="948"/>
            <ac:cxnSpMk id="190" creationId="{75FE655E-590F-AC11-2813-4D9300A12405}"/>
          </ac:cxnSpMkLst>
        </pc:cxnChg>
        <pc:cxnChg chg="mod">
          <ac:chgData name="Phillip Kaufman" userId="c001b2a046940d7c" providerId="LiveId" clId="{5CB25B10-5B1C-4017-B167-ED3104435743}" dt="2024-05-30T06:21:17.025" v="9585"/>
          <ac:cxnSpMkLst>
            <pc:docMk/>
            <pc:sldMk cId="2393263260" sldId="948"/>
            <ac:cxnSpMk id="191" creationId="{6A71212F-D56C-26AB-36AE-3233D10D9DE3}"/>
          </ac:cxnSpMkLst>
        </pc:cxnChg>
        <pc:cxnChg chg="mod">
          <ac:chgData name="Phillip Kaufman" userId="c001b2a046940d7c" providerId="LiveId" clId="{5CB25B10-5B1C-4017-B167-ED3104435743}" dt="2024-05-30T06:21:17.025" v="9585"/>
          <ac:cxnSpMkLst>
            <pc:docMk/>
            <pc:sldMk cId="2393263260" sldId="948"/>
            <ac:cxnSpMk id="192" creationId="{C62A84D9-7AB6-429C-EE31-08E87172FB40}"/>
          </ac:cxnSpMkLst>
        </pc:cxnChg>
        <pc:cxnChg chg="mod">
          <ac:chgData name="Phillip Kaufman" userId="c001b2a046940d7c" providerId="LiveId" clId="{5CB25B10-5B1C-4017-B167-ED3104435743}" dt="2024-05-30T06:21:17.025" v="9585"/>
          <ac:cxnSpMkLst>
            <pc:docMk/>
            <pc:sldMk cId="2393263260" sldId="948"/>
            <ac:cxnSpMk id="193" creationId="{DBA8D685-BAD4-4825-4117-E35D8E2FDEB4}"/>
          </ac:cxnSpMkLst>
        </pc:cxnChg>
        <pc:cxnChg chg="mod">
          <ac:chgData name="Phillip Kaufman" userId="c001b2a046940d7c" providerId="LiveId" clId="{5CB25B10-5B1C-4017-B167-ED3104435743}" dt="2024-05-30T06:21:17.025" v="9585"/>
          <ac:cxnSpMkLst>
            <pc:docMk/>
            <pc:sldMk cId="2393263260" sldId="948"/>
            <ac:cxnSpMk id="194" creationId="{287866A5-A92B-DCF2-851A-4B84024AF737}"/>
          </ac:cxnSpMkLst>
        </pc:cxnChg>
        <pc:cxnChg chg="mod">
          <ac:chgData name="Phillip Kaufman" userId="c001b2a046940d7c" providerId="LiveId" clId="{5CB25B10-5B1C-4017-B167-ED3104435743}" dt="2024-05-30T06:21:17.025" v="9585"/>
          <ac:cxnSpMkLst>
            <pc:docMk/>
            <pc:sldMk cId="2393263260" sldId="948"/>
            <ac:cxnSpMk id="204" creationId="{D2FFAF37-CF79-83EE-897F-95E7409D2E31}"/>
          </ac:cxnSpMkLst>
        </pc:cxnChg>
        <pc:cxnChg chg="mod">
          <ac:chgData name="Phillip Kaufman" userId="c001b2a046940d7c" providerId="LiveId" clId="{5CB25B10-5B1C-4017-B167-ED3104435743}" dt="2024-05-30T06:21:17.025" v="9585"/>
          <ac:cxnSpMkLst>
            <pc:docMk/>
            <pc:sldMk cId="2393263260" sldId="948"/>
            <ac:cxnSpMk id="205" creationId="{B53F6424-C981-A2BA-6BE8-EE01F0A15F71}"/>
          </ac:cxnSpMkLst>
        </pc:cxnChg>
        <pc:cxnChg chg="mod">
          <ac:chgData name="Phillip Kaufman" userId="c001b2a046940d7c" providerId="LiveId" clId="{5CB25B10-5B1C-4017-B167-ED3104435743}" dt="2024-05-30T06:21:37.687" v="9591"/>
          <ac:cxnSpMkLst>
            <pc:docMk/>
            <pc:sldMk cId="2393263260" sldId="948"/>
            <ac:cxnSpMk id="211" creationId="{3EE46208-7C46-0501-E020-B30026599C6E}"/>
          </ac:cxnSpMkLst>
        </pc:cxnChg>
        <pc:cxnChg chg="mod">
          <ac:chgData name="Phillip Kaufman" userId="c001b2a046940d7c" providerId="LiveId" clId="{5CB25B10-5B1C-4017-B167-ED3104435743}" dt="2024-05-30T06:21:37.687" v="9591"/>
          <ac:cxnSpMkLst>
            <pc:docMk/>
            <pc:sldMk cId="2393263260" sldId="948"/>
            <ac:cxnSpMk id="212" creationId="{54F1D360-CC09-4FF2-BDA4-07E9C9B22893}"/>
          </ac:cxnSpMkLst>
        </pc:cxnChg>
        <pc:cxnChg chg="mod">
          <ac:chgData name="Phillip Kaufman" userId="c001b2a046940d7c" providerId="LiveId" clId="{5CB25B10-5B1C-4017-B167-ED3104435743}" dt="2024-05-30T06:21:37.687" v="9591"/>
          <ac:cxnSpMkLst>
            <pc:docMk/>
            <pc:sldMk cId="2393263260" sldId="948"/>
            <ac:cxnSpMk id="213" creationId="{C28481C8-3BEF-1FA8-920C-BFDCE10DABDC}"/>
          </ac:cxnSpMkLst>
        </pc:cxnChg>
        <pc:cxnChg chg="mod">
          <ac:chgData name="Phillip Kaufman" userId="c001b2a046940d7c" providerId="LiveId" clId="{5CB25B10-5B1C-4017-B167-ED3104435743}" dt="2024-05-30T06:21:37.687" v="9591"/>
          <ac:cxnSpMkLst>
            <pc:docMk/>
            <pc:sldMk cId="2393263260" sldId="948"/>
            <ac:cxnSpMk id="214" creationId="{AA77BEE0-6D60-520E-CCB1-97A69549FF53}"/>
          </ac:cxnSpMkLst>
        </pc:cxnChg>
        <pc:cxnChg chg="mod">
          <ac:chgData name="Phillip Kaufman" userId="c001b2a046940d7c" providerId="LiveId" clId="{5CB25B10-5B1C-4017-B167-ED3104435743}" dt="2024-05-30T06:21:37.687" v="9591"/>
          <ac:cxnSpMkLst>
            <pc:docMk/>
            <pc:sldMk cId="2393263260" sldId="948"/>
            <ac:cxnSpMk id="215" creationId="{4FE72276-CE5B-DDAB-BA81-6FCA8761C84B}"/>
          </ac:cxnSpMkLst>
        </pc:cxnChg>
        <pc:cxnChg chg="mod">
          <ac:chgData name="Phillip Kaufman" userId="c001b2a046940d7c" providerId="LiveId" clId="{5CB25B10-5B1C-4017-B167-ED3104435743}" dt="2024-05-30T06:21:37.687" v="9591"/>
          <ac:cxnSpMkLst>
            <pc:docMk/>
            <pc:sldMk cId="2393263260" sldId="948"/>
            <ac:cxnSpMk id="216" creationId="{2CEEC4C5-21F5-6B16-2B59-A1D0B428BC16}"/>
          </ac:cxnSpMkLst>
        </pc:cxnChg>
        <pc:cxnChg chg="mod">
          <ac:chgData name="Phillip Kaufman" userId="c001b2a046940d7c" providerId="LiveId" clId="{5CB25B10-5B1C-4017-B167-ED3104435743}" dt="2024-05-30T06:21:37.687" v="9591"/>
          <ac:cxnSpMkLst>
            <pc:docMk/>
            <pc:sldMk cId="2393263260" sldId="948"/>
            <ac:cxnSpMk id="217" creationId="{265FDFFB-2FF1-83C7-0B12-DF7C2766997A}"/>
          </ac:cxnSpMkLst>
        </pc:cxnChg>
        <pc:cxnChg chg="mod">
          <ac:chgData name="Phillip Kaufman" userId="c001b2a046940d7c" providerId="LiveId" clId="{5CB25B10-5B1C-4017-B167-ED3104435743}" dt="2024-05-30T06:21:37.687" v="9591"/>
          <ac:cxnSpMkLst>
            <pc:docMk/>
            <pc:sldMk cId="2393263260" sldId="948"/>
            <ac:cxnSpMk id="218" creationId="{9F886A13-4B8B-ADE7-2A21-7C00D8815098}"/>
          </ac:cxnSpMkLst>
        </pc:cxnChg>
        <pc:cxnChg chg="mod">
          <ac:chgData name="Phillip Kaufman" userId="c001b2a046940d7c" providerId="LiveId" clId="{5CB25B10-5B1C-4017-B167-ED3104435743}" dt="2024-05-30T06:21:37.687" v="9591"/>
          <ac:cxnSpMkLst>
            <pc:docMk/>
            <pc:sldMk cId="2393263260" sldId="948"/>
            <ac:cxnSpMk id="219" creationId="{1E7CFFAE-9981-4C54-E186-19CAC830F9B7}"/>
          </ac:cxnSpMkLst>
        </pc:cxnChg>
        <pc:cxnChg chg="mod">
          <ac:chgData name="Phillip Kaufman" userId="c001b2a046940d7c" providerId="LiveId" clId="{5CB25B10-5B1C-4017-B167-ED3104435743}" dt="2024-05-30T06:21:37.687" v="9591"/>
          <ac:cxnSpMkLst>
            <pc:docMk/>
            <pc:sldMk cId="2393263260" sldId="948"/>
            <ac:cxnSpMk id="220" creationId="{93045A15-4FBF-87D1-7493-206187FC217D}"/>
          </ac:cxnSpMkLst>
        </pc:cxnChg>
        <pc:cxnChg chg="mod">
          <ac:chgData name="Phillip Kaufman" userId="c001b2a046940d7c" providerId="LiveId" clId="{5CB25B10-5B1C-4017-B167-ED3104435743}" dt="2024-05-30T06:21:37.687" v="9591"/>
          <ac:cxnSpMkLst>
            <pc:docMk/>
            <pc:sldMk cId="2393263260" sldId="948"/>
            <ac:cxnSpMk id="221" creationId="{958032BE-21D2-262E-A1B5-4C9D85848985}"/>
          </ac:cxnSpMkLst>
        </pc:cxnChg>
        <pc:cxnChg chg="mod">
          <ac:chgData name="Phillip Kaufman" userId="c001b2a046940d7c" providerId="LiveId" clId="{5CB25B10-5B1C-4017-B167-ED3104435743}" dt="2024-05-30T06:21:37.687" v="9591"/>
          <ac:cxnSpMkLst>
            <pc:docMk/>
            <pc:sldMk cId="2393263260" sldId="948"/>
            <ac:cxnSpMk id="222" creationId="{F675CF9E-0319-7EF8-190C-5A19B2AA7CDA}"/>
          </ac:cxnSpMkLst>
        </pc:cxnChg>
        <pc:cxnChg chg="mod">
          <ac:chgData name="Phillip Kaufman" userId="c001b2a046940d7c" providerId="LiveId" clId="{5CB25B10-5B1C-4017-B167-ED3104435743}" dt="2024-05-30T06:21:37.687" v="9591"/>
          <ac:cxnSpMkLst>
            <pc:docMk/>
            <pc:sldMk cId="2393263260" sldId="948"/>
            <ac:cxnSpMk id="223" creationId="{9B6A5C51-5EEC-E426-21BD-570CC86AA745}"/>
          </ac:cxnSpMkLst>
        </pc:cxnChg>
        <pc:cxnChg chg="mod">
          <ac:chgData name="Phillip Kaufman" userId="c001b2a046940d7c" providerId="LiveId" clId="{5CB25B10-5B1C-4017-B167-ED3104435743}" dt="2024-05-30T06:21:37.687" v="9591"/>
          <ac:cxnSpMkLst>
            <pc:docMk/>
            <pc:sldMk cId="2393263260" sldId="948"/>
            <ac:cxnSpMk id="224" creationId="{877240F2-593B-9894-5C1A-126794EEDB87}"/>
          </ac:cxnSpMkLst>
        </pc:cxnChg>
        <pc:cxnChg chg="mod">
          <ac:chgData name="Phillip Kaufman" userId="c001b2a046940d7c" providerId="LiveId" clId="{5CB25B10-5B1C-4017-B167-ED3104435743}" dt="2024-05-30T06:21:37.687" v="9591"/>
          <ac:cxnSpMkLst>
            <pc:docMk/>
            <pc:sldMk cId="2393263260" sldId="948"/>
            <ac:cxnSpMk id="225" creationId="{BCCABC6F-C449-3CCD-9C8B-99CC1F40713D}"/>
          </ac:cxnSpMkLst>
        </pc:cxnChg>
        <pc:cxnChg chg="mod">
          <ac:chgData name="Phillip Kaufman" userId="c001b2a046940d7c" providerId="LiveId" clId="{5CB25B10-5B1C-4017-B167-ED3104435743}" dt="2024-05-30T06:21:37.687" v="9591"/>
          <ac:cxnSpMkLst>
            <pc:docMk/>
            <pc:sldMk cId="2393263260" sldId="948"/>
            <ac:cxnSpMk id="226" creationId="{DA698571-5F58-9A25-3000-26EB36D5476B}"/>
          </ac:cxnSpMkLst>
        </pc:cxnChg>
        <pc:cxnChg chg="mod">
          <ac:chgData name="Phillip Kaufman" userId="c001b2a046940d7c" providerId="LiveId" clId="{5CB25B10-5B1C-4017-B167-ED3104435743}" dt="2024-05-30T06:21:37.687" v="9591"/>
          <ac:cxnSpMkLst>
            <pc:docMk/>
            <pc:sldMk cId="2393263260" sldId="948"/>
            <ac:cxnSpMk id="227" creationId="{926D35B1-DA38-7B2B-DDCD-1A882CF20117}"/>
          </ac:cxnSpMkLst>
        </pc:cxnChg>
        <pc:cxnChg chg="mod">
          <ac:chgData name="Phillip Kaufman" userId="c001b2a046940d7c" providerId="LiveId" clId="{5CB25B10-5B1C-4017-B167-ED3104435743}" dt="2024-05-30T06:21:37.687" v="9591"/>
          <ac:cxnSpMkLst>
            <pc:docMk/>
            <pc:sldMk cId="2393263260" sldId="948"/>
            <ac:cxnSpMk id="228" creationId="{3583B5FD-9A6A-6382-52BE-BFDB9CE1F8AC}"/>
          </ac:cxnSpMkLst>
        </pc:cxnChg>
        <pc:cxnChg chg="mod">
          <ac:chgData name="Phillip Kaufman" userId="c001b2a046940d7c" providerId="LiveId" clId="{5CB25B10-5B1C-4017-B167-ED3104435743}" dt="2024-05-30T06:21:37.687" v="9591"/>
          <ac:cxnSpMkLst>
            <pc:docMk/>
            <pc:sldMk cId="2393263260" sldId="948"/>
            <ac:cxnSpMk id="229" creationId="{8698E41E-E607-E6A6-79A1-9DD3AFAD067D}"/>
          </ac:cxnSpMkLst>
        </pc:cxnChg>
        <pc:cxnChg chg="mod">
          <ac:chgData name="Phillip Kaufman" userId="c001b2a046940d7c" providerId="LiveId" clId="{5CB25B10-5B1C-4017-B167-ED3104435743}" dt="2024-05-30T06:21:37.687" v="9591"/>
          <ac:cxnSpMkLst>
            <pc:docMk/>
            <pc:sldMk cId="2393263260" sldId="948"/>
            <ac:cxnSpMk id="230" creationId="{E04D0CB1-7F7D-33B6-621E-6AD1B9B0DA34}"/>
          </ac:cxnSpMkLst>
        </pc:cxnChg>
        <pc:cxnChg chg="mod">
          <ac:chgData name="Phillip Kaufman" userId="c001b2a046940d7c" providerId="LiveId" clId="{5CB25B10-5B1C-4017-B167-ED3104435743}" dt="2024-05-30T06:21:37.687" v="9591"/>
          <ac:cxnSpMkLst>
            <pc:docMk/>
            <pc:sldMk cId="2393263260" sldId="948"/>
            <ac:cxnSpMk id="231" creationId="{AE4F92C0-1255-2554-6F7E-46F00A0F9311}"/>
          </ac:cxnSpMkLst>
        </pc:cxnChg>
        <pc:cxnChg chg="mod">
          <ac:chgData name="Phillip Kaufman" userId="c001b2a046940d7c" providerId="LiveId" clId="{5CB25B10-5B1C-4017-B167-ED3104435743}" dt="2024-05-30T06:21:37.687" v="9591"/>
          <ac:cxnSpMkLst>
            <pc:docMk/>
            <pc:sldMk cId="2393263260" sldId="948"/>
            <ac:cxnSpMk id="232" creationId="{C9A85F98-DFBE-1F0F-C4F1-A5961C58F4E4}"/>
          </ac:cxnSpMkLst>
        </pc:cxnChg>
        <pc:cxnChg chg="mod">
          <ac:chgData name="Phillip Kaufman" userId="c001b2a046940d7c" providerId="LiveId" clId="{5CB25B10-5B1C-4017-B167-ED3104435743}" dt="2024-05-30T06:21:37.687" v="9591"/>
          <ac:cxnSpMkLst>
            <pc:docMk/>
            <pc:sldMk cId="2393263260" sldId="948"/>
            <ac:cxnSpMk id="233" creationId="{8BD4D617-088F-2E36-5F32-688E4F8D24D6}"/>
          </ac:cxnSpMkLst>
        </pc:cxnChg>
        <pc:cxnChg chg="mod">
          <ac:chgData name="Phillip Kaufman" userId="c001b2a046940d7c" providerId="LiveId" clId="{5CB25B10-5B1C-4017-B167-ED3104435743}" dt="2024-05-30T06:21:37.687" v="9591"/>
          <ac:cxnSpMkLst>
            <pc:docMk/>
            <pc:sldMk cId="2393263260" sldId="948"/>
            <ac:cxnSpMk id="234" creationId="{6FBAB94A-075E-46C8-8CE5-735F570F03E3}"/>
          </ac:cxnSpMkLst>
        </pc:cxnChg>
        <pc:cxnChg chg="mod">
          <ac:chgData name="Phillip Kaufman" userId="c001b2a046940d7c" providerId="LiveId" clId="{5CB25B10-5B1C-4017-B167-ED3104435743}" dt="2024-05-30T06:21:37.687" v="9591"/>
          <ac:cxnSpMkLst>
            <pc:docMk/>
            <pc:sldMk cId="2393263260" sldId="948"/>
            <ac:cxnSpMk id="235" creationId="{95B2C4F7-4A0B-7788-8237-8D16D763E0DD}"/>
          </ac:cxnSpMkLst>
        </pc:cxnChg>
        <pc:cxnChg chg="mod">
          <ac:chgData name="Phillip Kaufman" userId="c001b2a046940d7c" providerId="LiveId" clId="{5CB25B10-5B1C-4017-B167-ED3104435743}" dt="2024-05-30T06:21:37.687" v="9591"/>
          <ac:cxnSpMkLst>
            <pc:docMk/>
            <pc:sldMk cId="2393263260" sldId="948"/>
            <ac:cxnSpMk id="236" creationId="{A478DA27-AE1A-8881-C9A8-F61452199FC3}"/>
          </ac:cxnSpMkLst>
        </pc:cxnChg>
        <pc:cxnChg chg="mod">
          <ac:chgData name="Phillip Kaufman" userId="c001b2a046940d7c" providerId="LiveId" clId="{5CB25B10-5B1C-4017-B167-ED3104435743}" dt="2024-05-30T06:21:37.687" v="9591"/>
          <ac:cxnSpMkLst>
            <pc:docMk/>
            <pc:sldMk cId="2393263260" sldId="948"/>
            <ac:cxnSpMk id="237" creationId="{AE4FD2D8-6FDB-C2D9-1729-D1938F33ADA2}"/>
          </ac:cxnSpMkLst>
        </pc:cxnChg>
        <pc:cxnChg chg="mod">
          <ac:chgData name="Phillip Kaufman" userId="c001b2a046940d7c" providerId="LiveId" clId="{5CB25B10-5B1C-4017-B167-ED3104435743}" dt="2024-05-30T06:21:37.687" v="9591"/>
          <ac:cxnSpMkLst>
            <pc:docMk/>
            <pc:sldMk cId="2393263260" sldId="948"/>
            <ac:cxnSpMk id="238" creationId="{75FE655E-590F-AC11-2813-4D9300A12405}"/>
          </ac:cxnSpMkLst>
        </pc:cxnChg>
        <pc:cxnChg chg="mod">
          <ac:chgData name="Phillip Kaufman" userId="c001b2a046940d7c" providerId="LiveId" clId="{5CB25B10-5B1C-4017-B167-ED3104435743}" dt="2024-05-30T06:21:37.687" v="9591"/>
          <ac:cxnSpMkLst>
            <pc:docMk/>
            <pc:sldMk cId="2393263260" sldId="948"/>
            <ac:cxnSpMk id="239" creationId="{6A71212F-D56C-26AB-36AE-3233D10D9DE3}"/>
          </ac:cxnSpMkLst>
        </pc:cxnChg>
        <pc:cxnChg chg="mod">
          <ac:chgData name="Phillip Kaufman" userId="c001b2a046940d7c" providerId="LiveId" clId="{5CB25B10-5B1C-4017-B167-ED3104435743}" dt="2024-05-30T06:21:37.687" v="9591"/>
          <ac:cxnSpMkLst>
            <pc:docMk/>
            <pc:sldMk cId="2393263260" sldId="948"/>
            <ac:cxnSpMk id="240" creationId="{C62A84D9-7AB6-429C-EE31-08E87172FB40}"/>
          </ac:cxnSpMkLst>
        </pc:cxnChg>
        <pc:cxnChg chg="mod">
          <ac:chgData name="Phillip Kaufman" userId="c001b2a046940d7c" providerId="LiveId" clId="{5CB25B10-5B1C-4017-B167-ED3104435743}" dt="2024-05-30T06:21:37.687" v="9591"/>
          <ac:cxnSpMkLst>
            <pc:docMk/>
            <pc:sldMk cId="2393263260" sldId="948"/>
            <ac:cxnSpMk id="241" creationId="{DBA8D685-BAD4-4825-4117-E35D8E2FDEB4}"/>
          </ac:cxnSpMkLst>
        </pc:cxnChg>
        <pc:cxnChg chg="mod">
          <ac:chgData name="Phillip Kaufman" userId="c001b2a046940d7c" providerId="LiveId" clId="{5CB25B10-5B1C-4017-B167-ED3104435743}" dt="2024-05-30T06:21:37.687" v="9591"/>
          <ac:cxnSpMkLst>
            <pc:docMk/>
            <pc:sldMk cId="2393263260" sldId="948"/>
            <ac:cxnSpMk id="242" creationId="{287866A5-A92B-DCF2-851A-4B84024AF737}"/>
          </ac:cxnSpMkLst>
        </pc:cxnChg>
        <pc:cxnChg chg="mod">
          <ac:chgData name="Phillip Kaufman" userId="c001b2a046940d7c" providerId="LiveId" clId="{5CB25B10-5B1C-4017-B167-ED3104435743}" dt="2024-05-30T06:21:37.687" v="9591"/>
          <ac:cxnSpMkLst>
            <pc:docMk/>
            <pc:sldMk cId="2393263260" sldId="948"/>
            <ac:cxnSpMk id="252" creationId="{D2FFAF37-CF79-83EE-897F-95E7409D2E31}"/>
          </ac:cxnSpMkLst>
        </pc:cxnChg>
        <pc:cxnChg chg="mod">
          <ac:chgData name="Phillip Kaufman" userId="c001b2a046940d7c" providerId="LiveId" clId="{5CB25B10-5B1C-4017-B167-ED3104435743}" dt="2024-05-30T06:21:37.687" v="9591"/>
          <ac:cxnSpMkLst>
            <pc:docMk/>
            <pc:sldMk cId="2393263260" sldId="948"/>
            <ac:cxnSpMk id="253" creationId="{B53F6424-C981-A2BA-6BE8-EE01F0A15F71}"/>
          </ac:cxnSpMkLst>
        </pc:cxnChg>
        <pc:cxnChg chg="mod">
          <ac:chgData name="Phillip Kaufman" userId="c001b2a046940d7c" providerId="LiveId" clId="{5CB25B10-5B1C-4017-B167-ED3104435743}" dt="2024-05-30T06:21:53.997" v="9595"/>
          <ac:cxnSpMkLst>
            <pc:docMk/>
            <pc:sldMk cId="2393263260" sldId="948"/>
            <ac:cxnSpMk id="259" creationId="{1C1232F5-3AE2-1FAE-FF6F-721701B66775}"/>
          </ac:cxnSpMkLst>
        </pc:cxnChg>
        <pc:cxnChg chg="mod">
          <ac:chgData name="Phillip Kaufman" userId="c001b2a046940d7c" providerId="LiveId" clId="{5CB25B10-5B1C-4017-B167-ED3104435743}" dt="2024-05-30T06:21:53.997" v="9595"/>
          <ac:cxnSpMkLst>
            <pc:docMk/>
            <pc:sldMk cId="2393263260" sldId="948"/>
            <ac:cxnSpMk id="260" creationId="{188C0607-0A0C-883C-0AB2-C23C1022D0D6}"/>
          </ac:cxnSpMkLst>
        </pc:cxnChg>
        <pc:cxnChg chg="mod">
          <ac:chgData name="Phillip Kaufman" userId="c001b2a046940d7c" providerId="LiveId" clId="{5CB25B10-5B1C-4017-B167-ED3104435743}" dt="2024-05-30T06:21:53.997" v="9595"/>
          <ac:cxnSpMkLst>
            <pc:docMk/>
            <pc:sldMk cId="2393263260" sldId="948"/>
            <ac:cxnSpMk id="261" creationId="{B53175B0-21B5-20DD-F3CF-053A9C9A67B2}"/>
          </ac:cxnSpMkLst>
        </pc:cxnChg>
        <pc:cxnChg chg="mod">
          <ac:chgData name="Phillip Kaufman" userId="c001b2a046940d7c" providerId="LiveId" clId="{5CB25B10-5B1C-4017-B167-ED3104435743}" dt="2024-05-30T06:21:53.997" v="9595"/>
          <ac:cxnSpMkLst>
            <pc:docMk/>
            <pc:sldMk cId="2393263260" sldId="948"/>
            <ac:cxnSpMk id="262" creationId="{1F55035C-4A3E-4804-5248-DC15A89677DA}"/>
          </ac:cxnSpMkLst>
        </pc:cxnChg>
        <pc:cxnChg chg="mod">
          <ac:chgData name="Phillip Kaufman" userId="c001b2a046940d7c" providerId="LiveId" clId="{5CB25B10-5B1C-4017-B167-ED3104435743}" dt="2024-05-30T06:21:53.997" v="9595"/>
          <ac:cxnSpMkLst>
            <pc:docMk/>
            <pc:sldMk cId="2393263260" sldId="948"/>
            <ac:cxnSpMk id="263" creationId="{CBE732AB-7AD3-7BE6-B34E-5BF4DE999A13}"/>
          </ac:cxnSpMkLst>
        </pc:cxnChg>
        <pc:cxnChg chg="mod">
          <ac:chgData name="Phillip Kaufman" userId="c001b2a046940d7c" providerId="LiveId" clId="{5CB25B10-5B1C-4017-B167-ED3104435743}" dt="2024-05-30T06:21:53.997" v="9595"/>
          <ac:cxnSpMkLst>
            <pc:docMk/>
            <pc:sldMk cId="2393263260" sldId="948"/>
            <ac:cxnSpMk id="264" creationId="{93D1C3EA-1768-E3D3-E47E-A6C98C8B8879}"/>
          </ac:cxnSpMkLst>
        </pc:cxnChg>
        <pc:cxnChg chg="mod">
          <ac:chgData name="Phillip Kaufman" userId="c001b2a046940d7c" providerId="LiveId" clId="{5CB25B10-5B1C-4017-B167-ED3104435743}" dt="2024-05-30T06:21:53.997" v="9595"/>
          <ac:cxnSpMkLst>
            <pc:docMk/>
            <pc:sldMk cId="2393263260" sldId="948"/>
            <ac:cxnSpMk id="265" creationId="{78D53A15-E473-0CC7-87D1-3E2C866D4407}"/>
          </ac:cxnSpMkLst>
        </pc:cxnChg>
        <pc:cxnChg chg="mod">
          <ac:chgData name="Phillip Kaufman" userId="c001b2a046940d7c" providerId="LiveId" clId="{5CB25B10-5B1C-4017-B167-ED3104435743}" dt="2024-05-30T06:21:53.997" v="9595"/>
          <ac:cxnSpMkLst>
            <pc:docMk/>
            <pc:sldMk cId="2393263260" sldId="948"/>
            <ac:cxnSpMk id="266" creationId="{63EF58F1-94A7-B883-68BF-B6A3F097023B}"/>
          </ac:cxnSpMkLst>
        </pc:cxnChg>
        <pc:cxnChg chg="mod">
          <ac:chgData name="Phillip Kaufman" userId="c001b2a046940d7c" providerId="LiveId" clId="{5CB25B10-5B1C-4017-B167-ED3104435743}" dt="2024-05-30T06:21:53.997" v="9595"/>
          <ac:cxnSpMkLst>
            <pc:docMk/>
            <pc:sldMk cId="2393263260" sldId="948"/>
            <ac:cxnSpMk id="267" creationId="{9DA7A9D5-F70C-EAD0-8B17-151CA9C6EE44}"/>
          </ac:cxnSpMkLst>
        </pc:cxnChg>
        <pc:cxnChg chg="mod">
          <ac:chgData name="Phillip Kaufman" userId="c001b2a046940d7c" providerId="LiveId" clId="{5CB25B10-5B1C-4017-B167-ED3104435743}" dt="2024-05-30T06:21:53.997" v="9595"/>
          <ac:cxnSpMkLst>
            <pc:docMk/>
            <pc:sldMk cId="2393263260" sldId="948"/>
            <ac:cxnSpMk id="268" creationId="{47F9563B-CF79-0BCF-237B-57D19CF057F1}"/>
          </ac:cxnSpMkLst>
        </pc:cxnChg>
        <pc:cxnChg chg="mod">
          <ac:chgData name="Phillip Kaufman" userId="c001b2a046940d7c" providerId="LiveId" clId="{5CB25B10-5B1C-4017-B167-ED3104435743}" dt="2024-05-30T06:21:53.997" v="9595"/>
          <ac:cxnSpMkLst>
            <pc:docMk/>
            <pc:sldMk cId="2393263260" sldId="948"/>
            <ac:cxnSpMk id="269" creationId="{1A007E89-85A7-7513-E27C-8B0A3300B170}"/>
          </ac:cxnSpMkLst>
        </pc:cxnChg>
        <pc:cxnChg chg="mod">
          <ac:chgData name="Phillip Kaufman" userId="c001b2a046940d7c" providerId="LiveId" clId="{5CB25B10-5B1C-4017-B167-ED3104435743}" dt="2024-05-30T06:21:53.997" v="9595"/>
          <ac:cxnSpMkLst>
            <pc:docMk/>
            <pc:sldMk cId="2393263260" sldId="948"/>
            <ac:cxnSpMk id="270" creationId="{03094924-9CB0-0235-6967-1F3F2AA4A9A2}"/>
          </ac:cxnSpMkLst>
        </pc:cxnChg>
        <pc:cxnChg chg="mod">
          <ac:chgData name="Phillip Kaufman" userId="c001b2a046940d7c" providerId="LiveId" clId="{5CB25B10-5B1C-4017-B167-ED3104435743}" dt="2024-05-30T06:21:53.997" v="9595"/>
          <ac:cxnSpMkLst>
            <pc:docMk/>
            <pc:sldMk cId="2393263260" sldId="948"/>
            <ac:cxnSpMk id="271" creationId="{451D2E68-D142-429C-577D-32114BF8D075}"/>
          </ac:cxnSpMkLst>
        </pc:cxnChg>
        <pc:cxnChg chg="mod">
          <ac:chgData name="Phillip Kaufman" userId="c001b2a046940d7c" providerId="LiveId" clId="{5CB25B10-5B1C-4017-B167-ED3104435743}" dt="2024-05-30T06:21:53.997" v="9595"/>
          <ac:cxnSpMkLst>
            <pc:docMk/>
            <pc:sldMk cId="2393263260" sldId="948"/>
            <ac:cxnSpMk id="272" creationId="{574A37F1-81E5-BC92-1F5A-22CECC82912C}"/>
          </ac:cxnSpMkLst>
        </pc:cxnChg>
        <pc:cxnChg chg="mod">
          <ac:chgData name="Phillip Kaufman" userId="c001b2a046940d7c" providerId="LiveId" clId="{5CB25B10-5B1C-4017-B167-ED3104435743}" dt="2024-05-30T06:21:53.997" v="9595"/>
          <ac:cxnSpMkLst>
            <pc:docMk/>
            <pc:sldMk cId="2393263260" sldId="948"/>
            <ac:cxnSpMk id="273" creationId="{7D546E42-3D78-E810-8004-757DA592B908}"/>
          </ac:cxnSpMkLst>
        </pc:cxnChg>
        <pc:cxnChg chg="mod">
          <ac:chgData name="Phillip Kaufman" userId="c001b2a046940d7c" providerId="LiveId" clId="{5CB25B10-5B1C-4017-B167-ED3104435743}" dt="2024-05-30T06:21:53.997" v="9595"/>
          <ac:cxnSpMkLst>
            <pc:docMk/>
            <pc:sldMk cId="2393263260" sldId="948"/>
            <ac:cxnSpMk id="274" creationId="{9BACD69E-C48C-F2E7-0E3F-182F476613F2}"/>
          </ac:cxnSpMkLst>
        </pc:cxnChg>
        <pc:cxnChg chg="mod">
          <ac:chgData name="Phillip Kaufman" userId="c001b2a046940d7c" providerId="LiveId" clId="{5CB25B10-5B1C-4017-B167-ED3104435743}" dt="2024-05-30T06:21:53.997" v="9595"/>
          <ac:cxnSpMkLst>
            <pc:docMk/>
            <pc:sldMk cId="2393263260" sldId="948"/>
            <ac:cxnSpMk id="275" creationId="{22738DA6-3D1F-C0B1-1825-220543796E6E}"/>
          </ac:cxnSpMkLst>
        </pc:cxnChg>
        <pc:cxnChg chg="mod">
          <ac:chgData name="Phillip Kaufman" userId="c001b2a046940d7c" providerId="LiveId" clId="{5CB25B10-5B1C-4017-B167-ED3104435743}" dt="2024-05-30T06:21:53.997" v="9595"/>
          <ac:cxnSpMkLst>
            <pc:docMk/>
            <pc:sldMk cId="2393263260" sldId="948"/>
            <ac:cxnSpMk id="276" creationId="{F3672BC6-3D18-008D-042A-A453DDF1F752}"/>
          </ac:cxnSpMkLst>
        </pc:cxnChg>
        <pc:cxnChg chg="mod">
          <ac:chgData name="Phillip Kaufman" userId="c001b2a046940d7c" providerId="LiveId" clId="{5CB25B10-5B1C-4017-B167-ED3104435743}" dt="2024-05-30T06:21:53.997" v="9595"/>
          <ac:cxnSpMkLst>
            <pc:docMk/>
            <pc:sldMk cId="2393263260" sldId="948"/>
            <ac:cxnSpMk id="277" creationId="{B32EA5BF-C8C3-1B20-37A0-B1ADE52525CF}"/>
          </ac:cxnSpMkLst>
        </pc:cxnChg>
        <pc:cxnChg chg="mod">
          <ac:chgData name="Phillip Kaufman" userId="c001b2a046940d7c" providerId="LiveId" clId="{5CB25B10-5B1C-4017-B167-ED3104435743}" dt="2024-05-30T06:21:53.997" v="9595"/>
          <ac:cxnSpMkLst>
            <pc:docMk/>
            <pc:sldMk cId="2393263260" sldId="948"/>
            <ac:cxnSpMk id="278" creationId="{3C9079A1-8407-30F1-AC6A-264189AA11A7}"/>
          </ac:cxnSpMkLst>
        </pc:cxnChg>
        <pc:cxnChg chg="mod">
          <ac:chgData name="Phillip Kaufman" userId="c001b2a046940d7c" providerId="LiveId" clId="{5CB25B10-5B1C-4017-B167-ED3104435743}" dt="2024-05-30T06:21:53.997" v="9595"/>
          <ac:cxnSpMkLst>
            <pc:docMk/>
            <pc:sldMk cId="2393263260" sldId="948"/>
            <ac:cxnSpMk id="279" creationId="{A1887223-87BA-C317-56F8-B211B39C775A}"/>
          </ac:cxnSpMkLst>
        </pc:cxnChg>
        <pc:cxnChg chg="mod">
          <ac:chgData name="Phillip Kaufman" userId="c001b2a046940d7c" providerId="LiveId" clId="{5CB25B10-5B1C-4017-B167-ED3104435743}" dt="2024-05-30T06:21:53.997" v="9595"/>
          <ac:cxnSpMkLst>
            <pc:docMk/>
            <pc:sldMk cId="2393263260" sldId="948"/>
            <ac:cxnSpMk id="280" creationId="{76DD7A84-AFDD-C337-9C12-7578B61A29B2}"/>
          </ac:cxnSpMkLst>
        </pc:cxnChg>
        <pc:cxnChg chg="mod">
          <ac:chgData name="Phillip Kaufman" userId="c001b2a046940d7c" providerId="LiveId" clId="{5CB25B10-5B1C-4017-B167-ED3104435743}" dt="2024-05-30T06:21:53.997" v="9595"/>
          <ac:cxnSpMkLst>
            <pc:docMk/>
            <pc:sldMk cId="2393263260" sldId="948"/>
            <ac:cxnSpMk id="281" creationId="{8C470DDB-2404-58E4-1695-D454192194FE}"/>
          </ac:cxnSpMkLst>
        </pc:cxnChg>
        <pc:cxnChg chg="mod">
          <ac:chgData name="Phillip Kaufman" userId="c001b2a046940d7c" providerId="LiveId" clId="{5CB25B10-5B1C-4017-B167-ED3104435743}" dt="2024-05-30T06:21:53.997" v="9595"/>
          <ac:cxnSpMkLst>
            <pc:docMk/>
            <pc:sldMk cId="2393263260" sldId="948"/>
            <ac:cxnSpMk id="282" creationId="{BCF9A51F-1E6F-4340-E93A-B27BC3B45194}"/>
          </ac:cxnSpMkLst>
        </pc:cxnChg>
        <pc:cxnChg chg="mod">
          <ac:chgData name="Phillip Kaufman" userId="c001b2a046940d7c" providerId="LiveId" clId="{5CB25B10-5B1C-4017-B167-ED3104435743}" dt="2024-05-30T06:21:53.997" v="9595"/>
          <ac:cxnSpMkLst>
            <pc:docMk/>
            <pc:sldMk cId="2393263260" sldId="948"/>
            <ac:cxnSpMk id="283" creationId="{A2053591-BC35-911A-480D-2B4033E6F9E1}"/>
          </ac:cxnSpMkLst>
        </pc:cxnChg>
        <pc:cxnChg chg="mod">
          <ac:chgData name="Phillip Kaufman" userId="c001b2a046940d7c" providerId="LiveId" clId="{5CB25B10-5B1C-4017-B167-ED3104435743}" dt="2024-05-30T06:21:53.997" v="9595"/>
          <ac:cxnSpMkLst>
            <pc:docMk/>
            <pc:sldMk cId="2393263260" sldId="948"/>
            <ac:cxnSpMk id="284" creationId="{A37490D1-D59F-9212-4CA6-5214934F49EE}"/>
          </ac:cxnSpMkLst>
        </pc:cxnChg>
        <pc:cxnChg chg="mod">
          <ac:chgData name="Phillip Kaufman" userId="c001b2a046940d7c" providerId="LiveId" clId="{5CB25B10-5B1C-4017-B167-ED3104435743}" dt="2024-05-30T06:21:53.997" v="9595"/>
          <ac:cxnSpMkLst>
            <pc:docMk/>
            <pc:sldMk cId="2393263260" sldId="948"/>
            <ac:cxnSpMk id="285" creationId="{837F4A23-E229-E5D6-2265-9393479D0D99}"/>
          </ac:cxnSpMkLst>
        </pc:cxnChg>
        <pc:cxnChg chg="mod">
          <ac:chgData name="Phillip Kaufman" userId="c001b2a046940d7c" providerId="LiveId" clId="{5CB25B10-5B1C-4017-B167-ED3104435743}" dt="2024-05-30T06:21:53.997" v="9595"/>
          <ac:cxnSpMkLst>
            <pc:docMk/>
            <pc:sldMk cId="2393263260" sldId="948"/>
            <ac:cxnSpMk id="286" creationId="{8F96FB37-3687-3D91-AF9C-443D53D76BFD}"/>
          </ac:cxnSpMkLst>
        </pc:cxnChg>
        <pc:cxnChg chg="mod">
          <ac:chgData name="Phillip Kaufman" userId="c001b2a046940d7c" providerId="LiveId" clId="{5CB25B10-5B1C-4017-B167-ED3104435743}" dt="2024-05-30T06:21:53.997" v="9595"/>
          <ac:cxnSpMkLst>
            <pc:docMk/>
            <pc:sldMk cId="2393263260" sldId="948"/>
            <ac:cxnSpMk id="287" creationId="{6B99A7EE-50BD-D6B7-5104-72D339DB6638}"/>
          </ac:cxnSpMkLst>
        </pc:cxnChg>
        <pc:cxnChg chg="mod">
          <ac:chgData name="Phillip Kaufman" userId="c001b2a046940d7c" providerId="LiveId" clId="{5CB25B10-5B1C-4017-B167-ED3104435743}" dt="2024-05-30T06:21:53.997" v="9595"/>
          <ac:cxnSpMkLst>
            <pc:docMk/>
            <pc:sldMk cId="2393263260" sldId="948"/>
            <ac:cxnSpMk id="288" creationId="{B7C197F3-671C-60E5-2DA7-010C0D60C4D8}"/>
          </ac:cxnSpMkLst>
        </pc:cxnChg>
        <pc:cxnChg chg="mod">
          <ac:chgData name="Phillip Kaufman" userId="c001b2a046940d7c" providerId="LiveId" clId="{5CB25B10-5B1C-4017-B167-ED3104435743}" dt="2024-05-30T06:21:53.997" v="9595"/>
          <ac:cxnSpMkLst>
            <pc:docMk/>
            <pc:sldMk cId="2393263260" sldId="948"/>
            <ac:cxnSpMk id="289" creationId="{3103CAD0-54B9-A428-BAE2-A1578A44D521}"/>
          </ac:cxnSpMkLst>
        </pc:cxnChg>
        <pc:cxnChg chg="mod">
          <ac:chgData name="Phillip Kaufman" userId="c001b2a046940d7c" providerId="LiveId" clId="{5CB25B10-5B1C-4017-B167-ED3104435743}" dt="2024-05-30T06:21:53.997" v="9595"/>
          <ac:cxnSpMkLst>
            <pc:docMk/>
            <pc:sldMk cId="2393263260" sldId="948"/>
            <ac:cxnSpMk id="290" creationId="{E1AB2996-77B1-F573-199E-2B9E35238C10}"/>
          </ac:cxnSpMkLst>
        </pc:cxnChg>
        <pc:cxnChg chg="mod">
          <ac:chgData name="Phillip Kaufman" userId="c001b2a046940d7c" providerId="LiveId" clId="{5CB25B10-5B1C-4017-B167-ED3104435743}" dt="2024-05-30T06:21:53.997" v="9595"/>
          <ac:cxnSpMkLst>
            <pc:docMk/>
            <pc:sldMk cId="2393263260" sldId="948"/>
            <ac:cxnSpMk id="300" creationId="{118310DF-340B-9A70-A195-FE389865B044}"/>
          </ac:cxnSpMkLst>
        </pc:cxnChg>
        <pc:cxnChg chg="mod">
          <ac:chgData name="Phillip Kaufman" userId="c001b2a046940d7c" providerId="LiveId" clId="{5CB25B10-5B1C-4017-B167-ED3104435743}" dt="2024-05-30T06:21:53.997" v="9595"/>
          <ac:cxnSpMkLst>
            <pc:docMk/>
            <pc:sldMk cId="2393263260" sldId="948"/>
            <ac:cxnSpMk id="301" creationId="{8BD8BCA9-AACD-36BE-9609-45312B7283D2}"/>
          </ac:cxnSpMkLst>
        </pc:cxnChg>
        <pc:cxnChg chg="mod">
          <ac:chgData name="Phillip Kaufman" userId="c001b2a046940d7c" providerId="LiveId" clId="{5CB25B10-5B1C-4017-B167-ED3104435743}" dt="2024-05-30T06:22:10.721" v="9603"/>
          <ac:cxnSpMkLst>
            <pc:docMk/>
            <pc:sldMk cId="2393263260" sldId="948"/>
            <ac:cxnSpMk id="307" creationId="{1C1232F5-3AE2-1FAE-FF6F-721701B66775}"/>
          </ac:cxnSpMkLst>
        </pc:cxnChg>
        <pc:cxnChg chg="mod">
          <ac:chgData name="Phillip Kaufman" userId="c001b2a046940d7c" providerId="LiveId" clId="{5CB25B10-5B1C-4017-B167-ED3104435743}" dt="2024-05-30T06:22:10.721" v="9603"/>
          <ac:cxnSpMkLst>
            <pc:docMk/>
            <pc:sldMk cId="2393263260" sldId="948"/>
            <ac:cxnSpMk id="308" creationId="{188C0607-0A0C-883C-0AB2-C23C1022D0D6}"/>
          </ac:cxnSpMkLst>
        </pc:cxnChg>
        <pc:cxnChg chg="mod">
          <ac:chgData name="Phillip Kaufman" userId="c001b2a046940d7c" providerId="LiveId" clId="{5CB25B10-5B1C-4017-B167-ED3104435743}" dt="2024-05-30T06:22:10.721" v="9603"/>
          <ac:cxnSpMkLst>
            <pc:docMk/>
            <pc:sldMk cId="2393263260" sldId="948"/>
            <ac:cxnSpMk id="309" creationId="{B53175B0-21B5-20DD-F3CF-053A9C9A67B2}"/>
          </ac:cxnSpMkLst>
        </pc:cxnChg>
        <pc:cxnChg chg="mod">
          <ac:chgData name="Phillip Kaufman" userId="c001b2a046940d7c" providerId="LiveId" clId="{5CB25B10-5B1C-4017-B167-ED3104435743}" dt="2024-05-30T06:22:10.721" v="9603"/>
          <ac:cxnSpMkLst>
            <pc:docMk/>
            <pc:sldMk cId="2393263260" sldId="948"/>
            <ac:cxnSpMk id="310" creationId="{1F55035C-4A3E-4804-5248-DC15A89677DA}"/>
          </ac:cxnSpMkLst>
        </pc:cxnChg>
        <pc:cxnChg chg="mod">
          <ac:chgData name="Phillip Kaufman" userId="c001b2a046940d7c" providerId="LiveId" clId="{5CB25B10-5B1C-4017-B167-ED3104435743}" dt="2024-05-30T06:22:10.721" v="9603"/>
          <ac:cxnSpMkLst>
            <pc:docMk/>
            <pc:sldMk cId="2393263260" sldId="948"/>
            <ac:cxnSpMk id="311" creationId="{CBE732AB-7AD3-7BE6-B34E-5BF4DE999A13}"/>
          </ac:cxnSpMkLst>
        </pc:cxnChg>
        <pc:cxnChg chg="mod">
          <ac:chgData name="Phillip Kaufman" userId="c001b2a046940d7c" providerId="LiveId" clId="{5CB25B10-5B1C-4017-B167-ED3104435743}" dt="2024-05-30T06:22:10.721" v="9603"/>
          <ac:cxnSpMkLst>
            <pc:docMk/>
            <pc:sldMk cId="2393263260" sldId="948"/>
            <ac:cxnSpMk id="312" creationId="{93D1C3EA-1768-E3D3-E47E-A6C98C8B8879}"/>
          </ac:cxnSpMkLst>
        </pc:cxnChg>
        <pc:cxnChg chg="mod">
          <ac:chgData name="Phillip Kaufman" userId="c001b2a046940d7c" providerId="LiveId" clId="{5CB25B10-5B1C-4017-B167-ED3104435743}" dt="2024-05-30T06:22:10.721" v="9603"/>
          <ac:cxnSpMkLst>
            <pc:docMk/>
            <pc:sldMk cId="2393263260" sldId="948"/>
            <ac:cxnSpMk id="313" creationId="{78D53A15-E473-0CC7-87D1-3E2C866D4407}"/>
          </ac:cxnSpMkLst>
        </pc:cxnChg>
        <pc:cxnChg chg="mod">
          <ac:chgData name="Phillip Kaufman" userId="c001b2a046940d7c" providerId="LiveId" clId="{5CB25B10-5B1C-4017-B167-ED3104435743}" dt="2024-05-30T06:22:10.721" v="9603"/>
          <ac:cxnSpMkLst>
            <pc:docMk/>
            <pc:sldMk cId="2393263260" sldId="948"/>
            <ac:cxnSpMk id="314" creationId="{63EF58F1-94A7-B883-68BF-B6A3F097023B}"/>
          </ac:cxnSpMkLst>
        </pc:cxnChg>
        <pc:cxnChg chg="mod">
          <ac:chgData name="Phillip Kaufman" userId="c001b2a046940d7c" providerId="LiveId" clId="{5CB25B10-5B1C-4017-B167-ED3104435743}" dt="2024-05-30T06:22:10.721" v="9603"/>
          <ac:cxnSpMkLst>
            <pc:docMk/>
            <pc:sldMk cId="2393263260" sldId="948"/>
            <ac:cxnSpMk id="315" creationId="{9DA7A9D5-F70C-EAD0-8B17-151CA9C6EE44}"/>
          </ac:cxnSpMkLst>
        </pc:cxnChg>
        <pc:cxnChg chg="mod">
          <ac:chgData name="Phillip Kaufman" userId="c001b2a046940d7c" providerId="LiveId" clId="{5CB25B10-5B1C-4017-B167-ED3104435743}" dt="2024-05-30T06:22:10.721" v="9603"/>
          <ac:cxnSpMkLst>
            <pc:docMk/>
            <pc:sldMk cId="2393263260" sldId="948"/>
            <ac:cxnSpMk id="316" creationId="{47F9563B-CF79-0BCF-237B-57D19CF057F1}"/>
          </ac:cxnSpMkLst>
        </pc:cxnChg>
        <pc:cxnChg chg="mod">
          <ac:chgData name="Phillip Kaufman" userId="c001b2a046940d7c" providerId="LiveId" clId="{5CB25B10-5B1C-4017-B167-ED3104435743}" dt="2024-05-30T06:22:10.721" v="9603"/>
          <ac:cxnSpMkLst>
            <pc:docMk/>
            <pc:sldMk cId="2393263260" sldId="948"/>
            <ac:cxnSpMk id="317" creationId="{1A007E89-85A7-7513-E27C-8B0A3300B170}"/>
          </ac:cxnSpMkLst>
        </pc:cxnChg>
        <pc:cxnChg chg="mod">
          <ac:chgData name="Phillip Kaufman" userId="c001b2a046940d7c" providerId="LiveId" clId="{5CB25B10-5B1C-4017-B167-ED3104435743}" dt="2024-05-30T06:22:10.721" v="9603"/>
          <ac:cxnSpMkLst>
            <pc:docMk/>
            <pc:sldMk cId="2393263260" sldId="948"/>
            <ac:cxnSpMk id="318" creationId="{03094924-9CB0-0235-6967-1F3F2AA4A9A2}"/>
          </ac:cxnSpMkLst>
        </pc:cxnChg>
        <pc:cxnChg chg="mod">
          <ac:chgData name="Phillip Kaufman" userId="c001b2a046940d7c" providerId="LiveId" clId="{5CB25B10-5B1C-4017-B167-ED3104435743}" dt="2024-05-30T06:22:10.721" v="9603"/>
          <ac:cxnSpMkLst>
            <pc:docMk/>
            <pc:sldMk cId="2393263260" sldId="948"/>
            <ac:cxnSpMk id="319" creationId="{451D2E68-D142-429C-577D-32114BF8D075}"/>
          </ac:cxnSpMkLst>
        </pc:cxnChg>
        <pc:cxnChg chg="mod">
          <ac:chgData name="Phillip Kaufman" userId="c001b2a046940d7c" providerId="LiveId" clId="{5CB25B10-5B1C-4017-B167-ED3104435743}" dt="2024-05-30T06:22:10.721" v="9603"/>
          <ac:cxnSpMkLst>
            <pc:docMk/>
            <pc:sldMk cId="2393263260" sldId="948"/>
            <ac:cxnSpMk id="320" creationId="{574A37F1-81E5-BC92-1F5A-22CECC82912C}"/>
          </ac:cxnSpMkLst>
        </pc:cxnChg>
        <pc:cxnChg chg="mod">
          <ac:chgData name="Phillip Kaufman" userId="c001b2a046940d7c" providerId="LiveId" clId="{5CB25B10-5B1C-4017-B167-ED3104435743}" dt="2024-05-30T06:22:10.721" v="9603"/>
          <ac:cxnSpMkLst>
            <pc:docMk/>
            <pc:sldMk cId="2393263260" sldId="948"/>
            <ac:cxnSpMk id="321" creationId="{7D546E42-3D78-E810-8004-757DA592B908}"/>
          </ac:cxnSpMkLst>
        </pc:cxnChg>
        <pc:cxnChg chg="mod">
          <ac:chgData name="Phillip Kaufman" userId="c001b2a046940d7c" providerId="LiveId" clId="{5CB25B10-5B1C-4017-B167-ED3104435743}" dt="2024-05-30T06:22:10.721" v="9603"/>
          <ac:cxnSpMkLst>
            <pc:docMk/>
            <pc:sldMk cId="2393263260" sldId="948"/>
            <ac:cxnSpMk id="322" creationId="{9BACD69E-C48C-F2E7-0E3F-182F476613F2}"/>
          </ac:cxnSpMkLst>
        </pc:cxnChg>
        <pc:cxnChg chg="mod">
          <ac:chgData name="Phillip Kaufman" userId="c001b2a046940d7c" providerId="LiveId" clId="{5CB25B10-5B1C-4017-B167-ED3104435743}" dt="2024-05-30T06:22:10.721" v="9603"/>
          <ac:cxnSpMkLst>
            <pc:docMk/>
            <pc:sldMk cId="2393263260" sldId="948"/>
            <ac:cxnSpMk id="323" creationId="{22738DA6-3D1F-C0B1-1825-220543796E6E}"/>
          </ac:cxnSpMkLst>
        </pc:cxnChg>
        <pc:cxnChg chg="mod">
          <ac:chgData name="Phillip Kaufman" userId="c001b2a046940d7c" providerId="LiveId" clId="{5CB25B10-5B1C-4017-B167-ED3104435743}" dt="2024-05-30T06:22:10.721" v="9603"/>
          <ac:cxnSpMkLst>
            <pc:docMk/>
            <pc:sldMk cId="2393263260" sldId="948"/>
            <ac:cxnSpMk id="324" creationId="{F3672BC6-3D18-008D-042A-A453DDF1F752}"/>
          </ac:cxnSpMkLst>
        </pc:cxnChg>
        <pc:cxnChg chg="mod">
          <ac:chgData name="Phillip Kaufman" userId="c001b2a046940d7c" providerId="LiveId" clId="{5CB25B10-5B1C-4017-B167-ED3104435743}" dt="2024-05-30T06:22:10.721" v="9603"/>
          <ac:cxnSpMkLst>
            <pc:docMk/>
            <pc:sldMk cId="2393263260" sldId="948"/>
            <ac:cxnSpMk id="325" creationId="{B32EA5BF-C8C3-1B20-37A0-B1ADE52525CF}"/>
          </ac:cxnSpMkLst>
        </pc:cxnChg>
        <pc:cxnChg chg="mod">
          <ac:chgData name="Phillip Kaufman" userId="c001b2a046940d7c" providerId="LiveId" clId="{5CB25B10-5B1C-4017-B167-ED3104435743}" dt="2024-05-30T06:22:10.721" v="9603"/>
          <ac:cxnSpMkLst>
            <pc:docMk/>
            <pc:sldMk cId="2393263260" sldId="948"/>
            <ac:cxnSpMk id="326" creationId="{3C9079A1-8407-30F1-AC6A-264189AA11A7}"/>
          </ac:cxnSpMkLst>
        </pc:cxnChg>
        <pc:cxnChg chg="mod">
          <ac:chgData name="Phillip Kaufman" userId="c001b2a046940d7c" providerId="LiveId" clId="{5CB25B10-5B1C-4017-B167-ED3104435743}" dt="2024-05-30T06:22:10.721" v="9603"/>
          <ac:cxnSpMkLst>
            <pc:docMk/>
            <pc:sldMk cId="2393263260" sldId="948"/>
            <ac:cxnSpMk id="327" creationId="{A1887223-87BA-C317-56F8-B211B39C775A}"/>
          </ac:cxnSpMkLst>
        </pc:cxnChg>
        <pc:cxnChg chg="mod">
          <ac:chgData name="Phillip Kaufman" userId="c001b2a046940d7c" providerId="LiveId" clId="{5CB25B10-5B1C-4017-B167-ED3104435743}" dt="2024-05-30T06:22:10.721" v="9603"/>
          <ac:cxnSpMkLst>
            <pc:docMk/>
            <pc:sldMk cId="2393263260" sldId="948"/>
            <ac:cxnSpMk id="328" creationId="{76DD7A84-AFDD-C337-9C12-7578B61A29B2}"/>
          </ac:cxnSpMkLst>
        </pc:cxnChg>
        <pc:cxnChg chg="mod">
          <ac:chgData name="Phillip Kaufman" userId="c001b2a046940d7c" providerId="LiveId" clId="{5CB25B10-5B1C-4017-B167-ED3104435743}" dt="2024-05-30T06:22:10.721" v="9603"/>
          <ac:cxnSpMkLst>
            <pc:docMk/>
            <pc:sldMk cId="2393263260" sldId="948"/>
            <ac:cxnSpMk id="329" creationId="{8C470DDB-2404-58E4-1695-D454192194FE}"/>
          </ac:cxnSpMkLst>
        </pc:cxnChg>
        <pc:cxnChg chg="mod">
          <ac:chgData name="Phillip Kaufman" userId="c001b2a046940d7c" providerId="LiveId" clId="{5CB25B10-5B1C-4017-B167-ED3104435743}" dt="2024-05-30T06:22:10.721" v="9603"/>
          <ac:cxnSpMkLst>
            <pc:docMk/>
            <pc:sldMk cId="2393263260" sldId="948"/>
            <ac:cxnSpMk id="330" creationId="{BCF9A51F-1E6F-4340-E93A-B27BC3B45194}"/>
          </ac:cxnSpMkLst>
        </pc:cxnChg>
        <pc:cxnChg chg="mod">
          <ac:chgData name="Phillip Kaufman" userId="c001b2a046940d7c" providerId="LiveId" clId="{5CB25B10-5B1C-4017-B167-ED3104435743}" dt="2024-05-30T06:22:10.721" v="9603"/>
          <ac:cxnSpMkLst>
            <pc:docMk/>
            <pc:sldMk cId="2393263260" sldId="948"/>
            <ac:cxnSpMk id="331" creationId="{A2053591-BC35-911A-480D-2B4033E6F9E1}"/>
          </ac:cxnSpMkLst>
        </pc:cxnChg>
        <pc:cxnChg chg="mod">
          <ac:chgData name="Phillip Kaufman" userId="c001b2a046940d7c" providerId="LiveId" clId="{5CB25B10-5B1C-4017-B167-ED3104435743}" dt="2024-05-30T06:22:10.721" v="9603"/>
          <ac:cxnSpMkLst>
            <pc:docMk/>
            <pc:sldMk cId="2393263260" sldId="948"/>
            <ac:cxnSpMk id="332" creationId="{A37490D1-D59F-9212-4CA6-5214934F49EE}"/>
          </ac:cxnSpMkLst>
        </pc:cxnChg>
        <pc:cxnChg chg="mod">
          <ac:chgData name="Phillip Kaufman" userId="c001b2a046940d7c" providerId="LiveId" clId="{5CB25B10-5B1C-4017-B167-ED3104435743}" dt="2024-05-30T06:22:10.721" v="9603"/>
          <ac:cxnSpMkLst>
            <pc:docMk/>
            <pc:sldMk cId="2393263260" sldId="948"/>
            <ac:cxnSpMk id="333" creationId="{837F4A23-E229-E5D6-2265-9393479D0D99}"/>
          </ac:cxnSpMkLst>
        </pc:cxnChg>
        <pc:cxnChg chg="mod">
          <ac:chgData name="Phillip Kaufman" userId="c001b2a046940d7c" providerId="LiveId" clId="{5CB25B10-5B1C-4017-B167-ED3104435743}" dt="2024-05-30T06:22:10.721" v="9603"/>
          <ac:cxnSpMkLst>
            <pc:docMk/>
            <pc:sldMk cId="2393263260" sldId="948"/>
            <ac:cxnSpMk id="334" creationId="{8F96FB37-3687-3D91-AF9C-443D53D76BFD}"/>
          </ac:cxnSpMkLst>
        </pc:cxnChg>
        <pc:cxnChg chg="mod">
          <ac:chgData name="Phillip Kaufman" userId="c001b2a046940d7c" providerId="LiveId" clId="{5CB25B10-5B1C-4017-B167-ED3104435743}" dt="2024-05-30T06:22:10.721" v="9603"/>
          <ac:cxnSpMkLst>
            <pc:docMk/>
            <pc:sldMk cId="2393263260" sldId="948"/>
            <ac:cxnSpMk id="335" creationId="{6B99A7EE-50BD-D6B7-5104-72D339DB6638}"/>
          </ac:cxnSpMkLst>
        </pc:cxnChg>
        <pc:cxnChg chg="mod">
          <ac:chgData name="Phillip Kaufman" userId="c001b2a046940d7c" providerId="LiveId" clId="{5CB25B10-5B1C-4017-B167-ED3104435743}" dt="2024-05-30T06:22:10.721" v="9603"/>
          <ac:cxnSpMkLst>
            <pc:docMk/>
            <pc:sldMk cId="2393263260" sldId="948"/>
            <ac:cxnSpMk id="336" creationId="{B7C197F3-671C-60E5-2DA7-010C0D60C4D8}"/>
          </ac:cxnSpMkLst>
        </pc:cxnChg>
        <pc:cxnChg chg="mod">
          <ac:chgData name="Phillip Kaufman" userId="c001b2a046940d7c" providerId="LiveId" clId="{5CB25B10-5B1C-4017-B167-ED3104435743}" dt="2024-05-30T06:22:10.721" v="9603"/>
          <ac:cxnSpMkLst>
            <pc:docMk/>
            <pc:sldMk cId="2393263260" sldId="948"/>
            <ac:cxnSpMk id="337" creationId="{3103CAD0-54B9-A428-BAE2-A1578A44D521}"/>
          </ac:cxnSpMkLst>
        </pc:cxnChg>
        <pc:cxnChg chg="mod">
          <ac:chgData name="Phillip Kaufman" userId="c001b2a046940d7c" providerId="LiveId" clId="{5CB25B10-5B1C-4017-B167-ED3104435743}" dt="2024-05-30T06:22:10.721" v="9603"/>
          <ac:cxnSpMkLst>
            <pc:docMk/>
            <pc:sldMk cId="2393263260" sldId="948"/>
            <ac:cxnSpMk id="338" creationId="{E1AB2996-77B1-F573-199E-2B9E35238C10}"/>
          </ac:cxnSpMkLst>
        </pc:cxnChg>
        <pc:cxnChg chg="mod">
          <ac:chgData name="Phillip Kaufman" userId="c001b2a046940d7c" providerId="LiveId" clId="{5CB25B10-5B1C-4017-B167-ED3104435743}" dt="2024-05-30T06:22:10.721" v="9603"/>
          <ac:cxnSpMkLst>
            <pc:docMk/>
            <pc:sldMk cId="2393263260" sldId="948"/>
            <ac:cxnSpMk id="348" creationId="{118310DF-340B-9A70-A195-FE389865B044}"/>
          </ac:cxnSpMkLst>
        </pc:cxnChg>
        <pc:cxnChg chg="mod">
          <ac:chgData name="Phillip Kaufman" userId="c001b2a046940d7c" providerId="LiveId" clId="{5CB25B10-5B1C-4017-B167-ED3104435743}" dt="2024-05-30T06:22:10.721" v="9603"/>
          <ac:cxnSpMkLst>
            <pc:docMk/>
            <pc:sldMk cId="2393263260" sldId="948"/>
            <ac:cxnSpMk id="349" creationId="{8BD8BCA9-AACD-36BE-9609-45312B7283D2}"/>
          </ac:cxnSpMkLst>
        </pc:cxnChg>
        <pc:cxnChg chg="mod">
          <ac:chgData name="Phillip Kaufman" userId="c001b2a046940d7c" providerId="LiveId" clId="{5CB25B10-5B1C-4017-B167-ED3104435743}" dt="2024-05-30T06:32:38.945" v="9735"/>
          <ac:cxnSpMkLst>
            <pc:docMk/>
            <pc:sldMk cId="2393263260" sldId="948"/>
            <ac:cxnSpMk id="355" creationId="{8F4758FB-F1E3-A081-B36F-D4A82F90C44C}"/>
          </ac:cxnSpMkLst>
        </pc:cxnChg>
        <pc:cxnChg chg="mod">
          <ac:chgData name="Phillip Kaufman" userId="c001b2a046940d7c" providerId="LiveId" clId="{5CB25B10-5B1C-4017-B167-ED3104435743}" dt="2024-05-30T06:32:38.945" v="9735"/>
          <ac:cxnSpMkLst>
            <pc:docMk/>
            <pc:sldMk cId="2393263260" sldId="948"/>
            <ac:cxnSpMk id="356" creationId="{571914BC-7713-38FF-617B-47DDEE685FE8}"/>
          </ac:cxnSpMkLst>
        </pc:cxnChg>
        <pc:cxnChg chg="mod">
          <ac:chgData name="Phillip Kaufman" userId="c001b2a046940d7c" providerId="LiveId" clId="{5CB25B10-5B1C-4017-B167-ED3104435743}" dt="2024-05-30T06:32:38.945" v="9735"/>
          <ac:cxnSpMkLst>
            <pc:docMk/>
            <pc:sldMk cId="2393263260" sldId="948"/>
            <ac:cxnSpMk id="357" creationId="{03DEB668-E74E-A08C-69C5-7D93968ABD12}"/>
          </ac:cxnSpMkLst>
        </pc:cxnChg>
        <pc:cxnChg chg="mod">
          <ac:chgData name="Phillip Kaufman" userId="c001b2a046940d7c" providerId="LiveId" clId="{5CB25B10-5B1C-4017-B167-ED3104435743}" dt="2024-05-30T06:32:38.945" v="9735"/>
          <ac:cxnSpMkLst>
            <pc:docMk/>
            <pc:sldMk cId="2393263260" sldId="948"/>
            <ac:cxnSpMk id="358" creationId="{B8FBB1A0-A8F5-3C21-0E09-C471C70B9269}"/>
          </ac:cxnSpMkLst>
        </pc:cxnChg>
        <pc:cxnChg chg="mod">
          <ac:chgData name="Phillip Kaufman" userId="c001b2a046940d7c" providerId="LiveId" clId="{5CB25B10-5B1C-4017-B167-ED3104435743}" dt="2024-05-30T06:32:38.945" v="9735"/>
          <ac:cxnSpMkLst>
            <pc:docMk/>
            <pc:sldMk cId="2393263260" sldId="948"/>
            <ac:cxnSpMk id="359" creationId="{7761A9A8-C6FE-3766-81F4-441504F936B7}"/>
          </ac:cxnSpMkLst>
        </pc:cxnChg>
        <pc:cxnChg chg="mod">
          <ac:chgData name="Phillip Kaufman" userId="c001b2a046940d7c" providerId="LiveId" clId="{5CB25B10-5B1C-4017-B167-ED3104435743}" dt="2024-05-30T06:32:38.945" v="9735"/>
          <ac:cxnSpMkLst>
            <pc:docMk/>
            <pc:sldMk cId="2393263260" sldId="948"/>
            <ac:cxnSpMk id="360" creationId="{B691E186-A50E-710F-D248-3C054740EF53}"/>
          </ac:cxnSpMkLst>
        </pc:cxnChg>
        <pc:cxnChg chg="mod">
          <ac:chgData name="Phillip Kaufman" userId="c001b2a046940d7c" providerId="LiveId" clId="{5CB25B10-5B1C-4017-B167-ED3104435743}" dt="2024-05-30T06:32:38.945" v="9735"/>
          <ac:cxnSpMkLst>
            <pc:docMk/>
            <pc:sldMk cId="2393263260" sldId="948"/>
            <ac:cxnSpMk id="361" creationId="{85C5807C-01CC-BC28-8547-FF88FE34E16F}"/>
          </ac:cxnSpMkLst>
        </pc:cxnChg>
        <pc:cxnChg chg="mod">
          <ac:chgData name="Phillip Kaufman" userId="c001b2a046940d7c" providerId="LiveId" clId="{5CB25B10-5B1C-4017-B167-ED3104435743}" dt="2024-05-30T06:32:38.945" v="9735"/>
          <ac:cxnSpMkLst>
            <pc:docMk/>
            <pc:sldMk cId="2393263260" sldId="948"/>
            <ac:cxnSpMk id="362" creationId="{76874B2A-AAF2-625D-1227-E0A55A365DA2}"/>
          </ac:cxnSpMkLst>
        </pc:cxnChg>
        <pc:cxnChg chg="mod">
          <ac:chgData name="Phillip Kaufman" userId="c001b2a046940d7c" providerId="LiveId" clId="{5CB25B10-5B1C-4017-B167-ED3104435743}" dt="2024-05-30T06:32:38.945" v="9735"/>
          <ac:cxnSpMkLst>
            <pc:docMk/>
            <pc:sldMk cId="2393263260" sldId="948"/>
            <ac:cxnSpMk id="363" creationId="{B766E60B-A91D-72C0-90C5-0FA8C33CF87E}"/>
          </ac:cxnSpMkLst>
        </pc:cxnChg>
        <pc:cxnChg chg="mod">
          <ac:chgData name="Phillip Kaufman" userId="c001b2a046940d7c" providerId="LiveId" clId="{5CB25B10-5B1C-4017-B167-ED3104435743}" dt="2024-05-30T06:32:38.945" v="9735"/>
          <ac:cxnSpMkLst>
            <pc:docMk/>
            <pc:sldMk cId="2393263260" sldId="948"/>
            <ac:cxnSpMk id="364" creationId="{48CCCC8B-C3AA-E86A-636B-CECAC3473619}"/>
          </ac:cxnSpMkLst>
        </pc:cxnChg>
        <pc:cxnChg chg="mod">
          <ac:chgData name="Phillip Kaufman" userId="c001b2a046940d7c" providerId="LiveId" clId="{5CB25B10-5B1C-4017-B167-ED3104435743}" dt="2024-05-30T06:32:38.945" v="9735"/>
          <ac:cxnSpMkLst>
            <pc:docMk/>
            <pc:sldMk cId="2393263260" sldId="948"/>
            <ac:cxnSpMk id="365" creationId="{DECD9840-DA2B-9F44-6C58-D16809B6DD3C}"/>
          </ac:cxnSpMkLst>
        </pc:cxnChg>
        <pc:cxnChg chg="mod">
          <ac:chgData name="Phillip Kaufman" userId="c001b2a046940d7c" providerId="LiveId" clId="{5CB25B10-5B1C-4017-B167-ED3104435743}" dt="2024-05-30T06:32:38.945" v="9735"/>
          <ac:cxnSpMkLst>
            <pc:docMk/>
            <pc:sldMk cId="2393263260" sldId="948"/>
            <ac:cxnSpMk id="366" creationId="{D0F48473-B016-D353-E52B-50C81AE44F75}"/>
          </ac:cxnSpMkLst>
        </pc:cxnChg>
        <pc:cxnChg chg="mod">
          <ac:chgData name="Phillip Kaufman" userId="c001b2a046940d7c" providerId="LiveId" clId="{5CB25B10-5B1C-4017-B167-ED3104435743}" dt="2024-05-30T06:32:38.945" v="9735"/>
          <ac:cxnSpMkLst>
            <pc:docMk/>
            <pc:sldMk cId="2393263260" sldId="948"/>
            <ac:cxnSpMk id="367" creationId="{AC2AEEFB-74D6-2097-EE47-66C3C193C1EC}"/>
          </ac:cxnSpMkLst>
        </pc:cxnChg>
        <pc:cxnChg chg="mod">
          <ac:chgData name="Phillip Kaufman" userId="c001b2a046940d7c" providerId="LiveId" clId="{5CB25B10-5B1C-4017-B167-ED3104435743}" dt="2024-05-30T06:32:38.945" v="9735"/>
          <ac:cxnSpMkLst>
            <pc:docMk/>
            <pc:sldMk cId="2393263260" sldId="948"/>
            <ac:cxnSpMk id="368" creationId="{A2859A09-F1FD-A7E2-24A1-543B10520ACD}"/>
          </ac:cxnSpMkLst>
        </pc:cxnChg>
        <pc:cxnChg chg="mod">
          <ac:chgData name="Phillip Kaufman" userId="c001b2a046940d7c" providerId="LiveId" clId="{5CB25B10-5B1C-4017-B167-ED3104435743}" dt="2024-05-30T06:32:38.945" v="9735"/>
          <ac:cxnSpMkLst>
            <pc:docMk/>
            <pc:sldMk cId="2393263260" sldId="948"/>
            <ac:cxnSpMk id="369" creationId="{ACA73462-2C5F-CFE3-EE38-DA940289BA29}"/>
          </ac:cxnSpMkLst>
        </pc:cxnChg>
        <pc:cxnChg chg="mod">
          <ac:chgData name="Phillip Kaufman" userId="c001b2a046940d7c" providerId="LiveId" clId="{5CB25B10-5B1C-4017-B167-ED3104435743}" dt="2024-05-30T06:32:38.945" v="9735"/>
          <ac:cxnSpMkLst>
            <pc:docMk/>
            <pc:sldMk cId="2393263260" sldId="948"/>
            <ac:cxnSpMk id="370" creationId="{ACCBAF43-3531-6D08-5FF3-1BA4E203B1CB}"/>
          </ac:cxnSpMkLst>
        </pc:cxnChg>
        <pc:cxnChg chg="mod">
          <ac:chgData name="Phillip Kaufman" userId="c001b2a046940d7c" providerId="LiveId" clId="{5CB25B10-5B1C-4017-B167-ED3104435743}" dt="2024-05-30T06:32:38.945" v="9735"/>
          <ac:cxnSpMkLst>
            <pc:docMk/>
            <pc:sldMk cId="2393263260" sldId="948"/>
            <ac:cxnSpMk id="371" creationId="{159D0280-A6EE-9894-C16D-0E410AC6A0B4}"/>
          </ac:cxnSpMkLst>
        </pc:cxnChg>
        <pc:cxnChg chg="mod">
          <ac:chgData name="Phillip Kaufman" userId="c001b2a046940d7c" providerId="LiveId" clId="{5CB25B10-5B1C-4017-B167-ED3104435743}" dt="2024-05-30T06:32:38.945" v="9735"/>
          <ac:cxnSpMkLst>
            <pc:docMk/>
            <pc:sldMk cId="2393263260" sldId="948"/>
            <ac:cxnSpMk id="372" creationId="{ADCDD831-5C92-351E-70EB-F858E2E9C8AC}"/>
          </ac:cxnSpMkLst>
        </pc:cxnChg>
        <pc:cxnChg chg="mod">
          <ac:chgData name="Phillip Kaufman" userId="c001b2a046940d7c" providerId="LiveId" clId="{5CB25B10-5B1C-4017-B167-ED3104435743}" dt="2024-05-30T06:32:38.945" v="9735"/>
          <ac:cxnSpMkLst>
            <pc:docMk/>
            <pc:sldMk cId="2393263260" sldId="948"/>
            <ac:cxnSpMk id="373" creationId="{6EF91EED-0393-7AF8-4E63-A04402E2926C}"/>
          </ac:cxnSpMkLst>
        </pc:cxnChg>
        <pc:cxnChg chg="mod">
          <ac:chgData name="Phillip Kaufman" userId="c001b2a046940d7c" providerId="LiveId" clId="{5CB25B10-5B1C-4017-B167-ED3104435743}" dt="2024-05-30T06:32:38.945" v="9735"/>
          <ac:cxnSpMkLst>
            <pc:docMk/>
            <pc:sldMk cId="2393263260" sldId="948"/>
            <ac:cxnSpMk id="374" creationId="{FE200709-439F-3D52-65A5-810CFCA776E8}"/>
          </ac:cxnSpMkLst>
        </pc:cxnChg>
        <pc:cxnChg chg="mod">
          <ac:chgData name="Phillip Kaufman" userId="c001b2a046940d7c" providerId="LiveId" clId="{5CB25B10-5B1C-4017-B167-ED3104435743}" dt="2024-05-30T06:32:38.945" v="9735"/>
          <ac:cxnSpMkLst>
            <pc:docMk/>
            <pc:sldMk cId="2393263260" sldId="948"/>
            <ac:cxnSpMk id="375" creationId="{8F619441-7AED-B610-93D9-AD20D529116E}"/>
          </ac:cxnSpMkLst>
        </pc:cxnChg>
        <pc:cxnChg chg="mod">
          <ac:chgData name="Phillip Kaufman" userId="c001b2a046940d7c" providerId="LiveId" clId="{5CB25B10-5B1C-4017-B167-ED3104435743}" dt="2024-05-30T06:32:38.945" v="9735"/>
          <ac:cxnSpMkLst>
            <pc:docMk/>
            <pc:sldMk cId="2393263260" sldId="948"/>
            <ac:cxnSpMk id="376" creationId="{41650812-B888-8D8C-DD36-10DD84669C8E}"/>
          </ac:cxnSpMkLst>
        </pc:cxnChg>
        <pc:cxnChg chg="mod">
          <ac:chgData name="Phillip Kaufman" userId="c001b2a046940d7c" providerId="LiveId" clId="{5CB25B10-5B1C-4017-B167-ED3104435743}" dt="2024-05-30T06:32:38.945" v="9735"/>
          <ac:cxnSpMkLst>
            <pc:docMk/>
            <pc:sldMk cId="2393263260" sldId="948"/>
            <ac:cxnSpMk id="377" creationId="{8FEA6AA6-EA5D-A327-7D8F-5CE38C224268}"/>
          </ac:cxnSpMkLst>
        </pc:cxnChg>
        <pc:cxnChg chg="mod">
          <ac:chgData name="Phillip Kaufman" userId="c001b2a046940d7c" providerId="LiveId" clId="{5CB25B10-5B1C-4017-B167-ED3104435743}" dt="2024-05-30T06:32:38.945" v="9735"/>
          <ac:cxnSpMkLst>
            <pc:docMk/>
            <pc:sldMk cId="2393263260" sldId="948"/>
            <ac:cxnSpMk id="378" creationId="{7A8A8084-8C61-3B8C-B05E-535A90C61F35}"/>
          </ac:cxnSpMkLst>
        </pc:cxnChg>
        <pc:cxnChg chg="mod">
          <ac:chgData name="Phillip Kaufman" userId="c001b2a046940d7c" providerId="LiveId" clId="{5CB25B10-5B1C-4017-B167-ED3104435743}" dt="2024-05-30T06:32:38.945" v="9735"/>
          <ac:cxnSpMkLst>
            <pc:docMk/>
            <pc:sldMk cId="2393263260" sldId="948"/>
            <ac:cxnSpMk id="379" creationId="{E7A628B3-8F42-3661-DA07-C87BAA9CDE08}"/>
          </ac:cxnSpMkLst>
        </pc:cxnChg>
        <pc:cxnChg chg="mod">
          <ac:chgData name="Phillip Kaufman" userId="c001b2a046940d7c" providerId="LiveId" clId="{5CB25B10-5B1C-4017-B167-ED3104435743}" dt="2024-05-30T06:32:38.945" v="9735"/>
          <ac:cxnSpMkLst>
            <pc:docMk/>
            <pc:sldMk cId="2393263260" sldId="948"/>
            <ac:cxnSpMk id="380" creationId="{970C902A-4F8C-67E4-7AD8-09E57365C433}"/>
          </ac:cxnSpMkLst>
        </pc:cxnChg>
        <pc:cxnChg chg="mod">
          <ac:chgData name="Phillip Kaufman" userId="c001b2a046940d7c" providerId="LiveId" clId="{5CB25B10-5B1C-4017-B167-ED3104435743}" dt="2024-05-30T06:32:38.945" v="9735"/>
          <ac:cxnSpMkLst>
            <pc:docMk/>
            <pc:sldMk cId="2393263260" sldId="948"/>
            <ac:cxnSpMk id="381" creationId="{7F2C028D-BB66-4646-E9F6-E1BE19780F34}"/>
          </ac:cxnSpMkLst>
        </pc:cxnChg>
        <pc:cxnChg chg="mod">
          <ac:chgData name="Phillip Kaufman" userId="c001b2a046940d7c" providerId="LiveId" clId="{5CB25B10-5B1C-4017-B167-ED3104435743}" dt="2024-05-30T06:32:38.945" v="9735"/>
          <ac:cxnSpMkLst>
            <pc:docMk/>
            <pc:sldMk cId="2393263260" sldId="948"/>
            <ac:cxnSpMk id="382" creationId="{BA6CB3FA-5AFB-699C-5812-DBE0E2438EFD}"/>
          </ac:cxnSpMkLst>
        </pc:cxnChg>
        <pc:cxnChg chg="mod">
          <ac:chgData name="Phillip Kaufman" userId="c001b2a046940d7c" providerId="LiveId" clId="{5CB25B10-5B1C-4017-B167-ED3104435743}" dt="2024-05-30T06:32:38.945" v="9735"/>
          <ac:cxnSpMkLst>
            <pc:docMk/>
            <pc:sldMk cId="2393263260" sldId="948"/>
            <ac:cxnSpMk id="383" creationId="{27375717-C7DB-A5F9-A912-A7C43E2B5AFF}"/>
          </ac:cxnSpMkLst>
        </pc:cxnChg>
        <pc:cxnChg chg="mod">
          <ac:chgData name="Phillip Kaufman" userId="c001b2a046940d7c" providerId="LiveId" clId="{5CB25B10-5B1C-4017-B167-ED3104435743}" dt="2024-05-30T06:32:38.945" v="9735"/>
          <ac:cxnSpMkLst>
            <pc:docMk/>
            <pc:sldMk cId="2393263260" sldId="948"/>
            <ac:cxnSpMk id="384" creationId="{59B4D153-C328-F667-5FEE-2769773A8B78}"/>
          </ac:cxnSpMkLst>
        </pc:cxnChg>
        <pc:cxnChg chg="mod">
          <ac:chgData name="Phillip Kaufman" userId="c001b2a046940d7c" providerId="LiveId" clId="{5CB25B10-5B1C-4017-B167-ED3104435743}" dt="2024-06-04T02:37:04.593" v="13544" actId="165"/>
          <ac:cxnSpMkLst>
            <pc:docMk/>
            <pc:sldMk cId="2393263260" sldId="948"/>
            <ac:cxnSpMk id="384" creationId="{DB3CC29C-C8B9-6DE3-C879-29F4BDB4A7FC}"/>
          </ac:cxnSpMkLst>
        </pc:cxnChg>
        <pc:cxnChg chg="mod">
          <ac:chgData name="Phillip Kaufman" userId="c001b2a046940d7c" providerId="LiveId" clId="{5CB25B10-5B1C-4017-B167-ED3104435743}" dt="2024-05-30T06:32:38.945" v="9735"/>
          <ac:cxnSpMkLst>
            <pc:docMk/>
            <pc:sldMk cId="2393263260" sldId="948"/>
            <ac:cxnSpMk id="385" creationId="{12C1B66E-442A-D3D3-1875-2C8BF0E29F72}"/>
          </ac:cxnSpMkLst>
        </pc:cxnChg>
        <pc:cxnChg chg="mod">
          <ac:chgData name="Phillip Kaufman" userId="c001b2a046940d7c" providerId="LiveId" clId="{5CB25B10-5B1C-4017-B167-ED3104435743}" dt="2024-06-04T02:37:04.593" v="13544" actId="165"/>
          <ac:cxnSpMkLst>
            <pc:docMk/>
            <pc:sldMk cId="2393263260" sldId="948"/>
            <ac:cxnSpMk id="385" creationId="{428B865C-0568-EEBC-3ECD-5BD9F51AD48E}"/>
          </ac:cxnSpMkLst>
        </pc:cxnChg>
        <pc:cxnChg chg="mod">
          <ac:chgData name="Phillip Kaufman" userId="c001b2a046940d7c" providerId="LiveId" clId="{5CB25B10-5B1C-4017-B167-ED3104435743}" dt="2024-06-04T02:37:04.593" v="13544" actId="165"/>
          <ac:cxnSpMkLst>
            <pc:docMk/>
            <pc:sldMk cId="2393263260" sldId="948"/>
            <ac:cxnSpMk id="386" creationId="{67135244-D58C-4F5D-7561-7D2E49260950}"/>
          </ac:cxnSpMkLst>
        </pc:cxnChg>
        <pc:cxnChg chg="mod">
          <ac:chgData name="Phillip Kaufman" userId="c001b2a046940d7c" providerId="LiveId" clId="{5CB25B10-5B1C-4017-B167-ED3104435743}" dt="2024-05-30T06:32:38.945" v="9735"/>
          <ac:cxnSpMkLst>
            <pc:docMk/>
            <pc:sldMk cId="2393263260" sldId="948"/>
            <ac:cxnSpMk id="386" creationId="{EC76CAAE-C2E6-EF40-80B1-6F5858ABBCAA}"/>
          </ac:cxnSpMkLst>
        </pc:cxnChg>
        <pc:cxnChg chg="mod">
          <ac:chgData name="Phillip Kaufman" userId="c001b2a046940d7c" providerId="LiveId" clId="{5CB25B10-5B1C-4017-B167-ED3104435743}" dt="2024-06-04T02:37:04.593" v="13544" actId="165"/>
          <ac:cxnSpMkLst>
            <pc:docMk/>
            <pc:sldMk cId="2393263260" sldId="948"/>
            <ac:cxnSpMk id="387" creationId="{B86C2CA8-CE3A-FCA6-2C53-959A00F57119}"/>
          </ac:cxnSpMkLst>
        </pc:cxnChg>
        <pc:cxnChg chg="mod">
          <ac:chgData name="Phillip Kaufman" userId="c001b2a046940d7c" providerId="LiveId" clId="{5CB25B10-5B1C-4017-B167-ED3104435743}" dt="2024-06-04T02:37:04.593" v="13544" actId="165"/>
          <ac:cxnSpMkLst>
            <pc:docMk/>
            <pc:sldMk cId="2393263260" sldId="948"/>
            <ac:cxnSpMk id="388" creationId="{99608A99-4396-1BFD-9D27-23572089D75A}"/>
          </ac:cxnSpMkLst>
        </pc:cxnChg>
        <pc:cxnChg chg="mod">
          <ac:chgData name="Phillip Kaufman" userId="c001b2a046940d7c" providerId="LiveId" clId="{5CB25B10-5B1C-4017-B167-ED3104435743}" dt="2024-06-04T02:37:04.593" v="13544" actId="165"/>
          <ac:cxnSpMkLst>
            <pc:docMk/>
            <pc:sldMk cId="2393263260" sldId="948"/>
            <ac:cxnSpMk id="389" creationId="{458B4A4B-739F-127A-24F0-EF1D643561C3}"/>
          </ac:cxnSpMkLst>
        </pc:cxnChg>
        <pc:cxnChg chg="mod">
          <ac:chgData name="Phillip Kaufman" userId="c001b2a046940d7c" providerId="LiveId" clId="{5CB25B10-5B1C-4017-B167-ED3104435743}" dt="2024-06-04T02:37:04.593" v="13544" actId="165"/>
          <ac:cxnSpMkLst>
            <pc:docMk/>
            <pc:sldMk cId="2393263260" sldId="948"/>
            <ac:cxnSpMk id="390" creationId="{A8D787D1-460F-77B9-F9FD-55C283B700FA}"/>
          </ac:cxnSpMkLst>
        </pc:cxnChg>
        <pc:cxnChg chg="mod">
          <ac:chgData name="Phillip Kaufman" userId="c001b2a046940d7c" providerId="LiveId" clId="{5CB25B10-5B1C-4017-B167-ED3104435743}" dt="2024-06-04T02:37:04.593" v="13544" actId="165"/>
          <ac:cxnSpMkLst>
            <pc:docMk/>
            <pc:sldMk cId="2393263260" sldId="948"/>
            <ac:cxnSpMk id="391" creationId="{1B88B902-0F26-F7DC-2E57-B4D2B17E66DD}"/>
          </ac:cxnSpMkLst>
        </pc:cxnChg>
        <pc:cxnChg chg="mod">
          <ac:chgData name="Phillip Kaufman" userId="c001b2a046940d7c" providerId="LiveId" clId="{5CB25B10-5B1C-4017-B167-ED3104435743}" dt="2024-06-04T02:37:04.593" v="13544" actId="165"/>
          <ac:cxnSpMkLst>
            <pc:docMk/>
            <pc:sldMk cId="2393263260" sldId="948"/>
            <ac:cxnSpMk id="392" creationId="{216A64FC-D7A5-21ED-4996-A11F5456B78C}"/>
          </ac:cxnSpMkLst>
        </pc:cxnChg>
        <pc:cxnChg chg="mod">
          <ac:chgData name="Phillip Kaufman" userId="c001b2a046940d7c" providerId="LiveId" clId="{5CB25B10-5B1C-4017-B167-ED3104435743}" dt="2024-06-04T02:37:04.593" v="13544" actId="165"/>
          <ac:cxnSpMkLst>
            <pc:docMk/>
            <pc:sldMk cId="2393263260" sldId="948"/>
            <ac:cxnSpMk id="393" creationId="{C676A43F-8CFA-65CC-5884-033B4CAD4D82}"/>
          </ac:cxnSpMkLst>
        </pc:cxnChg>
        <pc:cxnChg chg="mod">
          <ac:chgData name="Phillip Kaufman" userId="c001b2a046940d7c" providerId="LiveId" clId="{5CB25B10-5B1C-4017-B167-ED3104435743}" dt="2024-05-30T06:32:38.945" v="9735"/>
          <ac:cxnSpMkLst>
            <pc:docMk/>
            <pc:sldMk cId="2393263260" sldId="948"/>
            <ac:cxnSpMk id="396" creationId="{10626F7F-60F4-1676-1A31-A6CEA28D9961}"/>
          </ac:cxnSpMkLst>
        </pc:cxnChg>
        <pc:cxnChg chg="mod">
          <ac:chgData name="Phillip Kaufman" userId="c001b2a046940d7c" providerId="LiveId" clId="{5CB25B10-5B1C-4017-B167-ED3104435743}" dt="2024-05-30T06:32:38.945" v="9735"/>
          <ac:cxnSpMkLst>
            <pc:docMk/>
            <pc:sldMk cId="2393263260" sldId="948"/>
            <ac:cxnSpMk id="397" creationId="{2F255A11-B3DF-1F60-DC56-B1621A63067E}"/>
          </ac:cxnSpMkLst>
        </pc:cxnChg>
        <pc:cxnChg chg="mod">
          <ac:chgData name="Phillip Kaufman" userId="c001b2a046940d7c" providerId="LiveId" clId="{5CB25B10-5B1C-4017-B167-ED3104435743}" dt="2024-05-30T06:33:19.973" v="9747"/>
          <ac:cxnSpMkLst>
            <pc:docMk/>
            <pc:sldMk cId="2393263260" sldId="948"/>
            <ac:cxnSpMk id="403" creationId="{0F6A3A04-92D6-40B0-95D7-5776D26F7608}"/>
          </ac:cxnSpMkLst>
        </pc:cxnChg>
        <pc:cxnChg chg="mod">
          <ac:chgData name="Phillip Kaufman" userId="c001b2a046940d7c" providerId="LiveId" clId="{5CB25B10-5B1C-4017-B167-ED3104435743}" dt="2024-05-30T06:33:19.973" v="9747"/>
          <ac:cxnSpMkLst>
            <pc:docMk/>
            <pc:sldMk cId="2393263260" sldId="948"/>
            <ac:cxnSpMk id="404" creationId="{DEA21AFD-14D9-C9CE-5B7F-152CFEFC8538}"/>
          </ac:cxnSpMkLst>
        </pc:cxnChg>
        <pc:cxnChg chg="mod">
          <ac:chgData name="Phillip Kaufman" userId="c001b2a046940d7c" providerId="LiveId" clId="{5CB25B10-5B1C-4017-B167-ED3104435743}" dt="2024-05-30T06:33:19.973" v="9747"/>
          <ac:cxnSpMkLst>
            <pc:docMk/>
            <pc:sldMk cId="2393263260" sldId="948"/>
            <ac:cxnSpMk id="405" creationId="{66786997-1B50-FA19-DA93-C36E883546CE}"/>
          </ac:cxnSpMkLst>
        </pc:cxnChg>
        <pc:cxnChg chg="mod">
          <ac:chgData name="Phillip Kaufman" userId="c001b2a046940d7c" providerId="LiveId" clId="{5CB25B10-5B1C-4017-B167-ED3104435743}" dt="2024-05-30T06:33:19.973" v="9747"/>
          <ac:cxnSpMkLst>
            <pc:docMk/>
            <pc:sldMk cId="2393263260" sldId="948"/>
            <ac:cxnSpMk id="406" creationId="{F66B93A2-8F8F-C343-D425-AB8A1DA1C2F1}"/>
          </ac:cxnSpMkLst>
        </pc:cxnChg>
        <pc:cxnChg chg="mod">
          <ac:chgData name="Phillip Kaufman" userId="c001b2a046940d7c" providerId="LiveId" clId="{5CB25B10-5B1C-4017-B167-ED3104435743}" dt="2024-05-30T06:33:19.973" v="9747"/>
          <ac:cxnSpMkLst>
            <pc:docMk/>
            <pc:sldMk cId="2393263260" sldId="948"/>
            <ac:cxnSpMk id="407" creationId="{DFD0FB49-A087-17AC-AECC-A71D6D86A322}"/>
          </ac:cxnSpMkLst>
        </pc:cxnChg>
        <pc:cxnChg chg="mod">
          <ac:chgData name="Phillip Kaufman" userId="c001b2a046940d7c" providerId="LiveId" clId="{5CB25B10-5B1C-4017-B167-ED3104435743}" dt="2024-05-30T06:33:19.973" v="9747"/>
          <ac:cxnSpMkLst>
            <pc:docMk/>
            <pc:sldMk cId="2393263260" sldId="948"/>
            <ac:cxnSpMk id="408" creationId="{D988EC7E-9369-4E91-64E7-0225ECF51200}"/>
          </ac:cxnSpMkLst>
        </pc:cxnChg>
        <pc:cxnChg chg="mod">
          <ac:chgData name="Phillip Kaufman" userId="c001b2a046940d7c" providerId="LiveId" clId="{5CB25B10-5B1C-4017-B167-ED3104435743}" dt="2024-05-30T06:33:19.973" v="9747"/>
          <ac:cxnSpMkLst>
            <pc:docMk/>
            <pc:sldMk cId="2393263260" sldId="948"/>
            <ac:cxnSpMk id="409" creationId="{6E03B359-DAB0-39FD-3E13-8A51DC1AF9C9}"/>
          </ac:cxnSpMkLst>
        </pc:cxnChg>
        <pc:cxnChg chg="mod">
          <ac:chgData name="Phillip Kaufman" userId="c001b2a046940d7c" providerId="LiveId" clId="{5CB25B10-5B1C-4017-B167-ED3104435743}" dt="2024-05-30T06:33:19.973" v="9747"/>
          <ac:cxnSpMkLst>
            <pc:docMk/>
            <pc:sldMk cId="2393263260" sldId="948"/>
            <ac:cxnSpMk id="410" creationId="{35DB7584-9274-F55A-ACDC-A3045028D498}"/>
          </ac:cxnSpMkLst>
        </pc:cxnChg>
        <pc:cxnChg chg="mod">
          <ac:chgData name="Phillip Kaufman" userId="c001b2a046940d7c" providerId="LiveId" clId="{5CB25B10-5B1C-4017-B167-ED3104435743}" dt="2024-05-30T06:33:19.973" v="9747"/>
          <ac:cxnSpMkLst>
            <pc:docMk/>
            <pc:sldMk cId="2393263260" sldId="948"/>
            <ac:cxnSpMk id="411" creationId="{79BC3846-3AD0-268F-5C8B-AF19E78C9D92}"/>
          </ac:cxnSpMkLst>
        </pc:cxnChg>
        <pc:cxnChg chg="mod">
          <ac:chgData name="Phillip Kaufman" userId="c001b2a046940d7c" providerId="LiveId" clId="{5CB25B10-5B1C-4017-B167-ED3104435743}" dt="2024-05-30T06:33:19.973" v="9747"/>
          <ac:cxnSpMkLst>
            <pc:docMk/>
            <pc:sldMk cId="2393263260" sldId="948"/>
            <ac:cxnSpMk id="412" creationId="{9DF821CB-D51E-7155-C495-A20488860202}"/>
          </ac:cxnSpMkLst>
        </pc:cxnChg>
        <pc:cxnChg chg="mod">
          <ac:chgData name="Phillip Kaufman" userId="c001b2a046940d7c" providerId="LiveId" clId="{5CB25B10-5B1C-4017-B167-ED3104435743}" dt="2024-05-30T06:33:19.973" v="9747"/>
          <ac:cxnSpMkLst>
            <pc:docMk/>
            <pc:sldMk cId="2393263260" sldId="948"/>
            <ac:cxnSpMk id="413" creationId="{9FCB537A-310A-7EAA-E311-3E5131477698}"/>
          </ac:cxnSpMkLst>
        </pc:cxnChg>
        <pc:cxnChg chg="mod">
          <ac:chgData name="Phillip Kaufman" userId="c001b2a046940d7c" providerId="LiveId" clId="{5CB25B10-5B1C-4017-B167-ED3104435743}" dt="2024-05-30T06:33:19.973" v="9747"/>
          <ac:cxnSpMkLst>
            <pc:docMk/>
            <pc:sldMk cId="2393263260" sldId="948"/>
            <ac:cxnSpMk id="414" creationId="{213CD0B7-4F8B-47EF-6A4F-73959EBEA1EC}"/>
          </ac:cxnSpMkLst>
        </pc:cxnChg>
        <pc:cxnChg chg="mod">
          <ac:chgData name="Phillip Kaufman" userId="c001b2a046940d7c" providerId="LiveId" clId="{5CB25B10-5B1C-4017-B167-ED3104435743}" dt="2024-05-30T06:33:19.973" v="9747"/>
          <ac:cxnSpMkLst>
            <pc:docMk/>
            <pc:sldMk cId="2393263260" sldId="948"/>
            <ac:cxnSpMk id="415" creationId="{0C950C28-9707-78ED-3E25-63711C99320D}"/>
          </ac:cxnSpMkLst>
        </pc:cxnChg>
        <pc:cxnChg chg="mod">
          <ac:chgData name="Phillip Kaufman" userId="c001b2a046940d7c" providerId="LiveId" clId="{5CB25B10-5B1C-4017-B167-ED3104435743}" dt="2024-05-30T06:33:19.973" v="9747"/>
          <ac:cxnSpMkLst>
            <pc:docMk/>
            <pc:sldMk cId="2393263260" sldId="948"/>
            <ac:cxnSpMk id="416" creationId="{F0025759-89F2-3FB8-DC18-0B89312FC22A}"/>
          </ac:cxnSpMkLst>
        </pc:cxnChg>
        <pc:cxnChg chg="mod">
          <ac:chgData name="Phillip Kaufman" userId="c001b2a046940d7c" providerId="LiveId" clId="{5CB25B10-5B1C-4017-B167-ED3104435743}" dt="2024-05-30T06:33:19.973" v="9747"/>
          <ac:cxnSpMkLst>
            <pc:docMk/>
            <pc:sldMk cId="2393263260" sldId="948"/>
            <ac:cxnSpMk id="417" creationId="{69455273-D992-0D3B-65CF-3C91E7C2C133}"/>
          </ac:cxnSpMkLst>
        </pc:cxnChg>
        <pc:cxnChg chg="mod">
          <ac:chgData name="Phillip Kaufman" userId="c001b2a046940d7c" providerId="LiveId" clId="{5CB25B10-5B1C-4017-B167-ED3104435743}" dt="2024-05-30T06:33:19.973" v="9747"/>
          <ac:cxnSpMkLst>
            <pc:docMk/>
            <pc:sldMk cId="2393263260" sldId="948"/>
            <ac:cxnSpMk id="418" creationId="{525BC8D9-7424-599C-0692-E09736186A33}"/>
          </ac:cxnSpMkLst>
        </pc:cxnChg>
        <pc:cxnChg chg="mod">
          <ac:chgData name="Phillip Kaufman" userId="c001b2a046940d7c" providerId="LiveId" clId="{5CB25B10-5B1C-4017-B167-ED3104435743}" dt="2024-05-30T06:33:19.973" v="9747"/>
          <ac:cxnSpMkLst>
            <pc:docMk/>
            <pc:sldMk cId="2393263260" sldId="948"/>
            <ac:cxnSpMk id="419" creationId="{D56ABEFF-E0B6-9F9D-C951-BF455EA4C677}"/>
          </ac:cxnSpMkLst>
        </pc:cxnChg>
        <pc:cxnChg chg="mod">
          <ac:chgData name="Phillip Kaufman" userId="c001b2a046940d7c" providerId="LiveId" clId="{5CB25B10-5B1C-4017-B167-ED3104435743}" dt="2024-05-30T06:33:19.973" v="9747"/>
          <ac:cxnSpMkLst>
            <pc:docMk/>
            <pc:sldMk cId="2393263260" sldId="948"/>
            <ac:cxnSpMk id="420" creationId="{E1AEB985-F17C-6590-A0BF-21A11954FB2D}"/>
          </ac:cxnSpMkLst>
        </pc:cxnChg>
        <pc:cxnChg chg="mod">
          <ac:chgData name="Phillip Kaufman" userId="c001b2a046940d7c" providerId="LiveId" clId="{5CB25B10-5B1C-4017-B167-ED3104435743}" dt="2024-05-30T06:33:19.973" v="9747"/>
          <ac:cxnSpMkLst>
            <pc:docMk/>
            <pc:sldMk cId="2393263260" sldId="948"/>
            <ac:cxnSpMk id="421" creationId="{1E0C679F-BBF6-7D14-E944-939FA3582585}"/>
          </ac:cxnSpMkLst>
        </pc:cxnChg>
        <pc:cxnChg chg="mod">
          <ac:chgData name="Phillip Kaufman" userId="c001b2a046940d7c" providerId="LiveId" clId="{5CB25B10-5B1C-4017-B167-ED3104435743}" dt="2024-05-30T06:33:19.973" v="9747"/>
          <ac:cxnSpMkLst>
            <pc:docMk/>
            <pc:sldMk cId="2393263260" sldId="948"/>
            <ac:cxnSpMk id="422" creationId="{694E653A-F8A7-788E-8131-3344A317EC5B}"/>
          </ac:cxnSpMkLst>
        </pc:cxnChg>
        <pc:cxnChg chg="mod">
          <ac:chgData name="Phillip Kaufman" userId="c001b2a046940d7c" providerId="LiveId" clId="{5CB25B10-5B1C-4017-B167-ED3104435743}" dt="2024-05-30T06:33:19.973" v="9747"/>
          <ac:cxnSpMkLst>
            <pc:docMk/>
            <pc:sldMk cId="2393263260" sldId="948"/>
            <ac:cxnSpMk id="423" creationId="{6A081B8C-F504-1847-5F50-DA5048296F94}"/>
          </ac:cxnSpMkLst>
        </pc:cxnChg>
        <pc:cxnChg chg="mod">
          <ac:chgData name="Phillip Kaufman" userId="c001b2a046940d7c" providerId="LiveId" clId="{5CB25B10-5B1C-4017-B167-ED3104435743}" dt="2024-05-30T06:33:19.973" v="9747"/>
          <ac:cxnSpMkLst>
            <pc:docMk/>
            <pc:sldMk cId="2393263260" sldId="948"/>
            <ac:cxnSpMk id="424" creationId="{01F116D0-419B-E0FC-4ED0-A44530427C6F}"/>
          </ac:cxnSpMkLst>
        </pc:cxnChg>
        <pc:cxnChg chg="mod">
          <ac:chgData name="Phillip Kaufman" userId="c001b2a046940d7c" providerId="LiveId" clId="{5CB25B10-5B1C-4017-B167-ED3104435743}" dt="2024-05-30T06:33:19.973" v="9747"/>
          <ac:cxnSpMkLst>
            <pc:docMk/>
            <pc:sldMk cId="2393263260" sldId="948"/>
            <ac:cxnSpMk id="425" creationId="{03B7B9EE-536A-374B-866D-75F0D1971121}"/>
          </ac:cxnSpMkLst>
        </pc:cxnChg>
        <pc:cxnChg chg="mod">
          <ac:chgData name="Phillip Kaufman" userId="c001b2a046940d7c" providerId="LiveId" clId="{5CB25B10-5B1C-4017-B167-ED3104435743}" dt="2024-05-30T06:33:19.973" v="9747"/>
          <ac:cxnSpMkLst>
            <pc:docMk/>
            <pc:sldMk cId="2393263260" sldId="948"/>
            <ac:cxnSpMk id="426" creationId="{C70F446C-8B7F-0F0B-B572-A71E02710BE3}"/>
          </ac:cxnSpMkLst>
        </pc:cxnChg>
        <pc:cxnChg chg="mod">
          <ac:chgData name="Phillip Kaufman" userId="c001b2a046940d7c" providerId="LiveId" clId="{5CB25B10-5B1C-4017-B167-ED3104435743}" dt="2024-05-30T06:33:19.973" v="9747"/>
          <ac:cxnSpMkLst>
            <pc:docMk/>
            <pc:sldMk cId="2393263260" sldId="948"/>
            <ac:cxnSpMk id="427" creationId="{A9431D2D-CD1D-FFE0-5DAB-2784E54E0614}"/>
          </ac:cxnSpMkLst>
        </pc:cxnChg>
        <pc:cxnChg chg="mod">
          <ac:chgData name="Phillip Kaufman" userId="c001b2a046940d7c" providerId="LiveId" clId="{5CB25B10-5B1C-4017-B167-ED3104435743}" dt="2024-05-30T06:33:19.973" v="9747"/>
          <ac:cxnSpMkLst>
            <pc:docMk/>
            <pc:sldMk cId="2393263260" sldId="948"/>
            <ac:cxnSpMk id="428" creationId="{0E17C738-D639-3B3E-D12F-9367341798D0}"/>
          </ac:cxnSpMkLst>
        </pc:cxnChg>
        <pc:cxnChg chg="mod">
          <ac:chgData name="Phillip Kaufman" userId="c001b2a046940d7c" providerId="LiveId" clId="{5CB25B10-5B1C-4017-B167-ED3104435743}" dt="2024-05-30T06:33:19.973" v="9747"/>
          <ac:cxnSpMkLst>
            <pc:docMk/>
            <pc:sldMk cId="2393263260" sldId="948"/>
            <ac:cxnSpMk id="429" creationId="{27DE537A-380E-021E-C236-05B19929D332}"/>
          </ac:cxnSpMkLst>
        </pc:cxnChg>
        <pc:cxnChg chg="mod">
          <ac:chgData name="Phillip Kaufman" userId="c001b2a046940d7c" providerId="LiveId" clId="{5CB25B10-5B1C-4017-B167-ED3104435743}" dt="2024-05-30T06:33:19.973" v="9747"/>
          <ac:cxnSpMkLst>
            <pc:docMk/>
            <pc:sldMk cId="2393263260" sldId="948"/>
            <ac:cxnSpMk id="430" creationId="{804732F5-D0A4-825A-E0E2-5B64309EE3D3}"/>
          </ac:cxnSpMkLst>
        </pc:cxnChg>
        <pc:cxnChg chg="mod">
          <ac:chgData name="Phillip Kaufman" userId="c001b2a046940d7c" providerId="LiveId" clId="{5CB25B10-5B1C-4017-B167-ED3104435743}" dt="2024-05-30T06:33:19.973" v="9747"/>
          <ac:cxnSpMkLst>
            <pc:docMk/>
            <pc:sldMk cId="2393263260" sldId="948"/>
            <ac:cxnSpMk id="431" creationId="{EA1A06A5-6DF2-6297-F85F-496684A44BC3}"/>
          </ac:cxnSpMkLst>
        </pc:cxnChg>
        <pc:cxnChg chg="mod">
          <ac:chgData name="Phillip Kaufman" userId="c001b2a046940d7c" providerId="LiveId" clId="{5CB25B10-5B1C-4017-B167-ED3104435743}" dt="2024-05-30T06:33:19.973" v="9747"/>
          <ac:cxnSpMkLst>
            <pc:docMk/>
            <pc:sldMk cId="2393263260" sldId="948"/>
            <ac:cxnSpMk id="432" creationId="{E7A477C1-789F-AE74-180A-F4AAE69D83DE}"/>
          </ac:cxnSpMkLst>
        </pc:cxnChg>
        <pc:cxnChg chg="mod">
          <ac:chgData name="Phillip Kaufman" userId="c001b2a046940d7c" providerId="LiveId" clId="{5CB25B10-5B1C-4017-B167-ED3104435743}" dt="2024-05-30T06:33:19.973" v="9747"/>
          <ac:cxnSpMkLst>
            <pc:docMk/>
            <pc:sldMk cId="2393263260" sldId="948"/>
            <ac:cxnSpMk id="433" creationId="{3BAECF03-8ECF-E250-16D4-416A82DF0D53}"/>
          </ac:cxnSpMkLst>
        </pc:cxnChg>
        <pc:cxnChg chg="mod">
          <ac:chgData name="Phillip Kaufman" userId="c001b2a046940d7c" providerId="LiveId" clId="{5CB25B10-5B1C-4017-B167-ED3104435743}" dt="2024-05-30T06:33:19.973" v="9747"/>
          <ac:cxnSpMkLst>
            <pc:docMk/>
            <pc:sldMk cId="2393263260" sldId="948"/>
            <ac:cxnSpMk id="434" creationId="{DB00BB2C-C861-8743-78C5-61B778D7E178}"/>
          </ac:cxnSpMkLst>
        </pc:cxnChg>
        <pc:cxnChg chg="mod">
          <ac:chgData name="Phillip Kaufman" userId="c001b2a046940d7c" providerId="LiveId" clId="{5CB25B10-5B1C-4017-B167-ED3104435743}" dt="2024-05-30T06:33:19.973" v="9747"/>
          <ac:cxnSpMkLst>
            <pc:docMk/>
            <pc:sldMk cId="2393263260" sldId="948"/>
            <ac:cxnSpMk id="444" creationId="{799306E3-3AF9-0187-43BD-2DD8816C8D84}"/>
          </ac:cxnSpMkLst>
        </pc:cxnChg>
        <pc:cxnChg chg="mod">
          <ac:chgData name="Phillip Kaufman" userId="c001b2a046940d7c" providerId="LiveId" clId="{5CB25B10-5B1C-4017-B167-ED3104435743}" dt="2024-05-30T06:33:19.973" v="9747"/>
          <ac:cxnSpMkLst>
            <pc:docMk/>
            <pc:sldMk cId="2393263260" sldId="948"/>
            <ac:cxnSpMk id="445" creationId="{D2890818-36B1-DF31-2546-E02E33A08340}"/>
          </ac:cxnSpMkLst>
        </pc:cxnChg>
        <pc:cxnChg chg="del mod topLvl">
          <ac:chgData name="Phillip Kaufman" userId="c001b2a046940d7c" providerId="LiveId" clId="{5CB25B10-5B1C-4017-B167-ED3104435743}" dt="2024-06-04T02:37:23.866" v="13548" actId="478"/>
          <ac:cxnSpMkLst>
            <pc:docMk/>
            <pc:sldMk cId="2393263260" sldId="948"/>
            <ac:cxnSpMk id="451" creationId="{430AE658-5E19-2230-E44F-9BB5550F861A}"/>
          </ac:cxnSpMkLst>
        </pc:cxnChg>
        <pc:cxnChg chg="mod topLvl">
          <ac:chgData name="Phillip Kaufman" userId="c001b2a046940d7c" providerId="LiveId" clId="{5CB25B10-5B1C-4017-B167-ED3104435743}" dt="2024-06-04T02:37:33.269" v="13550" actId="164"/>
          <ac:cxnSpMkLst>
            <pc:docMk/>
            <pc:sldMk cId="2393263260" sldId="948"/>
            <ac:cxnSpMk id="452" creationId="{5B27D878-A5AE-749C-3B18-9D80BE748829}"/>
          </ac:cxnSpMkLst>
        </pc:cxnChg>
      </pc:sldChg>
      <pc:sldChg chg="addSp delSp modSp mod">
        <pc:chgData name="Phillip Kaufman" userId="c001b2a046940d7c" providerId="LiveId" clId="{5CB25B10-5B1C-4017-B167-ED3104435743}" dt="2024-06-04T02:28:44.202" v="13538" actId="164"/>
        <pc:sldMkLst>
          <pc:docMk/>
          <pc:sldMk cId="1675314711" sldId="950"/>
        </pc:sldMkLst>
        <pc:spChg chg="mod">
          <ac:chgData name="Phillip Kaufman" userId="c001b2a046940d7c" providerId="LiveId" clId="{5CB25B10-5B1C-4017-B167-ED3104435743}" dt="2024-05-18T03:13:02.095" v="2749"/>
          <ac:spMkLst>
            <pc:docMk/>
            <pc:sldMk cId="1675314711" sldId="950"/>
            <ac:spMk id="6" creationId="{88D27B6A-2C1E-DBC9-E2C6-3C2E5613FA4B}"/>
          </ac:spMkLst>
        </pc:spChg>
        <pc:spChg chg="mod">
          <ac:chgData name="Phillip Kaufman" userId="c001b2a046940d7c" providerId="LiveId" clId="{5CB25B10-5B1C-4017-B167-ED3104435743}" dt="2024-05-18T03:13:02.095" v="2749"/>
          <ac:spMkLst>
            <pc:docMk/>
            <pc:sldMk cId="1675314711" sldId="950"/>
            <ac:spMk id="7" creationId="{20F89620-4589-F93A-AAD7-5215CC371355}"/>
          </ac:spMkLst>
        </pc:spChg>
        <pc:spChg chg="mod">
          <ac:chgData name="Phillip Kaufman" userId="c001b2a046940d7c" providerId="LiveId" clId="{5CB25B10-5B1C-4017-B167-ED3104435743}" dt="2024-05-14T06:48:47.734" v="787"/>
          <ac:spMkLst>
            <pc:docMk/>
            <pc:sldMk cId="1675314711" sldId="950"/>
            <ac:spMk id="7" creationId="{2CE6C71C-3C3B-5413-815A-B45C5246028D}"/>
          </ac:spMkLst>
        </pc:spChg>
        <pc:spChg chg="mod">
          <ac:chgData name="Phillip Kaufman" userId="c001b2a046940d7c" providerId="LiveId" clId="{5CB25B10-5B1C-4017-B167-ED3104435743}" dt="2024-05-18T03:33:15.217" v="2779" actId="1076"/>
          <ac:spMkLst>
            <pc:docMk/>
            <pc:sldMk cId="1675314711" sldId="950"/>
            <ac:spMk id="10" creationId="{35BC1D64-B9F8-8E6C-AA35-AF1F8B18DFFA}"/>
          </ac:spMkLst>
        </pc:spChg>
        <pc:spChg chg="mod">
          <ac:chgData name="Phillip Kaufman" userId="c001b2a046940d7c" providerId="LiveId" clId="{5CB25B10-5B1C-4017-B167-ED3104435743}" dt="2024-05-18T03:33:15.217" v="2779" actId="1076"/>
          <ac:spMkLst>
            <pc:docMk/>
            <pc:sldMk cId="1675314711" sldId="950"/>
            <ac:spMk id="11" creationId="{E691F8A5-E1B0-BCA6-1941-5A625FD37A1A}"/>
          </ac:spMkLst>
        </pc:spChg>
        <pc:spChg chg="mod">
          <ac:chgData name="Phillip Kaufman" userId="c001b2a046940d7c" providerId="LiveId" clId="{5CB25B10-5B1C-4017-B167-ED3104435743}" dt="2024-05-30T20:24:52.111" v="9892" actId="20577"/>
          <ac:spMkLst>
            <pc:docMk/>
            <pc:sldMk cId="1675314711" sldId="950"/>
            <ac:spMk id="12" creationId="{31EEA97A-B96C-9269-1802-2B8632124A2D}"/>
          </ac:spMkLst>
        </pc:spChg>
        <pc:spChg chg="mod">
          <ac:chgData name="Phillip Kaufman" userId="c001b2a046940d7c" providerId="LiveId" clId="{5CB25B10-5B1C-4017-B167-ED3104435743}" dt="2024-05-16T07:50:40.626" v="1865" actId="20577"/>
          <ac:spMkLst>
            <pc:docMk/>
            <pc:sldMk cId="1675314711" sldId="950"/>
            <ac:spMk id="14" creationId="{65BD3668-9A12-60D7-D213-10F1D495D237}"/>
          </ac:spMkLst>
        </pc:spChg>
        <pc:spChg chg="mod">
          <ac:chgData name="Phillip Kaufman" userId="c001b2a046940d7c" providerId="LiveId" clId="{5CB25B10-5B1C-4017-B167-ED3104435743}" dt="2024-05-16T07:51:04.601" v="1879" actId="207"/>
          <ac:spMkLst>
            <pc:docMk/>
            <pc:sldMk cId="1675314711" sldId="950"/>
            <ac:spMk id="15" creationId="{99FA3691-12F5-D3A8-24CF-8D47C8022E9B}"/>
          </ac:spMkLst>
        </pc:spChg>
        <pc:spChg chg="mod">
          <ac:chgData name="Phillip Kaufman" userId="c001b2a046940d7c" providerId="LiveId" clId="{5CB25B10-5B1C-4017-B167-ED3104435743}" dt="2024-05-26T07:05:58.996" v="7580"/>
          <ac:spMkLst>
            <pc:docMk/>
            <pc:sldMk cId="1675314711" sldId="950"/>
            <ac:spMk id="16" creationId="{AB19C99E-7DD9-23B6-EC65-24C53F7D977B}"/>
          </ac:spMkLst>
        </pc:spChg>
        <pc:spChg chg="mod">
          <ac:chgData name="Phillip Kaufman" userId="c001b2a046940d7c" providerId="LiveId" clId="{5CB25B10-5B1C-4017-B167-ED3104435743}" dt="2024-05-26T07:05:58.996" v="7580"/>
          <ac:spMkLst>
            <pc:docMk/>
            <pc:sldMk cId="1675314711" sldId="950"/>
            <ac:spMk id="20" creationId="{98EF6968-CEFF-17EE-837B-577874270581}"/>
          </ac:spMkLst>
        </pc:spChg>
        <pc:spChg chg="mod">
          <ac:chgData name="Phillip Kaufman" userId="c001b2a046940d7c" providerId="LiveId" clId="{5CB25B10-5B1C-4017-B167-ED3104435743}" dt="2024-05-18T03:14:59.860" v="2769"/>
          <ac:spMkLst>
            <pc:docMk/>
            <pc:sldMk cId="1675314711" sldId="950"/>
            <ac:spMk id="21" creationId="{7196B80F-5C16-8F51-D602-584B23C9A5A4}"/>
          </ac:spMkLst>
        </pc:spChg>
        <pc:spChg chg="mod">
          <ac:chgData name="Phillip Kaufman" userId="c001b2a046940d7c" providerId="LiveId" clId="{5CB25B10-5B1C-4017-B167-ED3104435743}" dt="2024-05-26T07:05:58.996" v="7580"/>
          <ac:spMkLst>
            <pc:docMk/>
            <pc:sldMk cId="1675314711" sldId="950"/>
            <ac:spMk id="21" creationId="{A7A2CF74-6F66-E812-163E-926B9DDF6761}"/>
          </ac:spMkLst>
        </pc:spChg>
        <pc:spChg chg="mod">
          <ac:chgData name="Phillip Kaufman" userId="c001b2a046940d7c" providerId="LiveId" clId="{5CB25B10-5B1C-4017-B167-ED3104435743}" dt="2024-05-18T03:14:59.860" v="2769"/>
          <ac:spMkLst>
            <pc:docMk/>
            <pc:sldMk cId="1675314711" sldId="950"/>
            <ac:spMk id="22" creationId="{CA16C332-1F43-BDBC-410C-75602AF7C8CD}"/>
          </ac:spMkLst>
        </pc:spChg>
        <pc:spChg chg="mod">
          <ac:chgData name="Phillip Kaufman" userId="c001b2a046940d7c" providerId="LiveId" clId="{5CB25B10-5B1C-4017-B167-ED3104435743}" dt="2024-05-26T07:05:58.996" v="7580"/>
          <ac:spMkLst>
            <pc:docMk/>
            <pc:sldMk cId="1675314711" sldId="950"/>
            <ac:spMk id="24" creationId="{56DE6313-095A-3E9E-4FFB-F6793F3B52E4}"/>
          </ac:spMkLst>
        </pc:spChg>
        <pc:spChg chg="mod">
          <ac:chgData name="Phillip Kaufman" userId="c001b2a046940d7c" providerId="LiveId" clId="{5CB25B10-5B1C-4017-B167-ED3104435743}" dt="2024-05-26T07:05:58.996" v="7580"/>
          <ac:spMkLst>
            <pc:docMk/>
            <pc:sldMk cId="1675314711" sldId="950"/>
            <ac:spMk id="25" creationId="{FA0B34CE-765C-9B75-32F1-3054AB72D997}"/>
          </ac:spMkLst>
        </pc:spChg>
        <pc:spChg chg="mod">
          <ac:chgData name="Phillip Kaufman" userId="c001b2a046940d7c" providerId="LiveId" clId="{5CB25B10-5B1C-4017-B167-ED3104435743}" dt="2024-05-26T07:05:58.996" v="7580"/>
          <ac:spMkLst>
            <pc:docMk/>
            <pc:sldMk cId="1675314711" sldId="950"/>
            <ac:spMk id="28" creationId="{AE18031B-5B3F-5F61-CC2A-1B1DC005A71E}"/>
          </ac:spMkLst>
        </pc:spChg>
        <pc:spChg chg="mod">
          <ac:chgData name="Phillip Kaufman" userId="c001b2a046940d7c" providerId="LiveId" clId="{5CB25B10-5B1C-4017-B167-ED3104435743}" dt="2024-05-26T07:05:58.996" v="7580"/>
          <ac:spMkLst>
            <pc:docMk/>
            <pc:sldMk cId="1675314711" sldId="950"/>
            <ac:spMk id="29" creationId="{32C3EF1F-C9E7-EC00-EEE9-B1EF47BE358D}"/>
          </ac:spMkLst>
        </pc:spChg>
        <pc:spChg chg="mod">
          <ac:chgData name="Phillip Kaufman" userId="c001b2a046940d7c" providerId="LiveId" clId="{5CB25B10-5B1C-4017-B167-ED3104435743}" dt="2024-05-26T07:05:58.996" v="7580"/>
          <ac:spMkLst>
            <pc:docMk/>
            <pc:sldMk cId="1675314711" sldId="950"/>
            <ac:spMk id="32" creationId="{78F86C82-BF53-16B3-93BD-97CFE7A992AE}"/>
          </ac:spMkLst>
        </pc:spChg>
        <pc:spChg chg="mod">
          <ac:chgData name="Phillip Kaufman" userId="c001b2a046940d7c" providerId="LiveId" clId="{5CB25B10-5B1C-4017-B167-ED3104435743}" dt="2024-05-26T07:05:58.996" v="7580"/>
          <ac:spMkLst>
            <pc:docMk/>
            <pc:sldMk cId="1675314711" sldId="950"/>
            <ac:spMk id="33" creationId="{051F97F8-6019-89E5-16B3-7A2732182B69}"/>
          </ac:spMkLst>
        </pc:spChg>
        <pc:spChg chg="mod">
          <ac:chgData name="Phillip Kaufman" userId="c001b2a046940d7c" providerId="LiveId" clId="{5CB25B10-5B1C-4017-B167-ED3104435743}" dt="2024-05-26T07:05:58.996" v="7580"/>
          <ac:spMkLst>
            <pc:docMk/>
            <pc:sldMk cId="1675314711" sldId="950"/>
            <ac:spMk id="36" creationId="{0DEB6841-40D9-228F-5416-361E4904AE9D}"/>
          </ac:spMkLst>
        </pc:spChg>
        <pc:spChg chg="mod">
          <ac:chgData name="Phillip Kaufman" userId="c001b2a046940d7c" providerId="LiveId" clId="{5CB25B10-5B1C-4017-B167-ED3104435743}" dt="2024-06-02T23:45:26.505" v="12492"/>
          <ac:spMkLst>
            <pc:docMk/>
            <pc:sldMk cId="1675314711" sldId="950"/>
            <ac:spMk id="46" creationId="{918CF98E-B17E-B7D1-7E0C-DA1964207D91}"/>
          </ac:spMkLst>
        </pc:spChg>
        <pc:spChg chg="mod">
          <ac:chgData name="Phillip Kaufman" userId="c001b2a046940d7c" providerId="LiveId" clId="{5CB25B10-5B1C-4017-B167-ED3104435743}" dt="2024-06-02T23:45:26.505" v="12492"/>
          <ac:spMkLst>
            <pc:docMk/>
            <pc:sldMk cId="1675314711" sldId="950"/>
            <ac:spMk id="47" creationId="{3E29A913-C864-0CBE-E83A-CAA8E83882A3}"/>
          </ac:spMkLst>
        </pc:spChg>
        <pc:spChg chg="mod">
          <ac:chgData name="Phillip Kaufman" userId="c001b2a046940d7c" providerId="LiveId" clId="{5CB25B10-5B1C-4017-B167-ED3104435743}" dt="2024-05-14T06:48:47.734" v="787"/>
          <ac:spMkLst>
            <pc:docMk/>
            <pc:sldMk cId="1675314711" sldId="950"/>
            <ac:spMk id="49" creationId="{3A64E539-BA12-C3E2-C3B5-41D85464C055}"/>
          </ac:spMkLst>
        </pc:spChg>
        <pc:spChg chg="mod">
          <ac:chgData name="Phillip Kaufman" userId="c001b2a046940d7c" providerId="LiveId" clId="{5CB25B10-5B1C-4017-B167-ED3104435743}" dt="2024-05-14T06:48:47.734" v="787"/>
          <ac:spMkLst>
            <pc:docMk/>
            <pc:sldMk cId="1675314711" sldId="950"/>
            <ac:spMk id="51" creationId="{BA71CE1E-8F28-28CF-8073-602C9BC63BDD}"/>
          </ac:spMkLst>
        </pc:spChg>
        <pc:spChg chg="mod">
          <ac:chgData name="Phillip Kaufman" userId="c001b2a046940d7c" providerId="LiveId" clId="{5CB25B10-5B1C-4017-B167-ED3104435743}" dt="2024-06-02T23:45:26.505" v="12492"/>
          <ac:spMkLst>
            <pc:docMk/>
            <pc:sldMk cId="1675314711" sldId="950"/>
            <ac:spMk id="57" creationId="{6CD24FA0-4DE7-6323-68ED-B9B48D78E3B2}"/>
          </ac:spMkLst>
        </pc:spChg>
        <pc:spChg chg="mod">
          <ac:chgData name="Phillip Kaufman" userId="c001b2a046940d7c" providerId="LiveId" clId="{5CB25B10-5B1C-4017-B167-ED3104435743}" dt="2024-06-02T23:45:26.505" v="12492"/>
          <ac:spMkLst>
            <pc:docMk/>
            <pc:sldMk cId="1675314711" sldId="950"/>
            <ac:spMk id="60" creationId="{35AB64FF-43BA-2589-1E5B-31BE7D2354F5}"/>
          </ac:spMkLst>
        </pc:spChg>
        <pc:spChg chg="mod">
          <ac:chgData name="Phillip Kaufman" userId="c001b2a046940d7c" providerId="LiveId" clId="{5CB25B10-5B1C-4017-B167-ED3104435743}" dt="2024-06-02T23:45:26.505" v="12492"/>
          <ac:spMkLst>
            <pc:docMk/>
            <pc:sldMk cId="1675314711" sldId="950"/>
            <ac:spMk id="61" creationId="{624DF233-3C87-7D45-4D5C-DA40CC993C03}"/>
          </ac:spMkLst>
        </pc:spChg>
        <pc:spChg chg="mod">
          <ac:chgData name="Phillip Kaufman" userId="c001b2a046940d7c" providerId="LiveId" clId="{5CB25B10-5B1C-4017-B167-ED3104435743}" dt="2024-05-18T03:14:59.860" v="2769"/>
          <ac:spMkLst>
            <pc:docMk/>
            <pc:sldMk cId="1675314711" sldId="950"/>
            <ac:spMk id="130" creationId="{3BC45056-28DF-5B05-88E8-9FBFFF4607F4}"/>
          </ac:spMkLst>
        </pc:spChg>
        <pc:spChg chg="mod">
          <ac:chgData name="Phillip Kaufman" userId="c001b2a046940d7c" providerId="LiveId" clId="{5CB25B10-5B1C-4017-B167-ED3104435743}" dt="2024-05-18T03:14:59.860" v="2769"/>
          <ac:spMkLst>
            <pc:docMk/>
            <pc:sldMk cId="1675314711" sldId="950"/>
            <ac:spMk id="131" creationId="{DAD954C9-D152-E040-67C6-C5447692AF5E}"/>
          </ac:spMkLst>
        </pc:spChg>
        <pc:spChg chg="mod">
          <ac:chgData name="Phillip Kaufman" userId="c001b2a046940d7c" providerId="LiveId" clId="{5CB25B10-5B1C-4017-B167-ED3104435743}" dt="2024-06-02T23:45:26.505" v="12492"/>
          <ac:spMkLst>
            <pc:docMk/>
            <pc:sldMk cId="1675314711" sldId="950"/>
            <ac:spMk id="192" creationId="{AF0B2B6A-176F-1EEB-28F9-471C93EE19EB}"/>
          </ac:spMkLst>
        </pc:spChg>
        <pc:spChg chg="mod">
          <ac:chgData name="Phillip Kaufman" userId="c001b2a046940d7c" providerId="LiveId" clId="{5CB25B10-5B1C-4017-B167-ED3104435743}" dt="2024-06-02T23:45:26.505" v="12492"/>
          <ac:spMkLst>
            <pc:docMk/>
            <pc:sldMk cId="1675314711" sldId="950"/>
            <ac:spMk id="193" creationId="{0682AD20-F1DC-FCF2-AD89-DC6AEA8950A9}"/>
          </ac:spMkLst>
        </pc:spChg>
        <pc:spChg chg="mod">
          <ac:chgData name="Phillip Kaufman" userId="c001b2a046940d7c" providerId="LiveId" clId="{5CB25B10-5B1C-4017-B167-ED3104435743}" dt="2024-05-27T07:31:31.973" v="8663"/>
          <ac:spMkLst>
            <pc:docMk/>
            <pc:sldMk cId="1675314711" sldId="950"/>
            <ac:spMk id="204" creationId="{BF69A491-023F-A502-7950-A49F6919C0B2}"/>
          </ac:spMkLst>
        </pc:spChg>
        <pc:spChg chg="mod">
          <ac:chgData name="Phillip Kaufman" userId="c001b2a046940d7c" providerId="LiveId" clId="{5CB25B10-5B1C-4017-B167-ED3104435743}" dt="2024-05-27T07:31:31.973" v="8663"/>
          <ac:spMkLst>
            <pc:docMk/>
            <pc:sldMk cId="1675314711" sldId="950"/>
            <ac:spMk id="207" creationId="{6354668A-CDD9-97A3-7388-FF64CEDC6AE4}"/>
          </ac:spMkLst>
        </pc:spChg>
        <pc:spChg chg="mod">
          <ac:chgData name="Phillip Kaufman" userId="c001b2a046940d7c" providerId="LiveId" clId="{5CB25B10-5B1C-4017-B167-ED3104435743}" dt="2024-05-27T07:31:31.973" v="8663"/>
          <ac:spMkLst>
            <pc:docMk/>
            <pc:sldMk cId="1675314711" sldId="950"/>
            <ac:spMk id="208" creationId="{AE76EDE4-F4AA-3172-0AF1-0E1A21B4CE72}"/>
          </ac:spMkLst>
        </pc:spChg>
        <pc:spChg chg="mod">
          <ac:chgData name="Phillip Kaufman" userId="c001b2a046940d7c" providerId="LiveId" clId="{5CB25B10-5B1C-4017-B167-ED3104435743}" dt="2024-05-27T07:31:31.973" v="8663"/>
          <ac:spMkLst>
            <pc:docMk/>
            <pc:sldMk cId="1675314711" sldId="950"/>
            <ac:spMk id="211" creationId="{D1554033-A4DF-E35B-0702-03E344840B34}"/>
          </ac:spMkLst>
        </pc:spChg>
        <pc:spChg chg="mod">
          <ac:chgData name="Phillip Kaufman" userId="c001b2a046940d7c" providerId="LiveId" clId="{5CB25B10-5B1C-4017-B167-ED3104435743}" dt="2024-05-27T07:31:31.973" v="8663"/>
          <ac:spMkLst>
            <pc:docMk/>
            <pc:sldMk cId="1675314711" sldId="950"/>
            <ac:spMk id="212" creationId="{F76D37FF-BB23-AEF9-3997-B9197823EA35}"/>
          </ac:spMkLst>
        </pc:spChg>
        <pc:spChg chg="mod">
          <ac:chgData name="Phillip Kaufman" userId="c001b2a046940d7c" providerId="LiveId" clId="{5CB25B10-5B1C-4017-B167-ED3104435743}" dt="2024-05-27T07:31:31.973" v="8663"/>
          <ac:spMkLst>
            <pc:docMk/>
            <pc:sldMk cId="1675314711" sldId="950"/>
            <ac:spMk id="215" creationId="{23CF5803-856B-8CCF-B1CD-8FCFE20BCBA4}"/>
          </ac:spMkLst>
        </pc:spChg>
        <pc:spChg chg="mod">
          <ac:chgData name="Phillip Kaufman" userId="c001b2a046940d7c" providerId="LiveId" clId="{5CB25B10-5B1C-4017-B167-ED3104435743}" dt="2024-05-27T07:31:31.973" v="8663"/>
          <ac:spMkLst>
            <pc:docMk/>
            <pc:sldMk cId="1675314711" sldId="950"/>
            <ac:spMk id="216" creationId="{1B80682B-22C6-6EAB-866B-8C8EF4712EE2}"/>
          </ac:spMkLst>
        </pc:spChg>
        <pc:spChg chg="mod">
          <ac:chgData name="Phillip Kaufman" userId="c001b2a046940d7c" providerId="LiveId" clId="{5CB25B10-5B1C-4017-B167-ED3104435743}" dt="2024-05-27T07:31:31.973" v="8663"/>
          <ac:spMkLst>
            <pc:docMk/>
            <pc:sldMk cId="1675314711" sldId="950"/>
            <ac:spMk id="219" creationId="{0436C517-2ABF-F2B3-9AD2-070487EE3E6E}"/>
          </ac:spMkLst>
        </pc:spChg>
        <pc:spChg chg="mod">
          <ac:chgData name="Phillip Kaufman" userId="c001b2a046940d7c" providerId="LiveId" clId="{5CB25B10-5B1C-4017-B167-ED3104435743}" dt="2024-05-27T07:31:31.973" v="8663"/>
          <ac:spMkLst>
            <pc:docMk/>
            <pc:sldMk cId="1675314711" sldId="950"/>
            <ac:spMk id="220" creationId="{63653DE4-0889-438A-4943-A5D2F86F034B}"/>
          </ac:spMkLst>
        </pc:spChg>
        <pc:spChg chg="mod">
          <ac:chgData name="Phillip Kaufman" userId="c001b2a046940d7c" providerId="LiveId" clId="{5CB25B10-5B1C-4017-B167-ED3104435743}" dt="2024-05-27T07:31:31.973" v="8663"/>
          <ac:spMkLst>
            <pc:docMk/>
            <pc:sldMk cId="1675314711" sldId="950"/>
            <ac:spMk id="223" creationId="{FBA06471-937A-4F94-36AD-F4D4419CECC5}"/>
          </ac:spMkLst>
        </pc:spChg>
        <pc:spChg chg="mod">
          <ac:chgData name="Phillip Kaufman" userId="c001b2a046940d7c" providerId="LiveId" clId="{5CB25B10-5B1C-4017-B167-ED3104435743}" dt="2024-05-27T07:31:31.973" v="8663"/>
          <ac:spMkLst>
            <pc:docMk/>
            <pc:sldMk cId="1675314711" sldId="950"/>
            <ac:spMk id="257" creationId="{4E258535-B124-18DF-1BB6-4FA5A0E33CB4}"/>
          </ac:spMkLst>
        </pc:spChg>
        <pc:spChg chg="mod">
          <ac:chgData name="Phillip Kaufman" userId="c001b2a046940d7c" providerId="LiveId" clId="{5CB25B10-5B1C-4017-B167-ED3104435743}" dt="2024-05-27T07:31:31.973" v="8663"/>
          <ac:spMkLst>
            <pc:docMk/>
            <pc:sldMk cId="1675314711" sldId="950"/>
            <ac:spMk id="258" creationId="{3271A7A1-93B4-C399-90F7-C8EBEE55D139}"/>
          </ac:spMkLst>
        </pc:spChg>
        <pc:spChg chg="mod">
          <ac:chgData name="Phillip Kaufman" userId="c001b2a046940d7c" providerId="LiveId" clId="{5CB25B10-5B1C-4017-B167-ED3104435743}" dt="2024-06-02T23:45:26.505" v="12492"/>
          <ac:spMkLst>
            <pc:docMk/>
            <pc:sldMk cId="1675314711" sldId="950"/>
            <ac:spMk id="262" creationId="{1B8C0E89-D659-F239-F7F9-5DFB22F26E00}"/>
          </ac:spMkLst>
        </pc:spChg>
        <pc:spChg chg="mod">
          <ac:chgData name="Phillip Kaufman" userId="c001b2a046940d7c" providerId="LiveId" clId="{5CB25B10-5B1C-4017-B167-ED3104435743}" dt="2024-06-02T23:45:26.505" v="12492"/>
          <ac:spMkLst>
            <pc:docMk/>
            <pc:sldMk cId="1675314711" sldId="950"/>
            <ac:spMk id="263" creationId="{08BADF94-87A1-C4EB-CBC4-4CCB46577BB6}"/>
          </ac:spMkLst>
        </pc:spChg>
        <pc:spChg chg="mod">
          <ac:chgData name="Phillip Kaufman" userId="c001b2a046940d7c" providerId="LiveId" clId="{5CB25B10-5B1C-4017-B167-ED3104435743}" dt="2024-06-02T23:45:26.505" v="12492"/>
          <ac:spMkLst>
            <pc:docMk/>
            <pc:sldMk cId="1675314711" sldId="950"/>
            <ac:spMk id="268" creationId="{2FA00FE4-F95F-8C35-7A1C-62B81011986B}"/>
          </ac:spMkLst>
        </pc:spChg>
        <pc:spChg chg="mod">
          <ac:chgData name="Phillip Kaufman" userId="c001b2a046940d7c" providerId="LiveId" clId="{5CB25B10-5B1C-4017-B167-ED3104435743}" dt="2024-06-02T23:45:26.505" v="12492"/>
          <ac:spMkLst>
            <pc:docMk/>
            <pc:sldMk cId="1675314711" sldId="950"/>
            <ac:spMk id="269" creationId="{3158205E-8B98-F796-F3B8-0AD29E64C547}"/>
          </ac:spMkLst>
        </pc:spChg>
        <pc:spChg chg="mod">
          <ac:chgData name="Phillip Kaufman" userId="c001b2a046940d7c" providerId="LiveId" clId="{5CB25B10-5B1C-4017-B167-ED3104435743}" dt="2024-05-26T07:05:58.996" v="7580"/>
          <ac:spMkLst>
            <pc:docMk/>
            <pc:sldMk cId="1675314711" sldId="950"/>
            <ac:spMk id="270" creationId="{3BEEFD54-A96C-6FCE-F507-3F26D0748BE7}"/>
          </ac:spMkLst>
        </pc:spChg>
        <pc:spChg chg="mod">
          <ac:chgData name="Phillip Kaufman" userId="c001b2a046940d7c" providerId="LiveId" clId="{5CB25B10-5B1C-4017-B167-ED3104435743}" dt="2024-05-26T07:05:58.996" v="7580"/>
          <ac:spMkLst>
            <pc:docMk/>
            <pc:sldMk cId="1675314711" sldId="950"/>
            <ac:spMk id="271" creationId="{6EEDEDB3-7E52-BDF0-AF5A-DB744D8AAA86}"/>
          </ac:spMkLst>
        </pc:spChg>
        <pc:spChg chg="mod">
          <ac:chgData name="Phillip Kaufman" userId="c001b2a046940d7c" providerId="LiveId" clId="{5CB25B10-5B1C-4017-B167-ED3104435743}" dt="2024-06-02T23:45:26.505" v="12492"/>
          <ac:spMkLst>
            <pc:docMk/>
            <pc:sldMk cId="1675314711" sldId="950"/>
            <ac:spMk id="272" creationId="{705CDBA7-6EDB-AEAD-FBB9-180779E284BC}"/>
          </ac:spMkLst>
        </pc:spChg>
        <pc:spChg chg="mod topLvl">
          <ac:chgData name="Phillip Kaufman" userId="c001b2a046940d7c" providerId="LiveId" clId="{5CB25B10-5B1C-4017-B167-ED3104435743}" dt="2024-06-04T02:28:31.619" v="13537" actId="164"/>
          <ac:spMkLst>
            <pc:docMk/>
            <pc:sldMk cId="1675314711" sldId="950"/>
            <ac:spMk id="309" creationId="{496B7BA8-A3EB-C599-3912-8000F1A7819F}"/>
          </ac:spMkLst>
        </pc:spChg>
        <pc:spChg chg="mod topLvl">
          <ac:chgData name="Phillip Kaufman" userId="c001b2a046940d7c" providerId="LiveId" clId="{5CB25B10-5B1C-4017-B167-ED3104435743}" dt="2024-06-04T02:28:31.619" v="13537" actId="164"/>
          <ac:spMkLst>
            <pc:docMk/>
            <pc:sldMk cId="1675314711" sldId="950"/>
            <ac:spMk id="310" creationId="{5C7F79FC-B5C3-1CEF-7212-80E4F0F24F33}"/>
          </ac:spMkLst>
        </pc:spChg>
        <pc:spChg chg="mod">
          <ac:chgData name="Phillip Kaufman" userId="c001b2a046940d7c" providerId="LiveId" clId="{5CB25B10-5B1C-4017-B167-ED3104435743}" dt="2024-06-04T02:28:18.475" v="13535" actId="165"/>
          <ac:spMkLst>
            <pc:docMk/>
            <pc:sldMk cId="1675314711" sldId="950"/>
            <ac:spMk id="319" creationId="{A9795003-187E-C9D9-6C75-5EFC6E76CCC9}"/>
          </ac:spMkLst>
        </pc:spChg>
        <pc:spChg chg="mod">
          <ac:chgData name="Phillip Kaufman" userId="c001b2a046940d7c" providerId="LiveId" clId="{5CB25B10-5B1C-4017-B167-ED3104435743}" dt="2024-06-04T02:28:18.475" v="13535" actId="165"/>
          <ac:spMkLst>
            <pc:docMk/>
            <pc:sldMk cId="1675314711" sldId="950"/>
            <ac:spMk id="322" creationId="{B4B9BAB8-6321-365D-F16D-1D6A98F0AB90}"/>
          </ac:spMkLst>
        </pc:spChg>
        <pc:spChg chg="mod">
          <ac:chgData name="Phillip Kaufman" userId="c001b2a046940d7c" providerId="LiveId" clId="{5CB25B10-5B1C-4017-B167-ED3104435743}" dt="2024-06-04T02:28:18.475" v="13535" actId="165"/>
          <ac:spMkLst>
            <pc:docMk/>
            <pc:sldMk cId="1675314711" sldId="950"/>
            <ac:spMk id="323" creationId="{0619A19C-FA07-644E-5439-6648B3EC3D26}"/>
          </ac:spMkLst>
        </pc:spChg>
        <pc:spChg chg="mod">
          <ac:chgData name="Phillip Kaufman" userId="c001b2a046940d7c" providerId="LiveId" clId="{5CB25B10-5B1C-4017-B167-ED3104435743}" dt="2024-06-04T02:28:18.475" v="13535" actId="165"/>
          <ac:spMkLst>
            <pc:docMk/>
            <pc:sldMk cId="1675314711" sldId="950"/>
            <ac:spMk id="326" creationId="{C5F2E593-4AF0-F6DA-4708-F5646B6DFA77}"/>
          </ac:spMkLst>
        </pc:spChg>
        <pc:spChg chg="mod">
          <ac:chgData name="Phillip Kaufman" userId="c001b2a046940d7c" providerId="LiveId" clId="{5CB25B10-5B1C-4017-B167-ED3104435743}" dt="2024-06-04T02:28:18.475" v="13535" actId="165"/>
          <ac:spMkLst>
            <pc:docMk/>
            <pc:sldMk cId="1675314711" sldId="950"/>
            <ac:spMk id="327" creationId="{40CA0739-F94E-9A85-9F80-FD7E31B22136}"/>
          </ac:spMkLst>
        </pc:spChg>
        <pc:spChg chg="mod">
          <ac:chgData name="Phillip Kaufman" userId="c001b2a046940d7c" providerId="LiveId" clId="{5CB25B10-5B1C-4017-B167-ED3104435743}" dt="2024-06-04T02:28:18.475" v="13535" actId="165"/>
          <ac:spMkLst>
            <pc:docMk/>
            <pc:sldMk cId="1675314711" sldId="950"/>
            <ac:spMk id="330" creationId="{711FF2BC-1966-95E2-E1E7-646BE7F8A36A}"/>
          </ac:spMkLst>
        </pc:spChg>
        <pc:spChg chg="mod">
          <ac:chgData name="Phillip Kaufman" userId="c001b2a046940d7c" providerId="LiveId" clId="{5CB25B10-5B1C-4017-B167-ED3104435743}" dt="2024-06-04T02:28:18.475" v="13535" actId="165"/>
          <ac:spMkLst>
            <pc:docMk/>
            <pc:sldMk cId="1675314711" sldId="950"/>
            <ac:spMk id="331" creationId="{4D73B655-B988-9F4C-A494-5B6AE4A26E91}"/>
          </ac:spMkLst>
        </pc:spChg>
        <pc:spChg chg="mod">
          <ac:chgData name="Phillip Kaufman" userId="c001b2a046940d7c" providerId="LiveId" clId="{5CB25B10-5B1C-4017-B167-ED3104435743}" dt="2024-06-04T02:28:18.475" v="13535" actId="165"/>
          <ac:spMkLst>
            <pc:docMk/>
            <pc:sldMk cId="1675314711" sldId="950"/>
            <ac:spMk id="334" creationId="{B81A982B-7B47-1CAB-D273-FCF8E93E24F7}"/>
          </ac:spMkLst>
        </pc:spChg>
        <pc:spChg chg="mod">
          <ac:chgData name="Phillip Kaufman" userId="c001b2a046940d7c" providerId="LiveId" clId="{5CB25B10-5B1C-4017-B167-ED3104435743}" dt="2024-06-04T02:28:18.475" v="13535" actId="165"/>
          <ac:spMkLst>
            <pc:docMk/>
            <pc:sldMk cId="1675314711" sldId="950"/>
            <ac:spMk id="335" creationId="{23CA3729-04E0-FDB3-24CD-0D414032CD9A}"/>
          </ac:spMkLst>
        </pc:spChg>
        <pc:spChg chg="mod">
          <ac:chgData name="Phillip Kaufman" userId="c001b2a046940d7c" providerId="LiveId" clId="{5CB25B10-5B1C-4017-B167-ED3104435743}" dt="2024-06-04T02:28:18.475" v="13535" actId="165"/>
          <ac:spMkLst>
            <pc:docMk/>
            <pc:sldMk cId="1675314711" sldId="950"/>
            <ac:spMk id="338" creationId="{936D8764-B012-7AB8-CDA9-4C5A8096BE74}"/>
          </ac:spMkLst>
        </pc:spChg>
        <pc:spChg chg="mod">
          <ac:chgData name="Phillip Kaufman" userId="c001b2a046940d7c" providerId="LiveId" clId="{5CB25B10-5B1C-4017-B167-ED3104435743}" dt="2024-06-02T23:53:12.668" v="12558"/>
          <ac:spMkLst>
            <pc:docMk/>
            <pc:sldMk cId="1675314711" sldId="950"/>
            <ac:spMk id="343" creationId="{DC747D87-0E74-F60E-2EBE-E8F68F1D16FF}"/>
          </ac:spMkLst>
        </pc:spChg>
        <pc:spChg chg="mod">
          <ac:chgData name="Phillip Kaufman" userId="c001b2a046940d7c" providerId="LiveId" clId="{5CB25B10-5B1C-4017-B167-ED3104435743}" dt="2024-06-02T23:53:12.668" v="12558"/>
          <ac:spMkLst>
            <pc:docMk/>
            <pc:sldMk cId="1675314711" sldId="950"/>
            <ac:spMk id="344" creationId="{24BD89DF-BC00-79FC-25A9-3A7ED6173157}"/>
          </ac:spMkLst>
        </pc:spChg>
        <pc:spChg chg="mod">
          <ac:chgData name="Phillip Kaufman" userId="c001b2a046940d7c" providerId="LiveId" clId="{5CB25B10-5B1C-4017-B167-ED3104435743}" dt="2024-06-02T23:53:12.668" v="12558"/>
          <ac:spMkLst>
            <pc:docMk/>
            <pc:sldMk cId="1675314711" sldId="950"/>
            <ac:spMk id="345" creationId="{1002F9E6-0321-A1AB-227F-0602808928AD}"/>
          </ac:spMkLst>
        </pc:spChg>
        <pc:spChg chg="mod">
          <ac:chgData name="Phillip Kaufman" userId="c001b2a046940d7c" providerId="LiveId" clId="{5CB25B10-5B1C-4017-B167-ED3104435743}" dt="2024-06-02T23:53:12.668" v="12558"/>
          <ac:spMkLst>
            <pc:docMk/>
            <pc:sldMk cId="1675314711" sldId="950"/>
            <ac:spMk id="346" creationId="{B79445F0-F0A0-96D1-DFAD-19AE6C26D477}"/>
          </ac:spMkLst>
        </pc:spChg>
        <pc:spChg chg="mod">
          <ac:chgData name="Phillip Kaufman" userId="c001b2a046940d7c" providerId="LiveId" clId="{5CB25B10-5B1C-4017-B167-ED3104435743}" dt="2024-06-02T23:53:12.668" v="12558"/>
          <ac:spMkLst>
            <pc:docMk/>
            <pc:sldMk cId="1675314711" sldId="950"/>
            <ac:spMk id="379" creationId="{1424118F-A0EE-3969-CFD0-77BF9040BC46}"/>
          </ac:spMkLst>
        </pc:spChg>
        <pc:spChg chg="mod">
          <ac:chgData name="Phillip Kaufman" userId="c001b2a046940d7c" providerId="LiveId" clId="{5CB25B10-5B1C-4017-B167-ED3104435743}" dt="2024-06-02T23:53:12.668" v="12558"/>
          <ac:spMkLst>
            <pc:docMk/>
            <pc:sldMk cId="1675314711" sldId="950"/>
            <ac:spMk id="380" creationId="{4D8EEBE0-88A9-62F5-6BE7-2A224A958186}"/>
          </ac:spMkLst>
        </pc:spChg>
        <pc:spChg chg="mod">
          <ac:chgData name="Phillip Kaufman" userId="c001b2a046940d7c" providerId="LiveId" clId="{5CB25B10-5B1C-4017-B167-ED3104435743}" dt="2024-06-02T23:53:17.991" v="12559"/>
          <ac:spMkLst>
            <pc:docMk/>
            <pc:sldMk cId="1675314711" sldId="950"/>
            <ac:spMk id="388" creationId="{BD3C77A2-F8AD-A67E-F2D3-8EE8DE754A4C}"/>
          </ac:spMkLst>
        </pc:spChg>
        <pc:spChg chg="mod">
          <ac:chgData name="Phillip Kaufman" userId="c001b2a046940d7c" providerId="LiveId" clId="{5CB25B10-5B1C-4017-B167-ED3104435743}" dt="2024-06-02T23:53:17.991" v="12559"/>
          <ac:spMkLst>
            <pc:docMk/>
            <pc:sldMk cId="1675314711" sldId="950"/>
            <ac:spMk id="389" creationId="{5873513C-05B6-12A0-CF70-19819F6C02C6}"/>
          </ac:spMkLst>
        </pc:spChg>
        <pc:spChg chg="mod">
          <ac:chgData name="Phillip Kaufman" userId="c001b2a046940d7c" providerId="LiveId" clId="{5CB25B10-5B1C-4017-B167-ED3104435743}" dt="2024-06-02T23:53:17.991" v="12559"/>
          <ac:spMkLst>
            <pc:docMk/>
            <pc:sldMk cId="1675314711" sldId="950"/>
            <ac:spMk id="390" creationId="{6F1102E4-7894-3604-A9AC-B49CA146EEED}"/>
          </ac:spMkLst>
        </pc:spChg>
        <pc:spChg chg="mod">
          <ac:chgData name="Phillip Kaufman" userId="c001b2a046940d7c" providerId="LiveId" clId="{5CB25B10-5B1C-4017-B167-ED3104435743}" dt="2024-06-02T23:53:17.991" v="12559"/>
          <ac:spMkLst>
            <pc:docMk/>
            <pc:sldMk cId="1675314711" sldId="950"/>
            <ac:spMk id="391" creationId="{7DEC701E-69D8-2592-D6FF-2927BC878AA0}"/>
          </ac:spMkLst>
        </pc:spChg>
        <pc:spChg chg="mod">
          <ac:chgData name="Phillip Kaufman" userId="c001b2a046940d7c" providerId="LiveId" clId="{5CB25B10-5B1C-4017-B167-ED3104435743}" dt="2024-06-02T23:53:17.991" v="12559"/>
          <ac:spMkLst>
            <pc:docMk/>
            <pc:sldMk cId="1675314711" sldId="950"/>
            <ac:spMk id="424" creationId="{DA48AC23-94A0-5591-0718-8074FDE273D3}"/>
          </ac:spMkLst>
        </pc:spChg>
        <pc:spChg chg="mod">
          <ac:chgData name="Phillip Kaufman" userId="c001b2a046940d7c" providerId="LiveId" clId="{5CB25B10-5B1C-4017-B167-ED3104435743}" dt="2024-06-02T23:53:17.991" v="12559"/>
          <ac:spMkLst>
            <pc:docMk/>
            <pc:sldMk cId="1675314711" sldId="950"/>
            <ac:spMk id="425" creationId="{5A59F4F4-29C5-C210-78B7-D030A7AF842A}"/>
          </ac:spMkLst>
        </pc:spChg>
        <pc:grpChg chg="add mod">
          <ac:chgData name="Phillip Kaufman" userId="c001b2a046940d7c" providerId="LiveId" clId="{5CB25B10-5B1C-4017-B167-ED3104435743}" dt="2024-05-14T06:48:47.734" v="787"/>
          <ac:grpSpMkLst>
            <pc:docMk/>
            <pc:sldMk cId="1675314711" sldId="950"/>
            <ac:grpSpMk id="5" creationId="{46B67F68-08A5-AD91-C4E7-33286604F043}"/>
          </ac:grpSpMkLst>
        </pc:grpChg>
        <pc:grpChg chg="add del mod">
          <ac:chgData name="Phillip Kaufman" userId="c001b2a046940d7c" providerId="LiveId" clId="{5CB25B10-5B1C-4017-B167-ED3104435743}" dt="2024-05-27T07:31:31.601" v="8662" actId="478"/>
          <ac:grpSpMkLst>
            <pc:docMk/>
            <pc:sldMk cId="1675314711" sldId="950"/>
            <ac:grpSpMk id="5" creationId="{688F803D-BBFD-D91F-76F1-E15C62906577}"/>
          </ac:grpSpMkLst>
        </pc:grpChg>
        <pc:grpChg chg="add mod">
          <ac:chgData name="Phillip Kaufman" userId="c001b2a046940d7c" providerId="LiveId" clId="{5CB25B10-5B1C-4017-B167-ED3104435743}" dt="2024-05-18T03:13:02.095" v="2749"/>
          <ac:grpSpMkLst>
            <pc:docMk/>
            <pc:sldMk cId="1675314711" sldId="950"/>
            <ac:grpSpMk id="5" creationId="{8A3BEF72-ADB2-0E3A-53B3-5519F8D6F664}"/>
          </ac:grpSpMkLst>
        </pc:grpChg>
        <pc:grpChg chg="add mod">
          <ac:chgData name="Phillip Kaufman" userId="c001b2a046940d7c" providerId="LiveId" clId="{5CB25B10-5B1C-4017-B167-ED3104435743}" dt="2024-06-02T23:45:26.505" v="12492"/>
          <ac:grpSpMkLst>
            <pc:docMk/>
            <pc:sldMk cId="1675314711" sldId="950"/>
            <ac:grpSpMk id="5" creationId="{8DD9F8C2-D5D8-C557-A715-DDBB65A8A8B7}"/>
          </ac:grpSpMkLst>
        </pc:grpChg>
        <pc:grpChg chg="mod">
          <ac:chgData name="Phillip Kaufman" userId="c001b2a046940d7c" providerId="LiveId" clId="{5CB25B10-5B1C-4017-B167-ED3104435743}" dt="2024-05-26T07:05:58.996" v="7580"/>
          <ac:grpSpMkLst>
            <pc:docMk/>
            <pc:sldMk cId="1675314711" sldId="950"/>
            <ac:grpSpMk id="6" creationId="{23720D50-98E2-8200-BFEE-56F339A72EF4}"/>
          </ac:grpSpMkLst>
        </pc:grpChg>
        <pc:grpChg chg="mod">
          <ac:chgData name="Phillip Kaufman" userId="c001b2a046940d7c" providerId="LiveId" clId="{5CB25B10-5B1C-4017-B167-ED3104435743}" dt="2024-06-02T23:45:26.505" v="12492"/>
          <ac:grpSpMkLst>
            <pc:docMk/>
            <pc:sldMk cId="1675314711" sldId="950"/>
            <ac:grpSpMk id="6" creationId="{5C72CCE9-9A50-E133-E199-E6D1AD359A67}"/>
          </ac:grpSpMkLst>
        </pc:grpChg>
        <pc:grpChg chg="add mod">
          <ac:chgData name="Phillip Kaufman" userId="c001b2a046940d7c" providerId="LiveId" clId="{5CB25B10-5B1C-4017-B167-ED3104435743}" dt="2024-06-04T02:28:44.202" v="13538" actId="164"/>
          <ac:grpSpMkLst>
            <pc:docMk/>
            <pc:sldMk cId="1675314711" sldId="950"/>
            <ac:grpSpMk id="6" creationId="{8E5B1FDB-6B16-8BEF-BBA7-8A052051A51D}"/>
          </ac:grpSpMkLst>
        </pc:grpChg>
        <pc:grpChg chg="mod">
          <ac:chgData name="Phillip Kaufman" userId="c001b2a046940d7c" providerId="LiveId" clId="{5CB25B10-5B1C-4017-B167-ED3104435743}" dt="2024-05-14T06:48:47.734" v="787"/>
          <ac:grpSpMkLst>
            <pc:docMk/>
            <pc:sldMk cId="1675314711" sldId="950"/>
            <ac:grpSpMk id="6" creationId="{C4B90910-B059-5C43-08F2-072AA32C8FD9}"/>
          </ac:grpSpMkLst>
        </pc:grpChg>
        <pc:grpChg chg="add mod">
          <ac:chgData name="Phillip Kaufman" userId="c001b2a046940d7c" providerId="LiveId" clId="{5CB25B10-5B1C-4017-B167-ED3104435743}" dt="2024-06-04T02:28:44.202" v="13538" actId="164"/>
          <ac:grpSpMkLst>
            <pc:docMk/>
            <pc:sldMk cId="1675314711" sldId="950"/>
            <ac:grpSpMk id="7" creationId="{5689A3D3-2B56-417B-7A55-FD75CC4CCA48}"/>
          </ac:grpSpMkLst>
        </pc:grpChg>
        <pc:grpChg chg="mod">
          <ac:chgData name="Phillip Kaufman" userId="c001b2a046940d7c" providerId="LiveId" clId="{5CB25B10-5B1C-4017-B167-ED3104435743}" dt="2024-05-26T07:05:58.996" v="7580"/>
          <ac:grpSpMkLst>
            <pc:docMk/>
            <pc:sldMk cId="1675314711" sldId="950"/>
            <ac:grpSpMk id="7" creationId="{6AF9AE22-8559-FB15-75BC-BB0DC2C1CA1A}"/>
          </ac:grpSpMkLst>
        </pc:grpChg>
        <pc:grpChg chg="mod">
          <ac:chgData name="Phillip Kaufman" userId="c001b2a046940d7c" providerId="LiveId" clId="{5CB25B10-5B1C-4017-B167-ED3104435743}" dt="2024-06-02T23:45:26.505" v="12492"/>
          <ac:grpSpMkLst>
            <pc:docMk/>
            <pc:sldMk cId="1675314711" sldId="950"/>
            <ac:grpSpMk id="7" creationId="{E77D77E4-FFC0-AAD3-C303-354E55D72D71}"/>
          </ac:grpSpMkLst>
        </pc:grpChg>
        <pc:grpChg chg="mod">
          <ac:chgData name="Phillip Kaufman" userId="c001b2a046940d7c" providerId="LiveId" clId="{5CB25B10-5B1C-4017-B167-ED3104435743}" dt="2024-05-14T06:48:47.734" v="787"/>
          <ac:grpSpMkLst>
            <pc:docMk/>
            <pc:sldMk cId="1675314711" sldId="950"/>
            <ac:grpSpMk id="8" creationId="{2034D66E-675B-AD8E-7406-C1C5F9160430}"/>
          </ac:grpSpMkLst>
        </pc:grpChg>
        <pc:grpChg chg="mod">
          <ac:chgData name="Phillip Kaufman" userId="c001b2a046940d7c" providerId="LiveId" clId="{5CB25B10-5B1C-4017-B167-ED3104435743}" dt="2024-05-18T03:13:02.095" v="2749"/>
          <ac:grpSpMkLst>
            <pc:docMk/>
            <pc:sldMk cId="1675314711" sldId="950"/>
            <ac:grpSpMk id="8" creationId="{312E214D-C775-A7F4-CF97-C35050E792E8}"/>
          </ac:grpSpMkLst>
        </pc:grpChg>
        <pc:grpChg chg="mod">
          <ac:chgData name="Phillip Kaufman" userId="c001b2a046940d7c" providerId="LiveId" clId="{5CB25B10-5B1C-4017-B167-ED3104435743}" dt="2024-06-02T23:45:26.505" v="12492"/>
          <ac:grpSpMkLst>
            <pc:docMk/>
            <pc:sldMk cId="1675314711" sldId="950"/>
            <ac:grpSpMk id="8" creationId="{787C74F9-83F3-1803-2EBC-ACCC5C7FE5AD}"/>
          </ac:grpSpMkLst>
        </pc:grpChg>
        <pc:grpChg chg="mod">
          <ac:chgData name="Phillip Kaufman" userId="c001b2a046940d7c" providerId="LiveId" clId="{5CB25B10-5B1C-4017-B167-ED3104435743}" dt="2024-05-26T07:05:58.996" v="7580"/>
          <ac:grpSpMkLst>
            <pc:docMk/>
            <pc:sldMk cId="1675314711" sldId="950"/>
            <ac:grpSpMk id="8" creationId="{D5283FCE-71CA-832C-8F10-B74509170C04}"/>
          </ac:grpSpMkLst>
        </pc:grpChg>
        <pc:grpChg chg="mod">
          <ac:chgData name="Phillip Kaufman" userId="c001b2a046940d7c" providerId="LiveId" clId="{5CB25B10-5B1C-4017-B167-ED3104435743}" dt="2024-05-26T07:05:58.996" v="7580"/>
          <ac:grpSpMkLst>
            <pc:docMk/>
            <pc:sldMk cId="1675314711" sldId="950"/>
            <ac:grpSpMk id="9" creationId="{68F5C5EF-D1E2-B508-3A25-3832BEBCB9AB}"/>
          </ac:grpSpMkLst>
        </pc:grpChg>
        <pc:grpChg chg="mod">
          <ac:chgData name="Phillip Kaufman" userId="c001b2a046940d7c" providerId="LiveId" clId="{5CB25B10-5B1C-4017-B167-ED3104435743}" dt="2024-05-14T06:48:47.734" v="787"/>
          <ac:grpSpMkLst>
            <pc:docMk/>
            <pc:sldMk cId="1675314711" sldId="950"/>
            <ac:grpSpMk id="9" creationId="{9AA26BD0-8C2E-62EE-7B14-0F2321D51500}"/>
          </ac:grpSpMkLst>
        </pc:grpChg>
        <pc:grpChg chg="mod">
          <ac:chgData name="Phillip Kaufman" userId="c001b2a046940d7c" providerId="LiveId" clId="{5CB25B10-5B1C-4017-B167-ED3104435743}" dt="2024-05-26T07:05:58.996" v="7580"/>
          <ac:grpSpMkLst>
            <pc:docMk/>
            <pc:sldMk cId="1675314711" sldId="950"/>
            <ac:grpSpMk id="14" creationId="{CB6A01D2-BD50-FC8C-A6F1-D3072542AFA5}"/>
          </ac:grpSpMkLst>
        </pc:grpChg>
        <pc:grpChg chg="mod">
          <ac:chgData name="Phillip Kaufman" userId="c001b2a046940d7c" providerId="LiveId" clId="{5CB25B10-5B1C-4017-B167-ED3104435743}" dt="2024-05-26T07:05:58.996" v="7580"/>
          <ac:grpSpMkLst>
            <pc:docMk/>
            <pc:sldMk cId="1675314711" sldId="950"/>
            <ac:grpSpMk id="15" creationId="{CF5DF385-C454-A038-52FA-9F845AF4C584}"/>
          </ac:grpSpMkLst>
        </pc:grpChg>
        <pc:grpChg chg="add mod">
          <ac:chgData name="Phillip Kaufman" userId="c001b2a046940d7c" providerId="LiveId" clId="{5CB25B10-5B1C-4017-B167-ED3104435743}" dt="2024-05-18T03:14:59.860" v="2769"/>
          <ac:grpSpMkLst>
            <pc:docMk/>
            <pc:sldMk cId="1675314711" sldId="950"/>
            <ac:grpSpMk id="17" creationId="{6E007489-AB0E-CDFE-69A2-10CC7842A6F5}"/>
          </ac:grpSpMkLst>
        </pc:grpChg>
        <pc:grpChg chg="mod">
          <ac:chgData name="Phillip Kaufman" userId="c001b2a046940d7c" providerId="LiveId" clId="{5CB25B10-5B1C-4017-B167-ED3104435743}" dt="2024-05-18T03:14:59.860" v="2769"/>
          <ac:grpSpMkLst>
            <pc:docMk/>
            <pc:sldMk cId="1675314711" sldId="950"/>
            <ac:grpSpMk id="18" creationId="{7E433DAC-64E4-D3DF-70A1-6B43C24200BE}"/>
          </ac:grpSpMkLst>
        </pc:grpChg>
        <pc:grpChg chg="mod">
          <ac:chgData name="Phillip Kaufman" userId="c001b2a046940d7c" providerId="LiveId" clId="{5CB25B10-5B1C-4017-B167-ED3104435743}" dt="2024-05-18T03:14:59.860" v="2769"/>
          <ac:grpSpMkLst>
            <pc:docMk/>
            <pc:sldMk cId="1675314711" sldId="950"/>
            <ac:grpSpMk id="20" creationId="{0FC7E479-AF87-8355-0F5E-412FF203ACA7}"/>
          </ac:grpSpMkLst>
        </pc:grpChg>
        <pc:grpChg chg="mod">
          <ac:chgData name="Phillip Kaufman" userId="c001b2a046940d7c" providerId="LiveId" clId="{5CB25B10-5B1C-4017-B167-ED3104435743}" dt="2024-05-18T03:14:59.860" v="2769"/>
          <ac:grpSpMkLst>
            <pc:docMk/>
            <pc:sldMk cId="1675314711" sldId="950"/>
            <ac:grpSpMk id="23" creationId="{BB4D35B9-87F9-E046-A402-B1A9881BF826}"/>
          </ac:grpSpMkLst>
        </pc:grpChg>
        <pc:grpChg chg="mod">
          <ac:chgData name="Phillip Kaufman" userId="c001b2a046940d7c" providerId="LiveId" clId="{5CB25B10-5B1C-4017-B167-ED3104435743}" dt="2024-05-26T07:05:58.996" v="7580"/>
          <ac:grpSpMkLst>
            <pc:docMk/>
            <pc:sldMk cId="1675314711" sldId="950"/>
            <ac:grpSpMk id="37" creationId="{1D470366-C476-6D71-22E7-A109935D51DE}"/>
          </ac:grpSpMkLst>
        </pc:grpChg>
        <pc:grpChg chg="mod">
          <ac:chgData name="Phillip Kaufman" userId="c001b2a046940d7c" providerId="LiveId" clId="{5CB25B10-5B1C-4017-B167-ED3104435743}" dt="2024-05-26T07:05:58.996" v="7580"/>
          <ac:grpSpMkLst>
            <pc:docMk/>
            <pc:sldMk cId="1675314711" sldId="950"/>
            <ac:grpSpMk id="38" creationId="{211AF1A3-FBC5-E8B6-54F7-68297D024872}"/>
          </ac:grpSpMkLst>
        </pc:grpChg>
        <pc:grpChg chg="mod">
          <ac:chgData name="Phillip Kaufman" userId="c001b2a046940d7c" providerId="LiveId" clId="{5CB25B10-5B1C-4017-B167-ED3104435743}" dt="2024-05-26T07:05:58.996" v="7580"/>
          <ac:grpSpMkLst>
            <pc:docMk/>
            <pc:sldMk cId="1675314711" sldId="950"/>
            <ac:grpSpMk id="39" creationId="{7018A5C2-11CF-663E-3C7F-96ECB638660E}"/>
          </ac:grpSpMkLst>
        </pc:grpChg>
        <pc:grpChg chg="mod">
          <ac:chgData name="Phillip Kaufman" userId="c001b2a046940d7c" providerId="LiveId" clId="{5CB25B10-5B1C-4017-B167-ED3104435743}" dt="2024-06-02T23:45:26.505" v="12492"/>
          <ac:grpSpMkLst>
            <pc:docMk/>
            <pc:sldMk cId="1675314711" sldId="950"/>
            <ac:grpSpMk id="48" creationId="{D10B8A04-85A7-10C2-E9B9-5CA485AEB518}"/>
          </ac:grpSpMkLst>
        </pc:grpChg>
        <pc:grpChg chg="mod">
          <ac:chgData name="Phillip Kaufman" userId="c001b2a046940d7c" providerId="LiveId" clId="{5CB25B10-5B1C-4017-B167-ED3104435743}" dt="2024-05-14T06:48:47.734" v="787"/>
          <ac:grpSpMkLst>
            <pc:docMk/>
            <pc:sldMk cId="1675314711" sldId="950"/>
            <ac:grpSpMk id="52" creationId="{3868EA44-AA0F-C68E-9007-376D45640359}"/>
          </ac:grpSpMkLst>
        </pc:grpChg>
        <pc:grpChg chg="mod">
          <ac:chgData name="Phillip Kaufman" userId="c001b2a046940d7c" providerId="LiveId" clId="{5CB25B10-5B1C-4017-B167-ED3104435743}" dt="2024-06-02T23:45:26.505" v="12492"/>
          <ac:grpSpMkLst>
            <pc:docMk/>
            <pc:sldMk cId="1675314711" sldId="950"/>
            <ac:grpSpMk id="52" creationId="{A4E60287-B45B-7896-5804-63FB6BFF2715}"/>
          </ac:grpSpMkLst>
        </pc:grpChg>
        <pc:grpChg chg="mod">
          <ac:chgData name="Phillip Kaufman" userId="c001b2a046940d7c" providerId="LiveId" clId="{5CB25B10-5B1C-4017-B167-ED3104435743}" dt="2024-06-02T23:45:26.505" v="12492"/>
          <ac:grpSpMkLst>
            <pc:docMk/>
            <pc:sldMk cId="1675314711" sldId="950"/>
            <ac:grpSpMk id="53" creationId="{C6D2D87B-4172-E507-1131-E04C1966C6B3}"/>
          </ac:grpSpMkLst>
        </pc:grpChg>
        <pc:grpChg chg="mod">
          <ac:chgData name="Phillip Kaufman" userId="c001b2a046940d7c" providerId="LiveId" clId="{5CB25B10-5B1C-4017-B167-ED3104435743}" dt="2024-06-02T23:45:26.505" v="12492"/>
          <ac:grpSpMkLst>
            <pc:docMk/>
            <pc:sldMk cId="1675314711" sldId="950"/>
            <ac:grpSpMk id="54" creationId="{8E2BBB9E-051B-2242-BFD7-531EA98FCA61}"/>
          </ac:grpSpMkLst>
        </pc:grpChg>
        <pc:grpChg chg="mod">
          <ac:chgData name="Phillip Kaufman" userId="c001b2a046940d7c" providerId="LiveId" clId="{5CB25B10-5B1C-4017-B167-ED3104435743}" dt="2024-06-02T23:45:26.505" v="12492"/>
          <ac:grpSpMkLst>
            <pc:docMk/>
            <pc:sldMk cId="1675314711" sldId="950"/>
            <ac:grpSpMk id="55" creationId="{7C8AD30C-39F7-DF8D-A65A-45ED5975E206}"/>
          </ac:grpSpMkLst>
        </pc:grpChg>
        <pc:grpChg chg="del">
          <ac:chgData name="Phillip Kaufman" userId="c001b2a046940d7c" providerId="LiveId" clId="{5CB25B10-5B1C-4017-B167-ED3104435743}" dt="2024-05-18T03:13:01.848" v="2748" actId="478"/>
          <ac:grpSpMkLst>
            <pc:docMk/>
            <pc:sldMk cId="1675314711" sldId="950"/>
            <ac:grpSpMk id="55" creationId="{82812486-CECF-4C67-A1E3-003ACACF03DF}"/>
          </ac:grpSpMkLst>
        </pc:grpChg>
        <pc:grpChg chg="mod">
          <ac:chgData name="Phillip Kaufman" userId="c001b2a046940d7c" providerId="LiveId" clId="{5CB25B10-5B1C-4017-B167-ED3104435743}" dt="2024-06-02T23:45:26.505" v="12492"/>
          <ac:grpSpMkLst>
            <pc:docMk/>
            <pc:sldMk cId="1675314711" sldId="950"/>
            <ac:grpSpMk id="56" creationId="{2DDF3EAE-21E3-E6E6-B9E1-ADB040847A3C}"/>
          </ac:grpSpMkLst>
        </pc:grpChg>
        <pc:grpChg chg="del">
          <ac:chgData name="Phillip Kaufman" userId="c001b2a046940d7c" providerId="LiveId" clId="{5CB25B10-5B1C-4017-B167-ED3104435743}" dt="2024-05-14T06:48:47.456" v="786" actId="478"/>
          <ac:grpSpMkLst>
            <pc:docMk/>
            <pc:sldMk cId="1675314711" sldId="950"/>
            <ac:grpSpMk id="130" creationId="{33D0908B-5BEE-535C-4575-28F342E22472}"/>
          </ac:grpSpMkLst>
        </pc:grpChg>
        <pc:grpChg chg="mod">
          <ac:chgData name="Phillip Kaufman" userId="c001b2a046940d7c" providerId="LiveId" clId="{5CB25B10-5B1C-4017-B167-ED3104435743}" dt="2024-05-18T03:14:59.860" v="2769"/>
          <ac:grpSpMkLst>
            <pc:docMk/>
            <pc:sldMk cId="1675314711" sldId="950"/>
            <ac:grpSpMk id="132" creationId="{BEADC25F-C807-9ED1-61EB-8629A3DB659F}"/>
          </ac:grpSpMkLst>
        </pc:grpChg>
        <pc:grpChg chg="del">
          <ac:chgData name="Phillip Kaufman" userId="c001b2a046940d7c" providerId="LiveId" clId="{5CB25B10-5B1C-4017-B167-ED3104435743}" dt="2024-05-26T07:05:58.711" v="7579" actId="478"/>
          <ac:grpSpMkLst>
            <pc:docMk/>
            <pc:sldMk cId="1675314711" sldId="950"/>
            <ac:grpSpMk id="196" creationId="{320953C0-9CEB-3155-56B2-69B85ADF6A94}"/>
          </ac:grpSpMkLst>
        </pc:grpChg>
        <pc:grpChg chg="add del mod">
          <ac:chgData name="Phillip Kaufman" userId="c001b2a046940d7c" providerId="LiveId" clId="{5CB25B10-5B1C-4017-B167-ED3104435743}" dt="2024-06-02T23:45:29.384" v="12493" actId="478"/>
          <ac:grpSpMkLst>
            <pc:docMk/>
            <pc:sldMk cId="1675314711" sldId="950"/>
            <ac:grpSpMk id="196" creationId="{D9C259FE-F0A6-C4E3-9409-9BFB34FEC81E}"/>
          </ac:grpSpMkLst>
        </pc:grpChg>
        <pc:grpChg chg="mod">
          <ac:chgData name="Phillip Kaufman" userId="c001b2a046940d7c" providerId="LiveId" clId="{5CB25B10-5B1C-4017-B167-ED3104435743}" dt="2024-05-27T07:31:31.973" v="8663"/>
          <ac:grpSpMkLst>
            <pc:docMk/>
            <pc:sldMk cId="1675314711" sldId="950"/>
            <ac:grpSpMk id="197" creationId="{0218F1F6-CEDA-1181-EBD5-BB2444D0E7D0}"/>
          </ac:grpSpMkLst>
        </pc:grpChg>
        <pc:grpChg chg="mod">
          <ac:chgData name="Phillip Kaufman" userId="c001b2a046940d7c" providerId="LiveId" clId="{5CB25B10-5B1C-4017-B167-ED3104435743}" dt="2024-05-27T07:31:31.973" v="8663"/>
          <ac:grpSpMkLst>
            <pc:docMk/>
            <pc:sldMk cId="1675314711" sldId="950"/>
            <ac:grpSpMk id="198" creationId="{59FE06B2-52B3-91DC-102D-02069F8952B1}"/>
          </ac:grpSpMkLst>
        </pc:grpChg>
        <pc:grpChg chg="mod">
          <ac:chgData name="Phillip Kaufman" userId="c001b2a046940d7c" providerId="LiveId" clId="{5CB25B10-5B1C-4017-B167-ED3104435743}" dt="2024-05-27T07:31:31.973" v="8663"/>
          <ac:grpSpMkLst>
            <pc:docMk/>
            <pc:sldMk cId="1675314711" sldId="950"/>
            <ac:grpSpMk id="199" creationId="{AECB3553-49E4-B16D-6C9C-F3057360F378}"/>
          </ac:grpSpMkLst>
        </pc:grpChg>
        <pc:grpChg chg="mod">
          <ac:chgData name="Phillip Kaufman" userId="c001b2a046940d7c" providerId="LiveId" clId="{5CB25B10-5B1C-4017-B167-ED3104435743}" dt="2024-05-27T07:31:31.973" v="8663"/>
          <ac:grpSpMkLst>
            <pc:docMk/>
            <pc:sldMk cId="1675314711" sldId="950"/>
            <ac:grpSpMk id="200" creationId="{6583C3C0-C6CA-3C63-F762-8EE148CF0476}"/>
          </ac:grpSpMkLst>
        </pc:grpChg>
        <pc:grpChg chg="mod">
          <ac:chgData name="Phillip Kaufman" userId="c001b2a046940d7c" providerId="LiveId" clId="{5CB25B10-5B1C-4017-B167-ED3104435743}" dt="2024-05-27T07:31:31.973" v="8663"/>
          <ac:grpSpMkLst>
            <pc:docMk/>
            <pc:sldMk cId="1675314711" sldId="950"/>
            <ac:grpSpMk id="201" creationId="{9C3E1785-366C-54CD-A1A6-0256E614B6CB}"/>
          </ac:grpSpMkLst>
        </pc:grpChg>
        <pc:grpChg chg="mod">
          <ac:chgData name="Phillip Kaufman" userId="c001b2a046940d7c" providerId="LiveId" clId="{5CB25B10-5B1C-4017-B167-ED3104435743}" dt="2024-05-27T07:31:31.973" v="8663"/>
          <ac:grpSpMkLst>
            <pc:docMk/>
            <pc:sldMk cId="1675314711" sldId="950"/>
            <ac:grpSpMk id="202" creationId="{733B379C-60B1-F469-DCA9-E678EE9770EB}"/>
          </ac:grpSpMkLst>
        </pc:grpChg>
        <pc:grpChg chg="mod">
          <ac:chgData name="Phillip Kaufman" userId="c001b2a046940d7c" providerId="LiveId" clId="{5CB25B10-5B1C-4017-B167-ED3104435743}" dt="2024-05-27T07:31:31.973" v="8663"/>
          <ac:grpSpMkLst>
            <pc:docMk/>
            <pc:sldMk cId="1675314711" sldId="950"/>
            <ac:grpSpMk id="203" creationId="{D00E75A3-F09E-EC96-0B25-3CC0CAB95315}"/>
          </ac:grpSpMkLst>
        </pc:grpChg>
        <pc:grpChg chg="mod">
          <ac:chgData name="Phillip Kaufman" userId="c001b2a046940d7c" providerId="LiveId" clId="{5CB25B10-5B1C-4017-B167-ED3104435743}" dt="2024-05-27T07:31:31.973" v="8663"/>
          <ac:grpSpMkLst>
            <pc:docMk/>
            <pc:sldMk cId="1675314711" sldId="950"/>
            <ac:grpSpMk id="224" creationId="{C2BD05E7-065E-AEF2-CA26-740FF1870D19}"/>
          </ac:grpSpMkLst>
        </pc:grpChg>
        <pc:grpChg chg="mod">
          <ac:chgData name="Phillip Kaufman" userId="c001b2a046940d7c" providerId="LiveId" clId="{5CB25B10-5B1C-4017-B167-ED3104435743}" dt="2024-05-27T07:31:31.973" v="8663"/>
          <ac:grpSpMkLst>
            <pc:docMk/>
            <pc:sldMk cId="1675314711" sldId="950"/>
            <ac:grpSpMk id="259" creationId="{3BEF2B80-A036-EDD3-D9CF-FDD405B4B1DE}"/>
          </ac:grpSpMkLst>
        </pc:grpChg>
        <pc:grpChg chg="mod">
          <ac:chgData name="Phillip Kaufman" userId="c001b2a046940d7c" providerId="LiveId" clId="{5CB25B10-5B1C-4017-B167-ED3104435743}" dt="2024-05-26T07:05:58.996" v="7580"/>
          <ac:grpSpMkLst>
            <pc:docMk/>
            <pc:sldMk cId="1675314711" sldId="950"/>
            <ac:grpSpMk id="272" creationId="{3F07FE14-1794-FAEB-2ADB-576576DD8A5C}"/>
          </ac:grpSpMkLst>
        </pc:grpChg>
        <pc:grpChg chg="add del mod">
          <ac:chgData name="Phillip Kaufman" userId="c001b2a046940d7c" providerId="LiveId" clId="{5CB25B10-5B1C-4017-B167-ED3104435743}" dt="2024-06-04T02:28:18.475" v="13535" actId="165"/>
          <ac:grpSpMkLst>
            <pc:docMk/>
            <pc:sldMk cId="1675314711" sldId="950"/>
            <ac:grpSpMk id="273" creationId="{04D1ECDA-F7FE-C852-C843-B7290435C4FB}"/>
          </ac:grpSpMkLst>
        </pc:grpChg>
        <pc:grpChg chg="mod topLvl">
          <ac:chgData name="Phillip Kaufman" userId="c001b2a046940d7c" providerId="LiveId" clId="{5CB25B10-5B1C-4017-B167-ED3104435743}" dt="2024-06-04T02:28:44.202" v="13538" actId="164"/>
          <ac:grpSpMkLst>
            <pc:docMk/>
            <pc:sldMk cId="1675314711" sldId="950"/>
            <ac:grpSpMk id="274" creationId="{F0174760-7BF2-30E1-4415-5CB847B219CF}"/>
          </ac:grpSpMkLst>
        </pc:grpChg>
        <pc:grpChg chg="del mod topLvl">
          <ac:chgData name="Phillip Kaufman" userId="c001b2a046940d7c" providerId="LiveId" clId="{5CB25B10-5B1C-4017-B167-ED3104435743}" dt="2024-06-04T02:28:27.509" v="13536" actId="165"/>
          <ac:grpSpMkLst>
            <pc:docMk/>
            <pc:sldMk cId="1675314711" sldId="950"/>
            <ac:grpSpMk id="275" creationId="{15466366-7F6C-3B1D-8303-3A67DD70D2B6}"/>
          </ac:grpSpMkLst>
        </pc:grpChg>
        <pc:grpChg chg="mod topLvl">
          <ac:chgData name="Phillip Kaufman" userId="c001b2a046940d7c" providerId="LiveId" clId="{5CB25B10-5B1C-4017-B167-ED3104435743}" dt="2024-06-04T02:28:44.202" v="13538" actId="164"/>
          <ac:grpSpMkLst>
            <pc:docMk/>
            <pc:sldMk cId="1675314711" sldId="950"/>
            <ac:grpSpMk id="276" creationId="{AB9C141D-1DBA-1C7B-DE2A-A3136AF37A4E}"/>
          </ac:grpSpMkLst>
        </pc:grpChg>
        <pc:grpChg chg="del mod">
          <ac:chgData name="Phillip Kaufman" userId="c001b2a046940d7c" providerId="LiveId" clId="{5CB25B10-5B1C-4017-B167-ED3104435743}" dt="2024-06-04T02:28:03.211" v="13534" actId="478"/>
          <ac:grpSpMkLst>
            <pc:docMk/>
            <pc:sldMk cId="1675314711" sldId="950"/>
            <ac:grpSpMk id="311" creationId="{7A93D2E4-5CB7-1B7A-3079-25EE74276FCA}"/>
          </ac:grpSpMkLst>
        </pc:grpChg>
        <pc:grpChg chg="mod">
          <ac:chgData name="Phillip Kaufman" userId="c001b2a046940d7c" providerId="LiveId" clId="{5CB25B10-5B1C-4017-B167-ED3104435743}" dt="2024-06-04T02:28:18.475" v="13535" actId="165"/>
          <ac:grpSpMkLst>
            <pc:docMk/>
            <pc:sldMk cId="1675314711" sldId="950"/>
            <ac:grpSpMk id="314" creationId="{FA8D42EA-05CC-AAB0-CCAF-FF07A2489E55}"/>
          </ac:grpSpMkLst>
        </pc:grpChg>
        <pc:grpChg chg="mod">
          <ac:chgData name="Phillip Kaufman" userId="c001b2a046940d7c" providerId="LiveId" clId="{5CB25B10-5B1C-4017-B167-ED3104435743}" dt="2024-06-04T02:28:18.475" v="13535" actId="165"/>
          <ac:grpSpMkLst>
            <pc:docMk/>
            <pc:sldMk cId="1675314711" sldId="950"/>
            <ac:grpSpMk id="315" creationId="{44C7C56F-1B6A-4742-A982-04894EED6170}"/>
          </ac:grpSpMkLst>
        </pc:grpChg>
        <pc:grpChg chg="mod">
          <ac:chgData name="Phillip Kaufman" userId="c001b2a046940d7c" providerId="LiveId" clId="{5CB25B10-5B1C-4017-B167-ED3104435743}" dt="2024-06-04T02:28:18.475" v="13535" actId="165"/>
          <ac:grpSpMkLst>
            <pc:docMk/>
            <pc:sldMk cId="1675314711" sldId="950"/>
            <ac:grpSpMk id="316" creationId="{91124F15-6B6B-006F-6D0B-B99C645FD9B3}"/>
          </ac:grpSpMkLst>
        </pc:grpChg>
        <pc:grpChg chg="mod">
          <ac:chgData name="Phillip Kaufman" userId="c001b2a046940d7c" providerId="LiveId" clId="{5CB25B10-5B1C-4017-B167-ED3104435743}" dt="2024-06-04T02:28:18.475" v="13535" actId="165"/>
          <ac:grpSpMkLst>
            <pc:docMk/>
            <pc:sldMk cId="1675314711" sldId="950"/>
            <ac:grpSpMk id="317" creationId="{D7BF13B5-596C-8EC2-6156-514BB0D10922}"/>
          </ac:grpSpMkLst>
        </pc:grpChg>
        <pc:grpChg chg="mod">
          <ac:chgData name="Phillip Kaufman" userId="c001b2a046940d7c" providerId="LiveId" clId="{5CB25B10-5B1C-4017-B167-ED3104435743}" dt="2024-06-04T02:28:18.475" v="13535" actId="165"/>
          <ac:grpSpMkLst>
            <pc:docMk/>
            <pc:sldMk cId="1675314711" sldId="950"/>
            <ac:grpSpMk id="318" creationId="{A6F0F635-225D-805F-8BBB-B35628D930E5}"/>
          </ac:grpSpMkLst>
        </pc:grpChg>
        <pc:grpChg chg="add mod">
          <ac:chgData name="Phillip Kaufman" userId="c001b2a046940d7c" providerId="LiveId" clId="{5CB25B10-5B1C-4017-B167-ED3104435743}" dt="2024-06-02T23:53:12.668" v="12558"/>
          <ac:grpSpMkLst>
            <pc:docMk/>
            <pc:sldMk cId="1675314711" sldId="950"/>
            <ac:grpSpMk id="339" creationId="{62FA85DA-5554-B142-D55B-52F2C9E39EDE}"/>
          </ac:grpSpMkLst>
        </pc:grpChg>
        <pc:grpChg chg="mod">
          <ac:chgData name="Phillip Kaufman" userId="c001b2a046940d7c" providerId="LiveId" clId="{5CB25B10-5B1C-4017-B167-ED3104435743}" dt="2024-06-02T23:53:12.668" v="12558"/>
          <ac:grpSpMkLst>
            <pc:docMk/>
            <pc:sldMk cId="1675314711" sldId="950"/>
            <ac:grpSpMk id="340" creationId="{B9AD47B3-6BEE-B538-CDF6-6B11505FCFD3}"/>
          </ac:grpSpMkLst>
        </pc:grpChg>
        <pc:grpChg chg="mod">
          <ac:chgData name="Phillip Kaufman" userId="c001b2a046940d7c" providerId="LiveId" clId="{5CB25B10-5B1C-4017-B167-ED3104435743}" dt="2024-06-02T23:53:12.668" v="12558"/>
          <ac:grpSpMkLst>
            <pc:docMk/>
            <pc:sldMk cId="1675314711" sldId="950"/>
            <ac:grpSpMk id="341" creationId="{77A7E348-FD02-FB81-F299-646BB0C31ABC}"/>
          </ac:grpSpMkLst>
        </pc:grpChg>
        <pc:grpChg chg="mod">
          <ac:chgData name="Phillip Kaufman" userId="c001b2a046940d7c" providerId="LiveId" clId="{5CB25B10-5B1C-4017-B167-ED3104435743}" dt="2024-06-02T23:53:12.668" v="12558"/>
          <ac:grpSpMkLst>
            <pc:docMk/>
            <pc:sldMk cId="1675314711" sldId="950"/>
            <ac:grpSpMk id="342" creationId="{F1283F3E-9315-22A6-B288-29F34F1BCE19}"/>
          </ac:grpSpMkLst>
        </pc:grpChg>
        <pc:grpChg chg="mod">
          <ac:chgData name="Phillip Kaufman" userId="c001b2a046940d7c" providerId="LiveId" clId="{5CB25B10-5B1C-4017-B167-ED3104435743}" dt="2024-06-02T23:53:12.668" v="12558"/>
          <ac:grpSpMkLst>
            <pc:docMk/>
            <pc:sldMk cId="1675314711" sldId="950"/>
            <ac:grpSpMk id="381" creationId="{C6E918DE-5E29-3B7B-E2E5-F5FB7F44F73B}"/>
          </ac:grpSpMkLst>
        </pc:grpChg>
        <pc:grpChg chg="add del mod">
          <ac:chgData name="Phillip Kaufman" userId="c001b2a046940d7c" providerId="LiveId" clId="{5CB25B10-5B1C-4017-B167-ED3104435743}" dt="2024-06-02T23:53:35.562" v="12565" actId="478"/>
          <ac:grpSpMkLst>
            <pc:docMk/>
            <pc:sldMk cId="1675314711" sldId="950"/>
            <ac:grpSpMk id="384" creationId="{6454698E-CCD6-EF6E-F30E-74F989AB4496}"/>
          </ac:grpSpMkLst>
        </pc:grpChg>
        <pc:grpChg chg="mod">
          <ac:chgData name="Phillip Kaufman" userId="c001b2a046940d7c" providerId="LiveId" clId="{5CB25B10-5B1C-4017-B167-ED3104435743}" dt="2024-06-02T23:53:17.991" v="12559"/>
          <ac:grpSpMkLst>
            <pc:docMk/>
            <pc:sldMk cId="1675314711" sldId="950"/>
            <ac:grpSpMk id="385" creationId="{21C0092A-6266-5318-0F72-8173486180A9}"/>
          </ac:grpSpMkLst>
        </pc:grpChg>
        <pc:grpChg chg="mod">
          <ac:chgData name="Phillip Kaufman" userId="c001b2a046940d7c" providerId="LiveId" clId="{5CB25B10-5B1C-4017-B167-ED3104435743}" dt="2024-06-02T23:53:17.991" v="12559"/>
          <ac:grpSpMkLst>
            <pc:docMk/>
            <pc:sldMk cId="1675314711" sldId="950"/>
            <ac:grpSpMk id="386" creationId="{791A9651-6181-9AFD-95C5-260D340AC5DB}"/>
          </ac:grpSpMkLst>
        </pc:grpChg>
        <pc:grpChg chg="mod">
          <ac:chgData name="Phillip Kaufman" userId="c001b2a046940d7c" providerId="LiveId" clId="{5CB25B10-5B1C-4017-B167-ED3104435743}" dt="2024-06-02T23:53:17.991" v="12559"/>
          <ac:grpSpMkLst>
            <pc:docMk/>
            <pc:sldMk cId="1675314711" sldId="950"/>
            <ac:grpSpMk id="387" creationId="{371B0197-89B4-FD16-0AAA-9AD8A6A41040}"/>
          </ac:grpSpMkLst>
        </pc:grpChg>
        <pc:grpChg chg="mod">
          <ac:chgData name="Phillip Kaufman" userId="c001b2a046940d7c" providerId="LiveId" clId="{5CB25B10-5B1C-4017-B167-ED3104435743}" dt="2024-06-02T23:53:17.991" v="12559"/>
          <ac:grpSpMkLst>
            <pc:docMk/>
            <pc:sldMk cId="1675314711" sldId="950"/>
            <ac:grpSpMk id="426" creationId="{6F5168FD-DB8B-6232-A395-862B52241C2E}"/>
          </ac:grpSpMkLst>
        </pc:grpChg>
        <pc:cxnChg chg="add mod">
          <ac:chgData name="Phillip Kaufman" userId="c001b2a046940d7c" providerId="LiveId" clId="{5CB25B10-5B1C-4017-B167-ED3104435743}" dt="2024-06-04T02:28:31.619" v="13537" actId="164"/>
          <ac:cxnSpMkLst>
            <pc:docMk/>
            <pc:sldMk cId="1675314711" sldId="950"/>
            <ac:cxnSpMk id="5" creationId="{82A36E55-3758-B94E-F349-A21651570F10}"/>
          </ac:cxnSpMkLst>
        </pc:cxnChg>
        <pc:cxnChg chg="mod">
          <ac:chgData name="Phillip Kaufman" userId="c001b2a046940d7c" providerId="LiveId" clId="{5CB25B10-5B1C-4017-B167-ED3104435743}" dt="2024-05-18T03:13:02.095" v="2749"/>
          <ac:cxnSpMkLst>
            <pc:docMk/>
            <pc:sldMk cId="1675314711" sldId="950"/>
            <ac:cxnSpMk id="9" creationId="{7FBD7C34-0BB2-98FF-AFBC-BDB5F07C945F}"/>
          </ac:cxnSpMkLst>
        </pc:cxnChg>
        <pc:cxnChg chg="mod">
          <ac:chgData name="Phillip Kaufman" userId="c001b2a046940d7c" providerId="LiveId" clId="{5CB25B10-5B1C-4017-B167-ED3104435743}" dt="2024-06-02T23:45:26.505" v="12492"/>
          <ac:cxnSpMkLst>
            <pc:docMk/>
            <pc:sldMk cId="1675314711" sldId="950"/>
            <ac:cxnSpMk id="9" creationId="{B661F83C-1956-62B6-F578-6147237603E7}"/>
          </ac:cxnSpMkLst>
        </pc:cxnChg>
        <pc:cxnChg chg="mod">
          <ac:chgData name="Phillip Kaufman" userId="c001b2a046940d7c" providerId="LiveId" clId="{5CB25B10-5B1C-4017-B167-ED3104435743}" dt="2024-06-02T23:45:26.505" v="12492"/>
          <ac:cxnSpMkLst>
            <pc:docMk/>
            <pc:sldMk cId="1675314711" sldId="950"/>
            <ac:cxnSpMk id="14" creationId="{2C208029-2E00-6DC3-500E-D42906F1BD61}"/>
          </ac:cxnSpMkLst>
        </pc:cxnChg>
        <pc:cxnChg chg="mod">
          <ac:chgData name="Phillip Kaufman" userId="c001b2a046940d7c" providerId="LiveId" clId="{5CB25B10-5B1C-4017-B167-ED3104435743}" dt="2024-06-02T23:45:26.505" v="12492"/>
          <ac:cxnSpMkLst>
            <pc:docMk/>
            <pc:sldMk cId="1675314711" sldId="950"/>
            <ac:cxnSpMk id="15" creationId="{66874708-C9A2-3E38-A37E-9A206949C592}"/>
          </ac:cxnSpMkLst>
        </pc:cxnChg>
        <pc:cxnChg chg="mod">
          <ac:chgData name="Phillip Kaufman" userId="c001b2a046940d7c" providerId="LiveId" clId="{5CB25B10-5B1C-4017-B167-ED3104435743}" dt="2024-05-18T03:13:02.095" v="2749"/>
          <ac:cxnSpMkLst>
            <pc:docMk/>
            <pc:sldMk cId="1675314711" sldId="950"/>
            <ac:cxnSpMk id="16" creationId="{49096753-A37D-9CEF-0025-CFC8ABE7503F}"/>
          </ac:cxnSpMkLst>
        </pc:cxnChg>
        <pc:cxnChg chg="mod">
          <ac:chgData name="Phillip Kaufman" userId="c001b2a046940d7c" providerId="LiveId" clId="{5CB25B10-5B1C-4017-B167-ED3104435743}" dt="2024-05-14T06:48:47.734" v="787"/>
          <ac:cxnSpMkLst>
            <pc:docMk/>
            <pc:sldMk cId="1675314711" sldId="950"/>
            <ac:cxnSpMk id="16" creationId="{5FE95442-9B9E-ECBB-5E41-6074F2DD4403}"/>
          </ac:cxnSpMkLst>
        </pc:cxnChg>
        <pc:cxnChg chg="mod">
          <ac:chgData name="Phillip Kaufman" userId="c001b2a046940d7c" providerId="LiveId" clId="{5CB25B10-5B1C-4017-B167-ED3104435743}" dt="2024-06-02T23:45:26.505" v="12492"/>
          <ac:cxnSpMkLst>
            <pc:docMk/>
            <pc:sldMk cId="1675314711" sldId="950"/>
            <ac:cxnSpMk id="16" creationId="{DF2F63AF-70B3-4584-0194-C43CA677DAB6}"/>
          </ac:cxnSpMkLst>
        </pc:cxnChg>
        <pc:cxnChg chg="mod">
          <ac:chgData name="Phillip Kaufman" userId="c001b2a046940d7c" providerId="LiveId" clId="{5CB25B10-5B1C-4017-B167-ED3104435743}" dt="2024-05-27T07:31:31.601" v="8662" actId="478"/>
          <ac:cxnSpMkLst>
            <pc:docMk/>
            <pc:sldMk cId="1675314711" sldId="950"/>
            <ac:cxnSpMk id="17" creationId="{577CCFEE-55BE-28CB-655C-066D9B3F7544}"/>
          </ac:cxnSpMkLst>
        </pc:cxnChg>
        <pc:cxnChg chg="mod">
          <ac:chgData name="Phillip Kaufman" userId="c001b2a046940d7c" providerId="LiveId" clId="{5CB25B10-5B1C-4017-B167-ED3104435743}" dt="2024-05-14T06:48:47.734" v="787"/>
          <ac:cxnSpMkLst>
            <pc:docMk/>
            <pc:sldMk cId="1675314711" sldId="950"/>
            <ac:cxnSpMk id="17" creationId="{B029E932-D150-7365-4598-D37DF15AC997}"/>
          </ac:cxnSpMkLst>
        </pc:cxnChg>
        <pc:cxnChg chg="mod">
          <ac:chgData name="Phillip Kaufman" userId="c001b2a046940d7c" providerId="LiveId" clId="{5CB25B10-5B1C-4017-B167-ED3104435743}" dt="2024-06-02T23:45:26.505" v="12492"/>
          <ac:cxnSpMkLst>
            <pc:docMk/>
            <pc:sldMk cId="1675314711" sldId="950"/>
            <ac:cxnSpMk id="17" creationId="{FF8EB09B-5F43-AA13-61E5-9FDEC92CD985}"/>
          </ac:cxnSpMkLst>
        </pc:cxnChg>
        <pc:cxnChg chg="mod">
          <ac:chgData name="Phillip Kaufman" userId="c001b2a046940d7c" providerId="LiveId" clId="{5CB25B10-5B1C-4017-B167-ED3104435743}" dt="2024-05-27T07:31:31.601" v="8662" actId="478"/>
          <ac:cxnSpMkLst>
            <pc:docMk/>
            <pc:sldMk cId="1675314711" sldId="950"/>
            <ac:cxnSpMk id="18" creationId="{064213F3-9D99-375B-4486-C3B7F49E853E}"/>
          </ac:cxnSpMkLst>
        </pc:cxnChg>
        <pc:cxnChg chg="mod">
          <ac:chgData name="Phillip Kaufman" userId="c001b2a046940d7c" providerId="LiveId" clId="{5CB25B10-5B1C-4017-B167-ED3104435743}" dt="2024-06-02T23:45:26.505" v="12492"/>
          <ac:cxnSpMkLst>
            <pc:docMk/>
            <pc:sldMk cId="1675314711" sldId="950"/>
            <ac:cxnSpMk id="18" creationId="{6D85B29E-C8FC-0FFB-30D5-67F2016D8F9F}"/>
          </ac:cxnSpMkLst>
        </pc:cxnChg>
        <pc:cxnChg chg="mod">
          <ac:chgData name="Phillip Kaufman" userId="c001b2a046940d7c" providerId="LiveId" clId="{5CB25B10-5B1C-4017-B167-ED3104435743}" dt="2024-05-14T06:48:47.734" v="787"/>
          <ac:cxnSpMkLst>
            <pc:docMk/>
            <pc:sldMk cId="1675314711" sldId="950"/>
            <ac:cxnSpMk id="18" creationId="{A6A71E37-3792-C54C-4F2E-9762C2E04C8E}"/>
          </ac:cxnSpMkLst>
        </pc:cxnChg>
        <pc:cxnChg chg="mod">
          <ac:chgData name="Phillip Kaufman" userId="c001b2a046940d7c" providerId="LiveId" clId="{5CB25B10-5B1C-4017-B167-ED3104435743}" dt="2024-05-14T06:48:47.734" v="787"/>
          <ac:cxnSpMkLst>
            <pc:docMk/>
            <pc:sldMk cId="1675314711" sldId="950"/>
            <ac:cxnSpMk id="20" creationId="{385A86CD-54B7-B9B6-EC95-9A3DE793C4B3}"/>
          </ac:cxnSpMkLst>
        </pc:cxnChg>
        <pc:cxnChg chg="mod">
          <ac:chgData name="Phillip Kaufman" userId="c001b2a046940d7c" providerId="LiveId" clId="{5CB25B10-5B1C-4017-B167-ED3104435743}" dt="2024-06-02T23:45:26.505" v="12492"/>
          <ac:cxnSpMkLst>
            <pc:docMk/>
            <pc:sldMk cId="1675314711" sldId="950"/>
            <ac:cxnSpMk id="20" creationId="{E5D124E2-A4DA-03F8-D417-CC30DF2116D9}"/>
          </ac:cxnSpMkLst>
        </pc:cxnChg>
        <pc:cxnChg chg="mod">
          <ac:chgData name="Phillip Kaufman" userId="c001b2a046940d7c" providerId="LiveId" clId="{5CB25B10-5B1C-4017-B167-ED3104435743}" dt="2024-05-14T06:48:47.734" v="787"/>
          <ac:cxnSpMkLst>
            <pc:docMk/>
            <pc:sldMk cId="1675314711" sldId="950"/>
            <ac:cxnSpMk id="21" creationId="{119D35DA-2857-98C2-0814-AF64D598C7BA}"/>
          </ac:cxnSpMkLst>
        </pc:cxnChg>
        <pc:cxnChg chg="mod">
          <ac:chgData name="Phillip Kaufman" userId="c001b2a046940d7c" providerId="LiveId" clId="{5CB25B10-5B1C-4017-B167-ED3104435743}" dt="2024-06-02T23:45:26.505" v="12492"/>
          <ac:cxnSpMkLst>
            <pc:docMk/>
            <pc:sldMk cId="1675314711" sldId="950"/>
            <ac:cxnSpMk id="21" creationId="{647A2A13-5193-EBCC-FC5E-CDAD3D971346}"/>
          </ac:cxnSpMkLst>
        </pc:cxnChg>
        <pc:cxnChg chg="mod">
          <ac:chgData name="Phillip Kaufman" userId="c001b2a046940d7c" providerId="LiveId" clId="{5CB25B10-5B1C-4017-B167-ED3104435743}" dt="2024-05-14T06:48:47.734" v="787"/>
          <ac:cxnSpMkLst>
            <pc:docMk/>
            <pc:sldMk cId="1675314711" sldId="950"/>
            <ac:cxnSpMk id="22" creationId="{1191AD11-8E8D-940A-7113-4A63E10F87FE}"/>
          </ac:cxnSpMkLst>
        </pc:cxnChg>
        <pc:cxnChg chg="mod">
          <ac:chgData name="Phillip Kaufman" userId="c001b2a046940d7c" providerId="LiveId" clId="{5CB25B10-5B1C-4017-B167-ED3104435743}" dt="2024-05-27T07:31:31.601" v="8662" actId="478"/>
          <ac:cxnSpMkLst>
            <pc:docMk/>
            <pc:sldMk cId="1675314711" sldId="950"/>
            <ac:cxnSpMk id="22" creationId="{288D5647-9B27-AAB4-A13C-9114BFCBD725}"/>
          </ac:cxnSpMkLst>
        </pc:cxnChg>
        <pc:cxnChg chg="mod">
          <ac:chgData name="Phillip Kaufman" userId="c001b2a046940d7c" providerId="LiveId" clId="{5CB25B10-5B1C-4017-B167-ED3104435743}" dt="2024-06-02T23:45:26.505" v="12492"/>
          <ac:cxnSpMkLst>
            <pc:docMk/>
            <pc:sldMk cId="1675314711" sldId="950"/>
            <ac:cxnSpMk id="22" creationId="{CCF104FC-E7C0-EC3E-24D6-D981B8CE70F5}"/>
          </ac:cxnSpMkLst>
        </pc:cxnChg>
        <pc:cxnChg chg="mod">
          <ac:chgData name="Phillip Kaufman" userId="c001b2a046940d7c" providerId="LiveId" clId="{5CB25B10-5B1C-4017-B167-ED3104435743}" dt="2024-06-02T23:45:26.505" v="12492"/>
          <ac:cxnSpMkLst>
            <pc:docMk/>
            <pc:sldMk cId="1675314711" sldId="950"/>
            <ac:cxnSpMk id="23" creationId="{290B42D8-3A8D-5832-1604-B6BDB710AA6D}"/>
          </ac:cxnSpMkLst>
        </pc:cxnChg>
        <pc:cxnChg chg="mod">
          <ac:chgData name="Phillip Kaufman" userId="c001b2a046940d7c" providerId="LiveId" clId="{5CB25B10-5B1C-4017-B167-ED3104435743}" dt="2024-05-14T06:48:47.734" v="787"/>
          <ac:cxnSpMkLst>
            <pc:docMk/>
            <pc:sldMk cId="1675314711" sldId="950"/>
            <ac:cxnSpMk id="23" creationId="{9BB84CEE-5AE7-D145-7EF9-FEA9AA0278E9}"/>
          </ac:cxnSpMkLst>
        </pc:cxnChg>
        <pc:cxnChg chg="mod">
          <ac:chgData name="Phillip Kaufman" userId="c001b2a046940d7c" providerId="LiveId" clId="{5CB25B10-5B1C-4017-B167-ED3104435743}" dt="2024-05-27T07:31:31.601" v="8662" actId="478"/>
          <ac:cxnSpMkLst>
            <pc:docMk/>
            <pc:sldMk cId="1675314711" sldId="950"/>
            <ac:cxnSpMk id="23" creationId="{C29423D7-DFF0-6F64-7BB5-3A5A1F0DCCEC}"/>
          </ac:cxnSpMkLst>
        </pc:cxnChg>
        <pc:cxnChg chg="mod">
          <ac:chgData name="Phillip Kaufman" userId="c001b2a046940d7c" providerId="LiveId" clId="{5CB25B10-5B1C-4017-B167-ED3104435743}" dt="2024-05-14T06:48:47.734" v="787"/>
          <ac:cxnSpMkLst>
            <pc:docMk/>
            <pc:sldMk cId="1675314711" sldId="950"/>
            <ac:cxnSpMk id="24" creationId="{12F54E85-08C7-C268-FD05-E118B4ABB98B}"/>
          </ac:cxnSpMkLst>
        </pc:cxnChg>
        <pc:cxnChg chg="mod">
          <ac:chgData name="Phillip Kaufman" userId="c001b2a046940d7c" providerId="LiveId" clId="{5CB25B10-5B1C-4017-B167-ED3104435743}" dt="2024-06-02T23:45:26.505" v="12492"/>
          <ac:cxnSpMkLst>
            <pc:docMk/>
            <pc:sldMk cId="1675314711" sldId="950"/>
            <ac:cxnSpMk id="24" creationId="{90B208AC-C6D4-D0DC-FB83-5F1080A9B052}"/>
          </ac:cxnSpMkLst>
        </pc:cxnChg>
        <pc:cxnChg chg="mod">
          <ac:chgData name="Phillip Kaufman" userId="c001b2a046940d7c" providerId="LiveId" clId="{5CB25B10-5B1C-4017-B167-ED3104435743}" dt="2024-05-18T03:14:59.860" v="2769"/>
          <ac:cxnSpMkLst>
            <pc:docMk/>
            <pc:sldMk cId="1675314711" sldId="950"/>
            <ac:cxnSpMk id="24" creationId="{A2B000E3-B817-C6D4-74F4-29C0415C9D56}"/>
          </ac:cxnSpMkLst>
        </pc:cxnChg>
        <pc:cxnChg chg="mod">
          <ac:chgData name="Phillip Kaufman" userId="c001b2a046940d7c" providerId="LiveId" clId="{5CB25B10-5B1C-4017-B167-ED3104435743}" dt="2024-06-02T23:45:26.505" v="12492"/>
          <ac:cxnSpMkLst>
            <pc:docMk/>
            <pc:sldMk cId="1675314711" sldId="950"/>
            <ac:cxnSpMk id="25" creationId="{56DAD408-9DFC-414C-7FFC-3DDC378C6BE1}"/>
          </ac:cxnSpMkLst>
        </pc:cxnChg>
        <pc:cxnChg chg="mod">
          <ac:chgData name="Phillip Kaufman" userId="c001b2a046940d7c" providerId="LiveId" clId="{5CB25B10-5B1C-4017-B167-ED3104435743}" dt="2024-05-18T03:14:59.860" v="2769"/>
          <ac:cxnSpMkLst>
            <pc:docMk/>
            <pc:sldMk cId="1675314711" sldId="950"/>
            <ac:cxnSpMk id="25" creationId="{85A46482-12BB-2AEA-86E9-18EC81291A6C}"/>
          </ac:cxnSpMkLst>
        </pc:cxnChg>
        <pc:cxnChg chg="mod">
          <ac:chgData name="Phillip Kaufman" userId="c001b2a046940d7c" providerId="LiveId" clId="{5CB25B10-5B1C-4017-B167-ED3104435743}" dt="2024-05-14T06:48:47.734" v="787"/>
          <ac:cxnSpMkLst>
            <pc:docMk/>
            <pc:sldMk cId="1675314711" sldId="950"/>
            <ac:cxnSpMk id="25" creationId="{8A6C5418-9D6D-74F6-CEF8-3101BBC64864}"/>
          </ac:cxnSpMkLst>
        </pc:cxnChg>
        <pc:cxnChg chg="mod">
          <ac:chgData name="Phillip Kaufman" userId="c001b2a046940d7c" providerId="LiveId" clId="{5CB25B10-5B1C-4017-B167-ED3104435743}" dt="2024-05-14T06:48:47.734" v="787"/>
          <ac:cxnSpMkLst>
            <pc:docMk/>
            <pc:sldMk cId="1675314711" sldId="950"/>
            <ac:cxnSpMk id="26" creationId="{44EFA5E9-7C1B-AC63-489E-0C58B261A64D}"/>
          </ac:cxnSpMkLst>
        </pc:cxnChg>
        <pc:cxnChg chg="mod">
          <ac:chgData name="Phillip Kaufman" userId="c001b2a046940d7c" providerId="LiveId" clId="{5CB25B10-5B1C-4017-B167-ED3104435743}" dt="2024-06-02T23:45:26.505" v="12492"/>
          <ac:cxnSpMkLst>
            <pc:docMk/>
            <pc:sldMk cId="1675314711" sldId="950"/>
            <ac:cxnSpMk id="26" creationId="{5BE5191C-4199-7BEC-4B8C-F55CC1A57C01}"/>
          </ac:cxnSpMkLst>
        </pc:cxnChg>
        <pc:cxnChg chg="mod">
          <ac:chgData name="Phillip Kaufman" userId="c001b2a046940d7c" providerId="LiveId" clId="{5CB25B10-5B1C-4017-B167-ED3104435743}" dt="2024-05-18T03:14:59.860" v="2769"/>
          <ac:cxnSpMkLst>
            <pc:docMk/>
            <pc:sldMk cId="1675314711" sldId="950"/>
            <ac:cxnSpMk id="26" creationId="{94E56331-B208-13BE-F1D8-D353205E060E}"/>
          </ac:cxnSpMkLst>
        </pc:cxnChg>
        <pc:cxnChg chg="mod">
          <ac:chgData name="Phillip Kaufman" userId="c001b2a046940d7c" providerId="LiveId" clId="{5CB25B10-5B1C-4017-B167-ED3104435743}" dt="2024-05-27T07:31:31.601" v="8662" actId="478"/>
          <ac:cxnSpMkLst>
            <pc:docMk/>
            <pc:sldMk cId="1675314711" sldId="950"/>
            <ac:cxnSpMk id="26" creationId="{EB11305B-4162-0FAD-F75F-2A969581D994}"/>
          </ac:cxnSpMkLst>
        </pc:cxnChg>
        <pc:cxnChg chg="mod">
          <ac:chgData name="Phillip Kaufman" userId="c001b2a046940d7c" providerId="LiveId" clId="{5CB25B10-5B1C-4017-B167-ED3104435743}" dt="2024-05-27T07:31:31.601" v="8662" actId="478"/>
          <ac:cxnSpMkLst>
            <pc:docMk/>
            <pc:sldMk cId="1675314711" sldId="950"/>
            <ac:cxnSpMk id="27" creationId="{0D962F8C-8E02-887C-1A65-E131B3DD6234}"/>
          </ac:cxnSpMkLst>
        </pc:cxnChg>
        <pc:cxnChg chg="mod">
          <ac:chgData name="Phillip Kaufman" userId="c001b2a046940d7c" providerId="LiveId" clId="{5CB25B10-5B1C-4017-B167-ED3104435743}" dt="2024-05-18T03:14:59.860" v="2769"/>
          <ac:cxnSpMkLst>
            <pc:docMk/>
            <pc:sldMk cId="1675314711" sldId="950"/>
            <ac:cxnSpMk id="27" creationId="{1EAF5438-1AAD-49DD-E195-D8CD5A989313}"/>
          </ac:cxnSpMkLst>
        </pc:cxnChg>
        <pc:cxnChg chg="mod">
          <ac:chgData name="Phillip Kaufman" userId="c001b2a046940d7c" providerId="LiveId" clId="{5CB25B10-5B1C-4017-B167-ED3104435743}" dt="2024-05-14T06:48:47.734" v="787"/>
          <ac:cxnSpMkLst>
            <pc:docMk/>
            <pc:sldMk cId="1675314711" sldId="950"/>
            <ac:cxnSpMk id="27" creationId="{5BE57E42-605D-481E-C633-AD1763AE1FF9}"/>
          </ac:cxnSpMkLst>
        </pc:cxnChg>
        <pc:cxnChg chg="mod">
          <ac:chgData name="Phillip Kaufman" userId="c001b2a046940d7c" providerId="LiveId" clId="{5CB25B10-5B1C-4017-B167-ED3104435743}" dt="2024-06-02T23:45:26.505" v="12492"/>
          <ac:cxnSpMkLst>
            <pc:docMk/>
            <pc:sldMk cId="1675314711" sldId="950"/>
            <ac:cxnSpMk id="27" creationId="{F2C3E750-7EB9-6E9A-01FA-AD01F1A58AFF}"/>
          </ac:cxnSpMkLst>
        </pc:cxnChg>
        <pc:cxnChg chg="mod">
          <ac:chgData name="Phillip Kaufman" userId="c001b2a046940d7c" providerId="LiveId" clId="{5CB25B10-5B1C-4017-B167-ED3104435743}" dt="2024-05-14T06:48:47.734" v="787"/>
          <ac:cxnSpMkLst>
            <pc:docMk/>
            <pc:sldMk cId="1675314711" sldId="950"/>
            <ac:cxnSpMk id="28" creationId="{685004E6-8106-8E56-52B9-A1D6779C9DF9}"/>
          </ac:cxnSpMkLst>
        </pc:cxnChg>
        <pc:cxnChg chg="mod">
          <ac:chgData name="Phillip Kaufman" userId="c001b2a046940d7c" providerId="LiveId" clId="{5CB25B10-5B1C-4017-B167-ED3104435743}" dt="2024-06-02T23:45:26.505" v="12492"/>
          <ac:cxnSpMkLst>
            <pc:docMk/>
            <pc:sldMk cId="1675314711" sldId="950"/>
            <ac:cxnSpMk id="28" creationId="{8F4AD200-1A6A-8C04-643A-4A6F965827AD}"/>
          </ac:cxnSpMkLst>
        </pc:cxnChg>
        <pc:cxnChg chg="mod">
          <ac:chgData name="Phillip Kaufman" userId="c001b2a046940d7c" providerId="LiveId" clId="{5CB25B10-5B1C-4017-B167-ED3104435743}" dt="2024-05-18T03:14:59.860" v="2769"/>
          <ac:cxnSpMkLst>
            <pc:docMk/>
            <pc:sldMk cId="1675314711" sldId="950"/>
            <ac:cxnSpMk id="28" creationId="{A25BAB16-2B12-A801-C670-FE763F4F2333}"/>
          </ac:cxnSpMkLst>
        </pc:cxnChg>
        <pc:cxnChg chg="mod">
          <ac:chgData name="Phillip Kaufman" userId="c001b2a046940d7c" providerId="LiveId" clId="{5CB25B10-5B1C-4017-B167-ED3104435743}" dt="2024-06-02T23:45:26.505" v="12492"/>
          <ac:cxnSpMkLst>
            <pc:docMk/>
            <pc:sldMk cId="1675314711" sldId="950"/>
            <ac:cxnSpMk id="29" creationId="{00843FC2-DCF3-0BDF-82B6-BAB693C27BD9}"/>
          </ac:cxnSpMkLst>
        </pc:cxnChg>
        <pc:cxnChg chg="mod">
          <ac:chgData name="Phillip Kaufman" userId="c001b2a046940d7c" providerId="LiveId" clId="{5CB25B10-5B1C-4017-B167-ED3104435743}" dt="2024-05-18T03:14:59.860" v="2769"/>
          <ac:cxnSpMkLst>
            <pc:docMk/>
            <pc:sldMk cId="1675314711" sldId="950"/>
            <ac:cxnSpMk id="29" creationId="{5868EB9C-C071-DDBD-E6F0-34C7A22EE2C5}"/>
          </ac:cxnSpMkLst>
        </pc:cxnChg>
        <pc:cxnChg chg="mod">
          <ac:chgData name="Phillip Kaufman" userId="c001b2a046940d7c" providerId="LiveId" clId="{5CB25B10-5B1C-4017-B167-ED3104435743}" dt="2024-05-14T06:48:47.734" v="787"/>
          <ac:cxnSpMkLst>
            <pc:docMk/>
            <pc:sldMk cId="1675314711" sldId="950"/>
            <ac:cxnSpMk id="29" creationId="{F6B4439B-171E-DE23-E588-8C56E8CE8998}"/>
          </ac:cxnSpMkLst>
        </pc:cxnChg>
        <pc:cxnChg chg="mod">
          <ac:chgData name="Phillip Kaufman" userId="c001b2a046940d7c" providerId="LiveId" clId="{5CB25B10-5B1C-4017-B167-ED3104435743}" dt="2024-05-27T07:31:31.601" v="8662" actId="478"/>
          <ac:cxnSpMkLst>
            <pc:docMk/>
            <pc:sldMk cId="1675314711" sldId="950"/>
            <ac:cxnSpMk id="30" creationId="{2F7570BD-8964-DB9C-BA66-3FF7FDBC7717}"/>
          </ac:cxnSpMkLst>
        </pc:cxnChg>
        <pc:cxnChg chg="mod">
          <ac:chgData name="Phillip Kaufman" userId="c001b2a046940d7c" providerId="LiveId" clId="{5CB25B10-5B1C-4017-B167-ED3104435743}" dt="2024-05-14T06:48:47.734" v="787"/>
          <ac:cxnSpMkLst>
            <pc:docMk/>
            <pc:sldMk cId="1675314711" sldId="950"/>
            <ac:cxnSpMk id="30" creationId="{A3715193-AB6D-1E40-E4F1-11C817E1C4F1}"/>
          </ac:cxnSpMkLst>
        </pc:cxnChg>
        <pc:cxnChg chg="mod">
          <ac:chgData name="Phillip Kaufman" userId="c001b2a046940d7c" providerId="LiveId" clId="{5CB25B10-5B1C-4017-B167-ED3104435743}" dt="2024-05-18T03:14:59.860" v="2769"/>
          <ac:cxnSpMkLst>
            <pc:docMk/>
            <pc:sldMk cId="1675314711" sldId="950"/>
            <ac:cxnSpMk id="30" creationId="{B1CC8FE9-F105-313D-245F-35D30CAD5E01}"/>
          </ac:cxnSpMkLst>
        </pc:cxnChg>
        <pc:cxnChg chg="mod">
          <ac:chgData name="Phillip Kaufman" userId="c001b2a046940d7c" providerId="LiveId" clId="{5CB25B10-5B1C-4017-B167-ED3104435743}" dt="2024-06-02T23:45:26.505" v="12492"/>
          <ac:cxnSpMkLst>
            <pc:docMk/>
            <pc:sldMk cId="1675314711" sldId="950"/>
            <ac:cxnSpMk id="30" creationId="{C6AB9CB3-F7E9-A761-BD34-7F1ECCB76870}"/>
          </ac:cxnSpMkLst>
        </pc:cxnChg>
        <pc:cxnChg chg="mod">
          <ac:chgData name="Phillip Kaufman" userId="c001b2a046940d7c" providerId="LiveId" clId="{5CB25B10-5B1C-4017-B167-ED3104435743}" dt="2024-06-02T23:45:26.505" v="12492"/>
          <ac:cxnSpMkLst>
            <pc:docMk/>
            <pc:sldMk cId="1675314711" sldId="950"/>
            <ac:cxnSpMk id="31" creationId="{88E92F90-87F3-EFA2-ACA1-EA1867C76E63}"/>
          </ac:cxnSpMkLst>
        </pc:cxnChg>
        <pc:cxnChg chg="mod">
          <ac:chgData name="Phillip Kaufman" userId="c001b2a046940d7c" providerId="LiveId" clId="{5CB25B10-5B1C-4017-B167-ED3104435743}" dt="2024-05-27T07:31:31.601" v="8662" actId="478"/>
          <ac:cxnSpMkLst>
            <pc:docMk/>
            <pc:sldMk cId="1675314711" sldId="950"/>
            <ac:cxnSpMk id="31" creationId="{B01BF324-FE44-9413-B2EC-52F9E5F6D18F}"/>
          </ac:cxnSpMkLst>
        </pc:cxnChg>
        <pc:cxnChg chg="mod">
          <ac:chgData name="Phillip Kaufman" userId="c001b2a046940d7c" providerId="LiveId" clId="{5CB25B10-5B1C-4017-B167-ED3104435743}" dt="2024-05-14T06:48:47.734" v="787"/>
          <ac:cxnSpMkLst>
            <pc:docMk/>
            <pc:sldMk cId="1675314711" sldId="950"/>
            <ac:cxnSpMk id="31" creationId="{B16127F5-8A6F-92BC-98B6-B18F9A5BA696}"/>
          </ac:cxnSpMkLst>
        </pc:cxnChg>
        <pc:cxnChg chg="mod">
          <ac:chgData name="Phillip Kaufman" userId="c001b2a046940d7c" providerId="LiveId" clId="{5CB25B10-5B1C-4017-B167-ED3104435743}" dt="2024-05-18T03:14:59.860" v="2769"/>
          <ac:cxnSpMkLst>
            <pc:docMk/>
            <pc:sldMk cId="1675314711" sldId="950"/>
            <ac:cxnSpMk id="31" creationId="{DCC43790-69AB-5E18-42CE-84493441C91F}"/>
          </ac:cxnSpMkLst>
        </pc:cxnChg>
        <pc:cxnChg chg="mod">
          <ac:chgData name="Phillip Kaufman" userId="c001b2a046940d7c" providerId="LiveId" clId="{5CB25B10-5B1C-4017-B167-ED3104435743}" dt="2024-06-02T23:45:26.505" v="12492"/>
          <ac:cxnSpMkLst>
            <pc:docMk/>
            <pc:sldMk cId="1675314711" sldId="950"/>
            <ac:cxnSpMk id="32" creationId="{069B663D-116B-5BBD-DA7C-8374874F9A17}"/>
          </ac:cxnSpMkLst>
        </pc:cxnChg>
        <pc:cxnChg chg="mod">
          <ac:chgData name="Phillip Kaufman" userId="c001b2a046940d7c" providerId="LiveId" clId="{5CB25B10-5B1C-4017-B167-ED3104435743}" dt="2024-05-18T03:14:59.860" v="2769"/>
          <ac:cxnSpMkLst>
            <pc:docMk/>
            <pc:sldMk cId="1675314711" sldId="950"/>
            <ac:cxnSpMk id="32" creationId="{8166ABC6-02D1-D51F-03A9-4A2B11BD1647}"/>
          </ac:cxnSpMkLst>
        </pc:cxnChg>
        <pc:cxnChg chg="mod">
          <ac:chgData name="Phillip Kaufman" userId="c001b2a046940d7c" providerId="LiveId" clId="{5CB25B10-5B1C-4017-B167-ED3104435743}" dt="2024-05-14T06:48:47.734" v="787"/>
          <ac:cxnSpMkLst>
            <pc:docMk/>
            <pc:sldMk cId="1675314711" sldId="950"/>
            <ac:cxnSpMk id="32" creationId="{88D84738-9A62-3A87-D23C-C7447281D219}"/>
          </ac:cxnSpMkLst>
        </pc:cxnChg>
        <pc:cxnChg chg="mod">
          <ac:chgData name="Phillip Kaufman" userId="c001b2a046940d7c" providerId="LiveId" clId="{5CB25B10-5B1C-4017-B167-ED3104435743}" dt="2024-05-14T06:48:47.734" v="787"/>
          <ac:cxnSpMkLst>
            <pc:docMk/>
            <pc:sldMk cId="1675314711" sldId="950"/>
            <ac:cxnSpMk id="33" creationId="{7FD3942F-D5D2-410B-5429-616D82CE8AC4}"/>
          </ac:cxnSpMkLst>
        </pc:cxnChg>
        <pc:cxnChg chg="mod">
          <ac:chgData name="Phillip Kaufman" userId="c001b2a046940d7c" providerId="LiveId" clId="{5CB25B10-5B1C-4017-B167-ED3104435743}" dt="2024-06-02T23:45:26.505" v="12492"/>
          <ac:cxnSpMkLst>
            <pc:docMk/>
            <pc:sldMk cId="1675314711" sldId="950"/>
            <ac:cxnSpMk id="33" creationId="{C3B04270-4DA5-C1C1-342E-12954479CBFE}"/>
          </ac:cxnSpMkLst>
        </pc:cxnChg>
        <pc:cxnChg chg="mod">
          <ac:chgData name="Phillip Kaufman" userId="c001b2a046940d7c" providerId="LiveId" clId="{5CB25B10-5B1C-4017-B167-ED3104435743}" dt="2024-05-18T03:14:59.860" v="2769"/>
          <ac:cxnSpMkLst>
            <pc:docMk/>
            <pc:sldMk cId="1675314711" sldId="950"/>
            <ac:cxnSpMk id="33" creationId="{E6433D37-3D82-0653-8D75-3E5651231544}"/>
          </ac:cxnSpMkLst>
        </pc:cxnChg>
        <pc:cxnChg chg="mod">
          <ac:chgData name="Phillip Kaufman" userId="c001b2a046940d7c" providerId="LiveId" clId="{5CB25B10-5B1C-4017-B167-ED3104435743}" dt="2024-05-18T03:14:59.860" v="2769"/>
          <ac:cxnSpMkLst>
            <pc:docMk/>
            <pc:sldMk cId="1675314711" sldId="950"/>
            <ac:cxnSpMk id="34" creationId="{54EFF3C7-4B06-2597-AA4D-58F390BAE10C}"/>
          </ac:cxnSpMkLst>
        </pc:cxnChg>
        <pc:cxnChg chg="mod">
          <ac:chgData name="Phillip Kaufman" userId="c001b2a046940d7c" providerId="LiveId" clId="{5CB25B10-5B1C-4017-B167-ED3104435743}" dt="2024-05-27T07:31:31.601" v="8662" actId="478"/>
          <ac:cxnSpMkLst>
            <pc:docMk/>
            <pc:sldMk cId="1675314711" sldId="950"/>
            <ac:cxnSpMk id="34" creationId="{76E35133-E799-921B-F3D5-5D367E76754D}"/>
          </ac:cxnSpMkLst>
        </pc:cxnChg>
        <pc:cxnChg chg="mod">
          <ac:chgData name="Phillip Kaufman" userId="c001b2a046940d7c" providerId="LiveId" clId="{5CB25B10-5B1C-4017-B167-ED3104435743}" dt="2024-05-14T06:48:47.734" v="787"/>
          <ac:cxnSpMkLst>
            <pc:docMk/>
            <pc:sldMk cId="1675314711" sldId="950"/>
            <ac:cxnSpMk id="34" creationId="{B11C462E-75D4-9DEE-2032-4AC6B6ABA6D2}"/>
          </ac:cxnSpMkLst>
        </pc:cxnChg>
        <pc:cxnChg chg="mod">
          <ac:chgData name="Phillip Kaufman" userId="c001b2a046940d7c" providerId="LiveId" clId="{5CB25B10-5B1C-4017-B167-ED3104435743}" dt="2024-06-02T23:45:26.505" v="12492"/>
          <ac:cxnSpMkLst>
            <pc:docMk/>
            <pc:sldMk cId="1675314711" sldId="950"/>
            <ac:cxnSpMk id="34" creationId="{F9E8D368-BE51-D052-42C0-7D5BB817B17C}"/>
          </ac:cxnSpMkLst>
        </pc:cxnChg>
        <pc:cxnChg chg="mod">
          <ac:chgData name="Phillip Kaufman" userId="c001b2a046940d7c" providerId="LiveId" clId="{5CB25B10-5B1C-4017-B167-ED3104435743}" dt="2024-05-14T06:48:47.734" v="787"/>
          <ac:cxnSpMkLst>
            <pc:docMk/>
            <pc:sldMk cId="1675314711" sldId="950"/>
            <ac:cxnSpMk id="35" creationId="{0B3B46EA-2B2F-EF4C-A42A-076FDBFCA9CD}"/>
          </ac:cxnSpMkLst>
        </pc:cxnChg>
        <pc:cxnChg chg="mod">
          <ac:chgData name="Phillip Kaufman" userId="c001b2a046940d7c" providerId="LiveId" clId="{5CB25B10-5B1C-4017-B167-ED3104435743}" dt="2024-05-27T07:31:31.601" v="8662" actId="478"/>
          <ac:cxnSpMkLst>
            <pc:docMk/>
            <pc:sldMk cId="1675314711" sldId="950"/>
            <ac:cxnSpMk id="35" creationId="{313227CF-18AA-5875-2F7F-8377DBF7DA35}"/>
          </ac:cxnSpMkLst>
        </pc:cxnChg>
        <pc:cxnChg chg="mod">
          <ac:chgData name="Phillip Kaufman" userId="c001b2a046940d7c" providerId="LiveId" clId="{5CB25B10-5B1C-4017-B167-ED3104435743}" dt="2024-05-18T03:14:59.860" v="2769"/>
          <ac:cxnSpMkLst>
            <pc:docMk/>
            <pc:sldMk cId="1675314711" sldId="950"/>
            <ac:cxnSpMk id="35" creationId="{8AB5C910-D4A9-53E2-ED53-24458D6B843F}"/>
          </ac:cxnSpMkLst>
        </pc:cxnChg>
        <pc:cxnChg chg="mod">
          <ac:chgData name="Phillip Kaufman" userId="c001b2a046940d7c" providerId="LiveId" clId="{5CB25B10-5B1C-4017-B167-ED3104435743}" dt="2024-06-02T23:45:26.505" v="12492"/>
          <ac:cxnSpMkLst>
            <pc:docMk/>
            <pc:sldMk cId="1675314711" sldId="950"/>
            <ac:cxnSpMk id="35" creationId="{9BDE781E-446A-B384-8EF5-4BC73956D560}"/>
          </ac:cxnSpMkLst>
        </pc:cxnChg>
        <pc:cxnChg chg="mod">
          <ac:chgData name="Phillip Kaufman" userId="c001b2a046940d7c" providerId="LiveId" clId="{5CB25B10-5B1C-4017-B167-ED3104435743}" dt="2024-05-18T03:14:59.860" v="2769"/>
          <ac:cxnSpMkLst>
            <pc:docMk/>
            <pc:sldMk cId="1675314711" sldId="950"/>
            <ac:cxnSpMk id="36" creationId="{0E887A0F-ED7C-0A47-E7BD-252ABE440525}"/>
          </ac:cxnSpMkLst>
        </pc:cxnChg>
        <pc:cxnChg chg="mod">
          <ac:chgData name="Phillip Kaufman" userId="c001b2a046940d7c" providerId="LiveId" clId="{5CB25B10-5B1C-4017-B167-ED3104435743}" dt="2024-05-14T06:48:47.734" v="787"/>
          <ac:cxnSpMkLst>
            <pc:docMk/>
            <pc:sldMk cId="1675314711" sldId="950"/>
            <ac:cxnSpMk id="36" creationId="{1C51159B-18ED-763E-267B-EE80AE38D613}"/>
          </ac:cxnSpMkLst>
        </pc:cxnChg>
        <pc:cxnChg chg="mod">
          <ac:chgData name="Phillip Kaufman" userId="c001b2a046940d7c" providerId="LiveId" clId="{5CB25B10-5B1C-4017-B167-ED3104435743}" dt="2024-06-02T23:45:26.505" v="12492"/>
          <ac:cxnSpMkLst>
            <pc:docMk/>
            <pc:sldMk cId="1675314711" sldId="950"/>
            <ac:cxnSpMk id="36" creationId="{AF3B8314-B9AB-DCF0-861D-13A2F067F035}"/>
          </ac:cxnSpMkLst>
        </pc:cxnChg>
        <pc:cxnChg chg="mod">
          <ac:chgData name="Phillip Kaufman" userId="c001b2a046940d7c" providerId="LiveId" clId="{5CB25B10-5B1C-4017-B167-ED3104435743}" dt="2024-06-02T23:45:26.505" v="12492"/>
          <ac:cxnSpMkLst>
            <pc:docMk/>
            <pc:sldMk cId="1675314711" sldId="950"/>
            <ac:cxnSpMk id="37" creationId="{0884905A-5E85-9BCD-2140-A207BFD2CD29}"/>
          </ac:cxnSpMkLst>
        </pc:cxnChg>
        <pc:cxnChg chg="mod">
          <ac:chgData name="Phillip Kaufman" userId="c001b2a046940d7c" providerId="LiveId" clId="{5CB25B10-5B1C-4017-B167-ED3104435743}" dt="2024-05-14T06:48:47.734" v="787"/>
          <ac:cxnSpMkLst>
            <pc:docMk/>
            <pc:sldMk cId="1675314711" sldId="950"/>
            <ac:cxnSpMk id="37" creationId="{F26D2CB0-466C-8ED9-C4E6-2C4C884A4715}"/>
          </ac:cxnSpMkLst>
        </pc:cxnChg>
        <pc:cxnChg chg="mod">
          <ac:chgData name="Phillip Kaufman" userId="c001b2a046940d7c" providerId="LiveId" clId="{5CB25B10-5B1C-4017-B167-ED3104435743}" dt="2024-05-18T03:14:59.860" v="2769"/>
          <ac:cxnSpMkLst>
            <pc:docMk/>
            <pc:sldMk cId="1675314711" sldId="950"/>
            <ac:cxnSpMk id="37" creationId="{F8FB4677-C47B-1175-8F19-07C845444119}"/>
          </ac:cxnSpMkLst>
        </pc:cxnChg>
        <pc:cxnChg chg="mod">
          <ac:chgData name="Phillip Kaufman" userId="c001b2a046940d7c" providerId="LiveId" clId="{5CB25B10-5B1C-4017-B167-ED3104435743}" dt="2024-05-18T03:14:59.860" v="2769"/>
          <ac:cxnSpMkLst>
            <pc:docMk/>
            <pc:sldMk cId="1675314711" sldId="950"/>
            <ac:cxnSpMk id="38" creationId="{74CB880A-699A-CA07-F4EF-486A047D3AE7}"/>
          </ac:cxnSpMkLst>
        </pc:cxnChg>
        <pc:cxnChg chg="mod">
          <ac:chgData name="Phillip Kaufman" userId="c001b2a046940d7c" providerId="LiveId" clId="{5CB25B10-5B1C-4017-B167-ED3104435743}" dt="2024-05-14T06:48:47.734" v="787"/>
          <ac:cxnSpMkLst>
            <pc:docMk/>
            <pc:sldMk cId="1675314711" sldId="950"/>
            <ac:cxnSpMk id="38" creationId="{7D235D53-E9D3-5867-FD5A-88AEBB178FB1}"/>
          </ac:cxnSpMkLst>
        </pc:cxnChg>
        <pc:cxnChg chg="mod">
          <ac:chgData name="Phillip Kaufman" userId="c001b2a046940d7c" providerId="LiveId" clId="{5CB25B10-5B1C-4017-B167-ED3104435743}" dt="2024-06-02T23:45:26.505" v="12492"/>
          <ac:cxnSpMkLst>
            <pc:docMk/>
            <pc:sldMk cId="1675314711" sldId="950"/>
            <ac:cxnSpMk id="38" creationId="{CD83F9DE-BB93-7913-04A8-353D0BF22BDF}"/>
          </ac:cxnSpMkLst>
        </pc:cxnChg>
        <pc:cxnChg chg="mod">
          <ac:chgData name="Phillip Kaufman" userId="c001b2a046940d7c" providerId="LiveId" clId="{5CB25B10-5B1C-4017-B167-ED3104435743}" dt="2024-06-02T23:45:26.505" v="12492"/>
          <ac:cxnSpMkLst>
            <pc:docMk/>
            <pc:sldMk cId="1675314711" sldId="950"/>
            <ac:cxnSpMk id="39" creationId="{87E2E02D-010A-7D5A-1986-208A7DD822E6}"/>
          </ac:cxnSpMkLst>
        </pc:cxnChg>
        <pc:cxnChg chg="mod">
          <ac:chgData name="Phillip Kaufman" userId="c001b2a046940d7c" providerId="LiveId" clId="{5CB25B10-5B1C-4017-B167-ED3104435743}" dt="2024-05-14T06:48:47.734" v="787"/>
          <ac:cxnSpMkLst>
            <pc:docMk/>
            <pc:sldMk cId="1675314711" sldId="950"/>
            <ac:cxnSpMk id="39" creationId="{9D42B3AC-26C2-D438-FB56-E283B8C25DD7}"/>
          </ac:cxnSpMkLst>
        </pc:cxnChg>
        <pc:cxnChg chg="mod">
          <ac:chgData name="Phillip Kaufman" userId="c001b2a046940d7c" providerId="LiveId" clId="{5CB25B10-5B1C-4017-B167-ED3104435743}" dt="2024-05-18T03:14:59.860" v="2769"/>
          <ac:cxnSpMkLst>
            <pc:docMk/>
            <pc:sldMk cId="1675314711" sldId="950"/>
            <ac:cxnSpMk id="39" creationId="{E2F2CB39-637E-1A34-4325-DAE4A38F8EC5}"/>
          </ac:cxnSpMkLst>
        </pc:cxnChg>
        <pc:cxnChg chg="mod">
          <ac:chgData name="Phillip Kaufman" userId="c001b2a046940d7c" providerId="LiveId" clId="{5CB25B10-5B1C-4017-B167-ED3104435743}" dt="2024-05-14T06:48:47.734" v="787"/>
          <ac:cxnSpMkLst>
            <pc:docMk/>
            <pc:sldMk cId="1675314711" sldId="950"/>
            <ac:cxnSpMk id="40" creationId="{1C0FAF34-3B71-D7EB-AC37-011D5A791A7F}"/>
          </ac:cxnSpMkLst>
        </pc:cxnChg>
        <pc:cxnChg chg="mod">
          <ac:chgData name="Phillip Kaufman" userId="c001b2a046940d7c" providerId="LiveId" clId="{5CB25B10-5B1C-4017-B167-ED3104435743}" dt="2024-06-02T23:45:26.505" v="12492"/>
          <ac:cxnSpMkLst>
            <pc:docMk/>
            <pc:sldMk cId="1675314711" sldId="950"/>
            <ac:cxnSpMk id="40" creationId="{3632D916-B654-6002-8820-55347C06ADE3}"/>
          </ac:cxnSpMkLst>
        </pc:cxnChg>
        <pc:cxnChg chg="mod">
          <ac:chgData name="Phillip Kaufman" userId="c001b2a046940d7c" providerId="LiveId" clId="{5CB25B10-5B1C-4017-B167-ED3104435743}" dt="2024-05-26T07:05:58.996" v="7580"/>
          <ac:cxnSpMkLst>
            <pc:docMk/>
            <pc:sldMk cId="1675314711" sldId="950"/>
            <ac:cxnSpMk id="40" creationId="{4E3036D0-C5BE-538D-8B0E-E3DC1F9EE8D2}"/>
          </ac:cxnSpMkLst>
        </pc:cxnChg>
        <pc:cxnChg chg="mod">
          <ac:chgData name="Phillip Kaufman" userId="c001b2a046940d7c" providerId="LiveId" clId="{5CB25B10-5B1C-4017-B167-ED3104435743}" dt="2024-05-18T03:14:59.860" v="2769"/>
          <ac:cxnSpMkLst>
            <pc:docMk/>
            <pc:sldMk cId="1675314711" sldId="950"/>
            <ac:cxnSpMk id="40" creationId="{5A063866-C76D-AD05-FA82-C9599E459826}"/>
          </ac:cxnSpMkLst>
        </pc:cxnChg>
        <pc:cxnChg chg="mod">
          <ac:chgData name="Phillip Kaufman" userId="c001b2a046940d7c" providerId="LiveId" clId="{5CB25B10-5B1C-4017-B167-ED3104435743}" dt="2024-06-02T23:45:26.505" v="12492"/>
          <ac:cxnSpMkLst>
            <pc:docMk/>
            <pc:sldMk cId="1675314711" sldId="950"/>
            <ac:cxnSpMk id="41" creationId="{05842400-8894-0BAA-C19C-ABD360C7CAF1}"/>
          </ac:cxnSpMkLst>
        </pc:cxnChg>
        <pc:cxnChg chg="mod">
          <ac:chgData name="Phillip Kaufman" userId="c001b2a046940d7c" providerId="LiveId" clId="{5CB25B10-5B1C-4017-B167-ED3104435743}" dt="2024-05-18T03:14:59.860" v="2769"/>
          <ac:cxnSpMkLst>
            <pc:docMk/>
            <pc:sldMk cId="1675314711" sldId="950"/>
            <ac:cxnSpMk id="41" creationId="{67BF82CD-04DB-AAB5-D141-FE804753C661}"/>
          </ac:cxnSpMkLst>
        </pc:cxnChg>
        <pc:cxnChg chg="mod">
          <ac:chgData name="Phillip Kaufman" userId="c001b2a046940d7c" providerId="LiveId" clId="{5CB25B10-5B1C-4017-B167-ED3104435743}" dt="2024-05-14T06:48:47.734" v="787"/>
          <ac:cxnSpMkLst>
            <pc:docMk/>
            <pc:sldMk cId="1675314711" sldId="950"/>
            <ac:cxnSpMk id="41" creationId="{8922FF11-D08F-1685-D950-B42056528A09}"/>
          </ac:cxnSpMkLst>
        </pc:cxnChg>
        <pc:cxnChg chg="mod">
          <ac:chgData name="Phillip Kaufman" userId="c001b2a046940d7c" providerId="LiveId" clId="{5CB25B10-5B1C-4017-B167-ED3104435743}" dt="2024-05-26T07:05:58.996" v="7580"/>
          <ac:cxnSpMkLst>
            <pc:docMk/>
            <pc:sldMk cId="1675314711" sldId="950"/>
            <ac:cxnSpMk id="41" creationId="{EF88023F-0D9D-B2FC-A73A-0E8594C253AB}"/>
          </ac:cxnSpMkLst>
        </pc:cxnChg>
        <pc:cxnChg chg="mod">
          <ac:chgData name="Phillip Kaufman" userId="c001b2a046940d7c" providerId="LiveId" clId="{5CB25B10-5B1C-4017-B167-ED3104435743}" dt="2024-05-26T07:05:58.996" v="7580"/>
          <ac:cxnSpMkLst>
            <pc:docMk/>
            <pc:sldMk cId="1675314711" sldId="950"/>
            <ac:cxnSpMk id="42" creationId="{25E90691-57A3-A14A-F7C0-147F20430E86}"/>
          </ac:cxnSpMkLst>
        </pc:cxnChg>
        <pc:cxnChg chg="mod">
          <ac:chgData name="Phillip Kaufman" userId="c001b2a046940d7c" providerId="LiveId" clId="{5CB25B10-5B1C-4017-B167-ED3104435743}" dt="2024-06-02T23:45:26.505" v="12492"/>
          <ac:cxnSpMkLst>
            <pc:docMk/>
            <pc:sldMk cId="1675314711" sldId="950"/>
            <ac:cxnSpMk id="42" creationId="{2B74B7F3-FBFE-CF82-D45E-E5A73402BE6A}"/>
          </ac:cxnSpMkLst>
        </pc:cxnChg>
        <pc:cxnChg chg="mod">
          <ac:chgData name="Phillip Kaufman" userId="c001b2a046940d7c" providerId="LiveId" clId="{5CB25B10-5B1C-4017-B167-ED3104435743}" dt="2024-05-14T06:48:47.734" v="787"/>
          <ac:cxnSpMkLst>
            <pc:docMk/>
            <pc:sldMk cId="1675314711" sldId="950"/>
            <ac:cxnSpMk id="42" creationId="{99DFEA7D-482F-6755-9193-E516C5759B96}"/>
          </ac:cxnSpMkLst>
        </pc:cxnChg>
        <pc:cxnChg chg="mod">
          <ac:chgData name="Phillip Kaufman" userId="c001b2a046940d7c" providerId="LiveId" clId="{5CB25B10-5B1C-4017-B167-ED3104435743}" dt="2024-05-18T03:14:59.860" v="2769"/>
          <ac:cxnSpMkLst>
            <pc:docMk/>
            <pc:sldMk cId="1675314711" sldId="950"/>
            <ac:cxnSpMk id="42" creationId="{A6AFD0A1-18AE-1117-DFC5-45B917808126}"/>
          </ac:cxnSpMkLst>
        </pc:cxnChg>
        <pc:cxnChg chg="mod">
          <ac:chgData name="Phillip Kaufman" userId="c001b2a046940d7c" providerId="LiveId" clId="{5CB25B10-5B1C-4017-B167-ED3104435743}" dt="2024-05-18T03:14:59.860" v="2769"/>
          <ac:cxnSpMkLst>
            <pc:docMk/>
            <pc:sldMk cId="1675314711" sldId="950"/>
            <ac:cxnSpMk id="43" creationId="{50791959-838E-B5D8-A068-B3EEA39E2AAC}"/>
          </ac:cxnSpMkLst>
        </pc:cxnChg>
        <pc:cxnChg chg="mod">
          <ac:chgData name="Phillip Kaufman" userId="c001b2a046940d7c" providerId="LiveId" clId="{5CB25B10-5B1C-4017-B167-ED3104435743}" dt="2024-06-02T23:45:26.505" v="12492"/>
          <ac:cxnSpMkLst>
            <pc:docMk/>
            <pc:sldMk cId="1675314711" sldId="950"/>
            <ac:cxnSpMk id="43" creationId="{834B3F2E-B451-E242-3E22-ACB5F7748F3C}"/>
          </ac:cxnSpMkLst>
        </pc:cxnChg>
        <pc:cxnChg chg="mod">
          <ac:chgData name="Phillip Kaufman" userId="c001b2a046940d7c" providerId="LiveId" clId="{5CB25B10-5B1C-4017-B167-ED3104435743}" dt="2024-05-26T07:05:58.996" v="7580"/>
          <ac:cxnSpMkLst>
            <pc:docMk/>
            <pc:sldMk cId="1675314711" sldId="950"/>
            <ac:cxnSpMk id="43" creationId="{A2700892-C673-C0A6-92C5-0DC5B4E2D67C}"/>
          </ac:cxnSpMkLst>
        </pc:cxnChg>
        <pc:cxnChg chg="mod">
          <ac:chgData name="Phillip Kaufman" userId="c001b2a046940d7c" providerId="LiveId" clId="{5CB25B10-5B1C-4017-B167-ED3104435743}" dt="2024-05-14T06:48:47.734" v="787"/>
          <ac:cxnSpMkLst>
            <pc:docMk/>
            <pc:sldMk cId="1675314711" sldId="950"/>
            <ac:cxnSpMk id="43" creationId="{F7CCCFCB-499C-CC64-E918-6930D996B61F}"/>
          </ac:cxnSpMkLst>
        </pc:cxnChg>
        <pc:cxnChg chg="mod">
          <ac:chgData name="Phillip Kaufman" userId="c001b2a046940d7c" providerId="LiveId" clId="{5CB25B10-5B1C-4017-B167-ED3104435743}" dt="2024-05-18T03:14:59.860" v="2769"/>
          <ac:cxnSpMkLst>
            <pc:docMk/>
            <pc:sldMk cId="1675314711" sldId="950"/>
            <ac:cxnSpMk id="44" creationId="{09B18914-67E8-41D3-03D9-B5AB3B3300B8}"/>
          </ac:cxnSpMkLst>
        </pc:cxnChg>
        <pc:cxnChg chg="mod">
          <ac:chgData name="Phillip Kaufman" userId="c001b2a046940d7c" providerId="LiveId" clId="{5CB25B10-5B1C-4017-B167-ED3104435743}" dt="2024-05-26T07:05:58.996" v="7580"/>
          <ac:cxnSpMkLst>
            <pc:docMk/>
            <pc:sldMk cId="1675314711" sldId="950"/>
            <ac:cxnSpMk id="44" creationId="{4B0743FA-9D12-D2D7-12A9-2307364D387D}"/>
          </ac:cxnSpMkLst>
        </pc:cxnChg>
        <pc:cxnChg chg="mod">
          <ac:chgData name="Phillip Kaufman" userId="c001b2a046940d7c" providerId="LiveId" clId="{5CB25B10-5B1C-4017-B167-ED3104435743}" dt="2024-06-02T23:45:26.505" v="12492"/>
          <ac:cxnSpMkLst>
            <pc:docMk/>
            <pc:sldMk cId="1675314711" sldId="950"/>
            <ac:cxnSpMk id="44" creationId="{92B10336-BD4B-4E81-17FE-5A730968F2A1}"/>
          </ac:cxnSpMkLst>
        </pc:cxnChg>
        <pc:cxnChg chg="mod">
          <ac:chgData name="Phillip Kaufman" userId="c001b2a046940d7c" providerId="LiveId" clId="{5CB25B10-5B1C-4017-B167-ED3104435743}" dt="2024-05-14T06:48:47.734" v="787"/>
          <ac:cxnSpMkLst>
            <pc:docMk/>
            <pc:sldMk cId="1675314711" sldId="950"/>
            <ac:cxnSpMk id="44" creationId="{E7A72690-644F-4871-1861-5BD214A6EEC1}"/>
          </ac:cxnSpMkLst>
        </pc:cxnChg>
        <pc:cxnChg chg="mod">
          <ac:chgData name="Phillip Kaufman" userId="c001b2a046940d7c" providerId="LiveId" clId="{5CB25B10-5B1C-4017-B167-ED3104435743}" dt="2024-05-26T07:05:58.996" v="7580"/>
          <ac:cxnSpMkLst>
            <pc:docMk/>
            <pc:sldMk cId="1675314711" sldId="950"/>
            <ac:cxnSpMk id="45" creationId="{9342B254-97DB-D1FE-3D99-A0388F49393E}"/>
          </ac:cxnSpMkLst>
        </pc:cxnChg>
        <pc:cxnChg chg="mod">
          <ac:chgData name="Phillip Kaufman" userId="c001b2a046940d7c" providerId="LiveId" clId="{5CB25B10-5B1C-4017-B167-ED3104435743}" dt="2024-05-18T03:14:59.860" v="2769"/>
          <ac:cxnSpMkLst>
            <pc:docMk/>
            <pc:sldMk cId="1675314711" sldId="950"/>
            <ac:cxnSpMk id="45" creationId="{B2C5E0C9-63F3-BBFF-06BC-2092B80AC78F}"/>
          </ac:cxnSpMkLst>
        </pc:cxnChg>
        <pc:cxnChg chg="mod">
          <ac:chgData name="Phillip Kaufman" userId="c001b2a046940d7c" providerId="LiveId" clId="{5CB25B10-5B1C-4017-B167-ED3104435743}" dt="2024-05-14T06:48:47.734" v="787"/>
          <ac:cxnSpMkLst>
            <pc:docMk/>
            <pc:sldMk cId="1675314711" sldId="950"/>
            <ac:cxnSpMk id="45" creationId="{DB7D0672-458C-A228-B6E1-0C0DA9447ED9}"/>
          </ac:cxnSpMkLst>
        </pc:cxnChg>
        <pc:cxnChg chg="mod">
          <ac:chgData name="Phillip Kaufman" userId="c001b2a046940d7c" providerId="LiveId" clId="{5CB25B10-5B1C-4017-B167-ED3104435743}" dt="2024-06-02T23:45:26.505" v="12492"/>
          <ac:cxnSpMkLst>
            <pc:docMk/>
            <pc:sldMk cId="1675314711" sldId="950"/>
            <ac:cxnSpMk id="45" creationId="{E1D96D65-4AE8-41F7-C923-6A53ED090B7D}"/>
          </ac:cxnSpMkLst>
        </pc:cxnChg>
        <pc:cxnChg chg="mod">
          <ac:chgData name="Phillip Kaufman" userId="c001b2a046940d7c" providerId="LiveId" clId="{5CB25B10-5B1C-4017-B167-ED3104435743}" dt="2024-05-18T03:14:59.860" v="2769"/>
          <ac:cxnSpMkLst>
            <pc:docMk/>
            <pc:sldMk cId="1675314711" sldId="950"/>
            <ac:cxnSpMk id="46" creationId="{68298CAB-6088-4794-A143-81A84FA27CAB}"/>
          </ac:cxnSpMkLst>
        </pc:cxnChg>
        <pc:cxnChg chg="mod">
          <ac:chgData name="Phillip Kaufman" userId="c001b2a046940d7c" providerId="LiveId" clId="{5CB25B10-5B1C-4017-B167-ED3104435743}" dt="2024-05-14T06:48:47.734" v="787"/>
          <ac:cxnSpMkLst>
            <pc:docMk/>
            <pc:sldMk cId="1675314711" sldId="950"/>
            <ac:cxnSpMk id="46" creationId="{74B61332-715C-D0C5-A840-BF7FE47F25E3}"/>
          </ac:cxnSpMkLst>
        </pc:cxnChg>
        <pc:cxnChg chg="mod">
          <ac:chgData name="Phillip Kaufman" userId="c001b2a046940d7c" providerId="LiveId" clId="{5CB25B10-5B1C-4017-B167-ED3104435743}" dt="2024-05-26T07:05:58.996" v="7580"/>
          <ac:cxnSpMkLst>
            <pc:docMk/>
            <pc:sldMk cId="1675314711" sldId="950"/>
            <ac:cxnSpMk id="46" creationId="{C959049C-79A7-B24D-9723-62AC9E6113AF}"/>
          </ac:cxnSpMkLst>
        </pc:cxnChg>
        <pc:cxnChg chg="mod">
          <ac:chgData name="Phillip Kaufman" userId="c001b2a046940d7c" providerId="LiveId" clId="{5CB25B10-5B1C-4017-B167-ED3104435743}" dt="2024-05-26T07:05:58.996" v="7580"/>
          <ac:cxnSpMkLst>
            <pc:docMk/>
            <pc:sldMk cId="1675314711" sldId="950"/>
            <ac:cxnSpMk id="47" creationId="{0351AFE6-74DE-BBC7-E80E-474941E83CB5}"/>
          </ac:cxnSpMkLst>
        </pc:cxnChg>
        <pc:cxnChg chg="mod">
          <ac:chgData name="Phillip Kaufman" userId="c001b2a046940d7c" providerId="LiveId" clId="{5CB25B10-5B1C-4017-B167-ED3104435743}" dt="2024-05-18T03:14:59.860" v="2769"/>
          <ac:cxnSpMkLst>
            <pc:docMk/>
            <pc:sldMk cId="1675314711" sldId="950"/>
            <ac:cxnSpMk id="47" creationId="{5D73928D-8869-7C01-17B4-44D9B9076B57}"/>
          </ac:cxnSpMkLst>
        </pc:cxnChg>
        <pc:cxnChg chg="mod">
          <ac:chgData name="Phillip Kaufman" userId="c001b2a046940d7c" providerId="LiveId" clId="{5CB25B10-5B1C-4017-B167-ED3104435743}" dt="2024-05-14T06:48:47.734" v="787"/>
          <ac:cxnSpMkLst>
            <pc:docMk/>
            <pc:sldMk cId="1675314711" sldId="950"/>
            <ac:cxnSpMk id="47" creationId="{7FCB6371-F273-058C-4BEF-85776A0B0428}"/>
          </ac:cxnSpMkLst>
        </pc:cxnChg>
        <pc:cxnChg chg="mod">
          <ac:chgData name="Phillip Kaufman" userId="c001b2a046940d7c" providerId="LiveId" clId="{5CB25B10-5B1C-4017-B167-ED3104435743}" dt="2024-05-26T07:05:58.996" v="7580"/>
          <ac:cxnSpMkLst>
            <pc:docMk/>
            <pc:sldMk cId="1675314711" sldId="950"/>
            <ac:cxnSpMk id="48" creationId="{07DCE304-45EE-8B83-9EF8-714AFD2BF698}"/>
          </ac:cxnSpMkLst>
        </pc:cxnChg>
        <pc:cxnChg chg="mod">
          <ac:chgData name="Phillip Kaufman" userId="c001b2a046940d7c" providerId="LiveId" clId="{5CB25B10-5B1C-4017-B167-ED3104435743}" dt="2024-05-14T06:48:47.734" v="787"/>
          <ac:cxnSpMkLst>
            <pc:docMk/>
            <pc:sldMk cId="1675314711" sldId="950"/>
            <ac:cxnSpMk id="48" creationId="{8B5D6D77-D9A3-7692-E633-5A34C8DB5FD2}"/>
          </ac:cxnSpMkLst>
        </pc:cxnChg>
        <pc:cxnChg chg="mod">
          <ac:chgData name="Phillip Kaufman" userId="c001b2a046940d7c" providerId="LiveId" clId="{5CB25B10-5B1C-4017-B167-ED3104435743}" dt="2024-05-18T03:14:59.860" v="2769"/>
          <ac:cxnSpMkLst>
            <pc:docMk/>
            <pc:sldMk cId="1675314711" sldId="950"/>
            <ac:cxnSpMk id="48" creationId="{FA46E502-C233-1F53-76A8-774A9E089625}"/>
          </ac:cxnSpMkLst>
        </pc:cxnChg>
        <pc:cxnChg chg="mod">
          <ac:chgData name="Phillip Kaufman" userId="c001b2a046940d7c" providerId="LiveId" clId="{5CB25B10-5B1C-4017-B167-ED3104435743}" dt="2024-05-26T07:05:58.996" v="7580"/>
          <ac:cxnSpMkLst>
            <pc:docMk/>
            <pc:sldMk cId="1675314711" sldId="950"/>
            <ac:cxnSpMk id="49" creationId="{68F9ECC7-7D74-9FF4-AF40-6FBBF21F44A6}"/>
          </ac:cxnSpMkLst>
        </pc:cxnChg>
        <pc:cxnChg chg="mod">
          <ac:chgData name="Phillip Kaufman" userId="c001b2a046940d7c" providerId="LiveId" clId="{5CB25B10-5B1C-4017-B167-ED3104435743}" dt="2024-06-02T23:45:26.505" v="12492"/>
          <ac:cxnSpMkLst>
            <pc:docMk/>
            <pc:sldMk cId="1675314711" sldId="950"/>
            <ac:cxnSpMk id="49" creationId="{D67E099E-5BBE-FC72-99B7-058972216E01}"/>
          </ac:cxnSpMkLst>
        </pc:cxnChg>
        <pc:cxnChg chg="mod">
          <ac:chgData name="Phillip Kaufman" userId="c001b2a046940d7c" providerId="LiveId" clId="{5CB25B10-5B1C-4017-B167-ED3104435743}" dt="2024-05-18T03:14:59.860" v="2769"/>
          <ac:cxnSpMkLst>
            <pc:docMk/>
            <pc:sldMk cId="1675314711" sldId="950"/>
            <ac:cxnSpMk id="49" creationId="{E71B2818-2CD2-3D47-7225-415A941B9E0A}"/>
          </ac:cxnSpMkLst>
        </pc:cxnChg>
        <pc:cxnChg chg="mod">
          <ac:chgData name="Phillip Kaufman" userId="c001b2a046940d7c" providerId="LiveId" clId="{5CB25B10-5B1C-4017-B167-ED3104435743}" dt="2024-05-26T07:05:58.996" v="7580"/>
          <ac:cxnSpMkLst>
            <pc:docMk/>
            <pc:sldMk cId="1675314711" sldId="950"/>
            <ac:cxnSpMk id="51" creationId="{096844E9-2F6B-B525-5D3B-280718576445}"/>
          </ac:cxnSpMkLst>
        </pc:cxnChg>
        <pc:cxnChg chg="mod">
          <ac:chgData name="Phillip Kaufman" userId="c001b2a046940d7c" providerId="LiveId" clId="{5CB25B10-5B1C-4017-B167-ED3104435743}" dt="2024-05-18T03:14:59.860" v="2769"/>
          <ac:cxnSpMkLst>
            <pc:docMk/>
            <pc:sldMk cId="1675314711" sldId="950"/>
            <ac:cxnSpMk id="51" creationId="{43135670-565E-E0DC-068E-95B053010316}"/>
          </ac:cxnSpMkLst>
        </pc:cxnChg>
        <pc:cxnChg chg="mod">
          <ac:chgData name="Phillip Kaufman" userId="c001b2a046940d7c" providerId="LiveId" clId="{5CB25B10-5B1C-4017-B167-ED3104435743}" dt="2024-06-02T23:45:26.505" v="12492"/>
          <ac:cxnSpMkLst>
            <pc:docMk/>
            <pc:sldMk cId="1675314711" sldId="950"/>
            <ac:cxnSpMk id="51" creationId="{EB887819-B992-C340-EDE9-8F3D6D87A537}"/>
          </ac:cxnSpMkLst>
        </pc:cxnChg>
        <pc:cxnChg chg="mod">
          <ac:chgData name="Phillip Kaufman" userId="c001b2a046940d7c" providerId="LiveId" clId="{5CB25B10-5B1C-4017-B167-ED3104435743}" dt="2024-05-18T03:14:59.860" v="2769"/>
          <ac:cxnSpMkLst>
            <pc:docMk/>
            <pc:sldMk cId="1675314711" sldId="950"/>
            <ac:cxnSpMk id="52" creationId="{51D00831-B8FA-53D3-5C12-89BDC027FFBC}"/>
          </ac:cxnSpMkLst>
        </pc:cxnChg>
        <pc:cxnChg chg="mod">
          <ac:chgData name="Phillip Kaufman" userId="c001b2a046940d7c" providerId="LiveId" clId="{5CB25B10-5B1C-4017-B167-ED3104435743}" dt="2024-05-26T07:05:58.996" v="7580"/>
          <ac:cxnSpMkLst>
            <pc:docMk/>
            <pc:sldMk cId="1675314711" sldId="950"/>
            <ac:cxnSpMk id="52" creationId="{8D0126AE-B77D-606D-0A3A-651E6C730C5E}"/>
          </ac:cxnSpMkLst>
        </pc:cxnChg>
        <pc:cxnChg chg="mod">
          <ac:chgData name="Phillip Kaufman" userId="c001b2a046940d7c" providerId="LiveId" clId="{5CB25B10-5B1C-4017-B167-ED3104435743}" dt="2024-05-14T06:48:47.734" v="787"/>
          <ac:cxnSpMkLst>
            <pc:docMk/>
            <pc:sldMk cId="1675314711" sldId="950"/>
            <ac:cxnSpMk id="53" creationId="{141658F7-529B-B508-153D-93620174021D}"/>
          </ac:cxnSpMkLst>
        </pc:cxnChg>
        <pc:cxnChg chg="mod">
          <ac:chgData name="Phillip Kaufman" userId="c001b2a046940d7c" providerId="LiveId" clId="{5CB25B10-5B1C-4017-B167-ED3104435743}" dt="2024-05-26T07:05:58.996" v="7580"/>
          <ac:cxnSpMkLst>
            <pc:docMk/>
            <pc:sldMk cId="1675314711" sldId="950"/>
            <ac:cxnSpMk id="53" creationId="{5DFD37B3-6649-BCB2-4C9B-ADB650ADB068}"/>
          </ac:cxnSpMkLst>
        </pc:cxnChg>
        <pc:cxnChg chg="mod">
          <ac:chgData name="Phillip Kaufman" userId="c001b2a046940d7c" providerId="LiveId" clId="{5CB25B10-5B1C-4017-B167-ED3104435743}" dt="2024-05-18T03:14:59.860" v="2769"/>
          <ac:cxnSpMkLst>
            <pc:docMk/>
            <pc:sldMk cId="1675314711" sldId="950"/>
            <ac:cxnSpMk id="53" creationId="{8B70DAD9-62FC-F4E2-3789-E969E52C5550}"/>
          </ac:cxnSpMkLst>
        </pc:cxnChg>
        <pc:cxnChg chg="mod">
          <ac:chgData name="Phillip Kaufman" userId="c001b2a046940d7c" providerId="LiveId" clId="{5CB25B10-5B1C-4017-B167-ED3104435743}" dt="2024-05-26T07:05:58.996" v="7580"/>
          <ac:cxnSpMkLst>
            <pc:docMk/>
            <pc:sldMk cId="1675314711" sldId="950"/>
            <ac:cxnSpMk id="54" creationId="{32666024-57E0-B241-BF98-D976A53D3BF4}"/>
          </ac:cxnSpMkLst>
        </pc:cxnChg>
        <pc:cxnChg chg="mod">
          <ac:chgData name="Phillip Kaufman" userId="c001b2a046940d7c" providerId="LiveId" clId="{5CB25B10-5B1C-4017-B167-ED3104435743}" dt="2024-05-14T06:48:47.734" v="787"/>
          <ac:cxnSpMkLst>
            <pc:docMk/>
            <pc:sldMk cId="1675314711" sldId="950"/>
            <ac:cxnSpMk id="54" creationId="{426604D1-2C87-C7CB-E7B3-A627EAE3B217}"/>
          </ac:cxnSpMkLst>
        </pc:cxnChg>
        <pc:cxnChg chg="mod">
          <ac:chgData name="Phillip Kaufman" userId="c001b2a046940d7c" providerId="LiveId" clId="{5CB25B10-5B1C-4017-B167-ED3104435743}" dt="2024-05-18T03:14:59.860" v="2769"/>
          <ac:cxnSpMkLst>
            <pc:docMk/>
            <pc:sldMk cId="1675314711" sldId="950"/>
            <ac:cxnSpMk id="54" creationId="{4DD824FA-719E-9651-A3C0-C12FF76896DD}"/>
          </ac:cxnSpMkLst>
        </pc:cxnChg>
        <pc:cxnChg chg="mod">
          <ac:chgData name="Phillip Kaufman" userId="c001b2a046940d7c" providerId="LiveId" clId="{5CB25B10-5B1C-4017-B167-ED3104435743}" dt="2024-05-26T07:05:58.996" v="7580"/>
          <ac:cxnSpMkLst>
            <pc:docMk/>
            <pc:sldMk cId="1675314711" sldId="950"/>
            <ac:cxnSpMk id="55" creationId="{62CFD787-91E0-5433-CFC6-FA52CAF2F25F}"/>
          </ac:cxnSpMkLst>
        </pc:cxnChg>
        <pc:cxnChg chg="mod">
          <ac:chgData name="Phillip Kaufman" userId="c001b2a046940d7c" providerId="LiveId" clId="{5CB25B10-5B1C-4017-B167-ED3104435743}" dt="2024-05-26T07:05:58.996" v="7580"/>
          <ac:cxnSpMkLst>
            <pc:docMk/>
            <pc:sldMk cId="1675314711" sldId="950"/>
            <ac:cxnSpMk id="56" creationId="{612F0356-FAE6-8B74-F93E-D4FBD8BF9F12}"/>
          </ac:cxnSpMkLst>
        </pc:cxnChg>
        <pc:cxnChg chg="mod">
          <ac:chgData name="Phillip Kaufman" userId="c001b2a046940d7c" providerId="LiveId" clId="{5CB25B10-5B1C-4017-B167-ED3104435743}" dt="2024-05-26T07:05:58.996" v="7580"/>
          <ac:cxnSpMkLst>
            <pc:docMk/>
            <pc:sldMk cId="1675314711" sldId="950"/>
            <ac:cxnSpMk id="57" creationId="{BE8AA103-0172-70F1-D231-A05E60475317}"/>
          </ac:cxnSpMkLst>
        </pc:cxnChg>
        <pc:cxnChg chg="mod">
          <ac:chgData name="Phillip Kaufman" userId="c001b2a046940d7c" providerId="LiveId" clId="{5CB25B10-5B1C-4017-B167-ED3104435743}" dt="2024-05-26T07:05:58.996" v="7580"/>
          <ac:cxnSpMkLst>
            <pc:docMk/>
            <pc:sldMk cId="1675314711" sldId="950"/>
            <ac:cxnSpMk id="58" creationId="{3B38AFA3-9601-6781-7D65-A33F62F1A230}"/>
          </ac:cxnSpMkLst>
        </pc:cxnChg>
        <pc:cxnChg chg="mod">
          <ac:chgData name="Phillip Kaufman" userId="c001b2a046940d7c" providerId="LiveId" clId="{5CB25B10-5B1C-4017-B167-ED3104435743}" dt="2024-06-02T23:45:26.505" v="12492"/>
          <ac:cxnSpMkLst>
            <pc:docMk/>
            <pc:sldMk cId="1675314711" sldId="950"/>
            <ac:cxnSpMk id="58" creationId="{E8D84BE2-F077-0320-1287-4B83FF15D4A9}"/>
          </ac:cxnSpMkLst>
        </pc:cxnChg>
        <pc:cxnChg chg="mod">
          <ac:chgData name="Phillip Kaufman" userId="c001b2a046940d7c" providerId="LiveId" clId="{5CB25B10-5B1C-4017-B167-ED3104435743}" dt="2024-05-26T07:05:58.996" v="7580"/>
          <ac:cxnSpMkLst>
            <pc:docMk/>
            <pc:sldMk cId="1675314711" sldId="950"/>
            <ac:cxnSpMk id="59" creationId="{AE2E4B5E-AD79-9312-D778-FB41D474774C}"/>
          </ac:cxnSpMkLst>
        </pc:cxnChg>
        <pc:cxnChg chg="mod">
          <ac:chgData name="Phillip Kaufman" userId="c001b2a046940d7c" providerId="LiveId" clId="{5CB25B10-5B1C-4017-B167-ED3104435743}" dt="2024-06-02T23:45:26.505" v="12492"/>
          <ac:cxnSpMkLst>
            <pc:docMk/>
            <pc:sldMk cId="1675314711" sldId="950"/>
            <ac:cxnSpMk id="59" creationId="{F6216FFC-2657-6013-1B81-5ED74C5F7428}"/>
          </ac:cxnSpMkLst>
        </pc:cxnChg>
        <pc:cxnChg chg="mod">
          <ac:chgData name="Phillip Kaufman" userId="c001b2a046940d7c" providerId="LiveId" clId="{5CB25B10-5B1C-4017-B167-ED3104435743}" dt="2024-05-26T07:05:58.996" v="7580"/>
          <ac:cxnSpMkLst>
            <pc:docMk/>
            <pc:sldMk cId="1675314711" sldId="950"/>
            <ac:cxnSpMk id="60" creationId="{7DF64F9B-98DE-C887-69F1-4557A96A12AA}"/>
          </ac:cxnSpMkLst>
        </pc:cxnChg>
        <pc:cxnChg chg="mod">
          <ac:chgData name="Phillip Kaufman" userId="c001b2a046940d7c" providerId="LiveId" clId="{5CB25B10-5B1C-4017-B167-ED3104435743}" dt="2024-05-26T07:05:58.996" v="7580"/>
          <ac:cxnSpMkLst>
            <pc:docMk/>
            <pc:sldMk cId="1675314711" sldId="950"/>
            <ac:cxnSpMk id="61" creationId="{2077C590-23FC-6D7A-74D8-416F4356A388}"/>
          </ac:cxnSpMkLst>
        </pc:cxnChg>
        <pc:cxnChg chg="mod">
          <ac:chgData name="Phillip Kaufman" userId="c001b2a046940d7c" providerId="LiveId" clId="{5CB25B10-5B1C-4017-B167-ED3104435743}" dt="2024-06-02T23:45:26.505" v="12492"/>
          <ac:cxnSpMkLst>
            <pc:docMk/>
            <pc:sldMk cId="1675314711" sldId="950"/>
            <ac:cxnSpMk id="62" creationId="{0117C373-CD6C-8B65-E9CD-1227B0E7A9E1}"/>
          </ac:cxnSpMkLst>
        </pc:cxnChg>
        <pc:cxnChg chg="mod">
          <ac:chgData name="Phillip Kaufman" userId="c001b2a046940d7c" providerId="LiveId" clId="{5CB25B10-5B1C-4017-B167-ED3104435743}" dt="2024-05-26T07:05:58.996" v="7580"/>
          <ac:cxnSpMkLst>
            <pc:docMk/>
            <pc:sldMk cId="1675314711" sldId="950"/>
            <ac:cxnSpMk id="62" creationId="{A3EF9364-2F12-73FA-D560-AA4F228F2724}"/>
          </ac:cxnSpMkLst>
        </pc:cxnChg>
        <pc:cxnChg chg="mod">
          <ac:chgData name="Phillip Kaufman" userId="c001b2a046940d7c" providerId="LiveId" clId="{5CB25B10-5B1C-4017-B167-ED3104435743}" dt="2024-05-26T07:05:58.996" v="7580"/>
          <ac:cxnSpMkLst>
            <pc:docMk/>
            <pc:sldMk cId="1675314711" sldId="950"/>
            <ac:cxnSpMk id="63" creationId="{1A473273-985E-0A30-ABB9-9D119F898A87}"/>
          </ac:cxnSpMkLst>
        </pc:cxnChg>
        <pc:cxnChg chg="mod">
          <ac:chgData name="Phillip Kaufman" userId="c001b2a046940d7c" providerId="LiveId" clId="{5CB25B10-5B1C-4017-B167-ED3104435743}" dt="2024-06-02T23:45:26.505" v="12492"/>
          <ac:cxnSpMkLst>
            <pc:docMk/>
            <pc:sldMk cId="1675314711" sldId="950"/>
            <ac:cxnSpMk id="63" creationId="{E7A7EFC7-B2A7-C454-203F-BC5CD3603060}"/>
          </ac:cxnSpMkLst>
        </pc:cxnChg>
        <pc:cxnChg chg="mod">
          <ac:chgData name="Phillip Kaufman" userId="c001b2a046940d7c" providerId="LiveId" clId="{5CB25B10-5B1C-4017-B167-ED3104435743}" dt="2024-05-18T03:14:59.860" v="2769"/>
          <ac:cxnSpMkLst>
            <pc:docMk/>
            <pc:sldMk cId="1675314711" sldId="950"/>
            <ac:cxnSpMk id="128" creationId="{67573DAB-3F87-98C4-FE5C-39755AD70B12}"/>
          </ac:cxnSpMkLst>
        </pc:cxnChg>
        <pc:cxnChg chg="mod">
          <ac:chgData name="Phillip Kaufman" userId="c001b2a046940d7c" providerId="LiveId" clId="{5CB25B10-5B1C-4017-B167-ED3104435743}" dt="2024-05-18T03:14:59.860" v="2769"/>
          <ac:cxnSpMkLst>
            <pc:docMk/>
            <pc:sldMk cId="1675314711" sldId="950"/>
            <ac:cxnSpMk id="129" creationId="{E2372685-C274-C29B-C0A2-A050FAA767AB}"/>
          </ac:cxnSpMkLst>
        </pc:cxnChg>
        <pc:cxnChg chg="mod">
          <ac:chgData name="Phillip Kaufman" userId="c001b2a046940d7c" providerId="LiveId" clId="{5CB25B10-5B1C-4017-B167-ED3104435743}" dt="2024-05-18T03:14:59.860" v="2769"/>
          <ac:cxnSpMkLst>
            <pc:docMk/>
            <pc:sldMk cId="1675314711" sldId="950"/>
            <ac:cxnSpMk id="133" creationId="{1155EEA9-ABB6-64D5-B969-75124B19FEFE}"/>
          </ac:cxnSpMkLst>
        </pc:cxnChg>
        <pc:cxnChg chg="mod">
          <ac:chgData name="Phillip Kaufman" userId="c001b2a046940d7c" providerId="LiveId" clId="{5CB25B10-5B1C-4017-B167-ED3104435743}" dt="2024-05-18T03:14:59.860" v="2769"/>
          <ac:cxnSpMkLst>
            <pc:docMk/>
            <pc:sldMk cId="1675314711" sldId="950"/>
            <ac:cxnSpMk id="134" creationId="{E65C64C4-1BA0-4382-76EE-8BE8D4264847}"/>
          </ac:cxnSpMkLst>
        </pc:cxnChg>
        <pc:cxnChg chg="mod">
          <ac:chgData name="Phillip Kaufman" userId="c001b2a046940d7c" providerId="LiveId" clId="{5CB25B10-5B1C-4017-B167-ED3104435743}" dt="2024-05-26T07:05:58.996" v="7580"/>
          <ac:cxnSpMkLst>
            <pc:docMk/>
            <pc:sldMk cId="1675314711" sldId="950"/>
            <ac:cxnSpMk id="192" creationId="{D006BF09-3F80-C75F-02DB-172480D78915}"/>
          </ac:cxnSpMkLst>
        </pc:cxnChg>
        <pc:cxnChg chg="mod">
          <ac:chgData name="Phillip Kaufman" userId="c001b2a046940d7c" providerId="LiveId" clId="{5CB25B10-5B1C-4017-B167-ED3104435743}" dt="2024-05-26T07:05:58.996" v="7580"/>
          <ac:cxnSpMkLst>
            <pc:docMk/>
            <pc:sldMk cId="1675314711" sldId="950"/>
            <ac:cxnSpMk id="193" creationId="{BA2C64E7-88C5-8B40-0F00-F0BAB1BF8362}"/>
          </ac:cxnSpMkLst>
        </pc:cxnChg>
        <pc:cxnChg chg="mod">
          <ac:chgData name="Phillip Kaufman" userId="c001b2a046940d7c" providerId="LiveId" clId="{5CB25B10-5B1C-4017-B167-ED3104435743}" dt="2024-06-02T23:45:26.505" v="12492"/>
          <ac:cxnSpMkLst>
            <pc:docMk/>
            <pc:sldMk cId="1675314711" sldId="950"/>
            <ac:cxnSpMk id="194" creationId="{510E0297-425C-991E-9A2C-976A7EE4FD58}"/>
          </ac:cxnSpMkLst>
        </pc:cxnChg>
        <pc:cxnChg chg="mod">
          <ac:chgData name="Phillip Kaufman" userId="c001b2a046940d7c" providerId="LiveId" clId="{5CB25B10-5B1C-4017-B167-ED3104435743}" dt="2024-05-26T07:05:58.996" v="7580"/>
          <ac:cxnSpMkLst>
            <pc:docMk/>
            <pc:sldMk cId="1675314711" sldId="950"/>
            <ac:cxnSpMk id="194" creationId="{79CD5E66-F247-DBA6-53EB-E85CDDA3E71D}"/>
          </ac:cxnSpMkLst>
        </pc:cxnChg>
        <pc:cxnChg chg="mod">
          <ac:chgData name="Phillip Kaufman" userId="c001b2a046940d7c" providerId="LiveId" clId="{5CB25B10-5B1C-4017-B167-ED3104435743}" dt="2024-05-26T07:05:58.996" v="7580"/>
          <ac:cxnSpMkLst>
            <pc:docMk/>
            <pc:sldMk cId="1675314711" sldId="950"/>
            <ac:cxnSpMk id="195" creationId="{2C2A362A-A118-4E29-6C43-D09CE8091076}"/>
          </ac:cxnSpMkLst>
        </pc:cxnChg>
        <pc:cxnChg chg="mod">
          <ac:chgData name="Phillip Kaufman" userId="c001b2a046940d7c" providerId="LiveId" clId="{5CB25B10-5B1C-4017-B167-ED3104435743}" dt="2024-06-02T23:45:26.505" v="12492"/>
          <ac:cxnSpMkLst>
            <pc:docMk/>
            <pc:sldMk cId="1675314711" sldId="950"/>
            <ac:cxnSpMk id="195" creationId="{8AFB017F-A2EE-CAFE-F74F-0EEB2DFC1D9B}"/>
          </ac:cxnSpMkLst>
        </pc:cxnChg>
        <pc:cxnChg chg="mod">
          <ac:chgData name="Phillip Kaufman" userId="c001b2a046940d7c" providerId="LiveId" clId="{5CB25B10-5B1C-4017-B167-ED3104435743}" dt="2024-05-26T07:05:58.711" v="7579" actId="478"/>
          <ac:cxnSpMkLst>
            <pc:docMk/>
            <pc:sldMk cId="1675314711" sldId="950"/>
            <ac:cxnSpMk id="204" creationId="{F2E73980-A249-B610-576F-6ABFC293AC2C}"/>
          </ac:cxnSpMkLst>
        </pc:cxnChg>
        <pc:cxnChg chg="mod">
          <ac:chgData name="Phillip Kaufman" userId="c001b2a046940d7c" providerId="LiveId" clId="{5CB25B10-5B1C-4017-B167-ED3104435743}" dt="2024-05-26T07:05:58.711" v="7579" actId="478"/>
          <ac:cxnSpMkLst>
            <pc:docMk/>
            <pc:sldMk cId="1675314711" sldId="950"/>
            <ac:cxnSpMk id="205" creationId="{7A414D4F-322C-7338-B39D-8859145628B1}"/>
          </ac:cxnSpMkLst>
        </pc:cxnChg>
        <pc:cxnChg chg="mod">
          <ac:chgData name="Phillip Kaufman" userId="c001b2a046940d7c" providerId="LiveId" clId="{5CB25B10-5B1C-4017-B167-ED3104435743}" dt="2024-06-02T23:45:29.384" v="12493" actId="478"/>
          <ac:cxnSpMkLst>
            <pc:docMk/>
            <pc:sldMk cId="1675314711" sldId="950"/>
            <ac:cxnSpMk id="205" creationId="{7EC2B521-3776-4059-373B-A992774CDC90}"/>
          </ac:cxnSpMkLst>
        </pc:cxnChg>
        <pc:cxnChg chg="mod">
          <ac:chgData name="Phillip Kaufman" userId="c001b2a046940d7c" providerId="LiveId" clId="{5CB25B10-5B1C-4017-B167-ED3104435743}" dt="2024-06-02T23:45:29.384" v="12493" actId="478"/>
          <ac:cxnSpMkLst>
            <pc:docMk/>
            <pc:sldMk cId="1675314711" sldId="950"/>
            <ac:cxnSpMk id="206" creationId="{8CA65AB4-0BD0-87C2-FAFA-C247DF6BE923}"/>
          </ac:cxnSpMkLst>
        </pc:cxnChg>
        <pc:cxnChg chg="mod">
          <ac:chgData name="Phillip Kaufman" userId="c001b2a046940d7c" providerId="LiveId" clId="{5CB25B10-5B1C-4017-B167-ED3104435743}" dt="2024-05-26T07:05:58.711" v="7579" actId="478"/>
          <ac:cxnSpMkLst>
            <pc:docMk/>
            <pc:sldMk cId="1675314711" sldId="950"/>
            <ac:cxnSpMk id="208" creationId="{C87C2687-E6D0-B959-5766-C5796B70484F}"/>
          </ac:cxnSpMkLst>
        </pc:cxnChg>
        <pc:cxnChg chg="mod">
          <ac:chgData name="Phillip Kaufman" userId="c001b2a046940d7c" providerId="LiveId" clId="{5CB25B10-5B1C-4017-B167-ED3104435743}" dt="2024-05-26T07:05:58.711" v="7579" actId="478"/>
          <ac:cxnSpMkLst>
            <pc:docMk/>
            <pc:sldMk cId="1675314711" sldId="950"/>
            <ac:cxnSpMk id="209" creationId="{068C3D0F-F9D7-F95B-2166-870E7CFD5F21}"/>
          </ac:cxnSpMkLst>
        </pc:cxnChg>
        <pc:cxnChg chg="mod">
          <ac:chgData name="Phillip Kaufman" userId="c001b2a046940d7c" providerId="LiveId" clId="{5CB25B10-5B1C-4017-B167-ED3104435743}" dt="2024-06-02T23:45:29.384" v="12493" actId="478"/>
          <ac:cxnSpMkLst>
            <pc:docMk/>
            <pc:sldMk cId="1675314711" sldId="950"/>
            <ac:cxnSpMk id="209" creationId="{5632B8C6-C5B8-1A74-AFAF-4154A560C170}"/>
          </ac:cxnSpMkLst>
        </pc:cxnChg>
        <pc:cxnChg chg="mod">
          <ac:chgData name="Phillip Kaufman" userId="c001b2a046940d7c" providerId="LiveId" clId="{5CB25B10-5B1C-4017-B167-ED3104435743}" dt="2024-06-02T23:45:29.384" v="12493" actId="478"/>
          <ac:cxnSpMkLst>
            <pc:docMk/>
            <pc:sldMk cId="1675314711" sldId="950"/>
            <ac:cxnSpMk id="210" creationId="{E965D382-3EC5-E2AF-557E-8FBBA2970E17}"/>
          </ac:cxnSpMkLst>
        </pc:cxnChg>
        <pc:cxnChg chg="mod">
          <ac:chgData name="Phillip Kaufman" userId="c001b2a046940d7c" providerId="LiveId" clId="{5CB25B10-5B1C-4017-B167-ED3104435743}" dt="2024-05-26T07:05:58.711" v="7579" actId="478"/>
          <ac:cxnSpMkLst>
            <pc:docMk/>
            <pc:sldMk cId="1675314711" sldId="950"/>
            <ac:cxnSpMk id="212" creationId="{0B4086E7-EAA8-33EC-2211-7E7AF87AE74C}"/>
          </ac:cxnSpMkLst>
        </pc:cxnChg>
        <pc:cxnChg chg="mod">
          <ac:chgData name="Phillip Kaufman" userId="c001b2a046940d7c" providerId="LiveId" clId="{5CB25B10-5B1C-4017-B167-ED3104435743}" dt="2024-06-02T23:45:29.384" v="12493" actId="478"/>
          <ac:cxnSpMkLst>
            <pc:docMk/>
            <pc:sldMk cId="1675314711" sldId="950"/>
            <ac:cxnSpMk id="213" creationId="{429FBFA0-E185-CEF9-EF49-1447C296E1C7}"/>
          </ac:cxnSpMkLst>
        </pc:cxnChg>
        <pc:cxnChg chg="mod">
          <ac:chgData name="Phillip Kaufman" userId="c001b2a046940d7c" providerId="LiveId" clId="{5CB25B10-5B1C-4017-B167-ED3104435743}" dt="2024-05-26T07:05:58.711" v="7579" actId="478"/>
          <ac:cxnSpMkLst>
            <pc:docMk/>
            <pc:sldMk cId="1675314711" sldId="950"/>
            <ac:cxnSpMk id="213" creationId="{74B16385-C1CE-5588-AF2E-177E1B96F492}"/>
          </ac:cxnSpMkLst>
        </pc:cxnChg>
        <pc:cxnChg chg="mod">
          <ac:chgData name="Phillip Kaufman" userId="c001b2a046940d7c" providerId="LiveId" clId="{5CB25B10-5B1C-4017-B167-ED3104435743}" dt="2024-06-02T23:45:29.384" v="12493" actId="478"/>
          <ac:cxnSpMkLst>
            <pc:docMk/>
            <pc:sldMk cId="1675314711" sldId="950"/>
            <ac:cxnSpMk id="214" creationId="{2B2A82C7-ED8C-EEF4-F815-E1810C17E702}"/>
          </ac:cxnSpMkLst>
        </pc:cxnChg>
        <pc:cxnChg chg="mod">
          <ac:chgData name="Phillip Kaufman" userId="c001b2a046940d7c" providerId="LiveId" clId="{5CB25B10-5B1C-4017-B167-ED3104435743}" dt="2024-05-26T07:05:58.711" v="7579" actId="478"/>
          <ac:cxnSpMkLst>
            <pc:docMk/>
            <pc:sldMk cId="1675314711" sldId="950"/>
            <ac:cxnSpMk id="216" creationId="{420F4659-8885-B1E7-89F3-15883EDF4B47}"/>
          </ac:cxnSpMkLst>
        </pc:cxnChg>
        <pc:cxnChg chg="mod">
          <ac:chgData name="Phillip Kaufman" userId="c001b2a046940d7c" providerId="LiveId" clId="{5CB25B10-5B1C-4017-B167-ED3104435743}" dt="2024-06-02T23:45:29.384" v="12493" actId="478"/>
          <ac:cxnSpMkLst>
            <pc:docMk/>
            <pc:sldMk cId="1675314711" sldId="950"/>
            <ac:cxnSpMk id="217" creationId="{AFA2D72D-E2D2-920A-2B3B-099ECD567C4A}"/>
          </ac:cxnSpMkLst>
        </pc:cxnChg>
        <pc:cxnChg chg="mod">
          <ac:chgData name="Phillip Kaufman" userId="c001b2a046940d7c" providerId="LiveId" clId="{5CB25B10-5B1C-4017-B167-ED3104435743}" dt="2024-05-26T07:05:58.711" v="7579" actId="478"/>
          <ac:cxnSpMkLst>
            <pc:docMk/>
            <pc:sldMk cId="1675314711" sldId="950"/>
            <ac:cxnSpMk id="217" creationId="{CA508567-DD37-4F7A-B5D0-495E3BF7F92D}"/>
          </ac:cxnSpMkLst>
        </pc:cxnChg>
        <pc:cxnChg chg="mod">
          <ac:chgData name="Phillip Kaufman" userId="c001b2a046940d7c" providerId="LiveId" clId="{5CB25B10-5B1C-4017-B167-ED3104435743}" dt="2024-06-02T23:45:29.384" v="12493" actId="478"/>
          <ac:cxnSpMkLst>
            <pc:docMk/>
            <pc:sldMk cId="1675314711" sldId="950"/>
            <ac:cxnSpMk id="218" creationId="{1E982D1D-79B7-120B-2249-21DEE9D70463}"/>
          </ac:cxnSpMkLst>
        </pc:cxnChg>
        <pc:cxnChg chg="mod">
          <ac:chgData name="Phillip Kaufman" userId="c001b2a046940d7c" providerId="LiveId" clId="{5CB25B10-5B1C-4017-B167-ED3104435743}" dt="2024-05-26T07:05:58.711" v="7579" actId="478"/>
          <ac:cxnSpMkLst>
            <pc:docMk/>
            <pc:sldMk cId="1675314711" sldId="950"/>
            <ac:cxnSpMk id="220" creationId="{B1E5B402-A196-5265-277F-E3FB4DDC7924}"/>
          </ac:cxnSpMkLst>
        </pc:cxnChg>
        <pc:cxnChg chg="mod">
          <ac:chgData name="Phillip Kaufman" userId="c001b2a046940d7c" providerId="LiveId" clId="{5CB25B10-5B1C-4017-B167-ED3104435743}" dt="2024-06-02T23:45:29.384" v="12493" actId="478"/>
          <ac:cxnSpMkLst>
            <pc:docMk/>
            <pc:sldMk cId="1675314711" sldId="950"/>
            <ac:cxnSpMk id="221" creationId="{1D73880A-6D4B-512C-E689-2460A3B87D4B}"/>
          </ac:cxnSpMkLst>
        </pc:cxnChg>
        <pc:cxnChg chg="mod">
          <ac:chgData name="Phillip Kaufman" userId="c001b2a046940d7c" providerId="LiveId" clId="{5CB25B10-5B1C-4017-B167-ED3104435743}" dt="2024-05-26T07:05:58.711" v="7579" actId="478"/>
          <ac:cxnSpMkLst>
            <pc:docMk/>
            <pc:sldMk cId="1675314711" sldId="950"/>
            <ac:cxnSpMk id="221" creationId="{8A2E6EC6-F917-F1B4-9239-770BA87B8E29}"/>
          </ac:cxnSpMkLst>
        </pc:cxnChg>
        <pc:cxnChg chg="mod">
          <ac:chgData name="Phillip Kaufman" userId="c001b2a046940d7c" providerId="LiveId" clId="{5CB25B10-5B1C-4017-B167-ED3104435743}" dt="2024-06-02T23:45:29.384" v="12493" actId="478"/>
          <ac:cxnSpMkLst>
            <pc:docMk/>
            <pc:sldMk cId="1675314711" sldId="950"/>
            <ac:cxnSpMk id="222" creationId="{A7A9AE85-CE66-36C3-3ABF-AE1723F92469}"/>
          </ac:cxnSpMkLst>
        </pc:cxnChg>
        <pc:cxnChg chg="mod">
          <ac:chgData name="Phillip Kaufman" userId="c001b2a046940d7c" providerId="LiveId" clId="{5CB25B10-5B1C-4017-B167-ED3104435743}" dt="2024-05-27T07:31:31.973" v="8663"/>
          <ac:cxnSpMkLst>
            <pc:docMk/>
            <pc:sldMk cId="1675314711" sldId="950"/>
            <ac:cxnSpMk id="225" creationId="{0BB0DC9D-6D83-85A7-7B6A-910ECCACDA30}"/>
          </ac:cxnSpMkLst>
        </pc:cxnChg>
        <pc:cxnChg chg="mod">
          <ac:chgData name="Phillip Kaufman" userId="c001b2a046940d7c" providerId="LiveId" clId="{5CB25B10-5B1C-4017-B167-ED3104435743}" dt="2024-05-27T07:31:31.973" v="8663"/>
          <ac:cxnSpMkLst>
            <pc:docMk/>
            <pc:sldMk cId="1675314711" sldId="950"/>
            <ac:cxnSpMk id="226" creationId="{7571C43F-69EC-D87C-1190-E0D26B59912F}"/>
          </ac:cxnSpMkLst>
        </pc:cxnChg>
        <pc:cxnChg chg="mod">
          <ac:chgData name="Phillip Kaufman" userId="c001b2a046940d7c" providerId="LiveId" clId="{5CB25B10-5B1C-4017-B167-ED3104435743}" dt="2024-05-27T07:31:31.973" v="8663"/>
          <ac:cxnSpMkLst>
            <pc:docMk/>
            <pc:sldMk cId="1675314711" sldId="950"/>
            <ac:cxnSpMk id="227" creationId="{1EA0351E-68D9-6081-3BAC-1BE0B6C1DA22}"/>
          </ac:cxnSpMkLst>
        </pc:cxnChg>
        <pc:cxnChg chg="mod">
          <ac:chgData name="Phillip Kaufman" userId="c001b2a046940d7c" providerId="LiveId" clId="{5CB25B10-5B1C-4017-B167-ED3104435743}" dt="2024-05-27T07:31:31.973" v="8663"/>
          <ac:cxnSpMkLst>
            <pc:docMk/>
            <pc:sldMk cId="1675314711" sldId="950"/>
            <ac:cxnSpMk id="228" creationId="{B042E597-706B-2256-1F62-5E3768762D8F}"/>
          </ac:cxnSpMkLst>
        </pc:cxnChg>
        <pc:cxnChg chg="mod">
          <ac:chgData name="Phillip Kaufman" userId="c001b2a046940d7c" providerId="LiveId" clId="{5CB25B10-5B1C-4017-B167-ED3104435743}" dt="2024-05-27T07:31:31.973" v="8663"/>
          <ac:cxnSpMkLst>
            <pc:docMk/>
            <pc:sldMk cId="1675314711" sldId="950"/>
            <ac:cxnSpMk id="229" creationId="{32EC3416-0E91-3F8F-AFFC-CB3F388C1EFD}"/>
          </ac:cxnSpMkLst>
        </pc:cxnChg>
        <pc:cxnChg chg="mod">
          <ac:chgData name="Phillip Kaufman" userId="c001b2a046940d7c" providerId="LiveId" clId="{5CB25B10-5B1C-4017-B167-ED3104435743}" dt="2024-05-27T07:31:31.973" v="8663"/>
          <ac:cxnSpMkLst>
            <pc:docMk/>
            <pc:sldMk cId="1675314711" sldId="950"/>
            <ac:cxnSpMk id="230" creationId="{FB9DC832-C331-07D7-E066-E2BA69B6F944}"/>
          </ac:cxnSpMkLst>
        </pc:cxnChg>
        <pc:cxnChg chg="mod">
          <ac:chgData name="Phillip Kaufman" userId="c001b2a046940d7c" providerId="LiveId" clId="{5CB25B10-5B1C-4017-B167-ED3104435743}" dt="2024-05-27T07:31:31.973" v="8663"/>
          <ac:cxnSpMkLst>
            <pc:docMk/>
            <pc:sldMk cId="1675314711" sldId="950"/>
            <ac:cxnSpMk id="231" creationId="{400F0303-C79B-F706-60F2-77C86D16E825}"/>
          </ac:cxnSpMkLst>
        </pc:cxnChg>
        <pc:cxnChg chg="mod">
          <ac:chgData name="Phillip Kaufman" userId="c001b2a046940d7c" providerId="LiveId" clId="{5CB25B10-5B1C-4017-B167-ED3104435743}" dt="2024-05-27T07:31:31.973" v="8663"/>
          <ac:cxnSpMkLst>
            <pc:docMk/>
            <pc:sldMk cId="1675314711" sldId="950"/>
            <ac:cxnSpMk id="232" creationId="{935E3A88-F163-819A-A9F9-1BF4676A0179}"/>
          </ac:cxnSpMkLst>
        </pc:cxnChg>
        <pc:cxnChg chg="mod">
          <ac:chgData name="Phillip Kaufman" userId="c001b2a046940d7c" providerId="LiveId" clId="{5CB25B10-5B1C-4017-B167-ED3104435743}" dt="2024-05-27T07:31:31.973" v="8663"/>
          <ac:cxnSpMkLst>
            <pc:docMk/>
            <pc:sldMk cId="1675314711" sldId="950"/>
            <ac:cxnSpMk id="233" creationId="{53835976-4800-5DDD-C5E0-6F196437E82B}"/>
          </ac:cxnSpMkLst>
        </pc:cxnChg>
        <pc:cxnChg chg="mod">
          <ac:chgData name="Phillip Kaufman" userId="c001b2a046940d7c" providerId="LiveId" clId="{5CB25B10-5B1C-4017-B167-ED3104435743}" dt="2024-05-27T07:31:31.973" v="8663"/>
          <ac:cxnSpMkLst>
            <pc:docMk/>
            <pc:sldMk cId="1675314711" sldId="950"/>
            <ac:cxnSpMk id="234" creationId="{BED0956B-32B4-8472-DA7E-48A6A1E2395D}"/>
          </ac:cxnSpMkLst>
        </pc:cxnChg>
        <pc:cxnChg chg="mod">
          <ac:chgData name="Phillip Kaufman" userId="c001b2a046940d7c" providerId="LiveId" clId="{5CB25B10-5B1C-4017-B167-ED3104435743}" dt="2024-05-27T07:31:31.973" v="8663"/>
          <ac:cxnSpMkLst>
            <pc:docMk/>
            <pc:sldMk cId="1675314711" sldId="950"/>
            <ac:cxnSpMk id="235" creationId="{8E169EDC-1990-9BF0-EEC8-64D1F03B6C45}"/>
          </ac:cxnSpMkLst>
        </pc:cxnChg>
        <pc:cxnChg chg="mod">
          <ac:chgData name="Phillip Kaufman" userId="c001b2a046940d7c" providerId="LiveId" clId="{5CB25B10-5B1C-4017-B167-ED3104435743}" dt="2024-05-27T07:31:31.973" v="8663"/>
          <ac:cxnSpMkLst>
            <pc:docMk/>
            <pc:sldMk cId="1675314711" sldId="950"/>
            <ac:cxnSpMk id="236" creationId="{0EEA2E5A-8882-C2ED-59B6-5508D1AF8BC1}"/>
          </ac:cxnSpMkLst>
        </pc:cxnChg>
        <pc:cxnChg chg="mod">
          <ac:chgData name="Phillip Kaufman" userId="c001b2a046940d7c" providerId="LiveId" clId="{5CB25B10-5B1C-4017-B167-ED3104435743}" dt="2024-05-27T07:31:31.973" v="8663"/>
          <ac:cxnSpMkLst>
            <pc:docMk/>
            <pc:sldMk cId="1675314711" sldId="950"/>
            <ac:cxnSpMk id="237" creationId="{35FE9FFB-6456-C942-034C-A8BC95AF1F74}"/>
          </ac:cxnSpMkLst>
        </pc:cxnChg>
        <pc:cxnChg chg="mod">
          <ac:chgData name="Phillip Kaufman" userId="c001b2a046940d7c" providerId="LiveId" clId="{5CB25B10-5B1C-4017-B167-ED3104435743}" dt="2024-05-27T07:31:31.973" v="8663"/>
          <ac:cxnSpMkLst>
            <pc:docMk/>
            <pc:sldMk cId="1675314711" sldId="950"/>
            <ac:cxnSpMk id="238" creationId="{93CA4FCA-28D3-6792-B523-4C848D93067A}"/>
          </ac:cxnSpMkLst>
        </pc:cxnChg>
        <pc:cxnChg chg="mod">
          <ac:chgData name="Phillip Kaufman" userId="c001b2a046940d7c" providerId="LiveId" clId="{5CB25B10-5B1C-4017-B167-ED3104435743}" dt="2024-05-27T07:31:31.973" v="8663"/>
          <ac:cxnSpMkLst>
            <pc:docMk/>
            <pc:sldMk cId="1675314711" sldId="950"/>
            <ac:cxnSpMk id="239" creationId="{03CDC4D9-86F8-0EEC-4087-8EE150D8B28E}"/>
          </ac:cxnSpMkLst>
        </pc:cxnChg>
        <pc:cxnChg chg="mod">
          <ac:chgData name="Phillip Kaufman" userId="c001b2a046940d7c" providerId="LiveId" clId="{5CB25B10-5B1C-4017-B167-ED3104435743}" dt="2024-05-27T07:31:31.973" v="8663"/>
          <ac:cxnSpMkLst>
            <pc:docMk/>
            <pc:sldMk cId="1675314711" sldId="950"/>
            <ac:cxnSpMk id="240" creationId="{3513C9FE-965D-EDF0-A668-4A9ED0AFF5D4}"/>
          </ac:cxnSpMkLst>
        </pc:cxnChg>
        <pc:cxnChg chg="mod">
          <ac:chgData name="Phillip Kaufman" userId="c001b2a046940d7c" providerId="LiveId" clId="{5CB25B10-5B1C-4017-B167-ED3104435743}" dt="2024-05-27T07:31:31.973" v="8663"/>
          <ac:cxnSpMkLst>
            <pc:docMk/>
            <pc:sldMk cId="1675314711" sldId="950"/>
            <ac:cxnSpMk id="241" creationId="{5482EA3B-AD10-3EAA-E171-B07C8FF28F9C}"/>
          </ac:cxnSpMkLst>
        </pc:cxnChg>
        <pc:cxnChg chg="mod">
          <ac:chgData name="Phillip Kaufman" userId="c001b2a046940d7c" providerId="LiveId" clId="{5CB25B10-5B1C-4017-B167-ED3104435743}" dt="2024-05-27T07:31:31.973" v="8663"/>
          <ac:cxnSpMkLst>
            <pc:docMk/>
            <pc:sldMk cId="1675314711" sldId="950"/>
            <ac:cxnSpMk id="242" creationId="{D6678BEE-94B3-0607-08E7-E00C3C562147}"/>
          </ac:cxnSpMkLst>
        </pc:cxnChg>
        <pc:cxnChg chg="mod">
          <ac:chgData name="Phillip Kaufman" userId="c001b2a046940d7c" providerId="LiveId" clId="{5CB25B10-5B1C-4017-B167-ED3104435743}" dt="2024-05-27T07:31:31.973" v="8663"/>
          <ac:cxnSpMkLst>
            <pc:docMk/>
            <pc:sldMk cId="1675314711" sldId="950"/>
            <ac:cxnSpMk id="243" creationId="{45A648A4-CC41-2FA9-384C-FADD0E84E03F}"/>
          </ac:cxnSpMkLst>
        </pc:cxnChg>
        <pc:cxnChg chg="mod">
          <ac:chgData name="Phillip Kaufman" userId="c001b2a046940d7c" providerId="LiveId" clId="{5CB25B10-5B1C-4017-B167-ED3104435743}" dt="2024-05-27T07:31:31.973" v="8663"/>
          <ac:cxnSpMkLst>
            <pc:docMk/>
            <pc:sldMk cId="1675314711" sldId="950"/>
            <ac:cxnSpMk id="244" creationId="{60AB1F99-DF16-97CE-B6B5-F267265039E4}"/>
          </ac:cxnSpMkLst>
        </pc:cxnChg>
        <pc:cxnChg chg="mod">
          <ac:chgData name="Phillip Kaufman" userId="c001b2a046940d7c" providerId="LiveId" clId="{5CB25B10-5B1C-4017-B167-ED3104435743}" dt="2024-05-27T07:31:31.973" v="8663"/>
          <ac:cxnSpMkLst>
            <pc:docMk/>
            <pc:sldMk cId="1675314711" sldId="950"/>
            <ac:cxnSpMk id="245" creationId="{4B7E26D6-7C68-F430-4475-BAAE1F258823}"/>
          </ac:cxnSpMkLst>
        </pc:cxnChg>
        <pc:cxnChg chg="mod">
          <ac:chgData name="Phillip Kaufman" userId="c001b2a046940d7c" providerId="LiveId" clId="{5CB25B10-5B1C-4017-B167-ED3104435743}" dt="2024-05-27T07:31:31.973" v="8663"/>
          <ac:cxnSpMkLst>
            <pc:docMk/>
            <pc:sldMk cId="1675314711" sldId="950"/>
            <ac:cxnSpMk id="246" creationId="{1BBBB6E4-C0F6-08ED-6F15-D0AD703164C9}"/>
          </ac:cxnSpMkLst>
        </pc:cxnChg>
        <pc:cxnChg chg="mod">
          <ac:chgData name="Phillip Kaufman" userId="c001b2a046940d7c" providerId="LiveId" clId="{5CB25B10-5B1C-4017-B167-ED3104435743}" dt="2024-05-27T07:31:31.973" v="8663"/>
          <ac:cxnSpMkLst>
            <pc:docMk/>
            <pc:sldMk cId="1675314711" sldId="950"/>
            <ac:cxnSpMk id="247" creationId="{E0DFC478-A330-1E37-3789-60105C1B4A1D}"/>
          </ac:cxnSpMkLst>
        </pc:cxnChg>
        <pc:cxnChg chg="mod">
          <ac:chgData name="Phillip Kaufman" userId="c001b2a046940d7c" providerId="LiveId" clId="{5CB25B10-5B1C-4017-B167-ED3104435743}" dt="2024-05-27T07:31:31.973" v="8663"/>
          <ac:cxnSpMkLst>
            <pc:docMk/>
            <pc:sldMk cId="1675314711" sldId="950"/>
            <ac:cxnSpMk id="248" creationId="{E264E0A0-BF78-47F0-8350-54E5841816BF}"/>
          </ac:cxnSpMkLst>
        </pc:cxnChg>
        <pc:cxnChg chg="mod">
          <ac:chgData name="Phillip Kaufman" userId="c001b2a046940d7c" providerId="LiveId" clId="{5CB25B10-5B1C-4017-B167-ED3104435743}" dt="2024-05-27T07:31:31.973" v="8663"/>
          <ac:cxnSpMkLst>
            <pc:docMk/>
            <pc:sldMk cId="1675314711" sldId="950"/>
            <ac:cxnSpMk id="249" creationId="{9E3BB628-B647-F2F8-1406-1483E55FB56B}"/>
          </ac:cxnSpMkLst>
        </pc:cxnChg>
        <pc:cxnChg chg="mod">
          <ac:chgData name="Phillip Kaufman" userId="c001b2a046940d7c" providerId="LiveId" clId="{5CB25B10-5B1C-4017-B167-ED3104435743}" dt="2024-05-27T07:31:31.973" v="8663"/>
          <ac:cxnSpMkLst>
            <pc:docMk/>
            <pc:sldMk cId="1675314711" sldId="950"/>
            <ac:cxnSpMk id="250" creationId="{CF549DBA-A3C4-DD57-AF1E-08D27CC64184}"/>
          </ac:cxnSpMkLst>
        </pc:cxnChg>
        <pc:cxnChg chg="mod">
          <ac:chgData name="Phillip Kaufman" userId="c001b2a046940d7c" providerId="LiveId" clId="{5CB25B10-5B1C-4017-B167-ED3104435743}" dt="2024-05-27T07:31:31.973" v="8663"/>
          <ac:cxnSpMkLst>
            <pc:docMk/>
            <pc:sldMk cId="1675314711" sldId="950"/>
            <ac:cxnSpMk id="251" creationId="{6F688DF1-04BF-DAB1-93A1-968445337B17}"/>
          </ac:cxnSpMkLst>
        </pc:cxnChg>
        <pc:cxnChg chg="mod">
          <ac:chgData name="Phillip Kaufman" userId="c001b2a046940d7c" providerId="LiveId" clId="{5CB25B10-5B1C-4017-B167-ED3104435743}" dt="2024-05-27T07:31:31.973" v="8663"/>
          <ac:cxnSpMkLst>
            <pc:docMk/>
            <pc:sldMk cId="1675314711" sldId="950"/>
            <ac:cxnSpMk id="252" creationId="{43593CF8-A819-557C-774D-ED903891C6CC}"/>
          </ac:cxnSpMkLst>
        </pc:cxnChg>
        <pc:cxnChg chg="mod">
          <ac:chgData name="Phillip Kaufman" userId="c001b2a046940d7c" providerId="LiveId" clId="{5CB25B10-5B1C-4017-B167-ED3104435743}" dt="2024-05-27T07:31:31.973" v="8663"/>
          <ac:cxnSpMkLst>
            <pc:docMk/>
            <pc:sldMk cId="1675314711" sldId="950"/>
            <ac:cxnSpMk id="253" creationId="{65524D8E-895F-7A86-D315-4621AF72A3BD}"/>
          </ac:cxnSpMkLst>
        </pc:cxnChg>
        <pc:cxnChg chg="mod">
          <ac:chgData name="Phillip Kaufman" userId="c001b2a046940d7c" providerId="LiveId" clId="{5CB25B10-5B1C-4017-B167-ED3104435743}" dt="2024-05-27T07:31:31.973" v="8663"/>
          <ac:cxnSpMkLst>
            <pc:docMk/>
            <pc:sldMk cId="1675314711" sldId="950"/>
            <ac:cxnSpMk id="254" creationId="{C9E32111-3622-672B-F6A9-A9AB4353EBE4}"/>
          </ac:cxnSpMkLst>
        </pc:cxnChg>
        <pc:cxnChg chg="mod">
          <ac:chgData name="Phillip Kaufman" userId="c001b2a046940d7c" providerId="LiveId" clId="{5CB25B10-5B1C-4017-B167-ED3104435743}" dt="2024-05-27T07:31:31.973" v="8663"/>
          <ac:cxnSpMkLst>
            <pc:docMk/>
            <pc:sldMk cId="1675314711" sldId="950"/>
            <ac:cxnSpMk id="255" creationId="{BBCE73AF-458D-3BF1-1A2E-0D1587A37E19}"/>
          </ac:cxnSpMkLst>
        </pc:cxnChg>
        <pc:cxnChg chg="mod">
          <ac:chgData name="Phillip Kaufman" userId="c001b2a046940d7c" providerId="LiveId" clId="{5CB25B10-5B1C-4017-B167-ED3104435743}" dt="2024-05-27T07:31:31.973" v="8663"/>
          <ac:cxnSpMkLst>
            <pc:docMk/>
            <pc:sldMk cId="1675314711" sldId="950"/>
            <ac:cxnSpMk id="256" creationId="{423261D7-5525-B532-D01E-3F2A259FAA68}"/>
          </ac:cxnSpMkLst>
        </pc:cxnChg>
        <pc:cxnChg chg="mod">
          <ac:chgData name="Phillip Kaufman" userId="c001b2a046940d7c" providerId="LiveId" clId="{5CB25B10-5B1C-4017-B167-ED3104435743}" dt="2024-05-27T07:31:31.973" v="8663"/>
          <ac:cxnSpMkLst>
            <pc:docMk/>
            <pc:sldMk cId="1675314711" sldId="950"/>
            <ac:cxnSpMk id="260" creationId="{EBB06444-9246-0AA5-5CF0-180334F63E12}"/>
          </ac:cxnSpMkLst>
        </pc:cxnChg>
        <pc:cxnChg chg="mod">
          <ac:chgData name="Phillip Kaufman" userId="c001b2a046940d7c" providerId="LiveId" clId="{5CB25B10-5B1C-4017-B167-ED3104435743}" dt="2024-05-27T07:31:31.973" v="8663"/>
          <ac:cxnSpMkLst>
            <pc:docMk/>
            <pc:sldMk cId="1675314711" sldId="950"/>
            <ac:cxnSpMk id="261" creationId="{491D4D90-11DD-323F-67B4-1B32EE344B20}"/>
          </ac:cxnSpMkLst>
        </pc:cxnChg>
        <pc:cxnChg chg="mod">
          <ac:chgData name="Phillip Kaufman" userId="c001b2a046940d7c" providerId="LiveId" clId="{5CB25B10-5B1C-4017-B167-ED3104435743}" dt="2024-05-26T07:05:58.996" v="7580"/>
          <ac:cxnSpMkLst>
            <pc:docMk/>
            <pc:sldMk cId="1675314711" sldId="950"/>
            <ac:cxnSpMk id="263" creationId="{B4E485EF-94DB-D2D1-A780-070F575A722E}"/>
          </ac:cxnSpMkLst>
        </pc:cxnChg>
        <pc:cxnChg chg="mod">
          <ac:chgData name="Phillip Kaufman" userId="c001b2a046940d7c" providerId="LiveId" clId="{5CB25B10-5B1C-4017-B167-ED3104435743}" dt="2024-05-26T07:05:58.996" v="7580"/>
          <ac:cxnSpMkLst>
            <pc:docMk/>
            <pc:sldMk cId="1675314711" sldId="950"/>
            <ac:cxnSpMk id="266" creationId="{581D1723-F55F-7D46-6C7F-1050CA79ECF3}"/>
          </ac:cxnSpMkLst>
        </pc:cxnChg>
        <pc:cxnChg chg="mod">
          <ac:chgData name="Phillip Kaufman" userId="c001b2a046940d7c" providerId="LiveId" clId="{5CB25B10-5B1C-4017-B167-ED3104435743}" dt="2024-06-02T23:45:26.505" v="12492"/>
          <ac:cxnSpMkLst>
            <pc:docMk/>
            <pc:sldMk cId="1675314711" sldId="950"/>
            <ac:cxnSpMk id="266" creationId="{70A54E74-780B-A86D-44FE-DB7E0D14098C}"/>
          </ac:cxnSpMkLst>
        </pc:cxnChg>
        <pc:cxnChg chg="mod">
          <ac:chgData name="Phillip Kaufman" userId="c001b2a046940d7c" providerId="LiveId" clId="{5CB25B10-5B1C-4017-B167-ED3104435743}" dt="2024-05-26T07:05:58.996" v="7580"/>
          <ac:cxnSpMkLst>
            <pc:docMk/>
            <pc:sldMk cId="1675314711" sldId="950"/>
            <ac:cxnSpMk id="267" creationId="{BA1C099C-0845-A3C0-1640-F396AC6B3F71}"/>
          </ac:cxnSpMkLst>
        </pc:cxnChg>
        <pc:cxnChg chg="mod">
          <ac:chgData name="Phillip Kaufman" userId="c001b2a046940d7c" providerId="LiveId" clId="{5CB25B10-5B1C-4017-B167-ED3104435743}" dt="2024-06-02T23:45:26.505" v="12492"/>
          <ac:cxnSpMkLst>
            <pc:docMk/>
            <pc:sldMk cId="1675314711" sldId="950"/>
            <ac:cxnSpMk id="267" creationId="{C6B127CD-AE36-B3EA-84B8-FB0631F29AAA}"/>
          </ac:cxnSpMkLst>
        </pc:cxnChg>
        <pc:cxnChg chg="mod">
          <ac:chgData name="Phillip Kaufman" userId="c001b2a046940d7c" providerId="LiveId" clId="{5CB25B10-5B1C-4017-B167-ED3104435743}" dt="2024-05-26T07:05:58.996" v="7580"/>
          <ac:cxnSpMkLst>
            <pc:docMk/>
            <pc:sldMk cId="1675314711" sldId="950"/>
            <ac:cxnSpMk id="268" creationId="{DFDBA866-D150-1D5C-A25F-ADED49C2280F}"/>
          </ac:cxnSpMkLst>
        </pc:cxnChg>
        <pc:cxnChg chg="mod">
          <ac:chgData name="Phillip Kaufman" userId="c001b2a046940d7c" providerId="LiveId" clId="{5CB25B10-5B1C-4017-B167-ED3104435743}" dt="2024-05-26T07:05:58.996" v="7580"/>
          <ac:cxnSpMkLst>
            <pc:docMk/>
            <pc:sldMk cId="1675314711" sldId="950"/>
            <ac:cxnSpMk id="269" creationId="{9275507F-21CC-D5C3-CC2A-CC7F94A244F6}"/>
          </ac:cxnSpMkLst>
        </pc:cxnChg>
        <pc:cxnChg chg="mod">
          <ac:chgData name="Phillip Kaufman" userId="c001b2a046940d7c" providerId="LiveId" clId="{5CB25B10-5B1C-4017-B167-ED3104435743}" dt="2024-06-02T23:45:26.505" v="12492"/>
          <ac:cxnSpMkLst>
            <pc:docMk/>
            <pc:sldMk cId="1675314711" sldId="950"/>
            <ac:cxnSpMk id="270" creationId="{C23B11A6-0A53-2891-4855-12EE42F8F979}"/>
          </ac:cxnSpMkLst>
        </pc:cxnChg>
        <pc:cxnChg chg="mod">
          <ac:chgData name="Phillip Kaufman" userId="c001b2a046940d7c" providerId="LiveId" clId="{5CB25B10-5B1C-4017-B167-ED3104435743}" dt="2024-06-02T23:45:26.505" v="12492"/>
          <ac:cxnSpMkLst>
            <pc:docMk/>
            <pc:sldMk cId="1675314711" sldId="950"/>
            <ac:cxnSpMk id="271" creationId="{AA33A64D-66F9-0361-275F-CFB31880CFB2}"/>
          </ac:cxnSpMkLst>
        </pc:cxnChg>
        <pc:cxnChg chg="mod">
          <ac:chgData name="Phillip Kaufman" userId="c001b2a046940d7c" providerId="LiveId" clId="{5CB25B10-5B1C-4017-B167-ED3104435743}" dt="2024-05-26T07:05:58.996" v="7580"/>
          <ac:cxnSpMkLst>
            <pc:docMk/>
            <pc:sldMk cId="1675314711" sldId="950"/>
            <ac:cxnSpMk id="273" creationId="{55C93535-2531-1B8D-FDAA-47C602E4B43A}"/>
          </ac:cxnSpMkLst>
        </pc:cxnChg>
        <pc:cxnChg chg="mod">
          <ac:chgData name="Phillip Kaufman" userId="c001b2a046940d7c" providerId="LiveId" clId="{5CB25B10-5B1C-4017-B167-ED3104435743}" dt="2024-05-26T07:05:58.996" v="7580"/>
          <ac:cxnSpMkLst>
            <pc:docMk/>
            <pc:sldMk cId="1675314711" sldId="950"/>
            <ac:cxnSpMk id="274" creationId="{19B477F2-0F9B-94CC-C8F4-1BAF625AEA87}"/>
          </ac:cxnSpMkLst>
        </pc:cxnChg>
        <pc:cxnChg chg="mod">
          <ac:chgData name="Phillip Kaufman" userId="c001b2a046940d7c" providerId="LiveId" clId="{5CB25B10-5B1C-4017-B167-ED3104435743}" dt="2024-06-04T02:28:18.475" v="13535" actId="165"/>
          <ac:cxnSpMkLst>
            <pc:docMk/>
            <pc:sldMk cId="1675314711" sldId="950"/>
            <ac:cxnSpMk id="277" creationId="{0F78D306-A415-4DE3-13A3-514F3B87F269}"/>
          </ac:cxnSpMkLst>
        </pc:cxnChg>
        <pc:cxnChg chg="mod">
          <ac:chgData name="Phillip Kaufman" userId="c001b2a046940d7c" providerId="LiveId" clId="{5CB25B10-5B1C-4017-B167-ED3104435743}" dt="2024-06-04T02:28:18.475" v="13535" actId="165"/>
          <ac:cxnSpMkLst>
            <pc:docMk/>
            <pc:sldMk cId="1675314711" sldId="950"/>
            <ac:cxnSpMk id="278" creationId="{81105DF9-B54E-12F8-E585-C3C14FA48CD2}"/>
          </ac:cxnSpMkLst>
        </pc:cxnChg>
        <pc:cxnChg chg="mod">
          <ac:chgData name="Phillip Kaufman" userId="c001b2a046940d7c" providerId="LiveId" clId="{5CB25B10-5B1C-4017-B167-ED3104435743}" dt="2024-06-04T02:28:18.475" v="13535" actId="165"/>
          <ac:cxnSpMkLst>
            <pc:docMk/>
            <pc:sldMk cId="1675314711" sldId="950"/>
            <ac:cxnSpMk id="279" creationId="{E65BA175-090E-D80F-2B72-47BD14A15689}"/>
          </ac:cxnSpMkLst>
        </pc:cxnChg>
        <pc:cxnChg chg="mod">
          <ac:chgData name="Phillip Kaufman" userId="c001b2a046940d7c" providerId="LiveId" clId="{5CB25B10-5B1C-4017-B167-ED3104435743}" dt="2024-06-04T02:28:18.475" v="13535" actId="165"/>
          <ac:cxnSpMkLst>
            <pc:docMk/>
            <pc:sldMk cId="1675314711" sldId="950"/>
            <ac:cxnSpMk id="280" creationId="{530DE9E3-083B-936F-E170-EAF9B93F749D}"/>
          </ac:cxnSpMkLst>
        </pc:cxnChg>
        <pc:cxnChg chg="mod">
          <ac:chgData name="Phillip Kaufman" userId="c001b2a046940d7c" providerId="LiveId" clId="{5CB25B10-5B1C-4017-B167-ED3104435743}" dt="2024-06-04T02:28:18.475" v="13535" actId="165"/>
          <ac:cxnSpMkLst>
            <pc:docMk/>
            <pc:sldMk cId="1675314711" sldId="950"/>
            <ac:cxnSpMk id="281" creationId="{1119B501-EC24-4D6C-BA39-9B1FC540F391}"/>
          </ac:cxnSpMkLst>
        </pc:cxnChg>
        <pc:cxnChg chg="mod">
          <ac:chgData name="Phillip Kaufman" userId="c001b2a046940d7c" providerId="LiveId" clId="{5CB25B10-5B1C-4017-B167-ED3104435743}" dt="2024-06-04T02:28:18.475" v="13535" actId="165"/>
          <ac:cxnSpMkLst>
            <pc:docMk/>
            <pc:sldMk cId="1675314711" sldId="950"/>
            <ac:cxnSpMk id="282" creationId="{9B2AF7DF-EA24-574C-49F4-F35ECD01E01B}"/>
          </ac:cxnSpMkLst>
        </pc:cxnChg>
        <pc:cxnChg chg="mod">
          <ac:chgData name="Phillip Kaufman" userId="c001b2a046940d7c" providerId="LiveId" clId="{5CB25B10-5B1C-4017-B167-ED3104435743}" dt="2024-06-04T02:28:18.475" v="13535" actId="165"/>
          <ac:cxnSpMkLst>
            <pc:docMk/>
            <pc:sldMk cId="1675314711" sldId="950"/>
            <ac:cxnSpMk id="283" creationId="{C88D8F09-7D5C-18BB-605F-3D2D2FDA8B89}"/>
          </ac:cxnSpMkLst>
        </pc:cxnChg>
        <pc:cxnChg chg="mod">
          <ac:chgData name="Phillip Kaufman" userId="c001b2a046940d7c" providerId="LiveId" clId="{5CB25B10-5B1C-4017-B167-ED3104435743}" dt="2024-06-04T02:28:18.475" v="13535" actId="165"/>
          <ac:cxnSpMkLst>
            <pc:docMk/>
            <pc:sldMk cId="1675314711" sldId="950"/>
            <ac:cxnSpMk id="284" creationId="{F5EE7FFD-D761-1CDF-AAAA-5D2C534257BD}"/>
          </ac:cxnSpMkLst>
        </pc:cxnChg>
        <pc:cxnChg chg="mod">
          <ac:chgData name="Phillip Kaufman" userId="c001b2a046940d7c" providerId="LiveId" clId="{5CB25B10-5B1C-4017-B167-ED3104435743}" dt="2024-06-04T02:28:18.475" v="13535" actId="165"/>
          <ac:cxnSpMkLst>
            <pc:docMk/>
            <pc:sldMk cId="1675314711" sldId="950"/>
            <ac:cxnSpMk id="285" creationId="{B6C3B446-1365-70DE-C874-670B6657D0C7}"/>
          </ac:cxnSpMkLst>
        </pc:cxnChg>
        <pc:cxnChg chg="mod">
          <ac:chgData name="Phillip Kaufman" userId="c001b2a046940d7c" providerId="LiveId" clId="{5CB25B10-5B1C-4017-B167-ED3104435743}" dt="2024-06-04T02:28:18.475" v="13535" actId="165"/>
          <ac:cxnSpMkLst>
            <pc:docMk/>
            <pc:sldMk cId="1675314711" sldId="950"/>
            <ac:cxnSpMk id="286" creationId="{9BD0C2FB-B573-A690-AAA9-89AECB70F84B}"/>
          </ac:cxnSpMkLst>
        </pc:cxnChg>
        <pc:cxnChg chg="mod">
          <ac:chgData name="Phillip Kaufman" userId="c001b2a046940d7c" providerId="LiveId" clId="{5CB25B10-5B1C-4017-B167-ED3104435743}" dt="2024-06-04T02:28:18.475" v="13535" actId="165"/>
          <ac:cxnSpMkLst>
            <pc:docMk/>
            <pc:sldMk cId="1675314711" sldId="950"/>
            <ac:cxnSpMk id="287" creationId="{1F6008CA-8572-4A92-AC89-04D46F00478F}"/>
          </ac:cxnSpMkLst>
        </pc:cxnChg>
        <pc:cxnChg chg="mod">
          <ac:chgData name="Phillip Kaufman" userId="c001b2a046940d7c" providerId="LiveId" clId="{5CB25B10-5B1C-4017-B167-ED3104435743}" dt="2024-06-04T02:28:18.475" v="13535" actId="165"/>
          <ac:cxnSpMkLst>
            <pc:docMk/>
            <pc:sldMk cId="1675314711" sldId="950"/>
            <ac:cxnSpMk id="288" creationId="{C07FEFA7-2BA0-08C2-E305-F45A21733547}"/>
          </ac:cxnSpMkLst>
        </pc:cxnChg>
        <pc:cxnChg chg="mod">
          <ac:chgData name="Phillip Kaufman" userId="c001b2a046940d7c" providerId="LiveId" clId="{5CB25B10-5B1C-4017-B167-ED3104435743}" dt="2024-06-04T02:28:18.475" v="13535" actId="165"/>
          <ac:cxnSpMkLst>
            <pc:docMk/>
            <pc:sldMk cId="1675314711" sldId="950"/>
            <ac:cxnSpMk id="289" creationId="{93382023-A7CC-05E8-30AF-6A60DADEC3CF}"/>
          </ac:cxnSpMkLst>
        </pc:cxnChg>
        <pc:cxnChg chg="mod">
          <ac:chgData name="Phillip Kaufman" userId="c001b2a046940d7c" providerId="LiveId" clId="{5CB25B10-5B1C-4017-B167-ED3104435743}" dt="2024-06-04T02:28:18.475" v="13535" actId="165"/>
          <ac:cxnSpMkLst>
            <pc:docMk/>
            <pc:sldMk cId="1675314711" sldId="950"/>
            <ac:cxnSpMk id="290" creationId="{6443498E-F843-3E40-3492-997CE84E225D}"/>
          </ac:cxnSpMkLst>
        </pc:cxnChg>
        <pc:cxnChg chg="mod">
          <ac:chgData name="Phillip Kaufman" userId="c001b2a046940d7c" providerId="LiveId" clId="{5CB25B10-5B1C-4017-B167-ED3104435743}" dt="2024-06-04T02:28:18.475" v="13535" actId="165"/>
          <ac:cxnSpMkLst>
            <pc:docMk/>
            <pc:sldMk cId="1675314711" sldId="950"/>
            <ac:cxnSpMk id="291" creationId="{BC9418C4-BC24-6F75-FFA7-7F600E54422F}"/>
          </ac:cxnSpMkLst>
        </pc:cxnChg>
        <pc:cxnChg chg="mod">
          <ac:chgData name="Phillip Kaufman" userId="c001b2a046940d7c" providerId="LiveId" clId="{5CB25B10-5B1C-4017-B167-ED3104435743}" dt="2024-06-04T02:28:18.475" v="13535" actId="165"/>
          <ac:cxnSpMkLst>
            <pc:docMk/>
            <pc:sldMk cId="1675314711" sldId="950"/>
            <ac:cxnSpMk id="292" creationId="{056C1D94-2BB0-260D-F715-849BB3DF2E14}"/>
          </ac:cxnSpMkLst>
        </pc:cxnChg>
        <pc:cxnChg chg="mod">
          <ac:chgData name="Phillip Kaufman" userId="c001b2a046940d7c" providerId="LiveId" clId="{5CB25B10-5B1C-4017-B167-ED3104435743}" dt="2024-06-04T02:28:18.475" v="13535" actId="165"/>
          <ac:cxnSpMkLst>
            <pc:docMk/>
            <pc:sldMk cId="1675314711" sldId="950"/>
            <ac:cxnSpMk id="293" creationId="{461406F6-7531-C994-C5E0-360BD712D741}"/>
          </ac:cxnSpMkLst>
        </pc:cxnChg>
        <pc:cxnChg chg="mod">
          <ac:chgData name="Phillip Kaufman" userId="c001b2a046940d7c" providerId="LiveId" clId="{5CB25B10-5B1C-4017-B167-ED3104435743}" dt="2024-06-04T02:28:18.475" v="13535" actId="165"/>
          <ac:cxnSpMkLst>
            <pc:docMk/>
            <pc:sldMk cId="1675314711" sldId="950"/>
            <ac:cxnSpMk id="294" creationId="{ED13D484-94D0-23EA-F007-30B6ACE36BE4}"/>
          </ac:cxnSpMkLst>
        </pc:cxnChg>
        <pc:cxnChg chg="mod">
          <ac:chgData name="Phillip Kaufman" userId="c001b2a046940d7c" providerId="LiveId" clId="{5CB25B10-5B1C-4017-B167-ED3104435743}" dt="2024-06-04T02:28:18.475" v="13535" actId="165"/>
          <ac:cxnSpMkLst>
            <pc:docMk/>
            <pc:sldMk cId="1675314711" sldId="950"/>
            <ac:cxnSpMk id="295" creationId="{CCCE384B-7CAE-5F37-32E2-595BD700BBA0}"/>
          </ac:cxnSpMkLst>
        </pc:cxnChg>
        <pc:cxnChg chg="mod">
          <ac:chgData name="Phillip Kaufman" userId="c001b2a046940d7c" providerId="LiveId" clId="{5CB25B10-5B1C-4017-B167-ED3104435743}" dt="2024-06-04T02:28:18.475" v="13535" actId="165"/>
          <ac:cxnSpMkLst>
            <pc:docMk/>
            <pc:sldMk cId="1675314711" sldId="950"/>
            <ac:cxnSpMk id="296" creationId="{22FFD75E-BDBC-945A-429A-3A9009B128EF}"/>
          </ac:cxnSpMkLst>
        </pc:cxnChg>
        <pc:cxnChg chg="mod">
          <ac:chgData name="Phillip Kaufman" userId="c001b2a046940d7c" providerId="LiveId" clId="{5CB25B10-5B1C-4017-B167-ED3104435743}" dt="2024-06-04T02:28:18.475" v="13535" actId="165"/>
          <ac:cxnSpMkLst>
            <pc:docMk/>
            <pc:sldMk cId="1675314711" sldId="950"/>
            <ac:cxnSpMk id="297" creationId="{7975E664-555F-92A6-2BB5-7CCC4E7C9D35}"/>
          </ac:cxnSpMkLst>
        </pc:cxnChg>
        <pc:cxnChg chg="mod">
          <ac:chgData name="Phillip Kaufman" userId="c001b2a046940d7c" providerId="LiveId" clId="{5CB25B10-5B1C-4017-B167-ED3104435743}" dt="2024-06-04T02:28:18.475" v="13535" actId="165"/>
          <ac:cxnSpMkLst>
            <pc:docMk/>
            <pc:sldMk cId="1675314711" sldId="950"/>
            <ac:cxnSpMk id="298" creationId="{C209750C-3467-375A-8A39-B90273585D7E}"/>
          </ac:cxnSpMkLst>
        </pc:cxnChg>
        <pc:cxnChg chg="mod">
          <ac:chgData name="Phillip Kaufman" userId="c001b2a046940d7c" providerId="LiveId" clId="{5CB25B10-5B1C-4017-B167-ED3104435743}" dt="2024-06-04T02:28:18.475" v="13535" actId="165"/>
          <ac:cxnSpMkLst>
            <pc:docMk/>
            <pc:sldMk cId="1675314711" sldId="950"/>
            <ac:cxnSpMk id="299" creationId="{DB307931-1658-602C-EC80-2D6B78DB88BC}"/>
          </ac:cxnSpMkLst>
        </pc:cxnChg>
        <pc:cxnChg chg="mod">
          <ac:chgData name="Phillip Kaufman" userId="c001b2a046940d7c" providerId="LiveId" clId="{5CB25B10-5B1C-4017-B167-ED3104435743}" dt="2024-06-04T02:28:18.475" v="13535" actId="165"/>
          <ac:cxnSpMkLst>
            <pc:docMk/>
            <pc:sldMk cId="1675314711" sldId="950"/>
            <ac:cxnSpMk id="300" creationId="{2265AD8C-2A46-066F-8581-4C6F7E276E0A}"/>
          </ac:cxnSpMkLst>
        </pc:cxnChg>
        <pc:cxnChg chg="mod">
          <ac:chgData name="Phillip Kaufman" userId="c001b2a046940d7c" providerId="LiveId" clId="{5CB25B10-5B1C-4017-B167-ED3104435743}" dt="2024-06-04T02:28:18.475" v="13535" actId="165"/>
          <ac:cxnSpMkLst>
            <pc:docMk/>
            <pc:sldMk cId="1675314711" sldId="950"/>
            <ac:cxnSpMk id="301" creationId="{910DCA87-1125-1ED6-933A-63E41D41EAD0}"/>
          </ac:cxnSpMkLst>
        </pc:cxnChg>
        <pc:cxnChg chg="mod">
          <ac:chgData name="Phillip Kaufman" userId="c001b2a046940d7c" providerId="LiveId" clId="{5CB25B10-5B1C-4017-B167-ED3104435743}" dt="2024-06-04T02:28:18.475" v="13535" actId="165"/>
          <ac:cxnSpMkLst>
            <pc:docMk/>
            <pc:sldMk cId="1675314711" sldId="950"/>
            <ac:cxnSpMk id="302" creationId="{B20B168E-C0C4-9C13-6232-D4E946F8B864}"/>
          </ac:cxnSpMkLst>
        </pc:cxnChg>
        <pc:cxnChg chg="mod">
          <ac:chgData name="Phillip Kaufman" userId="c001b2a046940d7c" providerId="LiveId" clId="{5CB25B10-5B1C-4017-B167-ED3104435743}" dt="2024-06-04T02:28:18.475" v="13535" actId="165"/>
          <ac:cxnSpMkLst>
            <pc:docMk/>
            <pc:sldMk cId="1675314711" sldId="950"/>
            <ac:cxnSpMk id="303" creationId="{E3D05630-D255-259A-E13C-27881904552B}"/>
          </ac:cxnSpMkLst>
        </pc:cxnChg>
        <pc:cxnChg chg="mod">
          <ac:chgData name="Phillip Kaufman" userId="c001b2a046940d7c" providerId="LiveId" clId="{5CB25B10-5B1C-4017-B167-ED3104435743}" dt="2024-06-04T02:28:18.475" v="13535" actId="165"/>
          <ac:cxnSpMkLst>
            <pc:docMk/>
            <pc:sldMk cId="1675314711" sldId="950"/>
            <ac:cxnSpMk id="304" creationId="{1B0F9CE8-B02B-CAEE-4F01-A9695EAC3E80}"/>
          </ac:cxnSpMkLst>
        </pc:cxnChg>
        <pc:cxnChg chg="mod">
          <ac:chgData name="Phillip Kaufman" userId="c001b2a046940d7c" providerId="LiveId" clId="{5CB25B10-5B1C-4017-B167-ED3104435743}" dt="2024-06-04T02:28:18.475" v="13535" actId="165"/>
          <ac:cxnSpMkLst>
            <pc:docMk/>
            <pc:sldMk cId="1675314711" sldId="950"/>
            <ac:cxnSpMk id="305" creationId="{32EF3325-8FFB-3AE3-AC3A-3DF212DDF399}"/>
          </ac:cxnSpMkLst>
        </pc:cxnChg>
        <pc:cxnChg chg="mod">
          <ac:chgData name="Phillip Kaufman" userId="c001b2a046940d7c" providerId="LiveId" clId="{5CB25B10-5B1C-4017-B167-ED3104435743}" dt="2024-06-04T02:28:18.475" v="13535" actId="165"/>
          <ac:cxnSpMkLst>
            <pc:docMk/>
            <pc:sldMk cId="1675314711" sldId="950"/>
            <ac:cxnSpMk id="306" creationId="{FA41DD75-2EF1-9C99-7B28-226961BFA806}"/>
          </ac:cxnSpMkLst>
        </pc:cxnChg>
        <pc:cxnChg chg="mod">
          <ac:chgData name="Phillip Kaufman" userId="c001b2a046940d7c" providerId="LiveId" clId="{5CB25B10-5B1C-4017-B167-ED3104435743}" dt="2024-06-04T02:28:18.475" v="13535" actId="165"/>
          <ac:cxnSpMkLst>
            <pc:docMk/>
            <pc:sldMk cId="1675314711" sldId="950"/>
            <ac:cxnSpMk id="307" creationId="{BD07BF1E-C85B-3E37-A8CC-0A352597BEE6}"/>
          </ac:cxnSpMkLst>
        </pc:cxnChg>
        <pc:cxnChg chg="mod">
          <ac:chgData name="Phillip Kaufman" userId="c001b2a046940d7c" providerId="LiveId" clId="{5CB25B10-5B1C-4017-B167-ED3104435743}" dt="2024-06-04T02:28:18.475" v="13535" actId="165"/>
          <ac:cxnSpMkLst>
            <pc:docMk/>
            <pc:sldMk cId="1675314711" sldId="950"/>
            <ac:cxnSpMk id="308" creationId="{F299D080-A629-A797-ED79-AD3D2DB292D3}"/>
          </ac:cxnSpMkLst>
        </pc:cxnChg>
        <pc:cxnChg chg="del mod">
          <ac:chgData name="Phillip Kaufman" userId="c001b2a046940d7c" providerId="LiveId" clId="{5CB25B10-5B1C-4017-B167-ED3104435743}" dt="2024-06-04T02:28:03.211" v="13534" actId="478"/>
          <ac:cxnSpMkLst>
            <pc:docMk/>
            <pc:sldMk cId="1675314711" sldId="950"/>
            <ac:cxnSpMk id="312" creationId="{2CB397A3-60D2-3889-726C-304A4A079E9A}"/>
          </ac:cxnSpMkLst>
        </pc:cxnChg>
        <pc:cxnChg chg="mod topLvl">
          <ac:chgData name="Phillip Kaufman" userId="c001b2a046940d7c" providerId="LiveId" clId="{5CB25B10-5B1C-4017-B167-ED3104435743}" dt="2024-06-04T02:28:31.619" v="13537" actId="164"/>
          <ac:cxnSpMkLst>
            <pc:docMk/>
            <pc:sldMk cId="1675314711" sldId="950"/>
            <ac:cxnSpMk id="313" creationId="{0120D698-4FAD-D9CB-6829-637243309CDD}"/>
          </ac:cxnSpMkLst>
        </pc:cxnChg>
        <pc:cxnChg chg="mod">
          <ac:chgData name="Phillip Kaufman" userId="c001b2a046940d7c" providerId="LiveId" clId="{5CB25B10-5B1C-4017-B167-ED3104435743}" dt="2024-06-04T02:28:18.475" v="13535" actId="165"/>
          <ac:cxnSpMkLst>
            <pc:docMk/>
            <pc:sldMk cId="1675314711" sldId="950"/>
            <ac:cxnSpMk id="320" creationId="{CA528433-1706-CC21-D018-88CA512AA012}"/>
          </ac:cxnSpMkLst>
        </pc:cxnChg>
        <pc:cxnChg chg="mod">
          <ac:chgData name="Phillip Kaufman" userId="c001b2a046940d7c" providerId="LiveId" clId="{5CB25B10-5B1C-4017-B167-ED3104435743}" dt="2024-06-04T02:28:18.475" v="13535" actId="165"/>
          <ac:cxnSpMkLst>
            <pc:docMk/>
            <pc:sldMk cId="1675314711" sldId="950"/>
            <ac:cxnSpMk id="321" creationId="{BE3C37AD-96F2-64BB-2199-6FEFB92D5C78}"/>
          </ac:cxnSpMkLst>
        </pc:cxnChg>
        <pc:cxnChg chg="mod">
          <ac:chgData name="Phillip Kaufman" userId="c001b2a046940d7c" providerId="LiveId" clId="{5CB25B10-5B1C-4017-B167-ED3104435743}" dt="2024-06-04T02:28:18.475" v="13535" actId="165"/>
          <ac:cxnSpMkLst>
            <pc:docMk/>
            <pc:sldMk cId="1675314711" sldId="950"/>
            <ac:cxnSpMk id="324" creationId="{4B2F620C-B8A7-7B98-5C28-45B04A4A22CE}"/>
          </ac:cxnSpMkLst>
        </pc:cxnChg>
        <pc:cxnChg chg="mod">
          <ac:chgData name="Phillip Kaufman" userId="c001b2a046940d7c" providerId="LiveId" clId="{5CB25B10-5B1C-4017-B167-ED3104435743}" dt="2024-06-04T02:28:18.475" v="13535" actId="165"/>
          <ac:cxnSpMkLst>
            <pc:docMk/>
            <pc:sldMk cId="1675314711" sldId="950"/>
            <ac:cxnSpMk id="325" creationId="{818F9601-FFD1-66F9-A528-B8DEC37005B6}"/>
          </ac:cxnSpMkLst>
        </pc:cxnChg>
        <pc:cxnChg chg="mod">
          <ac:chgData name="Phillip Kaufman" userId="c001b2a046940d7c" providerId="LiveId" clId="{5CB25B10-5B1C-4017-B167-ED3104435743}" dt="2024-06-04T02:28:18.475" v="13535" actId="165"/>
          <ac:cxnSpMkLst>
            <pc:docMk/>
            <pc:sldMk cId="1675314711" sldId="950"/>
            <ac:cxnSpMk id="328" creationId="{AD8011B5-6797-BC99-3525-391F81388F4B}"/>
          </ac:cxnSpMkLst>
        </pc:cxnChg>
        <pc:cxnChg chg="mod">
          <ac:chgData name="Phillip Kaufman" userId="c001b2a046940d7c" providerId="LiveId" clId="{5CB25B10-5B1C-4017-B167-ED3104435743}" dt="2024-06-04T02:28:18.475" v="13535" actId="165"/>
          <ac:cxnSpMkLst>
            <pc:docMk/>
            <pc:sldMk cId="1675314711" sldId="950"/>
            <ac:cxnSpMk id="329" creationId="{3BE1F3F1-48D9-FF54-0F5E-51E58558E6E8}"/>
          </ac:cxnSpMkLst>
        </pc:cxnChg>
        <pc:cxnChg chg="mod">
          <ac:chgData name="Phillip Kaufman" userId="c001b2a046940d7c" providerId="LiveId" clId="{5CB25B10-5B1C-4017-B167-ED3104435743}" dt="2024-06-04T02:28:18.475" v="13535" actId="165"/>
          <ac:cxnSpMkLst>
            <pc:docMk/>
            <pc:sldMk cId="1675314711" sldId="950"/>
            <ac:cxnSpMk id="332" creationId="{BCFA3EEB-D55C-307A-D79A-D900673438C0}"/>
          </ac:cxnSpMkLst>
        </pc:cxnChg>
        <pc:cxnChg chg="mod">
          <ac:chgData name="Phillip Kaufman" userId="c001b2a046940d7c" providerId="LiveId" clId="{5CB25B10-5B1C-4017-B167-ED3104435743}" dt="2024-06-04T02:28:18.475" v="13535" actId="165"/>
          <ac:cxnSpMkLst>
            <pc:docMk/>
            <pc:sldMk cId="1675314711" sldId="950"/>
            <ac:cxnSpMk id="333" creationId="{F20FE805-E877-C739-0925-3390550ED5BB}"/>
          </ac:cxnSpMkLst>
        </pc:cxnChg>
        <pc:cxnChg chg="mod">
          <ac:chgData name="Phillip Kaufman" userId="c001b2a046940d7c" providerId="LiveId" clId="{5CB25B10-5B1C-4017-B167-ED3104435743}" dt="2024-06-04T02:28:18.475" v="13535" actId="165"/>
          <ac:cxnSpMkLst>
            <pc:docMk/>
            <pc:sldMk cId="1675314711" sldId="950"/>
            <ac:cxnSpMk id="336" creationId="{B9548C28-E1F4-C02D-2E98-45DCDD0EF3E7}"/>
          </ac:cxnSpMkLst>
        </pc:cxnChg>
        <pc:cxnChg chg="mod">
          <ac:chgData name="Phillip Kaufman" userId="c001b2a046940d7c" providerId="LiveId" clId="{5CB25B10-5B1C-4017-B167-ED3104435743}" dt="2024-06-04T02:28:18.475" v="13535" actId="165"/>
          <ac:cxnSpMkLst>
            <pc:docMk/>
            <pc:sldMk cId="1675314711" sldId="950"/>
            <ac:cxnSpMk id="337" creationId="{303AAAB9-DB55-70C2-085A-17CE7F60E3D7}"/>
          </ac:cxnSpMkLst>
        </pc:cxnChg>
        <pc:cxnChg chg="mod">
          <ac:chgData name="Phillip Kaufman" userId="c001b2a046940d7c" providerId="LiveId" clId="{5CB25B10-5B1C-4017-B167-ED3104435743}" dt="2024-06-02T23:53:12.668" v="12558"/>
          <ac:cxnSpMkLst>
            <pc:docMk/>
            <pc:sldMk cId="1675314711" sldId="950"/>
            <ac:cxnSpMk id="347" creationId="{3D838EC4-D780-6794-244E-DDBD1BE70F48}"/>
          </ac:cxnSpMkLst>
        </pc:cxnChg>
        <pc:cxnChg chg="mod">
          <ac:chgData name="Phillip Kaufman" userId="c001b2a046940d7c" providerId="LiveId" clId="{5CB25B10-5B1C-4017-B167-ED3104435743}" dt="2024-06-02T23:53:12.668" v="12558"/>
          <ac:cxnSpMkLst>
            <pc:docMk/>
            <pc:sldMk cId="1675314711" sldId="950"/>
            <ac:cxnSpMk id="348" creationId="{3D6BF03B-6265-8334-A290-79486FB4674F}"/>
          </ac:cxnSpMkLst>
        </pc:cxnChg>
        <pc:cxnChg chg="mod">
          <ac:chgData name="Phillip Kaufman" userId="c001b2a046940d7c" providerId="LiveId" clId="{5CB25B10-5B1C-4017-B167-ED3104435743}" dt="2024-06-02T23:53:12.668" v="12558"/>
          <ac:cxnSpMkLst>
            <pc:docMk/>
            <pc:sldMk cId="1675314711" sldId="950"/>
            <ac:cxnSpMk id="349" creationId="{96CD35D6-821F-BF11-8B33-ACD37515741A}"/>
          </ac:cxnSpMkLst>
        </pc:cxnChg>
        <pc:cxnChg chg="mod">
          <ac:chgData name="Phillip Kaufman" userId="c001b2a046940d7c" providerId="LiveId" clId="{5CB25B10-5B1C-4017-B167-ED3104435743}" dt="2024-06-02T23:53:12.668" v="12558"/>
          <ac:cxnSpMkLst>
            <pc:docMk/>
            <pc:sldMk cId="1675314711" sldId="950"/>
            <ac:cxnSpMk id="350" creationId="{7B0F510E-1979-2360-4CEA-784BC8B12777}"/>
          </ac:cxnSpMkLst>
        </pc:cxnChg>
        <pc:cxnChg chg="mod">
          <ac:chgData name="Phillip Kaufman" userId="c001b2a046940d7c" providerId="LiveId" clId="{5CB25B10-5B1C-4017-B167-ED3104435743}" dt="2024-06-02T23:53:12.668" v="12558"/>
          <ac:cxnSpMkLst>
            <pc:docMk/>
            <pc:sldMk cId="1675314711" sldId="950"/>
            <ac:cxnSpMk id="351" creationId="{C9D9BF95-B315-739B-1F80-AEEE8E28AFE2}"/>
          </ac:cxnSpMkLst>
        </pc:cxnChg>
        <pc:cxnChg chg="mod">
          <ac:chgData name="Phillip Kaufman" userId="c001b2a046940d7c" providerId="LiveId" clId="{5CB25B10-5B1C-4017-B167-ED3104435743}" dt="2024-06-02T23:53:12.668" v="12558"/>
          <ac:cxnSpMkLst>
            <pc:docMk/>
            <pc:sldMk cId="1675314711" sldId="950"/>
            <ac:cxnSpMk id="352" creationId="{926ED189-57F4-DFA3-0D10-4FCFFECA07EC}"/>
          </ac:cxnSpMkLst>
        </pc:cxnChg>
        <pc:cxnChg chg="mod">
          <ac:chgData name="Phillip Kaufman" userId="c001b2a046940d7c" providerId="LiveId" clId="{5CB25B10-5B1C-4017-B167-ED3104435743}" dt="2024-06-02T23:53:12.668" v="12558"/>
          <ac:cxnSpMkLst>
            <pc:docMk/>
            <pc:sldMk cId="1675314711" sldId="950"/>
            <ac:cxnSpMk id="353" creationId="{F09C29EB-EE8D-8C91-F7E9-E3B3A97ABC8C}"/>
          </ac:cxnSpMkLst>
        </pc:cxnChg>
        <pc:cxnChg chg="mod">
          <ac:chgData name="Phillip Kaufman" userId="c001b2a046940d7c" providerId="LiveId" clId="{5CB25B10-5B1C-4017-B167-ED3104435743}" dt="2024-06-02T23:53:12.668" v="12558"/>
          <ac:cxnSpMkLst>
            <pc:docMk/>
            <pc:sldMk cId="1675314711" sldId="950"/>
            <ac:cxnSpMk id="354" creationId="{3BC00E45-7AEE-69C1-4EB6-65EDD2551935}"/>
          </ac:cxnSpMkLst>
        </pc:cxnChg>
        <pc:cxnChg chg="mod">
          <ac:chgData name="Phillip Kaufman" userId="c001b2a046940d7c" providerId="LiveId" clId="{5CB25B10-5B1C-4017-B167-ED3104435743}" dt="2024-06-02T23:53:12.668" v="12558"/>
          <ac:cxnSpMkLst>
            <pc:docMk/>
            <pc:sldMk cId="1675314711" sldId="950"/>
            <ac:cxnSpMk id="355" creationId="{E130E79F-76A7-C0E1-8564-523C6CC14312}"/>
          </ac:cxnSpMkLst>
        </pc:cxnChg>
        <pc:cxnChg chg="mod">
          <ac:chgData name="Phillip Kaufman" userId="c001b2a046940d7c" providerId="LiveId" clId="{5CB25B10-5B1C-4017-B167-ED3104435743}" dt="2024-06-02T23:53:12.668" v="12558"/>
          <ac:cxnSpMkLst>
            <pc:docMk/>
            <pc:sldMk cId="1675314711" sldId="950"/>
            <ac:cxnSpMk id="356" creationId="{BBCC901E-6A2C-ACE4-FB9B-2E4B1B06D6FE}"/>
          </ac:cxnSpMkLst>
        </pc:cxnChg>
        <pc:cxnChg chg="mod">
          <ac:chgData name="Phillip Kaufman" userId="c001b2a046940d7c" providerId="LiveId" clId="{5CB25B10-5B1C-4017-B167-ED3104435743}" dt="2024-06-02T23:53:12.668" v="12558"/>
          <ac:cxnSpMkLst>
            <pc:docMk/>
            <pc:sldMk cId="1675314711" sldId="950"/>
            <ac:cxnSpMk id="357" creationId="{9B802FC2-C5A1-47D1-8079-A9467727AFAA}"/>
          </ac:cxnSpMkLst>
        </pc:cxnChg>
        <pc:cxnChg chg="mod">
          <ac:chgData name="Phillip Kaufman" userId="c001b2a046940d7c" providerId="LiveId" clId="{5CB25B10-5B1C-4017-B167-ED3104435743}" dt="2024-06-02T23:53:12.668" v="12558"/>
          <ac:cxnSpMkLst>
            <pc:docMk/>
            <pc:sldMk cId="1675314711" sldId="950"/>
            <ac:cxnSpMk id="358" creationId="{D8CF4A2C-35F1-CF5E-A130-77EFE26AF27A}"/>
          </ac:cxnSpMkLst>
        </pc:cxnChg>
        <pc:cxnChg chg="mod">
          <ac:chgData name="Phillip Kaufman" userId="c001b2a046940d7c" providerId="LiveId" clId="{5CB25B10-5B1C-4017-B167-ED3104435743}" dt="2024-06-02T23:53:12.668" v="12558"/>
          <ac:cxnSpMkLst>
            <pc:docMk/>
            <pc:sldMk cId="1675314711" sldId="950"/>
            <ac:cxnSpMk id="359" creationId="{B13C023B-5A75-D280-855C-D6D1593A39E8}"/>
          </ac:cxnSpMkLst>
        </pc:cxnChg>
        <pc:cxnChg chg="mod">
          <ac:chgData name="Phillip Kaufman" userId="c001b2a046940d7c" providerId="LiveId" clId="{5CB25B10-5B1C-4017-B167-ED3104435743}" dt="2024-06-02T23:53:12.668" v="12558"/>
          <ac:cxnSpMkLst>
            <pc:docMk/>
            <pc:sldMk cId="1675314711" sldId="950"/>
            <ac:cxnSpMk id="360" creationId="{1D0E645B-9383-F957-D045-9E3D7FD7337B}"/>
          </ac:cxnSpMkLst>
        </pc:cxnChg>
        <pc:cxnChg chg="mod">
          <ac:chgData name="Phillip Kaufman" userId="c001b2a046940d7c" providerId="LiveId" clId="{5CB25B10-5B1C-4017-B167-ED3104435743}" dt="2024-06-02T23:53:12.668" v="12558"/>
          <ac:cxnSpMkLst>
            <pc:docMk/>
            <pc:sldMk cId="1675314711" sldId="950"/>
            <ac:cxnSpMk id="361" creationId="{5A4BFF7F-5103-5FA6-5EC7-8C6FAABD05B1}"/>
          </ac:cxnSpMkLst>
        </pc:cxnChg>
        <pc:cxnChg chg="mod">
          <ac:chgData name="Phillip Kaufman" userId="c001b2a046940d7c" providerId="LiveId" clId="{5CB25B10-5B1C-4017-B167-ED3104435743}" dt="2024-06-02T23:53:12.668" v="12558"/>
          <ac:cxnSpMkLst>
            <pc:docMk/>
            <pc:sldMk cId="1675314711" sldId="950"/>
            <ac:cxnSpMk id="362" creationId="{0666009E-9AFB-E352-3134-C63E0A6A111C}"/>
          </ac:cxnSpMkLst>
        </pc:cxnChg>
        <pc:cxnChg chg="mod">
          <ac:chgData name="Phillip Kaufman" userId="c001b2a046940d7c" providerId="LiveId" clId="{5CB25B10-5B1C-4017-B167-ED3104435743}" dt="2024-06-02T23:53:12.668" v="12558"/>
          <ac:cxnSpMkLst>
            <pc:docMk/>
            <pc:sldMk cId="1675314711" sldId="950"/>
            <ac:cxnSpMk id="363" creationId="{03D5C028-205C-CECB-CD10-8C267C110164}"/>
          </ac:cxnSpMkLst>
        </pc:cxnChg>
        <pc:cxnChg chg="mod">
          <ac:chgData name="Phillip Kaufman" userId="c001b2a046940d7c" providerId="LiveId" clId="{5CB25B10-5B1C-4017-B167-ED3104435743}" dt="2024-06-02T23:53:12.668" v="12558"/>
          <ac:cxnSpMkLst>
            <pc:docMk/>
            <pc:sldMk cId="1675314711" sldId="950"/>
            <ac:cxnSpMk id="364" creationId="{C315362B-AB87-CCAC-4FDD-B2FFA6E84474}"/>
          </ac:cxnSpMkLst>
        </pc:cxnChg>
        <pc:cxnChg chg="mod">
          <ac:chgData name="Phillip Kaufman" userId="c001b2a046940d7c" providerId="LiveId" clId="{5CB25B10-5B1C-4017-B167-ED3104435743}" dt="2024-06-02T23:53:12.668" v="12558"/>
          <ac:cxnSpMkLst>
            <pc:docMk/>
            <pc:sldMk cId="1675314711" sldId="950"/>
            <ac:cxnSpMk id="365" creationId="{7FE838AD-B8B4-2374-68DB-4578E2367250}"/>
          </ac:cxnSpMkLst>
        </pc:cxnChg>
        <pc:cxnChg chg="mod">
          <ac:chgData name="Phillip Kaufman" userId="c001b2a046940d7c" providerId="LiveId" clId="{5CB25B10-5B1C-4017-B167-ED3104435743}" dt="2024-06-02T23:53:12.668" v="12558"/>
          <ac:cxnSpMkLst>
            <pc:docMk/>
            <pc:sldMk cId="1675314711" sldId="950"/>
            <ac:cxnSpMk id="366" creationId="{CAC7F147-0A3F-738E-F9AB-B97028ED0839}"/>
          </ac:cxnSpMkLst>
        </pc:cxnChg>
        <pc:cxnChg chg="mod">
          <ac:chgData name="Phillip Kaufman" userId="c001b2a046940d7c" providerId="LiveId" clId="{5CB25B10-5B1C-4017-B167-ED3104435743}" dt="2024-06-02T23:53:12.668" v="12558"/>
          <ac:cxnSpMkLst>
            <pc:docMk/>
            <pc:sldMk cId="1675314711" sldId="950"/>
            <ac:cxnSpMk id="367" creationId="{7B06F353-8CEE-8ACF-BEE2-64B95BF3C67A}"/>
          </ac:cxnSpMkLst>
        </pc:cxnChg>
        <pc:cxnChg chg="mod">
          <ac:chgData name="Phillip Kaufman" userId="c001b2a046940d7c" providerId="LiveId" clId="{5CB25B10-5B1C-4017-B167-ED3104435743}" dt="2024-06-02T23:53:12.668" v="12558"/>
          <ac:cxnSpMkLst>
            <pc:docMk/>
            <pc:sldMk cId="1675314711" sldId="950"/>
            <ac:cxnSpMk id="368" creationId="{9AC506D2-BAE2-D479-651B-B887C1972313}"/>
          </ac:cxnSpMkLst>
        </pc:cxnChg>
        <pc:cxnChg chg="mod">
          <ac:chgData name="Phillip Kaufman" userId="c001b2a046940d7c" providerId="LiveId" clId="{5CB25B10-5B1C-4017-B167-ED3104435743}" dt="2024-06-02T23:53:12.668" v="12558"/>
          <ac:cxnSpMkLst>
            <pc:docMk/>
            <pc:sldMk cId="1675314711" sldId="950"/>
            <ac:cxnSpMk id="369" creationId="{543B399C-6440-3530-2B31-0E46CC163D39}"/>
          </ac:cxnSpMkLst>
        </pc:cxnChg>
        <pc:cxnChg chg="mod">
          <ac:chgData name="Phillip Kaufman" userId="c001b2a046940d7c" providerId="LiveId" clId="{5CB25B10-5B1C-4017-B167-ED3104435743}" dt="2024-06-02T23:53:12.668" v="12558"/>
          <ac:cxnSpMkLst>
            <pc:docMk/>
            <pc:sldMk cId="1675314711" sldId="950"/>
            <ac:cxnSpMk id="370" creationId="{2DEAC574-4A05-32DD-4195-778467651A4E}"/>
          </ac:cxnSpMkLst>
        </pc:cxnChg>
        <pc:cxnChg chg="mod">
          <ac:chgData name="Phillip Kaufman" userId="c001b2a046940d7c" providerId="LiveId" clId="{5CB25B10-5B1C-4017-B167-ED3104435743}" dt="2024-06-02T23:53:12.668" v="12558"/>
          <ac:cxnSpMkLst>
            <pc:docMk/>
            <pc:sldMk cId="1675314711" sldId="950"/>
            <ac:cxnSpMk id="371" creationId="{D2DDEF63-F5AF-D5F4-7329-8393B9D41833}"/>
          </ac:cxnSpMkLst>
        </pc:cxnChg>
        <pc:cxnChg chg="mod">
          <ac:chgData name="Phillip Kaufman" userId="c001b2a046940d7c" providerId="LiveId" clId="{5CB25B10-5B1C-4017-B167-ED3104435743}" dt="2024-06-02T23:53:12.668" v="12558"/>
          <ac:cxnSpMkLst>
            <pc:docMk/>
            <pc:sldMk cId="1675314711" sldId="950"/>
            <ac:cxnSpMk id="372" creationId="{4EC0B984-7943-438E-DCE1-CE86B58A34E8}"/>
          </ac:cxnSpMkLst>
        </pc:cxnChg>
        <pc:cxnChg chg="mod">
          <ac:chgData name="Phillip Kaufman" userId="c001b2a046940d7c" providerId="LiveId" clId="{5CB25B10-5B1C-4017-B167-ED3104435743}" dt="2024-06-02T23:53:12.668" v="12558"/>
          <ac:cxnSpMkLst>
            <pc:docMk/>
            <pc:sldMk cId="1675314711" sldId="950"/>
            <ac:cxnSpMk id="373" creationId="{6D4096DE-561D-307F-383F-8B703451CC89}"/>
          </ac:cxnSpMkLst>
        </pc:cxnChg>
        <pc:cxnChg chg="mod">
          <ac:chgData name="Phillip Kaufman" userId="c001b2a046940d7c" providerId="LiveId" clId="{5CB25B10-5B1C-4017-B167-ED3104435743}" dt="2024-06-02T23:53:12.668" v="12558"/>
          <ac:cxnSpMkLst>
            <pc:docMk/>
            <pc:sldMk cId="1675314711" sldId="950"/>
            <ac:cxnSpMk id="374" creationId="{D81226E4-0E48-4391-554D-DDE0C1AA3974}"/>
          </ac:cxnSpMkLst>
        </pc:cxnChg>
        <pc:cxnChg chg="mod">
          <ac:chgData name="Phillip Kaufman" userId="c001b2a046940d7c" providerId="LiveId" clId="{5CB25B10-5B1C-4017-B167-ED3104435743}" dt="2024-06-02T23:53:12.668" v="12558"/>
          <ac:cxnSpMkLst>
            <pc:docMk/>
            <pc:sldMk cId="1675314711" sldId="950"/>
            <ac:cxnSpMk id="375" creationId="{5404395E-08B2-42F2-EB50-E79D478439F3}"/>
          </ac:cxnSpMkLst>
        </pc:cxnChg>
        <pc:cxnChg chg="mod">
          <ac:chgData name="Phillip Kaufman" userId="c001b2a046940d7c" providerId="LiveId" clId="{5CB25B10-5B1C-4017-B167-ED3104435743}" dt="2024-06-02T23:53:12.668" v="12558"/>
          <ac:cxnSpMkLst>
            <pc:docMk/>
            <pc:sldMk cId="1675314711" sldId="950"/>
            <ac:cxnSpMk id="376" creationId="{156C6150-86A6-5E68-44DE-0DEBD7D29FDF}"/>
          </ac:cxnSpMkLst>
        </pc:cxnChg>
        <pc:cxnChg chg="mod">
          <ac:chgData name="Phillip Kaufman" userId="c001b2a046940d7c" providerId="LiveId" clId="{5CB25B10-5B1C-4017-B167-ED3104435743}" dt="2024-06-02T23:53:12.668" v="12558"/>
          <ac:cxnSpMkLst>
            <pc:docMk/>
            <pc:sldMk cId="1675314711" sldId="950"/>
            <ac:cxnSpMk id="377" creationId="{C3719626-5FD7-3BF0-9A7E-5EBA3A748A27}"/>
          </ac:cxnSpMkLst>
        </pc:cxnChg>
        <pc:cxnChg chg="mod">
          <ac:chgData name="Phillip Kaufman" userId="c001b2a046940d7c" providerId="LiveId" clId="{5CB25B10-5B1C-4017-B167-ED3104435743}" dt="2024-06-02T23:53:12.668" v="12558"/>
          <ac:cxnSpMkLst>
            <pc:docMk/>
            <pc:sldMk cId="1675314711" sldId="950"/>
            <ac:cxnSpMk id="378" creationId="{F4FDD651-E874-8A78-E7B1-6549F44031ED}"/>
          </ac:cxnSpMkLst>
        </pc:cxnChg>
        <pc:cxnChg chg="mod">
          <ac:chgData name="Phillip Kaufman" userId="c001b2a046940d7c" providerId="LiveId" clId="{5CB25B10-5B1C-4017-B167-ED3104435743}" dt="2024-06-02T23:53:12.668" v="12558"/>
          <ac:cxnSpMkLst>
            <pc:docMk/>
            <pc:sldMk cId="1675314711" sldId="950"/>
            <ac:cxnSpMk id="382" creationId="{DB833FED-DCF3-1B94-F321-A48022A69B9A}"/>
          </ac:cxnSpMkLst>
        </pc:cxnChg>
        <pc:cxnChg chg="mod">
          <ac:chgData name="Phillip Kaufman" userId="c001b2a046940d7c" providerId="LiveId" clId="{5CB25B10-5B1C-4017-B167-ED3104435743}" dt="2024-06-02T23:53:12.668" v="12558"/>
          <ac:cxnSpMkLst>
            <pc:docMk/>
            <pc:sldMk cId="1675314711" sldId="950"/>
            <ac:cxnSpMk id="383" creationId="{946B3576-1D94-4FE7-17DA-D46329535A03}"/>
          </ac:cxnSpMkLst>
        </pc:cxnChg>
        <pc:cxnChg chg="mod">
          <ac:chgData name="Phillip Kaufman" userId="c001b2a046940d7c" providerId="LiveId" clId="{5CB25B10-5B1C-4017-B167-ED3104435743}" dt="2024-06-02T23:53:17.991" v="12559"/>
          <ac:cxnSpMkLst>
            <pc:docMk/>
            <pc:sldMk cId="1675314711" sldId="950"/>
            <ac:cxnSpMk id="392" creationId="{69DBBA5C-87EB-AFEB-6036-CD41911D7BB8}"/>
          </ac:cxnSpMkLst>
        </pc:cxnChg>
        <pc:cxnChg chg="mod">
          <ac:chgData name="Phillip Kaufman" userId="c001b2a046940d7c" providerId="LiveId" clId="{5CB25B10-5B1C-4017-B167-ED3104435743}" dt="2024-06-02T23:53:17.991" v="12559"/>
          <ac:cxnSpMkLst>
            <pc:docMk/>
            <pc:sldMk cId="1675314711" sldId="950"/>
            <ac:cxnSpMk id="393" creationId="{0FFB1036-5AEF-D9BF-C72C-49A91B298387}"/>
          </ac:cxnSpMkLst>
        </pc:cxnChg>
        <pc:cxnChg chg="mod">
          <ac:chgData name="Phillip Kaufman" userId="c001b2a046940d7c" providerId="LiveId" clId="{5CB25B10-5B1C-4017-B167-ED3104435743}" dt="2024-06-02T23:53:17.991" v="12559"/>
          <ac:cxnSpMkLst>
            <pc:docMk/>
            <pc:sldMk cId="1675314711" sldId="950"/>
            <ac:cxnSpMk id="394" creationId="{EFD048F4-2E1D-CE44-65B0-BC9612E7C084}"/>
          </ac:cxnSpMkLst>
        </pc:cxnChg>
        <pc:cxnChg chg="mod">
          <ac:chgData name="Phillip Kaufman" userId="c001b2a046940d7c" providerId="LiveId" clId="{5CB25B10-5B1C-4017-B167-ED3104435743}" dt="2024-06-02T23:53:17.991" v="12559"/>
          <ac:cxnSpMkLst>
            <pc:docMk/>
            <pc:sldMk cId="1675314711" sldId="950"/>
            <ac:cxnSpMk id="395" creationId="{9CABBD81-FB03-D639-BEA2-6778B48DC25C}"/>
          </ac:cxnSpMkLst>
        </pc:cxnChg>
        <pc:cxnChg chg="mod">
          <ac:chgData name="Phillip Kaufman" userId="c001b2a046940d7c" providerId="LiveId" clId="{5CB25B10-5B1C-4017-B167-ED3104435743}" dt="2024-06-02T23:53:17.991" v="12559"/>
          <ac:cxnSpMkLst>
            <pc:docMk/>
            <pc:sldMk cId="1675314711" sldId="950"/>
            <ac:cxnSpMk id="396" creationId="{FFD18AB0-F476-729F-7A9D-F0E519D7C6E8}"/>
          </ac:cxnSpMkLst>
        </pc:cxnChg>
        <pc:cxnChg chg="mod">
          <ac:chgData name="Phillip Kaufman" userId="c001b2a046940d7c" providerId="LiveId" clId="{5CB25B10-5B1C-4017-B167-ED3104435743}" dt="2024-06-02T23:53:17.991" v="12559"/>
          <ac:cxnSpMkLst>
            <pc:docMk/>
            <pc:sldMk cId="1675314711" sldId="950"/>
            <ac:cxnSpMk id="397" creationId="{C5AC3C3D-29FB-AFD8-2B91-03638EBA29E2}"/>
          </ac:cxnSpMkLst>
        </pc:cxnChg>
        <pc:cxnChg chg="mod">
          <ac:chgData name="Phillip Kaufman" userId="c001b2a046940d7c" providerId="LiveId" clId="{5CB25B10-5B1C-4017-B167-ED3104435743}" dt="2024-06-02T23:53:17.991" v="12559"/>
          <ac:cxnSpMkLst>
            <pc:docMk/>
            <pc:sldMk cId="1675314711" sldId="950"/>
            <ac:cxnSpMk id="398" creationId="{E991E615-1490-9400-763B-C834E389248A}"/>
          </ac:cxnSpMkLst>
        </pc:cxnChg>
        <pc:cxnChg chg="mod">
          <ac:chgData name="Phillip Kaufman" userId="c001b2a046940d7c" providerId="LiveId" clId="{5CB25B10-5B1C-4017-B167-ED3104435743}" dt="2024-06-02T23:53:17.991" v="12559"/>
          <ac:cxnSpMkLst>
            <pc:docMk/>
            <pc:sldMk cId="1675314711" sldId="950"/>
            <ac:cxnSpMk id="399" creationId="{874B8C55-685A-2C8B-14CB-B56217400172}"/>
          </ac:cxnSpMkLst>
        </pc:cxnChg>
        <pc:cxnChg chg="mod">
          <ac:chgData name="Phillip Kaufman" userId="c001b2a046940d7c" providerId="LiveId" clId="{5CB25B10-5B1C-4017-B167-ED3104435743}" dt="2024-06-02T23:53:17.991" v="12559"/>
          <ac:cxnSpMkLst>
            <pc:docMk/>
            <pc:sldMk cId="1675314711" sldId="950"/>
            <ac:cxnSpMk id="400" creationId="{BED22753-A3BA-603C-DA0B-AC04B63C2A5F}"/>
          </ac:cxnSpMkLst>
        </pc:cxnChg>
        <pc:cxnChg chg="mod">
          <ac:chgData name="Phillip Kaufman" userId="c001b2a046940d7c" providerId="LiveId" clId="{5CB25B10-5B1C-4017-B167-ED3104435743}" dt="2024-06-02T23:53:17.991" v="12559"/>
          <ac:cxnSpMkLst>
            <pc:docMk/>
            <pc:sldMk cId="1675314711" sldId="950"/>
            <ac:cxnSpMk id="401" creationId="{FCAF9603-94E7-8B9E-BCC3-0C926D09FB2D}"/>
          </ac:cxnSpMkLst>
        </pc:cxnChg>
        <pc:cxnChg chg="mod">
          <ac:chgData name="Phillip Kaufman" userId="c001b2a046940d7c" providerId="LiveId" clId="{5CB25B10-5B1C-4017-B167-ED3104435743}" dt="2024-06-02T23:53:17.991" v="12559"/>
          <ac:cxnSpMkLst>
            <pc:docMk/>
            <pc:sldMk cId="1675314711" sldId="950"/>
            <ac:cxnSpMk id="402" creationId="{3FA367D8-0EE0-73DA-6605-971F7871E7E1}"/>
          </ac:cxnSpMkLst>
        </pc:cxnChg>
        <pc:cxnChg chg="mod">
          <ac:chgData name="Phillip Kaufman" userId="c001b2a046940d7c" providerId="LiveId" clId="{5CB25B10-5B1C-4017-B167-ED3104435743}" dt="2024-06-02T23:53:17.991" v="12559"/>
          <ac:cxnSpMkLst>
            <pc:docMk/>
            <pc:sldMk cId="1675314711" sldId="950"/>
            <ac:cxnSpMk id="403" creationId="{A89A4A5A-10F1-81AB-F863-EEB599254C37}"/>
          </ac:cxnSpMkLst>
        </pc:cxnChg>
        <pc:cxnChg chg="mod">
          <ac:chgData name="Phillip Kaufman" userId="c001b2a046940d7c" providerId="LiveId" clId="{5CB25B10-5B1C-4017-B167-ED3104435743}" dt="2024-06-02T23:53:17.991" v="12559"/>
          <ac:cxnSpMkLst>
            <pc:docMk/>
            <pc:sldMk cId="1675314711" sldId="950"/>
            <ac:cxnSpMk id="404" creationId="{D1178476-BB2A-0171-2724-D560CB182430}"/>
          </ac:cxnSpMkLst>
        </pc:cxnChg>
        <pc:cxnChg chg="mod">
          <ac:chgData name="Phillip Kaufman" userId="c001b2a046940d7c" providerId="LiveId" clId="{5CB25B10-5B1C-4017-B167-ED3104435743}" dt="2024-06-02T23:53:17.991" v="12559"/>
          <ac:cxnSpMkLst>
            <pc:docMk/>
            <pc:sldMk cId="1675314711" sldId="950"/>
            <ac:cxnSpMk id="405" creationId="{A531FF4B-2C87-DB5F-AD2D-7F1D60976AA8}"/>
          </ac:cxnSpMkLst>
        </pc:cxnChg>
        <pc:cxnChg chg="mod">
          <ac:chgData name="Phillip Kaufman" userId="c001b2a046940d7c" providerId="LiveId" clId="{5CB25B10-5B1C-4017-B167-ED3104435743}" dt="2024-06-02T23:53:17.991" v="12559"/>
          <ac:cxnSpMkLst>
            <pc:docMk/>
            <pc:sldMk cId="1675314711" sldId="950"/>
            <ac:cxnSpMk id="406" creationId="{93F807E7-C919-A26B-D801-1D32B0F6F09B}"/>
          </ac:cxnSpMkLst>
        </pc:cxnChg>
        <pc:cxnChg chg="mod">
          <ac:chgData name="Phillip Kaufman" userId="c001b2a046940d7c" providerId="LiveId" clId="{5CB25B10-5B1C-4017-B167-ED3104435743}" dt="2024-06-02T23:53:17.991" v="12559"/>
          <ac:cxnSpMkLst>
            <pc:docMk/>
            <pc:sldMk cId="1675314711" sldId="950"/>
            <ac:cxnSpMk id="407" creationId="{D4D61129-78AB-C53D-6E8F-1050D98FCD38}"/>
          </ac:cxnSpMkLst>
        </pc:cxnChg>
        <pc:cxnChg chg="mod">
          <ac:chgData name="Phillip Kaufman" userId="c001b2a046940d7c" providerId="LiveId" clId="{5CB25B10-5B1C-4017-B167-ED3104435743}" dt="2024-06-02T23:53:17.991" v="12559"/>
          <ac:cxnSpMkLst>
            <pc:docMk/>
            <pc:sldMk cId="1675314711" sldId="950"/>
            <ac:cxnSpMk id="408" creationId="{C0CA0B37-5821-484B-DAD3-993096A4238F}"/>
          </ac:cxnSpMkLst>
        </pc:cxnChg>
        <pc:cxnChg chg="mod">
          <ac:chgData name="Phillip Kaufman" userId="c001b2a046940d7c" providerId="LiveId" clId="{5CB25B10-5B1C-4017-B167-ED3104435743}" dt="2024-06-02T23:53:17.991" v="12559"/>
          <ac:cxnSpMkLst>
            <pc:docMk/>
            <pc:sldMk cId="1675314711" sldId="950"/>
            <ac:cxnSpMk id="409" creationId="{8881DDCF-EC85-0530-AA90-270084360D11}"/>
          </ac:cxnSpMkLst>
        </pc:cxnChg>
        <pc:cxnChg chg="mod">
          <ac:chgData name="Phillip Kaufman" userId="c001b2a046940d7c" providerId="LiveId" clId="{5CB25B10-5B1C-4017-B167-ED3104435743}" dt="2024-06-02T23:53:17.991" v="12559"/>
          <ac:cxnSpMkLst>
            <pc:docMk/>
            <pc:sldMk cId="1675314711" sldId="950"/>
            <ac:cxnSpMk id="410" creationId="{65CE7DE0-2C20-F2A7-B623-F869F596708B}"/>
          </ac:cxnSpMkLst>
        </pc:cxnChg>
        <pc:cxnChg chg="mod">
          <ac:chgData name="Phillip Kaufman" userId="c001b2a046940d7c" providerId="LiveId" clId="{5CB25B10-5B1C-4017-B167-ED3104435743}" dt="2024-06-02T23:53:17.991" v="12559"/>
          <ac:cxnSpMkLst>
            <pc:docMk/>
            <pc:sldMk cId="1675314711" sldId="950"/>
            <ac:cxnSpMk id="411" creationId="{58C965CF-BEC7-14C4-9681-6A510D097E1C}"/>
          </ac:cxnSpMkLst>
        </pc:cxnChg>
        <pc:cxnChg chg="mod">
          <ac:chgData name="Phillip Kaufman" userId="c001b2a046940d7c" providerId="LiveId" clId="{5CB25B10-5B1C-4017-B167-ED3104435743}" dt="2024-06-02T23:53:17.991" v="12559"/>
          <ac:cxnSpMkLst>
            <pc:docMk/>
            <pc:sldMk cId="1675314711" sldId="950"/>
            <ac:cxnSpMk id="412" creationId="{ADA80827-1D48-3D75-B810-889AE147F24B}"/>
          </ac:cxnSpMkLst>
        </pc:cxnChg>
        <pc:cxnChg chg="mod">
          <ac:chgData name="Phillip Kaufman" userId="c001b2a046940d7c" providerId="LiveId" clId="{5CB25B10-5B1C-4017-B167-ED3104435743}" dt="2024-06-02T23:53:17.991" v="12559"/>
          <ac:cxnSpMkLst>
            <pc:docMk/>
            <pc:sldMk cId="1675314711" sldId="950"/>
            <ac:cxnSpMk id="413" creationId="{2886EEE2-51E5-4275-CFDE-48CD9C578D0F}"/>
          </ac:cxnSpMkLst>
        </pc:cxnChg>
        <pc:cxnChg chg="mod">
          <ac:chgData name="Phillip Kaufman" userId="c001b2a046940d7c" providerId="LiveId" clId="{5CB25B10-5B1C-4017-B167-ED3104435743}" dt="2024-06-02T23:53:17.991" v="12559"/>
          <ac:cxnSpMkLst>
            <pc:docMk/>
            <pc:sldMk cId="1675314711" sldId="950"/>
            <ac:cxnSpMk id="414" creationId="{F7987B6C-71BF-8CAB-42BE-367BF8FE7D7E}"/>
          </ac:cxnSpMkLst>
        </pc:cxnChg>
        <pc:cxnChg chg="mod">
          <ac:chgData name="Phillip Kaufman" userId="c001b2a046940d7c" providerId="LiveId" clId="{5CB25B10-5B1C-4017-B167-ED3104435743}" dt="2024-06-02T23:53:17.991" v="12559"/>
          <ac:cxnSpMkLst>
            <pc:docMk/>
            <pc:sldMk cId="1675314711" sldId="950"/>
            <ac:cxnSpMk id="415" creationId="{93F67DB1-8107-F540-D017-828DE56D322F}"/>
          </ac:cxnSpMkLst>
        </pc:cxnChg>
        <pc:cxnChg chg="mod">
          <ac:chgData name="Phillip Kaufman" userId="c001b2a046940d7c" providerId="LiveId" clId="{5CB25B10-5B1C-4017-B167-ED3104435743}" dt="2024-06-02T23:53:17.991" v="12559"/>
          <ac:cxnSpMkLst>
            <pc:docMk/>
            <pc:sldMk cId="1675314711" sldId="950"/>
            <ac:cxnSpMk id="416" creationId="{D084F41A-E884-070E-46C6-7DAF85DC6E12}"/>
          </ac:cxnSpMkLst>
        </pc:cxnChg>
        <pc:cxnChg chg="mod">
          <ac:chgData name="Phillip Kaufman" userId="c001b2a046940d7c" providerId="LiveId" clId="{5CB25B10-5B1C-4017-B167-ED3104435743}" dt="2024-06-02T23:53:17.991" v="12559"/>
          <ac:cxnSpMkLst>
            <pc:docMk/>
            <pc:sldMk cId="1675314711" sldId="950"/>
            <ac:cxnSpMk id="417" creationId="{CBED4D14-8189-5541-B731-0231DB71BCC7}"/>
          </ac:cxnSpMkLst>
        </pc:cxnChg>
        <pc:cxnChg chg="mod">
          <ac:chgData name="Phillip Kaufman" userId="c001b2a046940d7c" providerId="LiveId" clId="{5CB25B10-5B1C-4017-B167-ED3104435743}" dt="2024-06-02T23:53:17.991" v="12559"/>
          <ac:cxnSpMkLst>
            <pc:docMk/>
            <pc:sldMk cId="1675314711" sldId="950"/>
            <ac:cxnSpMk id="418" creationId="{3091114E-4E82-415C-FFCC-2B40D8B450F9}"/>
          </ac:cxnSpMkLst>
        </pc:cxnChg>
        <pc:cxnChg chg="mod">
          <ac:chgData name="Phillip Kaufman" userId="c001b2a046940d7c" providerId="LiveId" clId="{5CB25B10-5B1C-4017-B167-ED3104435743}" dt="2024-06-02T23:53:17.991" v="12559"/>
          <ac:cxnSpMkLst>
            <pc:docMk/>
            <pc:sldMk cId="1675314711" sldId="950"/>
            <ac:cxnSpMk id="419" creationId="{FB771FCF-9FEC-889B-9130-70ECC585F2F8}"/>
          </ac:cxnSpMkLst>
        </pc:cxnChg>
        <pc:cxnChg chg="mod">
          <ac:chgData name="Phillip Kaufman" userId="c001b2a046940d7c" providerId="LiveId" clId="{5CB25B10-5B1C-4017-B167-ED3104435743}" dt="2024-06-02T23:53:17.991" v="12559"/>
          <ac:cxnSpMkLst>
            <pc:docMk/>
            <pc:sldMk cId="1675314711" sldId="950"/>
            <ac:cxnSpMk id="420" creationId="{F96790DE-A657-A750-5644-2F8D478AE1F3}"/>
          </ac:cxnSpMkLst>
        </pc:cxnChg>
        <pc:cxnChg chg="mod">
          <ac:chgData name="Phillip Kaufman" userId="c001b2a046940d7c" providerId="LiveId" clId="{5CB25B10-5B1C-4017-B167-ED3104435743}" dt="2024-06-02T23:53:17.991" v="12559"/>
          <ac:cxnSpMkLst>
            <pc:docMk/>
            <pc:sldMk cId="1675314711" sldId="950"/>
            <ac:cxnSpMk id="421" creationId="{F3850FD6-5054-05AC-B034-3CD621639836}"/>
          </ac:cxnSpMkLst>
        </pc:cxnChg>
        <pc:cxnChg chg="mod">
          <ac:chgData name="Phillip Kaufman" userId="c001b2a046940d7c" providerId="LiveId" clId="{5CB25B10-5B1C-4017-B167-ED3104435743}" dt="2024-06-02T23:53:17.991" v="12559"/>
          <ac:cxnSpMkLst>
            <pc:docMk/>
            <pc:sldMk cId="1675314711" sldId="950"/>
            <ac:cxnSpMk id="422" creationId="{0395CCE7-95B6-2F46-6B6D-9C09FC5811F4}"/>
          </ac:cxnSpMkLst>
        </pc:cxnChg>
        <pc:cxnChg chg="mod">
          <ac:chgData name="Phillip Kaufman" userId="c001b2a046940d7c" providerId="LiveId" clId="{5CB25B10-5B1C-4017-B167-ED3104435743}" dt="2024-06-02T23:53:17.991" v="12559"/>
          <ac:cxnSpMkLst>
            <pc:docMk/>
            <pc:sldMk cId="1675314711" sldId="950"/>
            <ac:cxnSpMk id="423" creationId="{A7E70E90-0655-3A5E-1255-0D85C837490B}"/>
          </ac:cxnSpMkLst>
        </pc:cxnChg>
        <pc:cxnChg chg="mod">
          <ac:chgData name="Phillip Kaufman" userId="c001b2a046940d7c" providerId="LiveId" clId="{5CB25B10-5B1C-4017-B167-ED3104435743}" dt="2024-06-02T23:53:17.991" v="12559"/>
          <ac:cxnSpMkLst>
            <pc:docMk/>
            <pc:sldMk cId="1675314711" sldId="950"/>
            <ac:cxnSpMk id="427" creationId="{5641EA56-79E7-A608-FEB2-CB1C8B3E33CB}"/>
          </ac:cxnSpMkLst>
        </pc:cxnChg>
        <pc:cxnChg chg="mod">
          <ac:chgData name="Phillip Kaufman" userId="c001b2a046940d7c" providerId="LiveId" clId="{5CB25B10-5B1C-4017-B167-ED3104435743}" dt="2024-06-02T23:53:17.991" v="12559"/>
          <ac:cxnSpMkLst>
            <pc:docMk/>
            <pc:sldMk cId="1675314711" sldId="950"/>
            <ac:cxnSpMk id="428" creationId="{FF5446A8-07FB-6A88-2CE5-0B7B5286D7A4}"/>
          </ac:cxnSpMkLst>
        </pc:cxnChg>
      </pc:sldChg>
      <pc:sldChg chg="del">
        <pc:chgData name="Phillip Kaufman" userId="c001b2a046940d7c" providerId="LiveId" clId="{5CB25B10-5B1C-4017-B167-ED3104435743}" dt="2024-05-14T06:17:39.136" v="443" actId="47"/>
        <pc:sldMkLst>
          <pc:docMk/>
          <pc:sldMk cId="1303897461" sldId="951"/>
        </pc:sldMkLst>
      </pc:sldChg>
      <pc:sldChg chg="addSp modSp mod">
        <pc:chgData name="Phillip Kaufman" userId="c001b2a046940d7c" providerId="LiveId" clId="{5CB25B10-5B1C-4017-B167-ED3104435743}" dt="2024-05-23T19:52:26.917" v="6150" actId="1076"/>
        <pc:sldMkLst>
          <pc:docMk/>
          <pc:sldMk cId="1650808345" sldId="952"/>
        </pc:sldMkLst>
        <pc:spChg chg="add mod">
          <ac:chgData name="Phillip Kaufman" userId="c001b2a046940d7c" providerId="LiveId" clId="{5CB25B10-5B1C-4017-B167-ED3104435743}" dt="2024-05-23T19:52:26.917" v="6150" actId="1076"/>
          <ac:spMkLst>
            <pc:docMk/>
            <pc:sldMk cId="1650808345" sldId="952"/>
            <ac:spMk id="6" creationId="{39730F11-F0B8-CD2A-F7D3-CB278DB52923}"/>
          </ac:spMkLst>
        </pc:spChg>
        <pc:picChg chg="add mod">
          <ac:chgData name="Phillip Kaufman" userId="c001b2a046940d7c" providerId="LiveId" clId="{5CB25B10-5B1C-4017-B167-ED3104435743}" dt="2024-05-23T19:52:26.917" v="6150" actId="1076"/>
          <ac:picMkLst>
            <pc:docMk/>
            <pc:sldMk cId="1650808345" sldId="952"/>
            <ac:picMk id="4" creationId="{EC88C63B-9B06-17EA-5CB6-BD9891C4BBA5}"/>
          </ac:picMkLst>
        </pc:picChg>
      </pc:sldChg>
      <pc:sldChg chg="addSp delSp modSp mod">
        <pc:chgData name="Phillip Kaufman" userId="c001b2a046940d7c" providerId="LiveId" clId="{5CB25B10-5B1C-4017-B167-ED3104435743}" dt="2024-06-04T02:39:47.278" v="13566" actId="164"/>
        <pc:sldMkLst>
          <pc:docMk/>
          <pc:sldMk cId="2039276682" sldId="953"/>
        </pc:sldMkLst>
        <pc:spChg chg="mod">
          <ac:chgData name="Phillip Kaufman" userId="c001b2a046940d7c" providerId="LiveId" clId="{5CB25B10-5B1C-4017-B167-ED3104435743}" dt="2024-05-19T23:23:01.993" v="2886" actId="1076"/>
          <ac:spMkLst>
            <pc:docMk/>
            <pc:sldMk cId="2039276682" sldId="953"/>
            <ac:spMk id="4" creationId="{682A4AD9-D718-FFF7-D801-5B818A43D2E8}"/>
          </ac:spMkLst>
        </pc:spChg>
        <pc:spChg chg="add mod">
          <ac:chgData name="Phillip Kaufman" userId="c001b2a046940d7c" providerId="LiveId" clId="{5CB25B10-5B1C-4017-B167-ED3104435743}" dt="2024-05-19T23:24:13.357" v="2910"/>
          <ac:spMkLst>
            <pc:docMk/>
            <pc:sldMk cId="2039276682" sldId="953"/>
            <ac:spMk id="5" creationId="{EC206BBF-999C-E357-5FB3-CC901C5AA110}"/>
          </ac:spMkLst>
        </pc:spChg>
        <pc:spChg chg="mod">
          <ac:chgData name="Phillip Kaufman" userId="c001b2a046940d7c" providerId="LiveId" clId="{5CB25B10-5B1C-4017-B167-ED3104435743}" dt="2024-05-19T23:22:47.195" v="2882" actId="1076"/>
          <ac:spMkLst>
            <pc:docMk/>
            <pc:sldMk cId="2039276682" sldId="953"/>
            <ac:spMk id="8" creationId="{682FFE77-826D-8979-6044-DE5B24FBDD3F}"/>
          </ac:spMkLst>
        </pc:spChg>
        <pc:spChg chg="mod">
          <ac:chgData name="Phillip Kaufman" userId="c001b2a046940d7c" providerId="LiveId" clId="{5CB25B10-5B1C-4017-B167-ED3104435743}" dt="2024-05-19T23:22:47.195" v="2882" actId="1076"/>
          <ac:spMkLst>
            <pc:docMk/>
            <pc:sldMk cId="2039276682" sldId="953"/>
            <ac:spMk id="9" creationId="{26DD4D64-08B8-960A-37BC-9AD8DB43C651}"/>
          </ac:spMkLst>
        </pc:spChg>
        <pc:spChg chg="mod">
          <ac:chgData name="Phillip Kaufman" userId="c001b2a046940d7c" providerId="LiveId" clId="{5CB25B10-5B1C-4017-B167-ED3104435743}" dt="2024-05-27T07:23:20.754" v="8552"/>
          <ac:spMkLst>
            <pc:docMk/>
            <pc:sldMk cId="2039276682" sldId="953"/>
            <ac:spMk id="10" creationId="{30ECA6A8-3E7C-95AC-EFAF-855C406B2E72}"/>
          </ac:spMkLst>
        </pc:spChg>
        <pc:spChg chg="mod">
          <ac:chgData name="Phillip Kaufman" userId="c001b2a046940d7c" providerId="LiveId" clId="{5CB25B10-5B1C-4017-B167-ED3104435743}" dt="2024-06-03T00:45:52.523" v="13040" actId="165"/>
          <ac:spMkLst>
            <pc:docMk/>
            <pc:sldMk cId="2039276682" sldId="953"/>
            <ac:spMk id="10" creationId="{58F4D925-1836-001B-F990-6BDC31CAE383}"/>
          </ac:spMkLst>
        </pc:spChg>
        <pc:spChg chg="del mod topLvl">
          <ac:chgData name="Phillip Kaufman" userId="c001b2a046940d7c" providerId="LiveId" clId="{5CB25B10-5B1C-4017-B167-ED3104435743}" dt="2024-05-20T00:02:15.002" v="3177" actId="478"/>
          <ac:spMkLst>
            <pc:docMk/>
            <pc:sldMk cId="2039276682" sldId="953"/>
            <ac:spMk id="10" creationId="{5F969875-EF23-0F46-9017-64B4DDB36CC0}"/>
          </ac:spMkLst>
        </pc:spChg>
        <pc:spChg chg="mod">
          <ac:chgData name="Phillip Kaufman" userId="c001b2a046940d7c" providerId="LiveId" clId="{5CB25B10-5B1C-4017-B167-ED3104435743}" dt="2024-05-16T07:58:40.602" v="1943" actId="20577"/>
          <ac:spMkLst>
            <pc:docMk/>
            <pc:sldMk cId="2039276682" sldId="953"/>
            <ac:spMk id="12" creationId="{8A6AF5B8-D7AB-0BFC-70F3-84D5865431A4}"/>
          </ac:spMkLst>
        </pc:spChg>
        <pc:spChg chg="del mod topLvl">
          <ac:chgData name="Phillip Kaufman" userId="c001b2a046940d7c" providerId="LiveId" clId="{5CB25B10-5B1C-4017-B167-ED3104435743}" dt="2024-05-20T00:02:15.002" v="3177" actId="478"/>
          <ac:spMkLst>
            <pc:docMk/>
            <pc:sldMk cId="2039276682" sldId="953"/>
            <ac:spMk id="13" creationId="{09AB86EE-0D23-A865-795E-647B63161A90}"/>
          </ac:spMkLst>
        </pc:spChg>
        <pc:spChg chg="mod">
          <ac:chgData name="Phillip Kaufman" userId="c001b2a046940d7c" providerId="LiveId" clId="{5CB25B10-5B1C-4017-B167-ED3104435743}" dt="2024-05-28T01:42:43.386" v="9101" actId="1037"/>
          <ac:spMkLst>
            <pc:docMk/>
            <pc:sldMk cId="2039276682" sldId="953"/>
            <ac:spMk id="14" creationId="{4CFD1BAA-D4D3-7E36-6E17-D743C2CE8408}"/>
          </ac:spMkLst>
        </pc:spChg>
        <pc:spChg chg="del mod topLvl">
          <ac:chgData name="Phillip Kaufman" userId="c001b2a046940d7c" providerId="LiveId" clId="{5CB25B10-5B1C-4017-B167-ED3104435743}" dt="2024-05-20T00:02:15.002" v="3177" actId="478"/>
          <ac:spMkLst>
            <pc:docMk/>
            <pc:sldMk cId="2039276682" sldId="953"/>
            <ac:spMk id="14" creationId="{F88B32C3-ACF1-FF9A-C35D-EFC294BE9260}"/>
          </ac:spMkLst>
        </pc:spChg>
        <pc:spChg chg="add mod ord">
          <ac:chgData name="Phillip Kaufman" userId="c001b2a046940d7c" providerId="LiveId" clId="{5CB25B10-5B1C-4017-B167-ED3104435743}" dt="2024-05-14T06:41:39.515" v="675"/>
          <ac:spMkLst>
            <pc:docMk/>
            <pc:sldMk cId="2039276682" sldId="953"/>
            <ac:spMk id="14" creationId="{F8D9D442-A2A5-5D90-C602-DB6AEC82B0FF}"/>
          </ac:spMkLst>
        </pc:spChg>
        <pc:spChg chg="mod">
          <ac:chgData name="Phillip Kaufman" userId="c001b2a046940d7c" providerId="LiveId" clId="{5CB25B10-5B1C-4017-B167-ED3104435743}" dt="2024-05-27T07:23:20.754" v="8552"/>
          <ac:spMkLst>
            <pc:docMk/>
            <pc:sldMk cId="2039276682" sldId="953"/>
            <ac:spMk id="15" creationId="{636FD842-FC85-A046-B0D0-B83F60CAFFB4}"/>
          </ac:spMkLst>
        </pc:spChg>
        <pc:spChg chg="add del mod">
          <ac:chgData name="Phillip Kaufman" userId="c001b2a046940d7c" providerId="LiveId" clId="{5CB25B10-5B1C-4017-B167-ED3104435743}" dt="2024-05-14T06:41:39.515" v="675"/>
          <ac:spMkLst>
            <pc:docMk/>
            <pc:sldMk cId="2039276682" sldId="953"/>
            <ac:spMk id="15" creationId="{9169C26F-63C1-5883-BA5C-8D7449B227F5}"/>
          </ac:spMkLst>
        </pc:spChg>
        <pc:spChg chg="mod">
          <ac:chgData name="Phillip Kaufman" userId="c001b2a046940d7c" providerId="LiveId" clId="{5CB25B10-5B1C-4017-B167-ED3104435743}" dt="2024-06-03T00:45:52.523" v="13040" actId="165"/>
          <ac:spMkLst>
            <pc:docMk/>
            <pc:sldMk cId="2039276682" sldId="953"/>
            <ac:spMk id="15" creationId="{B86CD72A-7FC5-62C0-19D1-B474D996DFFB}"/>
          </ac:spMkLst>
        </pc:spChg>
        <pc:spChg chg="mod">
          <ac:chgData name="Phillip Kaufman" userId="c001b2a046940d7c" providerId="LiveId" clId="{5CB25B10-5B1C-4017-B167-ED3104435743}" dt="2024-05-19T23:57:15.109" v="3104" actId="165"/>
          <ac:spMkLst>
            <pc:docMk/>
            <pc:sldMk cId="2039276682" sldId="953"/>
            <ac:spMk id="15" creationId="{D3650CEF-29B9-FD4B-C7FD-90E07DE91C04}"/>
          </ac:spMkLst>
        </pc:spChg>
        <pc:spChg chg="mod">
          <ac:chgData name="Phillip Kaufman" userId="c001b2a046940d7c" providerId="LiveId" clId="{5CB25B10-5B1C-4017-B167-ED3104435743}" dt="2024-06-04T02:39:28.124" v="13563"/>
          <ac:spMkLst>
            <pc:docMk/>
            <pc:sldMk cId="2039276682" sldId="953"/>
            <ac:spMk id="16" creationId="{210336AB-DD82-EBC7-E9F6-9EE81B0E0034}"/>
          </ac:spMkLst>
        </pc:spChg>
        <pc:spChg chg="mod">
          <ac:chgData name="Phillip Kaufman" userId="c001b2a046940d7c" providerId="LiveId" clId="{5CB25B10-5B1C-4017-B167-ED3104435743}" dt="2024-06-03T00:45:52.523" v="13040" actId="165"/>
          <ac:spMkLst>
            <pc:docMk/>
            <pc:sldMk cId="2039276682" sldId="953"/>
            <ac:spMk id="16" creationId="{73FF39B5-CCCB-E795-A2D4-49186292831B}"/>
          </ac:spMkLst>
        </pc:spChg>
        <pc:spChg chg="mod">
          <ac:chgData name="Phillip Kaufman" userId="c001b2a046940d7c" providerId="LiveId" clId="{5CB25B10-5B1C-4017-B167-ED3104435743}" dt="2024-06-03T00:45:52.523" v="13040" actId="165"/>
          <ac:spMkLst>
            <pc:docMk/>
            <pc:sldMk cId="2039276682" sldId="953"/>
            <ac:spMk id="17" creationId="{0F3CDE92-4C82-1AE3-B36D-386C52BE589C}"/>
          </ac:spMkLst>
        </pc:spChg>
        <pc:spChg chg="mod">
          <ac:chgData name="Phillip Kaufman" userId="c001b2a046940d7c" providerId="LiveId" clId="{5CB25B10-5B1C-4017-B167-ED3104435743}" dt="2024-06-04T02:39:28.124" v="13563"/>
          <ac:spMkLst>
            <pc:docMk/>
            <pc:sldMk cId="2039276682" sldId="953"/>
            <ac:spMk id="17" creationId="{32814152-F4CE-E78A-3DFA-3E8518F084D8}"/>
          </ac:spMkLst>
        </pc:spChg>
        <pc:spChg chg="mod">
          <ac:chgData name="Phillip Kaufman" userId="c001b2a046940d7c" providerId="LiveId" clId="{5CB25B10-5B1C-4017-B167-ED3104435743}" dt="2024-05-27T07:23:20.754" v="8552"/>
          <ac:spMkLst>
            <pc:docMk/>
            <pc:sldMk cId="2039276682" sldId="953"/>
            <ac:spMk id="17" creationId="{88D47A43-6B43-E35A-4A4A-F1B48468E099}"/>
          </ac:spMkLst>
        </pc:spChg>
        <pc:spChg chg="mod">
          <ac:chgData name="Phillip Kaufman" userId="c001b2a046940d7c" providerId="LiveId" clId="{5CB25B10-5B1C-4017-B167-ED3104435743}" dt="2024-05-27T07:23:20.754" v="8552"/>
          <ac:spMkLst>
            <pc:docMk/>
            <pc:sldMk cId="2039276682" sldId="953"/>
            <ac:spMk id="18" creationId="{E5B802CD-42DB-BEF2-EBD0-C4465AEB4998}"/>
          </ac:spMkLst>
        </pc:spChg>
        <pc:spChg chg="mod">
          <ac:chgData name="Phillip Kaufman" userId="c001b2a046940d7c" providerId="LiveId" clId="{5CB25B10-5B1C-4017-B167-ED3104435743}" dt="2024-05-19T23:57:15.109" v="3104" actId="165"/>
          <ac:spMkLst>
            <pc:docMk/>
            <pc:sldMk cId="2039276682" sldId="953"/>
            <ac:spMk id="18" creationId="{EA3E6DF1-9343-CB4C-BF97-68E40B85F462}"/>
          </ac:spMkLst>
        </pc:spChg>
        <pc:spChg chg="mod">
          <ac:chgData name="Phillip Kaufman" userId="c001b2a046940d7c" providerId="LiveId" clId="{5CB25B10-5B1C-4017-B167-ED3104435743}" dt="2024-05-29T06:21:46.363" v="9382" actId="1035"/>
          <ac:spMkLst>
            <pc:docMk/>
            <pc:sldMk cId="2039276682" sldId="953"/>
            <ac:spMk id="19" creationId="{07D32400-8F8D-689C-DB5F-49B4ED0F0EC2}"/>
          </ac:spMkLst>
        </pc:spChg>
        <pc:spChg chg="mod">
          <ac:chgData name="Phillip Kaufman" userId="c001b2a046940d7c" providerId="LiveId" clId="{5CB25B10-5B1C-4017-B167-ED3104435743}" dt="2024-05-27T07:23:20.754" v="8552"/>
          <ac:spMkLst>
            <pc:docMk/>
            <pc:sldMk cId="2039276682" sldId="953"/>
            <ac:spMk id="22" creationId="{4FAC3144-8D45-67FF-A547-377D8C491469}"/>
          </ac:spMkLst>
        </pc:spChg>
        <pc:spChg chg="mod">
          <ac:chgData name="Phillip Kaufman" userId="c001b2a046940d7c" providerId="LiveId" clId="{5CB25B10-5B1C-4017-B167-ED3104435743}" dt="2024-05-27T07:23:20.754" v="8552"/>
          <ac:spMkLst>
            <pc:docMk/>
            <pc:sldMk cId="2039276682" sldId="953"/>
            <ac:spMk id="24" creationId="{B4863589-8297-0F8F-064E-C20E01C3712A}"/>
          </ac:spMkLst>
        </pc:spChg>
        <pc:spChg chg="mod">
          <ac:chgData name="Phillip Kaufman" userId="c001b2a046940d7c" providerId="LiveId" clId="{5CB25B10-5B1C-4017-B167-ED3104435743}" dt="2024-05-27T07:23:20.754" v="8552"/>
          <ac:spMkLst>
            <pc:docMk/>
            <pc:sldMk cId="2039276682" sldId="953"/>
            <ac:spMk id="25" creationId="{4DA45F4C-F15D-4688-5D20-B6BFA38CAA52}"/>
          </ac:spMkLst>
        </pc:spChg>
        <pc:spChg chg="mod">
          <ac:chgData name="Phillip Kaufman" userId="c001b2a046940d7c" providerId="LiveId" clId="{5CB25B10-5B1C-4017-B167-ED3104435743}" dt="2024-05-27T07:23:20.754" v="8552"/>
          <ac:spMkLst>
            <pc:docMk/>
            <pc:sldMk cId="2039276682" sldId="953"/>
            <ac:spMk id="26" creationId="{4B108324-86D5-76CF-A892-64B64350EA3D}"/>
          </ac:spMkLst>
        </pc:spChg>
        <pc:spChg chg="mod">
          <ac:chgData name="Phillip Kaufman" userId="c001b2a046940d7c" providerId="LiveId" clId="{5CB25B10-5B1C-4017-B167-ED3104435743}" dt="2024-05-27T07:23:20.754" v="8552"/>
          <ac:spMkLst>
            <pc:docMk/>
            <pc:sldMk cId="2039276682" sldId="953"/>
            <ac:spMk id="27" creationId="{21524590-1D45-1882-F67C-E55E9738AEA2}"/>
          </ac:spMkLst>
        </pc:spChg>
        <pc:spChg chg="mod">
          <ac:chgData name="Phillip Kaufman" userId="c001b2a046940d7c" providerId="LiveId" clId="{5CB25B10-5B1C-4017-B167-ED3104435743}" dt="2024-05-27T07:23:20.754" v="8552"/>
          <ac:spMkLst>
            <pc:docMk/>
            <pc:sldMk cId="2039276682" sldId="953"/>
            <ac:spMk id="30" creationId="{647FCF56-B113-3E57-F32C-3C2CE30232CA}"/>
          </ac:spMkLst>
        </pc:spChg>
        <pc:spChg chg="mod">
          <ac:chgData name="Phillip Kaufman" userId="c001b2a046940d7c" providerId="LiveId" clId="{5CB25B10-5B1C-4017-B167-ED3104435743}" dt="2024-05-14T06:39:49.368" v="635" actId="1076"/>
          <ac:spMkLst>
            <pc:docMk/>
            <pc:sldMk cId="2039276682" sldId="953"/>
            <ac:spMk id="33" creationId="{A9350906-7C9F-4A6C-7DE8-7244C10C7A3F}"/>
          </ac:spMkLst>
        </pc:spChg>
        <pc:spChg chg="mod topLvl">
          <ac:chgData name="Phillip Kaufman" userId="c001b2a046940d7c" providerId="LiveId" clId="{5CB25B10-5B1C-4017-B167-ED3104435743}" dt="2024-05-14T06:44:15.423" v="717" actId="14100"/>
          <ac:spMkLst>
            <pc:docMk/>
            <pc:sldMk cId="2039276682" sldId="953"/>
            <ac:spMk id="36" creationId="{748DDD12-DA6D-234E-CA8B-341E2E853721}"/>
          </ac:spMkLst>
        </pc:spChg>
        <pc:spChg chg="mod">
          <ac:chgData name="Phillip Kaufman" userId="c001b2a046940d7c" providerId="LiveId" clId="{5CB25B10-5B1C-4017-B167-ED3104435743}" dt="2024-05-19T23:22:54.243" v="2883" actId="1076"/>
          <ac:spMkLst>
            <pc:docMk/>
            <pc:sldMk cId="2039276682" sldId="953"/>
            <ac:spMk id="37" creationId="{C6E96AD0-16E0-8DD7-274A-E20C62688CB9}"/>
          </ac:spMkLst>
        </pc:spChg>
        <pc:spChg chg="mod">
          <ac:chgData name="Phillip Kaufman" userId="c001b2a046940d7c" providerId="LiveId" clId="{5CB25B10-5B1C-4017-B167-ED3104435743}" dt="2024-05-19T23:22:54.243" v="2883" actId="1076"/>
          <ac:spMkLst>
            <pc:docMk/>
            <pc:sldMk cId="2039276682" sldId="953"/>
            <ac:spMk id="38" creationId="{22C31FC3-2F9E-D822-7602-0FB27F587154}"/>
          </ac:spMkLst>
        </pc:spChg>
        <pc:spChg chg="mod">
          <ac:chgData name="Phillip Kaufman" userId="c001b2a046940d7c" providerId="LiveId" clId="{5CB25B10-5B1C-4017-B167-ED3104435743}" dt="2024-05-16T08:04:36.403" v="2108" actId="20577"/>
          <ac:spMkLst>
            <pc:docMk/>
            <pc:sldMk cId="2039276682" sldId="953"/>
            <ac:spMk id="41" creationId="{AA7FAF24-A333-5562-19E5-8E25A4561306}"/>
          </ac:spMkLst>
        </pc:spChg>
        <pc:spChg chg="del mod ord topLvl">
          <ac:chgData name="Phillip Kaufman" userId="c001b2a046940d7c" providerId="LiveId" clId="{5CB25B10-5B1C-4017-B167-ED3104435743}" dt="2024-05-14T06:29:53.205" v="603" actId="478"/>
          <ac:spMkLst>
            <pc:docMk/>
            <pc:sldMk cId="2039276682" sldId="953"/>
            <ac:spMk id="42" creationId="{38E4DB97-13E5-B22D-5BFD-06DE39364C11}"/>
          </ac:spMkLst>
        </pc:spChg>
        <pc:spChg chg="add mod">
          <ac:chgData name="Phillip Kaufman" userId="c001b2a046940d7c" providerId="LiveId" clId="{5CB25B10-5B1C-4017-B167-ED3104435743}" dt="2024-05-21T04:20:40.600" v="5238" actId="20577"/>
          <ac:spMkLst>
            <pc:docMk/>
            <pc:sldMk cId="2039276682" sldId="953"/>
            <ac:spMk id="42" creationId="{ED473032-A54C-5A8A-5BBE-FB28219A419F}"/>
          </ac:spMkLst>
        </pc:spChg>
        <pc:spChg chg="add mod">
          <ac:chgData name="Phillip Kaufman" userId="c001b2a046940d7c" providerId="LiveId" clId="{5CB25B10-5B1C-4017-B167-ED3104435743}" dt="2024-05-21T04:20:40.600" v="5238" actId="20577"/>
          <ac:spMkLst>
            <pc:docMk/>
            <pc:sldMk cId="2039276682" sldId="953"/>
            <ac:spMk id="43" creationId="{93ABC70A-0589-E27F-7A5A-7409542827D7}"/>
          </ac:spMkLst>
        </pc:spChg>
        <pc:spChg chg="add mod">
          <ac:chgData name="Phillip Kaufman" userId="c001b2a046940d7c" providerId="LiveId" clId="{5CB25B10-5B1C-4017-B167-ED3104435743}" dt="2024-05-21T04:20:40.600" v="5238" actId="20577"/>
          <ac:spMkLst>
            <pc:docMk/>
            <pc:sldMk cId="2039276682" sldId="953"/>
            <ac:spMk id="44" creationId="{FF6DC506-1EEF-EFEF-77B1-DE46F5CFCAE2}"/>
          </ac:spMkLst>
        </pc:spChg>
        <pc:spChg chg="add mod">
          <ac:chgData name="Phillip Kaufman" userId="c001b2a046940d7c" providerId="LiveId" clId="{5CB25B10-5B1C-4017-B167-ED3104435743}" dt="2024-05-20T01:09:39.762" v="3998" actId="20577"/>
          <ac:spMkLst>
            <pc:docMk/>
            <pc:sldMk cId="2039276682" sldId="953"/>
            <ac:spMk id="45" creationId="{8AC59321-55FC-C67C-D188-C744665B42AD}"/>
          </ac:spMkLst>
        </pc:spChg>
        <pc:spChg chg="add mod">
          <ac:chgData name="Phillip Kaufman" userId="c001b2a046940d7c" providerId="LiveId" clId="{5CB25B10-5B1C-4017-B167-ED3104435743}" dt="2024-05-20T01:09:51.926" v="4002" actId="1076"/>
          <ac:spMkLst>
            <pc:docMk/>
            <pc:sldMk cId="2039276682" sldId="953"/>
            <ac:spMk id="46" creationId="{CB0C0B3B-BB21-D4F7-BB75-E12A780CBAA7}"/>
          </ac:spMkLst>
        </pc:spChg>
        <pc:spChg chg="add mod ord">
          <ac:chgData name="Phillip Kaufman" userId="c001b2a046940d7c" providerId="LiveId" clId="{5CB25B10-5B1C-4017-B167-ED3104435743}" dt="2024-05-20T01:09:39.762" v="3998" actId="20577"/>
          <ac:spMkLst>
            <pc:docMk/>
            <pc:sldMk cId="2039276682" sldId="953"/>
            <ac:spMk id="47" creationId="{3DDA2E6B-B7B7-EF71-6094-DF5A10FD47A2}"/>
          </ac:spMkLst>
        </pc:spChg>
        <pc:spChg chg="mod">
          <ac:chgData name="Phillip Kaufman" userId="c001b2a046940d7c" providerId="LiveId" clId="{5CB25B10-5B1C-4017-B167-ED3104435743}" dt="2024-05-20T01:09:39.762" v="3998" actId="20577"/>
          <ac:spMkLst>
            <pc:docMk/>
            <pc:sldMk cId="2039276682" sldId="953"/>
            <ac:spMk id="49" creationId="{2CB5DD6F-0E7E-5073-D6C8-E8508006F58A}"/>
          </ac:spMkLst>
        </pc:spChg>
        <pc:spChg chg="mod">
          <ac:chgData name="Phillip Kaufman" userId="c001b2a046940d7c" providerId="LiveId" clId="{5CB25B10-5B1C-4017-B167-ED3104435743}" dt="2024-05-20T01:09:39.762" v="3998" actId="20577"/>
          <ac:spMkLst>
            <pc:docMk/>
            <pc:sldMk cId="2039276682" sldId="953"/>
            <ac:spMk id="52" creationId="{4624F2B4-C6D3-F0CE-0FA7-571D633B8EAB}"/>
          </ac:spMkLst>
        </pc:spChg>
        <pc:spChg chg="mod">
          <ac:chgData name="Phillip Kaufman" userId="c001b2a046940d7c" providerId="LiveId" clId="{5CB25B10-5B1C-4017-B167-ED3104435743}" dt="2024-05-16T19:49:11.619" v="2514"/>
          <ac:spMkLst>
            <pc:docMk/>
            <pc:sldMk cId="2039276682" sldId="953"/>
            <ac:spMk id="52" creationId="{CA453CE7-F3DC-2F63-7CE8-3CAA35542C67}"/>
          </ac:spMkLst>
        </pc:spChg>
        <pc:spChg chg="mod">
          <ac:chgData name="Phillip Kaufman" userId="c001b2a046940d7c" providerId="LiveId" clId="{5CB25B10-5B1C-4017-B167-ED3104435743}" dt="2024-05-16T19:49:11.619" v="2514"/>
          <ac:spMkLst>
            <pc:docMk/>
            <pc:sldMk cId="2039276682" sldId="953"/>
            <ac:spMk id="53" creationId="{F5708470-751A-FCDB-03AE-71AC92EE83F7}"/>
          </ac:spMkLst>
        </pc:spChg>
        <pc:spChg chg="mod">
          <ac:chgData name="Phillip Kaufman" userId="c001b2a046940d7c" providerId="LiveId" clId="{5CB25B10-5B1C-4017-B167-ED3104435743}" dt="2024-05-16T19:49:11.619" v="2514"/>
          <ac:spMkLst>
            <pc:docMk/>
            <pc:sldMk cId="2039276682" sldId="953"/>
            <ac:spMk id="54" creationId="{383B726D-455A-442A-FBF8-C18C16BA8BA1}"/>
          </ac:spMkLst>
        </pc:spChg>
        <pc:spChg chg="mod topLvl">
          <ac:chgData name="Phillip Kaufman" userId="c001b2a046940d7c" providerId="LiveId" clId="{5CB25B10-5B1C-4017-B167-ED3104435743}" dt="2024-06-04T02:39:44.034" v="13565" actId="164"/>
          <ac:spMkLst>
            <pc:docMk/>
            <pc:sldMk cId="2039276682" sldId="953"/>
            <ac:spMk id="54" creationId="{A29B7D44-20EC-AA6E-C2ED-DA1A48463DC7}"/>
          </ac:spMkLst>
        </pc:spChg>
        <pc:spChg chg="mod topLvl">
          <ac:chgData name="Phillip Kaufman" userId="c001b2a046940d7c" providerId="LiveId" clId="{5CB25B10-5B1C-4017-B167-ED3104435743}" dt="2024-06-04T02:39:44.034" v="13565" actId="164"/>
          <ac:spMkLst>
            <pc:docMk/>
            <pc:sldMk cId="2039276682" sldId="953"/>
            <ac:spMk id="55" creationId="{2A29B31C-D889-DD41-28C2-DE142E026995}"/>
          </ac:spMkLst>
        </pc:spChg>
        <pc:spChg chg="mod">
          <ac:chgData name="Phillip Kaufman" userId="c001b2a046940d7c" providerId="LiveId" clId="{5CB25B10-5B1C-4017-B167-ED3104435743}" dt="2024-05-16T19:49:11.619" v="2514"/>
          <ac:spMkLst>
            <pc:docMk/>
            <pc:sldMk cId="2039276682" sldId="953"/>
            <ac:spMk id="55" creationId="{CBD6AEA8-E93A-FED5-8C11-21E334506C03}"/>
          </ac:spMkLst>
        </pc:spChg>
        <pc:spChg chg="mod">
          <ac:chgData name="Phillip Kaufman" userId="c001b2a046940d7c" providerId="LiveId" clId="{5CB25B10-5B1C-4017-B167-ED3104435743}" dt="2024-05-20T00:05:06.881" v="3263" actId="571"/>
          <ac:spMkLst>
            <pc:docMk/>
            <pc:sldMk cId="2039276682" sldId="953"/>
            <ac:spMk id="55" creationId="{E0D71B23-CB80-0B3D-E05A-74FF4158D87E}"/>
          </ac:spMkLst>
        </pc:spChg>
        <pc:spChg chg="mod">
          <ac:chgData name="Phillip Kaufman" userId="c001b2a046940d7c" providerId="LiveId" clId="{5CB25B10-5B1C-4017-B167-ED3104435743}" dt="2024-05-16T19:49:11.619" v="2514"/>
          <ac:spMkLst>
            <pc:docMk/>
            <pc:sldMk cId="2039276682" sldId="953"/>
            <ac:spMk id="58" creationId="{9C17062C-4011-C726-5C2C-BF15D42AB228}"/>
          </ac:spMkLst>
        </pc:spChg>
        <pc:spChg chg="mod">
          <ac:chgData name="Phillip Kaufman" userId="c001b2a046940d7c" providerId="LiveId" clId="{5CB25B10-5B1C-4017-B167-ED3104435743}" dt="2024-05-20T00:05:06.881" v="3263" actId="571"/>
          <ac:spMkLst>
            <pc:docMk/>
            <pc:sldMk cId="2039276682" sldId="953"/>
            <ac:spMk id="58" creationId="{CD7E6A89-F77B-19FF-31C7-38CF3A55E899}"/>
          </ac:spMkLst>
        </pc:spChg>
        <pc:spChg chg="mod">
          <ac:chgData name="Phillip Kaufman" userId="c001b2a046940d7c" providerId="LiveId" clId="{5CB25B10-5B1C-4017-B167-ED3104435743}" dt="2024-05-20T00:06:18.815" v="3278" actId="571"/>
          <ac:spMkLst>
            <pc:docMk/>
            <pc:sldMk cId="2039276682" sldId="953"/>
            <ac:spMk id="60" creationId="{5C3F7771-0115-A7D5-6DEB-76FD63EB4880}"/>
          </ac:spMkLst>
        </pc:spChg>
        <pc:spChg chg="mod">
          <ac:chgData name="Phillip Kaufman" userId="c001b2a046940d7c" providerId="LiveId" clId="{5CB25B10-5B1C-4017-B167-ED3104435743}" dt="2024-05-20T00:06:18.815" v="3278" actId="571"/>
          <ac:spMkLst>
            <pc:docMk/>
            <pc:sldMk cId="2039276682" sldId="953"/>
            <ac:spMk id="61" creationId="{55284B81-C2BC-285E-BEAA-EED04F10927A}"/>
          </ac:spMkLst>
        </pc:spChg>
        <pc:spChg chg="add mod">
          <ac:chgData name="Phillip Kaufman" userId="c001b2a046940d7c" providerId="LiveId" clId="{5CB25B10-5B1C-4017-B167-ED3104435743}" dt="2024-05-14T06:43:18.645" v="710" actId="571"/>
          <ac:spMkLst>
            <pc:docMk/>
            <pc:sldMk cId="2039276682" sldId="953"/>
            <ac:spMk id="61" creationId="{DB8307F6-3491-3D11-4A94-A8C9C1C9D9E3}"/>
          </ac:spMkLst>
        </pc:spChg>
        <pc:spChg chg="mod">
          <ac:chgData name="Phillip Kaufman" userId="c001b2a046940d7c" providerId="LiveId" clId="{5CB25B10-5B1C-4017-B167-ED3104435743}" dt="2024-05-20T00:06:18.815" v="3278" actId="571"/>
          <ac:spMkLst>
            <pc:docMk/>
            <pc:sldMk cId="2039276682" sldId="953"/>
            <ac:spMk id="63" creationId="{A460A0B1-1236-0104-E4DB-FD803BA90CE4}"/>
          </ac:spMkLst>
        </pc:spChg>
        <pc:spChg chg="add del">
          <ac:chgData name="Phillip Kaufman" userId="c001b2a046940d7c" providerId="LiveId" clId="{5CB25B10-5B1C-4017-B167-ED3104435743}" dt="2024-05-14T06:39:41.221" v="632" actId="22"/>
          <ac:spMkLst>
            <pc:docMk/>
            <pc:sldMk cId="2039276682" sldId="953"/>
            <ac:spMk id="139" creationId="{1133FF2A-BE8D-676B-6415-E90118D708AB}"/>
          </ac:spMkLst>
        </pc:spChg>
        <pc:spChg chg="add mod">
          <ac:chgData name="Phillip Kaufman" userId="c001b2a046940d7c" providerId="LiveId" clId="{5CB25B10-5B1C-4017-B167-ED3104435743}" dt="2024-05-14T06:41:39.515" v="675"/>
          <ac:spMkLst>
            <pc:docMk/>
            <pc:sldMk cId="2039276682" sldId="953"/>
            <ac:spMk id="140" creationId="{23DA8838-21E0-1628-A370-2B73E80E1843}"/>
          </ac:spMkLst>
        </pc:spChg>
        <pc:spChg chg="add mod">
          <ac:chgData name="Phillip Kaufman" userId="c001b2a046940d7c" providerId="LiveId" clId="{5CB25B10-5B1C-4017-B167-ED3104435743}" dt="2024-05-14T06:41:39.515" v="675"/>
          <ac:spMkLst>
            <pc:docMk/>
            <pc:sldMk cId="2039276682" sldId="953"/>
            <ac:spMk id="141" creationId="{54CC4531-2B39-A14A-1070-956AE784FAA9}"/>
          </ac:spMkLst>
        </pc:spChg>
        <pc:spChg chg="del">
          <ac:chgData name="Phillip Kaufman" userId="c001b2a046940d7c" providerId="LiveId" clId="{5CB25B10-5B1C-4017-B167-ED3104435743}" dt="2024-05-14T06:18:20.980" v="445" actId="478"/>
          <ac:spMkLst>
            <pc:docMk/>
            <pc:sldMk cId="2039276682" sldId="953"/>
            <ac:spMk id="145" creationId="{DE88E1D0-BA71-D97F-36F6-719933A3E728}"/>
          </ac:spMkLst>
        </pc:spChg>
        <pc:spChg chg="mod">
          <ac:chgData name="Phillip Kaufman" userId="c001b2a046940d7c" providerId="LiveId" clId="{5CB25B10-5B1C-4017-B167-ED3104435743}" dt="2024-05-14T07:13:15.856" v="841" actId="1076"/>
          <ac:spMkLst>
            <pc:docMk/>
            <pc:sldMk cId="2039276682" sldId="953"/>
            <ac:spMk id="184" creationId="{A6B5FC1E-2BAB-DD93-FA52-D3B3CA502CDC}"/>
          </ac:spMkLst>
        </pc:spChg>
        <pc:spChg chg="del">
          <ac:chgData name="Phillip Kaufman" userId="c001b2a046940d7c" providerId="LiveId" clId="{5CB25B10-5B1C-4017-B167-ED3104435743}" dt="2024-05-14T07:12:39.767" v="801" actId="478"/>
          <ac:spMkLst>
            <pc:docMk/>
            <pc:sldMk cId="2039276682" sldId="953"/>
            <ac:spMk id="185" creationId="{1643CECD-95F2-36A1-CF9B-DE7F7FE623B4}"/>
          </ac:spMkLst>
        </pc:spChg>
        <pc:spChg chg="add mod">
          <ac:chgData name="Phillip Kaufman" userId="c001b2a046940d7c" providerId="LiveId" clId="{5CB25B10-5B1C-4017-B167-ED3104435743}" dt="2024-05-14T06:41:39.515" v="675"/>
          <ac:spMkLst>
            <pc:docMk/>
            <pc:sldMk cId="2039276682" sldId="953"/>
            <ac:spMk id="186" creationId="{CC17C8DD-08CF-F6A9-A19F-91E9A9BAA16F}"/>
          </ac:spMkLst>
        </pc:spChg>
        <pc:spChg chg="add mod">
          <ac:chgData name="Phillip Kaufman" userId="c001b2a046940d7c" providerId="LiveId" clId="{5CB25B10-5B1C-4017-B167-ED3104435743}" dt="2024-05-14T06:41:39.515" v="675"/>
          <ac:spMkLst>
            <pc:docMk/>
            <pc:sldMk cId="2039276682" sldId="953"/>
            <ac:spMk id="188" creationId="{05C2BBC3-AA4C-9B75-0284-0099D629E618}"/>
          </ac:spMkLst>
        </pc:spChg>
        <pc:spChg chg="add mod">
          <ac:chgData name="Phillip Kaufman" userId="c001b2a046940d7c" providerId="LiveId" clId="{5CB25B10-5B1C-4017-B167-ED3104435743}" dt="2024-05-14T06:41:39.515" v="675"/>
          <ac:spMkLst>
            <pc:docMk/>
            <pc:sldMk cId="2039276682" sldId="953"/>
            <ac:spMk id="189" creationId="{5B0ACC7D-B57D-83A5-8856-35DC65DFC7CD}"/>
          </ac:spMkLst>
        </pc:spChg>
        <pc:spChg chg="add mod">
          <ac:chgData name="Phillip Kaufman" userId="c001b2a046940d7c" providerId="LiveId" clId="{5CB25B10-5B1C-4017-B167-ED3104435743}" dt="2024-05-14T06:41:39.515" v="675"/>
          <ac:spMkLst>
            <pc:docMk/>
            <pc:sldMk cId="2039276682" sldId="953"/>
            <ac:spMk id="190" creationId="{086DCA1C-575E-0A10-34FB-0DB4E073E30A}"/>
          </ac:spMkLst>
        </pc:spChg>
        <pc:spChg chg="add mod">
          <ac:chgData name="Phillip Kaufman" userId="c001b2a046940d7c" providerId="LiveId" clId="{5CB25B10-5B1C-4017-B167-ED3104435743}" dt="2024-05-14T06:43:22.782" v="711" actId="1076"/>
          <ac:spMkLst>
            <pc:docMk/>
            <pc:sldMk cId="2039276682" sldId="953"/>
            <ac:spMk id="191" creationId="{173BA8B4-DBC7-D233-F5F1-90683A8C20CD}"/>
          </ac:spMkLst>
        </pc:spChg>
        <pc:spChg chg="mod">
          <ac:chgData name="Phillip Kaufman" userId="c001b2a046940d7c" providerId="LiveId" clId="{5CB25B10-5B1C-4017-B167-ED3104435743}" dt="2024-05-20T00:06:18.815" v="3278" actId="571"/>
          <ac:spMkLst>
            <pc:docMk/>
            <pc:sldMk cId="2039276682" sldId="953"/>
            <ac:spMk id="192" creationId="{B59042D8-3DA9-2830-9D37-0DFCEAC17986}"/>
          </ac:spMkLst>
        </pc:spChg>
        <pc:spChg chg="add mod">
          <ac:chgData name="Phillip Kaufman" userId="c001b2a046940d7c" providerId="LiveId" clId="{5CB25B10-5B1C-4017-B167-ED3104435743}" dt="2024-05-14T06:44:07.753" v="715" actId="1076"/>
          <ac:spMkLst>
            <pc:docMk/>
            <pc:sldMk cId="2039276682" sldId="953"/>
            <ac:spMk id="192" creationId="{CD413136-EC74-B57E-B502-9C31FB98A6F5}"/>
          </ac:spMkLst>
        </pc:spChg>
        <pc:spChg chg="add mod">
          <ac:chgData name="Phillip Kaufman" userId="c001b2a046940d7c" providerId="LiveId" clId="{5CB25B10-5B1C-4017-B167-ED3104435743}" dt="2024-05-14T06:44:10.670" v="716" actId="1076"/>
          <ac:spMkLst>
            <pc:docMk/>
            <pc:sldMk cId="2039276682" sldId="953"/>
            <ac:spMk id="193" creationId="{DC42DB9D-DBB5-3997-E659-764BCAADAE04}"/>
          </ac:spMkLst>
        </pc:spChg>
        <pc:spChg chg="add mod">
          <ac:chgData name="Phillip Kaufman" userId="c001b2a046940d7c" providerId="LiveId" clId="{5CB25B10-5B1C-4017-B167-ED3104435743}" dt="2024-05-14T06:43:18.645" v="710" actId="571"/>
          <ac:spMkLst>
            <pc:docMk/>
            <pc:sldMk cId="2039276682" sldId="953"/>
            <ac:spMk id="195" creationId="{3AB72CE6-0D0C-4070-F9A6-79446068A31F}"/>
          </ac:spMkLst>
        </pc:spChg>
        <pc:spChg chg="mod">
          <ac:chgData name="Phillip Kaufman" userId="c001b2a046940d7c" providerId="LiveId" clId="{5CB25B10-5B1C-4017-B167-ED3104435743}" dt="2024-05-20T00:06:18.815" v="3278" actId="571"/>
          <ac:spMkLst>
            <pc:docMk/>
            <pc:sldMk cId="2039276682" sldId="953"/>
            <ac:spMk id="195" creationId="{E7B15DCC-A8EE-C4EA-49E9-9B4003077F8E}"/>
          </ac:spMkLst>
        </pc:spChg>
        <pc:spChg chg="del mod">
          <ac:chgData name="Phillip Kaufman" userId="c001b2a046940d7c" providerId="LiveId" clId="{5CB25B10-5B1C-4017-B167-ED3104435743}" dt="2024-05-14T06:49:16.650" v="794" actId="478"/>
          <ac:spMkLst>
            <pc:docMk/>
            <pc:sldMk cId="2039276682" sldId="953"/>
            <ac:spMk id="201" creationId="{C5C7F48C-72EF-72C4-EAB9-B44D08D05376}"/>
          </ac:spMkLst>
        </pc:spChg>
        <pc:spChg chg="mod">
          <ac:chgData name="Phillip Kaufman" userId="c001b2a046940d7c" providerId="LiveId" clId="{5CB25B10-5B1C-4017-B167-ED3104435743}" dt="2024-05-16T19:43:40.428" v="2460" actId="165"/>
          <ac:spMkLst>
            <pc:docMk/>
            <pc:sldMk cId="2039276682" sldId="953"/>
            <ac:spMk id="236" creationId="{1040A751-D412-64E1-C8AD-3D847EC8A71E}"/>
          </ac:spMkLst>
        </pc:spChg>
        <pc:spChg chg="mod">
          <ac:chgData name="Phillip Kaufman" userId="c001b2a046940d7c" providerId="LiveId" clId="{5CB25B10-5B1C-4017-B167-ED3104435743}" dt="2024-05-16T19:43:40.428" v="2460" actId="165"/>
          <ac:spMkLst>
            <pc:docMk/>
            <pc:sldMk cId="2039276682" sldId="953"/>
            <ac:spMk id="237" creationId="{BEBC6671-ED7A-50BC-01FE-B0B5C5D7E83B}"/>
          </ac:spMkLst>
        </pc:spChg>
        <pc:spChg chg="add del mod topLvl">
          <ac:chgData name="Phillip Kaufman" userId="c001b2a046940d7c" providerId="LiveId" clId="{5CB25B10-5B1C-4017-B167-ED3104435743}" dt="2024-05-19T23:59:54.723" v="3148" actId="21"/>
          <ac:spMkLst>
            <pc:docMk/>
            <pc:sldMk cId="2039276682" sldId="953"/>
            <ac:spMk id="243" creationId="{ED473032-A54C-5A8A-5BBE-FB28219A419F}"/>
          </ac:spMkLst>
        </pc:spChg>
        <pc:spChg chg="add del mod topLvl">
          <ac:chgData name="Phillip Kaufman" userId="c001b2a046940d7c" providerId="LiveId" clId="{5CB25B10-5B1C-4017-B167-ED3104435743}" dt="2024-05-19T23:59:54.723" v="3148" actId="21"/>
          <ac:spMkLst>
            <pc:docMk/>
            <pc:sldMk cId="2039276682" sldId="953"/>
            <ac:spMk id="244" creationId="{93ABC70A-0589-E27F-7A5A-7409542827D7}"/>
          </ac:spMkLst>
        </pc:spChg>
        <pc:spChg chg="add del mod">
          <ac:chgData name="Phillip Kaufman" userId="c001b2a046940d7c" providerId="LiveId" clId="{5CB25B10-5B1C-4017-B167-ED3104435743}" dt="2024-05-19T23:59:54.723" v="3148" actId="21"/>
          <ac:spMkLst>
            <pc:docMk/>
            <pc:sldMk cId="2039276682" sldId="953"/>
            <ac:spMk id="245" creationId="{FF6DC506-1EEF-EFEF-77B1-DE46F5CFCAE2}"/>
          </ac:spMkLst>
        </pc:spChg>
        <pc:spChg chg="mod">
          <ac:chgData name="Phillip Kaufman" userId="c001b2a046940d7c" providerId="LiveId" clId="{5CB25B10-5B1C-4017-B167-ED3104435743}" dt="2024-05-21T04:20:40.600" v="5238" actId="20577"/>
          <ac:spMkLst>
            <pc:docMk/>
            <pc:sldMk cId="2039276682" sldId="953"/>
            <ac:spMk id="246" creationId="{A33BFFAF-2B66-51CF-9B39-2699F2D5596F}"/>
          </ac:spMkLst>
        </pc:spChg>
        <pc:spChg chg="mod">
          <ac:chgData name="Phillip Kaufman" userId="c001b2a046940d7c" providerId="LiveId" clId="{5CB25B10-5B1C-4017-B167-ED3104435743}" dt="2024-05-21T04:20:40.600" v="5238" actId="20577"/>
          <ac:spMkLst>
            <pc:docMk/>
            <pc:sldMk cId="2039276682" sldId="953"/>
            <ac:spMk id="249" creationId="{DE2774AB-BABF-FD3C-6D66-7EE910DD288F}"/>
          </ac:spMkLst>
        </pc:spChg>
        <pc:spChg chg="mod">
          <ac:chgData name="Phillip Kaufman" userId="c001b2a046940d7c" providerId="LiveId" clId="{5CB25B10-5B1C-4017-B167-ED3104435743}" dt="2024-05-16T19:43:36.147" v="2459" actId="165"/>
          <ac:spMkLst>
            <pc:docMk/>
            <pc:sldMk cId="2039276682" sldId="953"/>
            <ac:spMk id="252" creationId="{FDA1FE6F-EF4B-DB7C-2DC1-F5BAC7A2AC46}"/>
          </ac:spMkLst>
        </pc:spChg>
        <pc:spChg chg="mod">
          <ac:chgData name="Phillip Kaufman" userId="c001b2a046940d7c" providerId="LiveId" clId="{5CB25B10-5B1C-4017-B167-ED3104435743}" dt="2024-05-16T19:43:36.147" v="2459" actId="165"/>
          <ac:spMkLst>
            <pc:docMk/>
            <pc:sldMk cId="2039276682" sldId="953"/>
            <ac:spMk id="253" creationId="{249F80A8-3E4E-0720-812E-35536995BE67}"/>
          </ac:spMkLst>
        </pc:spChg>
        <pc:spChg chg="mod">
          <ac:chgData name="Phillip Kaufman" userId="c001b2a046940d7c" providerId="LiveId" clId="{5CB25B10-5B1C-4017-B167-ED3104435743}" dt="2024-05-16T19:43:36.147" v="2459" actId="165"/>
          <ac:spMkLst>
            <pc:docMk/>
            <pc:sldMk cId="2039276682" sldId="953"/>
            <ac:spMk id="254" creationId="{2B4A3200-25D0-3D80-1FBA-0624A750C467}"/>
          </ac:spMkLst>
        </pc:spChg>
        <pc:spChg chg="mod">
          <ac:chgData name="Phillip Kaufman" userId="c001b2a046940d7c" providerId="LiveId" clId="{5CB25B10-5B1C-4017-B167-ED3104435743}" dt="2024-05-16T19:43:36.147" v="2459" actId="165"/>
          <ac:spMkLst>
            <pc:docMk/>
            <pc:sldMk cId="2039276682" sldId="953"/>
            <ac:spMk id="255" creationId="{E774C00E-5B8F-CCC1-98B6-2D1514C74893}"/>
          </ac:spMkLst>
        </pc:spChg>
        <pc:spChg chg="mod">
          <ac:chgData name="Phillip Kaufman" userId="c001b2a046940d7c" providerId="LiveId" clId="{5CB25B10-5B1C-4017-B167-ED3104435743}" dt="2024-05-27T07:23:20.754" v="8552"/>
          <ac:spMkLst>
            <pc:docMk/>
            <pc:sldMk cId="2039276682" sldId="953"/>
            <ac:spMk id="256" creationId="{21C6A21A-3B7D-3EF0-B27C-0A11DA3E7542}"/>
          </ac:spMkLst>
        </pc:spChg>
        <pc:spChg chg="mod">
          <ac:chgData name="Phillip Kaufman" userId="c001b2a046940d7c" providerId="LiveId" clId="{5CB25B10-5B1C-4017-B167-ED3104435743}" dt="2024-05-27T07:23:20.754" v="8552"/>
          <ac:spMkLst>
            <pc:docMk/>
            <pc:sldMk cId="2039276682" sldId="953"/>
            <ac:spMk id="257" creationId="{E8C3034D-30C6-045E-4E6E-AD5B9A1A4645}"/>
          </ac:spMkLst>
        </pc:spChg>
        <pc:spChg chg="mod">
          <ac:chgData name="Phillip Kaufman" userId="c001b2a046940d7c" providerId="LiveId" clId="{5CB25B10-5B1C-4017-B167-ED3104435743}" dt="2024-05-16T19:43:36.147" v="2459" actId="165"/>
          <ac:spMkLst>
            <pc:docMk/>
            <pc:sldMk cId="2039276682" sldId="953"/>
            <ac:spMk id="258" creationId="{AC581BF1-B0BC-D89D-FEC6-92A1C5C3E8C3}"/>
          </ac:spMkLst>
        </pc:spChg>
        <pc:spChg chg="mod">
          <ac:chgData name="Phillip Kaufman" userId="c001b2a046940d7c" providerId="LiveId" clId="{5CB25B10-5B1C-4017-B167-ED3104435743}" dt="2024-05-27T07:27:55.500" v="8595"/>
          <ac:spMkLst>
            <pc:docMk/>
            <pc:sldMk cId="2039276682" sldId="953"/>
            <ac:spMk id="265" creationId="{7A711B12-C297-85E5-C8CD-74B0254DAB9C}"/>
          </ac:spMkLst>
        </pc:spChg>
        <pc:spChg chg="mod">
          <ac:chgData name="Phillip Kaufman" userId="c001b2a046940d7c" providerId="LiveId" clId="{5CB25B10-5B1C-4017-B167-ED3104435743}" dt="2024-05-27T07:27:55.500" v="8595"/>
          <ac:spMkLst>
            <pc:docMk/>
            <pc:sldMk cId="2039276682" sldId="953"/>
            <ac:spMk id="266" creationId="{D880B9D2-F55C-C9D8-C9A9-2B1511C02979}"/>
          </ac:spMkLst>
        </pc:spChg>
        <pc:spChg chg="mod">
          <ac:chgData name="Phillip Kaufman" userId="c001b2a046940d7c" providerId="LiveId" clId="{5CB25B10-5B1C-4017-B167-ED3104435743}" dt="2024-05-27T07:27:55.500" v="8595"/>
          <ac:spMkLst>
            <pc:docMk/>
            <pc:sldMk cId="2039276682" sldId="953"/>
            <ac:spMk id="268" creationId="{739B15A6-5C4A-462F-BC18-2845640FAC32}"/>
          </ac:spMkLst>
        </pc:spChg>
        <pc:spChg chg="mod">
          <ac:chgData name="Phillip Kaufman" userId="c001b2a046940d7c" providerId="LiveId" clId="{5CB25B10-5B1C-4017-B167-ED3104435743}" dt="2024-05-27T07:27:55.500" v="8595"/>
          <ac:spMkLst>
            <pc:docMk/>
            <pc:sldMk cId="2039276682" sldId="953"/>
            <ac:spMk id="269" creationId="{B3CF7BDF-FF35-6A35-69C0-F33F401E6591}"/>
          </ac:spMkLst>
        </pc:spChg>
        <pc:spChg chg="mod">
          <ac:chgData name="Phillip Kaufman" userId="c001b2a046940d7c" providerId="LiveId" clId="{5CB25B10-5B1C-4017-B167-ED3104435743}" dt="2024-05-27T07:27:55.500" v="8595"/>
          <ac:spMkLst>
            <pc:docMk/>
            <pc:sldMk cId="2039276682" sldId="953"/>
            <ac:spMk id="272" creationId="{96585D7F-C2C3-DE03-A141-872326C98DF6}"/>
          </ac:spMkLst>
        </pc:spChg>
        <pc:spChg chg="mod">
          <ac:chgData name="Phillip Kaufman" userId="c001b2a046940d7c" providerId="LiveId" clId="{5CB25B10-5B1C-4017-B167-ED3104435743}" dt="2024-05-27T07:27:55.500" v="8595"/>
          <ac:spMkLst>
            <pc:docMk/>
            <pc:sldMk cId="2039276682" sldId="953"/>
            <ac:spMk id="274" creationId="{DEF5A4C5-7A6F-AC1B-113D-829F48D080D8}"/>
          </ac:spMkLst>
        </pc:spChg>
        <pc:spChg chg="mod">
          <ac:chgData name="Phillip Kaufman" userId="c001b2a046940d7c" providerId="LiveId" clId="{5CB25B10-5B1C-4017-B167-ED3104435743}" dt="2024-05-27T07:27:55.500" v="8595"/>
          <ac:spMkLst>
            <pc:docMk/>
            <pc:sldMk cId="2039276682" sldId="953"/>
            <ac:spMk id="275" creationId="{FAAFDAF6-455B-4B10-E862-4437B79A5204}"/>
          </ac:spMkLst>
        </pc:spChg>
        <pc:spChg chg="mod">
          <ac:chgData name="Phillip Kaufman" userId="c001b2a046940d7c" providerId="LiveId" clId="{5CB25B10-5B1C-4017-B167-ED3104435743}" dt="2024-05-27T07:27:55.500" v="8595"/>
          <ac:spMkLst>
            <pc:docMk/>
            <pc:sldMk cId="2039276682" sldId="953"/>
            <ac:spMk id="276" creationId="{1A2D6329-C4E4-A746-5D7E-BE20767FF594}"/>
          </ac:spMkLst>
        </pc:spChg>
        <pc:spChg chg="mod">
          <ac:chgData name="Phillip Kaufman" userId="c001b2a046940d7c" providerId="LiveId" clId="{5CB25B10-5B1C-4017-B167-ED3104435743}" dt="2024-05-27T07:27:55.500" v="8595"/>
          <ac:spMkLst>
            <pc:docMk/>
            <pc:sldMk cId="2039276682" sldId="953"/>
            <ac:spMk id="277" creationId="{A3C42287-8B98-F457-EBD1-6D1DEF24B0A8}"/>
          </ac:spMkLst>
        </pc:spChg>
        <pc:spChg chg="mod">
          <ac:chgData name="Phillip Kaufman" userId="c001b2a046940d7c" providerId="LiveId" clId="{5CB25B10-5B1C-4017-B167-ED3104435743}" dt="2024-05-27T07:27:55.500" v="8595"/>
          <ac:spMkLst>
            <pc:docMk/>
            <pc:sldMk cId="2039276682" sldId="953"/>
            <ac:spMk id="280" creationId="{CC31D9D5-2240-D202-7969-BE11A34BDEE4}"/>
          </ac:spMkLst>
        </pc:spChg>
        <pc:spChg chg="mod">
          <ac:chgData name="Phillip Kaufman" userId="c001b2a046940d7c" providerId="LiveId" clId="{5CB25B10-5B1C-4017-B167-ED3104435743}" dt="2024-05-14T07:13:05.369" v="839" actId="571"/>
          <ac:spMkLst>
            <pc:docMk/>
            <pc:sldMk cId="2039276682" sldId="953"/>
            <ac:spMk id="295" creationId="{A6DF9BDF-B20A-B698-6347-29FE963951DA}"/>
          </ac:spMkLst>
        </pc:spChg>
        <pc:spChg chg="mod">
          <ac:chgData name="Phillip Kaufman" userId="c001b2a046940d7c" providerId="LiveId" clId="{5CB25B10-5B1C-4017-B167-ED3104435743}" dt="2024-05-14T07:13:05.369" v="839" actId="571"/>
          <ac:spMkLst>
            <pc:docMk/>
            <pc:sldMk cId="2039276682" sldId="953"/>
            <ac:spMk id="296" creationId="{CD7D38D4-3583-1130-311C-415E183318C8}"/>
          </ac:spMkLst>
        </pc:spChg>
        <pc:spChg chg="mod">
          <ac:chgData name="Phillip Kaufman" userId="c001b2a046940d7c" providerId="LiveId" clId="{5CB25B10-5B1C-4017-B167-ED3104435743}" dt="2024-05-27T07:27:55.500" v="8595"/>
          <ac:spMkLst>
            <pc:docMk/>
            <pc:sldMk cId="2039276682" sldId="953"/>
            <ac:spMk id="316" creationId="{251B81A3-2667-1B71-3D06-4B4F4EB0EDC5}"/>
          </ac:spMkLst>
        </pc:spChg>
        <pc:spChg chg="mod">
          <ac:chgData name="Phillip Kaufman" userId="c001b2a046940d7c" providerId="LiveId" clId="{5CB25B10-5B1C-4017-B167-ED3104435743}" dt="2024-05-27T07:27:55.500" v="8595"/>
          <ac:spMkLst>
            <pc:docMk/>
            <pc:sldMk cId="2039276682" sldId="953"/>
            <ac:spMk id="317" creationId="{66909A5B-361F-22B0-C4E9-E5DCBA0D8D2F}"/>
          </ac:spMkLst>
        </pc:spChg>
        <pc:spChg chg="mod">
          <ac:chgData name="Phillip Kaufman" userId="c001b2a046940d7c" providerId="LiveId" clId="{5CB25B10-5B1C-4017-B167-ED3104435743}" dt="2024-05-27T07:27:57.676" v="8597"/>
          <ac:spMkLst>
            <pc:docMk/>
            <pc:sldMk cId="2039276682" sldId="953"/>
            <ac:spMk id="325" creationId="{F69702A0-317A-D2D5-FBD9-DE2D4EDF7EE9}"/>
          </ac:spMkLst>
        </pc:spChg>
        <pc:spChg chg="mod">
          <ac:chgData name="Phillip Kaufman" userId="c001b2a046940d7c" providerId="LiveId" clId="{5CB25B10-5B1C-4017-B167-ED3104435743}" dt="2024-05-27T07:27:57.676" v="8597"/>
          <ac:spMkLst>
            <pc:docMk/>
            <pc:sldMk cId="2039276682" sldId="953"/>
            <ac:spMk id="326" creationId="{96520FAC-2F42-25D4-7998-A11EF050175E}"/>
          </ac:spMkLst>
        </pc:spChg>
        <pc:spChg chg="mod">
          <ac:chgData name="Phillip Kaufman" userId="c001b2a046940d7c" providerId="LiveId" clId="{5CB25B10-5B1C-4017-B167-ED3104435743}" dt="2024-05-27T07:27:57.676" v="8597"/>
          <ac:spMkLst>
            <pc:docMk/>
            <pc:sldMk cId="2039276682" sldId="953"/>
            <ac:spMk id="328" creationId="{59CC19E0-C101-0F00-9863-954CF9CA116D}"/>
          </ac:spMkLst>
        </pc:spChg>
        <pc:spChg chg="mod">
          <ac:chgData name="Phillip Kaufman" userId="c001b2a046940d7c" providerId="LiveId" clId="{5CB25B10-5B1C-4017-B167-ED3104435743}" dt="2024-05-27T07:27:57.676" v="8597"/>
          <ac:spMkLst>
            <pc:docMk/>
            <pc:sldMk cId="2039276682" sldId="953"/>
            <ac:spMk id="329" creationId="{F4592351-C112-11A1-9450-CA02874978FE}"/>
          </ac:spMkLst>
        </pc:spChg>
        <pc:spChg chg="mod">
          <ac:chgData name="Phillip Kaufman" userId="c001b2a046940d7c" providerId="LiveId" clId="{5CB25B10-5B1C-4017-B167-ED3104435743}" dt="2024-05-27T07:27:57.676" v="8597"/>
          <ac:spMkLst>
            <pc:docMk/>
            <pc:sldMk cId="2039276682" sldId="953"/>
            <ac:spMk id="332" creationId="{12B54400-8B11-2BC3-C0AE-6DC90357C104}"/>
          </ac:spMkLst>
        </pc:spChg>
        <pc:spChg chg="mod">
          <ac:chgData name="Phillip Kaufman" userId="c001b2a046940d7c" providerId="LiveId" clId="{5CB25B10-5B1C-4017-B167-ED3104435743}" dt="2024-05-27T07:27:57.676" v="8597"/>
          <ac:spMkLst>
            <pc:docMk/>
            <pc:sldMk cId="2039276682" sldId="953"/>
            <ac:spMk id="334" creationId="{0FA21DAA-93AE-7CDB-C308-437AE8CBA302}"/>
          </ac:spMkLst>
        </pc:spChg>
        <pc:spChg chg="mod">
          <ac:chgData name="Phillip Kaufman" userId="c001b2a046940d7c" providerId="LiveId" clId="{5CB25B10-5B1C-4017-B167-ED3104435743}" dt="2024-05-27T07:27:57.676" v="8597"/>
          <ac:spMkLst>
            <pc:docMk/>
            <pc:sldMk cId="2039276682" sldId="953"/>
            <ac:spMk id="335" creationId="{B344E25C-C350-0F0D-5E34-4BC917CF2EB5}"/>
          </ac:spMkLst>
        </pc:spChg>
        <pc:spChg chg="mod">
          <ac:chgData name="Phillip Kaufman" userId="c001b2a046940d7c" providerId="LiveId" clId="{5CB25B10-5B1C-4017-B167-ED3104435743}" dt="2024-05-27T07:27:57.676" v="8597"/>
          <ac:spMkLst>
            <pc:docMk/>
            <pc:sldMk cId="2039276682" sldId="953"/>
            <ac:spMk id="336" creationId="{249F4E2B-5869-48B9-4302-63F39D5502FE}"/>
          </ac:spMkLst>
        </pc:spChg>
        <pc:spChg chg="mod">
          <ac:chgData name="Phillip Kaufman" userId="c001b2a046940d7c" providerId="LiveId" clId="{5CB25B10-5B1C-4017-B167-ED3104435743}" dt="2024-05-27T07:27:57.676" v="8597"/>
          <ac:spMkLst>
            <pc:docMk/>
            <pc:sldMk cId="2039276682" sldId="953"/>
            <ac:spMk id="337" creationId="{40006169-15F9-A69E-C783-842DC819491A}"/>
          </ac:spMkLst>
        </pc:spChg>
        <pc:spChg chg="mod">
          <ac:chgData name="Phillip Kaufman" userId="c001b2a046940d7c" providerId="LiveId" clId="{5CB25B10-5B1C-4017-B167-ED3104435743}" dt="2024-05-27T07:27:57.676" v="8597"/>
          <ac:spMkLst>
            <pc:docMk/>
            <pc:sldMk cId="2039276682" sldId="953"/>
            <ac:spMk id="340" creationId="{1BC2B6EA-9786-AE9C-7007-BC872DE0AF7C}"/>
          </ac:spMkLst>
        </pc:spChg>
        <pc:spChg chg="mod">
          <ac:chgData name="Phillip Kaufman" userId="c001b2a046940d7c" providerId="LiveId" clId="{5CB25B10-5B1C-4017-B167-ED3104435743}" dt="2024-06-04T02:39:28.124" v="13563"/>
          <ac:spMkLst>
            <pc:docMk/>
            <pc:sldMk cId="2039276682" sldId="953"/>
            <ac:spMk id="350" creationId="{457600F9-0838-F923-257E-CFEAA5058040}"/>
          </ac:spMkLst>
        </pc:spChg>
        <pc:spChg chg="mod">
          <ac:chgData name="Phillip Kaufman" userId="c001b2a046940d7c" providerId="LiveId" clId="{5CB25B10-5B1C-4017-B167-ED3104435743}" dt="2024-06-04T02:39:28.124" v="13563"/>
          <ac:spMkLst>
            <pc:docMk/>
            <pc:sldMk cId="2039276682" sldId="953"/>
            <ac:spMk id="351" creationId="{74A99507-7080-31B0-557C-5705394EEB5E}"/>
          </ac:spMkLst>
        </pc:spChg>
        <pc:spChg chg="mod">
          <ac:chgData name="Phillip Kaufman" userId="c001b2a046940d7c" providerId="LiveId" clId="{5CB25B10-5B1C-4017-B167-ED3104435743}" dt="2024-06-04T02:39:28.124" v="13563"/>
          <ac:spMkLst>
            <pc:docMk/>
            <pc:sldMk cId="2039276682" sldId="953"/>
            <ac:spMk id="352" creationId="{E81A9315-C253-FD16-262F-5BE1A28C934B}"/>
          </ac:spMkLst>
        </pc:spChg>
        <pc:spChg chg="mod">
          <ac:chgData name="Phillip Kaufman" userId="c001b2a046940d7c" providerId="LiveId" clId="{5CB25B10-5B1C-4017-B167-ED3104435743}" dt="2024-06-04T02:39:28.124" v="13563"/>
          <ac:spMkLst>
            <pc:docMk/>
            <pc:sldMk cId="2039276682" sldId="953"/>
            <ac:spMk id="353" creationId="{C526DAA8-548D-996C-94A3-0BD7EF4EA39B}"/>
          </ac:spMkLst>
        </pc:spChg>
        <pc:spChg chg="mod">
          <ac:chgData name="Phillip Kaufman" userId="c001b2a046940d7c" providerId="LiveId" clId="{5CB25B10-5B1C-4017-B167-ED3104435743}" dt="2024-06-04T02:39:28.124" v="13563"/>
          <ac:spMkLst>
            <pc:docMk/>
            <pc:sldMk cId="2039276682" sldId="953"/>
            <ac:spMk id="354" creationId="{834F4058-2BCD-CA82-8FFE-CD02D45E8F3D}"/>
          </ac:spMkLst>
        </pc:spChg>
        <pc:spChg chg="mod">
          <ac:chgData name="Phillip Kaufman" userId="c001b2a046940d7c" providerId="LiveId" clId="{5CB25B10-5B1C-4017-B167-ED3104435743}" dt="2024-06-04T02:39:28.124" v="13563"/>
          <ac:spMkLst>
            <pc:docMk/>
            <pc:sldMk cId="2039276682" sldId="953"/>
            <ac:spMk id="355" creationId="{BF438538-D499-8C2A-FC95-855F3DEB9FEB}"/>
          </ac:spMkLst>
        </pc:spChg>
        <pc:spChg chg="mod">
          <ac:chgData name="Phillip Kaufman" userId="c001b2a046940d7c" providerId="LiveId" clId="{5CB25B10-5B1C-4017-B167-ED3104435743}" dt="2024-05-27T07:27:57.676" v="8597"/>
          <ac:spMkLst>
            <pc:docMk/>
            <pc:sldMk cId="2039276682" sldId="953"/>
            <ac:spMk id="376" creationId="{A88EA694-876C-A162-BE76-78388D23CB01}"/>
          </ac:spMkLst>
        </pc:spChg>
        <pc:spChg chg="mod">
          <ac:chgData name="Phillip Kaufman" userId="c001b2a046940d7c" providerId="LiveId" clId="{5CB25B10-5B1C-4017-B167-ED3104435743}" dt="2024-05-27T07:27:57.676" v="8597"/>
          <ac:spMkLst>
            <pc:docMk/>
            <pc:sldMk cId="2039276682" sldId="953"/>
            <ac:spMk id="377" creationId="{AB305F46-A666-1E26-65B9-DB1FF360450C}"/>
          </ac:spMkLst>
        </pc:spChg>
        <pc:spChg chg="mod topLvl">
          <ac:chgData name="Phillip Kaufman" userId="c001b2a046940d7c" providerId="LiveId" clId="{5CB25B10-5B1C-4017-B167-ED3104435743}" dt="2024-06-04T02:39:13.509" v="13560" actId="165"/>
          <ac:spMkLst>
            <pc:docMk/>
            <pc:sldMk cId="2039276682" sldId="953"/>
            <ac:spMk id="385" creationId="{A1DB58F7-E182-54E9-52B5-FCC44844E6A7}"/>
          </ac:spMkLst>
        </pc:spChg>
        <pc:spChg chg="mod topLvl">
          <ac:chgData name="Phillip Kaufman" userId="c001b2a046940d7c" providerId="LiveId" clId="{5CB25B10-5B1C-4017-B167-ED3104435743}" dt="2024-06-04T02:39:13.509" v="13560" actId="165"/>
          <ac:spMkLst>
            <pc:docMk/>
            <pc:sldMk cId="2039276682" sldId="953"/>
            <ac:spMk id="386" creationId="{A93470B3-6534-827F-0ADC-234AEAFD5189}"/>
          </ac:spMkLst>
        </pc:spChg>
        <pc:spChg chg="mod topLvl">
          <ac:chgData name="Phillip Kaufman" userId="c001b2a046940d7c" providerId="LiveId" clId="{5CB25B10-5B1C-4017-B167-ED3104435743}" dt="2024-06-04T02:39:13.509" v="13560" actId="165"/>
          <ac:spMkLst>
            <pc:docMk/>
            <pc:sldMk cId="2039276682" sldId="953"/>
            <ac:spMk id="388" creationId="{BB7CA906-B0A8-1F17-F8E4-250C0BAA93B9}"/>
          </ac:spMkLst>
        </pc:spChg>
        <pc:spChg chg="mod">
          <ac:chgData name="Phillip Kaufman" userId="c001b2a046940d7c" providerId="LiveId" clId="{5CB25B10-5B1C-4017-B167-ED3104435743}" dt="2024-06-04T02:39:13.509" v="13560" actId="165"/>
          <ac:spMkLst>
            <pc:docMk/>
            <pc:sldMk cId="2039276682" sldId="953"/>
            <ac:spMk id="389" creationId="{0CC8CCDB-B785-3A68-F064-F93C7FB54F85}"/>
          </ac:spMkLst>
        </pc:spChg>
        <pc:spChg chg="mod">
          <ac:chgData name="Phillip Kaufman" userId="c001b2a046940d7c" providerId="LiveId" clId="{5CB25B10-5B1C-4017-B167-ED3104435743}" dt="2024-06-04T02:39:13.509" v="13560" actId="165"/>
          <ac:spMkLst>
            <pc:docMk/>
            <pc:sldMk cId="2039276682" sldId="953"/>
            <ac:spMk id="392" creationId="{DF71B369-9189-A20D-54CF-EC25B628B231}"/>
          </ac:spMkLst>
        </pc:spChg>
        <pc:spChg chg="mod topLvl">
          <ac:chgData name="Phillip Kaufman" userId="c001b2a046940d7c" providerId="LiveId" clId="{5CB25B10-5B1C-4017-B167-ED3104435743}" dt="2024-06-04T02:39:13.509" v="13560" actId="165"/>
          <ac:spMkLst>
            <pc:docMk/>
            <pc:sldMk cId="2039276682" sldId="953"/>
            <ac:spMk id="394" creationId="{E09C78F8-8E21-EAD5-A237-05166537EC84}"/>
          </ac:spMkLst>
        </pc:spChg>
        <pc:spChg chg="mod topLvl">
          <ac:chgData name="Phillip Kaufman" userId="c001b2a046940d7c" providerId="LiveId" clId="{5CB25B10-5B1C-4017-B167-ED3104435743}" dt="2024-06-04T02:39:13.509" v="13560" actId="165"/>
          <ac:spMkLst>
            <pc:docMk/>
            <pc:sldMk cId="2039276682" sldId="953"/>
            <ac:spMk id="395" creationId="{42D30C48-A35F-E0A1-DC99-6A1E9FD129E7}"/>
          </ac:spMkLst>
        </pc:spChg>
        <pc:spChg chg="mod topLvl">
          <ac:chgData name="Phillip Kaufman" userId="c001b2a046940d7c" providerId="LiveId" clId="{5CB25B10-5B1C-4017-B167-ED3104435743}" dt="2024-06-04T02:39:13.509" v="13560" actId="165"/>
          <ac:spMkLst>
            <pc:docMk/>
            <pc:sldMk cId="2039276682" sldId="953"/>
            <ac:spMk id="396" creationId="{BBBB4475-277A-E03E-A7C6-AF02ECC51488}"/>
          </ac:spMkLst>
        </pc:spChg>
        <pc:spChg chg="mod">
          <ac:chgData name="Phillip Kaufman" userId="c001b2a046940d7c" providerId="LiveId" clId="{5CB25B10-5B1C-4017-B167-ED3104435743}" dt="2024-06-04T02:39:13.509" v="13560" actId="165"/>
          <ac:spMkLst>
            <pc:docMk/>
            <pc:sldMk cId="2039276682" sldId="953"/>
            <ac:spMk id="397" creationId="{495CB8F9-4721-87A5-5F62-433640FD00A2}"/>
          </ac:spMkLst>
        </pc:spChg>
        <pc:spChg chg="mod">
          <ac:chgData name="Phillip Kaufman" userId="c001b2a046940d7c" providerId="LiveId" clId="{5CB25B10-5B1C-4017-B167-ED3104435743}" dt="2024-06-04T02:39:13.509" v="13560" actId="165"/>
          <ac:spMkLst>
            <pc:docMk/>
            <pc:sldMk cId="2039276682" sldId="953"/>
            <ac:spMk id="400" creationId="{BDFE5584-FEEC-477C-ACA5-B571E42BAB6A}"/>
          </ac:spMkLst>
        </pc:spChg>
        <pc:spChg chg="del mod topLvl">
          <ac:chgData name="Phillip Kaufman" userId="c001b2a046940d7c" providerId="LiveId" clId="{5CB25B10-5B1C-4017-B167-ED3104435743}" dt="2024-06-03T00:45:43.888" v="13038" actId="478"/>
          <ac:spMkLst>
            <pc:docMk/>
            <pc:sldMk cId="2039276682" sldId="953"/>
            <ac:spMk id="436" creationId="{02AC0F11-6901-F307-2967-5EDB64C9F3B6}"/>
          </ac:spMkLst>
        </pc:spChg>
        <pc:spChg chg="del mod topLvl">
          <ac:chgData name="Phillip Kaufman" userId="c001b2a046940d7c" providerId="LiveId" clId="{5CB25B10-5B1C-4017-B167-ED3104435743}" dt="2024-06-03T00:45:41.370" v="13037" actId="478"/>
          <ac:spMkLst>
            <pc:docMk/>
            <pc:sldMk cId="2039276682" sldId="953"/>
            <ac:spMk id="437" creationId="{981F8C5F-2C9C-4464-6EA8-6130D13D8432}"/>
          </ac:spMkLst>
        </pc:spChg>
        <pc:grpChg chg="add mod">
          <ac:chgData name="Phillip Kaufman" userId="c001b2a046940d7c" providerId="LiveId" clId="{5CB25B10-5B1C-4017-B167-ED3104435743}" dt="2024-05-27T23:07:16.330" v="8840" actId="1076"/>
          <ac:grpSpMkLst>
            <pc:docMk/>
            <pc:sldMk cId="2039276682" sldId="953"/>
            <ac:grpSpMk id="4" creationId="{0522484E-5122-B1EC-01A8-E25D58017AB0}"/>
          </ac:grpSpMkLst>
        </pc:grpChg>
        <pc:grpChg chg="add mod">
          <ac:chgData name="Phillip Kaufman" userId="c001b2a046940d7c" providerId="LiveId" clId="{5CB25B10-5B1C-4017-B167-ED3104435743}" dt="2024-05-27T07:23:20.754" v="8552"/>
          <ac:grpSpMkLst>
            <pc:docMk/>
            <pc:sldMk cId="2039276682" sldId="953"/>
            <ac:grpSpMk id="4" creationId="{08A03531-3413-1228-7CD3-83229F195975}"/>
          </ac:grpSpMkLst>
        </pc:grpChg>
        <pc:grpChg chg="add mod">
          <ac:chgData name="Phillip Kaufman" userId="c001b2a046940d7c" providerId="LiveId" clId="{5CB25B10-5B1C-4017-B167-ED3104435743}" dt="2024-06-04T02:39:28.124" v="13563"/>
          <ac:grpSpMkLst>
            <pc:docMk/>
            <pc:sldMk cId="2039276682" sldId="953"/>
            <ac:grpSpMk id="4" creationId="{2613B326-FFA4-1190-64D9-FE9F71F794F7}"/>
          </ac:grpSpMkLst>
        </pc:grpChg>
        <pc:grpChg chg="add del mod">
          <ac:chgData name="Phillip Kaufman" userId="c001b2a046940d7c" providerId="LiveId" clId="{5CB25B10-5B1C-4017-B167-ED3104435743}" dt="2024-06-03T00:45:52.523" v="13040" actId="165"/>
          <ac:grpSpMkLst>
            <pc:docMk/>
            <pc:sldMk cId="2039276682" sldId="953"/>
            <ac:grpSpMk id="4" creationId="{6C9167DD-7F77-3F35-F28F-130A2890D30F}"/>
          </ac:grpSpMkLst>
        </pc:grpChg>
        <pc:grpChg chg="mod">
          <ac:chgData name="Phillip Kaufman" userId="c001b2a046940d7c" providerId="LiveId" clId="{5CB25B10-5B1C-4017-B167-ED3104435743}" dt="2024-05-27T23:07:13.573" v="8838"/>
          <ac:grpSpMkLst>
            <pc:docMk/>
            <pc:sldMk cId="2039276682" sldId="953"/>
            <ac:grpSpMk id="5" creationId="{12DE5BC0-6AEC-E479-9234-D66D7F00E718}"/>
          </ac:grpSpMkLst>
        </pc:grpChg>
        <pc:grpChg chg="mod">
          <ac:chgData name="Phillip Kaufman" userId="c001b2a046940d7c" providerId="LiveId" clId="{5CB25B10-5B1C-4017-B167-ED3104435743}" dt="2024-05-27T07:23:20.754" v="8552"/>
          <ac:grpSpMkLst>
            <pc:docMk/>
            <pc:sldMk cId="2039276682" sldId="953"/>
            <ac:grpSpMk id="5" creationId="{2BE00881-45D0-E6F5-4875-05EF2A8712AD}"/>
          </ac:grpSpMkLst>
        </pc:grpChg>
        <pc:grpChg chg="add mod">
          <ac:chgData name="Phillip Kaufman" userId="c001b2a046940d7c" providerId="LiveId" clId="{5CB25B10-5B1C-4017-B167-ED3104435743}" dt="2024-05-21T04:20:46.350" v="5239" actId="164"/>
          <ac:grpSpMkLst>
            <pc:docMk/>
            <pc:sldMk cId="2039276682" sldId="953"/>
            <ac:grpSpMk id="5" creationId="{4AEEE6B1-8583-777E-249E-A41C6DD486CE}"/>
          </ac:grpSpMkLst>
        </pc:grpChg>
        <pc:grpChg chg="del mod topLvl">
          <ac:chgData name="Phillip Kaufman" userId="c001b2a046940d7c" providerId="LiveId" clId="{5CB25B10-5B1C-4017-B167-ED3104435743}" dt="2024-06-04T02:39:20.827" v="13561" actId="165"/>
          <ac:grpSpMkLst>
            <pc:docMk/>
            <pc:sldMk cId="2039276682" sldId="953"/>
            <ac:grpSpMk id="5" creationId="{7FC38D16-CCA2-55F4-94CF-D76417E44390}"/>
          </ac:grpSpMkLst>
        </pc:grpChg>
        <pc:grpChg chg="add del mod">
          <ac:chgData name="Phillip Kaufman" userId="c001b2a046940d7c" providerId="LiveId" clId="{5CB25B10-5B1C-4017-B167-ED3104435743}" dt="2024-05-19T23:57:15.109" v="3104" actId="165"/>
          <ac:grpSpMkLst>
            <pc:docMk/>
            <pc:sldMk cId="2039276682" sldId="953"/>
            <ac:grpSpMk id="6" creationId="{0BEFBDC7-8F4C-7B22-03EB-B7ACA3637A4F}"/>
          </ac:grpSpMkLst>
        </pc:grpChg>
        <pc:grpChg chg="mod">
          <ac:chgData name="Phillip Kaufman" userId="c001b2a046940d7c" providerId="LiveId" clId="{5CB25B10-5B1C-4017-B167-ED3104435743}" dt="2024-05-27T07:23:20.754" v="8552"/>
          <ac:grpSpMkLst>
            <pc:docMk/>
            <pc:sldMk cId="2039276682" sldId="953"/>
            <ac:grpSpMk id="6" creationId="{38D5DB22-92F3-2846-3C59-6D7F61CA5094}"/>
          </ac:grpSpMkLst>
        </pc:grpChg>
        <pc:grpChg chg="mod ord topLvl">
          <ac:chgData name="Phillip Kaufman" userId="c001b2a046940d7c" providerId="LiveId" clId="{5CB25B10-5B1C-4017-B167-ED3104435743}" dt="2024-06-04T02:39:47.278" v="13566" actId="164"/>
          <ac:grpSpMkLst>
            <pc:docMk/>
            <pc:sldMk cId="2039276682" sldId="953"/>
            <ac:grpSpMk id="6" creationId="{70C1EB82-EC65-1D0F-AEB8-0B630B132832}"/>
          </ac:grpSpMkLst>
        </pc:grpChg>
        <pc:grpChg chg="del mod topLvl">
          <ac:chgData name="Phillip Kaufman" userId="c001b2a046940d7c" providerId="LiveId" clId="{5CB25B10-5B1C-4017-B167-ED3104435743}" dt="2024-05-20T00:02:15.587" v="3178" actId="478"/>
          <ac:grpSpMkLst>
            <pc:docMk/>
            <pc:sldMk cId="2039276682" sldId="953"/>
            <ac:grpSpMk id="7" creationId="{484AAAE3-603C-33EC-7E03-62A2E3041AE0}"/>
          </ac:grpSpMkLst>
        </pc:grpChg>
        <pc:grpChg chg="mod">
          <ac:chgData name="Phillip Kaufman" userId="c001b2a046940d7c" providerId="LiveId" clId="{5CB25B10-5B1C-4017-B167-ED3104435743}" dt="2024-05-27T07:23:20.754" v="8552"/>
          <ac:grpSpMkLst>
            <pc:docMk/>
            <pc:sldMk cId="2039276682" sldId="953"/>
            <ac:grpSpMk id="9" creationId="{09E319FD-2CB9-3ABB-67C7-7CC2F3B359CF}"/>
          </ac:grpSpMkLst>
        </pc:grpChg>
        <pc:grpChg chg="mod">
          <ac:chgData name="Phillip Kaufman" userId="c001b2a046940d7c" providerId="LiveId" clId="{5CB25B10-5B1C-4017-B167-ED3104435743}" dt="2024-06-04T02:39:28.124" v="13563"/>
          <ac:grpSpMkLst>
            <pc:docMk/>
            <pc:sldMk cId="2039276682" sldId="953"/>
            <ac:grpSpMk id="9" creationId="{8565DDE2-8C1D-ABE8-4C4B-25FDD94B13C6}"/>
          </ac:grpSpMkLst>
        </pc:grpChg>
        <pc:grpChg chg="del mod topLvl">
          <ac:chgData name="Phillip Kaufman" userId="c001b2a046940d7c" providerId="LiveId" clId="{5CB25B10-5B1C-4017-B167-ED3104435743}" dt="2024-06-03T00:45:54.454" v="13041" actId="478"/>
          <ac:grpSpMkLst>
            <pc:docMk/>
            <pc:sldMk cId="2039276682" sldId="953"/>
            <ac:grpSpMk id="9" creationId="{DF4E58E2-2858-4A5F-24C5-424787C422CD}"/>
          </ac:grpSpMkLst>
        </pc:grpChg>
        <pc:grpChg chg="mod">
          <ac:chgData name="Phillip Kaufman" userId="c001b2a046940d7c" providerId="LiveId" clId="{5CB25B10-5B1C-4017-B167-ED3104435743}" dt="2024-06-04T02:39:28.124" v="13563"/>
          <ac:grpSpMkLst>
            <pc:docMk/>
            <pc:sldMk cId="2039276682" sldId="953"/>
            <ac:grpSpMk id="10" creationId="{033F7410-9973-CC52-F0D6-4F64FFA37F14}"/>
          </ac:grpSpMkLst>
        </pc:grpChg>
        <pc:grpChg chg="add mod">
          <ac:chgData name="Phillip Kaufman" userId="c001b2a046940d7c" providerId="LiveId" clId="{5CB25B10-5B1C-4017-B167-ED3104435743}" dt="2024-05-16T19:43:45.585" v="2461"/>
          <ac:grpSpMkLst>
            <pc:docMk/>
            <pc:sldMk cId="2039276682" sldId="953"/>
            <ac:grpSpMk id="10" creationId="{982AAD3F-9769-60A3-2599-F928FBEF8A3A}"/>
          </ac:grpSpMkLst>
        </pc:grpChg>
        <pc:grpChg chg="mod">
          <ac:chgData name="Phillip Kaufman" userId="c001b2a046940d7c" providerId="LiveId" clId="{5CB25B10-5B1C-4017-B167-ED3104435743}" dt="2024-05-16T19:43:45.585" v="2461"/>
          <ac:grpSpMkLst>
            <pc:docMk/>
            <pc:sldMk cId="2039276682" sldId="953"/>
            <ac:grpSpMk id="13" creationId="{EA78AAC7-5E17-CEA6-39B9-462FCE3F6BDC}"/>
          </ac:grpSpMkLst>
        </pc:grpChg>
        <pc:grpChg chg="mod">
          <ac:chgData name="Phillip Kaufman" userId="c001b2a046940d7c" providerId="LiveId" clId="{5CB25B10-5B1C-4017-B167-ED3104435743}" dt="2024-06-04T02:39:28.124" v="13563"/>
          <ac:grpSpMkLst>
            <pc:docMk/>
            <pc:sldMk cId="2039276682" sldId="953"/>
            <ac:grpSpMk id="15" creationId="{BFCD4560-2EB7-C4F3-649C-D0FA4E79617B}"/>
          </ac:grpSpMkLst>
        </pc:grpChg>
        <pc:grpChg chg="mod">
          <ac:chgData name="Phillip Kaufman" userId="c001b2a046940d7c" providerId="LiveId" clId="{5CB25B10-5B1C-4017-B167-ED3104435743}" dt="2024-05-27T07:23:20.754" v="8552"/>
          <ac:grpSpMkLst>
            <pc:docMk/>
            <pc:sldMk cId="2039276682" sldId="953"/>
            <ac:grpSpMk id="16" creationId="{82ECF57E-8D8C-7015-A235-BE94D0732245}"/>
          </ac:grpSpMkLst>
        </pc:grpChg>
        <pc:grpChg chg="mod">
          <ac:chgData name="Phillip Kaufman" userId="c001b2a046940d7c" providerId="LiveId" clId="{5CB25B10-5B1C-4017-B167-ED3104435743}" dt="2024-05-27T07:23:20.754" v="8552"/>
          <ac:grpSpMkLst>
            <pc:docMk/>
            <pc:sldMk cId="2039276682" sldId="953"/>
            <ac:grpSpMk id="23" creationId="{8B44BFD4-C507-F818-B385-EB559EEFA790}"/>
          </ac:grpSpMkLst>
        </pc:grpChg>
        <pc:grpChg chg="mod">
          <ac:chgData name="Phillip Kaufman" userId="c001b2a046940d7c" providerId="LiveId" clId="{5CB25B10-5B1C-4017-B167-ED3104435743}" dt="2024-05-27T07:23:20.754" v="8552"/>
          <ac:grpSpMkLst>
            <pc:docMk/>
            <pc:sldMk cId="2039276682" sldId="953"/>
            <ac:grpSpMk id="31" creationId="{020E7B47-20EF-CCE9-3DA5-DD6B8B70E112}"/>
          </ac:grpSpMkLst>
        </pc:grpChg>
        <pc:grpChg chg="mod">
          <ac:chgData name="Phillip Kaufman" userId="c001b2a046940d7c" providerId="LiveId" clId="{5CB25B10-5B1C-4017-B167-ED3104435743}" dt="2024-05-27T07:23:20.754" v="8552"/>
          <ac:grpSpMkLst>
            <pc:docMk/>
            <pc:sldMk cId="2039276682" sldId="953"/>
            <ac:grpSpMk id="32" creationId="{3C98AACC-066F-D898-4D46-BDC6FF51547F}"/>
          </ac:grpSpMkLst>
        </pc:grpChg>
        <pc:grpChg chg="mod">
          <ac:chgData name="Phillip Kaufman" userId="c001b2a046940d7c" providerId="LiveId" clId="{5CB25B10-5B1C-4017-B167-ED3104435743}" dt="2024-05-27T07:23:20.754" v="8552"/>
          <ac:grpSpMkLst>
            <pc:docMk/>
            <pc:sldMk cId="2039276682" sldId="953"/>
            <ac:grpSpMk id="33" creationId="{20633A51-A2E0-5F37-827C-484D78F0A4A2}"/>
          </ac:grpSpMkLst>
        </pc:grpChg>
        <pc:grpChg chg="add mod">
          <ac:chgData name="Phillip Kaufman" userId="c001b2a046940d7c" providerId="LiveId" clId="{5CB25B10-5B1C-4017-B167-ED3104435743}" dt="2024-05-14T06:41:39.515" v="675"/>
          <ac:grpSpMkLst>
            <pc:docMk/>
            <pc:sldMk cId="2039276682" sldId="953"/>
            <ac:grpSpMk id="34" creationId="{C933BBBB-FCC4-D795-0BAA-B23CE5BC8B69}"/>
          </ac:grpSpMkLst>
        </pc:grpChg>
        <pc:grpChg chg="add del mod">
          <ac:chgData name="Phillip Kaufman" userId="c001b2a046940d7c" providerId="LiveId" clId="{5CB25B10-5B1C-4017-B167-ED3104435743}" dt="2024-05-14T06:25:14.050" v="531" actId="165"/>
          <ac:grpSpMkLst>
            <pc:docMk/>
            <pc:sldMk cId="2039276682" sldId="953"/>
            <ac:grpSpMk id="35" creationId="{228B68A0-087D-2F1A-4275-51BF7434C748}"/>
          </ac:grpSpMkLst>
        </pc:grpChg>
        <pc:grpChg chg="add mod">
          <ac:chgData name="Phillip Kaufman" userId="c001b2a046940d7c" providerId="LiveId" clId="{5CB25B10-5B1C-4017-B167-ED3104435743}" dt="2024-05-20T01:09:39.762" v="3998" actId="20577"/>
          <ac:grpSpMkLst>
            <pc:docMk/>
            <pc:sldMk cId="2039276682" sldId="953"/>
            <ac:grpSpMk id="48" creationId="{4DFA9E4D-92C2-0A94-5174-E2B49722F975}"/>
          </ac:grpSpMkLst>
        </pc:grpChg>
        <pc:grpChg chg="add mod">
          <ac:chgData name="Phillip Kaufman" userId="c001b2a046940d7c" providerId="LiveId" clId="{5CB25B10-5B1C-4017-B167-ED3104435743}" dt="2024-05-16T19:49:11.619" v="2514"/>
          <ac:grpSpMkLst>
            <pc:docMk/>
            <pc:sldMk cId="2039276682" sldId="953"/>
            <ac:grpSpMk id="50" creationId="{14CA14C6-BA50-7BF5-3FBB-2EA8A0891ECC}"/>
          </ac:grpSpMkLst>
        </pc:grpChg>
        <pc:grpChg chg="mod">
          <ac:chgData name="Phillip Kaufman" userId="c001b2a046940d7c" providerId="LiveId" clId="{5CB25B10-5B1C-4017-B167-ED3104435743}" dt="2024-05-16T19:49:11.619" v="2514"/>
          <ac:grpSpMkLst>
            <pc:docMk/>
            <pc:sldMk cId="2039276682" sldId="953"/>
            <ac:grpSpMk id="51" creationId="{033048A1-95BC-6F13-A2BD-FD639C7232C9}"/>
          </ac:grpSpMkLst>
        </pc:grpChg>
        <pc:grpChg chg="add del mod">
          <ac:chgData name="Phillip Kaufman" userId="c001b2a046940d7c" providerId="LiveId" clId="{5CB25B10-5B1C-4017-B167-ED3104435743}" dt="2024-05-27T07:28:00.979" v="8598" actId="478"/>
          <ac:grpSpMkLst>
            <pc:docMk/>
            <pc:sldMk cId="2039276682" sldId="953"/>
            <ac:grpSpMk id="53" creationId="{76B8D001-31FD-9850-8344-FAA62E206179}"/>
          </ac:grpSpMkLst>
        </pc:grpChg>
        <pc:grpChg chg="add mod">
          <ac:chgData name="Phillip Kaufman" userId="c001b2a046940d7c" providerId="LiveId" clId="{5CB25B10-5B1C-4017-B167-ED3104435743}" dt="2024-05-20T00:05:06.881" v="3263" actId="571"/>
          <ac:grpSpMkLst>
            <pc:docMk/>
            <pc:sldMk cId="2039276682" sldId="953"/>
            <ac:grpSpMk id="54" creationId="{44928B3A-AA14-4150-D9C3-5C9C0FB67DC7}"/>
          </ac:grpSpMkLst>
        </pc:grpChg>
        <pc:grpChg chg="del mod topLvl">
          <ac:chgData name="Phillip Kaufman" userId="c001b2a046940d7c" providerId="LiveId" clId="{5CB25B10-5B1C-4017-B167-ED3104435743}" dt="2024-06-04T02:39:27.625" v="13562" actId="478"/>
          <ac:grpSpMkLst>
            <pc:docMk/>
            <pc:sldMk cId="2039276682" sldId="953"/>
            <ac:grpSpMk id="56" creationId="{1398A1A7-0932-FD0C-A0FB-098639635B8A}"/>
          </ac:grpSpMkLst>
        </pc:grpChg>
        <pc:grpChg chg="add del mod">
          <ac:chgData name="Phillip Kaufman" userId="c001b2a046940d7c" providerId="LiveId" clId="{5CB25B10-5B1C-4017-B167-ED3104435743}" dt="2024-06-04T02:39:13.509" v="13560" actId="165"/>
          <ac:grpSpMkLst>
            <pc:docMk/>
            <pc:sldMk cId="2039276682" sldId="953"/>
            <ac:grpSpMk id="59" creationId="{1FAA5DA1-E370-69FE-F770-C898E66267E9}"/>
          </ac:grpSpMkLst>
        </pc:grpChg>
        <pc:grpChg chg="add mod">
          <ac:chgData name="Phillip Kaufman" userId="c001b2a046940d7c" providerId="LiveId" clId="{5CB25B10-5B1C-4017-B167-ED3104435743}" dt="2024-05-20T00:06:18.815" v="3278" actId="571"/>
          <ac:grpSpMkLst>
            <pc:docMk/>
            <pc:sldMk cId="2039276682" sldId="953"/>
            <ac:grpSpMk id="59" creationId="{98009076-A127-E4BA-CED4-BB31149B3014}"/>
          </ac:grpSpMkLst>
        </pc:grpChg>
        <pc:grpChg chg="mod">
          <ac:chgData name="Phillip Kaufman" userId="c001b2a046940d7c" providerId="LiveId" clId="{5CB25B10-5B1C-4017-B167-ED3104435743}" dt="2024-05-20T00:06:18.815" v="3278" actId="571"/>
          <ac:grpSpMkLst>
            <pc:docMk/>
            <pc:sldMk cId="2039276682" sldId="953"/>
            <ac:grpSpMk id="62" creationId="{04EEA823-7A7C-AE8B-8CC5-41D1AE9A2245}"/>
          </ac:grpSpMkLst>
        </pc:grpChg>
        <pc:grpChg chg="add mod">
          <ac:chgData name="Phillip Kaufman" userId="c001b2a046940d7c" providerId="LiveId" clId="{5CB25B10-5B1C-4017-B167-ED3104435743}" dt="2024-05-14T06:43:18.645" v="710" actId="571"/>
          <ac:grpSpMkLst>
            <pc:docMk/>
            <pc:sldMk cId="2039276682" sldId="953"/>
            <ac:grpSpMk id="137" creationId="{9AEF09CD-4309-C596-48A2-FE5A5E480987}"/>
          </ac:grpSpMkLst>
        </pc:grpChg>
        <pc:grpChg chg="del">
          <ac:chgData name="Phillip Kaufman" userId="c001b2a046940d7c" providerId="LiveId" clId="{5CB25B10-5B1C-4017-B167-ED3104435743}" dt="2024-05-14T06:49:10.439" v="791" actId="478"/>
          <ac:grpSpMkLst>
            <pc:docMk/>
            <pc:sldMk cId="2039276682" sldId="953"/>
            <ac:grpSpMk id="142" creationId="{869C243C-B9F2-7782-83EB-AA265E3A10D9}"/>
          </ac:grpSpMkLst>
        </pc:grpChg>
        <pc:grpChg chg="add del mod">
          <ac:chgData name="Phillip Kaufman" userId="c001b2a046940d7c" providerId="LiveId" clId="{5CB25B10-5B1C-4017-B167-ED3104435743}" dt="2024-05-14T06:49:12.849" v="792" actId="478"/>
          <ac:grpSpMkLst>
            <pc:docMk/>
            <pc:sldMk cId="2039276682" sldId="953"/>
            <ac:grpSpMk id="187" creationId="{AD0400D8-A0EC-2337-7A19-F390E565E070}"/>
          </ac:grpSpMkLst>
        </pc:grpChg>
        <pc:grpChg chg="add del mod">
          <ac:chgData name="Phillip Kaufman" userId="c001b2a046940d7c" providerId="LiveId" clId="{5CB25B10-5B1C-4017-B167-ED3104435743}" dt="2024-05-14T06:49:12.849" v="792" actId="478"/>
          <ac:grpSpMkLst>
            <pc:docMk/>
            <pc:sldMk cId="2039276682" sldId="953"/>
            <ac:grpSpMk id="194" creationId="{EB29D9C1-503A-FCDE-C1C0-C2E8E2AC8BAA}"/>
          </ac:grpSpMkLst>
        </pc:grpChg>
        <pc:grpChg chg="add del mod">
          <ac:chgData name="Phillip Kaufman" userId="c001b2a046940d7c" providerId="LiveId" clId="{5CB25B10-5B1C-4017-B167-ED3104435743}" dt="2024-05-27T07:28:00.979" v="8598" actId="478"/>
          <ac:grpSpMkLst>
            <pc:docMk/>
            <pc:sldMk cId="2039276682" sldId="953"/>
            <ac:grpSpMk id="196" creationId="{5A1565AD-16E4-E29A-27A8-64EC3CC41CDD}"/>
          </ac:grpSpMkLst>
        </pc:grpChg>
        <pc:grpChg chg="add del mod">
          <ac:chgData name="Phillip Kaufman" userId="c001b2a046940d7c" providerId="LiveId" clId="{5CB25B10-5B1C-4017-B167-ED3104435743}" dt="2024-05-27T07:27:57.334" v="8596" actId="478"/>
          <ac:grpSpMkLst>
            <pc:docMk/>
            <pc:sldMk cId="2039276682" sldId="953"/>
            <ac:grpSpMk id="197" creationId="{D2A32258-E345-8625-EC7F-B396BD3910B9}"/>
          </ac:grpSpMkLst>
        </pc:grpChg>
        <pc:grpChg chg="add del mod topLvl">
          <ac:chgData name="Phillip Kaufman" userId="c001b2a046940d7c" providerId="LiveId" clId="{5CB25B10-5B1C-4017-B167-ED3104435743}" dt="2024-05-16T19:43:40.428" v="2460" actId="165"/>
          <ac:grpSpMkLst>
            <pc:docMk/>
            <pc:sldMk cId="2039276682" sldId="953"/>
            <ac:grpSpMk id="199" creationId="{E12B2119-1C05-8A13-4528-98167F537947}"/>
          </ac:grpSpMkLst>
        </pc:grpChg>
        <pc:grpChg chg="mod topLvl">
          <ac:chgData name="Phillip Kaufman" userId="c001b2a046940d7c" providerId="LiveId" clId="{5CB25B10-5B1C-4017-B167-ED3104435743}" dt="2024-05-20T00:06:52.891" v="3289" actId="164"/>
          <ac:grpSpMkLst>
            <pc:docMk/>
            <pc:sldMk cId="2039276682" sldId="953"/>
            <ac:grpSpMk id="200" creationId="{E33182C6-5271-10F5-F438-7BE6688D9DDA}"/>
          </ac:grpSpMkLst>
        </pc:grpChg>
        <pc:grpChg chg="mod topLvl">
          <ac:chgData name="Phillip Kaufman" userId="c001b2a046940d7c" providerId="LiveId" clId="{5CB25B10-5B1C-4017-B167-ED3104435743}" dt="2024-05-20T00:06:52.891" v="3289" actId="164"/>
          <ac:grpSpMkLst>
            <pc:docMk/>
            <pc:sldMk cId="2039276682" sldId="953"/>
            <ac:grpSpMk id="202" creationId="{35E342EF-C3FC-61AC-7D69-BB1D80848532}"/>
          </ac:grpSpMkLst>
        </pc:grpChg>
        <pc:grpChg chg="mod">
          <ac:chgData name="Phillip Kaufman" userId="c001b2a046940d7c" providerId="LiveId" clId="{5CB25B10-5B1C-4017-B167-ED3104435743}" dt="2024-05-16T19:43:40.428" v="2460" actId="165"/>
          <ac:grpSpMkLst>
            <pc:docMk/>
            <pc:sldMk cId="2039276682" sldId="953"/>
            <ac:grpSpMk id="203" creationId="{4E261B54-A3D6-192E-D0C4-6AAC98FE005E}"/>
          </ac:grpSpMkLst>
        </pc:grpChg>
        <pc:grpChg chg="mod">
          <ac:chgData name="Phillip Kaufman" userId="c001b2a046940d7c" providerId="LiveId" clId="{5CB25B10-5B1C-4017-B167-ED3104435743}" dt="2024-05-16T19:43:40.428" v="2460" actId="165"/>
          <ac:grpSpMkLst>
            <pc:docMk/>
            <pc:sldMk cId="2039276682" sldId="953"/>
            <ac:grpSpMk id="238" creationId="{E6D6AE60-D537-0336-C778-014FC3A46690}"/>
          </ac:grpSpMkLst>
        </pc:grpChg>
        <pc:grpChg chg="add del mod topLvl">
          <ac:chgData name="Phillip Kaufman" userId="c001b2a046940d7c" providerId="LiveId" clId="{5CB25B10-5B1C-4017-B167-ED3104435743}" dt="2024-05-19T23:59:54.723" v="3148" actId="21"/>
          <ac:grpSpMkLst>
            <pc:docMk/>
            <pc:sldMk cId="2039276682" sldId="953"/>
            <ac:grpSpMk id="241" creationId="{A453716A-5EFE-6256-1B97-A30DA37ECAB6}"/>
          </ac:grpSpMkLst>
        </pc:grpChg>
        <pc:grpChg chg="mod topLvl">
          <ac:chgData name="Phillip Kaufman" userId="c001b2a046940d7c" providerId="LiveId" clId="{5CB25B10-5B1C-4017-B167-ED3104435743}" dt="2024-05-21T04:20:40.600" v="5238" actId="20577"/>
          <ac:grpSpMkLst>
            <pc:docMk/>
            <pc:sldMk cId="2039276682" sldId="953"/>
            <ac:grpSpMk id="242" creationId="{D58E98E3-A3F6-826E-47A2-3B12A4C117E1}"/>
          </ac:grpSpMkLst>
        </pc:grpChg>
        <pc:grpChg chg="add del mod topLvl">
          <ac:chgData name="Phillip Kaufman" userId="c001b2a046940d7c" providerId="LiveId" clId="{5CB25B10-5B1C-4017-B167-ED3104435743}" dt="2024-05-19T23:56:59.377" v="3101" actId="478"/>
          <ac:grpSpMkLst>
            <pc:docMk/>
            <pc:sldMk cId="2039276682" sldId="953"/>
            <ac:grpSpMk id="250" creationId="{DA839AAB-8467-4E4E-403E-6AC2A3EACEFF}"/>
          </ac:grpSpMkLst>
        </pc:grpChg>
        <pc:grpChg chg="mod">
          <ac:chgData name="Phillip Kaufman" userId="c001b2a046940d7c" providerId="LiveId" clId="{5CB25B10-5B1C-4017-B167-ED3104435743}" dt="2024-05-16T19:43:36.147" v="2459" actId="165"/>
          <ac:grpSpMkLst>
            <pc:docMk/>
            <pc:sldMk cId="2039276682" sldId="953"/>
            <ac:grpSpMk id="251" creationId="{902773E4-C440-4615-6EDF-49FA3DFAC953}"/>
          </ac:grpSpMkLst>
        </pc:grpChg>
        <pc:grpChg chg="mod">
          <ac:chgData name="Phillip Kaufman" userId="c001b2a046940d7c" providerId="LiveId" clId="{5CB25B10-5B1C-4017-B167-ED3104435743}" dt="2024-05-27T07:23:20.754" v="8552"/>
          <ac:grpSpMkLst>
            <pc:docMk/>
            <pc:sldMk cId="2039276682" sldId="953"/>
            <ac:grpSpMk id="258" creationId="{D74E53EB-E649-A80D-98DD-6F8D74968774}"/>
          </ac:grpSpMkLst>
        </pc:grpChg>
        <pc:grpChg chg="add mod">
          <ac:chgData name="Phillip Kaufman" userId="c001b2a046940d7c" providerId="LiveId" clId="{5CB25B10-5B1C-4017-B167-ED3104435743}" dt="2024-05-14T07:13:05.369" v="839" actId="571"/>
          <ac:grpSpMkLst>
            <pc:docMk/>
            <pc:sldMk cId="2039276682" sldId="953"/>
            <ac:grpSpMk id="259" creationId="{C0F139F9-43AD-75E9-B4F5-A67422C999A7}"/>
          </ac:grpSpMkLst>
        </pc:grpChg>
        <pc:grpChg chg="mod">
          <ac:chgData name="Phillip Kaufman" userId="c001b2a046940d7c" providerId="LiveId" clId="{5CB25B10-5B1C-4017-B167-ED3104435743}" dt="2024-05-14T07:13:05.369" v="839" actId="571"/>
          <ac:grpSpMkLst>
            <pc:docMk/>
            <pc:sldMk cId="2039276682" sldId="953"/>
            <ac:grpSpMk id="260" creationId="{C6F3FFAF-382E-D9ED-E0B5-19FCE8D47A80}"/>
          </ac:grpSpMkLst>
        </pc:grpChg>
        <pc:grpChg chg="mod">
          <ac:chgData name="Phillip Kaufman" userId="c001b2a046940d7c" providerId="LiveId" clId="{5CB25B10-5B1C-4017-B167-ED3104435743}" dt="2024-05-14T07:13:05.369" v="839" actId="571"/>
          <ac:grpSpMkLst>
            <pc:docMk/>
            <pc:sldMk cId="2039276682" sldId="953"/>
            <ac:grpSpMk id="261" creationId="{30AF974D-870E-A045-4BE6-6887CFBCAC88}"/>
          </ac:grpSpMkLst>
        </pc:grpChg>
        <pc:grpChg chg="add mod">
          <ac:chgData name="Phillip Kaufman" userId="c001b2a046940d7c" providerId="LiveId" clId="{5CB25B10-5B1C-4017-B167-ED3104435743}" dt="2024-05-27T07:27:55.500" v="8595"/>
          <ac:grpSpMkLst>
            <pc:docMk/>
            <pc:sldMk cId="2039276682" sldId="953"/>
            <ac:grpSpMk id="261" creationId="{90FC8278-A464-BF29-FF49-AB1A40FD5721}"/>
          </ac:grpSpMkLst>
        </pc:grpChg>
        <pc:grpChg chg="mod">
          <ac:chgData name="Phillip Kaufman" userId="c001b2a046940d7c" providerId="LiveId" clId="{5CB25B10-5B1C-4017-B167-ED3104435743}" dt="2024-05-27T07:27:55.500" v="8595"/>
          <ac:grpSpMkLst>
            <pc:docMk/>
            <pc:sldMk cId="2039276682" sldId="953"/>
            <ac:grpSpMk id="262" creationId="{2D486EF7-DC5C-389F-1783-27354CD4C9B2}"/>
          </ac:grpSpMkLst>
        </pc:grpChg>
        <pc:grpChg chg="mod">
          <ac:chgData name="Phillip Kaufman" userId="c001b2a046940d7c" providerId="LiveId" clId="{5CB25B10-5B1C-4017-B167-ED3104435743}" dt="2024-05-14T07:13:05.369" v="839" actId="571"/>
          <ac:grpSpMkLst>
            <pc:docMk/>
            <pc:sldMk cId="2039276682" sldId="953"/>
            <ac:grpSpMk id="262" creationId="{CAB4872A-22AA-B9BD-A74D-4EF99A370786}"/>
          </ac:grpSpMkLst>
        </pc:grpChg>
        <pc:grpChg chg="mod">
          <ac:chgData name="Phillip Kaufman" userId="c001b2a046940d7c" providerId="LiveId" clId="{5CB25B10-5B1C-4017-B167-ED3104435743}" dt="2024-05-27T07:27:55.500" v="8595"/>
          <ac:grpSpMkLst>
            <pc:docMk/>
            <pc:sldMk cId="2039276682" sldId="953"/>
            <ac:grpSpMk id="263" creationId="{01C99E36-E8D6-85DE-0A9E-60A7CF7FF3C6}"/>
          </ac:grpSpMkLst>
        </pc:grpChg>
        <pc:grpChg chg="mod">
          <ac:chgData name="Phillip Kaufman" userId="c001b2a046940d7c" providerId="LiveId" clId="{5CB25B10-5B1C-4017-B167-ED3104435743}" dt="2024-05-27T07:27:55.500" v="8595"/>
          <ac:grpSpMkLst>
            <pc:docMk/>
            <pc:sldMk cId="2039276682" sldId="953"/>
            <ac:grpSpMk id="264" creationId="{0E829070-62CF-870B-A462-E94C0D6E6A9A}"/>
          </ac:grpSpMkLst>
        </pc:grpChg>
        <pc:grpChg chg="mod">
          <ac:chgData name="Phillip Kaufman" userId="c001b2a046940d7c" providerId="LiveId" clId="{5CB25B10-5B1C-4017-B167-ED3104435743}" dt="2024-05-27T07:27:55.500" v="8595"/>
          <ac:grpSpMkLst>
            <pc:docMk/>
            <pc:sldMk cId="2039276682" sldId="953"/>
            <ac:grpSpMk id="267" creationId="{89C89018-5B50-F48D-BBA8-9E8A00E041BC}"/>
          </ac:grpSpMkLst>
        </pc:grpChg>
        <pc:grpChg chg="mod">
          <ac:chgData name="Phillip Kaufman" userId="c001b2a046940d7c" providerId="LiveId" clId="{5CB25B10-5B1C-4017-B167-ED3104435743}" dt="2024-05-27T07:27:55.500" v="8595"/>
          <ac:grpSpMkLst>
            <pc:docMk/>
            <pc:sldMk cId="2039276682" sldId="953"/>
            <ac:grpSpMk id="273" creationId="{5259DBC2-40F2-4161-3AF2-34966FFCC296}"/>
          </ac:grpSpMkLst>
        </pc:grpChg>
        <pc:grpChg chg="mod">
          <ac:chgData name="Phillip Kaufman" userId="c001b2a046940d7c" providerId="LiveId" clId="{5CB25B10-5B1C-4017-B167-ED3104435743}" dt="2024-05-27T07:27:55.500" v="8595"/>
          <ac:grpSpMkLst>
            <pc:docMk/>
            <pc:sldMk cId="2039276682" sldId="953"/>
            <ac:grpSpMk id="281" creationId="{01F45D8E-A3BD-9742-E06A-AC7299A18E44}"/>
          </ac:grpSpMkLst>
        </pc:grpChg>
        <pc:grpChg chg="mod">
          <ac:chgData name="Phillip Kaufman" userId="c001b2a046940d7c" providerId="LiveId" clId="{5CB25B10-5B1C-4017-B167-ED3104435743}" dt="2024-05-27T07:27:55.500" v="8595"/>
          <ac:grpSpMkLst>
            <pc:docMk/>
            <pc:sldMk cId="2039276682" sldId="953"/>
            <ac:grpSpMk id="282" creationId="{E176D1F8-C5DD-7AD3-C7F6-BA736F634679}"/>
          </ac:grpSpMkLst>
        </pc:grpChg>
        <pc:grpChg chg="mod">
          <ac:chgData name="Phillip Kaufman" userId="c001b2a046940d7c" providerId="LiveId" clId="{5CB25B10-5B1C-4017-B167-ED3104435743}" dt="2024-05-27T07:27:55.500" v="8595"/>
          <ac:grpSpMkLst>
            <pc:docMk/>
            <pc:sldMk cId="2039276682" sldId="953"/>
            <ac:grpSpMk id="283" creationId="{C44B2927-0ED0-793E-A8FE-967576D7E2E1}"/>
          </ac:grpSpMkLst>
        </pc:grpChg>
        <pc:grpChg chg="mod">
          <ac:chgData name="Phillip Kaufman" userId="c001b2a046940d7c" providerId="LiveId" clId="{5CB25B10-5B1C-4017-B167-ED3104435743}" dt="2024-05-14T07:13:05.369" v="839" actId="571"/>
          <ac:grpSpMkLst>
            <pc:docMk/>
            <pc:sldMk cId="2039276682" sldId="953"/>
            <ac:grpSpMk id="297" creationId="{48F246E7-7078-74C9-DF5C-3E03ABA8D186}"/>
          </ac:grpSpMkLst>
        </pc:grpChg>
        <pc:grpChg chg="add del mod">
          <ac:chgData name="Phillip Kaufman" userId="c001b2a046940d7c" providerId="LiveId" clId="{5CB25B10-5B1C-4017-B167-ED3104435743}" dt="2024-05-16T19:43:36.147" v="2459" actId="165"/>
          <ac:grpSpMkLst>
            <pc:docMk/>
            <pc:sldMk cId="2039276682" sldId="953"/>
            <ac:grpSpMk id="300" creationId="{3D7563AC-3662-2C9B-04C8-E7D5E9ECA77E}"/>
          </ac:grpSpMkLst>
        </pc:grpChg>
        <pc:grpChg chg="mod">
          <ac:chgData name="Phillip Kaufman" userId="c001b2a046940d7c" providerId="LiveId" clId="{5CB25B10-5B1C-4017-B167-ED3104435743}" dt="2024-05-27T07:27:55.500" v="8595"/>
          <ac:grpSpMkLst>
            <pc:docMk/>
            <pc:sldMk cId="2039276682" sldId="953"/>
            <ac:grpSpMk id="318" creationId="{98846797-47AF-3074-7E1C-9D0B17FF20E3}"/>
          </ac:grpSpMkLst>
        </pc:grpChg>
        <pc:grpChg chg="add mod">
          <ac:chgData name="Phillip Kaufman" userId="c001b2a046940d7c" providerId="LiveId" clId="{5CB25B10-5B1C-4017-B167-ED3104435743}" dt="2024-05-27T07:27:57.676" v="8597"/>
          <ac:grpSpMkLst>
            <pc:docMk/>
            <pc:sldMk cId="2039276682" sldId="953"/>
            <ac:grpSpMk id="321" creationId="{1DADE08F-9CA8-5D81-B53D-8FAAE7AE637B}"/>
          </ac:grpSpMkLst>
        </pc:grpChg>
        <pc:grpChg chg="mod">
          <ac:chgData name="Phillip Kaufman" userId="c001b2a046940d7c" providerId="LiveId" clId="{5CB25B10-5B1C-4017-B167-ED3104435743}" dt="2024-05-27T07:27:57.676" v="8597"/>
          <ac:grpSpMkLst>
            <pc:docMk/>
            <pc:sldMk cId="2039276682" sldId="953"/>
            <ac:grpSpMk id="322" creationId="{C07D2EF3-D439-9F16-F1CC-EFE7D69E487B}"/>
          </ac:grpSpMkLst>
        </pc:grpChg>
        <pc:grpChg chg="mod">
          <ac:chgData name="Phillip Kaufman" userId="c001b2a046940d7c" providerId="LiveId" clId="{5CB25B10-5B1C-4017-B167-ED3104435743}" dt="2024-05-27T07:27:57.676" v="8597"/>
          <ac:grpSpMkLst>
            <pc:docMk/>
            <pc:sldMk cId="2039276682" sldId="953"/>
            <ac:grpSpMk id="323" creationId="{15E04C51-E88D-082D-94D9-09D25A2B81D4}"/>
          </ac:grpSpMkLst>
        </pc:grpChg>
        <pc:grpChg chg="mod">
          <ac:chgData name="Phillip Kaufman" userId="c001b2a046940d7c" providerId="LiveId" clId="{5CB25B10-5B1C-4017-B167-ED3104435743}" dt="2024-05-27T07:27:57.676" v="8597"/>
          <ac:grpSpMkLst>
            <pc:docMk/>
            <pc:sldMk cId="2039276682" sldId="953"/>
            <ac:grpSpMk id="324" creationId="{8AE49424-8F92-4092-3791-DFD414C18242}"/>
          </ac:grpSpMkLst>
        </pc:grpChg>
        <pc:grpChg chg="mod">
          <ac:chgData name="Phillip Kaufman" userId="c001b2a046940d7c" providerId="LiveId" clId="{5CB25B10-5B1C-4017-B167-ED3104435743}" dt="2024-05-27T07:27:57.676" v="8597"/>
          <ac:grpSpMkLst>
            <pc:docMk/>
            <pc:sldMk cId="2039276682" sldId="953"/>
            <ac:grpSpMk id="327" creationId="{ED236ED6-68A5-95BC-4879-643405A51694}"/>
          </ac:grpSpMkLst>
        </pc:grpChg>
        <pc:grpChg chg="mod">
          <ac:chgData name="Phillip Kaufman" userId="c001b2a046940d7c" providerId="LiveId" clId="{5CB25B10-5B1C-4017-B167-ED3104435743}" dt="2024-05-27T07:27:57.676" v="8597"/>
          <ac:grpSpMkLst>
            <pc:docMk/>
            <pc:sldMk cId="2039276682" sldId="953"/>
            <ac:grpSpMk id="333" creationId="{7C530F99-258B-7F4D-EA70-E9C3F98F04EF}"/>
          </ac:grpSpMkLst>
        </pc:grpChg>
        <pc:grpChg chg="mod">
          <ac:chgData name="Phillip Kaufman" userId="c001b2a046940d7c" providerId="LiveId" clId="{5CB25B10-5B1C-4017-B167-ED3104435743}" dt="2024-05-27T07:27:57.676" v="8597"/>
          <ac:grpSpMkLst>
            <pc:docMk/>
            <pc:sldMk cId="2039276682" sldId="953"/>
            <ac:grpSpMk id="341" creationId="{01D9C1C5-2CD4-32DA-8601-DD6D14DD2139}"/>
          </ac:grpSpMkLst>
        </pc:grpChg>
        <pc:grpChg chg="mod">
          <ac:chgData name="Phillip Kaufman" userId="c001b2a046940d7c" providerId="LiveId" clId="{5CB25B10-5B1C-4017-B167-ED3104435743}" dt="2024-05-27T07:27:57.676" v="8597"/>
          <ac:grpSpMkLst>
            <pc:docMk/>
            <pc:sldMk cId="2039276682" sldId="953"/>
            <ac:grpSpMk id="342" creationId="{1DE88A75-01F9-B363-6363-11E2EFC4F604}"/>
          </ac:grpSpMkLst>
        </pc:grpChg>
        <pc:grpChg chg="mod">
          <ac:chgData name="Phillip Kaufman" userId="c001b2a046940d7c" providerId="LiveId" clId="{5CB25B10-5B1C-4017-B167-ED3104435743}" dt="2024-05-27T07:27:57.676" v="8597"/>
          <ac:grpSpMkLst>
            <pc:docMk/>
            <pc:sldMk cId="2039276682" sldId="953"/>
            <ac:grpSpMk id="343" creationId="{310603BF-C2F5-3333-66BD-06401B522C6E}"/>
          </ac:grpSpMkLst>
        </pc:grpChg>
        <pc:grpChg chg="add mod">
          <ac:chgData name="Phillip Kaufman" userId="c001b2a046940d7c" providerId="LiveId" clId="{5CB25B10-5B1C-4017-B167-ED3104435743}" dt="2024-06-04T02:39:47.278" v="13566" actId="164"/>
          <ac:grpSpMkLst>
            <pc:docMk/>
            <pc:sldMk cId="2039276682" sldId="953"/>
            <ac:grpSpMk id="357" creationId="{C1B45B2A-7C99-F06E-C1A9-0BB1FB74B61A}"/>
          </ac:grpSpMkLst>
        </pc:grpChg>
        <pc:grpChg chg="add mod">
          <ac:chgData name="Phillip Kaufman" userId="c001b2a046940d7c" providerId="LiveId" clId="{5CB25B10-5B1C-4017-B167-ED3104435743}" dt="2024-06-04T02:39:47.278" v="13566" actId="164"/>
          <ac:grpSpMkLst>
            <pc:docMk/>
            <pc:sldMk cId="2039276682" sldId="953"/>
            <ac:grpSpMk id="358" creationId="{94BB2128-C65C-5BCA-F93B-317FDCA3D56A}"/>
          </ac:grpSpMkLst>
        </pc:grpChg>
        <pc:grpChg chg="mod">
          <ac:chgData name="Phillip Kaufman" userId="c001b2a046940d7c" providerId="LiveId" clId="{5CB25B10-5B1C-4017-B167-ED3104435743}" dt="2024-05-27T07:27:57.676" v="8597"/>
          <ac:grpSpMkLst>
            <pc:docMk/>
            <pc:sldMk cId="2039276682" sldId="953"/>
            <ac:grpSpMk id="378" creationId="{A49A3475-1506-E166-26BA-AE87A1D0E94C}"/>
          </ac:grpSpMkLst>
        </pc:grpChg>
        <pc:grpChg chg="add del mod">
          <ac:chgData name="Phillip Kaufman" userId="c001b2a046940d7c" providerId="LiveId" clId="{5CB25B10-5B1C-4017-B167-ED3104435743}" dt="2024-05-27T07:28:29.292" v="8603" actId="165"/>
          <ac:grpSpMkLst>
            <pc:docMk/>
            <pc:sldMk cId="2039276682" sldId="953"/>
            <ac:grpSpMk id="381" creationId="{CDB7677B-6C5B-099E-7053-4E31BF4719FF}"/>
          </ac:grpSpMkLst>
        </pc:grpChg>
        <pc:grpChg chg="add del mod topLvl">
          <ac:chgData name="Phillip Kaufman" userId="c001b2a046940d7c" providerId="LiveId" clId="{5CB25B10-5B1C-4017-B167-ED3104435743}" dt="2024-05-27T07:28:37.827" v="8606" actId="165"/>
          <ac:grpSpMkLst>
            <pc:docMk/>
            <pc:sldMk cId="2039276682" sldId="953"/>
            <ac:grpSpMk id="382" creationId="{9461FBB5-7AC5-0D1A-9A40-C8A732F76405}"/>
          </ac:grpSpMkLst>
        </pc:grpChg>
        <pc:grpChg chg="add del mod ord topLvl">
          <ac:chgData name="Phillip Kaufman" userId="c001b2a046940d7c" providerId="LiveId" clId="{5CB25B10-5B1C-4017-B167-ED3104435743}" dt="2024-06-04T02:39:47.278" v="13566" actId="164"/>
          <ac:grpSpMkLst>
            <pc:docMk/>
            <pc:sldMk cId="2039276682" sldId="953"/>
            <ac:grpSpMk id="383" creationId="{C5361D35-809B-56F5-70D4-6DBC96ED33EC}"/>
          </ac:grpSpMkLst>
        </pc:grpChg>
        <pc:grpChg chg="add del mod ord topLvl">
          <ac:chgData name="Phillip Kaufman" userId="c001b2a046940d7c" providerId="LiveId" clId="{5CB25B10-5B1C-4017-B167-ED3104435743}" dt="2024-06-04T02:39:47.278" v="13566" actId="164"/>
          <ac:grpSpMkLst>
            <pc:docMk/>
            <pc:sldMk cId="2039276682" sldId="953"/>
            <ac:grpSpMk id="384" creationId="{72D03821-9E1D-46C2-79B3-468E59C5106E}"/>
          </ac:grpSpMkLst>
        </pc:grpChg>
        <pc:grpChg chg="mod topLvl">
          <ac:chgData name="Phillip Kaufman" userId="c001b2a046940d7c" providerId="LiveId" clId="{5CB25B10-5B1C-4017-B167-ED3104435743}" dt="2024-06-04T02:39:13.509" v="13560" actId="165"/>
          <ac:grpSpMkLst>
            <pc:docMk/>
            <pc:sldMk cId="2039276682" sldId="953"/>
            <ac:grpSpMk id="387" creationId="{03CA102C-8DFD-0B24-FD56-505034F8FBA8}"/>
          </ac:grpSpMkLst>
        </pc:grpChg>
        <pc:grpChg chg="mod topLvl">
          <ac:chgData name="Phillip Kaufman" userId="c001b2a046940d7c" providerId="LiveId" clId="{5CB25B10-5B1C-4017-B167-ED3104435743}" dt="2024-06-04T02:39:13.509" v="13560" actId="165"/>
          <ac:grpSpMkLst>
            <pc:docMk/>
            <pc:sldMk cId="2039276682" sldId="953"/>
            <ac:grpSpMk id="393" creationId="{2B0895EF-6571-0F9E-B215-2DBA1D5898E1}"/>
          </ac:grpSpMkLst>
        </pc:grpChg>
        <pc:grpChg chg="del mod topLvl">
          <ac:chgData name="Phillip Kaufman" userId="c001b2a046940d7c" providerId="LiveId" clId="{5CB25B10-5B1C-4017-B167-ED3104435743}" dt="2024-06-03T00:45:27.890" v="13034" actId="165"/>
          <ac:grpSpMkLst>
            <pc:docMk/>
            <pc:sldMk cId="2039276682" sldId="953"/>
            <ac:grpSpMk id="401" creationId="{5C06B120-ED74-7D12-F029-D2050092FE6F}"/>
          </ac:grpSpMkLst>
        </pc:grpChg>
        <pc:grpChg chg="del mod topLvl">
          <ac:chgData name="Phillip Kaufman" userId="c001b2a046940d7c" providerId="LiveId" clId="{5CB25B10-5B1C-4017-B167-ED3104435743}" dt="2024-06-03T00:45:35.238" v="13035" actId="478"/>
          <ac:grpSpMkLst>
            <pc:docMk/>
            <pc:sldMk cId="2039276682" sldId="953"/>
            <ac:grpSpMk id="402" creationId="{B5871C51-5C95-D5FF-3395-59C8361285E1}"/>
          </ac:grpSpMkLst>
        </pc:grpChg>
        <pc:grpChg chg="mod">
          <ac:chgData name="Phillip Kaufman" userId="c001b2a046940d7c" providerId="LiveId" clId="{5CB25B10-5B1C-4017-B167-ED3104435743}" dt="2024-05-27T07:28:37.827" v="8606" actId="165"/>
          <ac:grpSpMkLst>
            <pc:docMk/>
            <pc:sldMk cId="2039276682" sldId="953"/>
            <ac:grpSpMk id="403" creationId="{F0AB6891-612D-B9A1-751F-7395C33EE526}"/>
          </ac:grpSpMkLst>
        </pc:grpChg>
        <pc:grpChg chg="del mod topLvl">
          <ac:chgData name="Phillip Kaufman" userId="c001b2a046940d7c" providerId="LiveId" clId="{5CB25B10-5B1C-4017-B167-ED3104435743}" dt="2024-06-03T00:45:38.237" v="13036" actId="478"/>
          <ac:grpSpMkLst>
            <pc:docMk/>
            <pc:sldMk cId="2039276682" sldId="953"/>
            <ac:grpSpMk id="438" creationId="{6059CED4-DCE5-6AF6-9274-AFD82D69CD9B}"/>
          </ac:grpSpMkLst>
        </pc:grpChg>
        <pc:cxnChg chg="mod ord">
          <ac:chgData name="Phillip Kaufman" userId="c001b2a046940d7c" providerId="LiveId" clId="{5CB25B10-5B1C-4017-B167-ED3104435743}" dt="2024-05-14T06:49:12.849" v="792" actId="478"/>
          <ac:cxnSpMkLst>
            <pc:docMk/>
            <pc:sldMk cId="2039276682" sldId="953"/>
            <ac:cxnSpMk id="4" creationId="{AF76587F-C56C-1948-70D7-CE39AF9C9012}"/>
          </ac:cxnSpMkLst>
        </pc:cxnChg>
        <pc:cxnChg chg="mod ord">
          <ac:chgData name="Phillip Kaufman" userId="c001b2a046940d7c" providerId="LiveId" clId="{5CB25B10-5B1C-4017-B167-ED3104435743}" dt="2024-05-14T06:41:39.515" v="675"/>
          <ac:cxnSpMkLst>
            <pc:docMk/>
            <pc:sldMk cId="2039276682" sldId="953"/>
            <ac:cxnSpMk id="5" creationId="{18405476-9BA7-ACC6-B76F-C620F512F81F}"/>
          </ac:cxnSpMkLst>
        </pc:cxnChg>
        <pc:cxnChg chg="del mod">
          <ac:chgData name="Phillip Kaufman" userId="c001b2a046940d7c" providerId="LiveId" clId="{5CB25B10-5B1C-4017-B167-ED3104435743}" dt="2024-05-14T06:31:36.986" v="623" actId="478"/>
          <ac:cxnSpMkLst>
            <pc:docMk/>
            <pc:sldMk cId="2039276682" sldId="953"/>
            <ac:cxnSpMk id="6" creationId="{1DC062BA-1474-58A1-0D44-09BCB9004390}"/>
          </ac:cxnSpMkLst>
        </pc:cxnChg>
        <pc:cxnChg chg="mod">
          <ac:chgData name="Phillip Kaufman" userId="c001b2a046940d7c" providerId="LiveId" clId="{5CB25B10-5B1C-4017-B167-ED3104435743}" dt="2024-05-27T23:07:13.573" v="8838"/>
          <ac:cxnSpMkLst>
            <pc:docMk/>
            <pc:sldMk cId="2039276682" sldId="953"/>
            <ac:cxnSpMk id="6" creationId="{FF554956-8231-FCAD-76FC-08025EE261DD}"/>
          </ac:cxnSpMkLst>
        </pc:cxnChg>
        <pc:cxnChg chg="mod">
          <ac:chgData name="Phillip Kaufman" userId="c001b2a046940d7c" providerId="LiveId" clId="{5CB25B10-5B1C-4017-B167-ED3104435743}" dt="2024-05-28T01:42:53.281" v="9103" actId="1076"/>
          <ac:cxnSpMkLst>
            <pc:docMk/>
            <pc:sldMk cId="2039276682" sldId="953"/>
            <ac:cxnSpMk id="7" creationId="{2B0F1A59-1602-004D-665C-7D2F2CB6CF47}"/>
          </ac:cxnSpMkLst>
        </pc:cxnChg>
        <pc:cxnChg chg="mod ord">
          <ac:chgData name="Phillip Kaufman" userId="c001b2a046940d7c" providerId="LiveId" clId="{5CB25B10-5B1C-4017-B167-ED3104435743}" dt="2024-05-14T06:43:18.645" v="710" actId="571"/>
          <ac:cxnSpMkLst>
            <pc:docMk/>
            <pc:sldMk cId="2039276682" sldId="953"/>
            <ac:cxnSpMk id="7" creationId="{AD8E9983-F4B2-0051-B9F0-3595B22EDD5B}"/>
          </ac:cxnSpMkLst>
        </pc:cxnChg>
        <pc:cxnChg chg="mod">
          <ac:chgData name="Phillip Kaufman" userId="c001b2a046940d7c" providerId="LiveId" clId="{5CB25B10-5B1C-4017-B167-ED3104435743}" dt="2024-05-27T23:07:13.573" v="8838"/>
          <ac:cxnSpMkLst>
            <pc:docMk/>
            <pc:sldMk cId="2039276682" sldId="953"/>
            <ac:cxnSpMk id="9" creationId="{259F7192-2471-56AE-ADC1-0A405FA9DFE4}"/>
          </ac:cxnSpMkLst>
        </pc:cxnChg>
        <pc:cxnChg chg="mod">
          <ac:chgData name="Phillip Kaufman" userId="c001b2a046940d7c" providerId="LiveId" clId="{5CB25B10-5B1C-4017-B167-ED3104435743}" dt="2024-05-27T23:07:13.573" v="8838"/>
          <ac:cxnSpMkLst>
            <pc:docMk/>
            <pc:sldMk cId="2039276682" sldId="953"/>
            <ac:cxnSpMk id="10" creationId="{46B7D43E-8230-8476-C6F1-E37E028E42F1}"/>
          </ac:cxnSpMkLst>
        </pc:cxnChg>
        <pc:cxnChg chg="mod">
          <ac:chgData name="Phillip Kaufman" userId="c001b2a046940d7c" providerId="LiveId" clId="{5CB25B10-5B1C-4017-B167-ED3104435743}" dt="2024-05-28T01:42:48.569" v="9102" actId="1076"/>
          <ac:cxnSpMkLst>
            <pc:docMk/>
            <pc:sldMk cId="2039276682" sldId="953"/>
            <ac:cxnSpMk id="13" creationId="{4D15A827-E058-A50F-AD39-5D4AA4DA5602}"/>
          </ac:cxnSpMkLst>
        </pc:cxnChg>
        <pc:cxnChg chg="mod">
          <ac:chgData name="Phillip Kaufman" userId="c001b2a046940d7c" providerId="LiveId" clId="{5CB25B10-5B1C-4017-B167-ED3104435743}" dt="2024-05-16T19:43:45.585" v="2461"/>
          <ac:cxnSpMkLst>
            <pc:docMk/>
            <pc:sldMk cId="2039276682" sldId="953"/>
            <ac:cxnSpMk id="14" creationId="{B196BB5D-B7A2-88E6-4490-06665C7DB082}"/>
          </ac:cxnSpMkLst>
        </pc:cxnChg>
        <pc:cxnChg chg="mod">
          <ac:chgData name="Phillip Kaufman" userId="c001b2a046940d7c" providerId="LiveId" clId="{5CB25B10-5B1C-4017-B167-ED3104435743}" dt="2024-05-27T23:07:13.573" v="8838"/>
          <ac:cxnSpMkLst>
            <pc:docMk/>
            <pc:sldMk cId="2039276682" sldId="953"/>
            <ac:cxnSpMk id="15" creationId="{029F7940-FAD2-B356-5B15-9D6409D9CF79}"/>
          </ac:cxnSpMkLst>
        </pc:cxnChg>
        <pc:cxnChg chg="mod">
          <ac:chgData name="Phillip Kaufman" userId="c001b2a046940d7c" providerId="LiveId" clId="{5CB25B10-5B1C-4017-B167-ED3104435743}" dt="2024-05-16T19:43:45.585" v="2461"/>
          <ac:cxnSpMkLst>
            <pc:docMk/>
            <pc:sldMk cId="2039276682" sldId="953"/>
            <ac:cxnSpMk id="15" creationId="{652D7CED-978D-D5C4-BE6E-1FA0A730F912}"/>
          </ac:cxnSpMkLst>
        </pc:cxnChg>
        <pc:cxnChg chg="mod">
          <ac:chgData name="Phillip Kaufman" userId="c001b2a046940d7c" providerId="LiveId" clId="{5CB25B10-5B1C-4017-B167-ED3104435743}" dt="2024-05-27T23:07:13.573" v="8838"/>
          <ac:cxnSpMkLst>
            <pc:docMk/>
            <pc:sldMk cId="2039276682" sldId="953"/>
            <ac:cxnSpMk id="16" creationId="{19C0D9C5-E919-7E1B-8F39-1407A6B26916}"/>
          </ac:cxnSpMkLst>
        </pc:cxnChg>
        <pc:cxnChg chg="mod">
          <ac:chgData name="Phillip Kaufman" userId="c001b2a046940d7c" providerId="LiveId" clId="{5CB25B10-5B1C-4017-B167-ED3104435743}" dt="2024-05-20T00:02:15.587" v="3178" actId="478"/>
          <ac:cxnSpMkLst>
            <pc:docMk/>
            <pc:sldMk cId="2039276682" sldId="953"/>
            <ac:cxnSpMk id="16" creationId="{BD628766-2599-6E0F-E3A0-BDC48763B8DD}"/>
          </ac:cxnSpMkLst>
        </pc:cxnChg>
        <pc:cxnChg chg="mod">
          <ac:chgData name="Phillip Kaufman" userId="c001b2a046940d7c" providerId="LiveId" clId="{5CB25B10-5B1C-4017-B167-ED3104435743}" dt="2024-05-16T19:43:45.585" v="2461"/>
          <ac:cxnSpMkLst>
            <pc:docMk/>
            <pc:sldMk cId="2039276682" sldId="953"/>
            <ac:cxnSpMk id="16" creationId="{D87BB483-3B65-30BB-8AEF-CE91A7399214}"/>
          </ac:cxnSpMkLst>
        </pc:cxnChg>
        <pc:cxnChg chg="mod">
          <ac:chgData name="Phillip Kaufman" userId="c001b2a046940d7c" providerId="LiveId" clId="{5CB25B10-5B1C-4017-B167-ED3104435743}" dt="2024-05-16T19:43:45.585" v="2461"/>
          <ac:cxnSpMkLst>
            <pc:docMk/>
            <pc:sldMk cId="2039276682" sldId="953"/>
            <ac:cxnSpMk id="17" creationId="{2F97A67A-935F-52E4-9A68-23C9509BBC55}"/>
          </ac:cxnSpMkLst>
        </pc:cxnChg>
        <pc:cxnChg chg="mod">
          <ac:chgData name="Phillip Kaufman" userId="c001b2a046940d7c" providerId="LiveId" clId="{5CB25B10-5B1C-4017-B167-ED3104435743}" dt="2024-05-27T23:07:13.573" v="8838"/>
          <ac:cxnSpMkLst>
            <pc:docMk/>
            <pc:sldMk cId="2039276682" sldId="953"/>
            <ac:cxnSpMk id="17" creationId="{62870E21-6115-9598-BF98-6A94CDB22BDB}"/>
          </ac:cxnSpMkLst>
        </pc:cxnChg>
        <pc:cxnChg chg="mod">
          <ac:chgData name="Phillip Kaufman" userId="c001b2a046940d7c" providerId="LiveId" clId="{5CB25B10-5B1C-4017-B167-ED3104435743}" dt="2024-05-19T23:57:15.109" v="3104" actId="165"/>
          <ac:cxnSpMkLst>
            <pc:docMk/>
            <pc:sldMk cId="2039276682" sldId="953"/>
            <ac:cxnSpMk id="17" creationId="{FCD49817-A644-DA46-895F-566C3E4C3B13}"/>
          </ac:cxnSpMkLst>
        </pc:cxnChg>
        <pc:cxnChg chg="mod">
          <ac:chgData name="Phillip Kaufman" userId="c001b2a046940d7c" providerId="LiveId" clId="{5CB25B10-5B1C-4017-B167-ED3104435743}" dt="2024-06-04T02:39:13.509" v="13560" actId="165"/>
          <ac:cxnSpMkLst>
            <pc:docMk/>
            <pc:sldMk cId="2039276682" sldId="953"/>
            <ac:cxnSpMk id="18" creationId="{23C79062-9E5C-4A69-7236-D894FDAB571E}"/>
          </ac:cxnSpMkLst>
        </pc:cxnChg>
        <pc:cxnChg chg="mod">
          <ac:chgData name="Phillip Kaufman" userId="c001b2a046940d7c" providerId="LiveId" clId="{5CB25B10-5B1C-4017-B167-ED3104435743}" dt="2024-05-16T19:43:45.585" v="2461"/>
          <ac:cxnSpMkLst>
            <pc:docMk/>
            <pc:sldMk cId="2039276682" sldId="953"/>
            <ac:cxnSpMk id="18" creationId="{E218E8F8-0C45-B303-51E5-7CA08EAE6628}"/>
          </ac:cxnSpMkLst>
        </pc:cxnChg>
        <pc:cxnChg chg="mod">
          <ac:chgData name="Phillip Kaufman" userId="c001b2a046940d7c" providerId="LiveId" clId="{5CB25B10-5B1C-4017-B167-ED3104435743}" dt="2024-05-27T23:07:13.573" v="8838"/>
          <ac:cxnSpMkLst>
            <pc:docMk/>
            <pc:sldMk cId="2039276682" sldId="953"/>
            <ac:cxnSpMk id="18" creationId="{E6431CEF-07CB-5373-A375-FC9487DB8C26}"/>
          </ac:cxnSpMkLst>
        </pc:cxnChg>
        <pc:cxnChg chg="mod">
          <ac:chgData name="Phillip Kaufman" userId="c001b2a046940d7c" providerId="LiveId" clId="{5CB25B10-5B1C-4017-B167-ED3104435743}" dt="2024-05-16T19:43:45.585" v="2461"/>
          <ac:cxnSpMkLst>
            <pc:docMk/>
            <pc:sldMk cId="2039276682" sldId="953"/>
            <ac:cxnSpMk id="19" creationId="{B2DABB26-A381-795B-C6C5-25CBB5154C7D}"/>
          </ac:cxnSpMkLst>
        </pc:cxnChg>
        <pc:cxnChg chg="mod">
          <ac:chgData name="Phillip Kaufman" userId="c001b2a046940d7c" providerId="LiveId" clId="{5CB25B10-5B1C-4017-B167-ED3104435743}" dt="2024-06-04T02:39:13.509" v="13560" actId="165"/>
          <ac:cxnSpMkLst>
            <pc:docMk/>
            <pc:sldMk cId="2039276682" sldId="953"/>
            <ac:cxnSpMk id="20" creationId="{6E5A9A4D-0377-F71F-4D67-21D91DD3931F}"/>
          </ac:cxnSpMkLst>
        </pc:cxnChg>
        <pc:cxnChg chg="mod">
          <ac:chgData name="Phillip Kaufman" userId="c001b2a046940d7c" providerId="LiveId" clId="{5CB25B10-5B1C-4017-B167-ED3104435743}" dt="2024-05-27T23:07:13.573" v="8838"/>
          <ac:cxnSpMkLst>
            <pc:docMk/>
            <pc:sldMk cId="2039276682" sldId="953"/>
            <ac:cxnSpMk id="20" creationId="{AF4205A6-89EF-BAB9-8E97-D5132A7A06DD}"/>
          </ac:cxnSpMkLst>
        </pc:cxnChg>
        <pc:cxnChg chg="mod">
          <ac:chgData name="Phillip Kaufman" userId="c001b2a046940d7c" providerId="LiveId" clId="{5CB25B10-5B1C-4017-B167-ED3104435743}" dt="2024-05-27T07:23:20.754" v="8552"/>
          <ac:cxnSpMkLst>
            <pc:docMk/>
            <pc:sldMk cId="2039276682" sldId="953"/>
            <ac:cxnSpMk id="20" creationId="{D5F2CBCD-324C-0FF5-8A69-B132857D28FF}"/>
          </ac:cxnSpMkLst>
        </pc:cxnChg>
        <pc:cxnChg chg="mod">
          <ac:chgData name="Phillip Kaufman" userId="c001b2a046940d7c" providerId="LiveId" clId="{5CB25B10-5B1C-4017-B167-ED3104435743}" dt="2024-05-16T19:43:45.585" v="2461"/>
          <ac:cxnSpMkLst>
            <pc:docMk/>
            <pc:sldMk cId="2039276682" sldId="953"/>
            <ac:cxnSpMk id="20" creationId="{E403277F-D317-AD29-90DD-DE92B1C14B84}"/>
          </ac:cxnSpMkLst>
        </pc:cxnChg>
        <pc:cxnChg chg="mod">
          <ac:chgData name="Phillip Kaufman" userId="c001b2a046940d7c" providerId="LiveId" clId="{5CB25B10-5B1C-4017-B167-ED3104435743}" dt="2024-05-27T07:23:20.754" v="8552"/>
          <ac:cxnSpMkLst>
            <pc:docMk/>
            <pc:sldMk cId="2039276682" sldId="953"/>
            <ac:cxnSpMk id="21" creationId="{1FF0CC2B-2223-F86E-CA4A-CA28684F47EE}"/>
          </ac:cxnSpMkLst>
        </pc:cxnChg>
        <pc:cxnChg chg="mod">
          <ac:chgData name="Phillip Kaufman" userId="c001b2a046940d7c" providerId="LiveId" clId="{5CB25B10-5B1C-4017-B167-ED3104435743}" dt="2024-06-04T02:39:13.509" v="13560" actId="165"/>
          <ac:cxnSpMkLst>
            <pc:docMk/>
            <pc:sldMk cId="2039276682" sldId="953"/>
            <ac:cxnSpMk id="21" creationId="{99FE156A-CA78-65FC-386C-01D78295BDF1}"/>
          </ac:cxnSpMkLst>
        </pc:cxnChg>
        <pc:cxnChg chg="mod">
          <ac:chgData name="Phillip Kaufman" userId="c001b2a046940d7c" providerId="LiveId" clId="{5CB25B10-5B1C-4017-B167-ED3104435743}" dt="2024-05-16T19:43:45.585" v="2461"/>
          <ac:cxnSpMkLst>
            <pc:docMk/>
            <pc:sldMk cId="2039276682" sldId="953"/>
            <ac:cxnSpMk id="21" creationId="{BF6478E4-2284-CCD4-8C7C-EDD777936163}"/>
          </ac:cxnSpMkLst>
        </pc:cxnChg>
        <pc:cxnChg chg="mod">
          <ac:chgData name="Phillip Kaufman" userId="c001b2a046940d7c" providerId="LiveId" clId="{5CB25B10-5B1C-4017-B167-ED3104435743}" dt="2024-05-27T23:07:13.573" v="8838"/>
          <ac:cxnSpMkLst>
            <pc:docMk/>
            <pc:sldMk cId="2039276682" sldId="953"/>
            <ac:cxnSpMk id="21" creationId="{E3F841FE-C8FF-BBC7-A79E-CC9CE97CCC84}"/>
          </ac:cxnSpMkLst>
        </pc:cxnChg>
        <pc:cxnChg chg="mod">
          <ac:chgData name="Phillip Kaufman" userId="c001b2a046940d7c" providerId="LiveId" clId="{5CB25B10-5B1C-4017-B167-ED3104435743}" dt="2024-06-04T02:39:13.509" v="13560" actId="165"/>
          <ac:cxnSpMkLst>
            <pc:docMk/>
            <pc:sldMk cId="2039276682" sldId="953"/>
            <ac:cxnSpMk id="22" creationId="{14AD1E85-9ADC-FB79-4F31-A9F650F15ACD}"/>
          </ac:cxnSpMkLst>
        </pc:cxnChg>
        <pc:cxnChg chg="mod">
          <ac:chgData name="Phillip Kaufman" userId="c001b2a046940d7c" providerId="LiveId" clId="{5CB25B10-5B1C-4017-B167-ED3104435743}" dt="2024-05-16T19:43:45.585" v="2461"/>
          <ac:cxnSpMkLst>
            <pc:docMk/>
            <pc:sldMk cId="2039276682" sldId="953"/>
            <ac:cxnSpMk id="22" creationId="{4AB4A72C-B948-A830-48DF-40A6E1559B76}"/>
          </ac:cxnSpMkLst>
        </pc:cxnChg>
        <pc:cxnChg chg="mod">
          <ac:chgData name="Phillip Kaufman" userId="c001b2a046940d7c" providerId="LiveId" clId="{5CB25B10-5B1C-4017-B167-ED3104435743}" dt="2024-05-27T23:07:13.573" v="8838"/>
          <ac:cxnSpMkLst>
            <pc:docMk/>
            <pc:sldMk cId="2039276682" sldId="953"/>
            <ac:cxnSpMk id="22" creationId="{CB0366AF-927C-9357-EC3A-CCF9F57DE5E9}"/>
          </ac:cxnSpMkLst>
        </pc:cxnChg>
        <pc:cxnChg chg="mod">
          <ac:chgData name="Phillip Kaufman" userId="c001b2a046940d7c" providerId="LiveId" clId="{5CB25B10-5B1C-4017-B167-ED3104435743}" dt="2024-06-04T02:39:13.509" v="13560" actId="165"/>
          <ac:cxnSpMkLst>
            <pc:docMk/>
            <pc:sldMk cId="2039276682" sldId="953"/>
            <ac:cxnSpMk id="23" creationId="{33D8F4DF-F74C-A311-F91E-C8DD2E0C2127}"/>
          </ac:cxnSpMkLst>
        </pc:cxnChg>
        <pc:cxnChg chg="mod">
          <ac:chgData name="Phillip Kaufman" userId="c001b2a046940d7c" providerId="LiveId" clId="{5CB25B10-5B1C-4017-B167-ED3104435743}" dt="2024-05-16T19:43:45.585" v="2461"/>
          <ac:cxnSpMkLst>
            <pc:docMk/>
            <pc:sldMk cId="2039276682" sldId="953"/>
            <ac:cxnSpMk id="23" creationId="{C14C6C1A-5354-5B94-AF18-A6C3A0D4E716}"/>
          </ac:cxnSpMkLst>
        </pc:cxnChg>
        <pc:cxnChg chg="mod">
          <ac:chgData name="Phillip Kaufman" userId="c001b2a046940d7c" providerId="LiveId" clId="{5CB25B10-5B1C-4017-B167-ED3104435743}" dt="2024-05-27T23:07:13.573" v="8838"/>
          <ac:cxnSpMkLst>
            <pc:docMk/>
            <pc:sldMk cId="2039276682" sldId="953"/>
            <ac:cxnSpMk id="23" creationId="{DC020EF7-BD0F-DD01-E364-26DFF7513051}"/>
          </ac:cxnSpMkLst>
        </pc:cxnChg>
        <pc:cxnChg chg="mod">
          <ac:chgData name="Phillip Kaufman" userId="c001b2a046940d7c" providerId="LiveId" clId="{5CB25B10-5B1C-4017-B167-ED3104435743}" dt="2024-05-27T23:07:13.573" v="8838"/>
          <ac:cxnSpMkLst>
            <pc:docMk/>
            <pc:sldMk cId="2039276682" sldId="953"/>
            <ac:cxnSpMk id="24" creationId="{1135D2A5-B237-B69B-E5FB-374D690E1DDE}"/>
          </ac:cxnSpMkLst>
        </pc:cxnChg>
        <pc:cxnChg chg="mod">
          <ac:chgData name="Phillip Kaufman" userId="c001b2a046940d7c" providerId="LiveId" clId="{5CB25B10-5B1C-4017-B167-ED3104435743}" dt="2024-05-16T19:43:45.585" v="2461"/>
          <ac:cxnSpMkLst>
            <pc:docMk/>
            <pc:sldMk cId="2039276682" sldId="953"/>
            <ac:cxnSpMk id="24" creationId="{C3187618-F6DC-806B-8D37-F17300257ADC}"/>
          </ac:cxnSpMkLst>
        </pc:cxnChg>
        <pc:cxnChg chg="mod">
          <ac:chgData name="Phillip Kaufman" userId="c001b2a046940d7c" providerId="LiveId" clId="{5CB25B10-5B1C-4017-B167-ED3104435743}" dt="2024-06-04T02:39:13.509" v="13560" actId="165"/>
          <ac:cxnSpMkLst>
            <pc:docMk/>
            <pc:sldMk cId="2039276682" sldId="953"/>
            <ac:cxnSpMk id="24" creationId="{E8436283-D100-CCCC-2761-C039FE3B7747}"/>
          </ac:cxnSpMkLst>
        </pc:cxnChg>
        <pc:cxnChg chg="mod">
          <ac:chgData name="Phillip Kaufman" userId="c001b2a046940d7c" providerId="LiveId" clId="{5CB25B10-5B1C-4017-B167-ED3104435743}" dt="2024-06-04T02:39:13.509" v="13560" actId="165"/>
          <ac:cxnSpMkLst>
            <pc:docMk/>
            <pc:sldMk cId="2039276682" sldId="953"/>
            <ac:cxnSpMk id="25" creationId="{1B8E1B97-A030-59AE-5F1E-D1593DC1731E}"/>
          </ac:cxnSpMkLst>
        </pc:cxnChg>
        <pc:cxnChg chg="mod">
          <ac:chgData name="Phillip Kaufman" userId="c001b2a046940d7c" providerId="LiveId" clId="{5CB25B10-5B1C-4017-B167-ED3104435743}" dt="2024-05-27T23:07:13.573" v="8838"/>
          <ac:cxnSpMkLst>
            <pc:docMk/>
            <pc:sldMk cId="2039276682" sldId="953"/>
            <ac:cxnSpMk id="25" creationId="{B95CF08A-960A-D8D1-1239-F2EA1D612785}"/>
          </ac:cxnSpMkLst>
        </pc:cxnChg>
        <pc:cxnChg chg="mod">
          <ac:chgData name="Phillip Kaufman" userId="c001b2a046940d7c" providerId="LiveId" clId="{5CB25B10-5B1C-4017-B167-ED3104435743}" dt="2024-05-16T19:43:45.585" v="2461"/>
          <ac:cxnSpMkLst>
            <pc:docMk/>
            <pc:sldMk cId="2039276682" sldId="953"/>
            <ac:cxnSpMk id="25" creationId="{F756911C-57B5-B056-C6DB-A2D20627784A}"/>
          </ac:cxnSpMkLst>
        </pc:cxnChg>
        <pc:cxnChg chg="mod">
          <ac:chgData name="Phillip Kaufman" userId="c001b2a046940d7c" providerId="LiveId" clId="{5CB25B10-5B1C-4017-B167-ED3104435743}" dt="2024-05-16T19:43:45.585" v="2461"/>
          <ac:cxnSpMkLst>
            <pc:docMk/>
            <pc:sldMk cId="2039276682" sldId="953"/>
            <ac:cxnSpMk id="26" creationId="{14BC2296-A55C-B801-E42E-4D5E833753FD}"/>
          </ac:cxnSpMkLst>
        </pc:cxnChg>
        <pc:cxnChg chg="mod">
          <ac:chgData name="Phillip Kaufman" userId="c001b2a046940d7c" providerId="LiveId" clId="{5CB25B10-5B1C-4017-B167-ED3104435743}" dt="2024-06-04T02:39:13.509" v="13560" actId="165"/>
          <ac:cxnSpMkLst>
            <pc:docMk/>
            <pc:sldMk cId="2039276682" sldId="953"/>
            <ac:cxnSpMk id="26" creationId="{2674FB75-5320-07F7-E148-0721E37C723D}"/>
          </ac:cxnSpMkLst>
        </pc:cxnChg>
        <pc:cxnChg chg="mod">
          <ac:chgData name="Phillip Kaufman" userId="c001b2a046940d7c" providerId="LiveId" clId="{5CB25B10-5B1C-4017-B167-ED3104435743}" dt="2024-05-27T23:07:13.573" v="8838"/>
          <ac:cxnSpMkLst>
            <pc:docMk/>
            <pc:sldMk cId="2039276682" sldId="953"/>
            <ac:cxnSpMk id="26" creationId="{2CF3DE89-640B-12CD-075D-7FD61E8E9485}"/>
          </ac:cxnSpMkLst>
        </pc:cxnChg>
        <pc:cxnChg chg="mod">
          <ac:chgData name="Phillip Kaufman" userId="c001b2a046940d7c" providerId="LiveId" clId="{5CB25B10-5B1C-4017-B167-ED3104435743}" dt="2024-05-27T23:07:13.573" v="8838"/>
          <ac:cxnSpMkLst>
            <pc:docMk/>
            <pc:sldMk cId="2039276682" sldId="953"/>
            <ac:cxnSpMk id="27" creationId="{5FAA0FFE-EE90-3640-2185-7058287CB08F}"/>
          </ac:cxnSpMkLst>
        </pc:cxnChg>
        <pc:cxnChg chg="mod">
          <ac:chgData name="Phillip Kaufman" userId="c001b2a046940d7c" providerId="LiveId" clId="{5CB25B10-5B1C-4017-B167-ED3104435743}" dt="2024-05-16T19:43:45.585" v="2461"/>
          <ac:cxnSpMkLst>
            <pc:docMk/>
            <pc:sldMk cId="2039276682" sldId="953"/>
            <ac:cxnSpMk id="27" creationId="{EECA3315-6E5C-C058-3280-3BA0152FF354}"/>
          </ac:cxnSpMkLst>
        </pc:cxnChg>
        <pc:cxnChg chg="mod">
          <ac:chgData name="Phillip Kaufman" userId="c001b2a046940d7c" providerId="LiveId" clId="{5CB25B10-5B1C-4017-B167-ED3104435743}" dt="2024-06-04T02:39:13.509" v="13560" actId="165"/>
          <ac:cxnSpMkLst>
            <pc:docMk/>
            <pc:sldMk cId="2039276682" sldId="953"/>
            <ac:cxnSpMk id="27" creationId="{F1A8A5A4-9D71-4EDD-0153-296D946FA00C}"/>
          </ac:cxnSpMkLst>
        </pc:cxnChg>
        <pc:cxnChg chg="mod">
          <ac:chgData name="Phillip Kaufman" userId="c001b2a046940d7c" providerId="LiveId" clId="{5CB25B10-5B1C-4017-B167-ED3104435743}" dt="2024-05-27T23:07:13.573" v="8838"/>
          <ac:cxnSpMkLst>
            <pc:docMk/>
            <pc:sldMk cId="2039276682" sldId="953"/>
            <ac:cxnSpMk id="28" creationId="{13882D85-1817-E3E3-6FE9-CE65BB119978}"/>
          </ac:cxnSpMkLst>
        </pc:cxnChg>
        <pc:cxnChg chg="mod">
          <ac:chgData name="Phillip Kaufman" userId="c001b2a046940d7c" providerId="LiveId" clId="{5CB25B10-5B1C-4017-B167-ED3104435743}" dt="2024-05-16T19:43:45.585" v="2461"/>
          <ac:cxnSpMkLst>
            <pc:docMk/>
            <pc:sldMk cId="2039276682" sldId="953"/>
            <ac:cxnSpMk id="28" creationId="{31AABC01-F6F6-FB62-761A-85FF246F7EDF}"/>
          </ac:cxnSpMkLst>
        </pc:cxnChg>
        <pc:cxnChg chg="mod">
          <ac:chgData name="Phillip Kaufman" userId="c001b2a046940d7c" providerId="LiveId" clId="{5CB25B10-5B1C-4017-B167-ED3104435743}" dt="2024-06-04T02:39:13.509" v="13560" actId="165"/>
          <ac:cxnSpMkLst>
            <pc:docMk/>
            <pc:sldMk cId="2039276682" sldId="953"/>
            <ac:cxnSpMk id="28" creationId="{8352017A-DA07-B3AB-956E-1BB191B4511B}"/>
          </ac:cxnSpMkLst>
        </pc:cxnChg>
        <pc:cxnChg chg="mod">
          <ac:chgData name="Phillip Kaufman" userId="c001b2a046940d7c" providerId="LiveId" clId="{5CB25B10-5B1C-4017-B167-ED3104435743}" dt="2024-05-27T07:23:20.754" v="8552"/>
          <ac:cxnSpMkLst>
            <pc:docMk/>
            <pc:sldMk cId="2039276682" sldId="953"/>
            <ac:cxnSpMk id="28" creationId="{ECF1C560-4EBE-414B-562E-22CAA84F1151}"/>
          </ac:cxnSpMkLst>
        </pc:cxnChg>
        <pc:cxnChg chg="mod">
          <ac:chgData name="Phillip Kaufman" userId="c001b2a046940d7c" providerId="LiveId" clId="{5CB25B10-5B1C-4017-B167-ED3104435743}" dt="2024-06-04T02:39:13.509" v="13560" actId="165"/>
          <ac:cxnSpMkLst>
            <pc:docMk/>
            <pc:sldMk cId="2039276682" sldId="953"/>
            <ac:cxnSpMk id="29" creationId="{0DDD03AB-EF70-7E2E-D70C-3E0DE31D208D}"/>
          </ac:cxnSpMkLst>
        </pc:cxnChg>
        <pc:cxnChg chg="mod">
          <ac:chgData name="Phillip Kaufman" userId="c001b2a046940d7c" providerId="LiveId" clId="{5CB25B10-5B1C-4017-B167-ED3104435743}" dt="2024-05-27T07:23:20.754" v="8552"/>
          <ac:cxnSpMkLst>
            <pc:docMk/>
            <pc:sldMk cId="2039276682" sldId="953"/>
            <ac:cxnSpMk id="29" creationId="{5D6FE5DE-219A-DFF7-9C78-CBFD2E0A1CDE}"/>
          </ac:cxnSpMkLst>
        </pc:cxnChg>
        <pc:cxnChg chg="mod">
          <ac:chgData name="Phillip Kaufman" userId="c001b2a046940d7c" providerId="LiveId" clId="{5CB25B10-5B1C-4017-B167-ED3104435743}" dt="2024-05-16T19:43:45.585" v="2461"/>
          <ac:cxnSpMkLst>
            <pc:docMk/>
            <pc:sldMk cId="2039276682" sldId="953"/>
            <ac:cxnSpMk id="29" creationId="{62DCA3AE-4741-DBDC-35F5-101F323ED8E7}"/>
          </ac:cxnSpMkLst>
        </pc:cxnChg>
        <pc:cxnChg chg="mod">
          <ac:chgData name="Phillip Kaufman" userId="c001b2a046940d7c" providerId="LiveId" clId="{5CB25B10-5B1C-4017-B167-ED3104435743}" dt="2024-05-27T23:07:13.573" v="8838"/>
          <ac:cxnSpMkLst>
            <pc:docMk/>
            <pc:sldMk cId="2039276682" sldId="953"/>
            <ac:cxnSpMk id="29" creationId="{6AC2A7EE-38C6-32FB-32C5-C847E8196BEE}"/>
          </ac:cxnSpMkLst>
        </pc:cxnChg>
        <pc:cxnChg chg="mod">
          <ac:chgData name="Phillip Kaufman" userId="c001b2a046940d7c" providerId="LiveId" clId="{5CB25B10-5B1C-4017-B167-ED3104435743}" dt="2024-05-16T19:43:45.585" v="2461"/>
          <ac:cxnSpMkLst>
            <pc:docMk/>
            <pc:sldMk cId="2039276682" sldId="953"/>
            <ac:cxnSpMk id="30" creationId="{83D1CF61-40BE-12BB-2B3C-54832423693D}"/>
          </ac:cxnSpMkLst>
        </pc:cxnChg>
        <pc:cxnChg chg="mod">
          <ac:chgData name="Phillip Kaufman" userId="c001b2a046940d7c" providerId="LiveId" clId="{5CB25B10-5B1C-4017-B167-ED3104435743}" dt="2024-05-27T23:07:13.573" v="8838"/>
          <ac:cxnSpMkLst>
            <pc:docMk/>
            <pc:sldMk cId="2039276682" sldId="953"/>
            <ac:cxnSpMk id="30" creationId="{8BE890C3-F14E-6683-E686-01DFD8132927}"/>
          </ac:cxnSpMkLst>
        </pc:cxnChg>
        <pc:cxnChg chg="mod">
          <ac:chgData name="Phillip Kaufman" userId="c001b2a046940d7c" providerId="LiveId" clId="{5CB25B10-5B1C-4017-B167-ED3104435743}" dt="2024-06-04T02:39:13.509" v="13560" actId="165"/>
          <ac:cxnSpMkLst>
            <pc:docMk/>
            <pc:sldMk cId="2039276682" sldId="953"/>
            <ac:cxnSpMk id="30" creationId="{EECBEFD2-C0C8-0623-6FE8-5044387262D2}"/>
          </ac:cxnSpMkLst>
        </pc:cxnChg>
        <pc:cxnChg chg="mod">
          <ac:chgData name="Phillip Kaufman" userId="c001b2a046940d7c" providerId="LiveId" clId="{5CB25B10-5B1C-4017-B167-ED3104435743}" dt="2024-05-16T19:43:45.585" v="2461"/>
          <ac:cxnSpMkLst>
            <pc:docMk/>
            <pc:sldMk cId="2039276682" sldId="953"/>
            <ac:cxnSpMk id="31" creationId="{3F30D2EA-55DC-7D00-9A91-CF9C836CD223}"/>
          </ac:cxnSpMkLst>
        </pc:cxnChg>
        <pc:cxnChg chg="mod">
          <ac:chgData name="Phillip Kaufman" userId="c001b2a046940d7c" providerId="LiveId" clId="{5CB25B10-5B1C-4017-B167-ED3104435743}" dt="2024-06-04T02:39:13.509" v="13560" actId="165"/>
          <ac:cxnSpMkLst>
            <pc:docMk/>
            <pc:sldMk cId="2039276682" sldId="953"/>
            <ac:cxnSpMk id="31" creationId="{91CA3C36-5118-1EC0-A43A-671E6946F972}"/>
          </ac:cxnSpMkLst>
        </pc:cxnChg>
        <pc:cxnChg chg="mod">
          <ac:chgData name="Phillip Kaufman" userId="c001b2a046940d7c" providerId="LiveId" clId="{5CB25B10-5B1C-4017-B167-ED3104435743}" dt="2024-05-27T23:07:13.573" v="8838"/>
          <ac:cxnSpMkLst>
            <pc:docMk/>
            <pc:sldMk cId="2039276682" sldId="953"/>
            <ac:cxnSpMk id="31" creationId="{F2C36871-7F57-B644-0973-434A872CFDEB}"/>
          </ac:cxnSpMkLst>
        </pc:cxnChg>
        <pc:cxnChg chg="mod">
          <ac:chgData name="Phillip Kaufman" userId="c001b2a046940d7c" providerId="LiveId" clId="{5CB25B10-5B1C-4017-B167-ED3104435743}" dt="2024-06-04T02:39:13.509" v="13560" actId="165"/>
          <ac:cxnSpMkLst>
            <pc:docMk/>
            <pc:sldMk cId="2039276682" sldId="953"/>
            <ac:cxnSpMk id="32" creationId="{DE1B16BF-EB81-6F8E-3C11-7D4879CF007E}"/>
          </ac:cxnSpMkLst>
        </pc:cxnChg>
        <pc:cxnChg chg="mod">
          <ac:chgData name="Phillip Kaufman" userId="c001b2a046940d7c" providerId="LiveId" clId="{5CB25B10-5B1C-4017-B167-ED3104435743}" dt="2024-05-27T23:07:13.573" v="8838"/>
          <ac:cxnSpMkLst>
            <pc:docMk/>
            <pc:sldMk cId="2039276682" sldId="953"/>
            <ac:cxnSpMk id="32" creationId="{E96BF62A-48F7-07F7-37ED-6FA6CE26018A}"/>
          </ac:cxnSpMkLst>
        </pc:cxnChg>
        <pc:cxnChg chg="mod">
          <ac:chgData name="Phillip Kaufman" userId="c001b2a046940d7c" providerId="LiveId" clId="{5CB25B10-5B1C-4017-B167-ED3104435743}" dt="2024-05-16T19:43:45.585" v="2461"/>
          <ac:cxnSpMkLst>
            <pc:docMk/>
            <pc:sldMk cId="2039276682" sldId="953"/>
            <ac:cxnSpMk id="32" creationId="{E9C2B8A5-FF61-51D6-081A-8CAB22954B8E}"/>
          </ac:cxnSpMkLst>
        </pc:cxnChg>
        <pc:cxnChg chg="mod">
          <ac:chgData name="Phillip Kaufman" userId="c001b2a046940d7c" providerId="LiveId" clId="{5CB25B10-5B1C-4017-B167-ED3104435743}" dt="2024-06-04T02:39:13.509" v="13560" actId="165"/>
          <ac:cxnSpMkLst>
            <pc:docMk/>
            <pc:sldMk cId="2039276682" sldId="953"/>
            <ac:cxnSpMk id="33" creationId="{46D9C211-69DD-26AA-491B-9ED3B06C025D}"/>
          </ac:cxnSpMkLst>
        </pc:cxnChg>
        <pc:cxnChg chg="mod">
          <ac:chgData name="Phillip Kaufman" userId="c001b2a046940d7c" providerId="LiveId" clId="{5CB25B10-5B1C-4017-B167-ED3104435743}" dt="2024-05-27T23:07:13.573" v="8838"/>
          <ac:cxnSpMkLst>
            <pc:docMk/>
            <pc:sldMk cId="2039276682" sldId="953"/>
            <ac:cxnSpMk id="33" creationId="{B0153858-542C-6A71-FC62-12C6F9B509F2}"/>
          </ac:cxnSpMkLst>
        </pc:cxnChg>
        <pc:cxnChg chg="mod">
          <ac:chgData name="Phillip Kaufman" userId="c001b2a046940d7c" providerId="LiveId" clId="{5CB25B10-5B1C-4017-B167-ED3104435743}" dt="2024-05-27T07:23:20.754" v="8552"/>
          <ac:cxnSpMkLst>
            <pc:docMk/>
            <pc:sldMk cId="2039276682" sldId="953"/>
            <ac:cxnSpMk id="34" creationId="{543C4D3A-9CAC-BC53-4557-0DCEF8F9DCB1}"/>
          </ac:cxnSpMkLst>
        </pc:cxnChg>
        <pc:cxnChg chg="mod">
          <ac:chgData name="Phillip Kaufman" userId="c001b2a046940d7c" providerId="LiveId" clId="{5CB25B10-5B1C-4017-B167-ED3104435743}" dt="2024-05-16T19:43:45.585" v="2461"/>
          <ac:cxnSpMkLst>
            <pc:docMk/>
            <pc:sldMk cId="2039276682" sldId="953"/>
            <ac:cxnSpMk id="34" creationId="{65A8CD52-097F-8F0B-52AB-580075549FFB}"/>
          </ac:cxnSpMkLst>
        </pc:cxnChg>
        <pc:cxnChg chg="mod">
          <ac:chgData name="Phillip Kaufman" userId="c001b2a046940d7c" providerId="LiveId" clId="{5CB25B10-5B1C-4017-B167-ED3104435743}" dt="2024-05-27T23:07:13.573" v="8838"/>
          <ac:cxnSpMkLst>
            <pc:docMk/>
            <pc:sldMk cId="2039276682" sldId="953"/>
            <ac:cxnSpMk id="34" creationId="{67C03D43-F312-4435-01AD-747DA328E67F}"/>
          </ac:cxnSpMkLst>
        </pc:cxnChg>
        <pc:cxnChg chg="mod">
          <ac:chgData name="Phillip Kaufman" userId="c001b2a046940d7c" providerId="LiveId" clId="{5CB25B10-5B1C-4017-B167-ED3104435743}" dt="2024-06-04T02:39:13.509" v="13560" actId="165"/>
          <ac:cxnSpMkLst>
            <pc:docMk/>
            <pc:sldMk cId="2039276682" sldId="953"/>
            <ac:cxnSpMk id="34" creationId="{95A5CCB8-BCEB-3A04-95B7-8AC3BA0592CC}"/>
          </ac:cxnSpMkLst>
        </pc:cxnChg>
        <pc:cxnChg chg="mod">
          <ac:chgData name="Phillip Kaufman" userId="c001b2a046940d7c" providerId="LiveId" clId="{5CB25B10-5B1C-4017-B167-ED3104435743}" dt="2024-05-16T19:43:45.585" v="2461"/>
          <ac:cxnSpMkLst>
            <pc:docMk/>
            <pc:sldMk cId="2039276682" sldId="953"/>
            <ac:cxnSpMk id="35" creationId="{527A0E29-0251-783A-526A-76EDE1B69279}"/>
          </ac:cxnSpMkLst>
        </pc:cxnChg>
        <pc:cxnChg chg="mod">
          <ac:chgData name="Phillip Kaufman" userId="c001b2a046940d7c" providerId="LiveId" clId="{5CB25B10-5B1C-4017-B167-ED3104435743}" dt="2024-05-27T23:07:13.573" v="8838"/>
          <ac:cxnSpMkLst>
            <pc:docMk/>
            <pc:sldMk cId="2039276682" sldId="953"/>
            <ac:cxnSpMk id="35" creationId="{82BCC132-64C8-3529-0806-5FECA6DF8612}"/>
          </ac:cxnSpMkLst>
        </pc:cxnChg>
        <pc:cxnChg chg="mod">
          <ac:chgData name="Phillip Kaufman" userId="c001b2a046940d7c" providerId="LiveId" clId="{5CB25B10-5B1C-4017-B167-ED3104435743}" dt="2024-06-04T02:39:13.509" v="13560" actId="165"/>
          <ac:cxnSpMkLst>
            <pc:docMk/>
            <pc:sldMk cId="2039276682" sldId="953"/>
            <ac:cxnSpMk id="35" creationId="{C494F036-AF91-A6DD-2DFF-2B351D04C5A2}"/>
          </ac:cxnSpMkLst>
        </pc:cxnChg>
        <pc:cxnChg chg="mod">
          <ac:chgData name="Phillip Kaufman" userId="c001b2a046940d7c" providerId="LiveId" clId="{5CB25B10-5B1C-4017-B167-ED3104435743}" dt="2024-05-27T07:23:20.754" v="8552"/>
          <ac:cxnSpMkLst>
            <pc:docMk/>
            <pc:sldMk cId="2039276682" sldId="953"/>
            <ac:cxnSpMk id="35" creationId="{D9702761-67A5-91FF-D1A6-1841E319832B}"/>
          </ac:cxnSpMkLst>
        </pc:cxnChg>
        <pc:cxnChg chg="mod">
          <ac:chgData name="Phillip Kaufman" userId="c001b2a046940d7c" providerId="LiveId" clId="{5CB25B10-5B1C-4017-B167-ED3104435743}" dt="2024-05-27T07:23:20.754" v="8552"/>
          <ac:cxnSpMkLst>
            <pc:docMk/>
            <pc:sldMk cId="2039276682" sldId="953"/>
            <ac:cxnSpMk id="36" creationId="{45D65DFA-2CB9-C049-39A0-F176F9E42D14}"/>
          </ac:cxnSpMkLst>
        </pc:cxnChg>
        <pc:cxnChg chg="mod">
          <ac:chgData name="Phillip Kaufman" userId="c001b2a046940d7c" providerId="LiveId" clId="{5CB25B10-5B1C-4017-B167-ED3104435743}" dt="2024-05-16T19:43:45.585" v="2461"/>
          <ac:cxnSpMkLst>
            <pc:docMk/>
            <pc:sldMk cId="2039276682" sldId="953"/>
            <ac:cxnSpMk id="36" creationId="{95AD2326-DCCE-074A-10B2-CBEE218E9759}"/>
          </ac:cxnSpMkLst>
        </pc:cxnChg>
        <pc:cxnChg chg="mod">
          <ac:chgData name="Phillip Kaufman" userId="c001b2a046940d7c" providerId="LiveId" clId="{5CB25B10-5B1C-4017-B167-ED3104435743}" dt="2024-06-04T02:39:13.509" v="13560" actId="165"/>
          <ac:cxnSpMkLst>
            <pc:docMk/>
            <pc:sldMk cId="2039276682" sldId="953"/>
            <ac:cxnSpMk id="36" creationId="{C7B50AE3-83F7-8570-207A-FCD817B2D52D}"/>
          </ac:cxnSpMkLst>
        </pc:cxnChg>
        <pc:cxnChg chg="mod">
          <ac:chgData name="Phillip Kaufman" userId="c001b2a046940d7c" providerId="LiveId" clId="{5CB25B10-5B1C-4017-B167-ED3104435743}" dt="2024-05-27T23:07:13.573" v="8838"/>
          <ac:cxnSpMkLst>
            <pc:docMk/>
            <pc:sldMk cId="2039276682" sldId="953"/>
            <ac:cxnSpMk id="36" creationId="{CDF441E3-1454-FE1E-938A-843F18F78CD8}"/>
          </ac:cxnSpMkLst>
        </pc:cxnChg>
        <pc:cxnChg chg="mod">
          <ac:chgData name="Phillip Kaufman" userId="c001b2a046940d7c" providerId="LiveId" clId="{5CB25B10-5B1C-4017-B167-ED3104435743}" dt="2024-05-27T07:23:20.754" v="8552"/>
          <ac:cxnSpMkLst>
            <pc:docMk/>
            <pc:sldMk cId="2039276682" sldId="953"/>
            <ac:cxnSpMk id="39" creationId="{04A4A013-8BCB-47B4-F53D-16438CB1E1D8}"/>
          </ac:cxnSpMkLst>
        </pc:cxnChg>
        <pc:cxnChg chg="del mod topLvl">
          <ac:chgData name="Phillip Kaufman" userId="c001b2a046940d7c" providerId="LiveId" clId="{5CB25B10-5B1C-4017-B167-ED3104435743}" dt="2024-05-14T06:26:21.495" v="551" actId="478"/>
          <ac:cxnSpMkLst>
            <pc:docMk/>
            <pc:sldMk cId="2039276682" sldId="953"/>
            <ac:cxnSpMk id="39" creationId="{26C11F5A-A298-EE5D-4A42-5B6ED92CD200}"/>
          </ac:cxnSpMkLst>
        </pc:cxnChg>
        <pc:cxnChg chg="mod">
          <ac:chgData name="Phillip Kaufman" userId="c001b2a046940d7c" providerId="LiveId" clId="{5CB25B10-5B1C-4017-B167-ED3104435743}" dt="2024-06-04T02:39:13.509" v="13560" actId="165"/>
          <ac:cxnSpMkLst>
            <pc:docMk/>
            <pc:sldMk cId="2039276682" sldId="953"/>
            <ac:cxnSpMk id="39" creationId="{2FCA7D45-843D-4A0C-1392-4D25CA183255}"/>
          </ac:cxnSpMkLst>
        </pc:cxnChg>
        <pc:cxnChg chg="mod">
          <ac:chgData name="Phillip Kaufman" userId="c001b2a046940d7c" providerId="LiveId" clId="{5CB25B10-5B1C-4017-B167-ED3104435743}" dt="2024-05-27T23:07:13.573" v="8838"/>
          <ac:cxnSpMkLst>
            <pc:docMk/>
            <pc:sldMk cId="2039276682" sldId="953"/>
            <ac:cxnSpMk id="39" creationId="{BD9F6097-1247-874B-A98A-B53F279EDAF3}"/>
          </ac:cxnSpMkLst>
        </pc:cxnChg>
        <pc:cxnChg chg="mod">
          <ac:chgData name="Phillip Kaufman" userId="c001b2a046940d7c" providerId="LiveId" clId="{5CB25B10-5B1C-4017-B167-ED3104435743}" dt="2024-05-16T19:43:45.585" v="2461"/>
          <ac:cxnSpMkLst>
            <pc:docMk/>
            <pc:sldMk cId="2039276682" sldId="953"/>
            <ac:cxnSpMk id="39" creationId="{ED5DDFA0-FE1D-D75B-4E79-EC218CAC5736}"/>
          </ac:cxnSpMkLst>
        </pc:cxnChg>
        <pc:cxnChg chg="mod ord topLvl">
          <ac:chgData name="Phillip Kaufman" userId="c001b2a046940d7c" providerId="LiveId" clId="{5CB25B10-5B1C-4017-B167-ED3104435743}" dt="2024-05-14T06:49:12.849" v="792" actId="478"/>
          <ac:cxnSpMkLst>
            <pc:docMk/>
            <pc:sldMk cId="2039276682" sldId="953"/>
            <ac:cxnSpMk id="40" creationId="{3C0FD050-3D43-8177-732C-43E27CE92B24}"/>
          </ac:cxnSpMkLst>
        </pc:cxnChg>
        <pc:cxnChg chg="mod">
          <ac:chgData name="Phillip Kaufman" userId="c001b2a046940d7c" providerId="LiveId" clId="{5CB25B10-5B1C-4017-B167-ED3104435743}" dt="2024-06-04T02:39:13.509" v="13560" actId="165"/>
          <ac:cxnSpMkLst>
            <pc:docMk/>
            <pc:sldMk cId="2039276682" sldId="953"/>
            <ac:cxnSpMk id="40" creationId="{4212C73C-8376-463A-2C98-068930AECDA0}"/>
          </ac:cxnSpMkLst>
        </pc:cxnChg>
        <pc:cxnChg chg="mod">
          <ac:chgData name="Phillip Kaufman" userId="c001b2a046940d7c" providerId="LiveId" clId="{5CB25B10-5B1C-4017-B167-ED3104435743}" dt="2024-05-27T23:07:13.573" v="8838"/>
          <ac:cxnSpMkLst>
            <pc:docMk/>
            <pc:sldMk cId="2039276682" sldId="953"/>
            <ac:cxnSpMk id="40" creationId="{7EA0687D-B41C-77BE-80F2-765822D79372}"/>
          </ac:cxnSpMkLst>
        </pc:cxnChg>
        <pc:cxnChg chg="mod">
          <ac:chgData name="Phillip Kaufman" userId="c001b2a046940d7c" providerId="LiveId" clId="{5CB25B10-5B1C-4017-B167-ED3104435743}" dt="2024-05-16T19:43:45.585" v="2461"/>
          <ac:cxnSpMkLst>
            <pc:docMk/>
            <pc:sldMk cId="2039276682" sldId="953"/>
            <ac:cxnSpMk id="40" creationId="{7F8351E9-1A73-9950-F8AE-AB1A7D7FD0FF}"/>
          </ac:cxnSpMkLst>
        </pc:cxnChg>
        <pc:cxnChg chg="mod">
          <ac:chgData name="Phillip Kaufman" userId="c001b2a046940d7c" providerId="LiveId" clId="{5CB25B10-5B1C-4017-B167-ED3104435743}" dt="2024-05-27T07:23:20.754" v="8552"/>
          <ac:cxnSpMkLst>
            <pc:docMk/>
            <pc:sldMk cId="2039276682" sldId="953"/>
            <ac:cxnSpMk id="40" creationId="{D2B1DBB7-C723-9F1F-1F69-78352F1BB5C9}"/>
          </ac:cxnSpMkLst>
        </pc:cxnChg>
        <pc:cxnChg chg="mod">
          <ac:chgData name="Phillip Kaufman" userId="c001b2a046940d7c" providerId="LiveId" clId="{5CB25B10-5B1C-4017-B167-ED3104435743}" dt="2024-06-04T02:39:13.509" v="13560" actId="165"/>
          <ac:cxnSpMkLst>
            <pc:docMk/>
            <pc:sldMk cId="2039276682" sldId="953"/>
            <ac:cxnSpMk id="42" creationId="{2CAE045D-AC80-4C96-39C5-7D49BF2EDCA5}"/>
          </ac:cxnSpMkLst>
        </pc:cxnChg>
        <pc:cxnChg chg="mod">
          <ac:chgData name="Phillip Kaufman" userId="c001b2a046940d7c" providerId="LiveId" clId="{5CB25B10-5B1C-4017-B167-ED3104435743}" dt="2024-05-16T19:43:45.585" v="2461"/>
          <ac:cxnSpMkLst>
            <pc:docMk/>
            <pc:sldMk cId="2039276682" sldId="953"/>
            <ac:cxnSpMk id="42" creationId="{B16EE5D6-815C-45D3-57E4-2241368912EE}"/>
          </ac:cxnSpMkLst>
        </pc:cxnChg>
        <pc:cxnChg chg="mod">
          <ac:chgData name="Phillip Kaufman" userId="c001b2a046940d7c" providerId="LiveId" clId="{5CB25B10-5B1C-4017-B167-ED3104435743}" dt="2024-05-27T23:07:13.573" v="8838"/>
          <ac:cxnSpMkLst>
            <pc:docMk/>
            <pc:sldMk cId="2039276682" sldId="953"/>
            <ac:cxnSpMk id="42" creationId="{C321858B-D4DD-FFA4-FB92-6FC188EB6C69}"/>
          </ac:cxnSpMkLst>
        </pc:cxnChg>
        <pc:cxnChg chg="mod">
          <ac:chgData name="Phillip Kaufman" userId="c001b2a046940d7c" providerId="LiveId" clId="{5CB25B10-5B1C-4017-B167-ED3104435743}" dt="2024-06-04T02:39:13.509" v="13560" actId="165"/>
          <ac:cxnSpMkLst>
            <pc:docMk/>
            <pc:sldMk cId="2039276682" sldId="953"/>
            <ac:cxnSpMk id="43" creationId="{00D213CB-33B0-8F75-2710-FDC00F3FED20}"/>
          </ac:cxnSpMkLst>
        </pc:cxnChg>
        <pc:cxnChg chg="mod">
          <ac:chgData name="Phillip Kaufman" userId="c001b2a046940d7c" providerId="LiveId" clId="{5CB25B10-5B1C-4017-B167-ED3104435743}" dt="2024-05-27T23:07:13.573" v="8838"/>
          <ac:cxnSpMkLst>
            <pc:docMk/>
            <pc:sldMk cId="2039276682" sldId="953"/>
            <ac:cxnSpMk id="43" creationId="{30133F84-DCA8-0B78-921C-9C39BA5A4B52}"/>
          </ac:cxnSpMkLst>
        </pc:cxnChg>
        <pc:cxnChg chg="mod">
          <ac:chgData name="Phillip Kaufman" userId="c001b2a046940d7c" providerId="LiveId" clId="{5CB25B10-5B1C-4017-B167-ED3104435743}" dt="2024-05-16T19:43:45.585" v="2461"/>
          <ac:cxnSpMkLst>
            <pc:docMk/>
            <pc:sldMk cId="2039276682" sldId="953"/>
            <ac:cxnSpMk id="43" creationId="{9B22C568-49D5-AF72-DB6D-5F2B9534D032}"/>
          </ac:cxnSpMkLst>
        </pc:cxnChg>
        <pc:cxnChg chg="mod">
          <ac:chgData name="Phillip Kaufman" userId="c001b2a046940d7c" providerId="LiveId" clId="{5CB25B10-5B1C-4017-B167-ED3104435743}" dt="2024-06-04T02:39:13.509" v="13560" actId="165"/>
          <ac:cxnSpMkLst>
            <pc:docMk/>
            <pc:sldMk cId="2039276682" sldId="953"/>
            <ac:cxnSpMk id="44" creationId="{950A10E4-6F6F-1AB2-AFD3-E62ECD7EF9C3}"/>
          </ac:cxnSpMkLst>
        </pc:cxnChg>
        <pc:cxnChg chg="mod">
          <ac:chgData name="Phillip Kaufman" userId="c001b2a046940d7c" providerId="LiveId" clId="{5CB25B10-5B1C-4017-B167-ED3104435743}" dt="2024-05-16T19:43:45.585" v="2461"/>
          <ac:cxnSpMkLst>
            <pc:docMk/>
            <pc:sldMk cId="2039276682" sldId="953"/>
            <ac:cxnSpMk id="44" creationId="{C20499F8-C03C-0056-35A0-8701A2F99222}"/>
          </ac:cxnSpMkLst>
        </pc:cxnChg>
        <pc:cxnChg chg="mod">
          <ac:chgData name="Phillip Kaufman" userId="c001b2a046940d7c" providerId="LiveId" clId="{5CB25B10-5B1C-4017-B167-ED3104435743}" dt="2024-05-27T23:07:13.573" v="8838"/>
          <ac:cxnSpMkLst>
            <pc:docMk/>
            <pc:sldMk cId="2039276682" sldId="953"/>
            <ac:cxnSpMk id="44" creationId="{CEA88376-4E41-5C22-44D4-4504B7F2BF5F}"/>
          </ac:cxnSpMkLst>
        </pc:cxnChg>
        <pc:cxnChg chg="mod">
          <ac:chgData name="Phillip Kaufman" userId="c001b2a046940d7c" providerId="LiveId" clId="{5CB25B10-5B1C-4017-B167-ED3104435743}" dt="2024-06-04T02:39:13.509" v="13560" actId="165"/>
          <ac:cxnSpMkLst>
            <pc:docMk/>
            <pc:sldMk cId="2039276682" sldId="953"/>
            <ac:cxnSpMk id="45" creationId="{4A5D6718-2635-7DC1-0727-8C63EBA4FE77}"/>
          </ac:cxnSpMkLst>
        </pc:cxnChg>
        <pc:cxnChg chg="mod">
          <ac:chgData name="Phillip Kaufman" userId="c001b2a046940d7c" providerId="LiveId" clId="{5CB25B10-5B1C-4017-B167-ED3104435743}" dt="2024-05-16T19:43:45.585" v="2461"/>
          <ac:cxnSpMkLst>
            <pc:docMk/>
            <pc:sldMk cId="2039276682" sldId="953"/>
            <ac:cxnSpMk id="45" creationId="{98EC04D2-C985-33BE-E5CA-6845393394EE}"/>
          </ac:cxnSpMkLst>
        </pc:cxnChg>
        <pc:cxnChg chg="mod">
          <ac:chgData name="Phillip Kaufman" userId="c001b2a046940d7c" providerId="LiveId" clId="{5CB25B10-5B1C-4017-B167-ED3104435743}" dt="2024-05-27T23:07:13.573" v="8838"/>
          <ac:cxnSpMkLst>
            <pc:docMk/>
            <pc:sldMk cId="2039276682" sldId="953"/>
            <ac:cxnSpMk id="45" creationId="{C89DB575-A9CC-58CC-1EE0-B69DD9D3523A}"/>
          </ac:cxnSpMkLst>
        </pc:cxnChg>
        <pc:cxnChg chg="mod">
          <ac:chgData name="Phillip Kaufman" userId="c001b2a046940d7c" providerId="LiveId" clId="{5CB25B10-5B1C-4017-B167-ED3104435743}" dt="2024-06-04T02:39:13.509" v="13560" actId="165"/>
          <ac:cxnSpMkLst>
            <pc:docMk/>
            <pc:sldMk cId="2039276682" sldId="953"/>
            <ac:cxnSpMk id="46" creationId="{4BCDDC26-BCEA-4ED9-0301-C37055BB73FF}"/>
          </ac:cxnSpMkLst>
        </pc:cxnChg>
        <pc:cxnChg chg="mod">
          <ac:chgData name="Phillip Kaufman" userId="c001b2a046940d7c" providerId="LiveId" clId="{5CB25B10-5B1C-4017-B167-ED3104435743}" dt="2024-05-16T19:43:45.585" v="2461"/>
          <ac:cxnSpMkLst>
            <pc:docMk/>
            <pc:sldMk cId="2039276682" sldId="953"/>
            <ac:cxnSpMk id="46" creationId="{8EA6D7DA-619E-5429-006A-0DAA7B85B83A}"/>
          </ac:cxnSpMkLst>
        </pc:cxnChg>
        <pc:cxnChg chg="mod">
          <ac:chgData name="Phillip Kaufman" userId="c001b2a046940d7c" providerId="LiveId" clId="{5CB25B10-5B1C-4017-B167-ED3104435743}" dt="2024-05-27T23:07:13.573" v="8838"/>
          <ac:cxnSpMkLst>
            <pc:docMk/>
            <pc:sldMk cId="2039276682" sldId="953"/>
            <ac:cxnSpMk id="46" creationId="{A536DB76-D25D-F88B-987F-4C1E16B052A3}"/>
          </ac:cxnSpMkLst>
        </pc:cxnChg>
        <pc:cxnChg chg="mod">
          <ac:chgData name="Phillip Kaufman" userId="c001b2a046940d7c" providerId="LiveId" clId="{5CB25B10-5B1C-4017-B167-ED3104435743}" dt="2024-05-16T19:43:45.585" v="2461"/>
          <ac:cxnSpMkLst>
            <pc:docMk/>
            <pc:sldMk cId="2039276682" sldId="953"/>
            <ac:cxnSpMk id="47" creationId="{1D44CB22-E816-FC1C-CBCC-CB78BB61CEB7}"/>
          </ac:cxnSpMkLst>
        </pc:cxnChg>
        <pc:cxnChg chg="mod">
          <ac:chgData name="Phillip Kaufman" userId="c001b2a046940d7c" providerId="LiveId" clId="{5CB25B10-5B1C-4017-B167-ED3104435743}" dt="2024-06-04T02:39:13.509" v="13560" actId="165"/>
          <ac:cxnSpMkLst>
            <pc:docMk/>
            <pc:sldMk cId="2039276682" sldId="953"/>
            <ac:cxnSpMk id="47" creationId="{B605ABC9-924F-172B-4BEA-82E1C17FC061}"/>
          </ac:cxnSpMkLst>
        </pc:cxnChg>
        <pc:cxnChg chg="mod">
          <ac:chgData name="Phillip Kaufman" userId="c001b2a046940d7c" providerId="LiveId" clId="{5CB25B10-5B1C-4017-B167-ED3104435743}" dt="2024-05-27T23:07:13.573" v="8838"/>
          <ac:cxnSpMkLst>
            <pc:docMk/>
            <pc:sldMk cId="2039276682" sldId="953"/>
            <ac:cxnSpMk id="47" creationId="{D89EBB75-3FF3-34E2-E082-60D5D0E556F4}"/>
          </ac:cxnSpMkLst>
        </pc:cxnChg>
        <pc:cxnChg chg="mod">
          <ac:chgData name="Phillip Kaufman" userId="c001b2a046940d7c" providerId="LiveId" clId="{5CB25B10-5B1C-4017-B167-ED3104435743}" dt="2024-05-16T19:43:45.585" v="2461"/>
          <ac:cxnSpMkLst>
            <pc:docMk/>
            <pc:sldMk cId="2039276682" sldId="953"/>
            <ac:cxnSpMk id="48" creationId="{564ECE47-1B19-34D9-1E68-8D2E2854307D}"/>
          </ac:cxnSpMkLst>
        </pc:cxnChg>
        <pc:cxnChg chg="mod">
          <ac:chgData name="Phillip Kaufman" userId="c001b2a046940d7c" providerId="LiveId" clId="{5CB25B10-5B1C-4017-B167-ED3104435743}" dt="2024-06-04T02:39:13.509" v="13560" actId="165"/>
          <ac:cxnSpMkLst>
            <pc:docMk/>
            <pc:sldMk cId="2039276682" sldId="953"/>
            <ac:cxnSpMk id="48" creationId="{818E84D5-F871-E47B-0639-BA467F67F254}"/>
          </ac:cxnSpMkLst>
        </pc:cxnChg>
        <pc:cxnChg chg="mod">
          <ac:chgData name="Phillip Kaufman" userId="c001b2a046940d7c" providerId="LiveId" clId="{5CB25B10-5B1C-4017-B167-ED3104435743}" dt="2024-06-04T02:39:13.509" v="13560" actId="165"/>
          <ac:cxnSpMkLst>
            <pc:docMk/>
            <pc:sldMk cId="2039276682" sldId="953"/>
            <ac:cxnSpMk id="49" creationId="{9D77F267-4266-8483-01CB-25CCA5B73DD0}"/>
          </ac:cxnSpMkLst>
        </pc:cxnChg>
        <pc:cxnChg chg="mod">
          <ac:chgData name="Phillip Kaufman" userId="c001b2a046940d7c" providerId="LiveId" clId="{5CB25B10-5B1C-4017-B167-ED3104435743}" dt="2024-05-16T19:43:45.585" v="2461"/>
          <ac:cxnSpMkLst>
            <pc:docMk/>
            <pc:sldMk cId="2039276682" sldId="953"/>
            <ac:cxnSpMk id="49" creationId="{9F4D001A-50BD-0F67-A751-EA0A981F8128}"/>
          </ac:cxnSpMkLst>
        </pc:cxnChg>
        <pc:cxnChg chg="mod">
          <ac:chgData name="Phillip Kaufman" userId="c001b2a046940d7c" providerId="LiveId" clId="{5CB25B10-5B1C-4017-B167-ED3104435743}" dt="2024-05-27T07:28:00.979" v="8598" actId="478"/>
          <ac:cxnSpMkLst>
            <pc:docMk/>
            <pc:sldMk cId="2039276682" sldId="953"/>
            <ac:cxnSpMk id="50" creationId="{70B23814-A54E-BD12-9713-551FD9B1F381}"/>
          </ac:cxnSpMkLst>
        </pc:cxnChg>
        <pc:cxnChg chg="mod">
          <ac:chgData name="Phillip Kaufman" userId="c001b2a046940d7c" providerId="LiveId" clId="{5CB25B10-5B1C-4017-B167-ED3104435743}" dt="2024-06-04T02:39:13.509" v="13560" actId="165"/>
          <ac:cxnSpMkLst>
            <pc:docMk/>
            <pc:sldMk cId="2039276682" sldId="953"/>
            <ac:cxnSpMk id="50" creationId="{EB7A473C-4ED9-8CAA-D231-406D1AC80E73}"/>
          </ac:cxnSpMkLst>
        </pc:cxnChg>
        <pc:cxnChg chg="mod">
          <ac:chgData name="Phillip Kaufman" userId="c001b2a046940d7c" providerId="LiveId" clId="{5CB25B10-5B1C-4017-B167-ED3104435743}" dt="2024-06-04T02:39:13.509" v="13560" actId="165"/>
          <ac:cxnSpMkLst>
            <pc:docMk/>
            <pc:sldMk cId="2039276682" sldId="953"/>
            <ac:cxnSpMk id="51" creationId="{27238442-E342-EC17-9230-B48F44C7AB8B}"/>
          </ac:cxnSpMkLst>
        </pc:cxnChg>
        <pc:cxnChg chg="mod">
          <ac:chgData name="Phillip Kaufman" userId="c001b2a046940d7c" providerId="LiveId" clId="{5CB25B10-5B1C-4017-B167-ED3104435743}" dt="2024-05-27T07:28:00.979" v="8598" actId="478"/>
          <ac:cxnSpMkLst>
            <pc:docMk/>
            <pc:sldMk cId="2039276682" sldId="953"/>
            <ac:cxnSpMk id="51" creationId="{B9871FA9-D0E8-7D4D-9ABC-FC8A31445F17}"/>
          </ac:cxnSpMkLst>
        </pc:cxnChg>
        <pc:cxnChg chg="mod">
          <ac:chgData name="Phillip Kaufman" userId="c001b2a046940d7c" providerId="LiveId" clId="{5CB25B10-5B1C-4017-B167-ED3104435743}" dt="2024-06-04T02:39:13.509" v="13560" actId="165"/>
          <ac:cxnSpMkLst>
            <pc:docMk/>
            <pc:sldMk cId="2039276682" sldId="953"/>
            <ac:cxnSpMk id="52" creationId="{A74B74E6-D8FE-22BB-8F05-9F0D60EF453E}"/>
          </ac:cxnSpMkLst>
        </pc:cxnChg>
        <pc:cxnChg chg="mod">
          <ac:chgData name="Phillip Kaufman" userId="c001b2a046940d7c" providerId="LiveId" clId="{5CB25B10-5B1C-4017-B167-ED3104435743}" dt="2024-06-04T02:39:13.509" v="13560" actId="165"/>
          <ac:cxnSpMkLst>
            <pc:docMk/>
            <pc:sldMk cId="2039276682" sldId="953"/>
            <ac:cxnSpMk id="53" creationId="{AAF3C165-EB2E-6AE6-3CCF-C339702556CC}"/>
          </ac:cxnSpMkLst>
        </pc:cxnChg>
        <pc:cxnChg chg="mod">
          <ac:chgData name="Phillip Kaufman" userId="c001b2a046940d7c" providerId="LiveId" clId="{5CB25B10-5B1C-4017-B167-ED3104435743}" dt="2024-05-27T07:23:20.754" v="8552"/>
          <ac:cxnSpMkLst>
            <pc:docMk/>
            <pc:sldMk cId="2039276682" sldId="953"/>
            <ac:cxnSpMk id="54" creationId="{E2B82139-0584-3583-B88F-A2C37279364A}"/>
          </ac:cxnSpMkLst>
        </pc:cxnChg>
        <pc:cxnChg chg="mod">
          <ac:chgData name="Phillip Kaufman" userId="c001b2a046940d7c" providerId="LiveId" clId="{5CB25B10-5B1C-4017-B167-ED3104435743}" dt="2024-05-27T07:23:20.754" v="8552"/>
          <ac:cxnSpMkLst>
            <pc:docMk/>
            <pc:sldMk cId="2039276682" sldId="953"/>
            <ac:cxnSpMk id="55" creationId="{8B5E1793-4D84-9056-D295-DD8FA7350F6D}"/>
          </ac:cxnSpMkLst>
        </pc:cxnChg>
        <pc:cxnChg chg="mod">
          <ac:chgData name="Phillip Kaufman" userId="c001b2a046940d7c" providerId="LiveId" clId="{5CB25B10-5B1C-4017-B167-ED3104435743}" dt="2024-05-27T07:23:20.754" v="8552"/>
          <ac:cxnSpMkLst>
            <pc:docMk/>
            <pc:sldMk cId="2039276682" sldId="953"/>
            <ac:cxnSpMk id="56" creationId="{1E84B31F-AA00-9B5B-4D00-CC0CC0EB49AD}"/>
          </ac:cxnSpMkLst>
        </pc:cxnChg>
        <pc:cxnChg chg="mod">
          <ac:chgData name="Phillip Kaufman" userId="c001b2a046940d7c" providerId="LiveId" clId="{5CB25B10-5B1C-4017-B167-ED3104435743}" dt="2024-05-20T00:05:06.881" v="3263" actId="571"/>
          <ac:cxnSpMkLst>
            <pc:docMk/>
            <pc:sldMk cId="2039276682" sldId="953"/>
            <ac:cxnSpMk id="56" creationId="{C8ECF9D4-9CD9-7EA6-852A-6AFB1580ED0E}"/>
          </ac:cxnSpMkLst>
        </pc:cxnChg>
        <pc:cxnChg chg="mod">
          <ac:chgData name="Phillip Kaufman" userId="c001b2a046940d7c" providerId="LiveId" clId="{5CB25B10-5B1C-4017-B167-ED3104435743}" dt="2024-05-16T19:49:11.619" v="2514"/>
          <ac:cxnSpMkLst>
            <pc:docMk/>
            <pc:sldMk cId="2039276682" sldId="953"/>
            <ac:cxnSpMk id="56" creationId="{DB95C207-0B27-70D3-8FA3-E5A452DF1232}"/>
          </ac:cxnSpMkLst>
        </pc:cxnChg>
        <pc:cxnChg chg="mod">
          <ac:chgData name="Phillip Kaufman" userId="c001b2a046940d7c" providerId="LiveId" clId="{5CB25B10-5B1C-4017-B167-ED3104435743}" dt="2024-05-20T00:05:06.881" v="3263" actId="571"/>
          <ac:cxnSpMkLst>
            <pc:docMk/>
            <pc:sldMk cId="2039276682" sldId="953"/>
            <ac:cxnSpMk id="57" creationId="{0D7FFAFB-5C9A-FF84-454C-111B191E4605}"/>
          </ac:cxnSpMkLst>
        </pc:cxnChg>
        <pc:cxnChg chg="del mod topLvl">
          <ac:chgData name="Phillip Kaufman" userId="c001b2a046940d7c" providerId="LiveId" clId="{5CB25B10-5B1C-4017-B167-ED3104435743}" dt="2024-06-04T02:39:27.625" v="13562" actId="478"/>
          <ac:cxnSpMkLst>
            <pc:docMk/>
            <pc:sldMk cId="2039276682" sldId="953"/>
            <ac:cxnSpMk id="57" creationId="{23D8E21E-69CB-5B73-A2FA-F0F051715CDA}"/>
          </ac:cxnSpMkLst>
        </pc:cxnChg>
        <pc:cxnChg chg="mod">
          <ac:chgData name="Phillip Kaufman" userId="c001b2a046940d7c" providerId="LiveId" clId="{5CB25B10-5B1C-4017-B167-ED3104435743}" dt="2024-05-16T19:49:11.619" v="2514"/>
          <ac:cxnSpMkLst>
            <pc:docMk/>
            <pc:sldMk cId="2039276682" sldId="953"/>
            <ac:cxnSpMk id="57" creationId="{728AA968-CC32-6745-7ABB-A6D5EDA55A16}"/>
          </ac:cxnSpMkLst>
        </pc:cxnChg>
        <pc:cxnChg chg="mod">
          <ac:chgData name="Phillip Kaufman" userId="c001b2a046940d7c" providerId="LiveId" clId="{5CB25B10-5B1C-4017-B167-ED3104435743}" dt="2024-05-27T07:23:20.754" v="8552"/>
          <ac:cxnSpMkLst>
            <pc:docMk/>
            <pc:sldMk cId="2039276682" sldId="953"/>
            <ac:cxnSpMk id="57" creationId="{E293B38B-2A76-C8B5-9597-44B672140379}"/>
          </ac:cxnSpMkLst>
        </pc:cxnChg>
        <pc:cxnChg chg="mod">
          <ac:chgData name="Phillip Kaufman" userId="c001b2a046940d7c" providerId="LiveId" clId="{5CB25B10-5B1C-4017-B167-ED3104435743}" dt="2024-05-27T07:23:20.754" v="8552"/>
          <ac:cxnSpMkLst>
            <pc:docMk/>
            <pc:sldMk cId="2039276682" sldId="953"/>
            <ac:cxnSpMk id="58" creationId="{3FDABACC-834B-796B-CC41-3DDD210947EB}"/>
          </ac:cxnSpMkLst>
        </pc:cxnChg>
        <pc:cxnChg chg="mod topLvl">
          <ac:chgData name="Phillip Kaufman" userId="c001b2a046940d7c" providerId="LiveId" clId="{5CB25B10-5B1C-4017-B167-ED3104435743}" dt="2024-06-04T02:39:44.034" v="13565" actId="164"/>
          <ac:cxnSpMkLst>
            <pc:docMk/>
            <pc:sldMk cId="2039276682" sldId="953"/>
            <ac:cxnSpMk id="58" creationId="{847FCD16-EFC9-F4A9-9918-83ADF9B13DBC}"/>
          </ac:cxnSpMkLst>
        </pc:cxnChg>
        <pc:cxnChg chg="mod">
          <ac:chgData name="Phillip Kaufman" userId="c001b2a046940d7c" providerId="LiveId" clId="{5CB25B10-5B1C-4017-B167-ED3104435743}" dt="2024-05-27T07:23:20.754" v="8552"/>
          <ac:cxnSpMkLst>
            <pc:docMk/>
            <pc:sldMk cId="2039276682" sldId="953"/>
            <ac:cxnSpMk id="59" creationId="{9E0BAB00-1FC7-50C7-B617-8B10333A7FD4}"/>
          </ac:cxnSpMkLst>
        </pc:cxnChg>
        <pc:cxnChg chg="add del mod">
          <ac:chgData name="Phillip Kaufman" userId="c001b2a046940d7c" providerId="LiveId" clId="{5CB25B10-5B1C-4017-B167-ED3104435743}" dt="2024-05-14T06:30:01.327" v="605" actId="478"/>
          <ac:cxnSpMkLst>
            <pc:docMk/>
            <pc:sldMk cId="2039276682" sldId="953"/>
            <ac:cxnSpMk id="59" creationId="{BF593A5C-6759-A663-BFE4-C81B82B1DCBE}"/>
          </ac:cxnSpMkLst>
        </pc:cxnChg>
        <pc:cxnChg chg="mod">
          <ac:chgData name="Phillip Kaufman" userId="c001b2a046940d7c" providerId="LiveId" clId="{5CB25B10-5B1C-4017-B167-ED3104435743}" dt="2024-05-27T07:23:20.754" v="8552"/>
          <ac:cxnSpMkLst>
            <pc:docMk/>
            <pc:sldMk cId="2039276682" sldId="953"/>
            <ac:cxnSpMk id="60" creationId="{37C21FBD-4A55-76A0-A73A-C11EEB6AE296}"/>
          </ac:cxnSpMkLst>
        </pc:cxnChg>
        <pc:cxnChg chg="mod">
          <ac:chgData name="Phillip Kaufman" userId="c001b2a046940d7c" providerId="LiveId" clId="{5CB25B10-5B1C-4017-B167-ED3104435743}" dt="2024-06-04T02:39:28.124" v="13563"/>
          <ac:cxnSpMkLst>
            <pc:docMk/>
            <pc:sldMk cId="2039276682" sldId="953"/>
            <ac:cxnSpMk id="60" creationId="{B72C0EEF-2477-9014-151F-471180076870}"/>
          </ac:cxnSpMkLst>
        </pc:cxnChg>
        <pc:cxnChg chg="add del mod">
          <ac:chgData name="Phillip Kaufman" userId="c001b2a046940d7c" providerId="LiveId" clId="{5CB25B10-5B1C-4017-B167-ED3104435743}" dt="2024-05-14T06:31:36.986" v="623" actId="478"/>
          <ac:cxnSpMkLst>
            <pc:docMk/>
            <pc:sldMk cId="2039276682" sldId="953"/>
            <ac:cxnSpMk id="60" creationId="{CD08358F-B685-A96B-BC91-9B728B5CE6EB}"/>
          </ac:cxnSpMkLst>
        </pc:cxnChg>
        <pc:cxnChg chg="mod">
          <ac:chgData name="Phillip Kaufman" userId="c001b2a046940d7c" providerId="LiveId" clId="{5CB25B10-5B1C-4017-B167-ED3104435743}" dt="2024-05-27T07:23:20.754" v="8552"/>
          <ac:cxnSpMkLst>
            <pc:docMk/>
            <pc:sldMk cId="2039276682" sldId="953"/>
            <ac:cxnSpMk id="61" creationId="{36B10807-EF7D-C39B-0B03-9E8B4DEA2BD6}"/>
          </ac:cxnSpMkLst>
        </pc:cxnChg>
        <pc:cxnChg chg="mod">
          <ac:chgData name="Phillip Kaufman" userId="c001b2a046940d7c" providerId="LiveId" clId="{5CB25B10-5B1C-4017-B167-ED3104435743}" dt="2024-06-04T02:39:28.124" v="13563"/>
          <ac:cxnSpMkLst>
            <pc:docMk/>
            <pc:sldMk cId="2039276682" sldId="953"/>
            <ac:cxnSpMk id="61" creationId="{3A1E15E1-2581-131A-5208-9CE2A24072C2}"/>
          </ac:cxnSpMkLst>
        </pc:cxnChg>
        <pc:cxnChg chg="mod">
          <ac:chgData name="Phillip Kaufman" userId="c001b2a046940d7c" providerId="LiveId" clId="{5CB25B10-5B1C-4017-B167-ED3104435743}" dt="2024-06-04T02:39:28.124" v="13563"/>
          <ac:cxnSpMkLst>
            <pc:docMk/>
            <pc:sldMk cId="2039276682" sldId="953"/>
            <ac:cxnSpMk id="62" creationId="{AC9F5706-D3A5-5081-4A48-1E8773B527E7}"/>
          </ac:cxnSpMkLst>
        </pc:cxnChg>
        <pc:cxnChg chg="mod">
          <ac:chgData name="Phillip Kaufman" userId="c001b2a046940d7c" providerId="LiveId" clId="{5CB25B10-5B1C-4017-B167-ED3104435743}" dt="2024-05-27T07:23:20.754" v="8552"/>
          <ac:cxnSpMkLst>
            <pc:docMk/>
            <pc:sldMk cId="2039276682" sldId="953"/>
            <ac:cxnSpMk id="62" creationId="{F7682E78-C071-DFC8-0CA0-A90394632298}"/>
          </ac:cxnSpMkLst>
        </pc:cxnChg>
        <pc:cxnChg chg="mod">
          <ac:chgData name="Phillip Kaufman" userId="c001b2a046940d7c" providerId="LiveId" clId="{5CB25B10-5B1C-4017-B167-ED3104435743}" dt="2024-05-27T07:23:20.754" v="8552"/>
          <ac:cxnSpMkLst>
            <pc:docMk/>
            <pc:sldMk cId="2039276682" sldId="953"/>
            <ac:cxnSpMk id="63" creationId="{039AA96F-3FE6-C19A-468E-1FBE209C619E}"/>
          </ac:cxnSpMkLst>
        </pc:cxnChg>
        <pc:cxnChg chg="mod">
          <ac:chgData name="Phillip Kaufman" userId="c001b2a046940d7c" providerId="LiveId" clId="{5CB25B10-5B1C-4017-B167-ED3104435743}" dt="2024-06-04T02:39:28.124" v="13563"/>
          <ac:cxnSpMkLst>
            <pc:docMk/>
            <pc:sldMk cId="2039276682" sldId="953"/>
            <ac:cxnSpMk id="63" creationId="{981F8978-0705-F895-668E-4880BC4B24DF}"/>
          </ac:cxnSpMkLst>
        </pc:cxnChg>
        <pc:cxnChg chg="mod">
          <ac:chgData name="Phillip Kaufman" userId="c001b2a046940d7c" providerId="LiveId" clId="{5CB25B10-5B1C-4017-B167-ED3104435743}" dt="2024-05-27T07:23:20.754" v="8552"/>
          <ac:cxnSpMkLst>
            <pc:docMk/>
            <pc:sldMk cId="2039276682" sldId="953"/>
            <ac:cxnSpMk id="192" creationId="{A3534E7C-D1E9-7AF4-535D-94147F487301}"/>
          </ac:cxnSpMkLst>
        </pc:cxnChg>
        <pc:cxnChg chg="mod">
          <ac:chgData name="Phillip Kaufman" userId="c001b2a046940d7c" providerId="LiveId" clId="{5CB25B10-5B1C-4017-B167-ED3104435743}" dt="2024-05-27T07:23:20.754" v="8552"/>
          <ac:cxnSpMkLst>
            <pc:docMk/>
            <pc:sldMk cId="2039276682" sldId="953"/>
            <ac:cxnSpMk id="193" creationId="{8706603F-A5ED-05C8-4E6B-AF79BF2B7319}"/>
          </ac:cxnSpMkLst>
        </pc:cxnChg>
        <pc:cxnChg chg="mod">
          <ac:chgData name="Phillip Kaufman" userId="c001b2a046940d7c" providerId="LiveId" clId="{5CB25B10-5B1C-4017-B167-ED3104435743}" dt="2024-05-20T00:06:18.815" v="3278" actId="571"/>
          <ac:cxnSpMkLst>
            <pc:docMk/>
            <pc:sldMk cId="2039276682" sldId="953"/>
            <ac:cxnSpMk id="193" creationId="{DFA6BE72-EBFF-7452-0FD8-631C04118C85}"/>
          </ac:cxnSpMkLst>
        </pc:cxnChg>
        <pc:cxnChg chg="mod">
          <ac:chgData name="Phillip Kaufman" userId="c001b2a046940d7c" providerId="LiveId" clId="{5CB25B10-5B1C-4017-B167-ED3104435743}" dt="2024-05-27T07:23:20.754" v="8552"/>
          <ac:cxnSpMkLst>
            <pc:docMk/>
            <pc:sldMk cId="2039276682" sldId="953"/>
            <ac:cxnSpMk id="194" creationId="{ADE28B1C-3065-77D0-B17A-6AF0DBEE4DEF}"/>
          </ac:cxnSpMkLst>
        </pc:cxnChg>
        <pc:cxnChg chg="mod">
          <ac:chgData name="Phillip Kaufman" userId="c001b2a046940d7c" providerId="LiveId" clId="{5CB25B10-5B1C-4017-B167-ED3104435743}" dt="2024-05-20T00:06:18.815" v="3278" actId="571"/>
          <ac:cxnSpMkLst>
            <pc:docMk/>
            <pc:sldMk cId="2039276682" sldId="953"/>
            <ac:cxnSpMk id="194" creationId="{FF6551C6-7945-B04C-BE8C-5224E18C9B03}"/>
          </ac:cxnSpMkLst>
        </pc:cxnChg>
        <pc:cxnChg chg="mod">
          <ac:chgData name="Phillip Kaufman" userId="c001b2a046940d7c" providerId="LiveId" clId="{5CB25B10-5B1C-4017-B167-ED3104435743}" dt="2024-05-27T07:23:20.754" v="8552"/>
          <ac:cxnSpMkLst>
            <pc:docMk/>
            <pc:sldMk cId="2039276682" sldId="953"/>
            <ac:cxnSpMk id="195" creationId="{AB3D6ED6-8327-A89C-9AEC-87954E2A38D9}"/>
          </ac:cxnSpMkLst>
        </pc:cxnChg>
        <pc:cxnChg chg="mod">
          <ac:chgData name="Phillip Kaufman" userId="c001b2a046940d7c" providerId="LiveId" clId="{5CB25B10-5B1C-4017-B167-ED3104435743}" dt="2024-05-27T07:23:20.754" v="8552"/>
          <ac:cxnSpMkLst>
            <pc:docMk/>
            <pc:sldMk cId="2039276682" sldId="953"/>
            <ac:cxnSpMk id="198" creationId="{D9259079-C08B-672D-1D0C-CB81C8B9D152}"/>
          </ac:cxnSpMkLst>
        </pc:cxnChg>
        <pc:cxnChg chg="mod">
          <ac:chgData name="Phillip Kaufman" userId="c001b2a046940d7c" providerId="LiveId" clId="{5CB25B10-5B1C-4017-B167-ED3104435743}" dt="2024-05-27T07:23:20.754" v="8552"/>
          <ac:cxnSpMkLst>
            <pc:docMk/>
            <pc:sldMk cId="2039276682" sldId="953"/>
            <ac:cxnSpMk id="199" creationId="{E070D798-C994-B5DE-B38E-4310D757C71F}"/>
          </ac:cxnSpMkLst>
        </pc:cxnChg>
        <pc:cxnChg chg="mod">
          <ac:chgData name="Phillip Kaufman" userId="c001b2a046940d7c" providerId="LiveId" clId="{5CB25B10-5B1C-4017-B167-ED3104435743}" dt="2024-05-27T07:23:20.754" v="8552"/>
          <ac:cxnSpMkLst>
            <pc:docMk/>
            <pc:sldMk cId="2039276682" sldId="953"/>
            <ac:cxnSpMk id="201" creationId="{5BC4BAC5-8B2E-E297-DC83-DC876F709DF4}"/>
          </ac:cxnSpMkLst>
        </pc:cxnChg>
        <pc:cxnChg chg="mod">
          <ac:chgData name="Phillip Kaufman" userId="c001b2a046940d7c" providerId="LiveId" clId="{5CB25B10-5B1C-4017-B167-ED3104435743}" dt="2024-05-16T19:43:40.428" v="2460" actId="165"/>
          <ac:cxnSpMkLst>
            <pc:docMk/>
            <pc:sldMk cId="2039276682" sldId="953"/>
            <ac:cxnSpMk id="204" creationId="{E0DC2C98-4507-3AB4-DEA0-DDCE3EEAFF15}"/>
          </ac:cxnSpMkLst>
        </pc:cxnChg>
        <pc:cxnChg chg="mod">
          <ac:chgData name="Phillip Kaufman" userId="c001b2a046940d7c" providerId="LiveId" clId="{5CB25B10-5B1C-4017-B167-ED3104435743}" dt="2024-05-16T19:43:40.428" v="2460" actId="165"/>
          <ac:cxnSpMkLst>
            <pc:docMk/>
            <pc:sldMk cId="2039276682" sldId="953"/>
            <ac:cxnSpMk id="205" creationId="{04A25962-BBED-47D9-7DF8-37F16D95D2C2}"/>
          </ac:cxnSpMkLst>
        </pc:cxnChg>
        <pc:cxnChg chg="mod">
          <ac:chgData name="Phillip Kaufman" userId="c001b2a046940d7c" providerId="LiveId" clId="{5CB25B10-5B1C-4017-B167-ED3104435743}" dt="2024-05-16T19:43:40.428" v="2460" actId="165"/>
          <ac:cxnSpMkLst>
            <pc:docMk/>
            <pc:sldMk cId="2039276682" sldId="953"/>
            <ac:cxnSpMk id="206" creationId="{3C5CCEE5-F12B-99A3-EA50-DE5A9D812413}"/>
          </ac:cxnSpMkLst>
        </pc:cxnChg>
        <pc:cxnChg chg="mod">
          <ac:chgData name="Phillip Kaufman" userId="c001b2a046940d7c" providerId="LiveId" clId="{5CB25B10-5B1C-4017-B167-ED3104435743}" dt="2024-05-16T19:43:40.428" v="2460" actId="165"/>
          <ac:cxnSpMkLst>
            <pc:docMk/>
            <pc:sldMk cId="2039276682" sldId="953"/>
            <ac:cxnSpMk id="207" creationId="{FB5C974B-6FA1-BC65-E46A-883401131A40}"/>
          </ac:cxnSpMkLst>
        </pc:cxnChg>
        <pc:cxnChg chg="mod">
          <ac:chgData name="Phillip Kaufman" userId="c001b2a046940d7c" providerId="LiveId" clId="{5CB25B10-5B1C-4017-B167-ED3104435743}" dt="2024-05-16T19:43:40.428" v="2460" actId="165"/>
          <ac:cxnSpMkLst>
            <pc:docMk/>
            <pc:sldMk cId="2039276682" sldId="953"/>
            <ac:cxnSpMk id="208" creationId="{FCF99D97-C72D-7563-F19B-A5C6F96EC047}"/>
          </ac:cxnSpMkLst>
        </pc:cxnChg>
        <pc:cxnChg chg="mod">
          <ac:chgData name="Phillip Kaufman" userId="c001b2a046940d7c" providerId="LiveId" clId="{5CB25B10-5B1C-4017-B167-ED3104435743}" dt="2024-05-16T19:43:40.428" v="2460" actId="165"/>
          <ac:cxnSpMkLst>
            <pc:docMk/>
            <pc:sldMk cId="2039276682" sldId="953"/>
            <ac:cxnSpMk id="209" creationId="{51EC8D62-3FD6-92C5-8E87-BE34F8C68DC4}"/>
          </ac:cxnSpMkLst>
        </pc:cxnChg>
        <pc:cxnChg chg="mod">
          <ac:chgData name="Phillip Kaufman" userId="c001b2a046940d7c" providerId="LiveId" clId="{5CB25B10-5B1C-4017-B167-ED3104435743}" dt="2024-05-16T19:43:40.428" v="2460" actId="165"/>
          <ac:cxnSpMkLst>
            <pc:docMk/>
            <pc:sldMk cId="2039276682" sldId="953"/>
            <ac:cxnSpMk id="210" creationId="{B8ED34C1-57C5-F2F9-24A2-0F71BC648385}"/>
          </ac:cxnSpMkLst>
        </pc:cxnChg>
        <pc:cxnChg chg="mod">
          <ac:chgData name="Phillip Kaufman" userId="c001b2a046940d7c" providerId="LiveId" clId="{5CB25B10-5B1C-4017-B167-ED3104435743}" dt="2024-05-16T19:43:40.428" v="2460" actId="165"/>
          <ac:cxnSpMkLst>
            <pc:docMk/>
            <pc:sldMk cId="2039276682" sldId="953"/>
            <ac:cxnSpMk id="211" creationId="{C5809A54-E655-6995-50BF-AA07A1987089}"/>
          </ac:cxnSpMkLst>
        </pc:cxnChg>
        <pc:cxnChg chg="mod">
          <ac:chgData name="Phillip Kaufman" userId="c001b2a046940d7c" providerId="LiveId" clId="{5CB25B10-5B1C-4017-B167-ED3104435743}" dt="2024-05-16T19:43:40.428" v="2460" actId="165"/>
          <ac:cxnSpMkLst>
            <pc:docMk/>
            <pc:sldMk cId="2039276682" sldId="953"/>
            <ac:cxnSpMk id="212" creationId="{E3AC7537-8D26-14F3-688A-6566321238CE}"/>
          </ac:cxnSpMkLst>
        </pc:cxnChg>
        <pc:cxnChg chg="mod">
          <ac:chgData name="Phillip Kaufman" userId="c001b2a046940d7c" providerId="LiveId" clId="{5CB25B10-5B1C-4017-B167-ED3104435743}" dt="2024-05-16T19:43:40.428" v="2460" actId="165"/>
          <ac:cxnSpMkLst>
            <pc:docMk/>
            <pc:sldMk cId="2039276682" sldId="953"/>
            <ac:cxnSpMk id="213" creationId="{24CAE603-D32C-14B8-5D0A-7EC983F5A2F0}"/>
          </ac:cxnSpMkLst>
        </pc:cxnChg>
        <pc:cxnChg chg="mod">
          <ac:chgData name="Phillip Kaufman" userId="c001b2a046940d7c" providerId="LiveId" clId="{5CB25B10-5B1C-4017-B167-ED3104435743}" dt="2024-05-16T19:43:40.428" v="2460" actId="165"/>
          <ac:cxnSpMkLst>
            <pc:docMk/>
            <pc:sldMk cId="2039276682" sldId="953"/>
            <ac:cxnSpMk id="214" creationId="{8535ED5D-83F6-A92E-2937-26660801BF1D}"/>
          </ac:cxnSpMkLst>
        </pc:cxnChg>
        <pc:cxnChg chg="mod">
          <ac:chgData name="Phillip Kaufman" userId="c001b2a046940d7c" providerId="LiveId" clId="{5CB25B10-5B1C-4017-B167-ED3104435743}" dt="2024-05-16T19:43:40.428" v="2460" actId="165"/>
          <ac:cxnSpMkLst>
            <pc:docMk/>
            <pc:sldMk cId="2039276682" sldId="953"/>
            <ac:cxnSpMk id="215" creationId="{5241EF4C-9A71-DE0E-C5F5-659F88E6B345}"/>
          </ac:cxnSpMkLst>
        </pc:cxnChg>
        <pc:cxnChg chg="mod">
          <ac:chgData name="Phillip Kaufman" userId="c001b2a046940d7c" providerId="LiveId" clId="{5CB25B10-5B1C-4017-B167-ED3104435743}" dt="2024-05-16T19:43:40.428" v="2460" actId="165"/>
          <ac:cxnSpMkLst>
            <pc:docMk/>
            <pc:sldMk cId="2039276682" sldId="953"/>
            <ac:cxnSpMk id="216" creationId="{32F923B8-22C4-6DCA-3E33-60D41A7EA58F}"/>
          </ac:cxnSpMkLst>
        </pc:cxnChg>
        <pc:cxnChg chg="mod">
          <ac:chgData name="Phillip Kaufman" userId="c001b2a046940d7c" providerId="LiveId" clId="{5CB25B10-5B1C-4017-B167-ED3104435743}" dt="2024-05-16T19:43:40.428" v="2460" actId="165"/>
          <ac:cxnSpMkLst>
            <pc:docMk/>
            <pc:sldMk cId="2039276682" sldId="953"/>
            <ac:cxnSpMk id="217" creationId="{938100B3-49F2-1ADC-5D3B-948A0456943F}"/>
          </ac:cxnSpMkLst>
        </pc:cxnChg>
        <pc:cxnChg chg="mod">
          <ac:chgData name="Phillip Kaufman" userId="c001b2a046940d7c" providerId="LiveId" clId="{5CB25B10-5B1C-4017-B167-ED3104435743}" dt="2024-05-16T19:43:40.428" v="2460" actId="165"/>
          <ac:cxnSpMkLst>
            <pc:docMk/>
            <pc:sldMk cId="2039276682" sldId="953"/>
            <ac:cxnSpMk id="218" creationId="{8B4D7658-2DC5-171C-F3D2-E2F694DB7E14}"/>
          </ac:cxnSpMkLst>
        </pc:cxnChg>
        <pc:cxnChg chg="mod">
          <ac:chgData name="Phillip Kaufman" userId="c001b2a046940d7c" providerId="LiveId" clId="{5CB25B10-5B1C-4017-B167-ED3104435743}" dt="2024-05-16T19:43:40.428" v="2460" actId="165"/>
          <ac:cxnSpMkLst>
            <pc:docMk/>
            <pc:sldMk cId="2039276682" sldId="953"/>
            <ac:cxnSpMk id="219" creationId="{8959C753-2B7E-D6F1-DC67-D636C5A93FBA}"/>
          </ac:cxnSpMkLst>
        </pc:cxnChg>
        <pc:cxnChg chg="mod">
          <ac:chgData name="Phillip Kaufman" userId="c001b2a046940d7c" providerId="LiveId" clId="{5CB25B10-5B1C-4017-B167-ED3104435743}" dt="2024-05-16T19:43:40.428" v="2460" actId="165"/>
          <ac:cxnSpMkLst>
            <pc:docMk/>
            <pc:sldMk cId="2039276682" sldId="953"/>
            <ac:cxnSpMk id="220" creationId="{EAC673E5-6B26-0DA9-5778-5BCE7113E255}"/>
          </ac:cxnSpMkLst>
        </pc:cxnChg>
        <pc:cxnChg chg="mod">
          <ac:chgData name="Phillip Kaufman" userId="c001b2a046940d7c" providerId="LiveId" clId="{5CB25B10-5B1C-4017-B167-ED3104435743}" dt="2024-05-16T19:43:40.428" v="2460" actId="165"/>
          <ac:cxnSpMkLst>
            <pc:docMk/>
            <pc:sldMk cId="2039276682" sldId="953"/>
            <ac:cxnSpMk id="221" creationId="{7275A68F-A276-4414-104A-F69246440F30}"/>
          </ac:cxnSpMkLst>
        </pc:cxnChg>
        <pc:cxnChg chg="mod">
          <ac:chgData name="Phillip Kaufman" userId="c001b2a046940d7c" providerId="LiveId" clId="{5CB25B10-5B1C-4017-B167-ED3104435743}" dt="2024-05-16T19:43:40.428" v="2460" actId="165"/>
          <ac:cxnSpMkLst>
            <pc:docMk/>
            <pc:sldMk cId="2039276682" sldId="953"/>
            <ac:cxnSpMk id="222" creationId="{4B6CDF55-A568-8C2C-C431-1196AB393F0A}"/>
          </ac:cxnSpMkLst>
        </pc:cxnChg>
        <pc:cxnChg chg="mod">
          <ac:chgData name="Phillip Kaufman" userId="c001b2a046940d7c" providerId="LiveId" clId="{5CB25B10-5B1C-4017-B167-ED3104435743}" dt="2024-05-16T19:43:40.428" v="2460" actId="165"/>
          <ac:cxnSpMkLst>
            <pc:docMk/>
            <pc:sldMk cId="2039276682" sldId="953"/>
            <ac:cxnSpMk id="223" creationId="{6D981ECE-88C9-1F7E-DBCD-8AFAAF2926EF}"/>
          </ac:cxnSpMkLst>
        </pc:cxnChg>
        <pc:cxnChg chg="mod">
          <ac:chgData name="Phillip Kaufman" userId="c001b2a046940d7c" providerId="LiveId" clId="{5CB25B10-5B1C-4017-B167-ED3104435743}" dt="2024-05-16T19:43:40.428" v="2460" actId="165"/>
          <ac:cxnSpMkLst>
            <pc:docMk/>
            <pc:sldMk cId="2039276682" sldId="953"/>
            <ac:cxnSpMk id="224" creationId="{004CBD9A-1604-617E-365B-1556F6486794}"/>
          </ac:cxnSpMkLst>
        </pc:cxnChg>
        <pc:cxnChg chg="mod">
          <ac:chgData name="Phillip Kaufman" userId="c001b2a046940d7c" providerId="LiveId" clId="{5CB25B10-5B1C-4017-B167-ED3104435743}" dt="2024-05-16T19:43:40.428" v="2460" actId="165"/>
          <ac:cxnSpMkLst>
            <pc:docMk/>
            <pc:sldMk cId="2039276682" sldId="953"/>
            <ac:cxnSpMk id="225" creationId="{1E96D156-70B4-A52B-36A8-5EE54FC3AFCC}"/>
          </ac:cxnSpMkLst>
        </pc:cxnChg>
        <pc:cxnChg chg="mod">
          <ac:chgData name="Phillip Kaufman" userId="c001b2a046940d7c" providerId="LiveId" clId="{5CB25B10-5B1C-4017-B167-ED3104435743}" dt="2024-05-16T19:43:40.428" v="2460" actId="165"/>
          <ac:cxnSpMkLst>
            <pc:docMk/>
            <pc:sldMk cId="2039276682" sldId="953"/>
            <ac:cxnSpMk id="226" creationId="{4C117DBE-E7C8-BC89-BDF8-24B31307D258}"/>
          </ac:cxnSpMkLst>
        </pc:cxnChg>
        <pc:cxnChg chg="mod">
          <ac:chgData name="Phillip Kaufman" userId="c001b2a046940d7c" providerId="LiveId" clId="{5CB25B10-5B1C-4017-B167-ED3104435743}" dt="2024-05-16T19:43:40.428" v="2460" actId="165"/>
          <ac:cxnSpMkLst>
            <pc:docMk/>
            <pc:sldMk cId="2039276682" sldId="953"/>
            <ac:cxnSpMk id="227" creationId="{6037F4BB-D70A-A4AB-FE9D-1393D4B6D09F}"/>
          </ac:cxnSpMkLst>
        </pc:cxnChg>
        <pc:cxnChg chg="mod">
          <ac:chgData name="Phillip Kaufman" userId="c001b2a046940d7c" providerId="LiveId" clId="{5CB25B10-5B1C-4017-B167-ED3104435743}" dt="2024-05-16T19:43:40.428" v="2460" actId="165"/>
          <ac:cxnSpMkLst>
            <pc:docMk/>
            <pc:sldMk cId="2039276682" sldId="953"/>
            <ac:cxnSpMk id="228" creationId="{CDF15A5F-6D30-B079-8946-7A55FDD479A0}"/>
          </ac:cxnSpMkLst>
        </pc:cxnChg>
        <pc:cxnChg chg="mod">
          <ac:chgData name="Phillip Kaufman" userId="c001b2a046940d7c" providerId="LiveId" clId="{5CB25B10-5B1C-4017-B167-ED3104435743}" dt="2024-05-16T19:43:40.428" v="2460" actId="165"/>
          <ac:cxnSpMkLst>
            <pc:docMk/>
            <pc:sldMk cId="2039276682" sldId="953"/>
            <ac:cxnSpMk id="229" creationId="{42AA545A-17EF-422A-7114-819FEE814B65}"/>
          </ac:cxnSpMkLst>
        </pc:cxnChg>
        <pc:cxnChg chg="mod">
          <ac:chgData name="Phillip Kaufman" userId="c001b2a046940d7c" providerId="LiveId" clId="{5CB25B10-5B1C-4017-B167-ED3104435743}" dt="2024-05-16T19:43:40.428" v="2460" actId="165"/>
          <ac:cxnSpMkLst>
            <pc:docMk/>
            <pc:sldMk cId="2039276682" sldId="953"/>
            <ac:cxnSpMk id="230" creationId="{F6EF9A71-0412-73B9-35CE-0A8ADC58BB39}"/>
          </ac:cxnSpMkLst>
        </pc:cxnChg>
        <pc:cxnChg chg="mod">
          <ac:chgData name="Phillip Kaufman" userId="c001b2a046940d7c" providerId="LiveId" clId="{5CB25B10-5B1C-4017-B167-ED3104435743}" dt="2024-05-16T19:43:40.428" v="2460" actId="165"/>
          <ac:cxnSpMkLst>
            <pc:docMk/>
            <pc:sldMk cId="2039276682" sldId="953"/>
            <ac:cxnSpMk id="231" creationId="{1ED323AC-EEA2-6344-5CD9-744448B3FDD4}"/>
          </ac:cxnSpMkLst>
        </pc:cxnChg>
        <pc:cxnChg chg="mod">
          <ac:chgData name="Phillip Kaufman" userId="c001b2a046940d7c" providerId="LiveId" clId="{5CB25B10-5B1C-4017-B167-ED3104435743}" dt="2024-05-16T19:43:40.428" v="2460" actId="165"/>
          <ac:cxnSpMkLst>
            <pc:docMk/>
            <pc:sldMk cId="2039276682" sldId="953"/>
            <ac:cxnSpMk id="232" creationId="{976011C8-8BA8-3513-FF68-DCF68834DC22}"/>
          </ac:cxnSpMkLst>
        </pc:cxnChg>
        <pc:cxnChg chg="mod">
          <ac:chgData name="Phillip Kaufman" userId="c001b2a046940d7c" providerId="LiveId" clId="{5CB25B10-5B1C-4017-B167-ED3104435743}" dt="2024-05-16T19:43:40.428" v="2460" actId="165"/>
          <ac:cxnSpMkLst>
            <pc:docMk/>
            <pc:sldMk cId="2039276682" sldId="953"/>
            <ac:cxnSpMk id="233" creationId="{2F4DA1FA-A75B-026D-8C04-75B7272F642B}"/>
          </ac:cxnSpMkLst>
        </pc:cxnChg>
        <pc:cxnChg chg="mod">
          <ac:chgData name="Phillip Kaufman" userId="c001b2a046940d7c" providerId="LiveId" clId="{5CB25B10-5B1C-4017-B167-ED3104435743}" dt="2024-05-16T19:43:40.428" v="2460" actId="165"/>
          <ac:cxnSpMkLst>
            <pc:docMk/>
            <pc:sldMk cId="2039276682" sldId="953"/>
            <ac:cxnSpMk id="234" creationId="{A6C36C63-76B4-A936-DFE1-E6774966B344}"/>
          </ac:cxnSpMkLst>
        </pc:cxnChg>
        <pc:cxnChg chg="mod">
          <ac:chgData name="Phillip Kaufman" userId="c001b2a046940d7c" providerId="LiveId" clId="{5CB25B10-5B1C-4017-B167-ED3104435743}" dt="2024-05-16T19:43:40.428" v="2460" actId="165"/>
          <ac:cxnSpMkLst>
            <pc:docMk/>
            <pc:sldMk cId="2039276682" sldId="953"/>
            <ac:cxnSpMk id="235" creationId="{A253C2CD-AA72-7DF0-D795-18C11D934678}"/>
          </ac:cxnSpMkLst>
        </pc:cxnChg>
        <pc:cxnChg chg="mod">
          <ac:chgData name="Phillip Kaufman" userId="c001b2a046940d7c" providerId="LiveId" clId="{5CB25B10-5B1C-4017-B167-ED3104435743}" dt="2024-05-16T19:43:40.428" v="2460" actId="165"/>
          <ac:cxnSpMkLst>
            <pc:docMk/>
            <pc:sldMk cId="2039276682" sldId="953"/>
            <ac:cxnSpMk id="239" creationId="{CA182733-48A1-9849-8EC5-F24622E8A51D}"/>
          </ac:cxnSpMkLst>
        </pc:cxnChg>
        <pc:cxnChg chg="mod">
          <ac:chgData name="Phillip Kaufman" userId="c001b2a046940d7c" providerId="LiveId" clId="{5CB25B10-5B1C-4017-B167-ED3104435743}" dt="2024-05-16T19:43:40.428" v="2460" actId="165"/>
          <ac:cxnSpMkLst>
            <pc:docMk/>
            <pc:sldMk cId="2039276682" sldId="953"/>
            <ac:cxnSpMk id="240" creationId="{8A89249E-37FC-B6E5-C32B-764FC85D895F}"/>
          </ac:cxnSpMkLst>
        </pc:cxnChg>
        <pc:cxnChg chg="mod">
          <ac:chgData name="Phillip Kaufman" userId="c001b2a046940d7c" providerId="LiveId" clId="{5CB25B10-5B1C-4017-B167-ED3104435743}" dt="2024-05-27T07:23:20.754" v="8552"/>
          <ac:cxnSpMkLst>
            <pc:docMk/>
            <pc:sldMk cId="2039276682" sldId="953"/>
            <ac:cxnSpMk id="241" creationId="{306E6120-CC1B-DD16-3E15-F6BEB5314C6A}"/>
          </ac:cxnSpMkLst>
        </pc:cxnChg>
        <pc:cxnChg chg="mod">
          <ac:chgData name="Phillip Kaufman" userId="c001b2a046940d7c" providerId="LiveId" clId="{5CB25B10-5B1C-4017-B167-ED3104435743}" dt="2024-05-27T07:23:20.754" v="8552"/>
          <ac:cxnSpMkLst>
            <pc:docMk/>
            <pc:sldMk cId="2039276682" sldId="953"/>
            <ac:cxnSpMk id="243" creationId="{1A5CEEEE-A586-C4A3-BA53-5EEDCB7283F8}"/>
          </ac:cxnSpMkLst>
        </pc:cxnChg>
        <pc:cxnChg chg="mod">
          <ac:chgData name="Phillip Kaufman" userId="c001b2a046940d7c" providerId="LiveId" clId="{5CB25B10-5B1C-4017-B167-ED3104435743}" dt="2024-05-27T07:23:20.754" v="8552"/>
          <ac:cxnSpMkLst>
            <pc:docMk/>
            <pc:sldMk cId="2039276682" sldId="953"/>
            <ac:cxnSpMk id="244" creationId="{E67809A3-900F-0ACA-83E0-48A09CC5F19D}"/>
          </ac:cxnSpMkLst>
        </pc:cxnChg>
        <pc:cxnChg chg="mod">
          <ac:chgData name="Phillip Kaufman" userId="c001b2a046940d7c" providerId="LiveId" clId="{5CB25B10-5B1C-4017-B167-ED3104435743}" dt="2024-05-27T07:23:20.754" v="8552"/>
          <ac:cxnSpMkLst>
            <pc:docMk/>
            <pc:sldMk cId="2039276682" sldId="953"/>
            <ac:cxnSpMk id="245" creationId="{ADB91852-5C08-ACF8-AAB0-00386771B6DC}"/>
          </ac:cxnSpMkLst>
        </pc:cxnChg>
        <pc:cxnChg chg="mod">
          <ac:chgData name="Phillip Kaufman" userId="c001b2a046940d7c" providerId="LiveId" clId="{5CB25B10-5B1C-4017-B167-ED3104435743}" dt="2024-05-27T07:28:00.979" v="8598" actId="478"/>
          <ac:cxnSpMkLst>
            <pc:docMk/>
            <pc:sldMk cId="2039276682" sldId="953"/>
            <ac:cxnSpMk id="247" creationId="{1F5F3A5C-9250-90CD-E03D-58C7CA091045}"/>
          </ac:cxnSpMkLst>
        </pc:cxnChg>
        <pc:cxnChg chg="mod">
          <ac:chgData name="Phillip Kaufman" userId="c001b2a046940d7c" providerId="LiveId" clId="{5CB25B10-5B1C-4017-B167-ED3104435743}" dt="2024-05-27T07:28:00.979" v="8598" actId="478"/>
          <ac:cxnSpMkLst>
            <pc:docMk/>
            <pc:sldMk cId="2039276682" sldId="953"/>
            <ac:cxnSpMk id="248" creationId="{5BA7A91C-1EFC-F6BF-B307-6FC3A74ADD68}"/>
          </ac:cxnSpMkLst>
        </pc:cxnChg>
        <pc:cxnChg chg="mod">
          <ac:chgData name="Phillip Kaufman" userId="c001b2a046940d7c" providerId="LiveId" clId="{5CB25B10-5B1C-4017-B167-ED3104435743}" dt="2024-05-27T07:23:20.754" v="8552"/>
          <ac:cxnSpMkLst>
            <pc:docMk/>
            <pc:sldMk cId="2039276682" sldId="953"/>
            <ac:cxnSpMk id="250" creationId="{DDD9E673-DBBC-3925-7270-A0136B5B372B}"/>
          </ac:cxnSpMkLst>
        </pc:cxnChg>
        <pc:cxnChg chg="mod">
          <ac:chgData name="Phillip Kaufman" userId="c001b2a046940d7c" providerId="LiveId" clId="{5CB25B10-5B1C-4017-B167-ED3104435743}" dt="2024-05-27T07:23:20.754" v="8552"/>
          <ac:cxnSpMkLst>
            <pc:docMk/>
            <pc:sldMk cId="2039276682" sldId="953"/>
            <ac:cxnSpMk id="251" creationId="{68B3D635-8D87-3DB7-DC53-93F27801B8D6}"/>
          </ac:cxnSpMkLst>
        </pc:cxnChg>
        <pc:cxnChg chg="mod">
          <ac:chgData name="Phillip Kaufman" userId="c001b2a046940d7c" providerId="LiveId" clId="{5CB25B10-5B1C-4017-B167-ED3104435743}" dt="2024-05-27T07:23:20.754" v="8552"/>
          <ac:cxnSpMkLst>
            <pc:docMk/>
            <pc:sldMk cId="2039276682" sldId="953"/>
            <ac:cxnSpMk id="252" creationId="{B9C832E5-113C-784C-8CD2-75C205782B19}"/>
          </ac:cxnSpMkLst>
        </pc:cxnChg>
        <pc:cxnChg chg="mod">
          <ac:chgData name="Phillip Kaufman" userId="c001b2a046940d7c" providerId="LiveId" clId="{5CB25B10-5B1C-4017-B167-ED3104435743}" dt="2024-05-27T07:23:20.754" v="8552"/>
          <ac:cxnSpMkLst>
            <pc:docMk/>
            <pc:sldMk cId="2039276682" sldId="953"/>
            <ac:cxnSpMk id="253" creationId="{423DC9B1-39A1-F30C-F495-153D2F434ABC}"/>
          </ac:cxnSpMkLst>
        </pc:cxnChg>
        <pc:cxnChg chg="mod">
          <ac:chgData name="Phillip Kaufman" userId="c001b2a046940d7c" providerId="LiveId" clId="{5CB25B10-5B1C-4017-B167-ED3104435743}" dt="2024-05-27T07:23:20.754" v="8552"/>
          <ac:cxnSpMkLst>
            <pc:docMk/>
            <pc:sldMk cId="2039276682" sldId="953"/>
            <ac:cxnSpMk id="254" creationId="{B931D351-F1DA-D3D4-0B2B-D58D0305C5DC}"/>
          </ac:cxnSpMkLst>
        </pc:cxnChg>
        <pc:cxnChg chg="mod">
          <ac:chgData name="Phillip Kaufman" userId="c001b2a046940d7c" providerId="LiveId" clId="{5CB25B10-5B1C-4017-B167-ED3104435743}" dt="2024-05-27T07:23:20.754" v="8552"/>
          <ac:cxnSpMkLst>
            <pc:docMk/>
            <pc:sldMk cId="2039276682" sldId="953"/>
            <ac:cxnSpMk id="255" creationId="{5EE9EA53-0D2C-BB65-A2D0-B3525406F3D6}"/>
          </ac:cxnSpMkLst>
        </pc:cxnChg>
        <pc:cxnChg chg="mod">
          <ac:chgData name="Phillip Kaufman" userId="c001b2a046940d7c" providerId="LiveId" clId="{5CB25B10-5B1C-4017-B167-ED3104435743}" dt="2024-05-16T19:43:36.147" v="2459" actId="165"/>
          <ac:cxnSpMkLst>
            <pc:docMk/>
            <pc:sldMk cId="2039276682" sldId="953"/>
            <ac:cxnSpMk id="256" creationId="{432F569E-E1CC-B44A-2254-DEF4805A7C1E}"/>
          </ac:cxnSpMkLst>
        </pc:cxnChg>
        <pc:cxnChg chg="mod">
          <ac:chgData name="Phillip Kaufman" userId="c001b2a046940d7c" providerId="LiveId" clId="{5CB25B10-5B1C-4017-B167-ED3104435743}" dt="2024-05-16T19:43:36.147" v="2459" actId="165"/>
          <ac:cxnSpMkLst>
            <pc:docMk/>
            <pc:sldMk cId="2039276682" sldId="953"/>
            <ac:cxnSpMk id="257" creationId="{9F330E62-54B5-D77B-EDF1-5B3E86C87F70}"/>
          </ac:cxnSpMkLst>
        </pc:cxnChg>
        <pc:cxnChg chg="mod">
          <ac:chgData name="Phillip Kaufman" userId="c001b2a046940d7c" providerId="LiveId" clId="{5CB25B10-5B1C-4017-B167-ED3104435743}" dt="2024-05-27T07:23:20.754" v="8552"/>
          <ac:cxnSpMkLst>
            <pc:docMk/>
            <pc:sldMk cId="2039276682" sldId="953"/>
            <ac:cxnSpMk id="259" creationId="{A66CE45F-EF73-F18F-172D-3DEAB767D632}"/>
          </ac:cxnSpMkLst>
        </pc:cxnChg>
        <pc:cxnChg chg="mod">
          <ac:chgData name="Phillip Kaufman" userId="c001b2a046940d7c" providerId="LiveId" clId="{5CB25B10-5B1C-4017-B167-ED3104435743}" dt="2024-05-27T07:23:20.754" v="8552"/>
          <ac:cxnSpMkLst>
            <pc:docMk/>
            <pc:sldMk cId="2039276682" sldId="953"/>
            <ac:cxnSpMk id="260" creationId="{6B51195A-B20F-A5BF-4AF9-E0F9CB227837}"/>
          </ac:cxnSpMkLst>
        </pc:cxnChg>
        <pc:cxnChg chg="mod">
          <ac:chgData name="Phillip Kaufman" userId="c001b2a046940d7c" providerId="LiveId" clId="{5CB25B10-5B1C-4017-B167-ED3104435743}" dt="2024-05-14T07:13:05.369" v="839" actId="571"/>
          <ac:cxnSpMkLst>
            <pc:docMk/>
            <pc:sldMk cId="2039276682" sldId="953"/>
            <ac:cxnSpMk id="263" creationId="{F3C341D9-7614-9235-2286-C4217AC48958}"/>
          </ac:cxnSpMkLst>
        </pc:cxnChg>
        <pc:cxnChg chg="mod">
          <ac:chgData name="Phillip Kaufman" userId="c001b2a046940d7c" providerId="LiveId" clId="{5CB25B10-5B1C-4017-B167-ED3104435743}" dt="2024-05-14T07:13:05.369" v="839" actId="571"/>
          <ac:cxnSpMkLst>
            <pc:docMk/>
            <pc:sldMk cId="2039276682" sldId="953"/>
            <ac:cxnSpMk id="264" creationId="{ABD009D3-890A-AFFC-777D-CFAFC8F90D89}"/>
          </ac:cxnSpMkLst>
        </pc:cxnChg>
        <pc:cxnChg chg="mod">
          <ac:chgData name="Phillip Kaufman" userId="c001b2a046940d7c" providerId="LiveId" clId="{5CB25B10-5B1C-4017-B167-ED3104435743}" dt="2024-05-14T07:13:05.369" v="839" actId="571"/>
          <ac:cxnSpMkLst>
            <pc:docMk/>
            <pc:sldMk cId="2039276682" sldId="953"/>
            <ac:cxnSpMk id="265" creationId="{A8D31029-DE87-3553-BCC4-79DC29335E5F}"/>
          </ac:cxnSpMkLst>
        </pc:cxnChg>
        <pc:cxnChg chg="mod">
          <ac:chgData name="Phillip Kaufman" userId="c001b2a046940d7c" providerId="LiveId" clId="{5CB25B10-5B1C-4017-B167-ED3104435743}" dt="2024-05-14T07:13:05.369" v="839" actId="571"/>
          <ac:cxnSpMkLst>
            <pc:docMk/>
            <pc:sldMk cId="2039276682" sldId="953"/>
            <ac:cxnSpMk id="266" creationId="{96B1177F-B5A4-65AC-7E8A-979C9E2BE88A}"/>
          </ac:cxnSpMkLst>
        </pc:cxnChg>
        <pc:cxnChg chg="mod">
          <ac:chgData name="Phillip Kaufman" userId="c001b2a046940d7c" providerId="LiveId" clId="{5CB25B10-5B1C-4017-B167-ED3104435743}" dt="2024-05-14T07:13:05.369" v="839" actId="571"/>
          <ac:cxnSpMkLst>
            <pc:docMk/>
            <pc:sldMk cId="2039276682" sldId="953"/>
            <ac:cxnSpMk id="267" creationId="{1D90E9B0-C52F-6373-14A3-26445EF16A57}"/>
          </ac:cxnSpMkLst>
        </pc:cxnChg>
        <pc:cxnChg chg="mod">
          <ac:chgData name="Phillip Kaufman" userId="c001b2a046940d7c" providerId="LiveId" clId="{5CB25B10-5B1C-4017-B167-ED3104435743}" dt="2024-05-14T07:13:05.369" v="839" actId="571"/>
          <ac:cxnSpMkLst>
            <pc:docMk/>
            <pc:sldMk cId="2039276682" sldId="953"/>
            <ac:cxnSpMk id="268" creationId="{0FFAB47F-9EE9-637C-FFD1-7AAE146B6041}"/>
          </ac:cxnSpMkLst>
        </pc:cxnChg>
        <pc:cxnChg chg="mod">
          <ac:chgData name="Phillip Kaufman" userId="c001b2a046940d7c" providerId="LiveId" clId="{5CB25B10-5B1C-4017-B167-ED3104435743}" dt="2024-05-14T07:13:05.369" v="839" actId="571"/>
          <ac:cxnSpMkLst>
            <pc:docMk/>
            <pc:sldMk cId="2039276682" sldId="953"/>
            <ac:cxnSpMk id="269" creationId="{15A7F8F8-D59A-34D4-D3C7-CFE88530AE58}"/>
          </ac:cxnSpMkLst>
        </pc:cxnChg>
        <pc:cxnChg chg="mod">
          <ac:chgData name="Phillip Kaufman" userId="c001b2a046940d7c" providerId="LiveId" clId="{5CB25B10-5B1C-4017-B167-ED3104435743}" dt="2024-05-14T07:13:05.369" v="839" actId="571"/>
          <ac:cxnSpMkLst>
            <pc:docMk/>
            <pc:sldMk cId="2039276682" sldId="953"/>
            <ac:cxnSpMk id="270" creationId="{03A85FA6-950C-89CF-8B87-74D29F8E2490}"/>
          </ac:cxnSpMkLst>
        </pc:cxnChg>
        <pc:cxnChg chg="mod">
          <ac:chgData name="Phillip Kaufman" userId="c001b2a046940d7c" providerId="LiveId" clId="{5CB25B10-5B1C-4017-B167-ED3104435743}" dt="2024-05-27T07:27:55.500" v="8595"/>
          <ac:cxnSpMkLst>
            <pc:docMk/>
            <pc:sldMk cId="2039276682" sldId="953"/>
            <ac:cxnSpMk id="270" creationId="{21851C18-318B-8EB6-8402-352736FF4AA6}"/>
          </ac:cxnSpMkLst>
        </pc:cxnChg>
        <pc:cxnChg chg="mod">
          <ac:chgData name="Phillip Kaufman" userId="c001b2a046940d7c" providerId="LiveId" clId="{5CB25B10-5B1C-4017-B167-ED3104435743}" dt="2024-05-27T07:27:55.500" v="8595"/>
          <ac:cxnSpMkLst>
            <pc:docMk/>
            <pc:sldMk cId="2039276682" sldId="953"/>
            <ac:cxnSpMk id="271" creationId="{6DAE51C8-C2DC-1C38-8FD0-53EA4ECB1B6A}"/>
          </ac:cxnSpMkLst>
        </pc:cxnChg>
        <pc:cxnChg chg="mod">
          <ac:chgData name="Phillip Kaufman" userId="c001b2a046940d7c" providerId="LiveId" clId="{5CB25B10-5B1C-4017-B167-ED3104435743}" dt="2024-05-14T07:13:05.369" v="839" actId="571"/>
          <ac:cxnSpMkLst>
            <pc:docMk/>
            <pc:sldMk cId="2039276682" sldId="953"/>
            <ac:cxnSpMk id="271" creationId="{AF207A3C-1220-4216-F9E6-6409F1C6FC67}"/>
          </ac:cxnSpMkLst>
        </pc:cxnChg>
        <pc:cxnChg chg="mod">
          <ac:chgData name="Phillip Kaufman" userId="c001b2a046940d7c" providerId="LiveId" clId="{5CB25B10-5B1C-4017-B167-ED3104435743}" dt="2024-05-14T07:13:05.369" v="839" actId="571"/>
          <ac:cxnSpMkLst>
            <pc:docMk/>
            <pc:sldMk cId="2039276682" sldId="953"/>
            <ac:cxnSpMk id="272" creationId="{A05B7E1F-0E06-9C82-DA2E-803A2B45EFA0}"/>
          </ac:cxnSpMkLst>
        </pc:cxnChg>
        <pc:cxnChg chg="mod">
          <ac:chgData name="Phillip Kaufman" userId="c001b2a046940d7c" providerId="LiveId" clId="{5CB25B10-5B1C-4017-B167-ED3104435743}" dt="2024-05-14T07:13:05.369" v="839" actId="571"/>
          <ac:cxnSpMkLst>
            <pc:docMk/>
            <pc:sldMk cId="2039276682" sldId="953"/>
            <ac:cxnSpMk id="273" creationId="{4514B4E4-73A8-FD00-113E-8172CA47D3FD}"/>
          </ac:cxnSpMkLst>
        </pc:cxnChg>
        <pc:cxnChg chg="mod">
          <ac:chgData name="Phillip Kaufman" userId="c001b2a046940d7c" providerId="LiveId" clId="{5CB25B10-5B1C-4017-B167-ED3104435743}" dt="2024-05-14T07:13:05.369" v="839" actId="571"/>
          <ac:cxnSpMkLst>
            <pc:docMk/>
            <pc:sldMk cId="2039276682" sldId="953"/>
            <ac:cxnSpMk id="274" creationId="{01ADB1B7-F35E-1842-476E-BDC2C92CB59D}"/>
          </ac:cxnSpMkLst>
        </pc:cxnChg>
        <pc:cxnChg chg="mod">
          <ac:chgData name="Phillip Kaufman" userId="c001b2a046940d7c" providerId="LiveId" clId="{5CB25B10-5B1C-4017-B167-ED3104435743}" dt="2024-05-14T07:13:05.369" v="839" actId="571"/>
          <ac:cxnSpMkLst>
            <pc:docMk/>
            <pc:sldMk cId="2039276682" sldId="953"/>
            <ac:cxnSpMk id="275" creationId="{42947485-D0EF-36CD-2077-8864F92ABE77}"/>
          </ac:cxnSpMkLst>
        </pc:cxnChg>
        <pc:cxnChg chg="mod">
          <ac:chgData name="Phillip Kaufman" userId="c001b2a046940d7c" providerId="LiveId" clId="{5CB25B10-5B1C-4017-B167-ED3104435743}" dt="2024-05-14T07:13:05.369" v="839" actId="571"/>
          <ac:cxnSpMkLst>
            <pc:docMk/>
            <pc:sldMk cId="2039276682" sldId="953"/>
            <ac:cxnSpMk id="276" creationId="{21AB1520-EEB0-147E-78D8-2930329D9D24}"/>
          </ac:cxnSpMkLst>
        </pc:cxnChg>
        <pc:cxnChg chg="mod">
          <ac:chgData name="Phillip Kaufman" userId="c001b2a046940d7c" providerId="LiveId" clId="{5CB25B10-5B1C-4017-B167-ED3104435743}" dt="2024-05-14T07:13:05.369" v="839" actId="571"/>
          <ac:cxnSpMkLst>
            <pc:docMk/>
            <pc:sldMk cId="2039276682" sldId="953"/>
            <ac:cxnSpMk id="277" creationId="{925C8A5C-491F-66F5-61C3-278CBC6D5C5D}"/>
          </ac:cxnSpMkLst>
        </pc:cxnChg>
        <pc:cxnChg chg="mod">
          <ac:chgData name="Phillip Kaufman" userId="c001b2a046940d7c" providerId="LiveId" clId="{5CB25B10-5B1C-4017-B167-ED3104435743}" dt="2024-05-27T07:27:55.500" v="8595"/>
          <ac:cxnSpMkLst>
            <pc:docMk/>
            <pc:sldMk cId="2039276682" sldId="953"/>
            <ac:cxnSpMk id="278" creationId="{C41E2110-9EF1-3246-E273-34E56B6927AC}"/>
          </ac:cxnSpMkLst>
        </pc:cxnChg>
        <pc:cxnChg chg="mod">
          <ac:chgData name="Phillip Kaufman" userId="c001b2a046940d7c" providerId="LiveId" clId="{5CB25B10-5B1C-4017-B167-ED3104435743}" dt="2024-05-14T07:13:05.369" v="839" actId="571"/>
          <ac:cxnSpMkLst>
            <pc:docMk/>
            <pc:sldMk cId="2039276682" sldId="953"/>
            <ac:cxnSpMk id="278" creationId="{EA61C07D-1FEE-ECCB-D50D-A5C7B95E3993}"/>
          </ac:cxnSpMkLst>
        </pc:cxnChg>
        <pc:cxnChg chg="mod">
          <ac:chgData name="Phillip Kaufman" userId="c001b2a046940d7c" providerId="LiveId" clId="{5CB25B10-5B1C-4017-B167-ED3104435743}" dt="2024-05-14T07:13:05.369" v="839" actId="571"/>
          <ac:cxnSpMkLst>
            <pc:docMk/>
            <pc:sldMk cId="2039276682" sldId="953"/>
            <ac:cxnSpMk id="279" creationId="{195B1FB3-2EF3-DF1C-B0F4-E48E4DCA598B}"/>
          </ac:cxnSpMkLst>
        </pc:cxnChg>
        <pc:cxnChg chg="mod">
          <ac:chgData name="Phillip Kaufman" userId="c001b2a046940d7c" providerId="LiveId" clId="{5CB25B10-5B1C-4017-B167-ED3104435743}" dt="2024-05-27T07:27:55.500" v="8595"/>
          <ac:cxnSpMkLst>
            <pc:docMk/>
            <pc:sldMk cId="2039276682" sldId="953"/>
            <ac:cxnSpMk id="279" creationId="{75B6FE41-DF57-F9DE-DD2C-C298DF3974C5}"/>
          </ac:cxnSpMkLst>
        </pc:cxnChg>
        <pc:cxnChg chg="mod">
          <ac:chgData name="Phillip Kaufman" userId="c001b2a046940d7c" providerId="LiveId" clId="{5CB25B10-5B1C-4017-B167-ED3104435743}" dt="2024-05-14T07:13:05.369" v="839" actId="571"/>
          <ac:cxnSpMkLst>
            <pc:docMk/>
            <pc:sldMk cId="2039276682" sldId="953"/>
            <ac:cxnSpMk id="280" creationId="{220DAB0C-6AAB-2928-00F1-FA97C2330535}"/>
          </ac:cxnSpMkLst>
        </pc:cxnChg>
        <pc:cxnChg chg="mod">
          <ac:chgData name="Phillip Kaufman" userId="c001b2a046940d7c" providerId="LiveId" clId="{5CB25B10-5B1C-4017-B167-ED3104435743}" dt="2024-05-14T07:13:05.369" v="839" actId="571"/>
          <ac:cxnSpMkLst>
            <pc:docMk/>
            <pc:sldMk cId="2039276682" sldId="953"/>
            <ac:cxnSpMk id="281" creationId="{4F8644B0-1511-0212-057F-52C6F0DABA8B}"/>
          </ac:cxnSpMkLst>
        </pc:cxnChg>
        <pc:cxnChg chg="mod">
          <ac:chgData name="Phillip Kaufman" userId="c001b2a046940d7c" providerId="LiveId" clId="{5CB25B10-5B1C-4017-B167-ED3104435743}" dt="2024-05-14T07:13:05.369" v="839" actId="571"/>
          <ac:cxnSpMkLst>
            <pc:docMk/>
            <pc:sldMk cId="2039276682" sldId="953"/>
            <ac:cxnSpMk id="282" creationId="{24B4A719-7BF4-B968-F753-8F8B801107B6}"/>
          </ac:cxnSpMkLst>
        </pc:cxnChg>
        <pc:cxnChg chg="mod">
          <ac:chgData name="Phillip Kaufman" userId="c001b2a046940d7c" providerId="LiveId" clId="{5CB25B10-5B1C-4017-B167-ED3104435743}" dt="2024-05-14T07:13:05.369" v="839" actId="571"/>
          <ac:cxnSpMkLst>
            <pc:docMk/>
            <pc:sldMk cId="2039276682" sldId="953"/>
            <ac:cxnSpMk id="283" creationId="{FDFD35C6-CD72-E71B-638B-E2D973E105A7}"/>
          </ac:cxnSpMkLst>
        </pc:cxnChg>
        <pc:cxnChg chg="mod">
          <ac:chgData name="Phillip Kaufman" userId="c001b2a046940d7c" providerId="LiveId" clId="{5CB25B10-5B1C-4017-B167-ED3104435743}" dt="2024-05-27T07:27:55.500" v="8595"/>
          <ac:cxnSpMkLst>
            <pc:docMk/>
            <pc:sldMk cId="2039276682" sldId="953"/>
            <ac:cxnSpMk id="284" creationId="{0F42D9BC-1807-418C-9F93-8A2D1A8A29D5}"/>
          </ac:cxnSpMkLst>
        </pc:cxnChg>
        <pc:cxnChg chg="mod">
          <ac:chgData name="Phillip Kaufman" userId="c001b2a046940d7c" providerId="LiveId" clId="{5CB25B10-5B1C-4017-B167-ED3104435743}" dt="2024-05-14T07:13:05.369" v="839" actId="571"/>
          <ac:cxnSpMkLst>
            <pc:docMk/>
            <pc:sldMk cId="2039276682" sldId="953"/>
            <ac:cxnSpMk id="284" creationId="{2C9522C8-08E5-4B06-C3A0-E5499C31309B}"/>
          </ac:cxnSpMkLst>
        </pc:cxnChg>
        <pc:cxnChg chg="mod">
          <ac:chgData name="Phillip Kaufman" userId="c001b2a046940d7c" providerId="LiveId" clId="{5CB25B10-5B1C-4017-B167-ED3104435743}" dt="2024-05-14T07:13:05.369" v="839" actId="571"/>
          <ac:cxnSpMkLst>
            <pc:docMk/>
            <pc:sldMk cId="2039276682" sldId="953"/>
            <ac:cxnSpMk id="285" creationId="{167BB082-C45C-0C2D-41D5-B14B721E4198}"/>
          </ac:cxnSpMkLst>
        </pc:cxnChg>
        <pc:cxnChg chg="mod">
          <ac:chgData name="Phillip Kaufman" userId="c001b2a046940d7c" providerId="LiveId" clId="{5CB25B10-5B1C-4017-B167-ED3104435743}" dt="2024-05-27T07:27:55.500" v="8595"/>
          <ac:cxnSpMkLst>
            <pc:docMk/>
            <pc:sldMk cId="2039276682" sldId="953"/>
            <ac:cxnSpMk id="285" creationId="{C86E3D26-2B86-84AA-5071-996989CD2500}"/>
          </ac:cxnSpMkLst>
        </pc:cxnChg>
        <pc:cxnChg chg="mod">
          <ac:chgData name="Phillip Kaufman" userId="c001b2a046940d7c" providerId="LiveId" clId="{5CB25B10-5B1C-4017-B167-ED3104435743}" dt="2024-05-27T07:27:55.500" v="8595"/>
          <ac:cxnSpMkLst>
            <pc:docMk/>
            <pc:sldMk cId="2039276682" sldId="953"/>
            <ac:cxnSpMk id="286" creationId="{3F922317-BDCD-A46E-53D2-4AFA638568C5}"/>
          </ac:cxnSpMkLst>
        </pc:cxnChg>
        <pc:cxnChg chg="mod">
          <ac:chgData name="Phillip Kaufman" userId="c001b2a046940d7c" providerId="LiveId" clId="{5CB25B10-5B1C-4017-B167-ED3104435743}" dt="2024-05-14T07:13:05.369" v="839" actId="571"/>
          <ac:cxnSpMkLst>
            <pc:docMk/>
            <pc:sldMk cId="2039276682" sldId="953"/>
            <ac:cxnSpMk id="286" creationId="{E36D160A-4AB2-941C-345A-5107AA13D720}"/>
          </ac:cxnSpMkLst>
        </pc:cxnChg>
        <pc:cxnChg chg="mod">
          <ac:chgData name="Phillip Kaufman" userId="c001b2a046940d7c" providerId="LiveId" clId="{5CB25B10-5B1C-4017-B167-ED3104435743}" dt="2024-05-14T07:13:05.369" v="839" actId="571"/>
          <ac:cxnSpMkLst>
            <pc:docMk/>
            <pc:sldMk cId="2039276682" sldId="953"/>
            <ac:cxnSpMk id="287" creationId="{486DF864-76ED-C5AE-94DA-D6D737696554}"/>
          </ac:cxnSpMkLst>
        </pc:cxnChg>
        <pc:cxnChg chg="mod">
          <ac:chgData name="Phillip Kaufman" userId="c001b2a046940d7c" providerId="LiveId" clId="{5CB25B10-5B1C-4017-B167-ED3104435743}" dt="2024-05-27T07:27:55.500" v="8595"/>
          <ac:cxnSpMkLst>
            <pc:docMk/>
            <pc:sldMk cId="2039276682" sldId="953"/>
            <ac:cxnSpMk id="287" creationId="{AB75D0D7-4B60-0698-2143-5F7AE6355F1E}"/>
          </ac:cxnSpMkLst>
        </pc:cxnChg>
        <pc:cxnChg chg="mod">
          <ac:chgData name="Phillip Kaufman" userId="c001b2a046940d7c" providerId="LiveId" clId="{5CB25B10-5B1C-4017-B167-ED3104435743}" dt="2024-05-27T07:27:55.500" v="8595"/>
          <ac:cxnSpMkLst>
            <pc:docMk/>
            <pc:sldMk cId="2039276682" sldId="953"/>
            <ac:cxnSpMk id="288" creationId="{09AF6E45-E181-752A-EF6D-85E1AF523BF4}"/>
          </ac:cxnSpMkLst>
        </pc:cxnChg>
        <pc:cxnChg chg="mod">
          <ac:chgData name="Phillip Kaufman" userId="c001b2a046940d7c" providerId="LiveId" clId="{5CB25B10-5B1C-4017-B167-ED3104435743}" dt="2024-05-14T07:13:05.369" v="839" actId="571"/>
          <ac:cxnSpMkLst>
            <pc:docMk/>
            <pc:sldMk cId="2039276682" sldId="953"/>
            <ac:cxnSpMk id="288" creationId="{0A468BFC-E75F-ED72-7F70-745B86129481}"/>
          </ac:cxnSpMkLst>
        </pc:cxnChg>
        <pc:cxnChg chg="mod">
          <ac:chgData name="Phillip Kaufman" userId="c001b2a046940d7c" providerId="LiveId" clId="{5CB25B10-5B1C-4017-B167-ED3104435743}" dt="2024-05-27T07:27:55.500" v="8595"/>
          <ac:cxnSpMkLst>
            <pc:docMk/>
            <pc:sldMk cId="2039276682" sldId="953"/>
            <ac:cxnSpMk id="289" creationId="{904BC257-10A6-4AA3-CA55-8BBF5DD8FCE3}"/>
          </ac:cxnSpMkLst>
        </pc:cxnChg>
        <pc:cxnChg chg="mod">
          <ac:chgData name="Phillip Kaufman" userId="c001b2a046940d7c" providerId="LiveId" clId="{5CB25B10-5B1C-4017-B167-ED3104435743}" dt="2024-05-14T07:13:05.369" v="839" actId="571"/>
          <ac:cxnSpMkLst>
            <pc:docMk/>
            <pc:sldMk cId="2039276682" sldId="953"/>
            <ac:cxnSpMk id="289" creationId="{AC741D24-450A-C3E7-9EE6-1615D9524175}"/>
          </ac:cxnSpMkLst>
        </pc:cxnChg>
        <pc:cxnChg chg="mod">
          <ac:chgData name="Phillip Kaufman" userId="c001b2a046940d7c" providerId="LiveId" clId="{5CB25B10-5B1C-4017-B167-ED3104435743}" dt="2024-05-14T07:13:05.369" v="839" actId="571"/>
          <ac:cxnSpMkLst>
            <pc:docMk/>
            <pc:sldMk cId="2039276682" sldId="953"/>
            <ac:cxnSpMk id="290" creationId="{8DFF8860-94A0-C83C-9277-6A47B0442D6E}"/>
          </ac:cxnSpMkLst>
        </pc:cxnChg>
        <pc:cxnChg chg="mod">
          <ac:chgData name="Phillip Kaufman" userId="c001b2a046940d7c" providerId="LiveId" clId="{5CB25B10-5B1C-4017-B167-ED3104435743}" dt="2024-05-27T07:27:55.500" v="8595"/>
          <ac:cxnSpMkLst>
            <pc:docMk/>
            <pc:sldMk cId="2039276682" sldId="953"/>
            <ac:cxnSpMk id="290" creationId="{E357D51A-03D7-F452-3CAF-3B40DC4E9270}"/>
          </ac:cxnSpMkLst>
        </pc:cxnChg>
        <pc:cxnChg chg="mod">
          <ac:chgData name="Phillip Kaufman" userId="c001b2a046940d7c" providerId="LiveId" clId="{5CB25B10-5B1C-4017-B167-ED3104435743}" dt="2024-05-14T07:13:05.369" v="839" actId="571"/>
          <ac:cxnSpMkLst>
            <pc:docMk/>
            <pc:sldMk cId="2039276682" sldId="953"/>
            <ac:cxnSpMk id="291" creationId="{13FD4E78-D87F-9CC5-356B-2CA5407F123C}"/>
          </ac:cxnSpMkLst>
        </pc:cxnChg>
        <pc:cxnChg chg="mod">
          <ac:chgData name="Phillip Kaufman" userId="c001b2a046940d7c" providerId="LiveId" clId="{5CB25B10-5B1C-4017-B167-ED3104435743}" dt="2024-05-27T07:27:55.500" v="8595"/>
          <ac:cxnSpMkLst>
            <pc:docMk/>
            <pc:sldMk cId="2039276682" sldId="953"/>
            <ac:cxnSpMk id="291" creationId="{C7574C66-0137-5C6D-C702-5C568373663B}"/>
          </ac:cxnSpMkLst>
        </pc:cxnChg>
        <pc:cxnChg chg="mod">
          <ac:chgData name="Phillip Kaufman" userId="c001b2a046940d7c" providerId="LiveId" clId="{5CB25B10-5B1C-4017-B167-ED3104435743}" dt="2024-05-27T07:27:55.500" v="8595"/>
          <ac:cxnSpMkLst>
            <pc:docMk/>
            <pc:sldMk cId="2039276682" sldId="953"/>
            <ac:cxnSpMk id="292" creationId="{9A6E15EF-C20D-FFE8-7BAF-A25DFF3309FA}"/>
          </ac:cxnSpMkLst>
        </pc:cxnChg>
        <pc:cxnChg chg="mod">
          <ac:chgData name="Phillip Kaufman" userId="c001b2a046940d7c" providerId="LiveId" clId="{5CB25B10-5B1C-4017-B167-ED3104435743}" dt="2024-05-14T07:13:05.369" v="839" actId="571"/>
          <ac:cxnSpMkLst>
            <pc:docMk/>
            <pc:sldMk cId="2039276682" sldId="953"/>
            <ac:cxnSpMk id="292" creationId="{D8A844C2-3143-C091-961D-9C3CD992A8A0}"/>
          </ac:cxnSpMkLst>
        </pc:cxnChg>
        <pc:cxnChg chg="mod">
          <ac:chgData name="Phillip Kaufman" userId="c001b2a046940d7c" providerId="LiveId" clId="{5CB25B10-5B1C-4017-B167-ED3104435743}" dt="2024-05-14T07:13:05.369" v="839" actId="571"/>
          <ac:cxnSpMkLst>
            <pc:docMk/>
            <pc:sldMk cId="2039276682" sldId="953"/>
            <ac:cxnSpMk id="293" creationId="{02B2D568-F39A-CAAC-FC3B-D60576CB8D6A}"/>
          </ac:cxnSpMkLst>
        </pc:cxnChg>
        <pc:cxnChg chg="mod">
          <ac:chgData name="Phillip Kaufman" userId="c001b2a046940d7c" providerId="LiveId" clId="{5CB25B10-5B1C-4017-B167-ED3104435743}" dt="2024-05-27T07:27:55.500" v="8595"/>
          <ac:cxnSpMkLst>
            <pc:docMk/>
            <pc:sldMk cId="2039276682" sldId="953"/>
            <ac:cxnSpMk id="293" creationId="{95A8938D-18D9-B9CE-5683-34855AA9BFE5}"/>
          </ac:cxnSpMkLst>
        </pc:cxnChg>
        <pc:cxnChg chg="mod">
          <ac:chgData name="Phillip Kaufman" userId="c001b2a046940d7c" providerId="LiveId" clId="{5CB25B10-5B1C-4017-B167-ED3104435743}" dt="2024-05-27T07:27:55.500" v="8595"/>
          <ac:cxnSpMkLst>
            <pc:docMk/>
            <pc:sldMk cId="2039276682" sldId="953"/>
            <ac:cxnSpMk id="294" creationId="{2E7FE92F-DCE6-2FB6-3579-716F2FB13B81}"/>
          </ac:cxnSpMkLst>
        </pc:cxnChg>
        <pc:cxnChg chg="mod">
          <ac:chgData name="Phillip Kaufman" userId="c001b2a046940d7c" providerId="LiveId" clId="{5CB25B10-5B1C-4017-B167-ED3104435743}" dt="2024-05-14T07:13:05.369" v="839" actId="571"/>
          <ac:cxnSpMkLst>
            <pc:docMk/>
            <pc:sldMk cId="2039276682" sldId="953"/>
            <ac:cxnSpMk id="294" creationId="{A2DE3DB1-4761-4490-5056-4A7FE934E9C6}"/>
          </ac:cxnSpMkLst>
        </pc:cxnChg>
        <pc:cxnChg chg="mod">
          <ac:chgData name="Phillip Kaufman" userId="c001b2a046940d7c" providerId="LiveId" clId="{5CB25B10-5B1C-4017-B167-ED3104435743}" dt="2024-05-27T07:27:55.500" v="8595"/>
          <ac:cxnSpMkLst>
            <pc:docMk/>
            <pc:sldMk cId="2039276682" sldId="953"/>
            <ac:cxnSpMk id="295" creationId="{54901678-7125-6101-F193-81D0C8B115D3}"/>
          </ac:cxnSpMkLst>
        </pc:cxnChg>
        <pc:cxnChg chg="mod">
          <ac:chgData name="Phillip Kaufman" userId="c001b2a046940d7c" providerId="LiveId" clId="{5CB25B10-5B1C-4017-B167-ED3104435743}" dt="2024-05-27T07:27:55.500" v="8595"/>
          <ac:cxnSpMkLst>
            <pc:docMk/>
            <pc:sldMk cId="2039276682" sldId="953"/>
            <ac:cxnSpMk id="296" creationId="{3899911A-BA40-3F3D-53C2-37DCF3CA1FCA}"/>
          </ac:cxnSpMkLst>
        </pc:cxnChg>
        <pc:cxnChg chg="mod">
          <ac:chgData name="Phillip Kaufman" userId="c001b2a046940d7c" providerId="LiveId" clId="{5CB25B10-5B1C-4017-B167-ED3104435743}" dt="2024-05-27T07:27:55.500" v="8595"/>
          <ac:cxnSpMkLst>
            <pc:docMk/>
            <pc:sldMk cId="2039276682" sldId="953"/>
            <ac:cxnSpMk id="297" creationId="{A3E1349A-6AE2-18A9-E9CD-947D08FB3679}"/>
          </ac:cxnSpMkLst>
        </pc:cxnChg>
        <pc:cxnChg chg="mod">
          <ac:chgData name="Phillip Kaufman" userId="c001b2a046940d7c" providerId="LiveId" clId="{5CB25B10-5B1C-4017-B167-ED3104435743}" dt="2024-05-14T07:13:05.369" v="839" actId="571"/>
          <ac:cxnSpMkLst>
            <pc:docMk/>
            <pc:sldMk cId="2039276682" sldId="953"/>
            <ac:cxnSpMk id="298" creationId="{3DB893B9-6046-9D8C-E83B-6C021D55982E}"/>
          </ac:cxnSpMkLst>
        </pc:cxnChg>
        <pc:cxnChg chg="mod">
          <ac:chgData name="Phillip Kaufman" userId="c001b2a046940d7c" providerId="LiveId" clId="{5CB25B10-5B1C-4017-B167-ED3104435743}" dt="2024-05-27T07:27:55.500" v="8595"/>
          <ac:cxnSpMkLst>
            <pc:docMk/>
            <pc:sldMk cId="2039276682" sldId="953"/>
            <ac:cxnSpMk id="298" creationId="{C1DE2D7D-83F2-0638-F32C-500BADEF6ABB}"/>
          </ac:cxnSpMkLst>
        </pc:cxnChg>
        <pc:cxnChg chg="mod">
          <ac:chgData name="Phillip Kaufman" userId="c001b2a046940d7c" providerId="LiveId" clId="{5CB25B10-5B1C-4017-B167-ED3104435743}" dt="2024-05-14T07:13:05.369" v="839" actId="571"/>
          <ac:cxnSpMkLst>
            <pc:docMk/>
            <pc:sldMk cId="2039276682" sldId="953"/>
            <ac:cxnSpMk id="299" creationId="{3E39F9E4-6BC4-22A2-D8DD-77260EEDD20E}"/>
          </ac:cxnSpMkLst>
        </pc:cxnChg>
        <pc:cxnChg chg="mod">
          <ac:chgData name="Phillip Kaufman" userId="c001b2a046940d7c" providerId="LiveId" clId="{5CB25B10-5B1C-4017-B167-ED3104435743}" dt="2024-05-27T07:27:55.500" v="8595"/>
          <ac:cxnSpMkLst>
            <pc:docMk/>
            <pc:sldMk cId="2039276682" sldId="953"/>
            <ac:cxnSpMk id="299" creationId="{61B2CD2C-1C93-6D3A-F63B-F503A714A9ED}"/>
          </ac:cxnSpMkLst>
        </pc:cxnChg>
        <pc:cxnChg chg="mod">
          <ac:chgData name="Phillip Kaufman" userId="c001b2a046940d7c" providerId="LiveId" clId="{5CB25B10-5B1C-4017-B167-ED3104435743}" dt="2024-05-27T07:27:55.500" v="8595"/>
          <ac:cxnSpMkLst>
            <pc:docMk/>
            <pc:sldMk cId="2039276682" sldId="953"/>
            <ac:cxnSpMk id="300" creationId="{0447C46A-BD04-B6CA-F812-FDAF36B6E551}"/>
          </ac:cxnSpMkLst>
        </pc:cxnChg>
        <pc:cxnChg chg="mod">
          <ac:chgData name="Phillip Kaufman" userId="c001b2a046940d7c" providerId="LiveId" clId="{5CB25B10-5B1C-4017-B167-ED3104435743}" dt="2024-05-27T07:27:55.500" v="8595"/>
          <ac:cxnSpMkLst>
            <pc:docMk/>
            <pc:sldMk cId="2039276682" sldId="953"/>
            <ac:cxnSpMk id="301" creationId="{65C404AE-8192-68E6-200A-6A7E88C31007}"/>
          </ac:cxnSpMkLst>
        </pc:cxnChg>
        <pc:cxnChg chg="mod">
          <ac:chgData name="Phillip Kaufman" userId="c001b2a046940d7c" providerId="LiveId" clId="{5CB25B10-5B1C-4017-B167-ED3104435743}" dt="2024-05-27T07:27:55.500" v="8595"/>
          <ac:cxnSpMkLst>
            <pc:docMk/>
            <pc:sldMk cId="2039276682" sldId="953"/>
            <ac:cxnSpMk id="302" creationId="{3597AD6F-26A3-1FC2-63F7-F06EDC0E2CD8}"/>
          </ac:cxnSpMkLst>
        </pc:cxnChg>
        <pc:cxnChg chg="mod">
          <ac:chgData name="Phillip Kaufman" userId="c001b2a046940d7c" providerId="LiveId" clId="{5CB25B10-5B1C-4017-B167-ED3104435743}" dt="2024-05-27T07:27:55.500" v="8595"/>
          <ac:cxnSpMkLst>
            <pc:docMk/>
            <pc:sldMk cId="2039276682" sldId="953"/>
            <ac:cxnSpMk id="303" creationId="{50144D49-561F-127C-9ABB-A4784F3B7627}"/>
          </ac:cxnSpMkLst>
        </pc:cxnChg>
        <pc:cxnChg chg="mod">
          <ac:chgData name="Phillip Kaufman" userId="c001b2a046940d7c" providerId="LiveId" clId="{5CB25B10-5B1C-4017-B167-ED3104435743}" dt="2024-05-27T07:27:55.500" v="8595"/>
          <ac:cxnSpMkLst>
            <pc:docMk/>
            <pc:sldMk cId="2039276682" sldId="953"/>
            <ac:cxnSpMk id="304" creationId="{45CBA2F9-5E6B-2190-8DD6-3EB5AF7DD416}"/>
          </ac:cxnSpMkLst>
        </pc:cxnChg>
        <pc:cxnChg chg="mod">
          <ac:chgData name="Phillip Kaufman" userId="c001b2a046940d7c" providerId="LiveId" clId="{5CB25B10-5B1C-4017-B167-ED3104435743}" dt="2024-05-27T07:27:55.500" v="8595"/>
          <ac:cxnSpMkLst>
            <pc:docMk/>
            <pc:sldMk cId="2039276682" sldId="953"/>
            <ac:cxnSpMk id="305" creationId="{CE7B42BB-64A6-F4F5-5E0B-B4C367A05072}"/>
          </ac:cxnSpMkLst>
        </pc:cxnChg>
        <pc:cxnChg chg="mod">
          <ac:chgData name="Phillip Kaufman" userId="c001b2a046940d7c" providerId="LiveId" clId="{5CB25B10-5B1C-4017-B167-ED3104435743}" dt="2024-05-27T07:27:55.500" v="8595"/>
          <ac:cxnSpMkLst>
            <pc:docMk/>
            <pc:sldMk cId="2039276682" sldId="953"/>
            <ac:cxnSpMk id="306" creationId="{678D770C-B7CE-A3B7-0F96-79824E6C7E7A}"/>
          </ac:cxnSpMkLst>
        </pc:cxnChg>
        <pc:cxnChg chg="mod">
          <ac:chgData name="Phillip Kaufman" userId="c001b2a046940d7c" providerId="LiveId" clId="{5CB25B10-5B1C-4017-B167-ED3104435743}" dt="2024-05-27T07:27:55.500" v="8595"/>
          <ac:cxnSpMkLst>
            <pc:docMk/>
            <pc:sldMk cId="2039276682" sldId="953"/>
            <ac:cxnSpMk id="307" creationId="{A0308123-E812-52CA-D187-0CA67A0E70AC}"/>
          </ac:cxnSpMkLst>
        </pc:cxnChg>
        <pc:cxnChg chg="mod">
          <ac:chgData name="Phillip Kaufman" userId="c001b2a046940d7c" providerId="LiveId" clId="{5CB25B10-5B1C-4017-B167-ED3104435743}" dt="2024-05-27T07:27:55.500" v="8595"/>
          <ac:cxnSpMkLst>
            <pc:docMk/>
            <pc:sldMk cId="2039276682" sldId="953"/>
            <ac:cxnSpMk id="308" creationId="{30C6DCF2-68BD-E911-658B-0C1AE61DEB2C}"/>
          </ac:cxnSpMkLst>
        </pc:cxnChg>
        <pc:cxnChg chg="mod">
          <ac:chgData name="Phillip Kaufman" userId="c001b2a046940d7c" providerId="LiveId" clId="{5CB25B10-5B1C-4017-B167-ED3104435743}" dt="2024-05-27T07:27:55.500" v="8595"/>
          <ac:cxnSpMkLst>
            <pc:docMk/>
            <pc:sldMk cId="2039276682" sldId="953"/>
            <ac:cxnSpMk id="309" creationId="{7F98D351-ED73-A310-2460-9C4E530259BF}"/>
          </ac:cxnSpMkLst>
        </pc:cxnChg>
        <pc:cxnChg chg="mod">
          <ac:chgData name="Phillip Kaufman" userId="c001b2a046940d7c" providerId="LiveId" clId="{5CB25B10-5B1C-4017-B167-ED3104435743}" dt="2024-05-27T07:27:55.500" v="8595"/>
          <ac:cxnSpMkLst>
            <pc:docMk/>
            <pc:sldMk cId="2039276682" sldId="953"/>
            <ac:cxnSpMk id="310" creationId="{525430BF-5459-6AA0-102B-D7EC9788962C}"/>
          </ac:cxnSpMkLst>
        </pc:cxnChg>
        <pc:cxnChg chg="mod">
          <ac:chgData name="Phillip Kaufman" userId="c001b2a046940d7c" providerId="LiveId" clId="{5CB25B10-5B1C-4017-B167-ED3104435743}" dt="2024-05-27T07:27:55.500" v="8595"/>
          <ac:cxnSpMkLst>
            <pc:docMk/>
            <pc:sldMk cId="2039276682" sldId="953"/>
            <ac:cxnSpMk id="311" creationId="{918C11E4-0E8C-B428-D7F0-12B443287678}"/>
          </ac:cxnSpMkLst>
        </pc:cxnChg>
        <pc:cxnChg chg="mod">
          <ac:chgData name="Phillip Kaufman" userId="c001b2a046940d7c" providerId="LiveId" clId="{5CB25B10-5B1C-4017-B167-ED3104435743}" dt="2024-05-27T07:27:55.500" v="8595"/>
          <ac:cxnSpMkLst>
            <pc:docMk/>
            <pc:sldMk cId="2039276682" sldId="953"/>
            <ac:cxnSpMk id="312" creationId="{706A325A-577D-9835-C21F-2D7DD25B697E}"/>
          </ac:cxnSpMkLst>
        </pc:cxnChg>
        <pc:cxnChg chg="mod">
          <ac:chgData name="Phillip Kaufman" userId="c001b2a046940d7c" providerId="LiveId" clId="{5CB25B10-5B1C-4017-B167-ED3104435743}" dt="2024-05-27T07:27:55.500" v="8595"/>
          <ac:cxnSpMkLst>
            <pc:docMk/>
            <pc:sldMk cId="2039276682" sldId="953"/>
            <ac:cxnSpMk id="313" creationId="{EB60FC3D-8DC3-F7CD-5FCF-C54CB41C55B6}"/>
          </ac:cxnSpMkLst>
        </pc:cxnChg>
        <pc:cxnChg chg="mod">
          <ac:chgData name="Phillip Kaufman" userId="c001b2a046940d7c" providerId="LiveId" clId="{5CB25B10-5B1C-4017-B167-ED3104435743}" dt="2024-05-27T07:27:55.500" v="8595"/>
          <ac:cxnSpMkLst>
            <pc:docMk/>
            <pc:sldMk cId="2039276682" sldId="953"/>
            <ac:cxnSpMk id="314" creationId="{DCF7BC60-AC88-64E3-39A9-E29E7FFD9044}"/>
          </ac:cxnSpMkLst>
        </pc:cxnChg>
        <pc:cxnChg chg="mod">
          <ac:chgData name="Phillip Kaufman" userId="c001b2a046940d7c" providerId="LiveId" clId="{5CB25B10-5B1C-4017-B167-ED3104435743}" dt="2024-05-27T07:27:55.500" v="8595"/>
          <ac:cxnSpMkLst>
            <pc:docMk/>
            <pc:sldMk cId="2039276682" sldId="953"/>
            <ac:cxnSpMk id="315" creationId="{8F29AC40-2AA2-E9A8-BC06-6C7030EDABA2}"/>
          </ac:cxnSpMkLst>
        </pc:cxnChg>
        <pc:cxnChg chg="mod">
          <ac:chgData name="Phillip Kaufman" userId="c001b2a046940d7c" providerId="LiveId" clId="{5CB25B10-5B1C-4017-B167-ED3104435743}" dt="2024-05-27T07:27:55.500" v="8595"/>
          <ac:cxnSpMkLst>
            <pc:docMk/>
            <pc:sldMk cId="2039276682" sldId="953"/>
            <ac:cxnSpMk id="319" creationId="{226FB8BA-07D7-A0A1-9AF9-4B7D8A9BBA35}"/>
          </ac:cxnSpMkLst>
        </pc:cxnChg>
        <pc:cxnChg chg="mod">
          <ac:chgData name="Phillip Kaufman" userId="c001b2a046940d7c" providerId="LiveId" clId="{5CB25B10-5B1C-4017-B167-ED3104435743}" dt="2024-06-04T02:39:28.124" v="13563"/>
          <ac:cxnSpMkLst>
            <pc:docMk/>
            <pc:sldMk cId="2039276682" sldId="953"/>
            <ac:cxnSpMk id="320" creationId="{D1AEAE72-1382-80B6-211F-9E2D3AE12FE8}"/>
          </ac:cxnSpMkLst>
        </pc:cxnChg>
        <pc:cxnChg chg="mod">
          <ac:chgData name="Phillip Kaufman" userId="c001b2a046940d7c" providerId="LiveId" clId="{5CB25B10-5B1C-4017-B167-ED3104435743}" dt="2024-05-27T07:27:55.500" v="8595"/>
          <ac:cxnSpMkLst>
            <pc:docMk/>
            <pc:sldMk cId="2039276682" sldId="953"/>
            <ac:cxnSpMk id="320" creationId="{D264E93E-69E4-0096-2C21-63788BD05DE1}"/>
          </ac:cxnSpMkLst>
        </pc:cxnChg>
        <pc:cxnChg chg="mod">
          <ac:chgData name="Phillip Kaufman" userId="c001b2a046940d7c" providerId="LiveId" clId="{5CB25B10-5B1C-4017-B167-ED3104435743}" dt="2024-06-04T02:39:28.124" v="13563"/>
          <ac:cxnSpMkLst>
            <pc:docMk/>
            <pc:sldMk cId="2039276682" sldId="953"/>
            <ac:cxnSpMk id="321" creationId="{83B9D3CA-EAF9-3AF5-2B51-47DF9B96EBC9}"/>
          </ac:cxnSpMkLst>
        </pc:cxnChg>
        <pc:cxnChg chg="mod">
          <ac:chgData name="Phillip Kaufman" userId="c001b2a046940d7c" providerId="LiveId" clId="{5CB25B10-5B1C-4017-B167-ED3104435743}" dt="2024-06-04T02:39:28.124" v="13563"/>
          <ac:cxnSpMkLst>
            <pc:docMk/>
            <pc:sldMk cId="2039276682" sldId="953"/>
            <ac:cxnSpMk id="322" creationId="{0E8BADE8-19C8-3815-B2E9-42CBDEC2D2F5}"/>
          </ac:cxnSpMkLst>
        </pc:cxnChg>
        <pc:cxnChg chg="mod">
          <ac:chgData name="Phillip Kaufman" userId="c001b2a046940d7c" providerId="LiveId" clId="{5CB25B10-5B1C-4017-B167-ED3104435743}" dt="2024-06-04T02:39:28.124" v="13563"/>
          <ac:cxnSpMkLst>
            <pc:docMk/>
            <pc:sldMk cId="2039276682" sldId="953"/>
            <ac:cxnSpMk id="323" creationId="{E7FA0908-B4FD-FBAA-A5D3-59EF006E33FE}"/>
          </ac:cxnSpMkLst>
        </pc:cxnChg>
        <pc:cxnChg chg="mod">
          <ac:chgData name="Phillip Kaufman" userId="c001b2a046940d7c" providerId="LiveId" clId="{5CB25B10-5B1C-4017-B167-ED3104435743}" dt="2024-06-04T02:39:28.124" v="13563"/>
          <ac:cxnSpMkLst>
            <pc:docMk/>
            <pc:sldMk cId="2039276682" sldId="953"/>
            <ac:cxnSpMk id="324" creationId="{CAD9706F-D950-D950-52BE-3481241BA812}"/>
          </ac:cxnSpMkLst>
        </pc:cxnChg>
        <pc:cxnChg chg="mod">
          <ac:chgData name="Phillip Kaufman" userId="c001b2a046940d7c" providerId="LiveId" clId="{5CB25B10-5B1C-4017-B167-ED3104435743}" dt="2024-06-04T02:39:28.124" v="13563"/>
          <ac:cxnSpMkLst>
            <pc:docMk/>
            <pc:sldMk cId="2039276682" sldId="953"/>
            <ac:cxnSpMk id="325" creationId="{70BC343D-5B5A-4E4A-89A2-BE68550D88DF}"/>
          </ac:cxnSpMkLst>
        </pc:cxnChg>
        <pc:cxnChg chg="mod">
          <ac:chgData name="Phillip Kaufman" userId="c001b2a046940d7c" providerId="LiveId" clId="{5CB25B10-5B1C-4017-B167-ED3104435743}" dt="2024-06-04T02:39:28.124" v="13563"/>
          <ac:cxnSpMkLst>
            <pc:docMk/>
            <pc:sldMk cId="2039276682" sldId="953"/>
            <ac:cxnSpMk id="326" creationId="{06AD142F-9D13-DF96-F6C5-A2010639671A}"/>
          </ac:cxnSpMkLst>
        </pc:cxnChg>
        <pc:cxnChg chg="mod">
          <ac:chgData name="Phillip Kaufman" userId="c001b2a046940d7c" providerId="LiveId" clId="{5CB25B10-5B1C-4017-B167-ED3104435743}" dt="2024-06-04T02:39:28.124" v="13563"/>
          <ac:cxnSpMkLst>
            <pc:docMk/>
            <pc:sldMk cId="2039276682" sldId="953"/>
            <ac:cxnSpMk id="327" creationId="{46BC7747-3E60-12B7-61CE-62B9F6809A3C}"/>
          </ac:cxnSpMkLst>
        </pc:cxnChg>
        <pc:cxnChg chg="mod">
          <ac:chgData name="Phillip Kaufman" userId="c001b2a046940d7c" providerId="LiveId" clId="{5CB25B10-5B1C-4017-B167-ED3104435743}" dt="2024-06-04T02:39:28.124" v="13563"/>
          <ac:cxnSpMkLst>
            <pc:docMk/>
            <pc:sldMk cId="2039276682" sldId="953"/>
            <ac:cxnSpMk id="328" creationId="{F2F8AB2A-A7BE-68B3-9900-396769D33845}"/>
          </ac:cxnSpMkLst>
        </pc:cxnChg>
        <pc:cxnChg chg="mod">
          <ac:chgData name="Phillip Kaufman" userId="c001b2a046940d7c" providerId="LiveId" clId="{5CB25B10-5B1C-4017-B167-ED3104435743}" dt="2024-06-04T02:39:28.124" v="13563"/>
          <ac:cxnSpMkLst>
            <pc:docMk/>
            <pc:sldMk cId="2039276682" sldId="953"/>
            <ac:cxnSpMk id="329" creationId="{69489564-5425-7F15-524D-3EB96A33B478}"/>
          </ac:cxnSpMkLst>
        </pc:cxnChg>
        <pc:cxnChg chg="mod">
          <ac:chgData name="Phillip Kaufman" userId="c001b2a046940d7c" providerId="LiveId" clId="{5CB25B10-5B1C-4017-B167-ED3104435743}" dt="2024-05-27T07:27:57.676" v="8597"/>
          <ac:cxnSpMkLst>
            <pc:docMk/>
            <pc:sldMk cId="2039276682" sldId="953"/>
            <ac:cxnSpMk id="330" creationId="{232CF4C7-5349-3875-8325-CD4059D80A8F}"/>
          </ac:cxnSpMkLst>
        </pc:cxnChg>
        <pc:cxnChg chg="mod">
          <ac:chgData name="Phillip Kaufman" userId="c001b2a046940d7c" providerId="LiveId" clId="{5CB25B10-5B1C-4017-B167-ED3104435743}" dt="2024-06-04T02:39:28.124" v="13563"/>
          <ac:cxnSpMkLst>
            <pc:docMk/>
            <pc:sldMk cId="2039276682" sldId="953"/>
            <ac:cxnSpMk id="330" creationId="{BA8D3780-D017-4C28-3816-D6CC5BFA97F5}"/>
          </ac:cxnSpMkLst>
        </pc:cxnChg>
        <pc:cxnChg chg="mod">
          <ac:chgData name="Phillip Kaufman" userId="c001b2a046940d7c" providerId="LiveId" clId="{5CB25B10-5B1C-4017-B167-ED3104435743}" dt="2024-05-27T07:27:57.676" v="8597"/>
          <ac:cxnSpMkLst>
            <pc:docMk/>
            <pc:sldMk cId="2039276682" sldId="953"/>
            <ac:cxnSpMk id="331" creationId="{0C1DD848-0777-B2BB-59C5-44E8D71F9809}"/>
          </ac:cxnSpMkLst>
        </pc:cxnChg>
        <pc:cxnChg chg="mod">
          <ac:chgData name="Phillip Kaufman" userId="c001b2a046940d7c" providerId="LiveId" clId="{5CB25B10-5B1C-4017-B167-ED3104435743}" dt="2024-06-04T02:39:28.124" v="13563"/>
          <ac:cxnSpMkLst>
            <pc:docMk/>
            <pc:sldMk cId="2039276682" sldId="953"/>
            <ac:cxnSpMk id="331" creationId="{5BE821E5-A5BD-32A0-BC2C-75EE91E9EC3E}"/>
          </ac:cxnSpMkLst>
        </pc:cxnChg>
        <pc:cxnChg chg="mod">
          <ac:chgData name="Phillip Kaufman" userId="c001b2a046940d7c" providerId="LiveId" clId="{5CB25B10-5B1C-4017-B167-ED3104435743}" dt="2024-06-04T02:39:28.124" v="13563"/>
          <ac:cxnSpMkLst>
            <pc:docMk/>
            <pc:sldMk cId="2039276682" sldId="953"/>
            <ac:cxnSpMk id="332" creationId="{6587B13F-9031-28B6-6368-F4E67EEACE37}"/>
          </ac:cxnSpMkLst>
        </pc:cxnChg>
        <pc:cxnChg chg="mod">
          <ac:chgData name="Phillip Kaufman" userId="c001b2a046940d7c" providerId="LiveId" clId="{5CB25B10-5B1C-4017-B167-ED3104435743}" dt="2024-06-04T02:39:28.124" v="13563"/>
          <ac:cxnSpMkLst>
            <pc:docMk/>
            <pc:sldMk cId="2039276682" sldId="953"/>
            <ac:cxnSpMk id="333" creationId="{BF0F7A67-3640-7FA6-DD26-53FDC8326B03}"/>
          </ac:cxnSpMkLst>
        </pc:cxnChg>
        <pc:cxnChg chg="mod">
          <ac:chgData name="Phillip Kaufman" userId="c001b2a046940d7c" providerId="LiveId" clId="{5CB25B10-5B1C-4017-B167-ED3104435743}" dt="2024-06-04T02:39:28.124" v="13563"/>
          <ac:cxnSpMkLst>
            <pc:docMk/>
            <pc:sldMk cId="2039276682" sldId="953"/>
            <ac:cxnSpMk id="334" creationId="{D11FD9CC-75AF-12EA-A645-07217F40799E}"/>
          </ac:cxnSpMkLst>
        </pc:cxnChg>
        <pc:cxnChg chg="mod">
          <ac:chgData name="Phillip Kaufman" userId="c001b2a046940d7c" providerId="LiveId" clId="{5CB25B10-5B1C-4017-B167-ED3104435743}" dt="2024-06-04T02:39:28.124" v="13563"/>
          <ac:cxnSpMkLst>
            <pc:docMk/>
            <pc:sldMk cId="2039276682" sldId="953"/>
            <ac:cxnSpMk id="335" creationId="{0A18BD81-AA60-7FDA-A6D8-14622B36BD5C}"/>
          </ac:cxnSpMkLst>
        </pc:cxnChg>
        <pc:cxnChg chg="mod">
          <ac:chgData name="Phillip Kaufman" userId="c001b2a046940d7c" providerId="LiveId" clId="{5CB25B10-5B1C-4017-B167-ED3104435743}" dt="2024-06-04T02:39:28.124" v="13563"/>
          <ac:cxnSpMkLst>
            <pc:docMk/>
            <pc:sldMk cId="2039276682" sldId="953"/>
            <ac:cxnSpMk id="336" creationId="{6948DA38-5661-13E5-9B81-2F7B17F01EF3}"/>
          </ac:cxnSpMkLst>
        </pc:cxnChg>
        <pc:cxnChg chg="mod">
          <ac:chgData name="Phillip Kaufman" userId="c001b2a046940d7c" providerId="LiveId" clId="{5CB25B10-5B1C-4017-B167-ED3104435743}" dt="2024-06-04T02:39:28.124" v="13563"/>
          <ac:cxnSpMkLst>
            <pc:docMk/>
            <pc:sldMk cId="2039276682" sldId="953"/>
            <ac:cxnSpMk id="337" creationId="{7D93A268-1304-1D74-DC83-4E2CFFC89A8B}"/>
          </ac:cxnSpMkLst>
        </pc:cxnChg>
        <pc:cxnChg chg="mod">
          <ac:chgData name="Phillip Kaufman" userId="c001b2a046940d7c" providerId="LiveId" clId="{5CB25B10-5B1C-4017-B167-ED3104435743}" dt="2024-05-27T07:27:57.676" v="8597"/>
          <ac:cxnSpMkLst>
            <pc:docMk/>
            <pc:sldMk cId="2039276682" sldId="953"/>
            <ac:cxnSpMk id="338" creationId="{4BE2804F-2A23-0C13-7A75-0A880BED2BD8}"/>
          </ac:cxnSpMkLst>
        </pc:cxnChg>
        <pc:cxnChg chg="mod">
          <ac:chgData name="Phillip Kaufman" userId="c001b2a046940d7c" providerId="LiveId" clId="{5CB25B10-5B1C-4017-B167-ED3104435743}" dt="2024-06-04T02:39:28.124" v="13563"/>
          <ac:cxnSpMkLst>
            <pc:docMk/>
            <pc:sldMk cId="2039276682" sldId="953"/>
            <ac:cxnSpMk id="338" creationId="{F08AC058-13BE-D9C7-2471-1072B540016C}"/>
          </ac:cxnSpMkLst>
        </pc:cxnChg>
        <pc:cxnChg chg="mod">
          <ac:chgData name="Phillip Kaufman" userId="c001b2a046940d7c" providerId="LiveId" clId="{5CB25B10-5B1C-4017-B167-ED3104435743}" dt="2024-05-27T07:27:57.676" v="8597"/>
          <ac:cxnSpMkLst>
            <pc:docMk/>
            <pc:sldMk cId="2039276682" sldId="953"/>
            <ac:cxnSpMk id="339" creationId="{3F1DFD1E-05B1-ADCF-4FCA-47EED8311A69}"/>
          </ac:cxnSpMkLst>
        </pc:cxnChg>
        <pc:cxnChg chg="mod">
          <ac:chgData name="Phillip Kaufman" userId="c001b2a046940d7c" providerId="LiveId" clId="{5CB25B10-5B1C-4017-B167-ED3104435743}" dt="2024-06-04T02:39:28.124" v="13563"/>
          <ac:cxnSpMkLst>
            <pc:docMk/>
            <pc:sldMk cId="2039276682" sldId="953"/>
            <ac:cxnSpMk id="339" creationId="{47DED9F5-B90D-6E51-AB69-663223C49DB7}"/>
          </ac:cxnSpMkLst>
        </pc:cxnChg>
        <pc:cxnChg chg="mod">
          <ac:chgData name="Phillip Kaufman" userId="c001b2a046940d7c" providerId="LiveId" clId="{5CB25B10-5B1C-4017-B167-ED3104435743}" dt="2024-06-04T02:39:28.124" v="13563"/>
          <ac:cxnSpMkLst>
            <pc:docMk/>
            <pc:sldMk cId="2039276682" sldId="953"/>
            <ac:cxnSpMk id="340" creationId="{35FEA61C-1FA0-42DC-24E4-19E7EE52078B}"/>
          </ac:cxnSpMkLst>
        </pc:cxnChg>
        <pc:cxnChg chg="mod">
          <ac:chgData name="Phillip Kaufman" userId="c001b2a046940d7c" providerId="LiveId" clId="{5CB25B10-5B1C-4017-B167-ED3104435743}" dt="2024-06-04T02:39:28.124" v="13563"/>
          <ac:cxnSpMkLst>
            <pc:docMk/>
            <pc:sldMk cId="2039276682" sldId="953"/>
            <ac:cxnSpMk id="341" creationId="{F77F5A1B-87B0-43E2-5728-BCA7B14431B4}"/>
          </ac:cxnSpMkLst>
        </pc:cxnChg>
        <pc:cxnChg chg="mod">
          <ac:chgData name="Phillip Kaufman" userId="c001b2a046940d7c" providerId="LiveId" clId="{5CB25B10-5B1C-4017-B167-ED3104435743}" dt="2024-06-04T02:39:28.124" v="13563"/>
          <ac:cxnSpMkLst>
            <pc:docMk/>
            <pc:sldMk cId="2039276682" sldId="953"/>
            <ac:cxnSpMk id="342" creationId="{17AA59FD-2D7F-8EDF-68A5-725BFCD2F554}"/>
          </ac:cxnSpMkLst>
        </pc:cxnChg>
        <pc:cxnChg chg="mod">
          <ac:chgData name="Phillip Kaufman" userId="c001b2a046940d7c" providerId="LiveId" clId="{5CB25B10-5B1C-4017-B167-ED3104435743}" dt="2024-06-04T02:39:28.124" v="13563"/>
          <ac:cxnSpMkLst>
            <pc:docMk/>
            <pc:sldMk cId="2039276682" sldId="953"/>
            <ac:cxnSpMk id="343" creationId="{2DA05260-A5CE-AFE2-1FE4-4E3E2DFF51A7}"/>
          </ac:cxnSpMkLst>
        </pc:cxnChg>
        <pc:cxnChg chg="mod">
          <ac:chgData name="Phillip Kaufman" userId="c001b2a046940d7c" providerId="LiveId" clId="{5CB25B10-5B1C-4017-B167-ED3104435743}" dt="2024-05-27T07:27:57.676" v="8597"/>
          <ac:cxnSpMkLst>
            <pc:docMk/>
            <pc:sldMk cId="2039276682" sldId="953"/>
            <ac:cxnSpMk id="344" creationId="{8767B337-AD9B-A8EA-62DC-96CF0CE248A1}"/>
          </ac:cxnSpMkLst>
        </pc:cxnChg>
        <pc:cxnChg chg="mod">
          <ac:chgData name="Phillip Kaufman" userId="c001b2a046940d7c" providerId="LiveId" clId="{5CB25B10-5B1C-4017-B167-ED3104435743}" dt="2024-06-04T02:39:28.124" v="13563"/>
          <ac:cxnSpMkLst>
            <pc:docMk/>
            <pc:sldMk cId="2039276682" sldId="953"/>
            <ac:cxnSpMk id="344" creationId="{EB202D60-E2BB-D050-4ACE-C64C6B618DFC}"/>
          </ac:cxnSpMkLst>
        </pc:cxnChg>
        <pc:cxnChg chg="mod">
          <ac:chgData name="Phillip Kaufman" userId="c001b2a046940d7c" providerId="LiveId" clId="{5CB25B10-5B1C-4017-B167-ED3104435743}" dt="2024-06-04T02:39:28.124" v="13563"/>
          <ac:cxnSpMkLst>
            <pc:docMk/>
            <pc:sldMk cId="2039276682" sldId="953"/>
            <ac:cxnSpMk id="345" creationId="{641422C0-84E4-87C4-3886-DC2ED42B386C}"/>
          </ac:cxnSpMkLst>
        </pc:cxnChg>
        <pc:cxnChg chg="mod">
          <ac:chgData name="Phillip Kaufman" userId="c001b2a046940d7c" providerId="LiveId" clId="{5CB25B10-5B1C-4017-B167-ED3104435743}" dt="2024-05-27T07:27:57.676" v="8597"/>
          <ac:cxnSpMkLst>
            <pc:docMk/>
            <pc:sldMk cId="2039276682" sldId="953"/>
            <ac:cxnSpMk id="345" creationId="{780E14FD-95A2-2D4A-D4D5-A0380E5F90FE}"/>
          </ac:cxnSpMkLst>
        </pc:cxnChg>
        <pc:cxnChg chg="mod">
          <ac:chgData name="Phillip Kaufman" userId="c001b2a046940d7c" providerId="LiveId" clId="{5CB25B10-5B1C-4017-B167-ED3104435743}" dt="2024-06-04T02:39:28.124" v="13563"/>
          <ac:cxnSpMkLst>
            <pc:docMk/>
            <pc:sldMk cId="2039276682" sldId="953"/>
            <ac:cxnSpMk id="346" creationId="{43FE0D49-33FB-7D82-F825-09AC71D45890}"/>
          </ac:cxnSpMkLst>
        </pc:cxnChg>
        <pc:cxnChg chg="mod">
          <ac:chgData name="Phillip Kaufman" userId="c001b2a046940d7c" providerId="LiveId" clId="{5CB25B10-5B1C-4017-B167-ED3104435743}" dt="2024-05-27T07:27:57.676" v="8597"/>
          <ac:cxnSpMkLst>
            <pc:docMk/>
            <pc:sldMk cId="2039276682" sldId="953"/>
            <ac:cxnSpMk id="346" creationId="{CCDBE565-2A0B-3EE0-F8A4-D9BEF5132F9A}"/>
          </ac:cxnSpMkLst>
        </pc:cxnChg>
        <pc:cxnChg chg="mod">
          <ac:chgData name="Phillip Kaufman" userId="c001b2a046940d7c" providerId="LiveId" clId="{5CB25B10-5B1C-4017-B167-ED3104435743}" dt="2024-06-04T02:39:28.124" v="13563"/>
          <ac:cxnSpMkLst>
            <pc:docMk/>
            <pc:sldMk cId="2039276682" sldId="953"/>
            <ac:cxnSpMk id="347" creationId="{762B3798-E399-A70D-2C6D-A383F3169CA1}"/>
          </ac:cxnSpMkLst>
        </pc:cxnChg>
        <pc:cxnChg chg="mod">
          <ac:chgData name="Phillip Kaufman" userId="c001b2a046940d7c" providerId="LiveId" clId="{5CB25B10-5B1C-4017-B167-ED3104435743}" dt="2024-05-27T07:27:57.676" v="8597"/>
          <ac:cxnSpMkLst>
            <pc:docMk/>
            <pc:sldMk cId="2039276682" sldId="953"/>
            <ac:cxnSpMk id="347" creationId="{D78AD460-9972-B6BE-8091-3F0D98F0EF78}"/>
          </ac:cxnSpMkLst>
        </pc:cxnChg>
        <pc:cxnChg chg="mod">
          <ac:chgData name="Phillip Kaufman" userId="c001b2a046940d7c" providerId="LiveId" clId="{5CB25B10-5B1C-4017-B167-ED3104435743}" dt="2024-06-04T02:39:28.124" v="13563"/>
          <ac:cxnSpMkLst>
            <pc:docMk/>
            <pc:sldMk cId="2039276682" sldId="953"/>
            <ac:cxnSpMk id="348" creationId="{1F6F6822-9FA7-1E47-829F-F6246DC2276E}"/>
          </ac:cxnSpMkLst>
        </pc:cxnChg>
        <pc:cxnChg chg="mod">
          <ac:chgData name="Phillip Kaufman" userId="c001b2a046940d7c" providerId="LiveId" clId="{5CB25B10-5B1C-4017-B167-ED3104435743}" dt="2024-05-27T07:27:57.676" v="8597"/>
          <ac:cxnSpMkLst>
            <pc:docMk/>
            <pc:sldMk cId="2039276682" sldId="953"/>
            <ac:cxnSpMk id="348" creationId="{DEF239C5-E097-3918-F993-5D9157640671}"/>
          </ac:cxnSpMkLst>
        </pc:cxnChg>
        <pc:cxnChg chg="mod">
          <ac:chgData name="Phillip Kaufman" userId="c001b2a046940d7c" providerId="LiveId" clId="{5CB25B10-5B1C-4017-B167-ED3104435743}" dt="2024-06-04T02:39:28.124" v="13563"/>
          <ac:cxnSpMkLst>
            <pc:docMk/>
            <pc:sldMk cId="2039276682" sldId="953"/>
            <ac:cxnSpMk id="349" creationId="{99957AA5-4BC9-0655-58D5-81D2ECECF364}"/>
          </ac:cxnSpMkLst>
        </pc:cxnChg>
        <pc:cxnChg chg="mod">
          <ac:chgData name="Phillip Kaufman" userId="c001b2a046940d7c" providerId="LiveId" clId="{5CB25B10-5B1C-4017-B167-ED3104435743}" dt="2024-05-27T07:27:57.676" v="8597"/>
          <ac:cxnSpMkLst>
            <pc:docMk/>
            <pc:sldMk cId="2039276682" sldId="953"/>
            <ac:cxnSpMk id="349" creationId="{F226AFB8-3612-9F48-FC36-3A552A818776}"/>
          </ac:cxnSpMkLst>
        </pc:cxnChg>
        <pc:cxnChg chg="mod">
          <ac:chgData name="Phillip Kaufman" userId="c001b2a046940d7c" providerId="LiveId" clId="{5CB25B10-5B1C-4017-B167-ED3104435743}" dt="2024-05-27T07:27:57.676" v="8597"/>
          <ac:cxnSpMkLst>
            <pc:docMk/>
            <pc:sldMk cId="2039276682" sldId="953"/>
            <ac:cxnSpMk id="350" creationId="{1B00A6AE-F535-85DB-CF8F-5403AD67C2AF}"/>
          </ac:cxnSpMkLst>
        </pc:cxnChg>
        <pc:cxnChg chg="mod">
          <ac:chgData name="Phillip Kaufman" userId="c001b2a046940d7c" providerId="LiveId" clId="{5CB25B10-5B1C-4017-B167-ED3104435743}" dt="2024-05-27T07:27:57.676" v="8597"/>
          <ac:cxnSpMkLst>
            <pc:docMk/>
            <pc:sldMk cId="2039276682" sldId="953"/>
            <ac:cxnSpMk id="351" creationId="{7E4E9E7A-A5CC-2A51-E6F4-3A1ED7FABD5B}"/>
          </ac:cxnSpMkLst>
        </pc:cxnChg>
        <pc:cxnChg chg="mod">
          <ac:chgData name="Phillip Kaufman" userId="c001b2a046940d7c" providerId="LiveId" clId="{5CB25B10-5B1C-4017-B167-ED3104435743}" dt="2024-05-27T07:27:57.676" v="8597"/>
          <ac:cxnSpMkLst>
            <pc:docMk/>
            <pc:sldMk cId="2039276682" sldId="953"/>
            <ac:cxnSpMk id="352" creationId="{E69732EF-5375-F696-23A7-E17CC9397AAF}"/>
          </ac:cxnSpMkLst>
        </pc:cxnChg>
        <pc:cxnChg chg="mod">
          <ac:chgData name="Phillip Kaufman" userId="c001b2a046940d7c" providerId="LiveId" clId="{5CB25B10-5B1C-4017-B167-ED3104435743}" dt="2024-05-27T07:27:57.676" v="8597"/>
          <ac:cxnSpMkLst>
            <pc:docMk/>
            <pc:sldMk cId="2039276682" sldId="953"/>
            <ac:cxnSpMk id="353" creationId="{68AB09CA-7959-37CF-01F2-6C9165298688}"/>
          </ac:cxnSpMkLst>
        </pc:cxnChg>
        <pc:cxnChg chg="mod">
          <ac:chgData name="Phillip Kaufman" userId="c001b2a046940d7c" providerId="LiveId" clId="{5CB25B10-5B1C-4017-B167-ED3104435743}" dt="2024-05-27T07:27:57.676" v="8597"/>
          <ac:cxnSpMkLst>
            <pc:docMk/>
            <pc:sldMk cId="2039276682" sldId="953"/>
            <ac:cxnSpMk id="354" creationId="{A8B84FB3-3B80-A60C-2C40-3FBE8FA66799}"/>
          </ac:cxnSpMkLst>
        </pc:cxnChg>
        <pc:cxnChg chg="mod">
          <ac:chgData name="Phillip Kaufman" userId="c001b2a046940d7c" providerId="LiveId" clId="{5CB25B10-5B1C-4017-B167-ED3104435743}" dt="2024-05-27T07:27:57.676" v="8597"/>
          <ac:cxnSpMkLst>
            <pc:docMk/>
            <pc:sldMk cId="2039276682" sldId="953"/>
            <ac:cxnSpMk id="355" creationId="{E84E05AE-C784-F09C-60F9-69D311691FFB}"/>
          </ac:cxnSpMkLst>
        </pc:cxnChg>
        <pc:cxnChg chg="add mod">
          <ac:chgData name="Phillip Kaufman" userId="c001b2a046940d7c" providerId="LiveId" clId="{5CB25B10-5B1C-4017-B167-ED3104435743}" dt="2024-06-04T02:39:44.034" v="13565" actId="164"/>
          <ac:cxnSpMkLst>
            <pc:docMk/>
            <pc:sldMk cId="2039276682" sldId="953"/>
            <ac:cxnSpMk id="356" creationId="{A4DCB770-25A3-C03E-F448-CCCC5A636CD6}"/>
          </ac:cxnSpMkLst>
        </pc:cxnChg>
        <pc:cxnChg chg="mod">
          <ac:chgData name="Phillip Kaufman" userId="c001b2a046940d7c" providerId="LiveId" clId="{5CB25B10-5B1C-4017-B167-ED3104435743}" dt="2024-05-27T07:27:57.676" v="8597"/>
          <ac:cxnSpMkLst>
            <pc:docMk/>
            <pc:sldMk cId="2039276682" sldId="953"/>
            <ac:cxnSpMk id="356" creationId="{EC832B88-42E8-D37E-AC6F-BF4155B421D6}"/>
          </ac:cxnSpMkLst>
        </pc:cxnChg>
        <pc:cxnChg chg="mod">
          <ac:chgData name="Phillip Kaufman" userId="c001b2a046940d7c" providerId="LiveId" clId="{5CB25B10-5B1C-4017-B167-ED3104435743}" dt="2024-05-27T07:27:57.676" v="8597"/>
          <ac:cxnSpMkLst>
            <pc:docMk/>
            <pc:sldMk cId="2039276682" sldId="953"/>
            <ac:cxnSpMk id="357" creationId="{D0E2C63D-1C3D-933B-1914-7DF331C45206}"/>
          </ac:cxnSpMkLst>
        </pc:cxnChg>
        <pc:cxnChg chg="mod">
          <ac:chgData name="Phillip Kaufman" userId="c001b2a046940d7c" providerId="LiveId" clId="{5CB25B10-5B1C-4017-B167-ED3104435743}" dt="2024-05-27T07:27:57.676" v="8597"/>
          <ac:cxnSpMkLst>
            <pc:docMk/>
            <pc:sldMk cId="2039276682" sldId="953"/>
            <ac:cxnSpMk id="358" creationId="{3591FBA7-FB89-28D2-8AB3-CF6F1934D102}"/>
          </ac:cxnSpMkLst>
        </pc:cxnChg>
        <pc:cxnChg chg="mod">
          <ac:chgData name="Phillip Kaufman" userId="c001b2a046940d7c" providerId="LiveId" clId="{5CB25B10-5B1C-4017-B167-ED3104435743}" dt="2024-05-27T07:27:57.676" v="8597"/>
          <ac:cxnSpMkLst>
            <pc:docMk/>
            <pc:sldMk cId="2039276682" sldId="953"/>
            <ac:cxnSpMk id="359" creationId="{5F6A73C7-2B80-068D-A670-C0A415C1690E}"/>
          </ac:cxnSpMkLst>
        </pc:cxnChg>
        <pc:cxnChg chg="mod">
          <ac:chgData name="Phillip Kaufman" userId="c001b2a046940d7c" providerId="LiveId" clId="{5CB25B10-5B1C-4017-B167-ED3104435743}" dt="2024-05-27T07:27:57.676" v="8597"/>
          <ac:cxnSpMkLst>
            <pc:docMk/>
            <pc:sldMk cId="2039276682" sldId="953"/>
            <ac:cxnSpMk id="360" creationId="{93BC3C76-BF36-F9E2-75DC-4B5A355D4FA3}"/>
          </ac:cxnSpMkLst>
        </pc:cxnChg>
        <pc:cxnChg chg="mod">
          <ac:chgData name="Phillip Kaufman" userId="c001b2a046940d7c" providerId="LiveId" clId="{5CB25B10-5B1C-4017-B167-ED3104435743}" dt="2024-05-27T07:27:57.676" v="8597"/>
          <ac:cxnSpMkLst>
            <pc:docMk/>
            <pc:sldMk cId="2039276682" sldId="953"/>
            <ac:cxnSpMk id="361" creationId="{B1CB20E7-5898-9862-C808-7027D75D8E22}"/>
          </ac:cxnSpMkLst>
        </pc:cxnChg>
        <pc:cxnChg chg="mod">
          <ac:chgData name="Phillip Kaufman" userId="c001b2a046940d7c" providerId="LiveId" clId="{5CB25B10-5B1C-4017-B167-ED3104435743}" dt="2024-05-27T07:27:57.676" v="8597"/>
          <ac:cxnSpMkLst>
            <pc:docMk/>
            <pc:sldMk cId="2039276682" sldId="953"/>
            <ac:cxnSpMk id="362" creationId="{258A5824-BF3E-E0A8-0C34-FF466420684A}"/>
          </ac:cxnSpMkLst>
        </pc:cxnChg>
        <pc:cxnChg chg="mod">
          <ac:chgData name="Phillip Kaufman" userId="c001b2a046940d7c" providerId="LiveId" clId="{5CB25B10-5B1C-4017-B167-ED3104435743}" dt="2024-05-27T07:27:57.676" v="8597"/>
          <ac:cxnSpMkLst>
            <pc:docMk/>
            <pc:sldMk cId="2039276682" sldId="953"/>
            <ac:cxnSpMk id="363" creationId="{6CAA7FC8-32CF-0D3F-977F-2EF2F27052AB}"/>
          </ac:cxnSpMkLst>
        </pc:cxnChg>
        <pc:cxnChg chg="mod">
          <ac:chgData name="Phillip Kaufman" userId="c001b2a046940d7c" providerId="LiveId" clId="{5CB25B10-5B1C-4017-B167-ED3104435743}" dt="2024-05-27T07:27:57.676" v="8597"/>
          <ac:cxnSpMkLst>
            <pc:docMk/>
            <pc:sldMk cId="2039276682" sldId="953"/>
            <ac:cxnSpMk id="364" creationId="{94FD0282-5AB7-475B-2589-2FE91F91739A}"/>
          </ac:cxnSpMkLst>
        </pc:cxnChg>
        <pc:cxnChg chg="mod">
          <ac:chgData name="Phillip Kaufman" userId="c001b2a046940d7c" providerId="LiveId" clId="{5CB25B10-5B1C-4017-B167-ED3104435743}" dt="2024-05-27T07:27:57.676" v="8597"/>
          <ac:cxnSpMkLst>
            <pc:docMk/>
            <pc:sldMk cId="2039276682" sldId="953"/>
            <ac:cxnSpMk id="365" creationId="{3B5EBF91-1525-A1A1-FF8E-CCC12353F1CD}"/>
          </ac:cxnSpMkLst>
        </pc:cxnChg>
        <pc:cxnChg chg="mod">
          <ac:chgData name="Phillip Kaufman" userId="c001b2a046940d7c" providerId="LiveId" clId="{5CB25B10-5B1C-4017-B167-ED3104435743}" dt="2024-05-27T07:27:57.676" v="8597"/>
          <ac:cxnSpMkLst>
            <pc:docMk/>
            <pc:sldMk cId="2039276682" sldId="953"/>
            <ac:cxnSpMk id="366" creationId="{E6F7C4D4-4465-1A52-0AEA-C58B985F2EFF}"/>
          </ac:cxnSpMkLst>
        </pc:cxnChg>
        <pc:cxnChg chg="mod">
          <ac:chgData name="Phillip Kaufman" userId="c001b2a046940d7c" providerId="LiveId" clId="{5CB25B10-5B1C-4017-B167-ED3104435743}" dt="2024-05-27T07:27:57.676" v="8597"/>
          <ac:cxnSpMkLst>
            <pc:docMk/>
            <pc:sldMk cId="2039276682" sldId="953"/>
            <ac:cxnSpMk id="367" creationId="{246A8767-A103-73DD-8DFF-444FD7B97EEB}"/>
          </ac:cxnSpMkLst>
        </pc:cxnChg>
        <pc:cxnChg chg="mod">
          <ac:chgData name="Phillip Kaufman" userId="c001b2a046940d7c" providerId="LiveId" clId="{5CB25B10-5B1C-4017-B167-ED3104435743}" dt="2024-05-27T07:27:57.676" v="8597"/>
          <ac:cxnSpMkLst>
            <pc:docMk/>
            <pc:sldMk cId="2039276682" sldId="953"/>
            <ac:cxnSpMk id="368" creationId="{712BCAF1-D125-E278-3770-523162332444}"/>
          </ac:cxnSpMkLst>
        </pc:cxnChg>
        <pc:cxnChg chg="mod">
          <ac:chgData name="Phillip Kaufman" userId="c001b2a046940d7c" providerId="LiveId" clId="{5CB25B10-5B1C-4017-B167-ED3104435743}" dt="2024-05-27T07:27:57.676" v="8597"/>
          <ac:cxnSpMkLst>
            <pc:docMk/>
            <pc:sldMk cId="2039276682" sldId="953"/>
            <ac:cxnSpMk id="369" creationId="{24F584D3-2EE8-E3A8-6C64-9A12130CB849}"/>
          </ac:cxnSpMkLst>
        </pc:cxnChg>
        <pc:cxnChg chg="mod">
          <ac:chgData name="Phillip Kaufman" userId="c001b2a046940d7c" providerId="LiveId" clId="{5CB25B10-5B1C-4017-B167-ED3104435743}" dt="2024-05-27T07:27:57.676" v="8597"/>
          <ac:cxnSpMkLst>
            <pc:docMk/>
            <pc:sldMk cId="2039276682" sldId="953"/>
            <ac:cxnSpMk id="370" creationId="{3C6762F0-A640-CCAD-04DF-46B439D4D9AE}"/>
          </ac:cxnSpMkLst>
        </pc:cxnChg>
        <pc:cxnChg chg="mod">
          <ac:chgData name="Phillip Kaufman" userId="c001b2a046940d7c" providerId="LiveId" clId="{5CB25B10-5B1C-4017-B167-ED3104435743}" dt="2024-05-27T07:27:57.676" v="8597"/>
          <ac:cxnSpMkLst>
            <pc:docMk/>
            <pc:sldMk cId="2039276682" sldId="953"/>
            <ac:cxnSpMk id="371" creationId="{34F8E708-8A27-D870-5146-D9231A083EE4}"/>
          </ac:cxnSpMkLst>
        </pc:cxnChg>
        <pc:cxnChg chg="mod">
          <ac:chgData name="Phillip Kaufman" userId="c001b2a046940d7c" providerId="LiveId" clId="{5CB25B10-5B1C-4017-B167-ED3104435743}" dt="2024-05-27T07:27:57.676" v="8597"/>
          <ac:cxnSpMkLst>
            <pc:docMk/>
            <pc:sldMk cId="2039276682" sldId="953"/>
            <ac:cxnSpMk id="372" creationId="{9EF687E1-E846-E0AD-0F8B-6D4139D91B69}"/>
          </ac:cxnSpMkLst>
        </pc:cxnChg>
        <pc:cxnChg chg="mod">
          <ac:chgData name="Phillip Kaufman" userId="c001b2a046940d7c" providerId="LiveId" clId="{5CB25B10-5B1C-4017-B167-ED3104435743}" dt="2024-05-27T07:27:57.676" v="8597"/>
          <ac:cxnSpMkLst>
            <pc:docMk/>
            <pc:sldMk cId="2039276682" sldId="953"/>
            <ac:cxnSpMk id="373" creationId="{7B6EAD82-A49C-2B14-8B23-05AB9AD9813D}"/>
          </ac:cxnSpMkLst>
        </pc:cxnChg>
        <pc:cxnChg chg="mod">
          <ac:chgData name="Phillip Kaufman" userId="c001b2a046940d7c" providerId="LiveId" clId="{5CB25B10-5B1C-4017-B167-ED3104435743}" dt="2024-05-27T07:27:57.676" v="8597"/>
          <ac:cxnSpMkLst>
            <pc:docMk/>
            <pc:sldMk cId="2039276682" sldId="953"/>
            <ac:cxnSpMk id="374" creationId="{5C3072A0-3CD5-9F8A-2CDD-AD6D8F03DC04}"/>
          </ac:cxnSpMkLst>
        </pc:cxnChg>
        <pc:cxnChg chg="mod">
          <ac:chgData name="Phillip Kaufman" userId="c001b2a046940d7c" providerId="LiveId" clId="{5CB25B10-5B1C-4017-B167-ED3104435743}" dt="2024-05-27T07:27:57.676" v="8597"/>
          <ac:cxnSpMkLst>
            <pc:docMk/>
            <pc:sldMk cId="2039276682" sldId="953"/>
            <ac:cxnSpMk id="375" creationId="{97623BE6-50D7-5D8B-4D69-C3B06F52F6E7}"/>
          </ac:cxnSpMkLst>
        </pc:cxnChg>
        <pc:cxnChg chg="mod">
          <ac:chgData name="Phillip Kaufman" userId="c001b2a046940d7c" providerId="LiveId" clId="{5CB25B10-5B1C-4017-B167-ED3104435743}" dt="2024-05-27T07:27:57.676" v="8597"/>
          <ac:cxnSpMkLst>
            <pc:docMk/>
            <pc:sldMk cId="2039276682" sldId="953"/>
            <ac:cxnSpMk id="379" creationId="{9BC3CBB0-9B68-551B-2904-1407FA22B49E}"/>
          </ac:cxnSpMkLst>
        </pc:cxnChg>
        <pc:cxnChg chg="mod">
          <ac:chgData name="Phillip Kaufman" userId="c001b2a046940d7c" providerId="LiveId" clId="{5CB25B10-5B1C-4017-B167-ED3104435743}" dt="2024-05-27T07:27:57.676" v="8597"/>
          <ac:cxnSpMkLst>
            <pc:docMk/>
            <pc:sldMk cId="2039276682" sldId="953"/>
            <ac:cxnSpMk id="380" creationId="{19ECCEEB-E39D-B185-AD35-064FE4256CAE}"/>
          </ac:cxnSpMkLst>
        </pc:cxnChg>
        <pc:cxnChg chg="mod">
          <ac:chgData name="Phillip Kaufman" userId="c001b2a046940d7c" providerId="LiveId" clId="{5CB25B10-5B1C-4017-B167-ED3104435743}" dt="2024-06-04T02:39:13.509" v="13560" actId="165"/>
          <ac:cxnSpMkLst>
            <pc:docMk/>
            <pc:sldMk cId="2039276682" sldId="953"/>
            <ac:cxnSpMk id="390" creationId="{D3464A3F-7ED5-6898-7ACA-12EA3EA6CECB}"/>
          </ac:cxnSpMkLst>
        </pc:cxnChg>
        <pc:cxnChg chg="mod">
          <ac:chgData name="Phillip Kaufman" userId="c001b2a046940d7c" providerId="LiveId" clId="{5CB25B10-5B1C-4017-B167-ED3104435743}" dt="2024-06-04T02:39:13.509" v="13560" actId="165"/>
          <ac:cxnSpMkLst>
            <pc:docMk/>
            <pc:sldMk cId="2039276682" sldId="953"/>
            <ac:cxnSpMk id="391" creationId="{5B70B971-110A-7C99-F183-B7F1F2B3938E}"/>
          </ac:cxnSpMkLst>
        </pc:cxnChg>
        <pc:cxnChg chg="mod">
          <ac:chgData name="Phillip Kaufman" userId="c001b2a046940d7c" providerId="LiveId" clId="{5CB25B10-5B1C-4017-B167-ED3104435743}" dt="2024-06-04T02:39:13.509" v="13560" actId="165"/>
          <ac:cxnSpMkLst>
            <pc:docMk/>
            <pc:sldMk cId="2039276682" sldId="953"/>
            <ac:cxnSpMk id="398" creationId="{2ECCAA8D-CD57-1FCD-F31D-0C853FFBBE6E}"/>
          </ac:cxnSpMkLst>
        </pc:cxnChg>
        <pc:cxnChg chg="mod">
          <ac:chgData name="Phillip Kaufman" userId="c001b2a046940d7c" providerId="LiveId" clId="{5CB25B10-5B1C-4017-B167-ED3104435743}" dt="2024-06-04T02:39:13.509" v="13560" actId="165"/>
          <ac:cxnSpMkLst>
            <pc:docMk/>
            <pc:sldMk cId="2039276682" sldId="953"/>
            <ac:cxnSpMk id="399" creationId="{C5092C6E-0F1F-865D-AEEC-7B5EAEBB7D54}"/>
          </ac:cxnSpMkLst>
        </pc:cxnChg>
        <pc:cxnChg chg="mod">
          <ac:chgData name="Phillip Kaufman" userId="c001b2a046940d7c" providerId="LiveId" clId="{5CB25B10-5B1C-4017-B167-ED3104435743}" dt="2024-05-27T07:28:37.827" v="8606" actId="165"/>
          <ac:cxnSpMkLst>
            <pc:docMk/>
            <pc:sldMk cId="2039276682" sldId="953"/>
            <ac:cxnSpMk id="404" creationId="{4BDE502A-87F6-6958-8C47-72BB0F28635A}"/>
          </ac:cxnSpMkLst>
        </pc:cxnChg>
        <pc:cxnChg chg="mod">
          <ac:chgData name="Phillip Kaufman" userId="c001b2a046940d7c" providerId="LiveId" clId="{5CB25B10-5B1C-4017-B167-ED3104435743}" dt="2024-05-27T07:28:37.827" v="8606" actId="165"/>
          <ac:cxnSpMkLst>
            <pc:docMk/>
            <pc:sldMk cId="2039276682" sldId="953"/>
            <ac:cxnSpMk id="405" creationId="{D13A1898-80ED-4629-D73D-05469AA98146}"/>
          </ac:cxnSpMkLst>
        </pc:cxnChg>
        <pc:cxnChg chg="mod">
          <ac:chgData name="Phillip Kaufman" userId="c001b2a046940d7c" providerId="LiveId" clId="{5CB25B10-5B1C-4017-B167-ED3104435743}" dt="2024-05-27T07:28:37.827" v="8606" actId="165"/>
          <ac:cxnSpMkLst>
            <pc:docMk/>
            <pc:sldMk cId="2039276682" sldId="953"/>
            <ac:cxnSpMk id="406" creationId="{1CD40A30-14B5-E660-53AA-E9B0F3A3BD64}"/>
          </ac:cxnSpMkLst>
        </pc:cxnChg>
        <pc:cxnChg chg="mod">
          <ac:chgData name="Phillip Kaufman" userId="c001b2a046940d7c" providerId="LiveId" clId="{5CB25B10-5B1C-4017-B167-ED3104435743}" dt="2024-05-27T07:28:37.827" v="8606" actId="165"/>
          <ac:cxnSpMkLst>
            <pc:docMk/>
            <pc:sldMk cId="2039276682" sldId="953"/>
            <ac:cxnSpMk id="407" creationId="{65D577BD-609D-30C3-0ECD-3F816393D1A3}"/>
          </ac:cxnSpMkLst>
        </pc:cxnChg>
        <pc:cxnChg chg="mod">
          <ac:chgData name="Phillip Kaufman" userId="c001b2a046940d7c" providerId="LiveId" clId="{5CB25B10-5B1C-4017-B167-ED3104435743}" dt="2024-05-27T07:28:37.827" v="8606" actId="165"/>
          <ac:cxnSpMkLst>
            <pc:docMk/>
            <pc:sldMk cId="2039276682" sldId="953"/>
            <ac:cxnSpMk id="408" creationId="{41F320E6-CDBD-1DE3-B30B-5F9D6522F639}"/>
          </ac:cxnSpMkLst>
        </pc:cxnChg>
        <pc:cxnChg chg="mod">
          <ac:chgData name="Phillip Kaufman" userId="c001b2a046940d7c" providerId="LiveId" clId="{5CB25B10-5B1C-4017-B167-ED3104435743}" dt="2024-05-27T07:28:37.827" v="8606" actId="165"/>
          <ac:cxnSpMkLst>
            <pc:docMk/>
            <pc:sldMk cId="2039276682" sldId="953"/>
            <ac:cxnSpMk id="409" creationId="{E3384A7C-455D-D5D9-6328-A51F8ABD660C}"/>
          </ac:cxnSpMkLst>
        </pc:cxnChg>
        <pc:cxnChg chg="mod">
          <ac:chgData name="Phillip Kaufman" userId="c001b2a046940d7c" providerId="LiveId" clId="{5CB25B10-5B1C-4017-B167-ED3104435743}" dt="2024-05-27T07:28:37.827" v="8606" actId="165"/>
          <ac:cxnSpMkLst>
            <pc:docMk/>
            <pc:sldMk cId="2039276682" sldId="953"/>
            <ac:cxnSpMk id="410" creationId="{AADD1F53-F887-16B7-BD9F-2FB61508673C}"/>
          </ac:cxnSpMkLst>
        </pc:cxnChg>
        <pc:cxnChg chg="mod">
          <ac:chgData name="Phillip Kaufman" userId="c001b2a046940d7c" providerId="LiveId" clId="{5CB25B10-5B1C-4017-B167-ED3104435743}" dt="2024-05-27T07:28:37.827" v="8606" actId="165"/>
          <ac:cxnSpMkLst>
            <pc:docMk/>
            <pc:sldMk cId="2039276682" sldId="953"/>
            <ac:cxnSpMk id="411" creationId="{FD974838-25AF-0D9C-7BC3-5E65654B7D49}"/>
          </ac:cxnSpMkLst>
        </pc:cxnChg>
        <pc:cxnChg chg="mod">
          <ac:chgData name="Phillip Kaufman" userId="c001b2a046940d7c" providerId="LiveId" clId="{5CB25B10-5B1C-4017-B167-ED3104435743}" dt="2024-05-27T07:28:37.827" v="8606" actId="165"/>
          <ac:cxnSpMkLst>
            <pc:docMk/>
            <pc:sldMk cId="2039276682" sldId="953"/>
            <ac:cxnSpMk id="412" creationId="{4ECCA631-9397-A93E-8593-14A1BB25E9DA}"/>
          </ac:cxnSpMkLst>
        </pc:cxnChg>
        <pc:cxnChg chg="mod">
          <ac:chgData name="Phillip Kaufman" userId="c001b2a046940d7c" providerId="LiveId" clId="{5CB25B10-5B1C-4017-B167-ED3104435743}" dt="2024-05-27T07:28:37.827" v="8606" actId="165"/>
          <ac:cxnSpMkLst>
            <pc:docMk/>
            <pc:sldMk cId="2039276682" sldId="953"/>
            <ac:cxnSpMk id="413" creationId="{FFE60965-1458-53A8-292A-3C4E15966362}"/>
          </ac:cxnSpMkLst>
        </pc:cxnChg>
        <pc:cxnChg chg="mod">
          <ac:chgData name="Phillip Kaufman" userId="c001b2a046940d7c" providerId="LiveId" clId="{5CB25B10-5B1C-4017-B167-ED3104435743}" dt="2024-05-27T07:28:37.827" v="8606" actId="165"/>
          <ac:cxnSpMkLst>
            <pc:docMk/>
            <pc:sldMk cId="2039276682" sldId="953"/>
            <ac:cxnSpMk id="414" creationId="{F70F499B-70CF-750F-2DE3-BA8FE0A45676}"/>
          </ac:cxnSpMkLst>
        </pc:cxnChg>
        <pc:cxnChg chg="mod">
          <ac:chgData name="Phillip Kaufman" userId="c001b2a046940d7c" providerId="LiveId" clId="{5CB25B10-5B1C-4017-B167-ED3104435743}" dt="2024-05-27T07:28:37.827" v="8606" actId="165"/>
          <ac:cxnSpMkLst>
            <pc:docMk/>
            <pc:sldMk cId="2039276682" sldId="953"/>
            <ac:cxnSpMk id="415" creationId="{B0C58E67-FE53-A64D-7E54-8930271681E7}"/>
          </ac:cxnSpMkLst>
        </pc:cxnChg>
        <pc:cxnChg chg="mod">
          <ac:chgData name="Phillip Kaufman" userId="c001b2a046940d7c" providerId="LiveId" clId="{5CB25B10-5B1C-4017-B167-ED3104435743}" dt="2024-05-27T07:28:37.827" v="8606" actId="165"/>
          <ac:cxnSpMkLst>
            <pc:docMk/>
            <pc:sldMk cId="2039276682" sldId="953"/>
            <ac:cxnSpMk id="416" creationId="{863F9BC8-F7CD-99A9-12C8-F3AB8DDF2504}"/>
          </ac:cxnSpMkLst>
        </pc:cxnChg>
        <pc:cxnChg chg="mod">
          <ac:chgData name="Phillip Kaufman" userId="c001b2a046940d7c" providerId="LiveId" clId="{5CB25B10-5B1C-4017-B167-ED3104435743}" dt="2024-05-27T07:28:37.827" v="8606" actId="165"/>
          <ac:cxnSpMkLst>
            <pc:docMk/>
            <pc:sldMk cId="2039276682" sldId="953"/>
            <ac:cxnSpMk id="417" creationId="{B943DFBF-9DDA-B45A-B83E-C1FAA4986512}"/>
          </ac:cxnSpMkLst>
        </pc:cxnChg>
        <pc:cxnChg chg="mod">
          <ac:chgData name="Phillip Kaufman" userId="c001b2a046940d7c" providerId="LiveId" clId="{5CB25B10-5B1C-4017-B167-ED3104435743}" dt="2024-05-27T07:28:37.827" v="8606" actId="165"/>
          <ac:cxnSpMkLst>
            <pc:docMk/>
            <pc:sldMk cId="2039276682" sldId="953"/>
            <ac:cxnSpMk id="418" creationId="{8FE688C3-0722-3D3A-0BBA-58AD8B46CEF9}"/>
          </ac:cxnSpMkLst>
        </pc:cxnChg>
        <pc:cxnChg chg="mod">
          <ac:chgData name="Phillip Kaufman" userId="c001b2a046940d7c" providerId="LiveId" clId="{5CB25B10-5B1C-4017-B167-ED3104435743}" dt="2024-05-27T07:28:37.827" v="8606" actId="165"/>
          <ac:cxnSpMkLst>
            <pc:docMk/>
            <pc:sldMk cId="2039276682" sldId="953"/>
            <ac:cxnSpMk id="419" creationId="{3A543322-49B3-830C-6765-B6FDFAA0C892}"/>
          </ac:cxnSpMkLst>
        </pc:cxnChg>
        <pc:cxnChg chg="mod">
          <ac:chgData name="Phillip Kaufman" userId="c001b2a046940d7c" providerId="LiveId" clId="{5CB25B10-5B1C-4017-B167-ED3104435743}" dt="2024-05-27T07:28:37.827" v="8606" actId="165"/>
          <ac:cxnSpMkLst>
            <pc:docMk/>
            <pc:sldMk cId="2039276682" sldId="953"/>
            <ac:cxnSpMk id="420" creationId="{B5168741-209B-5574-852B-55CA57E642A0}"/>
          </ac:cxnSpMkLst>
        </pc:cxnChg>
        <pc:cxnChg chg="mod">
          <ac:chgData name="Phillip Kaufman" userId="c001b2a046940d7c" providerId="LiveId" clId="{5CB25B10-5B1C-4017-B167-ED3104435743}" dt="2024-05-27T07:28:37.827" v="8606" actId="165"/>
          <ac:cxnSpMkLst>
            <pc:docMk/>
            <pc:sldMk cId="2039276682" sldId="953"/>
            <ac:cxnSpMk id="421" creationId="{F0EE648E-A625-6375-2588-AD67283EBB5F}"/>
          </ac:cxnSpMkLst>
        </pc:cxnChg>
        <pc:cxnChg chg="mod">
          <ac:chgData name="Phillip Kaufman" userId="c001b2a046940d7c" providerId="LiveId" clId="{5CB25B10-5B1C-4017-B167-ED3104435743}" dt="2024-05-27T07:28:37.827" v="8606" actId="165"/>
          <ac:cxnSpMkLst>
            <pc:docMk/>
            <pc:sldMk cId="2039276682" sldId="953"/>
            <ac:cxnSpMk id="422" creationId="{5213A4DD-6987-A913-34E1-E7402A12F67E}"/>
          </ac:cxnSpMkLst>
        </pc:cxnChg>
        <pc:cxnChg chg="mod">
          <ac:chgData name="Phillip Kaufman" userId="c001b2a046940d7c" providerId="LiveId" clId="{5CB25B10-5B1C-4017-B167-ED3104435743}" dt="2024-05-27T07:28:37.827" v="8606" actId="165"/>
          <ac:cxnSpMkLst>
            <pc:docMk/>
            <pc:sldMk cId="2039276682" sldId="953"/>
            <ac:cxnSpMk id="423" creationId="{28ED9AF6-0D0D-AA8C-1D9D-4544EEFD1863}"/>
          </ac:cxnSpMkLst>
        </pc:cxnChg>
        <pc:cxnChg chg="mod">
          <ac:chgData name="Phillip Kaufman" userId="c001b2a046940d7c" providerId="LiveId" clId="{5CB25B10-5B1C-4017-B167-ED3104435743}" dt="2024-05-27T07:28:37.827" v="8606" actId="165"/>
          <ac:cxnSpMkLst>
            <pc:docMk/>
            <pc:sldMk cId="2039276682" sldId="953"/>
            <ac:cxnSpMk id="424" creationId="{DBAC5C2C-A657-D632-3C6F-E0ECEA615311}"/>
          </ac:cxnSpMkLst>
        </pc:cxnChg>
        <pc:cxnChg chg="mod">
          <ac:chgData name="Phillip Kaufman" userId="c001b2a046940d7c" providerId="LiveId" clId="{5CB25B10-5B1C-4017-B167-ED3104435743}" dt="2024-05-27T07:28:37.827" v="8606" actId="165"/>
          <ac:cxnSpMkLst>
            <pc:docMk/>
            <pc:sldMk cId="2039276682" sldId="953"/>
            <ac:cxnSpMk id="425" creationId="{9A9CB52C-2664-CE32-E808-57BD3FA10203}"/>
          </ac:cxnSpMkLst>
        </pc:cxnChg>
        <pc:cxnChg chg="mod">
          <ac:chgData name="Phillip Kaufman" userId="c001b2a046940d7c" providerId="LiveId" clId="{5CB25B10-5B1C-4017-B167-ED3104435743}" dt="2024-05-27T07:28:37.827" v="8606" actId="165"/>
          <ac:cxnSpMkLst>
            <pc:docMk/>
            <pc:sldMk cId="2039276682" sldId="953"/>
            <ac:cxnSpMk id="426" creationId="{760EE052-BD4F-462E-D156-FD5988EAC7DE}"/>
          </ac:cxnSpMkLst>
        </pc:cxnChg>
        <pc:cxnChg chg="mod">
          <ac:chgData name="Phillip Kaufman" userId="c001b2a046940d7c" providerId="LiveId" clId="{5CB25B10-5B1C-4017-B167-ED3104435743}" dt="2024-05-27T07:28:37.827" v="8606" actId="165"/>
          <ac:cxnSpMkLst>
            <pc:docMk/>
            <pc:sldMk cId="2039276682" sldId="953"/>
            <ac:cxnSpMk id="427" creationId="{EC5A7DB9-28F3-BB4B-377F-5AA30FBDD621}"/>
          </ac:cxnSpMkLst>
        </pc:cxnChg>
        <pc:cxnChg chg="mod">
          <ac:chgData name="Phillip Kaufman" userId="c001b2a046940d7c" providerId="LiveId" clId="{5CB25B10-5B1C-4017-B167-ED3104435743}" dt="2024-05-27T07:28:37.827" v="8606" actId="165"/>
          <ac:cxnSpMkLst>
            <pc:docMk/>
            <pc:sldMk cId="2039276682" sldId="953"/>
            <ac:cxnSpMk id="428" creationId="{97340344-A4D5-70CB-7D47-E8391DC577DA}"/>
          </ac:cxnSpMkLst>
        </pc:cxnChg>
        <pc:cxnChg chg="mod">
          <ac:chgData name="Phillip Kaufman" userId="c001b2a046940d7c" providerId="LiveId" clId="{5CB25B10-5B1C-4017-B167-ED3104435743}" dt="2024-05-27T07:28:37.827" v="8606" actId="165"/>
          <ac:cxnSpMkLst>
            <pc:docMk/>
            <pc:sldMk cId="2039276682" sldId="953"/>
            <ac:cxnSpMk id="429" creationId="{5C045D9B-4509-0025-26F9-3F01DAA792DC}"/>
          </ac:cxnSpMkLst>
        </pc:cxnChg>
        <pc:cxnChg chg="mod">
          <ac:chgData name="Phillip Kaufman" userId="c001b2a046940d7c" providerId="LiveId" clId="{5CB25B10-5B1C-4017-B167-ED3104435743}" dt="2024-05-27T07:28:37.827" v="8606" actId="165"/>
          <ac:cxnSpMkLst>
            <pc:docMk/>
            <pc:sldMk cId="2039276682" sldId="953"/>
            <ac:cxnSpMk id="430" creationId="{83AD4907-9E01-6C6E-067A-7D6094552A7F}"/>
          </ac:cxnSpMkLst>
        </pc:cxnChg>
        <pc:cxnChg chg="mod">
          <ac:chgData name="Phillip Kaufman" userId="c001b2a046940d7c" providerId="LiveId" clId="{5CB25B10-5B1C-4017-B167-ED3104435743}" dt="2024-05-27T07:28:37.827" v="8606" actId="165"/>
          <ac:cxnSpMkLst>
            <pc:docMk/>
            <pc:sldMk cId="2039276682" sldId="953"/>
            <ac:cxnSpMk id="431" creationId="{7F8EA328-0E68-2877-1A03-BF43B6BAEA61}"/>
          </ac:cxnSpMkLst>
        </pc:cxnChg>
        <pc:cxnChg chg="mod">
          <ac:chgData name="Phillip Kaufman" userId="c001b2a046940d7c" providerId="LiveId" clId="{5CB25B10-5B1C-4017-B167-ED3104435743}" dt="2024-05-27T07:28:37.827" v="8606" actId="165"/>
          <ac:cxnSpMkLst>
            <pc:docMk/>
            <pc:sldMk cId="2039276682" sldId="953"/>
            <ac:cxnSpMk id="432" creationId="{DFE19D08-D1A9-1683-5989-70595718A9A6}"/>
          </ac:cxnSpMkLst>
        </pc:cxnChg>
        <pc:cxnChg chg="mod">
          <ac:chgData name="Phillip Kaufman" userId="c001b2a046940d7c" providerId="LiveId" clId="{5CB25B10-5B1C-4017-B167-ED3104435743}" dt="2024-05-27T07:28:37.827" v="8606" actId="165"/>
          <ac:cxnSpMkLst>
            <pc:docMk/>
            <pc:sldMk cId="2039276682" sldId="953"/>
            <ac:cxnSpMk id="433" creationId="{F0B9EE81-BE80-3E8E-7EB7-7DB7466BF53E}"/>
          </ac:cxnSpMkLst>
        </pc:cxnChg>
        <pc:cxnChg chg="mod">
          <ac:chgData name="Phillip Kaufman" userId="c001b2a046940d7c" providerId="LiveId" clId="{5CB25B10-5B1C-4017-B167-ED3104435743}" dt="2024-05-27T07:28:37.827" v="8606" actId="165"/>
          <ac:cxnSpMkLst>
            <pc:docMk/>
            <pc:sldMk cId="2039276682" sldId="953"/>
            <ac:cxnSpMk id="434" creationId="{DA451AAB-1E6B-C91E-1244-627E3FDBAD33}"/>
          </ac:cxnSpMkLst>
        </pc:cxnChg>
        <pc:cxnChg chg="mod">
          <ac:chgData name="Phillip Kaufman" userId="c001b2a046940d7c" providerId="LiveId" clId="{5CB25B10-5B1C-4017-B167-ED3104435743}" dt="2024-05-27T07:28:37.827" v="8606" actId="165"/>
          <ac:cxnSpMkLst>
            <pc:docMk/>
            <pc:sldMk cId="2039276682" sldId="953"/>
            <ac:cxnSpMk id="435" creationId="{01BFF2AB-7E06-48E6-6F52-ED48B0EEF780}"/>
          </ac:cxnSpMkLst>
        </pc:cxnChg>
        <pc:cxnChg chg="mod">
          <ac:chgData name="Phillip Kaufman" userId="c001b2a046940d7c" providerId="LiveId" clId="{5CB25B10-5B1C-4017-B167-ED3104435743}" dt="2024-06-03T00:45:27.890" v="13034" actId="165"/>
          <ac:cxnSpMkLst>
            <pc:docMk/>
            <pc:sldMk cId="2039276682" sldId="953"/>
            <ac:cxnSpMk id="439" creationId="{9192E0AF-002B-0712-980A-4B6E573F4C77}"/>
          </ac:cxnSpMkLst>
        </pc:cxnChg>
        <pc:cxnChg chg="mod">
          <ac:chgData name="Phillip Kaufman" userId="c001b2a046940d7c" providerId="LiveId" clId="{5CB25B10-5B1C-4017-B167-ED3104435743}" dt="2024-06-03T00:45:27.890" v="13034" actId="165"/>
          <ac:cxnSpMkLst>
            <pc:docMk/>
            <pc:sldMk cId="2039276682" sldId="953"/>
            <ac:cxnSpMk id="440" creationId="{9B2AAA8C-433F-A79F-F472-4A86988A6777}"/>
          </ac:cxnSpMkLst>
        </pc:cxnChg>
      </pc:sldChg>
      <pc:sldChg chg="addSp delSp modSp del mod">
        <pc:chgData name="Phillip Kaufman" userId="c001b2a046940d7c" providerId="LiveId" clId="{5CB25B10-5B1C-4017-B167-ED3104435743}" dt="2024-05-15T00:15:00.742" v="945" actId="47"/>
        <pc:sldMkLst>
          <pc:docMk/>
          <pc:sldMk cId="2372874198" sldId="954"/>
        </pc:sldMkLst>
        <pc:spChg chg="add mod">
          <ac:chgData name="Phillip Kaufman" userId="c001b2a046940d7c" providerId="LiveId" clId="{5CB25B10-5B1C-4017-B167-ED3104435743}" dt="2024-05-14T07:13:28.265" v="842"/>
          <ac:spMkLst>
            <pc:docMk/>
            <pc:sldMk cId="2372874198" sldId="954"/>
            <ac:spMk id="4" creationId="{3B424E0E-78C0-ECDC-4B64-25F8BE986C85}"/>
          </ac:spMkLst>
        </pc:spChg>
        <pc:spChg chg="mod">
          <ac:chgData name="Phillip Kaufman" userId="c001b2a046940d7c" providerId="LiveId" clId="{5CB25B10-5B1C-4017-B167-ED3104435743}" dt="2024-05-14T07:16:59.653" v="901" actId="1076"/>
          <ac:spMkLst>
            <pc:docMk/>
            <pc:sldMk cId="2372874198" sldId="954"/>
            <ac:spMk id="6" creationId="{052921EA-5A15-EB17-BA6F-9495CD2DEBED}"/>
          </ac:spMkLst>
        </pc:spChg>
        <pc:spChg chg="mod">
          <ac:chgData name="Phillip Kaufman" userId="c001b2a046940d7c" providerId="LiveId" clId="{5CB25B10-5B1C-4017-B167-ED3104435743}" dt="2024-05-15T00:14:55.811" v="944" actId="120"/>
          <ac:spMkLst>
            <pc:docMk/>
            <pc:sldMk cId="2372874198" sldId="954"/>
            <ac:spMk id="8" creationId="{682FFE77-826D-8979-6044-DE5B24FBDD3F}"/>
          </ac:spMkLst>
        </pc:spChg>
        <pc:spChg chg="del mod">
          <ac:chgData name="Phillip Kaufman" userId="c001b2a046940d7c" providerId="LiveId" clId="{5CB25B10-5B1C-4017-B167-ED3104435743}" dt="2024-05-14T07:14:28.017" v="865"/>
          <ac:spMkLst>
            <pc:docMk/>
            <pc:sldMk cId="2372874198" sldId="954"/>
            <ac:spMk id="10" creationId="{2A1F389F-6207-8EB8-5269-5601395B87EF}"/>
          </ac:spMkLst>
        </pc:spChg>
        <pc:spChg chg="mod">
          <ac:chgData name="Phillip Kaufman" userId="c001b2a046940d7c" providerId="LiveId" clId="{5CB25B10-5B1C-4017-B167-ED3104435743}" dt="2024-05-14T07:13:28.265" v="842"/>
          <ac:spMkLst>
            <pc:docMk/>
            <pc:sldMk cId="2372874198" sldId="954"/>
            <ac:spMk id="13" creationId="{01FFB494-E5D9-354E-3F36-788A5E3134D3}"/>
          </ac:spMkLst>
        </pc:spChg>
        <pc:spChg chg="mod">
          <ac:chgData name="Phillip Kaufman" userId="c001b2a046940d7c" providerId="LiveId" clId="{5CB25B10-5B1C-4017-B167-ED3104435743}" dt="2024-05-14T07:13:28.265" v="842"/>
          <ac:spMkLst>
            <pc:docMk/>
            <pc:sldMk cId="2372874198" sldId="954"/>
            <ac:spMk id="14" creationId="{FD36E7DE-D741-3167-9487-9288DB75B919}"/>
          </ac:spMkLst>
        </pc:spChg>
        <pc:spChg chg="mod">
          <ac:chgData name="Phillip Kaufman" userId="c001b2a046940d7c" providerId="LiveId" clId="{5CB25B10-5B1C-4017-B167-ED3104435743}" dt="2024-05-14T07:13:28.265" v="842"/>
          <ac:spMkLst>
            <pc:docMk/>
            <pc:sldMk cId="2372874198" sldId="954"/>
            <ac:spMk id="15" creationId="{2D3B178A-4D7E-05A8-9760-113B8EB4D051}"/>
          </ac:spMkLst>
        </pc:spChg>
        <pc:spChg chg="mod">
          <ac:chgData name="Phillip Kaufman" userId="c001b2a046940d7c" providerId="LiveId" clId="{5CB25B10-5B1C-4017-B167-ED3104435743}" dt="2024-05-14T07:13:28.265" v="842"/>
          <ac:spMkLst>
            <pc:docMk/>
            <pc:sldMk cId="2372874198" sldId="954"/>
            <ac:spMk id="16" creationId="{335FABC0-4EEE-52FA-CA98-3A64C14EB575}"/>
          </ac:spMkLst>
        </pc:spChg>
        <pc:spChg chg="mod">
          <ac:chgData name="Phillip Kaufman" userId="c001b2a046940d7c" providerId="LiveId" clId="{5CB25B10-5B1C-4017-B167-ED3104435743}" dt="2024-05-14T07:13:28.265" v="842"/>
          <ac:spMkLst>
            <pc:docMk/>
            <pc:sldMk cId="2372874198" sldId="954"/>
            <ac:spMk id="19" creationId="{1176941B-C7C2-536C-408F-9BEE9DFA0927}"/>
          </ac:spMkLst>
        </pc:spChg>
        <pc:spChg chg="mod">
          <ac:chgData name="Phillip Kaufman" userId="c001b2a046940d7c" providerId="LiveId" clId="{5CB25B10-5B1C-4017-B167-ED3104435743}" dt="2024-05-14T07:13:28.265" v="842"/>
          <ac:spMkLst>
            <pc:docMk/>
            <pc:sldMk cId="2372874198" sldId="954"/>
            <ac:spMk id="21" creationId="{2E970192-F556-7A74-938A-C7ABD6DEB6E6}"/>
          </ac:spMkLst>
        </pc:spChg>
        <pc:spChg chg="mod">
          <ac:chgData name="Phillip Kaufman" userId="c001b2a046940d7c" providerId="LiveId" clId="{5CB25B10-5B1C-4017-B167-ED3104435743}" dt="2024-05-14T07:13:28.265" v="842"/>
          <ac:spMkLst>
            <pc:docMk/>
            <pc:sldMk cId="2372874198" sldId="954"/>
            <ac:spMk id="22" creationId="{DEA88EB9-8D85-41FE-7D60-95D930F001F7}"/>
          </ac:spMkLst>
        </pc:spChg>
        <pc:spChg chg="mod">
          <ac:chgData name="Phillip Kaufman" userId="c001b2a046940d7c" providerId="LiveId" clId="{5CB25B10-5B1C-4017-B167-ED3104435743}" dt="2024-05-14T07:13:28.265" v="842"/>
          <ac:spMkLst>
            <pc:docMk/>
            <pc:sldMk cId="2372874198" sldId="954"/>
            <ac:spMk id="23" creationId="{8ECFDDC2-C0DF-07C9-BAB4-8D2F5EFEBA70}"/>
          </ac:spMkLst>
        </pc:spChg>
        <pc:spChg chg="mod">
          <ac:chgData name="Phillip Kaufman" userId="c001b2a046940d7c" providerId="LiveId" clId="{5CB25B10-5B1C-4017-B167-ED3104435743}" dt="2024-05-14T07:13:28.265" v="842"/>
          <ac:spMkLst>
            <pc:docMk/>
            <pc:sldMk cId="2372874198" sldId="954"/>
            <ac:spMk id="24" creationId="{7B69FA8B-E6E4-7C85-11D4-59D79082CFE7}"/>
          </ac:spMkLst>
        </pc:spChg>
        <pc:spChg chg="mod">
          <ac:chgData name="Phillip Kaufman" userId="c001b2a046940d7c" providerId="LiveId" clId="{5CB25B10-5B1C-4017-B167-ED3104435743}" dt="2024-05-14T07:13:28.265" v="842"/>
          <ac:spMkLst>
            <pc:docMk/>
            <pc:sldMk cId="2372874198" sldId="954"/>
            <ac:spMk id="27" creationId="{F64F91B2-F50C-7B1C-7522-273DBD4B0722}"/>
          </ac:spMkLst>
        </pc:spChg>
        <pc:spChg chg="mod">
          <ac:chgData name="Phillip Kaufman" userId="c001b2a046940d7c" providerId="LiveId" clId="{5CB25B10-5B1C-4017-B167-ED3104435743}" dt="2024-05-14T07:13:28.265" v="842"/>
          <ac:spMkLst>
            <pc:docMk/>
            <pc:sldMk cId="2372874198" sldId="954"/>
            <ac:spMk id="63" creationId="{A912AEE4-87B8-43BE-5B4D-DFF718BB90D1}"/>
          </ac:spMkLst>
        </pc:spChg>
        <pc:spChg chg="mod">
          <ac:chgData name="Phillip Kaufman" userId="c001b2a046940d7c" providerId="LiveId" clId="{5CB25B10-5B1C-4017-B167-ED3104435743}" dt="2024-05-14T07:13:28.265" v="842"/>
          <ac:spMkLst>
            <pc:docMk/>
            <pc:sldMk cId="2372874198" sldId="954"/>
            <ac:spMk id="64" creationId="{7D00AA12-DDFA-9C9F-2A06-9D630D151503}"/>
          </ac:spMkLst>
        </pc:spChg>
        <pc:spChg chg="add del mod">
          <ac:chgData name="Phillip Kaufman" userId="c001b2a046940d7c" providerId="LiveId" clId="{5CB25B10-5B1C-4017-B167-ED3104435743}" dt="2024-05-14T07:14:28.008" v="863" actId="478"/>
          <ac:spMkLst>
            <pc:docMk/>
            <pc:sldMk cId="2372874198" sldId="954"/>
            <ac:spMk id="68" creationId="{6F0A3DDE-A3A8-D397-31CA-7CD26FCCF527}"/>
          </ac:spMkLst>
        </pc:spChg>
        <pc:spChg chg="add del mod">
          <ac:chgData name="Phillip Kaufman" userId="c001b2a046940d7c" providerId="LiveId" clId="{5CB25B10-5B1C-4017-B167-ED3104435743}" dt="2024-05-14T07:17:55.333" v="909"/>
          <ac:spMkLst>
            <pc:docMk/>
            <pc:sldMk cId="2372874198" sldId="954"/>
            <ac:spMk id="69" creationId="{DD0D8CE1-7AC8-A644-A3EA-C2C497CEC4F4}"/>
          </ac:spMkLst>
        </pc:spChg>
        <pc:grpChg chg="add mod">
          <ac:chgData name="Phillip Kaufman" userId="c001b2a046940d7c" providerId="LiveId" clId="{5CB25B10-5B1C-4017-B167-ED3104435743}" dt="2024-05-14T07:13:28.265" v="842"/>
          <ac:grpSpMkLst>
            <pc:docMk/>
            <pc:sldMk cId="2372874198" sldId="954"/>
            <ac:grpSpMk id="5" creationId="{995F0D82-52D5-A893-AA9D-38CD83192C58}"/>
          </ac:grpSpMkLst>
        </pc:grpChg>
        <pc:grpChg chg="mod">
          <ac:chgData name="Phillip Kaufman" userId="c001b2a046940d7c" providerId="LiveId" clId="{5CB25B10-5B1C-4017-B167-ED3104435743}" dt="2024-05-14T07:13:28.265" v="842"/>
          <ac:grpSpMkLst>
            <pc:docMk/>
            <pc:sldMk cId="2372874198" sldId="954"/>
            <ac:grpSpMk id="7" creationId="{D82825E8-96D2-2F64-31F0-40E2C4F4C5F4}"/>
          </ac:grpSpMkLst>
        </pc:grpChg>
        <pc:grpChg chg="mod">
          <ac:chgData name="Phillip Kaufman" userId="c001b2a046940d7c" providerId="LiveId" clId="{5CB25B10-5B1C-4017-B167-ED3104435743}" dt="2024-05-14T07:13:28.265" v="842"/>
          <ac:grpSpMkLst>
            <pc:docMk/>
            <pc:sldMk cId="2372874198" sldId="954"/>
            <ac:grpSpMk id="9" creationId="{0F317DA4-6507-233E-3941-8BBA2E2C7A72}"/>
          </ac:grpSpMkLst>
        </pc:grpChg>
        <pc:grpChg chg="mod">
          <ac:chgData name="Phillip Kaufman" userId="c001b2a046940d7c" providerId="LiveId" clId="{5CB25B10-5B1C-4017-B167-ED3104435743}" dt="2024-05-14T07:13:28.265" v="842"/>
          <ac:grpSpMkLst>
            <pc:docMk/>
            <pc:sldMk cId="2372874198" sldId="954"/>
            <ac:grpSpMk id="11" creationId="{CEFF358F-E8CA-365F-F640-F2572242B2FA}"/>
          </ac:grpSpMkLst>
        </pc:grpChg>
        <pc:grpChg chg="mod">
          <ac:chgData name="Phillip Kaufman" userId="c001b2a046940d7c" providerId="LiveId" clId="{5CB25B10-5B1C-4017-B167-ED3104435743}" dt="2024-05-14T07:13:28.265" v="842"/>
          <ac:grpSpMkLst>
            <pc:docMk/>
            <pc:sldMk cId="2372874198" sldId="954"/>
            <ac:grpSpMk id="12" creationId="{0A3264AA-6408-547E-1D8E-0F4B13581B5B}"/>
          </ac:grpSpMkLst>
        </pc:grpChg>
        <pc:grpChg chg="mod">
          <ac:chgData name="Phillip Kaufman" userId="c001b2a046940d7c" providerId="LiveId" clId="{5CB25B10-5B1C-4017-B167-ED3104435743}" dt="2024-05-14T07:13:28.265" v="842"/>
          <ac:grpSpMkLst>
            <pc:docMk/>
            <pc:sldMk cId="2372874198" sldId="954"/>
            <ac:grpSpMk id="20" creationId="{BE566893-5AA6-B34B-E316-80C1CC82BA1B}"/>
          </ac:grpSpMkLst>
        </pc:grpChg>
        <pc:grpChg chg="mod">
          <ac:chgData name="Phillip Kaufman" userId="c001b2a046940d7c" providerId="LiveId" clId="{5CB25B10-5B1C-4017-B167-ED3104435743}" dt="2024-05-14T07:13:28.265" v="842"/>
          <ac:grpSpMkLst>
            <pc:docMk/>
            <pc:sldMk cId="2372874198" sldId="954"/>
            <ac:grpSpMk id="28" creationId="{756B511B-7B1B-EE46-4929-9E2003B11177}"/>
          </ac:grpSpMkLst>
        </pc:grpChg>
        <pc:grpChg chg="mod">
          <ac:chgData name="Phillip Kaufman" userId="c001b2a046940d7c" providerId="LiveId" clId="{5CB25B10-5B1C-4017-B167-ED3104435743}" dt="2024-05-14T07:13:28.265" v="842"/>
          <ac:grpSpMkLst>
            <pc:docMk/>
            <pc:sldMk cId="2372874198" sldId="954"/>
            <ac:grpSpMk id="29" creationId="{801B5DCC-E3B5-3C76-44B0-9FCB6858EDE5}"/>
          </ac:grpSpMkLst>
        </pc:grpChg>
        <pc:grpChg chg="mod">
          <ac:chgData name="Phillip Kaufman" userId="c001b2a046940d7c" providerId="LiveId" clId="{5CB25B10-5B1C-4017-B167-ED3104435743}" dt="2024-05-14T07:13:28.265" v="842"/>
          <ac:grpSpMkLst>
            <pc:docMk/>
            <pc:sldMk cId="2372874198" sldId="954"/>
            <ac:grpSpMk id="30" creationId="{52A40FF3-25D2-5199-DB78-5C416A660D23}"/>
          </ac:grpSpMkLst>
        </pc:grpChg>
        <pc:grpChg chg="mod">
          <ac:chgData name="Phillip Kaufman" userId="c001b2a046940d7c" providerId="LiveId" clId="{5CB25B10-5B1C-4017-B167-ED3104435743}" dt="2024-05-14T07:13:28.265" v="842"/>
          <ac:grpSpMkLst>
            <pc:docMk/>
            <pc:sldMk cId="2372874198" sldId="954"/>
            <ac:grpSpMk id="65" creationId="{D462D4DE-A928-99EE-333B-C7DFA474B3B4}"/>
          </ac:grpSpMkLst>
        </pc:grpChg>
        <pc:cxnChg chg="mod">
          <ac:chgData name="Phillip Kaufman" userId="c001b2a046940d7c" providerId="LiveId" clId="{5CB25B10-5B1C-4017-B167-ED3104435743}" dt="2024-05-14T07:13:28.265" v="842"/>
          <ac:cxnSpMkLst>
            <pc:docMk/>
            <pc:sldMk cId="2372874198" sldId="954"/>
            <ac:cxnSpMk id="17" creationId="{EF4F2354-F68E-6902-6481-9AE19760C342}"/>
          </ac:cxnSpMkLst>
        </pc:cxnChg>
        <pc:cxnChg chg="mod">
          <ac:chgData name="Phillip Kaufman" userId="c001b2a046940d7c" providerId="LiveId" clId="{5CB25B10-5B1C-4017-B167-ED3104435743}" dt="2024-05-14T07:13:28.265" v="842"/>
          <ac:cxnSpMkLst>
            <pc:docMk/>
            <pc:sldMk cId="2372874198" sldId="954"/>
            <ac:cxnSpMk id="18" creationId="{99EEC7DC-2774-F4E5-2DE5-C683CB213608}"/>
          </ac:cxnSpMkLst>
        </pc:cxnChg>
        <pc:cxnChg chg="mod">
          <ac:chgData name="Phillip Kaufman" userId="c001b2a046940d7c" providerId="LiveId" clId="{5CB25B10-5B1C-4017-B167-ED3104435743}" dt="2024-05-14T07:13:28.265" v="842"/>
          <ac:cxnSpMkLst>
            <pc:docMk/>
            <pc:sldMk cId="2372874198" sldId="954"/>
            <ac:cxnSpMk id="25" creationId="{65694112-0CCA-AE0E-516D-9E479197C790}"/>
          </ac:cxnSpMkLst>
        </pc:cxnChg>
        <pc:cxnChg chg="mod">
          <ac:chgData name="Phillip Kaufman" userId="c001b2a046940d7c" providerId="LiveId" clId="{5CB25B10-5B1C-4017-B167-ED3104435743}" dt="2024-05-14T07:13:28.265" v="842"/>
          <ac:cxnSpMkLst>
            <pc:docMk/>
            <pc:sldMk cId="2372874198" sldId="954"/>
            <ac:cxnSpMk id="26" creationId="{8A8155E5-6440-EE87-BAFF-C973F78EEE2E}"/>
          </ac:cxnSpMkLst>
        </pc:cxnChg>
        <pc:cxnChg chg="mod">
          <ac:chgData name="Phillip Kaufman" userId="c001b2a046940d7c" providerId="LiveId" clId="{5CB25B10-5B1C-4017-B167-ED3104435743}" dt="2024-05-14T07:13:28.265" v="842"/>
          <ac:cxnSpMkLst>
            <pc:docMk/>
            <pc:sldMk cId="2372874198" sldId="954"/>
            <ac:cxnSpMk id="31" creationId="{2385DECB-4922-685B-D6B3-0191E320D2E7}"/>
          </ac:cxnSpMkLst>
        </pc:cxnChg>
        <pc:cxnChg chg="mod">
          <ac:chgData name="Phillip Kaufman" userId="c001b2a046940d7c" providerId="LiveId" clId="{5CB25B10-5B1C-4017-B167-ED3104435743}" dt="2024-05-14T07:13:28.265" v="842"/>
          <ac:cxnSpMkLst>
            <pc:docMk/>
            <pc:sldMk cId="2372874198" sldId="954"/>
            <ac:cxnSpMk id="32" creationId="{48EC2E6B-D359-76DD-2CA2-E1136050D507}"/>
          </ac:cxnSpMkLst>
        </pc:cxnChg>
        <pc:cxnChg chg="mod">
          <ac:chgData name="Phillip Kaufman" userId="c001b2a046940d7c" providerId="LiveId" clId="{5CB25B10-5B1C-4017-B167-ED3104435743}" dt="2024-05-14T07:13:28.265" v="842"/>
          <ac:cxnSpMkLst>
            <pc:docMk/>
            <pc:sldMk cId="2372874198" sldId="954"/>
            <ac:cxnSpMk id="33" creationId="{8F157543-DF8D-995D-F518-B56990510DAD}"/>
          </ac:cxnSpMkLst>
        </pc:cxnChg>
        <pc:cxnChg chg="mod">
          <ac:chgData name="Phillip Kaufman" userId="c001b2a046940d7c" providerId="LiveId" clId="{5CB25B10-5B1C-4017-B167-ED3104435743}" dt="2024-05-14T07:13:28.265" v="842"/>
          <ac:cxnSpMkLst>
            <pc:docMk/>
            <pc:sldMk cId="2372874198" sldId="954"/>
            <ac:cxnSpMk id="34" creationId="{5C16A66D-B09F-3FF0-2791-03E19D9CD59D}"/>
          </ac:cxnSpMkLst>
        </pc:cxnChg>
        <pc:cxnChg chg="mod">
          <ac:chgData name="Phillip Kaufman" userId="c001b2a046940d7c" providerId="LiveId" clId="{5CB25B10-5B1C-4017-B167-ED3104435743}" dt="2024-05-14T07:13:28.265" v="842"/>
          <ac:cxnSpMkLst>
            <pc:docMk/>
            <pc:sldMk cId="2372874198" sldId="954"/>
            <ac:cxnSpMk id="35" creationId="{D374C63D-98DD-9A23-51DA-84A0E775A72D}"/>
          </ac:cxnSpMkLst>
        </pc:cxnChg>
        <pc:cxnChg chg="mod">
          <ac:chgData name="Phillip Kaufman" userId="c001b2a046940d7c" providerId="LiveId" clId="{5CB25B10-5B1C-4017-B167-ED3104435743}" dt="2024-05-14T07:13:28.265" v="842"/>
          <ac:cxnSpMkLst>
            <pc:docMk/>
            <pc:sldMk cId="2372874198" sldId="954"/>
            <ac:cxnSpMk id="36" creationId="{70CE7182-CFF2-0428-C5B1-F57D4E672E83}"/>
          </ac:cxnSpMkLst>
        </pc:cxnChg>
        <pc:cxnChg chg="mod">
          <ac:chgData name="Phillip Kaufman" userId="c001b2a046940d7c" providerId="LiveId" clId="{5CB25B10-5B1C-4017-B167-ED3104435743}" dt="2024-05-14T07:13:28.265" v="842"/>
          <ac:cxnSpMkLst>
            <pc:docMk/>
            <pc:sldMk cId="2372874198" sldId="954"/>
            <ac:cxnSpMk id="37" creationId="{6FDADD84-8963-85BD-23C3-B03C99BDD3C2}"/>
          </ac:cxnSpMkLst>
        </pc:cxnChg>
        <pc:cxnChg chg="mod">
          <ac:chgData name="Phillip Kaufman" userId="c001b2a046940d7c" providerId="LiveId" clId="{5CB25B10-5B1C-4017-B167-ED3104435743}" dt="2024-05-14T07:13:28.265" v="842"/>
          <ac:cxnSpMkLst>
            <pc:docMk/>
            <pc:sldMk cId="2372874198" sldId="954"/>
            <ac:cxnSpMk id="38" creationId="{C2F3D417-43C8-2E34-0623-9538B11306C6}"/>
          </ac:cxnSpMkLst>
        </pc:cxnChg>
        <pc:cxnChg chg="mod">
          <ac:chgData name="Phillip Kaufman" userId="c001b2a046940d7c" providerId="LiveId" clId="{5CB25B10-5B1C-4017-B167-ED3104435743}" dt="2024-05-14T07:13:28.265" v="842"/>
          <ac:cxnSpMkLst>
            <pc:docMk/>
            <pc:sldMk cId="2372874198" sldId="954"/>
            <ac:cxnSpMk id="39" creationId="{F9BF2A2A-2850-EBCF-0B17-0452916D76B5}"/>
          </ac:cxnSpMkLst>
        </pc:cxnChg>
        <pc:cxnChg chg="mod">
          <ac:chgData name="Phillip Kaufman" userId="c001b2a046940d7c" providerId="LiveId" clId="{5CB25B10-5B1C-4017-B167-ED3104435743}" dt="2024-05-14T07:13:28.265" v="842"/>
          <ac:cxnSpMkLst>
            <pc:docMk/>
            <pc:sldMk cId="2372874198" sldId="954"/>
            <ac:cxnSpMk id="40" creationId="{D803AA77-D5C7-ACE2-9D14-AC6FA30BE068}"/>
          </ac:cxnSpMkLst>
        </pc:cxnChg>
        <pc:cxnChg chg="mod">
          <ac:chgData name="Phillip Kaufman" userId="c001b2a046940d7c" providerId="LiveId" clId="{5CB25B10-5B1C-4017-B167-ED3104435743}" dt="2024-05-14T07:13:28.265" v="842"/>
          <ac:cxnSpMkLst>
            <pc:docMk/>
            <pc:sldMk cId="2372874198" sldId="954"/>
            <ac:cxnSpMk id="41" creationId="{18558997-8F3F-1247-58A9-1B699E5EE492}"/>
          </ac:cxnSpMkLst>
        </pc:cxnChg>
        <pc:cxnChg chg="mod">
          <ac:chgData name="Phillip Kaufman" userId="c001b2a046940d7c" providerId="LiveId" clId="{5CB25B10-5B1C-4017-B167-ED3104435743}" dt="2024-05-14T07:13:28.265" v="842"/>
          <ac:cxnSpMkLst>
            <pc:docMk/>
            <pc:sldMk cId="2372874198" sldId="954"/>
            <ac:cxnSpMk id="42" creationId="{4C6953A8-EB04-D7DA-309E-93BE566F9AD4}"/>
          </ac:cxnSpMkLst>
        </pc:cxnChg>
        <pc:cxnChg chg="mod">
          <ac:chgData name="Phillip Kaufman" userId="c001b2a046940d7c" providerId="LiveId" clId="{5CB25B10-5B1C-4017-B167-ED3104435743}" dt="2024-05-14T07:13:28.265" v="842"/>
          <ac:cxnSpMkLst>
            <pc:docMk/>
            <pc:sldMk cId="2372874198" sldId="954"/>
            <ac:cxnSpMk id="43" creationId="{AA099378-F74A-414B-9054-5CB7E0FDC3B3}"/>
          </ac:cxnSpMkLst>
        </pc:cxnChg>
        <pc:cxnChg chg="mod">
          <ac:chgData name="Phillip Kaufman" userId="c001b2a046940d7c" providerId="LiveId" clId="{5CB25B10-5B1C-4017-B167-ED3104435743}" dt="2024-05-14T07:13:28.265" v="842"/>
          <ac:cxnSpMkLst>
            <pc:docMk/>
            <pc:sldMk cId="2372874198" sldId="954"/>
            <ac:cxnSpMk id="44" creationId="{B8342CD6-2E3E-8C85-DE2F-498C6320428F}"/>
          </ac:cxnSpMkLst>
        </pc:cxnChg>
        <pc:cxnChg chg="mod">
          <ac:chgData name="Phillip Kaufman" userId="c001b2a046940d7c" providerId="LiveId" clId="{5CB25B10-5B1C-4017-B167-ED3104435743}" dt="2024-05-14T07:13:28.265" v="842"/>
          <ac:cxnSpMkLst>
            <pc:docMk/>
            <pc:sldMk cId="2372874198" sldId="954"/>
            <ac:cxnSpMk id="45" creationId="{FE583347-1811-BEDC-1A3B-F9767E140560}"/>
          </ac:cxnSpMkLst>
        </pc:cxnChg>
        <pc:cxnChg chg="mod">
          <ac:chgData name="Phillip Kaufman" userId="c001b2a046940d7c" providerId="LiveId" clId="{5CB25B10-5B1C-4017-B167-ED3104435743}" dt="2024-05-14T07:13:28.265" v="842"/>
          <ac:cxnSpMkLst>
            <pc:docMk/>
            <pc:sldMk cId="2372874198" sldId="954"/>
            <ac:cxnSpMk id="46" creationId="{5B30AB7A-773D-1323-DE3F-263A24758C23}"/>
          </ac:cxnSpMkLst>
        </pc:cxnChg>
        <pc:cxnChg chg="mod">
          <ac:chgData name="Phillip Kaufman" userId="c001b2a046940d7c" providerId="LiveId" clId="{5CB25B10-5B1C-4017-B167-ED3104435743}" dt="2024-05-14T07:13:28.265" v="842"/>
          <ac:cxnSpMkLst>
            <pc:docMk/>
            <pc:sldMk cId="2372874198" sldId="954"/>
            <ac:cxnSpMk id="47" creationId="{B2B0D0DF-14F6-7CA7-D219-686E07826E57}"/>
          </ac:cxnSpMkLst>
        </pc:cxnChg>
        <pc:cxnChg chg="mod">
          <ac:chgData name="Phillip Kaufman" userId="c001b2a046940d7c" providerId="LiveId" clId="{5CB25B10-5B1C-4017-B167-ED3104435743}" dt="2024-05-14T07:13:28.265" v="842"/>
          <ac:cxnSpMkLst>
            <pc:docMk/>
            <pc:sldMk cId="2372874198" sldId="954"/>
            <ac:cxnSpMk id="48" creationId="{3E8BBF0E-5D98-481D-5CDC-4A14F8BF809A}"/>
          </ac:cxnSpMkLst>
        </pc:cxnChg>
        <pc:cxnChg chg="mod">
          <ac:chgData name="Phillip Kaufman" userId="c001b2a046940d7c" providerId="LiveId" clId="{5CB25B10-5B1C-4017-B167-ED3104435743}" dt="2024-05-14T07:13:28.265" v="842"/>
          <ac:cxnSpMkLst>
            <pc:docMk/>
            <pc:sldMk cId="2372874198" sldId="954"/>
            <ac:cxnSpMk id="49" creationId="{873D15E8-2DB3-4BD4-ABAD-2593E6174B25}"/>
          </ac:cxnSpMkLst>
        </pc:cxnChg>
        <pc:cxnChg chg="mod">
          <ac:chgData name="Phillip Kaufman" userId="c001b2a046940d7c" providerId="LiveId" clId="{5CB25B10-5B1C-4017-B167-ED3104435743}" dt="2024-05-14T07:13:28.265" v="842"/>
          <ac:cxnSpMkLst>
            <pc:docMk/>
            <pc:sldMk cId="2372874198" sldId="954"/>
            <ac:cxnSpMk id="50" creationId="{9BE675C9-89D1-ACA3-EF3C-61829A0C6ADC}"/>
          </ac:cxnSpMkLst>
        </pc:cxnChg>
        <pc:cxnChg chg="mod">
          <ac:chgData name="Phillip Kaufman" userId="c001b2a046940d7c" providerId="LiveId" clId="{5CB25B10-5B1C-4017-B167-ED3104435743}" dt="2024-05-14T07:13:28.265" v="842"/>
          <ac:cxnSpMkLst>
            <pc:docMk/>
            <pc:sldMk cId="2372874198" sldId="954"/>
            <ac:cxnSpMk id="51" creationId="{ACE21514-9060-F5D8-C7D1-4FA86400AE95}"/>
          </ac:cxnSpMkLst>
        </pc:cxnChg>
        <pc:cxnChg chg="mod">
          <ac:chgData name="Phillip Kaufman" userId="c001b2a046940d7c" providerId="LiveId" clId="{5CB25B10-5B1C-4017-B167-ED3104435743}" dt="2024-05-14T07:13:28.265" v="842"/>
          <ac:cxnSpMkLst>
            <pc:docMk/>
            <pc:sldMk cId="2372874198" sldId="954"/>
            <ac:cxnSpMk id="52" creationId="{A22A87E9-B47D-CA1B-EC36-276AB6C818B0}"/>
          </ac:cxnSpMkLst>
        </pc:cxnChg>
        <pc:cxnChg chg="mod">
          <ac:chgData name="Phillip Kaufman" userId="c001b2a046940d7c" providerId="LiveId" clId="{5CB25B10-5B1C-4017-B167-ED3104435743}" dt="2024-05-14T07:13:28.265" v="842"/>
          <ac:cxnSpMkLst>
            <pc:docMk/>
            <pc:sldMk cId="2372874198" sldId="954"/>
            <ac:cxnSpMk id="53" creationId="{8BE93428-7115-5392-71ED-F1440F79BCE0}"/>
          </ac:cxnSpMkLst>
        </pc:cxnChg>
        <pc:cxnChg chg="mod">
          <ac:chgData name="Phillip Kaufman" userId="c001b2a046940d7c" providerId="LiveId" clId="{5CB25B10-5B1C-4017-B167-ED3104435743}" dt="2024-05-14T07:13:28.265" v="842"/>
          <ac:cxnSpMkLst>
            <pc:docMk/>
            <pc:sldMk cId="2372874198" sldId="954"/>
            <ac:cxnSpMk id="54" creationId="{4D64FE7C-93A1-680A-6898-2DB0B22B6425}"/>
          </ac:cxnSpMkLst>
        </pc:cxnChg>
        <pc:cxnChg chg="mod">
          <ac:chgData name="Phillip Kaufman" userId="c001b2a046940d7c" providerId="LiveId" clId="{5CB25B10-5B1C-4017-B167-ED3104435743}" dt="2024-05-14T07:13:28.265" v="842"/>
          <ac:cxnSpMkLst>
            <pc:docMk/>
            <pc:sldMk cId="2372874198" sldId="954"/>
            <ac:cxnSpMk id="55" creationId="{FEFD6DC0-77B4-3D06-2E97-83752536988C}"/>
          </ac:cxnSpMkLst>
        </pc:cxnChg>
        <pc:cxnChg chg="mod">
          <ac:chgData name="Phillip Kaufman" userId="c001b2a046940d7c" providerId="LiveId" clId="{5CB25B10-5B1C-4017-B167-ED3104435743}" dt="2024-05-14T07:13:28.265" v="842"/>
          <ac:cxnSpMkLst>
            <pc:docMk/>
            <pc:sldMk cId="2372874198" sldId="954"/>
            <ac:cxnSpMk id="56" creationId="{4315B5D0-6F76-2E49-E97C-CF0A10FE0FD0}"/>
          </ac:cxnSpMkLst>
        </pc:cxnChg>
        <pc:cxnChg chg="mod">
          <ac:chgData name="Phillip Kaufman" userId="c001b2a046940d7c" providerId="LiveId" clId="{5CB25B10-5B1C-4017-B167-ED3104435743}" dt="2024-05-14T07:13:28.265" v="842"/>
          <ac:cxnSpMkLst>
            <pc:docMk/>
            <pc:sldMk cId="2372874198" sldId="954"/>
            <ac:cxnSpMk id="57" creationId="{17E76F80-FB1D-625E-3616-DC03B899EF2B}"/>
          </ac:cxnSpMkLst>
        </pc:cxnChg>
        <pc:cxnChg chg="mod">
          <ac:chgData name="Phillip Kaufman" userId="c001b2a046940d7c" providerId="LiveId" clId="{5CB25B10-5B1C-4017-B167-ED3104435743}" dt="2024-05-14T07:13:28.265" v="842"/>
          <ac:cxnSpMkLst>
            <pc:docMk/>
            <pc:sldMk cId="2372874198" sldId="954"/>
            <ac:cxnSpMk id="58" creationId="{B20B6E7C-6B50-8B6C-ACA5-779CA0752898}"/>
          </ac:cxnSpMkLst>
        </pc:cxnChg>
        <pc:cxnChg chg="mod">
          <ac:chgData name="Phillip Kaufman" userId="c001b2a046940d7c" providerId="LiveId" clId="{5CB25B10-5B1C-4017-B167-ED3104435743}" dt="2024-05-14T07:13:28.265" v="842"/>
          <ac:cxnSpMkLst>
            <pc:docMk/>
            <pc:sldMk cId="2372874198" sldId="954"/>
            <ac:cxnSpMk id="59" creationId="{D0D04CD6-A4D1-A81C-F867-B0B56B4F0602}"/>
          </ac:cxnSpMkLst>
        </pc:cxnChg>
        <pc:cxnChg chg="mod">
          <ac:chgData name="Phillip Kaufman" userId="c001b2a046940d7c" providerId="LiveId" clId="{5CB25B10-5B1C-4017-B167-ED3104435743}" dt="2024-05-14T07:13:28.265" v="842"/>
          <ac:cxnSpMkLst>
            <pc:docMk/>
            <pc:sldMk cId="2372874198" sldId="954"/>
            <ac:cxnSpMk id="60" creationId="{B88E505F-E609-ABEC-2B6B-97F3062306C8}"/>
          </ac:cxnSpMkLst>
        </pc:cxnChg>
        <pc:cxnChg chg="mod">
          <ac:chgData name="Phillip Kaufman" userId="c001b2a046940d7c" providerId="LiveId" clId="{5CB25B10-5B1C-4017-B167-ED3104435743}" dt="2024-05-14T07:13:28.265" v="842"/>
          <ac:cxnSpMkLst>
            <pc:docMk/>
            <pc:sldMk cId="2372874198" sldId="954"/>
            <ac:cxnSpMk id="61" creationId="{4513C779-E587-5883-8EBC-802ED4CFA7BF}"/>
          </ac:cxnSpMkLst>
        </pc:cxnChg>
        <pc:cxnChg chg="mod">
          <ac:chgData name="Phillip Kaufman" userId="c001b2a046940d7c" providerId="LiveId" clId="{5CB25B10-5B1C-4017-B167-ED3104435743}" dt="2024-05-14T07:13:28.265" v="842"/>
          <ac:cxnSpMkLst>
            <pc:docMk/>
            <pc:sldMk cId="2372874198" sldId="954"/>
            <ac:cxnSpMk id="62" creationId="{CE265321-4BD5-39A3-4E89-4E9E6F60B0B5}"/>
          </ac:cxnSpMkLst>
        </pc:cxnChg>
        <pc:cxnChg chg="mod">
          <ac:chgData name="Phillip Kaufman" userId="c001b2a046940d7c" providerId="LiveId" clId="{5CB25B10-5B1C-4017-B167-ED3104435743}" dt="2024-05-14T07:13:28.265" v="842"/>
          <ac:cxnSpMkLst>
            <pc:docMk/>
            <pc:sldMk cId="2372874198" sldId="954"/>
            <ac:cxnSpMk id="66" creationId="{EB620C02-EEE3-8AC8-0315-D495416F5003}"/>
          </ac:cxnSpMkLst>
        </pc:cxnChg>
        <pc:cxnChg chg="mod">
          <ac:chgData name="Phillip Kaufman" userId="c001b2a046940d7c" providerId="LiveId" clId="{5CB25B10-5B1C-4017-B167-ED3104435743}" dt="2024-05-14T07:13:28.265" v="842"/>
          <ac:cxnSpMkLst>
            <pc:docMk/>
            <pc:sldMk cId="2372874198" sldId="954"/>
            <ac:cxnSpMk id="67" creationId="{56801C7C-9977-B017-9E75-82B926181F6B}"/>
          </ac:cxnSpMkLst>
        </pc:cxnChg>
      </pc:sldChg>
      <pc:sldChg chg="addSp delSp modSp mod">
        <pc:chgData name="Phillip Kaufman" userId="c001b2a046940d7c" providerId="LiveId" clId="{5CB25B10-5B1C-4017-B167-ED3104435743}" dt="2024-05-29T06:24:00.101" v="9418" actId="1076"/>
        <pc:sldMkLst>
          <pc:docMk/>
          <pc:sldMk cId="3289506844" sldId="955"/>
        </pc:sldMkLst>
        <pc:spChg chg="mod">
          <ac:chgData name="Phillip Kaufman" userId="c001b2a046940d7c" providerId="LiveId" clId="{5CB25B10-5B1C-4017-B167-ED3104435743}" dt="2024-05-15T06:32:22.511" v="1152" actId="255"/>
          <ac:spMkLst>
            <pc:docMk/>
            <pc:sldMk cId="3289506844" sldId="955"/>
            <ac:spMk id="4" creationId="{68656457-9A7F-27AB-CC62-A88653A8B75F}"/>
          </ac:spMkLst>
        </pc:spChg>
        <pc:spChg chg="mod">
          <ac:chgData name="Phillip Kaufman" userId="c001b2a046940d7c" providerId="LiveId" clId="{5CB25B10-5B1C-4017-B167-ED3104435743}" dt="2024-05-15T06:32:35.429" v="1158" actId="1076"/>
          <ac:spMkLst>
            <pc:docMk/>
            <pc:sldMk cId="3289506844" sldId="955"/>
            <ac:spMk id="5" creationId="{02EDCDAC-60A1-AE6A-DC54-8DD7438633A6}"/>
          </ac:spMkLst>
        </pc:spChg>
        <pc:spChg chg="add">
          <ac:chgData name="Phillip Kaufman" userId="c001b2a046940d7c" providerId="LiveId" clId="{5CB25B10-5B1C-4017-B167-ED3104435743}" dt="2024-05-15T00:31:38.927" v="947"/>
          <ac:spMkLst>
            <pc:docMk/>
            <pc:sldMk cId="3289506844" sldId="955"/>
            <ac:spMk id="6" creationId="{260E26C8-636B-7122-2382-AE73A8A5341A}"/>
          </ac:spMkLst>
        </pc:spChg>
        <pc:spChg chg="add mod">
          <ac:chgData name="Phillip Kaufman" userId="c001b2a046940d7c" providerId="LiveId" clId="{5CB25B10-5B1C-4017-B167-ED3104435743}" dt="2024-05-21T05:19:42.553" v="5440" actId="1076"/>
          <ac:spMkLst>
            <pc:docMk/>
            <pc:sldMk cId="3289506844" sldId="955"/>
            <ac:spMk id="6" creationId="{2BEC5AC6-FCBF-B84B-6D80-C7FD36DF3A80}"/>
          </ac:spMkLst>
        </pc:spChg>
        <pc:spChg chg="mod">
          <ac:chgData name="Phillip Kaufman" userId="c001b2a046940d7c" providerId="LiveId" clId="{5CB25B10-5B1C-4017-B167-ED3104435743}" dt="2024-05-15T06:32:37.454" v="1159" actId="1076"/>
          <ac:spMkLst>
            <pc:docMk/>
            <pc:sldMk cId="3289506844" sldId="955"/>
            <ac:spMk id="7" creationId="{E226828A-2FCE-B35E-677F-111701BC2331}"/>
          </ac:spMkLst>
        </pc:spChg>
        <pc:spChg chg="add del mod">
          <ac:chgData name="Phillip Kaufman" userId="c001b2a046940d7c" providerId="LiveId" clId="{5CB25B10-5B1C-4017-B167-ED3104435743}" dt="2024-05-29T01:24:19.697" v="9156" actId="478"/>
          <ac:spMkLst>
            <pc:docMk/>
            <pc:sldMk cId="3289506844" sldId="955"/>
            <ac:spMk id="9" creationId="{6CA98CD5-3DB7-ED02-E147-39C5D8F17F8F}"/>
          </ac:spMkLst>
        </pc:spChg>
        <pc:spChg chg="add mod">
          <ac:chgData name="Phillip Kaufman" userId="c001b2a046940d7c" providerId="LiveId" clId="{5CB25B10-5B1C-4017-B167-ED3104435743}" dt="2024-05-15T00:31:48.263" v="950" actId="14100"/>
          <ac:spMkLst>
            <pc:docMk/>
            <pc:sldMk cId="3289506844" sldId="955"/>
            <ac:spMk id="9" creationId="{75A114D7-77AE-E503-3470-D4940413F2CB}"/>
          </ac:spMkLst>
        </pc:spChg>
        <pc:spChg chg="add del mod">
          <ac:chgData name="Phillip Kaufman" userId="c001b2a046940d7c" providerId="LiveId" clId="{5CB25B10-5B1C-4017-B167-ED3104435743}" dt="2024-05-29T01:24:20.300" v="9157" actId="478"/>
          <ac:spMkLst>
            <pc:docMk/>
            <pc:sldMk cId="3289506844" sldId="955"/>
            <ac:spMk id="10" creationId="{9458F193-FF33-4937-3134-6E2D5477EB0B}"/>
          </ac:spMkLst>
        </pc:spChg>
        <pc:spChg chg="add mod">
          <ac:chgData name="Phillip Kaufman" userId="c001b2a046940d7c" providerId="LiveId" clId="{5CB25B10-5B1C-4017-B167-ED3104435743}" dt="2024-05-15T06:39:59.744" v="1248" actId="1076"/>
          <ac:spMkLst>
            <pc:docMk/>
            <pc:sldMk cId="3289506844" sldId="955"/>
            <ac:spMk id="12" creationId="{E18CB0D5-B47D-6294-DBA3-4D14120BCCF7}"/>
          </ac:spMkLst>
        </pc:spChg>
        <pc:spChg chg="add mod">
          <ac:chgData name="Phillip Kaufman" userId="c001b2a046940d7c" providerId="LiveId" clId="{5CB25B10-5B1C-4017-B167-ED3104435743}" dt="2024-05-21T05:19:15.576" v="5435"/>
          <ac:spMkLst>
            <pc:docMk/>
            <pc:sldMk cId="3289506844" sldId="955"/>
            <ac:spMk id="13" creationId="{B858AC0B-0D73-6039-A843-17CB1EB9FEA0}"/>
          </ac:spMkLst>
        </pc:spChg>
        <pc:spChg chg="add mod">
          <ac:chgData name="Phillip Kaufman" userId="c001b2a046940d7c" providerId="LiveId" clId="{5CB25B10-5B1C-4017-B167-ED3104435743}" dt="2024-05-21T05:19:18.509" v="5436"/>
          <ac:spMkLst>
            <pc:docMk/>
            <pc:sldMk cId="3289506844" sldId="955"/>
            <ac:spMk id="14" creationId="{5BE9B570-61EF-E214-298E-471C0D0DBD08}"/>
          </ac:spMkLst>
        </pc:spChg>
        <pc:spChg chg="add del mod">
          <ac:chgData name="Phillip Kaufman" userId="c001b2a046940d7c" providerId="LiveId" clId="{5CB25B10-5B1C-4017-B167-ED3104435743}" dt="2024-05-15T06:39:55.410" v="1246" actId="21"/>
          <ac:spMkLst>
            <pc:docMk/>
            <pc:sldMk cId="3289506844" sldId="955"/>
            <ac:spMk id="15" creationId="{0A47D3EF-447D-13B3-96A9-81261502FB96}"/>
          </ac:spMkLst>
        </pc:spChg>
        <pc:picChg chg="add del mod modCrop">
          <ac:chgData name="Phillip Kaufman" userId="c001b2a046940d7c" providerId="LiveId" clId="{5CB25B10-5B1C-4017-B167-ED3104435743}" dt="2024-05-21T05:19:46.072" v="5442" actId="478"/>
          <ac:picMkLst>
            <pc:docMk/>
            <pc:sldMk cId="3289506844" sldId="955"/>
            <ac:picMk id="11" creationId="{A3ACCFC6-5B95-3AAB-ECE6-20E64CEF8158}"/>
          </ac:picMkLst>
        </pc:picChg>
        <pc:picChg chg="add del mod">
          <ac:chgData name="Phillip Kaufman" userId="c001b2a046940d7c" providerId="LiveId" clId="{5CB25B10-5B1C-4017-B167-ED3104435743}" dt="2024-05-15T06:28:09.379" v="1057" actId="478"/>
          <ac:picMkLst>
            <pc:docMk/>
            <pc:sldMk cId="3289506844" sldId="955"/>
            <ac:picMk id="13" creationId="{F7DF87E3-5D57-7675-603D-D441C3B83849}"/>
          </ac:picMkLst>
        </pc:picChg>
        <pc:picChg chg="add del mod">
          <ac:chgData name="Phillip Kaufman" userId="c001b2a046940d7c" providerId="LiveId" clId="{5CB25B10-5B1C-4017-B167-ED3104435743}" dt="2024-05-15T06:39:55.410" v="1246" actId="21"/>
          <ac:picMkLst>
            <pc:docMk/>
            <pc:sldMk cId="3289506844" sldId="955"/>
            <ac:picMk id="14" creationId="{5E741F73-AD21-F915-982C-ECFA33060A9C}"/>
          </ac:picMkLst>
        </pc:picChg>
        <pc:picChg chg="add mod">
          <ac:chgData name="Phillip Kaufman" userId="c001b2a046940d7c" providerId="LiveId" clId="{5CB25B10-5B1C-4017-B167-ED3104435743}" dt="2024-05-29T06:23:55.001" v="9416" actId="1076"/>
          <ac:picMkLst>
            <pc:docMk/>
            <pc:sldMk cId="3289506844" sldId="955"/>
            <ac:picMk id="15" creationId="{66C9ED97-C5C4-340C-67E8-45E2AFEC74A6}"/>
          </ac:picMkLst>
        </pc:picChg>
        <pc:picChg chg="add mod">
          <ac:chgData name="Phillip Kaufman" userId="c001b2a046940d7c" providerId="LiveId" clId="{5CB25B10-5B1C-4017-B167-ED3104435743}" dt="2024-05-29T06:24:00.101" v="9418" actId="1076"/>
          <ac:picMkLst>
            <pc:docMk/>
            <pc:sldMk cId="3289506844" sldId="955"/>
            <ac:picMk id="18" creationId="{4A30D5C1-8A64-AD7B-B6EA-98379188F8B4}"/>
          </ac:picMkLst>
        </pc:picChg>
      </pc:sldChg>
      <pc:sldChg chg="addSp delSp modSp del mod">
        <pc:chgData name="Phillip Kaufman" userId="c001b2a046940d7c" providerId="LiveId" clId="{5CB25B10-5B1C-4017-B167-ED3104435743}" dt="2024-05-15T21:30:26.280" v="1458" actId="47"/>
        <pc:sldMkLst>
          <pc:docMk/>
          <pc:sldMk cId="611190909" sldId="956"/>
        </pc:sldMkLst>
        <pc:spChg chg="mod">
          <ac:chgData name="Phillip Kaufman" userId="c001b2a046940d7c" providerId="LiveId" clId="{5CB25B10-5B1C-4017-B167-ED3104435743}" dt="2024-05-15T21:30:17.347" v="1456" actId="3064"/>
          <ac:spMkLst>
            <pc:docMk/>
            <pc:sldMk cId="611190909" sldId="956"/>
            <ac:spMk id="6" creationId="{5FE8170B-91FE-51F9-1F86-3B7F2E54264C}"/>
          </ac:spMkLst>
        </pc:spChg>
        <pc:spChg chg="add mod">
          <ac:chgData name="Phillip Kaufman" userId="c001b2a046940d7c" providerId="LiveId" clId="{5CB25B10-5B1C-4017-B167-ED3104435743}" dt="2024-05-15T21:30:17.270" v="1454" actId="1076"/>
          <ac:spMkLst>
            <pc:docMk/>
            <pc:sldMk cId="611190909" sldId="956"/>
            <ac:spMk id="7" creationId="{F3653E2C-656A-5BF2-29A9-6F3D173263E2}"/>
          </ac:spMkLst>
        </pc:spChg>
        <pc:spChg chg="add del mod">
          <ac:chgData name="Phillip Kaufman" userId="c001b2a046940d7c" providerId="LiveId" clId="{5CB25B10-5B1C-4017-B167-ED3104435743}" dt="2024-05-15T21:30:17.240" v="1453" actId="478"/>
          <ac:spMkLst>
            <pc:docMk/>
            <pc:sldMk cId="611190909" sldId="956"/>
            <ac:spMk id="8" creationId="{682FFE77-826D-8979-6044-DE5B24FBDD3F}"/>
          </ac:spMkLst>
        </pc:spChg>
        <pc:spChg chg="mod">
          <ac:chgData name="Phillip Kaufman" userId="c001b2a046940d7c" providerId="LiveId" clId="{5CB25B10-5B1C-4017-B167-ED3104435743}" dt="2024-05-15T21:30:05.891" v="1439" actId="1076"/>
          <ac:spMkLst>
            <pc:docMk/>
            <pc:sldMk cId="611190909" sldId="956"/>
            <ac:spMk id="9" creationId="{2A7EA6FA-8750-F5E2-BF9D-C47CE89BE1D0}"/>
          </ac:spMkLst>
        </pc:spChg>
        <pc:spChg chg="mod">
          <ac:chgData name="Phillip Kaufman" userId="c001b2a046940d7c" providerId="LiveId" clId="{5CB25B10-5B1C-4017-B167-ED3104435743}" dt="2024-05-15T21:30:05.638" v="1438" actId="1076"/>
          <ac:spMkLst>
            <pc:docMk/>
            <pc:sldMk cId="611190909" sldId="956"/>
            <ac:spMk id="10" creationId="{A0B572DD-BD48-372C-9089-0C25554C6283}"/>
          </ac:spMkLst>
        </pc:spChg>
        <pc:spChg chg="del">
          <ac:chgData name="Phillip Kaufman" userId="c001b2a046940d7c" providerId="LiveId" clId="{5CB25B10-5B1C-4017-B167-ED3104435743}" dt="2024-05-15T21:24:48.032" v="1344" actId="21"/>
          <ac:spMkLst>
            <pc:docMk/>
            <pc:sldMk cId="611190909" sldId="956"/>
            <ac:spMk id="21" creationId="{DF8A454A-336C-EF3F-66EA-2C2C84BB3C54}"/>
          </ac:spMkLst>
        </pc:spChg>
        <pc:grpChg chg="del">
          <ac:chgData name="Phillip Kaufman" userId="c001b2a046940d7c" providerId="LiveId" clId="{5CB25B10-5B1C-4017-B167-ED3104435743}" dt="2024-05-15T21:24:48.032" v="1344" actId="21"/>
          <ac:grpSpMkLst>
            <pc:docMk/>
            <pc:sldMk cId="611190909" sldId="956"/>
            <ac:grpSpMk id="11" creationId="{F890A726-9F96-13BA-03CB-1D2B15F20FA7}"/>
          </ac:grpSpMkLst>
        </pc:grpChg>
        <pc:picChg chg="add mod modCrop">
          <ac:chgData name="Phillip Kaufman" userId="c001b2a046940d7c" providerId="LiveId" clId="{5CB25B10-5B1C-4017-B167-ED3104435743}" dt="2024-05-15T21:30:17.270" v="1454" actId="1076"/>
          <ac:picMkLst>
            <pc:docMk/>
            <pc:sldMk cId="611190909" sldId="956"/>
            <ac:picMk id="5" creationId="{875A8F71-2C59-303F-E5F8-5D4FAD05420F}"/>
          </ac:picMkLst>
        </pc:picChg>
        <pc:cxnChg chg="mod">
          <ac:chgData name="Phillip Kaufman" userId="c001b2a046940d7c" providerId="LiveId" clId="{5CB25B10-5B1C-4017-B167-ED3104435743}" dt="2024-05-15T21:24:48.032" v="1344" actId="21"/>
          <ac:cxnSpMkLst>
            <pc:docMk/>
            <pc:sldMk cId="611190909" sldId="956"/>
            <ac:cxnSpMk id="19" creationId="{707EF4E8-113B-9F08-EBF3-77D59139F19C}"/>
          </ac:cxnSpMkLst>
        </pc:cxnChg>
      </pc:sldChg>
      <pc:sldChg chg="addSp delSp modSp mod modNotesTx">
        <pc:chgData name="Phillip Kaufman" userId="c001b2a046940d7c" providerId="LiveId" clId="{5CB25B10-5B1C-4017-B167-ED3104435743}" dt="2024-05-22T02:59:16.642" v="5540"/>
        <pc:sldMkLst>
          <pc:docMk/>
          <pc:sldMk cId="3790965183" sldId="957"/>
        </pc:sldMkLst>
        <pc:spChg chg="add del mod">
          <ac:chgData name="Phillip Kaufman" userId="c001b2a046940d7c" providerId="LiveId" clId="{5CB25B10-5B1C-4017-B167-ED3104435743}" dt="2024-05-15T21:32:16.996" v="1478" actId="1076"/>
          <ac:spMkLst>
            <pc:docMk/>
            <pc:sldMk cId="3790965183" sldId="957"/>
            <ac:spMk id="4" creationId="{E1A1F6D8-E622-CE8B-98E6-357986E58008}"/>
          </ac:spMkLst>
        </pc:spChg>
        <pc:spChg chg="mod">
          <ac:chgData name="Phillip Kaufman" userId="c001b2a046940d7c" providerId="LiveId" clId="{5CB25B10-5B1C-4017-B167-ED3104435743}" dt="2024-05-15T21:32:07.372" v="1471" actId="1076"/>
          <ac:spMkLst>
            <pc:docMk/>
            <pc:sldMk cId="3790965183" sldId="957"/>
            <ac:spMk id="5" creationId="{10AA1843-BC79-833D-60AA-6F923C70563B}"/>
          </ac:spMkLst>
        </pc:spChg>
        <pc:spChg chg="add mod">
          <ac:chgData name="Phillip Kaufman" userId="c001b2a046940d7c" providerId="LiveId" clId="{5CB25B10-5B1C-4017-B167-ED3104435743}" dt="2024-05-15T21:29:59.255" v="1429"/>
          <ac:spMkLst>
            <pc:docMk/>
            <pc:sldMk cId="3790965183" sldId="957"/>
            <ac:spMk id="6" creationId="{749791A6-FB1D-D1C1-895D-0936B2EA2925}"/>
          </ac:spMkLst>
        </pc:spChg>
        <pc:spChg chg="mod">
          <ac:chgData name="Phillip Kaufman" userId="c001b2a046940d7c" providerId="LiveId" clId="{5CB25B10-5B1C-4017-B167-ED3104435743}" dt="2024-05-15T21:31:57.654" v="1466" actId="1076"/>
          <ac:spMkLst>
            <pc:docMk/>
            <pc:sldMk cId="3790965183" sldId="957"/>
            <ac:spMk id="8" creationId="{682FFE77-826D-8979-6044-DE5B24FBDD3F}"/>
          </ac:spMkLst>
        </pc:spChg>
        <pc:spChg chg="add mod">
          <ac:chgData name="Phillip Kaufman" userId="c001b2a046940d7c" providerId="LiveId" clId="{5CB25B10-5B1C-4017-B167-ED3104435743}" dt="2024-05-15T22:10:22.193" v="1650" actId="122"/>
          <ac:spMkLst>
            <pc:docMk/>
            <pc:sldMk cId="3790965183" sldId="957"/>
            <ac:spMk id="9" creationId="{DF8A454A-336C-EF3F-66EA-2C2C84BB3C54}"/>
          </ac:spMkLst>
        </pc:spChg>
        <pc:spChg chg="add mod">
          <ac:chgData name="Phillip Kaufman" userId="c001b2a046940d7c" providerId="LiveId" clId="{5CB25B10-5B1C-4017-B167-ED3104435743}" dt="2024-05-15T21:30:44.369" v="1459"/>
          <ac:spMkLst>
            <pc:docMk/>
            <pc:sldMk cId="3790965183" sldId="957"/>
            <ac:spMk id="14" creationId="{135EA846-A7C3-5272-A8BA-960857766DBA}"/>
          </ac:spMkLst>
        </pc:spChg>
        <pc:spChg chg="add mod">
          <ac:chgData name="Phillip Kaufman" userId="c001b2a046940d7c" providerId="LiveId" clId="{5CB25B10-5B1C-4017-B167-ED3104435743}" dt="2024-05-15T21:30:44.369" v="1459"/>
          <ac:spMkLst>
            <pc:docMk/>
            <pc:sldMk cId="3790965183" sldId="957"/>
            <ac:spMk id="15" creationId="{78A7CBAF-5CB9-0FA8-59D2-FE8372B1BE2D}"/>
          </ac:spMkLst>
        </pc:spChg>
        <pc:spChg chg="add mod">
          <ac:chgData name="Phillip Kaufman" userId="c001b2a046940d7c" providerId="LiveId" clId="{5CB25B10-5B1C-4017-B167-ED3104435743}" dt="2024-05-15T21:30:44.369" v="1459"/>
          <ac:spMkLst>
            <pc:docMk/>
            <pc:sldMk cId="3790965183" sldId="957"/>
            <ac:spMk id="16" creationId="{F25D8EAB-0441-368F-1745-C5D63D7A74F0}"/>
          </ac:spMkLst>
        </pc:spChg>
        <pc:spChg chg="add mod">
          <ac:chgData name="Phillip Kaufman" userId="c001b2a046940d7c" providerId="LiveId" clId="{5CB25B10-5B1C-4017-B167-ED3104435743}" dt="2024-05-15T21:30:44.369" v="1459"/>
          <ac:spMkLst>
            <pc:docMk/>
            <pc:sldMk cId="3790965183" sldId="957"/>
            <ac:spMk id="17" creationId="{A2BC41AB-D1DE-4AA5-8F10-1FDC5460283B}"/>
          </ac:spMkLst>
        </pc:spChg>
        <pc:spChg chg="mod">
          <ac:chgData name="Phillip Kaufman" userId="c001b2a046940d7c" providerId="LiveId" clId="{5CB25B10-5B1C-4017-B167-ED3104435743}" dt="2024-05-22T02:59:13.358" v="5538"/>
          <ac:spMkLst>
            <pc:docMk/>
            <pc:sldMk cId="3790965183" sldId="957"/>
            <ac:spMk id="23" creationId="{8D71975B-BC4C-6701-945E-73635127E276}"/>
          </ac:spMkLst>
        </pc:spChg>
        <pc:spChg chg="mod">
          <ac:chgData name="Phillip Kaufman" userId="c001b2a046940d7c" providerId="LiveId" clId="{5CB25B10-5B1C-4017-B167-ED3104435743}" dt="2024-05-22T02:59:13.358" v="5538"/>
          <ac:spMkLst>
            <pc:docMk/>
            <pc:sldMk cId="3790965183" sldId="957"/>
            <ac:spMk id="24" creationId="{32AED0FB-8A6C-0382-C6F7-B29F5B33942E}"/>
          </ac:spMkLst>
        </pc:spChg>
        <pc:spChg chg="mod">
          <ac:chgData name="Phillip Kaufman" userId="c001b2a046940d7c" providerId="LiveId" clId="{5CB25B10-5B1C-4017-B167-ED3104435743}" dt="2024-05-22T02:59:13.358" v="5538"/>
          <ac:spMkLst>
            <pc:docMk/>
            <pc:sldMk cId="3790965183" sldId="957"/>
            <ac:spMk id="25" creationId="{A64421AC-23EA-4ECD-61CA-456A3223756D}"/>
          </ac:spMkLst>
        </pc:spChg>
        <pc:spChg chg="mod">
          <ac:chgData name="Phillip Kaufman" userId="c001b2a046940d7c" providerId="LiveId" clId="{5CB25B10-5B1C-4017-B167-ED3104435743}" dt="2024-05-22T02:59:13.358" v="5538"/>
          <ac:spMkLst>
            <pc:docMk/>
            <pc:sldMk cId="3790965183" sldId="957"/>
            <ac:spMk id="26" creationId="{A14F29D4-948C-DB45-B16F-C10643C1DE7F}"/>
          </ac:spMkLst>
        </pc:spChg>
        <pc:spChg chg="mod">
          <ac:chgData name="Phillip Kaufman" userId="c001b2a046940d7c" providerId="LiveId" clId="{5CB25B10-5B1C-4017-B167-ED3104435743}" dt="2024-05-22T02:59:16.642" v="5540"/>
          <ac:spMkLst>
            <pc:docMk/>
            <pc:sldMk cId="3790965183" sldId="957"/>
            <ac:spMk id="33" creationId="{9FD00B10-96F9-ECF1-067C-DB2149033084}"/>
          </ac:spMkLst>
        </pc:spChg>
        <pc:spChg chg="mod">
          <ac:chgData name="Phillip Kaufman" userId="c001b2a046940d7c" providerId="LiveId" clId="{5CB25B10-5B1C-4017-B167-ED3104435743}" dt="2024-05-22T02:59:16.642" v="5540"/>
          <ac:spMkLst>
            <pc:docMk/>
            <pc:sldMk cId="3790965183" sldId="957"/>
            <ac:spMk id="34" creationId="{2E5AEDCF-B5E6-0F2E-54A6-1E2BAFED957F}"/>
          </ac:spMkLst>
        </pc:spChg>
        <pc:spChg chg="mod">
          <ac:chgData name="Phillip Kaufman" userId="c001b2a046940d7c" providerId="LiveId" clId="{5CB25B10-5B1C-4017-B167-ED3104435743}" dt="2024-05-22T02:59:16.642" v="5540"/>
          <ac:spMkLst>
            <pc:docMk/>
            <pc:sldMk cId="3790965183" sldId="957"/>
            <ac:spMk id="35" creationId="{F4F30782-C809-F2A4-4F49-3F30F4A8531F}"/>
          </ac:spMkLst>
        </pc:spChg>
        <pc:spChg chg="mod">
          <ac:chgData name="Phillip Kaufman" userId="c001b2a046940d7c" providerId="LiveId" clId="{5CB25B10-5B1C-4017-B167-ED3104435743}" dt="2024-05-22T02:59:16.642" v="5540"/>
          <ac:spMkLst>
            <pc:docMk/>
            <pc:sldMk cId="3790965183" sldId="957"/>
            <ac:spMk id="36" creationId="{234CCC76-253C-9D14-6787-7E4E36957C1D}"/>
          </ac:spMkLst>
        </pc:spChg>
        <pc:grpChg chg="add mod">
          <ac:chgData name="Phillip Kaufman" userId="c001b2a046940d7c" providerId="LiveId" clId="{5CB25B10-5B1C-4017-B167-ED3104435743}" dt="2024-05-22T02:59:13.358" v="5538"/>
          <ac:grpSpMkLst>
            <pc:docMk/>
            <pc:sldMk cId="3790965183" sldId="957"/>
            <ac:grpSpMk id="6" creationId="{8D9107A0-24D2-BF7D-89AB-515045845818}"/>
          </ac:grpSpMkLst>
        </pc:grpChg>
        <pc:grpChg chg="add del mod">
          <ac:chgData name="Phillip Kaufman" userId="c001b2a046940d7c" providerId="LiveId" clId="{5CB25B10-5B1C-4017-B167-ED3104435743}" dt="2024-05-22T02:59:16.416" v="5539" actId="478"/>
          <ac:grpSpMkLst>
            <pc:docMk/>
            <pc:sldMk cId="3790965183" sldId="957"/>
            <ac:grpSpMk id="7" creationId="{F890A726-9F96-13BA-03CB-1D2B15F20FA7}"/>
          </ac:grpSpMkLst>
        </pc:grpChg>
        <pc:grpChg chg="add mod">
          <ac:chgData name="Phillip Kaufman" userId="c001b2a046940d7c" providerId="LiveId" clId="{5CB25B10-5B1C-4017-B167-ED3104435743}" dt="2024-05-22T02:59:16.642" v="5540"/>
          <ac:grpSpMkLst>
            <pc:docMk/>
            <pc:sldMk cId="3790965183" sldId="957"/>
            <ac:grpSpMk id="29" creationId="{EA0A6E81-9CF0-F4EA-05D1-98F1AE6FDF4C}"/>
          </ac:grpSpMkLst>
        </pc:grpChg>
        <pc:cxnChg chg="add mod">
          <ac:chgData name="Phillip Kaufman" userId="c001b2a046940d7c" providerId="LiveId" clId="{5CB25B10-5B1C-4017-B167-ED3104435743}" dt="2024-05-15T21:30:44.369" v="1459"/>
          <ac:cxnSpMkLst>
            <pc:docMk/>
            <pc:sldMk cId="3790965183" sldId="957"/>
            <ac:cxnSpMk id="10" creationId="{D4A37123-BCD9-3720-9E90-313EB2143895}"/>
          </ac:cxnSpMkLst>
        </pc:cxnChg>
        <pc:cxnChg chg="add mod">
          <ac:chgData name="Phillip Kaufman" userId="c001b2a046940d7c" providerId="LiveId" clId="{5CB25B10-5B1C-4017-B167-ED3104435743}" dt="2024-05-15T21:30:44.369" v="1459"/>
          <ac:cxnSpMkLst>
            <pc:docMk/>
            <pc:sldMk cId="3790965183" sldId="957"/>
            <ac:cxnSpMk id="12" creationId="{6509172A-5AF0-03AE-8722-10358DB824F6}"/>
          </ac:cxnSpMkLst>
        </pc:cxnChg>
        <pc:cxnChg chg="add mod">
          <ac:chgData name="Phillip Kaufman" userId="c001b2a046940d7c" providerId="LiveId" clId="{5CB25B10-5B1C-4017-B167-ED3104435743}" dt="2024-05-15T21:30:44.369" v="1459"/>
          <ac:cxnSpMkLst>
            <pc:docMk/>
            <pc:sldMk cId="3790965183" sldId="957"/>
            <ac:cxnSpMk id="13" creationId="{B8C0CF79-8964-3665-5075-0EB50D2E4764}"/>
          </ac:cxnSpMkLst>
        </pc:cxnChg>
        <pc:cxnChg chg="add mod">
          <ac:chgData name="Phillip Kaufman" userId="c001b2a046940d7c" providerId="LiveId" clId="{5CB25B10-5B1C-4017-B167-ED3104435743}" dt="2024-05-22T02:59:16.416" v="5539" actId="478"/>
          <ac:cxnSpMkLst>
            <pc:docMk/>
            <pc:sldMk cId="3790965183" sldId="957"/>
            <ac:cxnSpMk id="18" creationId="{707EF4E8-113B-9F08-EBF3-77D59139F19C}"/>
          </ac:cxnSpMkLst>
        </pc:cxnChg>
        <pc:cxnChg chg="add mod">
          <ac:chgData name="Phillip Kaufman" userId="c001b2a046940d7c" providerId="LiveId" clId="{5CB25B10-5B1C-4017-B167-ED3104435743}" dt="2024-05-15T21:30:44.369" v="1459"/>
          <ac:cxnSpMkLst>
            <pc:docMk/>
            <pc:sldMk cId="3790965183" sldId="957"/>
            <ac:cxnSpMk id="19" creationId="{E9AD28C0-0C34-717D-8C61-FFDDCFF41635}"/>
          </ac:cxnSpMkLst>
        </pc:cxnChg>
        <pc:cxnChg chg="mod">
          <ac:chgData name="Phillip Kaufman" userId="c001b2a046940d7c" providerId="LiveId" clId="{5CB25B10-5B1C-4017-B167-ED3104435743}" dt="2024-05-22T02:59:13.358" v="5538"/>
          <ac:cxnSpMkLst>
            <pc:docMk/>
            <pc:sldMk cId="3790965183" sldId="957"/>
            <ac:cxnSpMk id="20" creationId="{A8C41AC5-6C34-3886-C5AD-52A20F4F1C5E}"/>
          </ac:cxnSpMkLst>
        </pc:cxnChg>
        <pc:cxnChg chg="mod">
          <ac:chgData name="Phillip Kaufman" userId="c001b2a046940d7c" providerId="LiveId" clId="{5CB25B10-5B1C-4017-B167-ED3104435743}" dt="2024-05-22T02:59:13.358" v="5538"/>
          <ac:cxnSpMkLst>
            <pc:docMk/>
            <pc:sldMk cId="3790965183" sldId="957"/>
            <ac:cxnSpMk id="21" creationId="{7C03EF99-445E-A0E3-64F4-B973E6811675}"/>
          </ac:cxnSpMkLst>
        </pc:cxnChg>
        <pc:cxnChg chg="mod">
          <ac:chgData name="Phillip Kaufman" userId="c001b2a046940d7c" providerId="LiveId" clId="{5CB25B10-5B1C-4017-B167-ED3104435743}" dt="2024-05-22T02:59:13.358" v="5538"/>
          <ac:cxnSpMkLst>
            <pc:docMk/>
            <pc:sldMk cId="3790965183" sldId="957"/>
            <ac:cxnSpMk id="22" creationId="{ED3422FF-9954-BF54-1D3D-60CD969A4A80}"/>
          </ac:cxnSpMkLst>
        </pc:cxnChg>
        <pc:cxnChg chg="mod">
          <ac:chgData name="Phillip Kaufman" userId="c001b2a046940d7c" providerId="LiveId" clId="{5CB25B10-5B1C-4017-B167-ED3104435743}" dt="2024-05-22T02:59:13.358" v="5538"/>
          <ac:cxnSpMkLst>
            <pc:docMk/>
            <pc:sldMk cId="3790965183" sldId="957"/>
            <ac:cxnSpMk id="27" creationId="{E59D8837-A5AA-0C7D-61E1-ACA38E6A14D6}"/>
          </ac:cxnSpMkLst>
        </pc:cxnChg>
        <pc:cxnChg chg="mod">
          <ac:chgData name="Phillip Kaufman" userId="c001b2a046940d7c" providerId="LiveId" clId="{5CB25B10-5B1C-4017-B167-ED3104435743}" dt="2024-05-22T02:59:13.358" v="5538"/>
          <ac:cxnSpMkLst>
            <pc:docMk/>
            <pc:sldMk cId="3790965183" sldId="957"/>
            <ac:cxnSpMk id="28" creationId="{0CBF9DDE-460A-E2CA-C3F4-8DEC241FE070}"/>
          </ac:cxnSpMkLst>
        </pc:cxnChg>
        <pc:cxnChg chg="mod">
          <ac:chgData name="Phillip Kaufman" userId="c001b2a046940d7c" providerId="LiveId" clId="{5CB25B10-5B1C-4017-B167-ED3104435743}" dt="2024-05-22T02:59:16.642" v="5540"/>
          <ac:cxnSpMkLst>
            <pc:docMk/>
            <pc:sldMk cId="3790965183" sldId="957"/>
            <ac:cxnSpMk id="30" creationId="{CDCC0BA9-F631-21B9-13CA-40F108EFBB7A}"/>
          </ac:cxnSpMkLst>
        </pc:cxnChg>
        <pc:cxnChg chg="mod">
          <ac:chgData name="Phillip Kaufman" userId="c001b2a046940d7c" providerId="LiveId" clId="{5CB25B10-5B1C-4017-B167-ED3104435743}" dt="2024-05-22T02:59:16.642" v="5540"/>
          <ac:cxnSpMkLst>
            <pc:docMk/>
            <pc:sldMk cId="3790965183" sldId="957"/>
            <ac:cxnSpMk id="31" creationId="{14D2FB25-1C4F-0886-5222-3083A7EAB024}"/>
          </ac:cxnSpMkLst>
        </pc:cxnChg>
        <pc:cxnChg chg="mod">
          <ac:chgData name="Phillip Kaufman" userId="c001b2a046940d7c" providerId="LiveId" clId="{5CB25B10-5B1C-4017-B167-ED3104435743}" dt="2024-05-22T02:59:16.642" v="5540"/>
          <ac:cxnSpMkLst>
            <pc:docMk/>
            <pc:sldMk cId="3790965183" sldId="957"/>
            <ac:cxnSpMk id="32" creationId="{EF85EFF4-0F19-51C1-D59D-7F3D1EEFA2E4}"/>
          </ac:cxnSpMkLst>
        </pc:cxnChg>
        <pc:cxnChg chg="mod">
          <ac:chgData name="Phillip Kaufman" userId="c001b2a046940d7c" providerId="LiveId" clId="{5CB25B10-5B1C-4017-B167-ED3104435743}" dt="2024-05-22T02:59:16.642" v="5540"/>
          <ac:cxnSpMkLst>
            <pc:docMk/>
            <pc:sldMk cId="3790965183" sldId="957"/>
            <ac:cxnSpMk id="37" creationId="{6657FAF4-A60C-4CCE-C502-517CC1A34908}"/>
          </ac:cxnSpMkLst>
        </pc:cxnChg>
        <pc:cxnChg chg="mod">
          <ac:chgData name="Phillip Kaufman" userId="c001b2a046940d7c" providerId="LiveId" clId="{5CB25B10-5B1C-4017-B167-ED3104435743}" dt="2024-05-22T02:59:16.642" v="5540"/>
          <ac:cxnSpMkLst>
            <pc:docMk/>
            <pc:sldMk cId="3790965183" sldId="957"/>
            <ac:cxnSpMk id="38" creationId="{A59205E2-4BAA-B600-B029-C4EEED5A884D}"/>
          </ac:cxnSpMkLst>
        </pc:cxnChg>
      </pc:sldChg>
      <pc:sldChg chg="delSp modSp del mod">
        <pc:chgData name="Phillip Kaufman" userId="c001b2a046940d7c" providerId="LiveId" clId="{5CB25B10-5B1C-4017-B167-ED3104435743}" dt="2024-05-15T21:37:54.482" v="1593" actId="47"/>
        <pc:sldMkLst>
          <pc:docMk/>
          <pc:sldMk cId="4236300943" sldId="958"/>
        </pc:sldMkLst>
        <pc:spChg chg="del mod">
          <ac:chgData name="Phillip Kaufman" userId="c001b2a046940d7c" providerId="LiveId" clId="{5CB25B10-5B1C-4017-B167-ED3104435743}" dt="2024-05-15T21:35:16.625" v="1536" actId="21"/>
          <ac:spMkLst>
            <pc:docMk/>
            <pc:sldMk cId="4236300943" sldId="958"/>
            <ac:spMk id="6" creationId="{51146B94-5657-4FDA-4510-0E7EF09632CF}"/>
          </ac:spMkLst>
        </pc:spChg>
        <pc:spChg chg="del mod">
          <ac:chgData name="Phillip Kaufman" userId="c001b2a046940d7c" providerId="LiveId" clId="{5CB25B10-5B1C-4017-B167-ED3104435743}" dt="2024-05-15T21:35:16.625" v="1536" actId="21"/>
          <ac:spMkLst>
            <pc:docMk/>
            <pc:sldMk cId="4236300943" sldId="958"/>
            <ac:spMk id="7" creationId="{5F23C70B-871F-0244-3365-7AC718EBD72A}"/>
          </ac:spMkLst>
        </pc:spChg>
        <pc:spChg chg="del mod">
          <ac:chgData name="Phillip Kaufman" userId="c001b2a046940d7c" providerId="LiveId" clId="{5CB25B10-5B1C-4017-B167-ED3104435743}" dt="2024-05-15T21:35:16.625" v="1536" actId="21"/>
          <ac:spMkLst>
            <pc:docMk/>
            <pc:sldMk cId="4236300943" sldId="958"/>
            <ac:spMk id="8" creationId="{682FFE77-826D-8979-6044-DE5B24FBDD3F}"/>
          </ac:spMkLst>
        </pc:spChg>
        <pc:spChg chg="del mod">
          <ac:chgData name="Phillip Kaufman" userId="c001b2a046940d7c" providerId="LiveId" clId="{5CB25B10-5B1C-4017-B167-ED3104435743}" dt="2024-05-15T21:35:16.625" v="1536" actId="21"/>
          <ac:spMkLst>
            <pc:docMk/>
            <pc:sldMk cId="4236300943" sldId="958"/>
            <ac:spMk id="9" creationId="{046DA25F-F539-FD14-D3B9-ED018204CCBD}"/>
          </ac:spMkLst>
        </pc:spChg>
      </pc:sldChg>
      <pc:sldChg chg="addSp delSp modSp mod">
        <pc:chgData name="Phillip Kaufman" userId="c001b2a046940d7c" providerId="LiveId" clId="{5CB25B10-5B1C-4017-B167-ED3104435743}" dt="2024-05-29T01:25:18.945" v="9213" actId="1036"/>
        <pc:sldMkLst>
          <pc:docMk/>
          <pc:sldMk cId="1248410112" sldId="959"/>
        </pc:sldMkLst>
        <pc:spChg chg="mod">
          <ac:chgData name="Phillip Kaufman" userId="c001b2a046940d7c" providerId="LiveId" clId="{5CB25B10-5B1C-4017-B167-ED3104435743}" dt="2024-05-29T01:25:18.945" v="9213" actId="1036"/>
          <ac:spMkLst>
            <pc:docMk/>
            <pc:sldMk cId="1248410112" sldId="959"/>
            <ac:spMk id="4" creationId="{D565A1C6-3C78-EAE4-B43D-DF4EA8A18CAB}"/>
          </ac:spMkLst>
        </pc:spChg>
        <pc:spChg chg="add mod">
          <ac:chgData name="Phillip Kaufman" userId="c001b2a046940d7c" providerId="LiveId" clId="{5CB25B10-5B1C-4017-B167-ED3104435743}" dt="2024-05-29T01:24:51.618" v="9187" actId="1036"/>
          <ac:spMkLst>
            <pc:docMk/>
            <pc:sldMk cId="1248410112" sldId="959"/>
            <ac:spMk id="5" creationId="{9F7AD9E3-E411-1430-CE53-BAA16E7564EE}"/>
          </ac:spMkLst>
        </pc:spChg>
        <pc:spChg chg="mod">
          <ac:chgData name="Phillip Kaufman" userId="c001b2a046940d7c" providerId="LiveId" clId="{5CB25B10-5B1C-4017-B167-ED3104435743}" dt="2024-05-29T01:25:18.945" v="9213" actId="1036"/>
          <ac:spMkLst>
            <pc:docMk/>
            <pc:sldMk cId="1248410112" sldId="959"/>
            <ac:spMk id="6" creationId="{E6B89D25-1580-7F0B-E2DC-5CE2AF95CAE7}"/>
          </ac:spMkLst>
        </pc:spChg>
        <pc:spChg chg="del mod">
          <ac:chgData name="Phillip Kaufman" userId="c001b2a046940d7c" providerId="LiveId" clId="{5CB25B10-5B1C-4017-B167-ED3104435743}" dt="2024-05-28T01:45:58.892" v="9135" actId="478"/>
          <ac:spMkLst>
            <pc:docMk/>
            <pc:sldMk cId="1248410112" sldId="959"/>
            <ac:spMk id="8" creationId="{7202176E-AD5E-4EF3-48E0-89E9840E5D6E}"/>
          </ac:spMkLst>
        </pc:spChg>
        <pc:spChg chg="del mod">
          <ac:chgData name="Phillip Kaufman" userId="c001b2a046940d7c" providerId="LiveId" clId="{5CB25B10-5B1C-4017-B167-ED3104435743}" dt="2024-05-28T01:45:58.892" v="9135" actId="478"/>
          <ac:spMkLst>
            <pc:docMk/>
            <pc:sldMk cId="1248410112" sldId="959"/>
            <ac:spMk id="10" creationId="{5BC6551B-DBBF-5CCB-BBC5-4D59CB30A1AA}"/>
          </ac:spMkLst>
        </pc:spChg>
        <pc:spChg chg="mod">
          <ac:chgData name="Phillip Kaufman" userId="c001b2a046940d7c" providerId="LiveId" clId="{5CB25B10-5B1C-4017-B167-ED3104435743}" dt="2024-05-29T01:24:51.618" v="9187" actId="1036"/>
          <ac:spMkLst>
            <pc:docMk/>
            <pc:sldMk cId="1248410112" sldId="959"/>
            <ac:spMk id="11" creationId="{65489261-8296-6E86-DF27-67E71F379262}"/>
          </ac:spMkLst>
        </pc:spChg>
      </pc:sldChg>
      <pc:sldChg chg="addSp delSp modSp del mod ord">
        <pc:chgData name="Phillip Kaufman" userId="c001b2a046940d7c" providerId="LiveId" clId="{5CB25B10-5B1C-4017-B167-ED3104435743}" dt="2024-05-27T07:03:19.803" v="8296" actId="47"/>
        <pc:sldMkLst>
          <pc:docMk/>
          <pc:sldMk cId="2046117226" sldId="960"/>
        </pc:sldMkLst>
        <pc:spChg chg="mod">
          <ac:chgData name="Phillip Kaufman" userId="c001b2a046940d7c" providerId="LiveId" clId="{5CB25B10-5B1C-4017-B167-ED3104435743}" dt="2024-05-22T05:39:05.619" v="5589"/>
          <ac:spMkLst>
            <pc:docMk/>
            <pc:sldMk cId="2046117226" sldId="960"/>
            <ac:spMk id="2" creationId="{93270D8B-17BF-86FB-2D4C-C06C57518667}"/>
          </ac:spMkLst>
        </pc:spChg>
        <pc:spChg chg="add del mod">
          <ac:chgData name="Phillip Kaufman" userId="c001b2a046940d7c" providerId="LiveId" clId="{5CB25B10-5B1C-4017-B167-ED3104435743}" dt="2024-05-16T07:43:21.786" v="1726" actId="21"/>
          <ac:spMkLst>
            <pc:docMk/>
            <pc:sldMk cId="2046117226" sldId="960"/>
            <ac:spMk id="4" creationId="{77D13A9E-3606-2979-04AA-C3CBE762842C}"/>
          </ac:spMkLst>
        </pc:spChg>
        <pc:spChg chg="add mod">
          <ac:chgData name="Phillip Kaufman" userId="c001b2a046940d7c" providerId="LiveId" clId="{5CB25B10-5B1C-4017-B167-ED3104435743}" dt="2024-05-22T22:10:19.798" v="5972" actId="1076"/>
          <ac:spMkLst>
            <pc:docMk/>
            <pc:sldMk cId="2046117226" sldId="960"/>
            <ac:spMk id="4" creationId="{C906E049-146D-F806-8B8D-69CC4A13F9E6}"/>
          </ac:spMkLst>
        </pc:spChg>
        <pc:spChg chg="add del mod">
          <ac:chgData name="Phillip Kaufman" userId="c001b2a046940d7c" providerId="LiveId" clId="{5CB25B10-5B1C-4017-B167-ED3104435743}" dt="2024-05-22T22:10:38.682" v="5976" actId="478"/>
          <ac:spMkLst>
            <pc:docMk/>
            <pc:sldMk cId="2046117226" sldId="960"/>
            <ac:spMk id="5" creationId="{0F3F97DE-CF54-0DFF-3F9B-157091374DA1}"/>
          </ac:spMkLst>
        </pc:spChg>
        <pc:spChg chg="add del mod">
          <ac:chgData name="Phillip Kaufman" userId="c001b2a046940d7c" providerId="LiveId" clId="{5CB25B10-5B1C-4017-B167-ED3104435743}" dt="2024-05-22T05:34:44.460" v="5577" actId="21"/>
          <ac:spMkLst>
            <pc:docMk/>
            <pc:sldMk cId="2046117226" sldId="960"/>
            <ac:spMk id="6" creationId="{77D13A9E-3606-2979-04AA-C3CBE762842C}"/>
          </ac:spMkLst>
        </pc:spChg>
        <pc:spChg chg="del mod">
          <ac:chgData name="Phillip Kaufman" userId="c001b2a046940d7c" providerId="LiveId" clId="{5CB25B10-5B1C-4017-B167-ED3104435743}" dt="2024-05-22T05:43:43.042" v="5609" actId="478"/>
          <ac:spMkLst>
            <pc:docMk/>
            <pc:sldMk cId="2046117226" sldId="960"/>
            <ac:spMk id="7" creationId="{652A859A-92A0-88FD-A2B8-0FC2B864E1C9}"/>
          </ac:spMkLst>
        </pc:spChg>
        <pc:spChg chg="add del mod">
          <ac:chgData name="Phillip Kaufman" userId="c001b2a046940d7c" providerId="LiveId" clId="{5CB25B10-5B1C-4017-B167-ED3104435743}" dt="2024-05-22T22:10:46.735" v="5978" actId="478"/>
          <ac:spMkLst>
            <pc:docMk/>
            <pc:sldMk cId="2046117226" sldId="960"/>
            <ac:spMk id="8" creationId="{389A4F1F-0569-D967-BE75-7694298C451F}"/>
          </ac:spMkLst>
        </pc:spChg>
        <pc:spChg chg="del mod">
          <ac:chgData name="Phillip Kaufman" userId="c001b2a046940d7c" providerId="LiveId" clId="{5CB25B10-5B1C-4017-B167-ED3104435743}" dt="2024-05-22T05:34:53.429" v="5579" actId="21"/>
          <ac:spMkLst>
            <pc:docMk/>
            <pc:sldMk cId="2046117226" sldId="960"/>
            <ac:spMk id="8" creationId="{C906E049-146D-F806-8B8D-69CC4A13F9E6}"/>
          </ac:spMkLst>
        </pc:spChg>
        <pc:spChg chg="add mod">
          <ac:chgData name="Phillip Kaufman" userId="c001b2a046940d7c" providerId="LiveId" clId="{5CB25B10-5B1C-4017-B167-ED3104435743}" dt="2024-05-22T22:10:56.761" v="5981" actId="12788"/>
          <ac:spMkLst>
            <pc:docMk/>
            <pc:sldMk cId="2046117226" sldId="960"/>
            <ac:spMk id="9" creationId="{F1A3099D-FDAB-3EFF-D680-2E012853C4C0}"/>
          </ac:spMkLst>
        </pc:spChg>
        <pc:spChg chg="del mod">
          <ac:chgData name="Phillip Kaufman" userId="c001b2a046940d7c" providerId="LiveId" clId="{5CB25B10-5B1C-4017-B167-ED3104435743}" dt="2024-05-22T05:34:44.460" v="5577" actId="21"/>
          <ac:spMkLst>
            <pc:docMk/>
            <pc:sldMk cId="2046117226" sldId="960"/>
            <ac:spMk id="14" creationId="{96CEE855-9860-5FB6-D547-12813A6F2AD9}"/>
          </ac:spMkLst>
        </pc:spChg>
        <pc:spChg chg="add mod">
          <ac:chgData name="Phillip Kaufman" userId="c001b2a046940d7c" providerId="LiveId" clId="{5CB25B10-5B1C-4017-B167-ED3104435743}" dt="2024-05-22T22:09:55.335" v="5968" actId="164"/>
          <ac:spMkLst>
            <pc:docMk/>
            <pc:sldMk cId="2046117226" sldId="960"/>
            <ac:spMk id="17" creationId="{2AE7C604-82E1-22E4-5BA3-CF004E319064}"/>
          </ac:spMkLst>
        </pc:spChg>
        <pc:spChg chg="add mod">
          <ac:chgData name="Phillip Kaufman" userId="c001b2a046940d7c" providerId="LiveId" clId="{5CB25B10-5B1C-4017-B167-ED3104435743}" dt="2024-05-22T22:09:55.335" v="5968" actId="164"/>
          <ac:spMkLst>
            <pc:docMk/>
            <pc:sldMk cId="2046117226" sldId="960"/>
            <ac:spMk id="18" creationId="{1E10F083-177D-0DB3-B34F-77E51C4BD780}"/>
          </ac:spMkLst>
        </pc:spChg>
        <pc:spChg chg="add mod">
          <ac:chgData name="Phillip Kaufman" userId="c001b2a046940d7c" providerId="LiveId" clId="{5CB25B10-5B1C-4017-B167-ED3104435743}" dt="2024-05-22T22:09:55.335" v="5968" actId="164"/>
          <ac:spMkLst>
            <pc:docMk/>
            <pc:sldMk cId="2046117226" sldId="960"/>
            <ac:spMk id="19" creationId="{FB29C77C-43D3-7496-22A2-E17137859A3E}"/>
          </ac:spMkLst>
        </pc:spChg>
        <pc:spChg chg="add del mod">
          <ac:chgData name="Phillip Kaufman" userId="c001b2a046940d7c" providerId="LiveId" clId="{5CB25B10-5B1C-4017-B167-ED3104435743}" dt="2024-05-22T05:49:16.830" v="5749" actId="478"/>
          <ac:spMkLst>
            <pc:docMk/>
            <pc:sldMk cId="2046117226" sldId="960"/>
            <ac:spMk id="20" creationId="{6FF3E586-205C-F258-EB00-3348532B5D82}"/>
          </ac:spMkLst>
        </pc:spChg>
        <pc:spChg chg="add mod">
          <ac:chgData name="Phillip Kaufman" userId="c001b2a046940d7c" providerId="LiveId" clId="{5CB25B10-5B1C-4017-B167-ED3104435743}" dt="2024-05-22T22:09:55.335" v="5968" actId="164"/>
          <ac:spMkLst>
            <pc:docMk/>
            <pc:sldMk cId="2046117226" sldId="960"/>
            <ac:spMk id="21" creationId="{823699C4-8EA1-6C17-C83E-225FE53A921C}"/>
          </ac:spMkLst>
        </pc:spChg>
        <pc:spChg chg="add mod">
          <ac:chgData name="Phillip Kaufman" userId="c001b2a046940d7c" providerId="LiveId" clId="{5CB25B10-5B1C-4017-B167-ED3104435743}" dt="2024-05-22T22:09:55.335" v="5968" actId="164"/>
          <ac:spMkLst>
            <pc:docMk/>
            <pc:sldMk cId="2046117226" sldId="960"/>
            <ac:spMk id="29" creationId="{4E9408F0-D22B-2264-425F-0A72738214F9}"/>
          </ac:spMkLst>
        </pc:spChg>
        <pc:spChg chg="add mod">
          <ac:chgData name="Phillip Kaufman" userId="c001b2a046940d7c" providerId="LiveId" clId="{5CB25B10-5B1C-4017-B167-ED3104435743}" dt="2024-05-22T22:09:55.335" v="5968" actId="164"/>
          <ac:spMkLst>
            <pc:docMk/>
            <pc:sldMk cId="2046117226" sldId="960"/>
            <ac:spMk id="30" creationId="{282C853E-9472-9E78-B83D-5F79EA99DFFE}"/>
          </ac:spMkLst>
        </pc:spChg>
        <pc:spChg chg="add mod">
          <ac:chgData name="Phillip Kaufman" userId="c001b2a046940d7c" providerId="LiveId" clId="{5CB25B10-5B1C-4017-B167-ED3104435743}" dt="2024-05-22T22:09:55.335" v="5968" actId="164"/>
          <ac:spMkLst>
            <pc:docMk/>
            <pc:sldMk cId="2046117226" sldId="960"/>
            <ac:spMk id="31" creationId="{ED3E8604-219C-D429-55B3-70BEABAF5375}"/>
          </ac:spMkLst>
        </pc:spChg>
        <pc:grpChg chg="add mod">
          <ac:chgData name="Phillip Kaufman" userId="c001b2a046940d7c" providerId="LiveId" clId="{5CB25B10-5B1C-4017-B167-ED3104435743}" dt="2024-05-22T22:09:58.795" v="5969" actId="1076"/>
          <ac:grpSpMkLst>
            <pc:docMk/>
            <pc:sldMk cId="2046117226" sldId="960"/>
            <ac:grpSpMk id="7" creationId="{9EC1D2C3-7B90-C5F3-A14E-A578833886D3}"/>
          </ac:grpSpMkLst>
        </pc:grpChg>
        <pc:picChg chg="add del mod">
          <ac:chgData name="Phillip Kaufman" userId="c001b2a046940d7c" providerId="LiveId" clId="{5CB25B10-5B1C-4017-B167-ED3104435743}" dt="2024-05-22T05:34:44.460" v="5577" actId="21"/>
          <ac:picMkLst>
            <pc:docMk/>
            <pc:sldMk cId="2046117226" sldId="960"/>
            <ac:picMk id="5" creationId="{3CA1A56A-F48F-AE91-FEE6-67B644EF3AE2}"/>
          </ac:picMkLst>
        </pc:picChg>
        <pc:picChg chg="add del mod">
          <ac:chgData name="Phillip Kaufman" userId="c001b2a046940d7c" providerId="LiveId" clId="{5CB25B10-5B1C-4017-B167-ED3104435743}" dt="2024-05-16T07:43:21.786" v="1726" actId="21"/>
          <ac:picMkLst>
            <pc:docMk/>
            <pc:sldMk cId="2046117226" sldId="960"/>
            <ac:picMk id="13" creationId="{3CA1A56A-F48F-AE91-FEE6-67B644EF3AE2}"/>
          </ac:picMkLst>
        </pc:picChg>
        <pc:cxnChg chg="add mod">
          <ac:chgData name="Phillip Kaufman" userId="c001b2a046940d7c" providerId="LiveId" clId="{5CB25B10-5B1C-4017-B167-ED3104435743}" dt="2024-05-22T22:09:43.358" v="5965" actId="571"/>
          <ac:cxnSpMkLst>
            <pc:docMk/>
            <pc:sldMk cId="2046117226" sldId="960"/>
            <ac:cxnSpMk id="6" creationId="{F4D6E655-C96D-40DC-80C8-63772EE548FC}"/>
          </ac:cxnSpMkLst>
        </pc:cxnChg>
        <pc:cxnChg chg="add mod ord">
          <ac:chgData name="Phillip Kaufman" userId="c001b2a046940d7c" providerId="LiveId" clId="{5CB25B10-5B1C-4017-B167-ED3104435743}" dt="2024-05-22T22:09:55.335" v="5968" actId="164"/>
          <ac:cxnSpMkLst>
            <pc:docMk/>
            <pc:sldMk cId="2046117226" sldId="960"/>
            <ac:cxnSpMk id="10" creationId="{4B4C3E15-BEE4-1356-DCF8-C05624ACDAEB}"/>
          </ac:cxnSpMkLst>
        </pc:cxnChg>
        <pc:cxnChg chg="add del mod">
          <ac:chgData name="Phillip Kaufman" userId="c001b2a046940d7c" providerId="LiveId" clId="{5CB25B10-5B1C-4017-B167-ED3104435743}" dt="2024-05-22T05:44:03.866" v="5616" actId="478"/>
          <ac:cxnSpMkLst>
            <pc:docMk/>
            <pc:sldMk cId="2046117226" sldId="960"/>
            <ac:cxnSpMk id="11" creationId="{2D29F85A-9951-C27E-CED9-D710C902AF9A}"/>
          </ac:cxnSpMkLst>
        </pc:cxnChg>
        <pc:cxnChg chg="add mod ord">
          <ac:chgData name="Phillip Kaufman" userId="c001b2a046940d7c" providerId="LiveId" clId="{5CB25B10-5B1C-4017-B167-ED3104435743}" dt="2024-05-22T22:09:55.335" v="5968" actId="164"/>
          <ac:cxnSpMkLst>
            <pc:docMk/>
            <pc:sldMk cId="2046117226" sldId="960"/>
            <ac:cxnSpMk id="16" creationId="{F5AAB8FF-31CC-4660-032C-54D633021042}"/>
          </ac:cxnSpMkLst>
        </pc:cxnChg>
        <pc:cxnChg chg="add mod ord">
          <ac:chgData name="Phillip Kaufman" userId="c001b2a046940d7c" providerId="LiveId" clId="{5CB25B10-5B1C-4017-B167-ED3104435743}" dt="2024-05-22T22:09:55.335" v="5968" actId="164"/>
          <ac:cxnSpMkLst>
            <pc:docMk/>
            <pc:sldMk cId="2046117226" sldId="960"/>
            <ac:cxnSpMk id="23" creationId="{0892F863-BE46-9187-7274-31FF0D4332E8}"/>
          </ac:cxnSpMkLst>
        </pc:cxnChg>
        <pc:cxnChg chg="add mod">
          <ac:chgData name="Phillip Kaufman" userId="c001b2a046940d7c" providerId="LiveId" clId="{5CB25B10-5B1C-4017-B167-ED3104435743}" dt="2024-05-22T22:09:55.335" v="5968" actId="164"/>
          <ac:cxnSpMkLst>
            <pc:docMk/>
            <pc:sldMk cId="2046117226" sldId="960"/>
            <ac:cxnSpMk id="24" creationId="{67112123-3B30-F479-3D61-BE599F92A173}"/>
          </ac:cxnSpMkLst>
        </pc:cxnChg>
        <pc:cxnChg chg="add mod">
          <ac:chgData name="Phillip Kaufman" userId="c001b2a046940d7c" providerId="LiveId" clId="{5CB25B10-5B1C-4017-B167-ED3104435743}" dt="2024-05-22T22:09:55.335" v="5968" actId="164"/>
          <ac:cxnSpMkLst>
            <pc:docMk/>
            <pc:sldMk cId="2046117226" sldId="960"/>
            <ac:cxnSpMk id="26" creationId="{1C133E07-F5C5-6012-C9B0-B2D3D39C6AE8}"/>
          </ac:cxnSpMkLst>
        </pc:cxnChg>
        <pc:cxnChg chg="add mod">
          <ac:chgData name="Phillip Kaufman" userId="c001b2a046940d7c" providerId="LiveId" clId="{5CB25B10-5B1C-4017-B167-ED3104435743}" dt="2024-05-22T22:09:55.335" v="5968" actId="164"/>
          <ac:cxnSpMkLst>
            <pc:docMk/>
            <pc:sldMk cId="2046117226" sldId="960"/>
            <ac:cxnSpMk id="27" creationId="{25735759-D22D-8A32-EE97-375E3219E586}"/>
          </ac:cxnSpMkLst>
        </pc:cxnChg>
      </pc:sldChg>
      <pc:sldChg chg="addSp delSp modSp mod">
        <pc:chgData name="Phillip Kaufman" userId="c001b2a046940d7c" providerId="LiveId" clId="{5CB25B10-5B1C-4017-B167-ED3104435743}" dt="2024-06-04T02:41:18.934" v="13581" actId="164"/>
        <pc:sldMkLst>
          <pc:docMk/>
          <pc:sldMk cId="3117560870" sldId="961"/>
        </pc:sldMkLst>
        <pc:spChg chg="del">
          <ac:chgData name="Phillip Kaufman" userId="c001b2a046940d7c" providerId="LiveId" clId="{5CB25B10-5B1C-4017-B167-ED3104435743}" dt="2024-05-15T22:07:42.489" v="1622" actId="478"/>
          <ac:spMkLst>
            <pc:docMk/>
            <pc:sldMk cId="3117560870" sldId="961"/>
            <ac:spMk id="4" creationId="{A20BEAAF-A929-5CBF-E834-0A669C419F89}"/>
          </ac:spMkLst>
        </pc:spChg>
        <pc:spChg chg="mod">
          <ac:chgData name="Phillip Kaufman" userId="c001b2a046940d7c" providerId="LiveId" clId="{5CB25B10-5B1C-4017-B167-ED3104435743}" dt="2024-05-15T22:07:51.784" v="1626" actId="1076"/>
          <ac:spMkLst>
            <pc:docMk/>
            <pc:sldMk cId="3117560870" sldId="961"/>
            <ac:spMk id="7" creationId="{69CD2BB4-2A8D-2D48-27FE-1DD576B0F4ED}"/>
          </ac:spMkLst>
        </pc:spChg>
        <pc:spChg chg="mod">
          <ac:chgData name="Phillip Kaufman" userId="c001b2a046940d7c" providerId="LiveId" clId="{5CB25B10-5B1C-4017-B167-ED3104435743}" dt="2024-05-15T22:07:53.924" v="1627" actId="1076"/>
          <ac:spMkLst>
            <pc:docMk/>
            <pc:sldMk cId="3117560870" sldId="961"/>
            <ac:spMk id="8" creationId="{6B5DC5F7-8826-1C71-23F2-E68D0789DB34}"/>
          </ac:spMkLst>
        </pc:spChg>
        <pc:spChg chg="mod ord topLvl">
          <ac:chgData name="Phillip Kaufman" userId="c001b2a046940d7c" providerId="LiveId" clId="{5CB25B10-5B1C-4017-B167-ED3104435743}" dt="2024-05-27T07:22:22.333" v="8544" actId="164"/>
          <ac:spMkLst>
            <pc:docMk/>
            <pc:sldMk cId="3117560870" sldId="961"/>
            <ac:spMk id="10" creationId="{056A12C9-2D1E-5D8E-610D-2210C7633985}"/>
          </ac:spMkLst>
        </pc:spChg>
        <pc:spChg chg="del mod">
          <ac:chgData name="Phillip Kaufman" userId="c001b2a046940d7c" providerId="LiveId" clId="{5CB25B10-5B1C-4017-B167-ED3104435743}" dt="2024-05-26T06:59:43" v="7334" actId="478"/>
          <ac:spMkLst>
            <pc:docMk/>
            <pc:sldMk cId="3117560870" sldId="961"/>
            <ac:spMk id="11" creationId="{F1DCCABA-6F75-9FE0-8AD9-B05C92812C37}"/>
          </ac:spMkLst>
        </pc:spChg>
        <pc:spChg chg="mod">
          <ac:chgData name="Phillip Kaufman" userId="c001b2a046940d7c" providerId="LiveId" clId="{5CB25B10-5B1C-4017-B167-ED3104435743}" dt="2024-06-03T01:00:50.436" v="13120"/>
          <ac:spMkLst>
            <pc:docMk/>
            <pc:sldMk cId="3117560870" sldId="961"/>
            <ac:spMk id="13" creationId="{7BB3EB78-D1BF-4755-B41C-87CDECFF517C}"/>
          </ac:spMkLst>
        </pc:spChg>
        <pc:spChg chg="mod">
          <ac:chgData name="Phillip Kaufman" userId="c001b2a046940d7c" providerId="LiveId" clId="{5CB25B10-5B1C-4017-B167-ED3104435743}" dt="2024-06-03T01:05:29.805" v="13128" actId="165"/>
          <ac:spMkLst>
            <pc:docMk/>
            <pc:sldMk cId="3117560870" sldId="961"/>
            <ac:spMk id="28" creationId="{FF2508F3-98F6-6E38-8B0F-F931F9AEBD31}"/>
          </ac:spMkLst>
        </pc:spChg>
        <pc:spChg chg="mod">
          <ac:chgData name="Phillip Kaufman" userId="c001b2a046940d7c" providerId="LiveId" clId="{5CB25B10-5B1C-4017-B167-ED3104435743}" dt="2024-06-03T01:05:29.805" v="13128" actId="165"/>
          <ac:spMkLst>
            <pc:docMk/>
            <pc:sldMk cId="3117560870" sldId="961"/>
            <ac:spMk id="29" creationId="{51EB132F-9A71-0E7A-9956-EAF071C8A8F7}"/>
          </ac:spMkLst>
        </pc:spChg>
        <pc:spChg chg="mod">
          <ac:chgData name="Phillip Kaufman" userId="c001b2a046940d7c" providerId="LiveId" clId="{5CB25B10-5B1C-4017-B167-ED3104435743}" dt="2024-06-03T01:05:29.805" v="13128" actId="165"/>
          <ac:spMkLst>
            <pc:docMk/>
            <pc:sldMk cId="3117560870" sldId="961"/>
            <ac:spMk id="30" creationId="{DB84E124-027E-7201-B25D-61460700023C}"/>
          </ac:spMkLst>
        </pc:spChg>
        <pc:spChg chg="mod">
          <ac:chgData name="Phillip Kaufman" userId="c001b2a046940d7c" providerId="LiveId" clId="{5CB25B10-5B1C-4017-B167-ED3104435743}" dt="2024-06-03T01:05:29.805" v="13128" actId="165"/>
          <ac:spMkLst>
            <pc:docMk/>
            <pc:sldMk cId="3117560870" sldId="961"/>
            <ac:spMk id="31" creationId="{F92143E3-3DE7-72D0-7763-8C8B5B405CC5}"/>
          </ac:spMkLst>
        </pc:spChg>
        <pc:spChg chg="mod">
          <ac:chgData name="Phillip Kaufman" userId="c001b2a046940d7c" providerId="LiveId" clId="{5CB25B10-5B1C-4017-B167-ED3104435743}" dt="2024-06-03T01:05:29.805" v="13128" actId="165"/>
          <ac:spMkLst>
            <pc:docMk/>
            <pc:sldMk cId="3117560870" sldId="961"/>
            <ac:spMk id="38" creationId="{35E79C2A-1DF9-42AA-01AF-CCD102499CC9}"/>
          </ac:spMkLst>
        </pc:spChg>
        <pc:spChg chg="del mod">
          <ac:chgData name="Phillip Kaufman" userId="c001b2a046940d7c" providerId="LiveId" clId="{5CB25B10-5B1C-4017-B167-ED3104435743}" dt="2024-05-15T22:10:49.442" v="1660" actId="478"/>
          <ac:spMkLst>
            <pc:docMk/>
            <pc:sldMk cId="3117560870" sldId="961"/>
            <ac:spMk id="38" creationId="{D490D2C2-8A7B-8D2E-D33B-F7D803F1DFC7}"/>
          </ac:spMkLst>
        </pc:spChg>
        <pc:spChg chg="del mod">
          <ac:chgData name="Phillip Kaufman" userId="c001b2a046940d7c" providerId="LiveId" clId="{5CB25B10-5B1C-4017-B167-ED3104435743}" dt="2024-05-15T22:10:50.816" v="1661" actId="478"/>
          <ac:spMkLst>
            <pc:docMk/>
            <pc:sldMk cId="3117560870" sldId="961"/>
            <ac:spMk id="39" creationId="{0E2C8179-44AA-C1D7-2888-C1344CC475FB}"/>
          </ac:spMkLst>
        </pc:spChg>
        <pc:spChg chg="mod">
          <ac:chgData name="Phillip Kaufman" userId="c001b2a046940d7c" providerId="LiveId" clId="{5CB25B10-5B1C-4017-B167-ED3104435743}" dt="2024-05-21T02:05:01.248" v="4734"/>
          <ac:spMkLst>
            <pc:docMk/>
            <pc:sldMk cId="3117560870" sldId="961"/>
            <ac:spMk id="39" creationId="{283CE046-BF1F-D84C-DD1B-974A671DA7EF}"/>
          </ac:spMkLst>
        </pc:spChg>
        <pc:spChg chg="mod">
          <ac:chgData name="Phillip Kaufman" userId="c001b2a046940d7c" providerId="LiveId" clId="{5CB25B10-5B1C-4017-B167-ED3104435743}" dt="2024-06-03T01:05:29.805" v="13128" actId="165"/>
          <ac:spMkLst>
            <pc:docMk/>
            <pc:sldMk cId="3117560870" sldId="961"/>
            <ac:spMk id="39" creationId="{36A79D7B-B5A2-0AEC-8AA6-5195B300A8CF}"/>
          </ac:spMkLst>
        </pc:spChg>
        <pc:spChg chg="mod">
          <ac:chgData name="Phillip Kaufman" userId="c001b2a046940d7c" providerId="LiveId" clId="{5CB25B10-5B1C-4017-B167-ED3104435743}" dt="2024-05-15T22:07:38.563" v="1621"/>
          <ac:spMkLst>
            <pc:docMk/>
            <pc:sldMk cId="3117560870" sldId="961"/>
            <ac:spMk id="40" creationId="{8D8BFE28-AB63-E4B2-6DE0-7E947AA8F505}"/>
          </ac:spMkLst>
        </pc:spChg>
        <pc:spChg chg="mod">
          <ac:chgData name="Phillip Kaufman" userId="c001b2a046940d7c" providerId="LiveId" clId="{5CB25B10-5B1C-4017-B167-ED3104435743}" dt="2024-06-03T01:05:29.805" v="13128" actId="165"/>
          <ac:spMkLst>
            <pc:docMk/>
            <pc:sldMk cId="3117560870" sldId="961"/>
            <ac:spMk id="40" creationId="{FF780E01-B9D2-B450-F44B-3FEA607B380C}"/>
          </ac:spMkLst>
        </pc:spChg>
        <pc:spChg chg="mod">
          <ac:chgData name="Phillip Kaufman" userId="c001b2a046940d7c" providerId="LiveId" clId="{5CB25B10-5B1C-4017-B167-ED3104435743}" dt="2024-05-15T22:07:38.563" v="1621"/>
          <ac:spMkLst>
            <pc:docMk/>
            <pc:sldMk cId="3117560870" sldId="961"/>
            <ac:spMk id="41" creationId="{DBA848C6-B6C8-10A0-4675-4F9004A37ECA}"/>
          </ac:spMkLst>
        </pc:spChg>
        <pc:spChg chg="add mod">
          <ac:chgData name="Phillip Kaufman" userId="c001b2a046940d7c" providerId="LiveId" clId="{5CB25B10-5B1C-4017-B167-ED3104435743}" dt="2024-05-15T22:10:47.081" v="1659" actId="1076"/>
          <ac:spMkLst>
            <pc:docMk/>
            <pc:sldMk cId="3117560870" sldId="961"/>
            <ac:spMk id="42" creationId="{B7C30A59-DF56-C246-0FA6-DFCD3DE51467}"/>
          </ac:spMkLst>
        </pc:spChg>
        <pc:spChg chg="mod">
          <ac:chgData name="Phillip Kaufman" userId="c001b2a046940d7c" providerId="LiveId" clId="{5CB25B10-5B1C-4017-B167-ED3104435743}" dt="2024-06-03T01:05:29.805" v="13128" actId="165"/>
          <ac:spMkLst>
            <pc:docMk/>
            <pc:sldMk cId="3117560870" sldId="961"/>
            <ac:spMk id="43" creationId="{6685BA73-EE30-75CD-9981-1319256D636F}"/>
          </ac:spMkLst>
        </pc:spChg>
        <pc:spChg chg="add del mod">
          <ac:chgData name="Phillip Kaufman" userId="c001b2a046940d7c" providerId="LiveId" clId="{5CB25B10-5B1C-4017-B167-ED3104435743}" dt="2024-05-21T02:05:00.974" v="4733" actId="478"/>
          <ac:spMkLst>
            <pc:docMk/>
            <pc:sldMk cId="3117560870" sldId="961"/>
            <ac:spMk id="43" creationId="{B868C507-1548-93F1-23AA-D174EDB62B29}"/>
          </ac:spMkLst>
        </pc:spChg>
        <pc:spChg chg="add del mod">
          <ac:chgData name="Phillip Kaufman" userId="c001b2a046940d7c" providerId="LiveId" clId="{5CB25B10-5B1C-4017-B167-ED3104435743}" dt="2024-05-21T02:05:00.974" v="4733" actId="478"/>
          <ac:spMkLst>
            <pc:docMk/>
            <pc:sldMk cId="3117560870" sldId="961"/>
            <ac:spMk id="44" creationId="{4996786E-9F82-ADEE-D20E-6FE0CDB79F68}"/>
          </ac:spMkLst>
        </pc:spChg>
        <pc:spChg chg="mod">
          <ac:chgData name="Phillip Kaufman" userId="c001b2a046940d7c" providerId="LiveId" clId="{5CB25B10-5B1C-4017-B167-ED3104435743}" dt="2024-06-03T01:05:29.805" v="13128" actId="165"/>
          <ac:spMkLst>
            <pc:docMk/>
            <pc:sldMk cId="3117560870" sldId="961"/>
            <ac:spMk id="44" creationId="{5CC69487-A00A-D573-B29F-FD829DF0EAE3}"/>
          </ac:spMkLst>
        </pc:spChg>
        <pc:spChg chg="mod">
          <ac:chgData name="Phillip Kaufman" userId="c001b2a046940d7c" providerId="LiveId" clId="{5CB25B10-5B1C-4017-B167-ED3104435743}" dt="2024-05-21T02:05:01.248" v="4734"/>
          <ac:spMkLst>
            <pc:docMk/>
            <pc:sldMk cId="3117560870" sldId="961"/>
            <ac:spMk id="45" creationId="{A90C6E65-D41F-46A0-3536-2E85B7ED10AA}"/>
          </ac:spMkLst>
        </pc:spChg>
        <pc:spChg chg="mod">
          <ac:chgData name="Phillip Kaufman" userId="c001b2a046940d7c" providerId="LiveId" clId="{5CB25B10-5B1C-4017-B167-ED3104435743}" dt="2024-06-03T01:05:29.805" v="13128" actId="165"/>
          <ac:spMkLst>
            <pc:docMk/>
            <pc:sldMk cId="3117560870" sldId="961"/>
            <ac:spMk id="47" creationId="{FB2393E0-35CA-BBB0-885A-9F21C568B5BB}"/>
          </ac:spMkLst>
        </pc:spChg>
        <pc:spChg chg="mod topLvl">
          <ac:chgData name="Phillip Kaufman" userId="c001b2a046940d7c" providerId="LiveId" clId="{5CB25B10-5B1C-4017-B167-ED3104435743}" dt="2024-05-27T07:21:55.110" v="8539" actId="164"/>
          <ac:spMkLst>
            <pc:docMk/>
            <pc:sldMk cId="3117560870" sldId="961"/>
            <ac:spMk id="48" creationId="{AA8C45ED-36F5-2337-6DF8-002E22518266}"/>
          </ac:spMkLst>
        </pc:spChg>
        <pc:spChg chg="mod topLvl">
          <ac:chgData name="Phillip Kaufman" userId="c001b2a046940d7c" providerId="LiveId" clId="{5CB25B10-5B1C-4017-B167-ED3104435743}" dt="2024-05-27T07:21:55.110" v="8539" actId="164"/>
          <ac:spMkLst>
            <pc:docMk/>
            <pc:sldMk cId="3117560870" sldId="961"/>
            <ac:spMk id="49" creationId="{2BABFC7E-7CAC-B872-54CD-7EA1BB11030B}"/>
          </ac:spMkLst>
        </pc:spChg>
        <pc:spChg chg="add mod ord">
          <ac:chgData name="Phillip Kaufman" userId="c001b2a046940d7c" providerId="LiveId" clId="{5CB25B10-5B1C-4017-B167-ED3104435743}" dt="2024-05-27T07:22:22.333" v="8544" actId="164"/>
          <ac:spMkLst>
            <pc:docMk/>
            <pc:sldMk cId="3117560870" sldId="961"/>
            <ac:spMk id="52" creationId="{B28C4449-26A5-46BA-1933-40CC4AB386DA}"/>
          </ac:spMkLst>
        </pc:spChg>
        <pc:spChg chg="add mod ord">
          <ac:chgData name="Phillip Kaufman" userId="c001b2a046940d7c" providerId="LiveId" clId="{5CB25B10-5B1C-4017-B167-ED3104435743}" dt="2024-05-27T07:22:22.333" v="8544" actId="164"/>
          <ac:spMkLst>
            <pc:docMk/>
            <pc:sldMk cId="3117560870" sldId="961"/>
            <ac:spMk id="53" creationId="{ED0DC72F-4BA1-D586-C1FE-097342A8AD0F}"/>
          </ac:spMkLst>
        </pc:spChg>
        <pc:spChg chg="add mod ord">
          <ac:chgData name="Phillip Kaufman" userId="c001b2a046940d7c" providerId="LiveId" clId="{5CB25B10-5B1C-4017-B167-ED3104435743}" dt="2024-05-27T07:22:22.333" v="8544" actId="164"/>
          <ac:spMkLst>
            <pc:docMk/>
            <pc:sldMk cId="3117560870" sldId="961"/>
            <ac:spMk id="54" creationId="{F6F1B436-C4D5-FB50-DDAE-5EB84750F808}"/>
          </ac:spMkLst>
        </pc:spChg>
        <pc:spChg chg="add mod ord">
          <ac:chgData name="Phillip Kaufman" userId="c001b2a046940d7c" providerId="LiveId" clId="{5CB25B10-5B1C-4017-B167-ED3104435743}" dt="2024-05-27T07:22:22.333" v="8544" actId="164"/>
          <ac:spMkLst>
            <pc:docMk/>
            <pc:sldMk cId="3117560870" sldId="961"/>
            <ac:spMk id="55" creationId="{74EC0EFD-102B-5398-93DE-3DCE3E40B669}"/>
          </ac:spMkLst>
        </pc:spChg>
        <pc:spChg chg="mod">
          <ac:chgData name="Phillip Kaufman" userId="c001b2a046940d7c" providerId="LiveId" clId="{5CB25B10-5B1C-4017-B167-ED3104435743}" dt="2024-05-21T02:05:01.248" v="4734"/>
          <ac:spMkLst>
            <pc:docMk/>
            <pc:sldMk cId="3117560870" sldId="961"/>
            <ac:spMk id="81" creationId="{EB40D0E0-1983-1673-FF63-5C7F4151AE09}"/>
          </ac:spMkLst>
        </pc:spChg>
        <pc:spChg chg="mod">
          <ac:chgData name="Phillip Kaufman" userId="c001b2a046940d7c" providerId="LiveId" clId="{5CB25B10-5B1C-4017-B167-ED3104435743}" dt="2024-05-21T02:05:11.922" v="4743" actId="1076"/>
          <ac:spMkLst>
            <pc:docMk/>
            <pc:sldMk cId="3117560870" sldId="961"/>
            <ac:spMk id="82" creationId="{D9179292-A030-6A12-98A1-640940A7CC0C}"/>
          </ac:spMkLst>
        </pc:spChg>
        <pc:spChg chg="mod">
          <ac:chgData name="Phillip Kaufman" userId="c001b2a046940d7c" providerId="LiveId" clId="{5CB25B10-5B1C-4017-B167-ED3104435743}" dt="2024-05-21T02:05:54.266" v="4795"/>
          <ac:spMkLst>
            <pc:docMk/>
            <pc:sldMk cId="3117560870" sldId="961"/>
            <ac:spMk id="87" creationId="{1AABE886-B6C6-A794-BC60-D416150B2BF4}"/>
          </ac:spMkLst>
        </pc:spChg>
        <pc:spChg chg="mod">
          <ac:chgData name="Phillip Kaufman" userId="c001b2a046940d7c" providerId="LiveId" clId="{5CB25B10-5B1C-4017-B167-ED3104435743}" dt="2024-05-21T02:05:54.266" v="4795"/>
          <ac:spMkLst>
            <pc:docMk/>
            <pc:sldMk cId="3117560870" sldId="961"/>
            <ac:spMk id="88" creationId="{E1F9C553-4259-BEA4-9AE0-EE69276B87AB}"/>
          </ac:spMkLst>
        </pc:spChg>
        <pc:spChg chg="mod topLvl">
          <ac:chgData name="Phillip Kaufman" userId="c001b2a046940d7c" providerId="LiveId" clId="{5CB25B10-5B1C-4017-B167-ED3104435743}" dt="2024-06-04T02:41:17.436" v="13580" actId="164"/>
          <ac:spMkLst>
            <pc:docMk/>
            <pc:sldMk cId="3117560870" sldId="961"/>
            <ac:spMk id="123" creationId="{BAD8217B-C46A-6C99-0006-A291ED9E9642}"/>
          </ac:spMkLst>
        </pc:spChg>
        <pc:spChg chg="mod">
          <ac:chgData name="Phillip Kaufman" userId="c001b2a046940d7c" providerId="LiveId" clId="{5CB25B10-5B1C-4017-B167-ED3104435743}" dt="2024-05-21T02:05:54.266" v="4795"/>
          <ac:spMkLst>
            <pc:docMk/>
            <pc:sldMk cId="3117560870" sldId="961"/>
            <ac:spMk id="124" creationId="{00505EB9-C4A8-38B5-3692-DB7AA0BD3213}"/>
          </ac:spMkLst>
        </pc:spChg>
        <pc:spChg chg="mod topLvl">
          <ac:chgData name="Phillip Kaufman" userId="c001b2a046940d7c" providerId="LiveId" clId="{5CB25B10-5B1C-4017-B167-ED3104435743}" dt="2024-06-04T02:41:17.436" v="13580" actId="164"/>
          <ac:spMkLst>
            <pc:docMk/>
            <pc:sldMk cId="3117560870" sldId="961"/>
            <ac:spMk id="124" creationId="{8A7EDD29-F2E8-3086-CECD-5BA551247D6E}"/>
          </ac:spMkLst>
        </pc:spChg>
        <pc:spChg chg="mod">
          <ac:chgData name="Phillip Kaufman" userId="c001b2a046940d7c" providerId="LiveId" clId="{5CB25B10-5B1C-4017-B167-ED3104435743}" dt="2024-05-21T02:05:54.266" v="4795"/>
          <ac:spMkLst>
            <pc:docMk/>
            <pc:sldMk cId="3117560870" sldId="961"/>
            <ac:spMk id="125" creationId="{B0715AE1-7A46-D47F-65B4-A620D087999F}"/>
          </ac:spMkLst>
        </pc:spChg>
        <pc:spChg chg="add mod">
          <ac:chgData name="Phillip Kaufman" userId="c001b2a046940d7c" providerId="LiveId" clId="{5CB25B10-5B1C-4017-B167-ED3104435743}" dt="2024-06-04T02:41:17.436" v="13580" actId="164"/>
          <ac:spMkLst>
            <pc:docMk/>
            <pc:sldMk cId="3117560870" sldId="961"/>
            <ac:spMk id="128" creationId="{4164AA74-7CB0-277F-F71B-803F62CB8608}"/>
          </ac:spMkLst>
        </pc:spChg>
        <pc:spChg chg="mod">
          <ac:chgData name="Phillip Kaufman" userId="c001b2a046940d7c" providerId="LiveId" clId="{5CB25B10-5B1C-4017-B167-ED3104435743}" dt="2024-05-21T02:22:14.677" v="5076"/>
          <ac:spMkLst>
            <pc:docMk/>
            <pc:sldMk cId="3117560870" sldId="961"/>
            <ac:spMk id="130" creationId="{1829D412-287E-F3EA-A529-BC49F118C130}"/>
          </ac:spMkLst>
        </pc:spChg>
        <pc:spChg chg="mod">
          <ac:chgData name="Phillip Kaufman" userId="c001b2a046940d7c" providerId="LiveId" clId="{5CB25B10-5B1C-4017-B167-ED3104435743}" dt="2024-05-21T02:22:14.677" v="5076"/>
          <ac:spMkLst>
            <pc:docMk/>
            <pc:sldMk cId="3117560870" sldId="961"/>
            <ac:spMk id="131" creationId="{1FB558FC-3659-EF57-575A-E19B5535F74E}"/>
          </ac:spMkLst>
        </pc:spChg>
        <pc:spChg chg="add mod">
          <ac:chgData name="Phillip Kaufman" userId="c001b2a046940d7c" providerId="LiveId" clId="{5CB25B10-5B1C-4017-B167-ED3104435743}" dt="2024-06-03T01:09:46.773" v="13177"/>
          <ac:spMkLst>
            <pc:docMk/>
            <pc:sldMk cId="3117560870" sldId="961"/>
            <ac:spMk id="136" creationId="{3EAA42CF-07DF-8F43-992E-4FF706EE5148}"/>
          </ac:spMkLst>
        </pc:spChg>
        <pc:spChg chg="mod">
          <ac:chgData name="Phillip Kaufman" userId="c001b2a046940d7c" providerId="LiveId" clId="{5CB25B10-5B1C-4017-B167-ED3104435743}" dt="2024-06-04T02:41:17.436" v="13580" actId="164"/>
          <ac:spMkLst>
            <pc:docMk/>
            <pc:sldMk cId="3117560870" sldId="961"/>
            <ac:spMk id="139" creationId="{499D6C57-2135-2F19-8B10-2DDCD498085F}"/>
          </ac:spMkLst>
        </pc:spChg>
        <pc:spChg chg="mod">
          <ac:chgData name="Phillip Kaufman" userId="c001b2a046940d7c" providerId="LiveId" clId="{5CB25B10-5B1C-4017-B167-ED3104435743}" dt="2024-06-04T02:41:17.436" v="13580" actId="164"/>
          <ac:spMkLst>
            <pc:docMk/>
            <pc:sldMk cId="3117560870" sldId="961"/>
            <ac:spMk id="143" creationId="{CA49015B-32B9-62B0-20AB-C91E05F04C25}"/>
          </ac:spMkLst>
        </pc:spChg>
        <pc:spChg chg="add mod">
          <ac:chgData name="Phillip Kaufman" userId="c001b2a046940d7c" providerId="LiveId" clId="{5CB25B10-5B1C-4017-B167-ED3104435743}" dt="2024-06-03T01:10:29.990" v="13187"/>
          <ac:spMkLst>
            <pc:docMk/>
            <pc:sldMk cId="3117560870" sldId="961"/>
            <ac:spMk id="146" creationId="{6CE7CE63-01C2-0A74-2C23-3FD9AA83D67A}"/>
          </ac:spMkLst>
        </pc:spChg>
        <pc:spChg chg="mod">
          <ac:chgData name="Phillip Kaufman" userId="c001b2a046940d7c" providerId="LiveId" clId="{5CB25B10-5B1C-4017-B167-ED3104435743}" dt="2024-06-04T02:41:17.436" v="13580" actId="164"/>
          <ac:spMkLst>
            <pc:docMk/>
            <pc:sldMk cId="3117560870" sldId="961"/>
            <ac:spMk id="148" creationId="{CC2CBC56-DDA5-1F3B-21FA-DCEFBBCFBEC1}"/>
          </ac:spMkLst>
        </pc:spChg>
        <pc:spChg chg="mod">
          <ac:chgData name="Phillip Kaufman" userId="c001b2a046940d7c" providerId="LiveId" clId="{5CB25B10-5B1C-4017-B167-ED3104435743}" dt="2024-06-04T02:41:17.436" v="13580" actId="164"/>
          <ac:spMkLst>
            <pc:docMk/>
            <pc:sldMk cId="3117560870" sldId="961"/>
            <ac:spMk id="152" creationId="{8D9B00DC-F180-7756-5067-7136A88346E4}"/>
          </ac:spMkLst>
        </pc:spChg>
        <pc:spChg chg="mod">
          <ac:chgData name="Phillip Kaufman" userId="c001b2a046940d7c" providerId="LiveId" clId="{5CB25B10-5B1C-4017-B167-ED3104435743}" dt="2024-05-21T02:22:14.677" v="5076"/>
          <ac:spMkLst>
            <pc:docMk/>
            <pc:sldMk cId="3117560870" sldId="961"/>
            <ac:spMk id="167" creationId="{8CAD2631-C0C1-F47C-90AD-164D9B8D94AA}"/>
          </ac:spMkLst>
        </pc:spChg>
        <pc:spChg chg="mod">
          <ac:chgData name="Phillip Kaufman" userId="c001b2a046940d7c" providerId="LiveId" clId="{5CB25B10-5B1C-4017-B167-ED3104435743}" dt="2024-05-21T02:22:14.677" v="5076"/>
          <ac:spMkLst>
            <pc:docMk/>
            <pc:sldMk cId="3117560870" sldId="961"/>
            <ac:spMk id="168" creationId="{131F46C7-C58B-1204-C21A-C39D45C39FB5}"/>
          </ac:spMkLst>
        </pc:spChg>
        <pc:grpChg chg="add del mod">
          <ac:chgData name="Phillip Kaufman" userId="c001b2a046940d7c" providerId="LiveId" clId="{5CB25B10-5B1C-4017-B167-ED3104435743}" dt="2024-05-21T02:05:53.777" v="4794" actId="478"/>
          <ac:grpSpMkLst>
            <pc:docMk/>
            <pc:sldMk cId="3117560870" sldId="961"/>
            <ac:grpSpMk id="4" creationId="{1A6868F5-841A-CB4A-4832-333574517FC8}"/>
          </ac:grpSpMkLst>
        </pc:grpChg>
        <pc:grpChg chg="add del mod">
          <ac:chgData name="Phillip Kaufman" userId="c001b2a046940d7c" providerId="LiveId" clId="{5CB25B10-5B1C-4017-B167-ED3104435743}" dt="2024-05-27T07:21:25.771" v="8522" actId="1076"/>
          <ac:grpSpMkLst>
            <pc:docMk/>
            <pc:sldMk cId="3117560870" sldId="961"/>
            <ac:grpSpMk id="4" creationId="{4B7EA492-BFD5-96FC-98F2-2E24D27636C4}"/>
          </ac:grpSpMkLst>
        </pc:grpChg>
        <pc:grpChg chg="add del mod">
          <ac:chgData name="Phillip Kaufman" userId="c001b2a046940d7c" providerId="LiveId" clId="{5CB25B10-5B1C-4017-B167-ED3104435743}" dt="2024-05-26T07:06:40.699" v="7586" actId="165"/>
          <ac:grpSpMkLst>
            <pc:docMk/>
            <pc:sldMk cId="3117560870" sldId="961"/>
            <ac:grpSpMk id="4" creationId="{5B30AD5B-07D2-4025-F59F-922773EB2F39}"/>
          </ac:grpSpMkLst>
        </pc:grpChg>
        <pc:grpChg chg="add mod">
          <ac:chgData name="Phillip Kaufman" userId="c001b2a046940d7c" providerId="LiveId" clId="{5CB25B10-5B1C-4017-B167-ED3104435743}" dt="2024-06-03T01:00:52.956" v="13122" actId="1076"/>
          <ac:grpSpMkLst>
            <pc:docMk/>
            <pc:sldMk cId="3117560870" sldId="961"/>
            <ac:grpSpMk id="6" creationId="{1AFD1FDF-E3CC-2F84-9702-BBFA876424D1}"/>
          </ac:grpSpMkLst>
        </pc:grpChg>
        <pc:grpChg chg="add del mod">
          <ac:chgData name="Phillip Kaufman" userId="c001b2a046940d7c" providerId="LiveId" clId="{5CB25B10-5B1C-4017-B167-ED3104435743}" dt="2024-05-21T02:05:00.974" v="4733" actId="478"/>
          <ac:grpSpMkLst>
            <pc:docMk/>
            <pc:sldMk cId="3117560870" sldId="961"/>
            <ac:grpSpMk id="6" creationId="{53B503EA-02B1-B7A5-AFB2-8707C6FCE7DB}"/>
          </ac:grpSpMkLst>
        </pc:grpChg>
        <pc:grpChg chg="add del mod topLvl">
          <ac:chgData name="Phillip Kaufman" userId="c001b2a046940d7c" providerId="LiveId" clId="{5CB25B10-5B1C-4017-B167-ED3104435743}" dt="2024-05-26T07:08:21.788" v="7599" actId="165"/>
          <ac:grpSpMkLst>
            <pc:docMk/>
            <pc:sldMk cId="3117560870" sldId="961"/>
            <ac:grpSpMk id="6" creationId="{63104CDF-2072-C162-2F7C-D58FF161E284}"/>
          </ac:grpSpMkLst>
        </pc:grpChg>
        <pc:grpChg chg="add mod">
          <ac:chgData name="Phillip Kaufman" userId="c001b2a046940d7c" providerId="LiveId" clId="{5CB25B10-5B1C-4017-B167-ED3104435743}" dt="2024-06-04T02:41:18.934" v="13581" actId="164"/>
          <ac:grpSpMkLst>
            <pc:docMk/>
            <pc:sldMk cId="3117560870" sldId="961"/>
            <ac:grpSpMk id="6" creationId="{6C077DDA-D1F0-769B-9F12-BED7B6D83843}"/>
          </ac:grpSpMkLst>
        </pc:grpChg>
        <pc:grpChg chg="mod">
          <ac:chgData name="Phillip Kaufman" userId="c001b2a046940d7c" providerId="LiveId" clId="{5CB25B10-5B1C-4017-B167-ED3104435743}" dt="2024-05-27T07:21:03.381" v="8516"/>
          <ac:grpSpMkLst>
            <pc:docMk/>
            <pc:sldMk cId="3117560870" sldId="961"/>
            <ac:grpSpMk id="6" creationId="{A759A3CB-B278-5C22-0E95-502DACFDF841}"/>
          </ac:grpSpMkLst>
        </pc:grpChg>
        <pc:grpChg chg="mod">
          <ac:chgData name="Phillip Kaufman" userId="c001b2a046940d7c" providerId="LiveId" clId="{5CB25B10-5B1C-4017-B167-ED3104435743}" dt="2024-05-15T22:07:38.563" v="1621"/>
          <ac:grpSpMkLst>
            <pc:docMk/>
            <pc:sldMk cId="3117560870" sldId="961"/>
            <ac:grpSpMk id="10" creationId="{0945DA63-98E7-0402-5115-EF290EDC979A}"/>
          </ac:grpSpMkLst>
        </pc:grpChg>
        <pc:grpChg chg="add mod">
          <ac:chgData name="Phillip Kaufman" userId="c001b2a046940d7c" providerId="LiveId" clId="{5CB25B10-5B1C-4017-B167-ED3104435743}" dt="2024-06-04T02:41:18.934" v="13581" actId="164"/>
          <ac:grpSpMkLst>
            <pc:docMk/>
            <pc:sldMk cId="3117560870" sldId="961"/>
            <ac:grpSpMk id="10" creationId="{1376C535-AA37-BE6B-DA77-D1451DC1D7F3}"/>
          </ac:grpSpMkLst>
        </pc:grpChg>
        <pc:grpChg chg="mod">
          <ac:chgData name="Phillip Kaufman" userId="c001b2a046940d7c" providerId="LiveId" clId="{5CB25B10-5B1C-4017-B167-ED3104435743}" dt="2024-05-15T22:07:38.563" v="1621"/>
          <ac:grpSpMkLst>
            <pc:docMk/>
            <pc:sldMk cId="3117560870" sldId="961"/>
            <ac:grpSpMk id="11" creationId="{48A5A163-DCBC-5146-26D1-E62BC1595320}"/>
          </ac:grpSpMkLst>
        </pc:grpChg>
        <pc:grpChg chg="add del mod topLvl">
          <ac:chgData name="Phillip Kaufman" userId="c001b2a046940d7c" providerId="LiveId" clId="{5CB25B10-5B1C-4017-B167-ED3104435743}" dt="2024-06-03T01:04:59.060" v="13125" actId="478"/>
          <ac:grpSpMkLst>
            <pc:docMk/>
            <pc:sldMk cId="3117560870" sldId="961"/>
            <ac:grpSpMk id="12" creationId="{B0F2FAC9-3B0E-7B78-1C42-2A488439A7DA}"/>
          </ac:grpSpMkLst>
        </pc:grpChg>
        <pc:grpChg chg="del mod topLvl">
          <ac:chgData name="Phillip Kaufman" userId="c001b2a046940d7c" providerId="LiveId" clId="{5CB25B10-5B1C-4017-B167-ED3104435743}" dt="2024-05-27T07:21:27.829" v="8523" actId="478"/>
          <ac:grpSpMkLst>
            <pc:docMk/>
            <pc:sldMk cId="3117560870" sldId="961"/>
            <ac:grpSpMk id="13" creationId="{804AF3B8-BCFE-17BE-6FB8-1A91EAB17B24}"/>
          </ac:grpSpMkLst>
        </pc:grpChg>
        <pc:grpChg chg="mod">
          <ac:chgData name="Phillip Kaufman" userId="c001b2a046940d7c" providerId="LiveId" clId="{5CB25B10-5B1C-4017-B167-ED3104435743}" dt="2024-05-26T07:08:21.788" v="7599" actId="165"/>
          <ac:grpSpMkLst>
            <pc:docMk/>
            <pc:sldMk cId="3117560870" sldId="961"/>
            <ac:grpSpMk id="14" creationId="{B5526BB3-02C7-5850-4A30-ADF024DF62E4}"/>
          </ac:grpSpMkLst>
        </pc:grpChg>
        <pc:grpChg chg="del">
          <ac:chgData name="Phillip Kaufman" userId="c001b2a046940d7c" providerId="LiveId" clId="{5CB25B10-5B1C-4017-B167-ED3104435743}" dt="2024-06-03T01:13:28.619" v="13263" actId="478"/>
          <ac:grpSpMkLst>
            <pc:docMk/>
            <pc:sldMk cId="3117560870" sldId="961"/>
            <ac:grpSpMk id="16" creationId="{65D41DF0-1DCC-32E3-5F2A-9B1AFA67D6E7}"/>
          </ac:grpSpMkLst>
        </pc:grpChg>
        <pc:grpChg chg="del mod ord">
          <ac:chgData name="Phillip Kaufman" userId="c001b2a046940d7c" providerId="LiveId" clId="{5CB25B10-5B1C-4017-B167-ED3104435743}" dt="2024-06-03T01:10:03.086" v="13182" actId="478"/>
          <ac:grpSpMkLst>
            <pc:docMk/>
            <pc:sldMk cId="3117560870" sldId="961"/>
            <ac:grpSpMk id="17" creationId="{6F7E6C26-92EE-C763-BC3C-665B7E2A2784}"/>
          </ac:grpSpMkLst>
        </pc:grpChg>
        <pc:grpChg chg="add del mod">
          <ac:chgData name="Phillip Kaufman" userId="c001b2a046940d7c" providerId="LiveId" clId="{5CB25B10-5B1C-4017-B167-ED3104435743}" dt="2024-06-03T01:05:29.805" v="13128" actId="165"/>
          <ac:grpSpMkLst>
            <pc:docMk/>
            <pc:sldMk cId="3117560870" sldId="961"/>
            <ac:grpSpMk id="22" creationId="{CDA88898-EF76-D78B-72AF-6C81897367D0}"/>
          </ac:grpSpMkLst>
        </pc:grpChg>
        <pc:grpChg chg="del mod topLvl">
          <ac:chgData name="Phillip Kaufman" userId="c001b2a046940d7c" providerId="LiveId" clId="{5CB25B10-5B1C-4017-B167-ED3104435743}" dt="2024-06-04T02:41:02.092" v="13574" actId="165"/>
          <ac:grpSpMkLst>
            <pc:docMk/>
            <pc:sldMk cId="3117560870" sldId="961"/>
            <ac:grpSpMk id="23" creationId="{A99D0370-ABFF-F29E-1B66-158959A60366}"/>
          </ac:grpSpMkLst>
        </pc:grpChg>
        <pc:grpChg chg="mod topLvl">
          <ac:chgData name="Phillip Kaufman" userId="c001b2a046940d7c" providerId="LiveId" clId="{5CB25B10-5B1C-4017-B167-ED3104435743}" dt="2024-06-04T02:41:18.934" v="13581" actId="164"/>
          <ac:grpSpMkLst>
            <pc:docMk/>
            <pc:sldMk cId="3117560870" sldId="961"/>
            <ac:grpSpMk id="24" creationId="{55394049-0FBC-CE20-69B0-623198B3FA6F}"/>
          </ac:grpSpMkLst>
        </pc:grpChg>
        <pc:grpChg chg="del mod topLvl">
          <ac:chgData name="Phillip Kaufman" userId="c001b2a046940d7c" providerId="LiveId" clId="{5CB25B10-5B1C-4017-B167-ED3104435743}" dt="2024-06-03T01:05:34.746" v="13131" actId="478"/>
          <ac:grpSpMkLst>
            <pc:docMk/>
            <pc:sldMk cId="3117560870" sldId="961"/>
            <ac:grpSpMk id="25" creationId="{5C7FD5D8-C162-36BA-9475-2DD86A03191A}"/>
          </ac:grpSpMkLst>
        </pc:grpChg>
        <pc:grpChg chg="del mod topLvl">
          <ac:chgData name="Phillip Kaufman" userId="c001b2a046940d7c" providerId="LiveId" clId="{5CB25B10-5B1C-4017-B167-ED3104435743}" dt="2024-06-03T01:05:33.660" v="13130" actId="478"/>
          <ac:grpSpMkLst>
            <pc:docMk/>
            <pc:sldMk cId="3117560870" sldId="961"/>
            <ac:grpSpMk id="26" creationId="{FB5DAB38-BDA8-7C07-F30B-765E5561965D}"/>
          </ac:grpSpMkLst>
        </pc:grpChg>
        <pc:grpChg chg="mod">
          <ac:chgData name="Phillip Kaufman" userId="c001b2a046940d7c" providerId="LiveId" clId="{5CB25B10-5B1C-4017-B167-ED3104435743}" dt="2024-06-03T01:05:29.805" v="13128" actId="165"/>
          <ac:grpSpMkLst>
            <pc:docMk/>
            <pc:sldMk cId="3117560870" sldId="961"/>
            <ac:grpSpMk id="27" creationId="{09576749-5DE3-891D-6316-DE1DDBD9276D}"/>
          </ac:grpSpMkLst>
        </pc:grpChg>
        <pc:grpChg chg="del">
          <ac:chgData name="Phillip Kaufman" userId="c001b2a046940d7c" providerId="LiveId" clId="{5CB25B10-5B1C-4017-B167-ED3104435743}" dt="2024-06-03T01:05:47.694" v="13135" actId="478"/>
          <ac:grpSpMkLst>
            <pc:docMk/>
            <pc:sldMk cId="3117560870" sldId="961"/>
            <ac:grpSpMk id="34" creationId="{5560DBA5-2DAB-29BA-FB09-F4E77EEB7F2C}"/>
          </ac:grpSpMkLst>
        </pc:grpChg>
        <pc:grpChg chg="mod">
          <ac:chgData name="Phillip Kaufman" userId="c001b2a046940d7c" providerId="LiveId" clId="{5CB25B10-5B1C-4017-B167-ED3104435743}" dt="2024-05-21T02:05:01.248" v="4734"/>
          <ac:grpSpMkLst>
            <pc:docMk/>
            <pc:sldMk cId="3117560870" sldId="961"/>
            <ac:grpSpMk id="38" creationId="{1E6DA883-BE0D-6980-4A8A-77A1DA1C6994}"/>
          </ac:grpSpMkLst>
        </pc:grpChg>
        <pc:grpChg chg="mod">
          <ac:chgData name="Phillip Kaufman" userId="c001b2a046940d7c" providerId="LiveId" clId="{5CB25B10-5B1C-4017-B167-ED3104435743}" dt="2024-06-03T01:05:29.805" v="13128" actId="165"/>
          <ac:grpSpMkLst>
            <pc:docMk/>
            <pc:sldMk cId="3117560870" sldId="961"/>
            <ac:grpSpMk id="41" creationId="{CCE13A7D-23A3-BF93-B482-0E3A952CC870}"/>
          </ac:grpSpMkLst>
        </pc:grpChg>
        <pc:grpChg chg="mod">
          <ac:chgData name="Phillip Kaufman" userId="c001b2a046940d7c" providerId="LiveId" clId="{5CB25B10-5B1C-4017-B167-ED3104435743}" dt="2024-05-21T02:05:01.248" v="4734"/>
          <ac:grpSpMkLst>
            <pc:docMk/>
            <pc:sldMk cId="3117560870" sldId="961"/>
            <ac:grpSpMk id="46" creationId="{530762C8-E99A-7E55-E567-38ED84DCE2AE}"/>
          </ac:grpSpMkLst>
        </pc:grpChg>
        <pc:grpChg chg="mod">
          <ac:chgData name="Phillip Kaufman" userId="c001b2a046940d7c" providerId="LiveId" clId="{5CB25B10-5B1C-4017-B167-ED3104435743}" dt="2024-05-21T02:05:01.248" v="4734"/>
          <ac:grpSpMkLst>
            <pc:docMk/>
            <pc:sldMk cId="3117560870" sldId="961"/>
            <ac:grpSpMk id="47" creationId="{265F3794-1764-0697-46E4-650946043A06}"/>
          </ac:grpSpMkLst>
        </pc:grpChg>
        <pc:grpChg chg="mod">
          <ac:chgData name="Phillip Kaufman" userId="c001b2a046940d7c" providerId="LiveId" clId="{5CB25B10-5B1C-4017-B167-ED3104435743}" dt="2024-05-21T02:05:01.248" v="4734"/>
          <ac:grpSpMkLst>
            <pc:docMk/>
            <pc:sldMk cId="3117560870" sldId="961"/>
            <ac:grpSpMk id="48" creationId="{791764CA-BA0B-F7C6-51AD-83D638FB85C0}"/>
          </ac:grpSpMkLst>
        </pc:grpChg>
        <pc:grpChg chg="add del mod">
          <ac:chgData name="Phillip Kaufman" userId="c001b2a046940d7c" providerId="LiveId" clId="{5CB25B10-5B1C-4017-B167-ED3104435743}" dt="2024-05-21T02:22:13.324" v="5075" actId="478"/>
          <ac:grpSpMkLst>
            <pc:docMk/>
            <pc:sldMk cId="3117560870" sldId="961"/>
            <ac:grpSpMk id="85" creationId="{8556179B-425E-F95A-DA79-7784534584DE}"/>
          </ac:grpSpMkLst>
        </pc:grpChg>
        <pc:grpChg chg="mod">
          <ac:chgData name="Phillip Kaufman" userId="c001b2a046940d7c" providerId="LiveId" clId="{5CB25B10-5B1C-4017-B167-ED3104435743}" dt="2024-05-21T02:05:54.266" v="4795"/>
          <ac:grpSpMkLst>
            <pc:docMk/>
            <pc:sldMk cId="3117560870" sldId="961"/>
            <ac:grpSpMk id="86" creationId="{CB9CD450-453A-47B1-3CF3-A53BBCDC9444}"/>
          </ac:grpSpMkLst>
        </pc:grpChg>
        <pc:grpChg chg="add del mod">
          <ac:chgData name="Phillip Kaufman" userId="c001b2a046940d7c" providerId="LiveId" clId="{5CB25B10-5B1C-4017-B167-ED3104435743}" dt="2024-06-03T01:05:10.063" v="13126" actId="478"/>
          <ac:grpSpMkLst>
            <pc:docMk/>
            <pc:sldMk cId="3117560870" sldId="961"/>
            <ac:grpSpMk id="87" creationId="{5DEB253C-643F-ECF7-2432-B0662EE3889E}"/>
          </ac:grpSpMkLst>
        </pc:grpChg>
        <pc:grpChg chg="mod">
          <ac:chgData name="Phillip Kaufman" userId="c001b2a046940d7c" providerId="LiveId" clId="{5CB25B10-5B1C-4017-B167-ED3104435743}" dt="2024-05-27T07:21:55.110" v="8539" actId="164"/>
          <ac:grpSpMkLst>
            <pc:docMk/>
            <pc:sldMk cId="3117560870" sldId="961"/>
            <ac:grpSpMk id="88" creationId="{488FA1D9-3AEA-B0DE-68F8-B94FD9543BD1}"/>
          </ac:grpSpMkLst>
        </pc:grpChg>
        <pc:grpChg chg="mod">
          <ac:chgData name="Phillip Kaufman" userId="c001b2a046940d7c" providerId="LiveId" clId="{5CB25B10-5B1C-4017-B167-ED3104435743}" dt="2024-05-21T02:05:54.266" v="4795"/>
          <ac:grpSpMkLst>
            <pc:docMk/>
            <pc:sldMk cId="3117560870" sldId="961"/>
            <ac:grpSpMk id="89" creationId="{8AB73E4D-CC50-86B9-D6C7-C48E67E7D8C8}"/>
          </ac:grpSpMkLst>
        </pc:grpChg>
        <pc:grpChg chg="mod">
          <ac:chgData name="Phillip Kaufman" userId="c001b2a046940d7c" providerId="LiveId" clId="{5CB25B10-5B1C-4017-B167-ED3104435743}" dt="2024-05-21T02:05:54.266" v="4795"/>
          <ac:grpSpMkLst>
            <pc:docMk/>
            <pc:sldMk cId="3117560870" sldId="961"/>
            <ac:grpSpMk id="90" creationId="{DFE479B7-348A-590A-4B16-2F9A976EF2C1}"/>
          </ac:grpSpMkLst>
        </pc:grpChg>
        <pc:grpChg chg="mod">
          <ac:chgData name="Phillip Kaufman" userId="c001b2a046940d7c" providerId="LiveId" clId="{5CB25B10-5B1C-4017-B167-ED3104435743}" dt="2024-05-21T02:05:54.266" v="4795"/>
          <ac:grpSpMkLst>
            <pc:docMk/>
            <pc:sldMk cId="3117560870" sldId="961"/>
            <ac:grpSpMk id="91" creationId="{1C78E208-4966-FB2F-A11C-8330B226B5B8}"/>
          </ac:grpSpMkLst>
        </pc:grpChg>
        <pc:grpChg chg="add mod">
          <ac:chgData name="Phillip Kaufman" userId="c001b2a046940d7c" providerId="LiveId" clId="{5CB25B10-5B1C-4017-B167-ED3104435743}" dt="2024-05-27T07:21:55.110" v="8539" actId="164"/>
          <ac:grpSpMkLst>
            <pc:docMk/>
            <pc:sldMk cId="3117560870" sldId="961"/>
            <ac:grpSpMk id="121" creationId="{ABEA8884-B9A6-5115-53F9-75358C89FE42}"/>
          </ac:grpSpMkLst>
        </pc:grpChg>
        <pc:grpChg chg="add del mod">
          <ac:chgData name="Phillip Kaufman" userId="c001b2a046940d7c" providerId="LiveId" clId="{5CB25B10-5B1C-4017-B167-ED3104435743}" dt="2024-06-03T01:04:58.403" v="13124" actId="478"/>
          <ac:grpSpMkLst>
            <pc:docMk/>
            <pc:sldMk cId="3117560870" sldId="961"/>
            <ac:grpSpMk id="122" creationId="{14C35A86-A9AF-96AF-720A-DAB48205094A}"/>
          </ac:grpSpMkLst>
        </pc:grpChg>
        <pc:grpChg chg="del mod">
          <ac:chgData name="Phillip Kaufman" userId="c001b2a046940d7c" providerId="LiveId" clId="{5CB25B10-5B1C-4017-B167-ED3104435743}" dt="2024-06-04T02:40:57.426" v="13573" actId="478"/>
          <ac:grpSpMkLst>
            <pc:docMk/>
            <pc:sldMk cId="3117560870" sldId="961"/>
            <ac:grpSpMk id="125" creationId="{F833B1FF-925C-93B9-4F53-87F5385A1AB7}"/>
          </ac:grpSpMkLst>
        </pc:grpChg>
        <pc:grpChg chg="add del mod">
          <ac:chgData name="Phillip Kaufman" userId="c001b2a046940d7c" providerId="LiveId" clId="{5CB25B10-5B1C-4017-B167-ED3104435743}" dt="2024-05-21T04:03:43.760" v="5146" actId="478"/>
          <ac:grpSpMkLst>
            <pc:docMk/>
            <pc:sldMk cId="3117560870" sldId="961"/>
            <ac:grpSpMk id="128" creationId="{5C83C6E5-2408-4979-F7B4-5C503577ACA7}"/>
          </ac:grpSpMkLst>
        </pc:grpChg>
        <pc:grpChg chg="mod">
          <ac:chgData name="Phillip Kaufman" userId="c001b2a046940d7c" providerId="LiveId" clId="{5CB25B10-5B1C-4017-B167-ED3104435743}" dt="2024-05-21T02:22:14.677" v="5076"/>
          <ac:grpSpMkLst>
            <pc:docMk/>
            <pc:sldMk cId="3117560870" sldId="961"/>
            <ac:grpSpMk id="129" creationId="{6FB22819-725E-3B8D-7A4C-EAD94C57D083}"/>
          </ac:grpSpMkLst>
        </pc:grpChg>
        <pc:grpChg chg="mod">
          <ac:chgData name="Phillip Kaufman" userId="c001b2a046940d7c" providerId="LiveId" clId="{5CB25B10-5B1C-4017-B167-ED3104435743}" dt="2024-05-21T02:22:14.677" v="5076"/>
          <ac:grpSpMkLst>
            <pc:docMk/>
            <pc:sldMk cId="3117560870" sldId="961"/>
            <ac:grpSpMk id="132" creationId="{2818C05A-3C61-51FD-FEE7-9F5C73FE5EAD}"/>
          </ac:grpSpMkLst>
        </pc:grpChg>
        <pc:grpChg chg="mod">
          <ac:chgData name="Phillip Kaufman" userId="c001b2a046940d7c" providerId="LiveId" clId="{5CB25B10-5B1C-4017-B167-ED3104435743}" dt="2024-05-21T02:22:14.677" v="5076"/>
          <ac:grpSpMkLst>
            <pc:docMk/>
            <pc:sldMk cId="3117560870" sldId="961"/>
            <ac:grpSpMk id="133" creationId="{13A60C94-93AE-872C-A9AF-DAEF92129078}"/>
          </ac:grpSpMkLst>
        </pc:grpChg>
        <pc:grpChg chg="mod">
          <ac:chgData name="Phillip Kaufman" userId="c001b2a046940d7c" providerId="LiveId" clId="{5CB25B10-5B1C-4017-B167-ED3104435743}" dt="2024-05-21T02:22:14.677" v="5076"/>
          <ac:grpSpMkLst>
            <pc:docMk/>
            <pc:sldMk cId="3117560870" sldId="961"/>
            <ac:grpSpMk id="134" creationId="{575E2638-CE81-6C9B-940E-926DDD5C9FA0}"/>
          </ac:grpSpMkLst>
        </pc:grpChg>
        <pc:grpChg chg="add mod">
          <ac:chgData name="Phillip Kaufman" userId="c001b2a046940d7c" providerId="LiveId" clId="{5CB25B10-5B1C-4017-B167-ED3104435743}" dt="2024-06-04T02:41:18.934" v="13581" actId="164"/>
          <ac:grpSpMkLst>
            <pc:docMk/>
            <pc:sldMk cId="3117560870" sldId="961"/>
            <ac:grpSpMk id="137" creationId="{A6F8BA37-E6B9-B8AF-5162-33711320471D}"/>
          </ac:grpSpMkLst>
        </pc:grpChg>
        <pc:grpChg chg="add mod">
          <ac:chgData name="Phillip Kaufman" userId="c001b2a046940d7c" providerId="LiveId" clId="{5CB25B10-5B1C-4017-B167-ED3104435743}" dt="2024-06-04T02:41:18.934" v="13581" actId="164"/>
          <ac:grpSpMkLst>
            <pc:docMk/>
            <pc:sldMk cId="3117560870" sldId="961"/>
            <ac:grpSpMk id="138" creationId="{3CE787A1-DEB2-08C0-2B3A-CA434DEEC850}"/>
          </ac:grpSpMkLst>
        </pc:grpChg>
        <pc:grpChg chg="add mod">
          <ac:chgData name="Phillip Kaufman" userId="c001b2a046940d7c" providerId="LiveId" clId="{5CB25B10-5B1C-4017-B167-ED3104435743}" dt="2024-06-04T02:41:18.934" v="13581" actId="164"/>
          <ac:grpSpMkLst>
            <pc:docMk/>
            <pc:sldMk cId="3117560870" sldId="961"/>
            <ac:grpSpMk id="142" creationId="{7A4C6314-723A-245E-3F0D-0C106406FF46}"/>
          </ac:grpSpMkLst>
        </pc:grpChg>
        <pc:grpChg chg="add mod">
          <ac:chgData name="Phillip Kaufman" userId="c001b2a046940d7c" providerId="LiveId" clId="{5CB25B10-5B1C-4017-B167-ED3104435743}" dt="2024-06-04T02:41:18.934" v="13581" actId="164"/>
          <ac:grpSpMkLst>
            <pc:docMk/>
            <pc:sldMk cId="3117560870" sldId="961"/>
            <ac:grpSpMk id="147" creationId="{D846F3C0-5655-8430-5A50-189265B2F7F1}"/>
          </ac:grpSpMkLst>
        </pc:grpChg>
        <pc:grpChg chg="add mod">
          <ac:chgData name="Phillip Kaufman" userId="c001b2a046940d7c" providerId="LiveId" clId="{5CB25B10-5B1C-4017-B167-ED3104435743}" dt="2024-06-04T02:41:18.934" v="13581" actId="164"/>
          <ac:grpSpMkLst>
            <pc:docMk/>
            <pc:sldMk cId="3117560870" sldId="961"/>
            <ac:grpSpMk id="151" creationId="{04A85E79-E313-153C-A897-13E15AB989AC}"/>
          </ac:grpSpMkLst>
        </pc:grpChg>
        <pc:cxnChg chg="add mod">
          <ac:chgData name="Phillip Kaufman" userId="c001b2a046940d7c" providerId="LiveId" clId="{5CB25B10-5B1C-4017-B167-ED3104435743}" dt="2024-06-04T02:41:17.436" v="13580" actId="164"/>
          <ac:cxnSpMkLst>
            <pc:docMk/>
            <pc:sldMk cId="3117560870" sldId="961"/>
            <ac:cxnSpMk id="4" creationId="{7E8843AF-379B-1D30-08BC-34DBE9806E1E}"/>
          </ac:cxnSpMkLst>
        </pc:cxnChg>
        <pc:cxnChg chg="mod">
          <ac:chgData name="Phillip Kaufman" userId="c001b2a046940d7c" providerId="LiveId" clId="{5CB25B10-5B1C-4017-B167-ED3104435743}" dt="2024-06-03T01:13:28.619" v="13263" actId="478"/>
          <ac:cxnSpMkLst>
            <pc:docMk/>
            <pc:sldMk cId="3117560870" sldId="961"/>
            <ac:cxnSpMk id="11" creationId="{7187AD8A-9C65-365E-295D-16514575B533}"/>
          </ac:cxnSpMkLst>
        </pc:cxnChg>
        <pc:cxnChg chg="mod">
          <ac:chgData name="Phillip Kaufman" userId="c001b2a046940d7c" providerId="LiveId" clId="{5CB25B10-5B1C-4017-B167-ED3104435743}" dt="2024-05-27T07:21:03.381" v="8516"/>
          <ac:cxnSpMkLst>
            <pc:docMk/>
            <pc:sldMk cId="3117560870" sldId="961"/>
            <ac:cxnSpMk id="11" creationId="{A5A3D90B-857A-C32D-A92B-3C076F140345}"/>
          </ac:cxnSpMkLst>
        </pc:cxnChg>
        <pc:cxnChg chg="mod">
          <ac:chgData name="Phillip Kaufman" userId="c001b2a046940d7c" providerId="LiveId" clId="{5CB25B10-5B1C-4017-B167-ED3104435743}" dt="2024-05-15T22:07:38.563" v="1621"/>
          <ac:cxnSpMkLst>
            <pc:docMk/>
            <pc:sldMk cId="3117560870" sldId="961"/>
            <ac:cxnSpMk id="12" creationId="{0918918D-046D-142F-A909-AF0E6A86C03A}"/>
          </ac:cxnSpMkLst>
        </pc:cxnChg>
        <pc:cxnChg chg="mod">
          <ac:chgData name="Phillip Kaufman" userId="c001b2a046940d7c" providerId="LiveId" clId="{5CB25B10-5B1C-4017-B167-ED3104435743}" dt="2024-05-15T22:07:38.563" v="1621"/>
          <ac:cxnSpMkLst>
            <pc:docMk/>
            <pc:sldMk cId="3117560870" sldId="961"/>
            <ac:cxnSpMk id="13" creationId="{F929A3FF-0622-60A2-7E0F-CE7666C969A2}"/>
          </ac:cxnSpMkLst>
        </pc:cxnChg>
        <pc:cxnChg chg="mod">
          <ac:chgData name="Phillip Kaufman" userId="c001b2a046940d7c" providerId="LiveId" clId="{5CB25B10-5B1C-4017-B167-ED3104435743}" dt="2024-06-03T01:13:28.619" v="13263" actId="478"/>
          <ac:cxnSpMkLst>
            <pc:docMk/>
            <pc:sldMk cId="3117560870" sldId="961"/>
            <ac:cxnSpMk id="14" creationId="{76B49713-AF3A-2814-D2E5-306CD29B4D16}"/>
          </ac:cxnSpMkLst>
        </pc:cxnChg>
        <pc:cxnChg chg="mod">
          <ac:chgData name="Phillip Kaufman" userId="c001b2a046940d7c" providerId="LiveId" clId="{5CB25B10-5B1C-4017-B167-ED3104435743}" dt="2024-05-15T22:07:38.563" v="1621"/>
          <ac:cxnSpMkLst>
            <pc:docMk/>
            <pc:sldMk cId="3117560870" sldId="961"/>
            <ac:cxnSpMk id="14" creationId="{D1E74617-352E-448F-F8BE-0EE8EBB42C8A}"/>
          </ac:cxnSpMkLst>
        </pc:cxnChg>
        <pc:cxnChg chg="mod">
          <ac:chgData name="Phillip Kaufman" userId="c001b2a046940d7c" providerId="LiveId" clId="{5CB25B10-5B1C-4017-B167-ED3104435743}" dt="2024-05-26T07:08:21.788" v="7599" actId="165"/>
          <ac:cxnSpMkLst>
            <pc:docMk/>
            <pc:sldMk cId="3117560870" sldId="961"/>
            <ac:cxnSpMk id="15" creationId="{37320F4F-821C-5014-6BF7-80EB3C7C94BF}"/>
          </ac:cxnSpMkLst>
        </pc:cxnChg>
        <pc:cxnChg chg="mod">
          <ac:chgData name="Phillip Kaufman" userId="c001b2a046940d7c" providerId="LiveId" clId="{5CB25B10-5B1C-4017-B167-ED3104435743}" dt="2024-05-15T22:07:38.563" v="1621"/>
          <ac:cxnSpMkLst>
            <pc:docMk/>
            <pc:sldMk cId="3117560870" sldId="961"/>
            <ac:cxnSpMk id="15" creationId="{C1A0909F-FE51-1AD4-61D2-B553C1E08C04}"/>
          </ac:cxnSpMkLst>
        </pc:cxnChg>
        <pc:cxnChg chg="mod">
          <ac:chgData name="Phillip Kaufman" userId="c001b2a046940d7c" providerId="LiveId" clId="{5CB25B10-5B1C-4017-B167-ED3104435743}" dt="2024-06-03T01:00:50.436" v="13120"/>
          <ac:cxnSpMkLst>
            <pc:docMk/>
            <pc:sldMk cId="3117560870" sldId="961"/>
            <ac:cxnSpMk id="15" creationId="{EDCE787A-27BC-C25F-D596-76D09F5602BB}"/>
          </ac:cxnSpMkLst>
        </pc:cxnChg>
        <pc:cxnChg chg="mod">
          <ac:chgData name="Phillip Kaufman" userId="c001b2a046940d7c" providerId="LiveId" clId="{5CB25B10-5B1C-4017-B167-ED3104435743}" dt="2024-05-26T07:08:21.788" v="7599" actId="165"/>
          <ac:cxnSpMkLst>
            <pc:docMk/>
            <pc:sldMk cId="3117560870" sldId="961"/>
            <ac:cxnSpMk id="16" creationId="{41D6FDB1-09EB-CC77-7D92-C7CAA58F7E5B}"/>
          </ac:cxnSpMkLst>
        </pc:cxnChg>
        <pc:cxnChg chg="mod">
          <ac:chgData name="Phillip Kaufman" userId="c001b2a046940d7c" providerId="LiveId" clId="{5CB25B10-5B1C-4017-B167-ED3104435743}" dt="2024-05-15T22:07:38.563" v="1621"/>
          <ac:cxnSpMkLst>
            <pc:docMk/>
            <pc:sldMk cId="3117560870" sldId="961"/>
            <ac:cxnSpMk id="16" creationId="{AFAD58E8-B012-0C58-6910-AAA771BD66B2}"/>
          </ac:cxnSpMkLst>
        </pc:cxnChg>
        <pc:cxnChg chg="mod">
          <ac:chgData name="Phillip Kaufman" userId="c001b2a046940d7c" providerId="LiveId" clId="{5CB25B10-5B1C-4017-B167-ED3104435743}" dt="2024-05-15T22:07:38.563" v="1621"/>
          <ac:cxnSpMkLst>
            <pc:docMk/>
            <pc:sldMk cId="3117560870" sldId="961"/>
            <ac:cxnSpMk id="17" creationId="{63918148-556B-42DB-E414-A4A7424463E8}"/>
          </ac:cxnSpMkLst>
        </pc:cxnChg>
        <pc:cxnChg chg="mod">
          <ac:chgData name="Phillip Kaufman" userId="c001b2a046940d7c" providerId="LiveId" clId="{5CB25B10-5B1C-4017-B167-ED3104435743}" dt="2024-05-26T07:08:21.788" v="7599" actId="165"/>
          <ac:cxnSpMkLst>
            <pc:docMk/>
            <pc:sldMk cId="3117560870" sldId="961"/>
            <ac:cxnSpMk id="17" creationId="{EAA8318C-CEB7-AB7C-5107-B9C7FF8519EA}"/>
          </ac:cxnSpMkLst>
        </pc:cxnChg>
        <pc:cxnChg chg="mod">
          <ac:chgData name="Phillip Kaufman" userId="c001b2a046940d7c" providerId="LiveId" clId="{5CB25B10-5B1C-4017-B167-ED3104435743}" dt="2024-05-15T22:07:38.563" v="1621"/>
          <ac:cxnSpMkLst>
            <pc:docMk/>
            <pc:sldMk cId="3117560870" sldId="961"/>
            <ac:cxnSpMk id="18" creationId="{300AFEEE-56AE-2590-0251-93C3C7CAB31F}"/>
          </ac:cxnSpMkLst>
        </pc:cxnChg>
        <pc:cxnChg chg="mod">
          <ac:chgData name="Phillip Kaufman" userId="c001b2a046940d7c" providerId="LiveId" clId="{5CB25B10-5B1C-4017-B167-ED3104435743}" dt="2024-05-26T07:08:21.788" v="7599" actId="165"/>
          <ac:cxnSpMkLst>
            <pc:docMk/>
            <pc:sldMk cId="3117560870" sldId="961"/>
            <ac:cxnSpMk id="18" creationId="{3C7DF451-F161-070D-A873-CBD909969B09}"/>
          </ac:cxnSpMkLst>
        </pc:cxnChg>
        <pc:cxnChg chg="mod">
          <ac:chgData name="Phillip Kaufman" userId="c001b2a046940d7c" providerId="LiveId" clId="{5CB25B10-5B1C-4017-B167-ED3104435743}" dt="2024-05-15T22:07:38.563" v="1621"/>
          <ac:cxnSpMkLst>
            <pc:docMk/>
            <pc:sldMk cId="3117560870" sldId="961"/>
            <ac:cxnSpMk id="19" creationId="{16D8B361-2AE2-046E-8A1D-D5310E0F8B0D}"/>
          </ac:cxnSpMkLst>
        </pc:cxnChg>
        <pc:cxnChg chg="mod">
          <ac:chgData name="Phillip Kaufman" userId="c001b2a046940d7c" providerId="LiveId" clId="{5CB25B10-5B1C-4017-B167-ED3104435743}" dt="2024-06-03T01:10:03.086" v="13182" actId="478"/>
          <ac:cxnSpMkLst>
            <pc:docMk/>
            <pc:sldMk cId="3117560870" sldId="961"/>
            <ac:cxnSpMk id="19" creationId="{3BD16176-C674-7907-81B9-8D3B0F1FC3AF}"/>
          </ac:cxnSpMkLst>
        </pc:cxnChg>
        <pc:cxnChg chg="mod">
          <ac:chgData name="Phillip Kaufman" userId="c001b2a046940d7c" providerId="LiveId" clId="{5CB25B10-5B1C-4017-B167-ED3104435743}" dt="2024-05-26T07:08:21.788" v="7599" actId="165"/>
          <ac:cxnSpMkLst>
            <pc:docMk/>
            <pc:sldMk cId="3117560870" sldId="961"/>
            <ac:cxnSpMk id="19" creationId="{C6F3C253-73B2-278D-43B5-69C3DB2F5755}"/>
          </ac:cxnSpMkLst>
        </pc:cxnChg>
        <pc:cxnChg chg="mod">
          <ac:chgData name="Phillip Kaufman" userId="c001b2a046940d7c" providerId="LiveId" clId="{5CB25B10-5B1C-4017-B167-ED3104435743}" dt="2024-05-26T07:08:21.788" v="7599" actId="165"/>
          <ac:cxnSpMkLst>
            <pc:docMk/>
            <pc:sldMk cId="3117560870" sldId="961"/>
            <ac:cxnSpMk id="20" creationId="{155BA0A9-0293-7E1E-8BA5-BDCD6BB2756C}"/>
          </ac:cxnSpMkLst>
        </pc:cxnChg>
        <pc:cxnChg chg="mod">
          <ac:chgData name="Phillip Kaufman" userId="c001b2a046940d7c" providerId="LiveId" clId="{5CB25B10-5B1C-4017-B167-ED3104435743}" dt="2024-05-15T22:07:38.563" v="1621"/>
          <ac:cxnSpMkLst>
            <pc:docMk/>
            <pc:sldMk cId="3117560870" sldId="961"/>
            <ac:cxnSpMk id="20" creationId="{416B5AB3-75DF-F058-76FF-443B7C0B850E}"/>
          </ac:cxnSpMkLst>
        </pc:cxnChg>
        <pc:cxnChg chg="mod">
          <ac:chgData name="Phillip Kaufman" userId="c001b2a046940d7c" providerId="LiveId" clId="{5CB25B10-5B1C-4017-B167-ED3104435743}" dt="2024-06-03T01:10:03.086" v="13182" actId="478"/>
          <ac:cxnSpMkLst>
            <pc:docMk/>
            <pc:sldMk cId="3117560870" sldId="961"/>
            <ac:cxnSpMk id="20" creationId="{662260EE-3FA4-2AAA-FB4B-A9A8E132FFC7}"/>
          </ac:cxnSpMkLst>
        </pc:cxnChg>
        <pc:cxnChg chg="mod">
          <ac:chgData name="Phillip Kaufman" userId="c001b2a046940d7c" providerId="LiveId" clId="{5CB25B10-5B1C-4017-B167-ED3104435743}" dt="2024-06-03T01:00:50.436" v="13120"/>
          <ac:cxnSpMkLst>
            <pc:docMk/>
            <pc:sldMk cId="3117560870" sldId="961"/>
            <ac:cxnSpMk id="21" creationId="{48238B09-1076-A6F1-7CB7-3814C1DA2068}"/>
          </ac:cxnSpMkLst>
        </pc:cxnChg>
        <pc:cxnChg chg="mod">
          <ac:chgData name="Phillip Kaufman" userId="c001b2a046940d7c" providerId="LiveId" clId="{5CB25B10-5B1C-4017-B167-ED3104435743}" dt="2024-05-26T07:08:21.788" v="7599" actId="165"/>
          <ac:cxnSpMkLst>
            <pc:docMk/>
            <pc:sldMk cId="3117560870" sldId="961"/>
            <ac:cxnSpMk id="21" creationId="{85A48655-6B40-B133-5B51-C0F0D924655F}"/>
          </ac:cxnSpMkLst>
        </pc:cxnChg>
        <pc:cxnChg chg="mod">
          <ac:chgData name="Phillip Kaufman" userId="c001b2a046940d7c" providerId="LiveId" clId="{5CB25B10-5B1C-4017-B167-ED3104435743}" dt="2024-05-15T22:07:38.563" v="1621"/>
          <ac:cxnSpMkLst>
            <pc:docMk/>
            <pc:sldMk cId="3117560870" sldId="961"/>
            <ac:cxnSpMk id="21" creationId="{8AF7C4A6-A9FF-95D1-AA2C-C659B867A20B}"/>
          </ac:cxnSpMkLst>
        </pc:cxnChg>
        <pc:cxnChg chg="mod">
          <ac:chgData name="Phillip Kaufman" userId="c001b2a046940d7c" providerId="LiveId" clId="{5CB25B10-5B1C-4017-B167-ED3104435743}" dt="2024-05-26T07:08:21.788" v="7599" actId="165"/>
          <ac:cxnSpMkLst>
            <pc:docMk/>
            <pc:sldMk cId="3117560870" sldId="961"/>
            <ac:cxnSpMk id="22" creationId="{AB8C64A5-5288-B0D1-34ED-B3E86A79F6D8}"/>
          </ac:cxnSpMkLst>
        </pc:cxnChg>
        <pc:cxnChg chg="mod">
          <ac:chgData name="Phillip Kaufman" userId="c001b2a046940d7c" providerId="LiveId" clId="{5CB25B10-5B1C-4017-B167-ED3104435743}" dt="2024-05-15T22:07:38.563" v="1621"/>
          <ac:cxnSpMkLst>
            <pc:docMk/>
            <pc:sldMk cId="3117560870" sldId="961"/>
            <ac:cxnSpMk id="22" creationId="{EE12480F-7625-F7B3-52B2-DA6C6A3A2AF1}"/>
          </ac:cxnSpMkLst>
        </pc:cxnChg>
        <pc:cxnChg chg="mod">
          <ac:chgData name="Phillip Kaufman" userId="c001b2a046940d7c" providerId="LiveId" clId="{5CB25B10-5B1C-4017-B167-ED3104435743}" dt="2024-05-26T07:08:21.788" v="7599" actId="165"/>
          <ac:cxnSpMkLst>
            <pc:docMk/>
            <pc:sldMk cId="3117560870" sldId="961"/>
            <ac:cxnSpMk id="23" creationId="{6AA91D65-A569-1B23-5719-D5D3A3F4D096}"/>
          </ac:cxnSpMkLst>
        </pc:cxnChg>
        <pc:cxnChg chg="mod">
          <ac:chgData name="Phillip Kaufman" userId="c001b2a046940d7c" providerId="LiveId" clId="{5CB25B10-5B1C-4017-B167-ED3104435743}" dt="2024-05-15T22:07:38.563" v="1621"/>
          <ac:cxnSpMkLst>
            <pc:docMk/>
            <pc:sldMk cId="3117560870" sldId="961"/>
            <ac:cxnSpMk id="23" creationId="{D0F3837D-407A-1C31-01C8-57446D095999}"/>
          </ac:cxnSpMkLst>
        </pc:cxnChg>
        <pc:cxnChg chg="mod">
          <ac:chgData name="Phillip Kaufman" userId="c001b2a046940d7c" providerId="LiveId" clId="{5CB25B10-5B1C-4017-B167-ED3104435743}" dt="2024-05-15T22:07:38.563" v="1621"/>
          <ac:cxnSpMkLst>
            <pc:docMk/>
            <pc:sldMk cId="3117560870" sldId="961"/>
            <ac:cxnSpMk id="24" creationId="{BE9F8914-262E-E8F3-A38B-93E2F27BB936}"/>
          </ac:cxnSpMkLst>
        </pc:cxnChg>
        <pc:cxnChg chg="mod">
          <ac:chgData name="Phillip Kaufman" userId="c001b2a046940d7c" providerId="LiveId" clId="{5CB25B10-5B1C-4017-B167-ED3104435743}" dt="2024-05-26T07:08:21.788" v="7599" actId="165"/>
          <ac:cxnSpMkLst>
            <pc:docMk/>
            <pc:sldMk cId="3117560870" sldId="961"/>
            <ac:cxnSpMk id="24" creationId="{D2126704-1B72-FD60-70D4-A9E57DEE9288}"/>
          </ac:cxnSpMkLst>
        </pc:cxnChg>
        <pc:cxnChg chg="mod">
          <ac:chgData name="Phillip Kaufman" userId="c001b2a046940d7c" providerId="LiveId" clId="{5CB25B10-5B1C-4017-B167-ED3104435743}" dt="2024-05-15T22:07:38.563" v="1621"/>
          <ac:cxnSpMkLst>
            <pc:docMk/>
            <pc:sldMk cId="3117560870" sldId="961"/>
            <ac:cxnSpMk id="25" creationId="{2CB90B15-85E3-1DC2-7FE4-B82E5EA0CB85}"/>
          </ac:cxnSpMkLst>
        </pc:cxnChg>
        <pc:cxnChg chg="mod">
          <ac:chgData name="Phillip Kaufman" userId="c001b2a046940d7c" providerId="LiveId" clId="{5CB25B10-5B1C-4017-B167-ED3104435743}" dt="2024-05-26T07:08:21.788" v="7599" actId="165"/>
          <ac:cxnSpMkLst>
            <pc:docMk/>
            <pc:sldMk cId="3117560870" sldId="961"/>
            <ac:cxnSpMk id="25" creationId="{725FBA70-C731-733B-A2F5-DD989832A450}"/>
          </ac:cxnSpMkLst>
        </pc:cxnChg>
        <pc:cxnChg chg="mod">
          <ac:chgData name="Phillip Kaufman" userId="c001b2a046940d7c" providerId="LiveId" clId="{5CB25B10-5B1C-4017-B167-ED3104435743}" dt="2024-05-15T22:07:38.563" v="1621"/>
          <ac:cxnSpMkLst>
            <pc:docMk/>
            <pc:sldMk cId="3117560870" sldId="961"/>
            <ac:cxnSpMk id="26" creationId="{7B116326-B073-C242-DE44-C2286E92D62C}"/>
          </ac:cxnSpMkLst>
        </pc:cxnChg>
        <pc:cxnChg chg="mod">
          <ac:chgData name="Phillip Kaufman" userId="c001b2a046940d7c" providerId="LiveId" clId="{5CB25B10-5B1C-4017-B167-ED3104435743}" dt="2024-05-26T07:08:21.788" v="7599" actId="165"/>
          <ac:cxnSpMkLst>
            <pc:docMk/>
            <pc:sldMk cId="3117560870" sldId="961"/>
            <ac:cxnSpMk id="26" creationId="{E1F0F8B4-8465-86FB-915D-EEDEC1B6F6D8}"/>
          </ac:cxnSpMkLst>
        </pc:cxnChg>
        <pc:cxnChg chg="mod">
          <ac:chgData name="Phillip Kaufman" userId="c001b2a046940d7c" providerId="LiveId" clId="{5CB25B10-5B1C-4017-B167-ED3104435743}" dt="2024-05-15T22:07:38.563" v="1621"/>
          <ac:cxnSpMkLst>
            <pc:docMk/>
            <pc:sldMk cId="3117560870" sldId="961"/>
            <ac:cxnSpMk id="27" creationId="{29D5D238-3C2C-A809-8084-EC6FD51E2FCA}"/>
          </ac:cxnSpMkLst>
        </pc:cxnChg>
        <pc:cxnChg chg="mod">
          <ac:chgData name="Phillip Kaufman" userId="c001b2a046940d7c" providerId="LiveId" clId="{5CB25B10-5B1C-4017-B167-ED3104435743}" dt="2024-05-26T07:08:21.788" v="7599" actId="165"/>
          <ac:cxnSpMkLst>
            <pc:docMk/>
            <pc:sldMk cId="3117560870" sldId="961"/>
            <ac:cxnSpMk id="27" creationId="{9CF0C6C7-E9E9-3760-FB2E-78A64E4FBB06}"/>
          </ac:cxnSpMkLst>
        </pc:cxnChg>
        <pc:cxnChg chg="mod">
          <ac:chgData name="Phillip Kaufman" userId="c001b2a046940d7c" providerId="LiveId" clId="{5CB25B10-5B1C-4017-B167-ED3104435743}" dt="2024-05-15T22:07:38.563" v="1621"/>
          <ac:cxnSpMkLst>
            <pc:docMk/>
            <pc:sldMk cId="3117560870" sldId="961"/>
            <ac:cxnSpMk id="28" creationId="{92A50CA6-F923-B054-D44F-F9B8BB36F849}"/>
          </ac:cxnSpMkLst>
        </pc:cxnChg>
        <pc:cxnChg chg="mod">
          <ac:chgData name="Phillip Kaufman" userId="c001b2a046940d7c" providerId="LiveId" clId="{5CB25B10-5B1C-4017-B167-ED3104435743}" dt="2024-05-26T07:08:21.788" v="7599" actId="165"/>
          <ac:cxnSpMkLst>
            <pc:docMk/>
            <pc:sldMk cId="3117560870" sldId="961"/>
            <ac:cxnSpMk id="28" creationId="{E047B57D-2863-1BE4-B698-41F186739C5D}"/>
          </ac:cxnSpMkLst>
        </pc:cxnChg>
        <pc:cxnChg chg="mod">
          <ac:chgData name="Phillip Kaufman" userId="c001b2a046940d7c" providerId="LiveId" clId="{5CB25B10-5B1C-4017-B167-ED3104435743}" dt="2024-05-15T22:07:38.563" v="1621"/>
          <ac:cxnSpMkLst>
            <pc:docMk/>
            <pc:sldMk cId="3117560870" sldId="961"/>
            <ac:cxnSpMk id="29" creationId="{2FA70D32-5527-F7FE-F9ED-7F32BDFDF01A}"/>
          </ac:cxnSpMkLst>
        </pc:cxnChg>
        <pc:cxnChg chg="mod">
          <ac:chgData name="Phillip Kaufman" userId="c001b2a046940d7c" providerId="LiveId" clId="{5CB25B10-5B1C-4017-B167-ED3104435743}" dt="2024-05-26T07:08:21.788" v="7599" actId="165"/>
          <ac:cxnSpMkLst>
            <pc:docMk/>
            <pc:sldMk cId="3117560870" sldId="961"/>
            <ac:cxnSpMk id="29" creationId="{DF96DCCA-57CA-3BD9-1C3F-12C117797845}"/>
          </ac:cxnSpMkLst>
        </pc:cxnChg>
        <pc:cxnChg chg="mod">
          <ac:chgData name="Phillip Kaufman" userId="c001b2a046940d7c" providerId="LiveId" clId="{5CB25B10-5B1C-4017-B167-ED3104435743}" dt="2024-05-15T22:07:38.563" v="1621"/>
          <ac:cxnSpMkLst>
            <pc:docMk/>
            <pc:sldMk cId="3117560870" sldId="961"/>
            <ac:cxnSpMk id="30" creationId="{77E77540-DB73-1BBE-6EEC-0ABBCEB77C86}"/>
          </ac:cxnSpMkLst>
        </pc:cxnChg>
        <pc:cxnChg chg="mod">
          <ac:chgData name="Phillip Kaufman" userId="c001b2a046940d7c" providerId="LiveId" clId="{5CB25B10-5B1C-4017-B167-ED3104435743}" dt="2024-05-26T07:08:21.788" v="7599" actId="165"/>
          <ac:cxnSpMkLst>
            <pc:docMk/>
            <pc:sldMk cId="3117560870" sldId="961"/>
            <ac:cxnSpMk id="30" creationId="{AF47E999-AE21-FC9B-34C3-0C2CEEC0BC35}"/>
          </ac:cxnSpMkLst>
        </pc:cxnChg>
        <pc:cxnChg chg="mod">
          <ac:chgData name="Phillip Kaufman" userId="c001b2a046940d7c" providerId="LiveId" clId="{5CB25B10-5B1C-4017-B167-ED3104435743}" dt="2024-05-15T22:07:38.563" v="1621"/>
          <ac:cxnSpMkLst>
            <pc:docMk/>
            <pc:sldMk cId="3117560870" sldId="961"/>
            <ac:cxnSpMk id="31" creationId="{9C1B1EB7-409D-C252-C98D-01B9C018EB4D}"/>
          </ac:cxnSpMkLst>
        </pc:cxnChg>
        <pc:cxnChg chg="mod">
          <ac:chgData name="Phillip Kaufman" userId="c001b2a046940d7c" providerId="LiveId" clId="{5CB25B10-5B1C-4017-B167-ED3104435743}" dt="2024-05-26T07:08:21.788" v="7599" actId="165"/>
          <ac:cxnSpMkLst>
            <pc:docMk/>
            <pc:sldMk cId="3117560870" sldId="961"/>
            <ac:cxnSpMk id="31" creationId="{A72EDF6B-2599-EEC8-BDA1-9750FC1F27F4}"/>
          </ac:cxnSpMkLst>
        </pc:cxnChg>
        <pc:cxnChg chg="mod">
          <ac:chgData name="Phillip Kaufman" userId="c001b2a046940d7c" providerId="LiveId" clId="{5CB25B10-5B1C-4017-B167-ED3104435743}" dt="2024-05-15T22:07:38.563" v="1621"/>
          <ac:cxnSpMkLst>
            <pc:docMk/>
            <pc:sldMk cId="3117560870" sldId="961"/>
            <ac:cxnSpMk id="32" creationId="{018FFFBB-2110-D465-CA5D-EA31D001DF18}"/>
          </ac:cxnSpMkLst>
        </pc:cxnChg>
        <pc:cxnChg chg="mod">
          <ac:chgData name="Phillip Kaufman" userId="c001b2a046940d7c" providerId="LiveId" clId="{5CB25B10-5B1C-4017-B167-ED3104435743}" dt="2024-06-03T01:05:33.660" v="13130" actId="478"/>
          <ac:cxnSpMkLst>
            <pc:docMk/>
            <pc:sldMk cId="3117560870" sldId="961"/>
            <ac:cxnSpMk id="32" creationId="{3A3C8BF0-2AC6-72E7-85C4-A44ABBD2E219}"/>
          </ac:cxnSpMkLst>
        </pc:cxnChg>
        <pc:cxnChg chg="mod">
          <ac:chgData name="Phillip Kaufman" userId="c001b2a046940d7c" providerId="LiveId" clId="{5CB25B10-5B1C-4017-B167-ED3104435743}" dt="2024-05-26T07:08:21.788" v="7599" actId="165"/>
          <ac:cxnSpMkLst>
            <pc:docMk/>
            <pc:sldMk cId="3117560870" sldId="961"/>
            <ac:cxnSpMk id="32" creationId="{61A5FE77-AABF-BAB6-B138-541097ED0314}"/>
          </ac:cxnSpMkLst>
        </pc:cxnChg>
        <pc:cxnChg chg="mod">
          <ac:chgData name="Phillip Kaufman" userId="c001b2a046940d7c" providerId="LiveId" clId="{5CB25B10-5B1C-4017-B167-ED3104435743}" dt="2024-05-26T07:08:21.788" v="7599" actId="165"/>
          <ac:cxnSpMkLst>
            <pc:docMk/>
            <pc:sldMk cId="3117560870" sldId="961"/>
            <ac:cxnSpMk id="33" creationId="{15DC702B-FFE3-82D4-97BD-872AE605370F}"/>
          </ac:cxnSpMkLst>
        </pc:cxnChg>
        <pc:cxnChg chg="mod">
          <ac:chgData name="Phillip Kaufman" userId="c001b2a046940d7c" providerId="LiveId" clId="{5CB25B10-5B1C-4017-B167-ED3104435743}" dt="2024-06-03T01:05:33.660" v="13130" actId="478"/>
          <ac:cxnSpMkLst>
            <pc:docMk/>
            <pc:sldMk cId="3117560870" sldId="961"/>
            <ac:cxnSpMk id="33" creationId="{6364339E-A9CA-FFDB-6737-81600AE98287}"/>
          </ac:cxnSpMkLst>
        </pc:cxnChg>
        <pc:cxnChg chg="mod">
          <ac:chgData name="Phillip Kaufman" userId="c001b2a046940d7c" providerId="LiveId" clId="{5CB25B10-5B1C-4017-B167-ED3104435743}" dt="2024-05-15T22:07:38.563" v="1621"/>
          <ac:cxnSpMkLst>
            <pc:docMk/>
            <pc:sldMk cId="3117560870" sldId="961"/>
            <ac:cxnSpMk id="33" creationId="{CCCCC3A2-787F-FF5A-A679-CC6BB9D8825D}"/>
          </ac:cxnSpMkLst>
        </pc:cxnChg>
        <pc:cxnChg chg="mod">
          <ac:chgData name="Phillip Kaufman" userId="c001b2a046940d7c" providerId="LiveId" clId="{5CB25B10-5B1C-4017-B167-ED3104435743}" dt="2024-05-26T07:08:21.788" v="7599" actId="165"/>
          <ac:cxnSpMkLst>
            <pc:docMk/>
            <pc:sldMk cId="3117560870" sldId="961"/>
            <ac:cxnSpMk id="34" creationId="{119886AD-9DE9-3E6C-D45C-89E02950360D}"/>
          </ac:cxnSpMkLst>
        </pc:cxnChg>
        <pc:cxnChg chg="mod">
          <ac:chgData name="Phillip Kaufman" userId="c001b2a046940d7c" providerId="LiveId" clId="{5CB25B10-5B1C-4017-B167-ED3104435743}" dt="2024-05-15T22:07:38.563" v="1621"/>
          <ac:cxnSpMkLst>
            <pc:docMk/>
            <pc:sldMk cId="3117560870" sldId="961"/>
            <ac:cxnSpMk id="34" creationId="{87452628-DC97-71A5-EE02-278B2806F21F}"/>
          </ac:cxnSpMkLst>
        </pc:cxnChg>
        <pc:cxnChg chg="mod">
          <ac:chgData name="Phillip Kaufman" userId="c001b2a046940d7c" providerId="LiveId" clId="{5CB25B10-5B1C-4017-B167-ED3104435743}" dt="2024-05-26T07:08:21.788" v="7599" actId="165"/>
          <ac:cxnSpMkLst>
            <pc:docMk/>
            <pc:sldMk cId="3117560870" sldId="961"/>
            <ac:cxnSpMk id="35" creationId="{B7DDDF78-F606-8BC8-9158-ADFB507C38D3}"/>
          </ac:cxnSpMkLst>
        </pc:cxnChg>
        <pc:cxnChg chg="mod">
          <ac:chgData name="Phillip Kaufman" userId="c001b2a046940d7c" providerId="LiveId" clId="{5CB25B10-5B1C-4017-B167-ED3104435743}" dt="2024-05-15T22:07:38.563" v="1621"/>
          <ac:cxnSpMkLst>
            <pc:docMk/>
            <pc:sldMk cId="3117560870" sldId="961"/>
            <ac:cxnSpMk id="35" creationId="{C65948BD-9459-F42F-4CEE-0E3EE15B9E9D}"/>
          </ac:cxnSpMkLst>
        </pc:cxnChg>
        <pc:cxnChg chg="mod">
          <ac:chgData name="Phillip Kaufman" userId="c001b2a046940d7c" providerId="LiveId" clId="{5CB25B10-5B1C-4017-B167-ED3104435743}" dt="2024-05-15T22:07:38.563" v="1621"/>
          <ac:cxnSpMkLst>
            <pc:docMk/>
            <pc:sldMk cId="3117560870" sldId="961"/>
            <ac:cxnSpMk id="36" creationId="{3F8F483E-048D-6466-EA70-89588B280DE9}"/>
          </ac:cxnSpMkLst>
        </pc:cxnChg>
        <pc:cxnChg chg="mod">
          <ac:chgData name="Phillip Kaufman" userId="c001b2a046940d7c" providerId="LiveId" clId="{5CB25B10-5B1C-4017-B167-ED3104435743}" dt="2024-05-26T07:08:21.788" v="7599" actId="165"/>
          <ac:cxnSpMkLst>
            <pc:docMk/>
            <pc:sldMk cId="3117560870" sldId="961"/>
            <ac:cxnSpMk id="36" creationId="{56C56217-4805-CBA6-EC58-E4CEC67B2B9E}"/>
          </ac:cxnSpMkLst>
        </pc:cxnChg>
        <pc:cxnChg chg="mod">
          <ac:chgData name="Phillip Kaufman" userId="c001b2a046940d7c" providerId="LiveId" clId="{5CB25B10-5B1C-4017-B167-ED3104435743}" dt="2024-06-03T01:05:47.694" v="13135" actId="478"/>
          <ac:cxnSpMkLst>
            <pc:docMk/>
            <pc:sldMk cId="3117560870" sldId="961"/>
            <ac:cxnSpMk id="36" creationId="{77BE6012-D81D-2FAA-FC6E-15D6532582BA}"/>
          </ac:cxnSpMkLst>
        </pc:cxnChg>
        <pc:cxnChg chg="mod">
          <ac:chgData name="Phillip Kaufman" userId="c001b2a046940d7c" providerId="LiveId" clId="{5CB25B10-5B1C-4017-B167-ED3104435743}" dt="2024-05-26T07:08:21.788" v="7599" actId="165"/>
          <ac:cxnSpMkLst>
            <pc:docMk/>
            <pc:sldMk cId="3117560870" sldId="961"/>
            <ac:cxnSpMk id="37" creationId="{348C6171-2AE6-9364-04C1-AF8E8D440645}"/>
          </ac:cxnSpMkLst>
        </pc:cxnChg>
        <pc:cxnChg chg="mod">
          <ac:chgData name="Phillip Kaufman" userId="c001b2a046940d7c" providerId="LiveId" clId="{5CB25B10-5B1C-4017-B167-ED3104435743}" dt="2024-06-03T01:05:47.694" v="13135" actId="478"/>
          <ac:cxnSpMkLst>
            <pc:docMk/>
            <pc:sldMk cId="3117560870" sldId="961"/>
            <ac:cxnSpMk id="37" creationId="{8BF8F54E-8169-BC74-2BE5-7CB8CE3CE293}"/>
          </ac:cxnSpMkLst>
        </pc:cxnChg>
        <pc:cxnChg chg="mod">
          <ac:chgData name="Phillip Kaufman" userId="c001b2a046940d7c" providerId="LiveId" clId="{5CB25B10-5B1C-4017-B167-ED3104435743}" dt="2024-05-15T22:07:38.563" v="1621"/>
          <ac:cxnSpMkLst>
            <pc:docMk/>
            <pc:sldMk cId="3117560870" sldId="961"/>
            <ac:cxnSpMk id="37" creationId="{EB76D901-7E50-A0E9-D80F-64057548CDF6}"/>
          </ac:cxnSpMkLst>
        </pc:cxnChg>
        <pc:cxnChg chg="mod">
          <ac:chgData name="Phillip Kaufman" userId="c001b2a046940d7c" providerId="LiveId" clId="{5CB25B10-5B1C-4017-B167-ED3104435743}" dt="2024-05-26T07:08:21.788" v="7599" actId="165"/>
          <ac:cxnSpMkLst>
            <pc:docMk/>
            <pc:sldMk cId="3117560870" sldId="961"/>
            <ac:cxnSpMk id="38" creationId="{AD464AFC-76A3-53A0-AD7C-3A4BE2C6C3AD}"/>
          </ac:cxnSpMkLst>
        </pc:cxnChg>
        <pc:cxnChg chg="mod">
          <ac:chgData name="Phillip Kaufman" userId="c001b2a046940d7c" providerId="LiveId" clId="{5CB25B10-5B1C-4017-B167-ED3104435743}" dt="2024-05-26T07:08:21.788" v="7599" actId="165"/>
          <ac:cxnSpMkLst>
            <pc:docMk/>
            <pc:sldMk cId="3117560870" sldId="961"/>
            <ac:cxnSpMk id="39" creationId="{50336245-1AEE-C5D1-3114-66C291EEED65}"/>
          </ac:cxnSpMkLst>
        </pc:cxnChg>
        <pc:cxnChg chg="mod">
          <ac:chgData name="Phillip Kaufman" userId="c001b2a046940d7c" providerId="LiveId" clId="{5CB25B10-5B1C-4017-B167-ED3104435743}" dt="2024-05-26T07:08:21.788" v="7599" actId="165"/>
          <ac:cxnSpMkLst>
            <pc:docMk/>
            <pc:sldMk cId="3117560870" sldId="961"/>
            <ac:cxnSpMk id="40" creationId="{7942F8FD-3D96-1464-EB93-DD425AEEAC6F}"/>
          </ac:cxnSpMkLst>
        </pc:cxnChg>
        <pc:cxnChg chg="mod">
          <ac:chgData name="Phillip Kaufman" userId="c001b2a046940d7c" providerId="LiveId" clId="{5CB25B10-5B1C-4017-B167-ED3104435743}" dt="2024-05-26T07:08:21.788" v="7599" actId="165"/>
          <ac:cxnSpMkLst>
            <pc:docMk/>
            <pc:sldMk cId="3117560870" sldId="961"/>
            <ac:cxnSpMk id="41" creationId="{4CB58606-4283-4F72-2F4D-B56E30492997}"/>
          </ac:cxnSpMkLst>
        </pc:cxnChg>
        <pc:cxnChg chg="mod">
          <ac:chgData name="Phillip Kaufman" userId="c001b2a046940d7c" providerId="LiveId" clId="{5CB25B10-5B1C-4017-B167-ED3104435743}" dt="2024-05-26T07:08:21.788" v="7599" actId="165"/>
          <ac:cxnSpMkLst>
            <pc:docMk/>
            <pc:sldMk cId="3117560870" sldId="961"/>
            <ac:cxnSpMk id="43" creationId="{0CE41817-FC1F-7276-DE0A-A12A3F3C1AA6}"/>
          </ac:cxnSpMkLst>
        </pc:cxnChg>
        <pc:cxnChg chg="mod">
          <ac:chgData name="Phillip Kaufman" userId="c001b2a046940d7c" providerId="LiveId" clId="{5CB25B10-5B1C-4017-B167-ED3104435743}" dt="2024-05-26T07:08:21.788" v="7599" actId="165"/>
          <ac:cxnSpMkLst>
            <pc:docMk/>
            <pc:sldMk cId="3117560870" sldId="961"/>
            <ac:cxnSpMk id="44" creationId="{1A4EE769-8CFB-23FB-354E-6AAE776BEE7A}"/>
          </ac:cxnSpMkLst>
        </pc:cxnChg>
        <pc:cxnChg chg="mod">
          <ac:chgData name="Phillip Kaufman" userId="c001b2a046940d7c" providerId="LiveId" clId="{5CB25B10-5B1C-4017-B167-ED3104435743}" dt="2024-06-03T01:05:34.746" v="13131" actId="478"/>
          <ac:cxnSpMkLst>
            <pc:docMk/>
            <pc:sldMk cId="3117560870" sldId="961"/>
            <ac:cxnSpMk id="45" creationId="{1165D244-16C8-7EB9-2FB6-5B819D615E1E}"/>
          </ac:cxnSpMkLst>
        </pc:cxnChg>
        <pc:cxnChg chg="mod">
          <ac:chgData name="Phillip Kaufman" userId="c001b2a046940d7c" providerId="LiveId" clId="{5CB25B10-5B1C-4017-B167-ED3104435743}" dt="2024-05-26T07:08:21.788" v="7599" actId="165"/>
          <ac:cxnSpMkLst>
            <pc:docMk/>
            <pc:sldMk cId="3117560870" sldId="961"/>
            <ac:cxnSpMk id="45" creationId="{28534B09-13D3-BF55-13CD-C28BA67321BF}"/>
          </ac:cxnSpMkLst>
        </pc:cxnChg>
        <pc:cxnChg chg="mod">
          <ac:chgData name="Phillip Kaufman" userId="c001b2a046940d7c" providerId="LiveId" clId="{5CB25B10-5B1C-4017-B167-ED3104435743}" dt="2024-05-26T07:08:21.788" v="7599" actId="165"/>
          <ac:cxnSpMkLst>
            <pc:docMk/>
            <pc:sldMk cId="3117560870" sldId="961"/>
            <ac:cxnSpMk id="46" creationId="{40ACE229-F8D2-96A5-4993-B525A8B6B1EE}"/>
          </ac:cxnSpMkLst>
        </pc:cxnChg>
        <pc:cxnChg chg="del mod">
          <ac:chgData name="Phillip Kaufman" userId="c001b2a046940d7c" providerId="LiveId" clId="{5CB25B10-5B1C-4017-B167-ED3104435743}" dt="2024-06-03T01:05:32.822" v="13129" actId="478"/>
          <ac:cxnSpMkLst>
            <pc:docMk/>
            <pc:sldMk cId="3117560870" sldId="961"/>
            <ac:cxnSpMk id="46" creationId="{A7B83C1E-5473-9C0E-973F-704E4D6DC5D3}"/>
          </ac:cxnSpMkLst>
        </pc:cxnChg>
        <pc:cxnChg chg="mod">
          <ac:chgData name="Phillip Kaufman" userId="c001b2a046940d7c" providerId="LiveId" clId="{5CB25B10-5B1C-4017-B167-ED3104435743}" dt="2024-05-26T07:08:21.788" v="7599" actId="165"/>
          <ac:cxnSpMkLst>
            <pc:docMk/>
            <pc:sldMk cId="3117560870" sldId="961"/>
            <ac:cxnSpMk id="47" creationId="{BA16308E-2160-BA0E-0E17-36D4CF520507}"/>
          </ac:cxnSpMkLst>
        </pc:cxnChg>
        <pc:cxnChg chg="mod">
          <ac:chgData name="Phillip Kaufman" userId="c001b2a046940d7c" providerId="LiveId" clId="{5CB25B10-5B1C-4017-B167-ED3104435743}" dt="2024-05-21T02:05:01.248" v="4734"/>
          <ac:cxnSpMkLst>
            <pc:docMk/>
            <pc:sldMk cId="3117560870" sldId="961"/>
            <ac:cxnSpMk id="49" creationId="{F2541349-5D67-B118-350E-B4CEE4847D56}"/>
          </ac:cxnSpMkLst>
        </pc:cxnChg>
        <pc:cxnChg chg="mod">
          <ac:chgData name="Phillip Kaufman" userId="c001b2a046940d7c" providerId="LiveId" clId="{5CB25B10-5B1C-4017-B167-ED3104435743}" dt="2024-05-21T02:05:01.248" v="4734"/>
          <ac:cxnSpMkLst>
            <pc:docMk/>
            <pc:sldMk cId="3117560870" sldId="961"/>
            <ac:cxnSpMk id="50" creationId="{0ABFC0BA-4737-7B66-39D7-ED1F739A96ED}"/>
          </ac:cxnSpMkLst>
        </pc:cxnChg>
        <pc:cxnChg chg="mod topLvl">
          <ac:chgData name="Phillip Kaufman" userId="c001b2a046940d7c" providerId="LiveId" clId="{5CB25B10-5B1C-4017-B167-ED3104435743}" dt="2024-05-27T07:21:55.110" v="8539" actId="164"/>
          <ac:cxnSpMkLst>
            <pc:docMk/>
            <pc:sldMk cId="3117560870" sldId="961"/>
            <ac:cxnSpMk id="50" creationId="{48ECC877-9F8A-2C19-925A-7312679B941D}"/>
          </ac:cxnSpMkLst>
        </pc:cxnChg>
        <pc:cxnChg chg="mod topLvl">
          <ac:chgData name="Phillip Kaufman" userId="c001b2a046940d7c" providerId="LiveId" clId="{5CB25B10-5B1C-4017-B167-ED3104435743}" dt="2024-05-27T07:21:55.110" v="8539" actId="164"/>
          <ac:cxnSpMkLst>
            <pc:docMk/>
            <pc:sldMk cId="3117560870" sldId="961"/>
            <ac:cxnSpMk id="51" creationId="{30F248BF-45A0-3648-4094-771CEE7F5682}"/>
          </ac:cxnSpMkLst>
        </pc:cxnChg>
        <pc:cxnChg chg="mod">
          <ac:chgData name="Phillip Kaufman" userId="c001b2a046940d7c" providerId="LiveId" clId="{5CB25B10-5B1C-4017-B167-ED3104435743}" dt="2024-05-21T02:05:01.248" v="4734"/>
          <ac:cxnSpMkLst>
            <pc:docMk/>
            <pc:sldMk cId="3117560870" sldId="961"/>
            <ac:cxnSpMk id="51" creationId="{E3D59919-01F6-7F75-6337-F41A8E06BADE}"/>
          </ac:cxnSpMkLst>
        </pc:cxnChg>
        <pc:cxnChg chg="mod">
          <ac:chgData name="Phillip Kaufman" userId="c001b2a046940d7c" providerId="LiveId" clId="{5CB25B10-5B1C-4017-B167-ED3104435743}" dt="2024-05-21T02:05:01.248" v="4734"/>
          <ac:cxnSpMkLst>
            <pc:docMk/>
            <pc:sldMk cId="3117560870" sldId="961"/>
            <ac:cxnSpMk id="52" creationId="{66B9B713-608C-B040-676E-E78BAB968A79}"/>
          </ac:cxnSpMkLst>
        </pc:cxnChg>
        <pc:cxnChg chg="mod">
          <ac:chgData name="Phillip Kaufman" userId="c001b2a046940d7c" providerId="LiveId" clId="{5CB25B10-5B1C-4017-B167-ED3104435743}" dt="2024-05-21T02:05:01.248" v="4734"/>
          <ac:cxnSpMkLst>
            <pc:docMk/>
            <pc:sldMk cId="3117560870" sldId="961"/>
            <ac:cxnSpMk id="53" creationId="{FC34F1B3-7C0E-1877-A549-F3EC7E2A07F9}"/>
          </ac:cxnSpMkLst>
        </pc:cxnChg>
        <pc:cxnChg chg="mod">
          <ac:chgData name="Phillip Kaufman" userId="c001b2a046940d7c" providerId="LiveId" clId="{5CB25B10-5B1C-4017-B167-ED3104435743}" dt="2024-05-21T02:05:01.248" v="4734"/>
          <ac:cxnSpMkLst>
            <pc:docMk/>
            <pc:sldMk cId="3117560870" sldId="961"/>
            <ac:cxnSpMk id="54" creationId="{3186130F-28CC-E238-F177-BC5A48AB7A0A}"/>
          </ac:cxnSpMkLst>
        </pc:cxnChg>
        <pc:cxnChg chg="mod">
          <ac:chgData name="Phillip Kaufman" userId="c001b2a046940d7c" providerId="LiveId" clId="{5CB25B10-5B1C-4017-B167-ED3104435743}" dt="2024-05-21T02:05:01.248" v="4734"/>
          <ac:cxnSpMkLst>
            <pc:docMk/>
            <pc:sldMk cId="3117560870" sldId="961"/>
            <ac:cxnSpMk id="55" creationId="{3B8832FC-EBD3-890B-AD64-9164FCAABB66}"/>
          </ac:cxnSpMkLst>
        </pc:cxnChg>
        <pc:cxnChg chg="mod">
          <ac:chgData name="Phillip Kaufman" userId="c001b2a046940d7c" providerId="LiveId" clId="{5CB25B10-5B1C-4017-B167-ED3104435743}" dt="2024-06-04T02:41:17.436" v="13580" actId="164"/>
          <ac:cxnSpMkLst>
            <pc:docMk/>
            <pc:sldMk cId="3117560870" sldId="961"/>
            <ac:cxnSpMk id="56" creationId="{79E65895-8E2B-394B-138A-F64011864C22}"/>
          </ac:cxnSpMkLst>
        </pc:cxnChg>
        <pc:cxnChg chg="mod">
          <ac:chgData name="Phillip Kaufman" userId="c001b2a046940d7c" providerId="LiveId" clId="{5CB25B10-5B1C-4017-B167-ED3104435743}" dt="2024-05-27T07:21:03.381" v="8516"/>
          <ac:cxnSpMkLst>
            <pc:docMk/>
            <pc:sldMk cId="3117560870" sldId="961"/>
            <ac:cxnSpMk id="56" creationId="{7DF5158F-3424-8652-790F-B054EB7CB2FA}"/>
          </ac:cxnSpMkLst>
        </pc:cxnChg>
        <pc:cxnChg chg="mod">
          <ac:chgData name="Phillip Kaufman" userId="c001b2a046940d7c" providerId="LiveId" clId="{5CB25B10-5B1C-4017-B167-ED3104435743}" dt="2024-05-21T02:05:01.248" v="4734"/>
          <ac:cxnSpMkLst>
            <pc:docMk/>
            <pc:sldMk cId="3117560870" sldId="961"/>
            <ac:cxnSpMk id="56" creationId="{CD7F9275-161C-58C8-178A-44A7A982B6AD}"/>
          </ac:cxnSpMkLst>
        </pc:cxnChg>
        <pc:cxnChg chg="mod">
          <ac:chgData name="Phillip Kaufman" userId="c001b2a046940d7c" providerId="LiveId" clId="{5CB25B10-5B1C-4017-B167-ED3104435743}" dt="2024-05-27T07:21:03.381" v="8516"/>
          <ac:cxnSpMkLst>
            <pc:docMk/>
            <pc:sldMk cId="3117560870" sldId="961"/>
            <ac:cxnSpMk id="57" creationId="{1A30B269-3296-AFCA-01B0-6316925EEA18}"/>
          </ac:cxnSpMkLst>
        </pc:cxnChg>
        <pc:cxnChg chg="mod">
          <ac:chgData name="Phillip Kaufman" userId="c001b2a046940d7c" providerId="LiveId" clId="{5CB25B10-5B1C-4017-B167-ED3104435743}" dt="2024-05-21T02:05:01.248" v="4734"/>
          <ac:cxnSpMkLst>
            <pc:docMk/>
            <pc:sldMk cId="3117560870" sldId="961"/>
            <ac:cxnSpMk id="57" creationId="{9E6D0DCA-8216-8C3A-895D-13171AAB7562}"/>
          </ac:cxnSpMkLst>
        </pc:cxnChg>
        <pc:cxnChg chg="mod">
          <ac:chgData name="Phillip Kaufman" userId="c001b2a046940d7c" providerId="LiveId" clId="{5CB25B10-5B1C-4017-B167-ED3104435743}" dt="2024-06-04T02:41:17.436" v="13580" actId="164"/>
          <ac:cxnSpMkLst>
            <pc:docMk/>
            <pc:sldMk cId="3117560870" sldId="961"/>
            <ac:cxnSpMk id="57" creationId="{D4951C72-91EC-BFF1-18BC-D5C06DE151CB}"/>
          </ac:cxnSpMkLst>
        </pc:cxnChg>
        <pc:cxnChg chg="mod">
          <ac:chgData name="Phillip Kaufman" userId="c001b2a046940d7c" providerId="LiveId" clId="{5CB25B10-5B1C-4017-B167-ED3104435743}" dt="2024-05-27T07:21:03.381" v="8516"/>
          <ac:cxnSpMkLst>
            <pc:docMk/>
            <pc:sldMk cId="3117560870" sldId="961"/>
            <ac:cxnSpMk id="58" creationId="{B8E66B50-F8E4-FC1C-8101-A1D38C511FAD}"/>
          </ac:cxnSpMkLst>
        </pc:cxnChg>
        <pc:cxnChg chg="mod">
          <ac:chgData name="Phillip Kaufman" userId="c001b2a046940d7c" providerId="LiveId" clId="{5CB25B10-5B1C-4017-B167-ED3104435743}" dt="2024-05-21T02:05:01.248" v="4734"/>
          <ac:cxnSpMkLst>
            <pc:docMk/>
            <pc:sldMk cId="3117560870" sldId="961"/>
            <ac:cxnSpMk id="58" creationId="{D2D7B6A4-DE6C-3D3F-01D8-730CECCB8E70}"/>
          </ac:cxnSpMkLst>
        </pc:cxnChg>
        <pc:cxnChg chg="mod">
          <ac:chgData name="Phillip Kaufman" userId="c001b2a046940d7c" providerId="LiveId" clId="{5CB25B10-5B1C-4017-B167-ED3104435743}" dt="2024-06-04T02:41:17.436" v="13580" actId="164"/>
          <ac:cxnSpMkLst>
            <pc:docMk/>
            <pc:sldMk cId="3117560870" sldId="961"/>
            <ac:cxnSpMk id="58" creationId="{F71E1B66-98F5-5EED-922D-E8FB4CA8774D}"/>
          </ac:cxnSpMkLst>
        </pc:cxnChg>
        <pc:cxnChg chg="mod">
          <ac:chgData name="Phillip Kaufman" userId="c001b2a046940d7c" providerId="LiveId" clId="{5CB25B10-5B1C-4017-B167-ED3104435743}" dt="2024-05-27T07:21:03.381" v="8516"/>
          <ac:cxnSpMkLst>
            <pc:docMk/>
            <pc:sldMk cId="3117560870" sldId="961"/>
            <ac:cxnSpMk id="59" creationId="{C030E287-E9E3-D87F-AAAF-B43A35601872}"/>
          </ac:cxnSpMkLst>
        </pc:cxnChg>
        <pc:cxnChg chg="mod">
          <ac:chgData name="Phillip Kaufman" userId="c001b2a046940d7c" providerId="LiveId" clId="{5CB25B10-5B1C-4017-B167-ED3104435743}" dt="2024-05-21T02:05:01.248" v="4734"/>
          <ac:cxnSpMkLst>
            <pc:docMk/>
            <pc:sldMk cId="3117560870" sldId="961"/>
            <ac:cxnSpMk id="59" creationId="{D5661123-E0AD-AA5C-E5B7-54C574F502D8}"/>
          </ac:cxnSpMkLst>
        </pc:cxnChg>
        <pc:cxnChg chg="mod">
          <ac:chgData name="Phillip Kaufman" userId="c001b2a046940d7c" providerId="LiveId" clId="{5CB25B10-5B1C-4017-B167-ED3104435743}" dt="2024-06-04T02:41:17.436" v="13580" actId="164"/>
          <ac:cxnSpMkLst>
            <pc:docMk/>
            <pc:sldMk cId="3117560870" sldId="961"/>
            <ac:cxnSpMk id="59" creationId="{EB706FE8-9D84-3942-B76F-866FD4BBEAE7}"/>
          </ac:cxnSpMkLst>
        </pc:cxnChg>
        <pc:cxnChg chg="mod">
          <ac:chgData name="Phillip Kaufman" userId="c001b2a046940d7c" providerId="LiveId" clId="{5CB25B10-5B1C-4017-B167-ED3104435743}" dt="2024-05-27T07:21:03.381" v="8516"/>
          <ac:cxnSpMkLst>
            <pc:docMk/>
            <pc:sldMk cId="3117560870" sldId="961"/>
            <ac:cxnSpMk id="60" creationId="{305C8420-22D5-6C4B-3876-1C4D9BDF729C}"/>
          </ac:cxnSpMkLst>
        </pc:cxnChg>
        <pc:cxnChg chg="mod">
          <ac:chgData name="Phillip Kaufman" userId="c001b2a046940d7c" providerId="LiveId" clId="{5CB25B10-5B1C-4017-B167-ED3104435743}" dt="2024-05-21T02:05:01.248" v="4734"/>
          <ac:cxnSpMkLst>
            <pc:docMk/>
            <pc:sldMk cId="3117560870" sldId="961"/>
            <ac:cxnSpMk id="60" creationId="{DFE2264B-8F8D-CDF4-C62F-7D5A18DFA6BF}"/>
          </ac:cxnSpMkLst>
        </pc:cxnChg>
        <pc:cxnChg chg="mod">
          <ac:chgData name="Phillip Kaufman" userId="c001b2a046940d7c" providerId="LiveId" clId="{5CB25B10-5B1C-4017-B167-ED3104435743}" dt="2024-06-04T02:41:17.436" v="13580" actId="164"/>
          <ac:cxnSpMkLst>
            <pc:docMk/>
            <pc:sldMk cId="3117560870" sldId="961"/>
            <ac:cxnSpMk id="60" creationId="{FAD2D172-F3B1-7EE9-9599-A901F7BFEB16}"/>
          </ac:cxnSpMkLst>
        </pc:cxnChg>
        <pc:cxnChg chg="mod">
          <ac:chgData name="Phillip Kaufman" userId="c001b2a046940d7c" providerId="LiveId" clId="{5CB25B10-5B1C-4017-B167-ED3104435743}" dt="2024-05-21T02:05:01.248" v="4734"/>
          <ac:cxnSpMkLst>
            <pc:docMk/>
            <pc:sldMk cId="3117560870" sldId="961"/>
            <ac:cxnSpMk id="61" creationId="{93920030-52AA-5762-DBF2-90932A9EA37B}"/>
          </ac:cxnSpMkLst>
        </pc:cxnChg>
        <pc:cxnChg chg="mod">
          <ac:chgData name="Phillip Kaufman" userId="c001b2a046940d7c" providerId="LiveId" clId="{5CB25B10-5B1C-4017-B167-ED3104435743}" dt="2024-05-27T07:21:03.381" v="8516"/>
          <ac:cxnSpMkLst>
            <pc:docMk/>
            <pc:sldMk cId="3117560870" sldId="961"/>
            <ac:cxnSpMk id="61" creationId="{BC339EA7-3761-674C-AD40-79FF6B1A5A22}"/>
          </ac:cxnSpMkLst>
        </pc:cxnChg>
        <pc:cxnChg chg="mod">
          <ac:chgData name="Phillip Kaufman" userId="c001b2a046940d7c" providerId="LiveId" clId="{5CB25B10-5B1C-4017-B167-ED3104435743}" dt="2024-06-04T02:41:17.436" v="13580" actId="164"/>
          <ac:cxnSpMkLst>
            <pc:docMk/>
            <pc:sldMk cId="3117560870" sldId="961"/>
            <ac:cxnSpMk id="61" creationId="{C6ADD008-2AEB-87E5-CBF8-10A2FEAC33A4}"/>
          </ac:cxnSpMkLst>
        </pc:cxnChg>
        <pc:cxnChg chg="add del mod">
          <ac:chgData name="Phillip Kaufman" userId="c001b2a046940d7c" providerId="LiveId" clId="{5CB25B10-5B1C-4017-B167-ED3104435743}" dt="2024-05-27T07:21:16.323" v="8519" actId="478"/>
          <ac:cxnSpMkLst>
            <pc:docMk/>
            <pc:sldMk cId="3117560870" sldId="961"/>
            <ac:cxnSpMk id="62" creationId="{0A9AF301-F1F2-FF3C-F947-9E320CB2EFC3}"/>
          </ac:cxnSpMkLst>
        </pc:cxnChg>
        <pc:cxnChg chg="mod">
          <ac:chgData name="Phillip Kaufman" userId="c001b2a046940d7c" providerId="LiveId" clId="{5CB25B10-5B1C-4017-B167-ED3104435743}" dt="2024-05-21T02:05:01.248" v="4734"/>
          <ac:cxnSpMkLst>
            <pc:docMk/>
            <pc:sldMk cId="3117560870" sldId="961"/>
            <ac:cxnSpMk id="62" creationId="{E2950123-AA93-0D6B-9547-38F30BC8C0F1}"/>
          </ac:cxnSpMkLst>
        </pc:cxnChg>
        <pc:cxnChg chg="mod">
          <ac:chgData name="Phillip Kaufman" userId="c001b2a046940d7c" providerId="LiveId" clId="{5CB25B10-5B1C-4017-B167-ED3104435743}" dt="2024-06-04T02:41:17.436" v="13580" actId="164"/>
          <ac:cxnSpMkLst>
            <pc:docMk/>
            <pc:sldMk cId="3117560870" sldId="961"/>
            <ac:cxnSpMk id="62" creationId="{FBBACE89-81C1-701D-A2CB-7FBFC4E31E71}"/>
          </ac:cxnSpMkLst>
        </pc:cxnChg>
        <pc:cxnChg chg="mod">
          <ac:chgData name="Phillip Kaufman" userId="c001b2a046940d7c" providerId="LiveId" clId="{5CB25B10-5B1C-4017-B167-ED3104435743}" dt="2024-05-21T02:05:01.248" v="4734"/>
          <ac:cxnSpMkLst>
            <pc:docMk/>
            <pc:sldMk cId="3117560870" sldId="961"/>
            <ac:cxnSpMk id="63" creationId="{D8D90A7E-82C3-7CD1-38B4-9472E16E8B79}"/>
          </ac:cxnSpMkLst>
        </pc:cxnChg>
        <pc:cxnChg chg="mod">
          <ac:chgData name="Phillip Kaufman" userId="c001b2a046940d7c" providerId="LiveId" clId="{5CB25B10-5B1C-4017-B167-ED3104435743}" dt="2024-05-27T07:21:03.381" v="8516"/>
          <ac:cxnSpMkLst>
            <pc:docMk/>
            <pc:sldMk cId="3117560870" sldId="961"/>
            <ac:cxnSpMk id="63" creationId="{D901DB51-B110-E199-E7F0-0FE37CB1A300}"/>
          </ac:cxnSpMkLst>
        </pc:cxnChg>
        <pc:cxnChg chg="mod">
          <ac:chgData name="Phillip Kaufman" userId="c001b2a046940d7c" providerId="LiveId" clId="{5CB25B10-5B1C-4017-B167-ED3104435743}" dt="2024-06-04T02:41:17.436" v="13580" actId="164"/>
          <ac:cxnSpMkLst>
            <pc:docMk/>
            <pc:sldMk cId="3117560870" sldId="961"/>
            <ac:cxnSpMk id="63" creationId="{D91DC80F-079F-91E7-E093-519617663F71}"/>
          </ac:cxnSpMkLst>
        </pc:cxnChg>
        <pc:cxnChg chg="mod">
          <ac:chgData name="Phillip Kaufman" userId="c001b2a046940d7c" providerId="LiveId" clId="{5CB25B10-5B1C-4017-B167-ED3104435743}" dt="2024-05-27T07:21:03.381" v="8516"/>
          <ac:cxnSpMkLst>
            <pc:docMk/>
            <pc:sldMk cId="3117560870" sldId="961"/>
            <ac:cxnSpMk id="64" creationId="{38A1AAF1-CC0D-0C0D-BE23-27A1AD843F50}"/>
          </ac:cxnSpMkLst>
        </pc:cxnChg>
        <pc:cxnChg chg="mod">
          <ac:chgData name="Phillip Kaufman" userId="c001b2a046940d7c" providerId="LiveId" clId="{5CB25B10-5B1C-4017-B167-ED3104435743}" dt="2024-05-21T02:05:01.248" v="4734"/>
          <ac:cxnSpMkLst>
            <pc:docMk/>
            <pc:sldMk cId="3117560870" sldId="961"/>
            <ac:cxnSpMk id="64" creationId="{A03D437F-5C81-33B2-8A33-B482C0613905}"/>
          </ac:cxnSpMkLst>
        </pc:cxnChg>
        <pc:cxnChg chg="mod">
          <ac:chgData name="Phillip Kaufman" userId="c001b2a046940d7c" providerId="LiveId" clId="{5CB25B10-5B1C-4017-B167-ED3104435743}" dt="2024-06-04T02:41:17.436" v="13580" actId="164"/>
          <ac:cxnSpMkLst>
            <pc:docMk/>
            <pc:sldMk cId="3117560870" sldId="961"/>
            <ac:cxnSpMk id="64" creationId="{C7102FD6-B834-F6E6-528B-20E454255602}"/>
          </ac:cxnSpMkLst>
        </pc:cxnChg>
        <pc:cxnChg chg="mod">
          <ac:chgData name="Phillip Kaufman" userId="c001b2a046940d7c" providerId="LiveId" clId="{5CB25B10-5B1C-4017-B167-ED3104435743}" dt="2024-05-21T02:05:01.248" v="4734"/>
          <ac:cxnSpMkLst>
            <pc:docMk/>
            <pc:sldMk cId="3117560870" sldId="961"/>
            <ac:cxnSpMk id="65" creationId="{0E58547C-B1AE-32B6-0B26-D9918174A8C4}"/>
          </ac:cxnSpMkLst>
        </pc:cxnChg>
        <pc:cxnChg chg="mod">
          <ac:chgData name="Phillip Kaufman" userId="c001b2a046940d7c" providerId="LiveId" clId="{5CB25B10-5B1C-4017-B167-ED3104435743}" dt="2024-06-04T02:41:17.436" v="13580" actId="164"/>
          <ac:cxnSpMkLst>
            <pc:docMk/>
            <pc:sldMk cId="3117560870" sldId="961"/>
            <ac:cxnSpMk id="65" creationId="{138AB6FF-9D85-64A9-405D-C3CF2964AAD8}"/>
          </ac:cxnSpMkLst>
        </pc:cxnChg>
        <pc:cxnChg chg="mod">
          <ac:chgData name="Phillip Kaufman" userId="c001b2a046940d7c" providerId="LiveId" clId="{5CB25B10-5B1C-4017-B167-ED3104435743}" dt="2024-05-27T07:21:03.381" v="8516"/>
          <ac:cxnSpMkLst>
            <pc:docMk/>
            <pc:sldMk cId="3117560870" sldId="961"/>
            <ac:cxnSpMk id="65" creationId="{F1282A61-E36A-3053-8D49-48CDCADF31D2}"/>
          </ac:cxnSpMkLst>
        </pc:cxnChg>
        <pc:cxnChg chg="mod">
          <ac:chgData name="Phillip Kaufman" userId="c001b2a046940d7c" providerId="LiveId" clId="{5CB25B10-5B1C-4017-B167-ED3104435743}" dt="2024-05-27T07:21:03.381" v="8516"/>
          <ac:cxnSpMkLst>
            <pc:docMk/>
            <pc:sldMk cId="3117560870" sldId="961"/>
            <ac:cxnSpMk id="66" creationId="{30520AAB-B3AB-DD4D-51EB-A29B07833CAC}"/>
          </ac:cxnSpMkLst>
        </pc:cxnChg>
        <pc:cxnChg chg="mod">
          <ac:chgData name="Phillip Kaufman" userId="c001b2a046940d7c" providerId="LiveId" clId="{5CB25B10-5B1C-4017-B167-ED3104435743}" dt="2024-06-04T02:41:17.436" v="13580" actId="164"/>
          <ac:cxnSpMkLst>
            <pc:docMk/>
            <pc:sldMk cId="3117560870" sldId="961"/>
            <ac:cxnSpMk id="66" creationId="{74374705-C014-4C24-35F9-6083C2A2F11A}"/>
          </ac:cxnSpMkLst>
        </pc:cxnChg>
        <pc:cxnChg chg="mod">
          <ac:chgData name="Phillip Kaufman" userId="c001b2a046940d7c" providerId="LiveId" clId="{5CB25B10-5B1C-4017-B167-ED3104435743}" dt="2024-05-21T02:05:01.248" v="4734"/>
          <ac:cxnSpMkLst>
            <pc:docMk/>
            <pc:sldMk cId="3117560870" sldId="961"/>
            <ac:cxnSpMk id="66" creationId="{BB1EA640-A409-2F0F-2C86-42CBB733D758}"/>
          </ac:cxnSpMkLst>
        </pc:cxnChg>
        <pc:cxnChg chg="mod">
          <ac:chgData name="Phillip Kaufman" userId="c001b2a046940d7c" providerId="LiveId" clId="{5CB25B10-5B1C-4017-B167-ED3104435743}" dt="2024-06-04T02:41:17.436" v="13580" actId="164"/>
          <ac:cxnSpMkLst>
            <pc:docMk/>
            <pc:sldMk cId="3117560870" sldId="961"/>
            <ac:cxnSpMk id="67" creationId="{0793660B-3789-8329-9848-AB012FA0E5CE}"/>
          </ac:cxnSpMkLst>
        </pc:cxnChg>
        <pc:cxnChg chg="mod">
          <ac:chgData name="Phillip Kaufman" userId="c001b2a046940d7c" providerId="LiveId" clId="{5CB25B10-5B1C-4017-B167-ED3104435743}" dt="2024-05-21T02:05:01.248" v="4734"/>
          <ac:cxnSpMkLst>
            <pc:docMk/>
            <pc:sldMk cId="3117560870" sldId="961"/>
            <ac:cxnSpMk id="67" creationId="{0A4C9552-BF15-37D6-A94F-824CCE284F9C}"/>
          </ac:cxnSpMkLst>
        </pc:cxnChg>
        <pc:cxnChg chg="mod">
          <ac:chgData name="Phillip Kaufman" userId="c001b2a046940d7c" providerId="LiveId" clId="{5CB25B10-5B1C-4017-B167-ED3104435743}" dt="2024-05-27T07:21:03.381" v="8516"/>
          <ac:cxnSpMkLst>
            <pc:docMk/>
            <pc:sldMk cId="3117560870" sldId="961"/>
            <ac:cxnSpMk id="67" creationId="{8303B279-0CAE-E87C-530D-94EF8220C7F2}"/>
          </ac:cxnSpMkLst>
        </pc:cxnChg>
        <pc:cxnChg chg="mod">
          <ac:chgData name="Phillip Kaufman" userId="c001b2a046940d7c" providerId="LiveId" clId="{5CB25B10-5B1C-4017-B167-ED3104435743}" dt="2024-05-27T07:21:03.381" v="8516"/>
          <ac:cxnSpMkLst>
            <pc:docMk/>
            <pc:sldMk cId="3117560870" sldId="961"/>
            <ac:cxnSpMk id="68" creationId="{087ED152-6342-E891-6C02-82956B28EF88}"/>
          </ac:cxnSpMkLst>
        </pc:cxnChg>
        <pc:cxnChg chg="mod">
          <ac:chgData name="Phillip Kaufman" userId="c001b2a046940d7c" providerId="LiveId" clId="{5CB25B10-5B1C-4017-B167-ED3104435743}" dt="2024-06-04T02:41:17.436" v="13580" actId="164"/>
          <ac:cxnSpMkLst>
            <pc:docMk/>
            <pc:sldMk cId="3117560870" sldId="961"/>
            <ac:cxnSpMk id="68" creationId="{4FD641FE-10D7-18BD-74DD-CD8C7DB3D5C4}"/>
          </ac:cxnSpMkLst>
        </pc:cxnChg>
        <pc:cxnChg chg="mod">
          <ac:chgData name="Phillip Kaufman" userId="c001b2a046940d7c" providerId="LiveId" clId="{5CB25B10-5B1C-4017-B167-ED3104435743}" dt="2024-05-21T02:05:01.248" v="4734"/>
          <ac:cxnSpMkLst>
            <pc:docMk/>
            <pc:sldMk cId="3117560870" sldId="961"/>
            <ac:cxnSpMk id="68" creationId="{A9873791-619F-777B-E542-E0EF705A853D}"/>
          </ac:cxnSpMkLst>
        </pc:cxnChg>
        <pc:cxnChg chg="mod">
          <ac:chgData name="Phillip Kaufman" userId="c001b2a046940d7c" providerId="LiveId" clId="{5CB25B10-5B1C-4017-B167-ED3104435743}" dt="2024-05-27T07:21:03.381" v="8516"/>
          <ac:cxnSpMkLst>
            <pc:docMk/>
            <pc:sldMk cId="3117560870" sldId="961"/>
            <ac:cxnSpMk id="69" creationId="{24AEE9F6-F468-C4E0-B10A-C45801825115}"/>
          </ac:cxnSpMkLst>
        </pc:cxnChg>
        <pc:cxnChg chg="mod">
          <ac:chgData name="Phillip Kaufman" userId="c001b2a046940d7c" providerId="LiveId" clId="{5CB25B10-5B1C-4017-B167-ED3104435743}" dt="2024-05-21T02:05:01.248" v="4734"/>
          <ac:cxnSpMkLst>
            <pc:docMk/>
            <pc:sldMk cId="3117560870" sldId="961"/>
            <ac:cxnSpMk id="69" creationId="{53103586-60BE-6FE0-CDD9-2F3711857E34}"/>
          </ac:cxnSpMkLst>
        </pc:cxnChg>
        <pc:cxnChg chg="mod">
          <ac:chgData name="Phillip Kaufman" userId="c001b2a046940d7c" providerId="LiveId" clId="{5CB25B10-5B1C-4017-B167-ED3104435743}" dt="2024-06-04T02:41:17.436" v="13580" actId="164"/>
          <ac:cxnSpMkLst>
            <pc:docMk/>
            <pc:sldMk cId="3117560870" sldId="961"/>
            <ac:cxnSpMk id="69" creationId="{EE842BBB-482E-CC24-F54F-F67B600FB071}"/>
          </ac:cxnSpMkLst>
        </pc:cxnChg>
        <pc:cxnChg chg="mod">
          <ac:chgData name="Phillip Kaufman" userId="c001b2a046940d7c" providerId="LiveId" clId="{5CB25B10-5B1C-4017-B167-ED3104435743}" dt="2024-05-21T02:05:01.248" v="4734"/>
          <ac:cxnSpMkLst>
            <pc:docMk/>
            <pc:sldMk cId="3117560870" sldId="961"/>
            <ac:cxnSpMk id="70" creationId="{7B43A779-0FE6-115D-C0D6-F59C8A50E93C}"/>
          </ac:cxnSpMkLst>
        </pc:cxnChg>
        <pc:cxnChg chg="mod">
          <ac:chgData name="Phillip Kaufman" userId="c001b2a046940d7c" providerId="LiveId" clId="{5CB25B10-5B1C-4017-B167-ED3104435743}" dt="2024-05-27T07:21:03.381" v="8516"/>
          <ac:cxnSpMkLst>
            <pc:docMk/>
            <pc:sldMk cId="3117560870" sldId="961"/>
            <ac:cxnSpMk id="70" creationId="{D3D9AD17-7E9D-A465-CAE2-59E20DFFB182}"/>
          </ac:cxnSpMkLst>
        </pc:cxnChg>
        <pc:cxnChg chg="mod">
          <ac:chgData name="Phillip Kaufman" userId="c001b2a046940d7c" providerId="LiveId" clId="{5CB25B10-5B1C-4017-B167-ED3104435743}" dt="2024-06-04T02:41:17.436" v="13580" actId="164"/>
          <ac:cxnSpMkLst>
            <pc:docMk/>
            <pc:sldMk cId="3117560870" sldId="961"/>
            <ac:cxnSpMk id="70" creationId="{F79E2F76-9D07-8F23-E02C-A0860C537C21}"/>
          </ac:cxnSpMkLst>
        </pc:cxnChg>
        <pc:cxnChg chg="mod">
          <ac:chgData name="Phillip Kaufman" userId="c001b2a046940d7c" providerId="LiveId" clId="{5CB25B10-5B1C-4017-B167-ED3104435743}" dt="2024-05-27T07:21:03.381" v="8516"/>
          <ac:cxnSpMkLst>
            <pc:docMk/>
            <pc:sldMk cId="3117560870" sldId="961"/>
            <ac:cxnSpMk id="71" creationId="{85CB2100-406B-B2CB-C161-1DBFAF287849}"/>
          </ac:cxnSpMkLst>
        </pc:cxnChg>
        <pc:cxnChg chg="mod">
          <ac:chgData name="Phillip Kaufman" userId="c001b2a046940d7c" providerId="LiveId" clId="{5CB25B10-5B1C-4017-B167-ED3104435743}" dt="2024-06-04T02:41:17.436" v="13580" actId="164"/>
          <ac:cxnSpMkLst>
            <pc:docMk/>
            <pc:sldMk cId="3117560870" sldId="961"/>
            <ac:cxnSpMk id="71" creationId="{EDC33120-0482-0891-FD85-36FB38E9CC1F}"/>
          </ac:cxnSpMkLst>
        </pc:cxnChg>
        <pc:cxnChg chg="mod">
          <ac:chgData name="Phillip Kaufman" userId="c001b2a046940d7c" providerId="LiveId" clId="{5CB25B10-5B1C-4017-B167-ED3104435743}" dt="2024-05-21T02:05:01.248" v="4734"/>
          <ac:cxnSpMkLst>
            <pc:docMk/>
            <pc:sldMk cId="3117560870" sldId="961"/>
            <ac:cxnSpMk id="71" creationId="{F7AE63E0-2085-4346-3BD8-9BF6AADDE52A}"/>
          </ac:cxnSpMkLst>
        </pc:cxnChg>
        <pc:cxnChg chg="mod">
          <ac:chgData name="Phillip Kaufman" userId="c001b2a046940d7c" providerId="LiveId" clId="{5CB25B10-5B1C-4017-B167-ED3104435743}" dt="2024-06-04T02:41:17.436" v="13580" actId="164"/>
          <ac:cxnSpMkLst>
            <pc:docMk/>
            <pc:sldMk cId="3117560870" sldId="961"/>
            <ac:cxnSpMk id="72" creationId="{581DB9B7-EF4B-BA72-C16D-9106F18AD239}"/>
          </ac:cxnSpMkLst>
        </pc:cxnChg>
        <pc:cxnChg chg="mod">
          <ac:chgData name="Phillip Kaufman" userId="c001b2a046940d7c" providerId="LiveId" clId="{5CB25B10-5B1C-4017-B167-ED3104435743}" dt="2024-05-27T07:21:03.381" v="8516"/>
          <ac:cxnSpMkLst>
            <pc:docMk/>
            <pc:sldMk cId="3117560870" sldId="961"/>
            <ac:cxnSpMk id="72" creationId="{BE4E2E41-976A-E697-1EB3-C01C06225B20}"/>
          </ac:cxnSpMkLst>
        </pc:cxnChg>
        <pc:cxnChg chg="mod">
          <ac:chgData name="Phillip Kaufman" userId="c001b2a046940d7c" providerId="LiveId" clId="{5CB25B10-5B1C-4017-B167-ED3104435743}" dt="2024-05-21T02:05:01.248" v="4734"/>
          <ac:cxnSpMkLst>
            <pc:docMk/>
            <pc:sldMk cId="3117560870" sldId="961"/>
            <ac:cxnSpMk id="72" creationId="{C4240C89-9D4E-2E63-CDC2-8ABD16727EAD}"/>
          </ac:cxnSpMkLst>
        </pc:cxnChg>
        <pc:cxnChg chg="mod">
          <ac:chgData name="Phillip Kaufman" userId="c001b2a046940d7c" providerId="LiveId" clId="{5CB25B10-5B1C-4017-B167-ED3104435743}" dt="2024-06-04T02:41:17.436" v="13580" actId="164"/>
          <ac:cxnSpMkLst>
            <pc:docMk/>
            <pc:sldMk cId="3117560870" sldId="961"/>
            <ac:cxnSpMk id="73" creationId="{7467AD83-75AA-417F-CD4C-02AC3B6BE6DA}"/>
          </ac:cxnSpMkLst>
        </pc:cxnChg>
        <pc:cxnChg chg="mod">
          <ac:chgData name="Phillip Kaufman" userId="c001b2a046940d7c" providerId="LiveId" clId="{5CB25B10-5B1C-4017-B167-ED3104435743}" dt="2024-05-21T02:05:01.248" v="4734"/>
          <ac:cxnSpMkLst>
            <pc:docMk/>
            <pc:sldMk cId="3117560870" sldId="961"/>
            <ac:cxnSpMk id="73" creationId="{8E88121D-1EA9-E942-2D53-1ED1E5F5266D}"/>
          </ac:cxnSpMkLst>
        </pc:cxnChg>
        <pc:cxnChg chg="mod">
          <ac:chgData name="Phillip Kaufman" userId="c001b2a046940d7c" providerId="LiveId" clId="{5CB25B10-5B1C-4017-B167-ED3104435743}" dt="2024-05-27T07:21:03.381" v="8516"/>
          <ac:cxnSpMkLst>
            <pc:docMk/>
            <pc:sldMk cId="3117560870" sldId="961"/>
            <ac:cxnSpMk id="73" creationId="{D8AC4245-EDED-B07B-5119-3D7CDA7397B2}"/>
          </ac:cxnSpMkLst>
        </pc:cxnChg>
        <pc:cxnChg chg="mod">
          <ac:chgData name="Phillip Kaufman" userId="c001b2a046940d7c" providerId="LiveId" clId="{5CB25B10-5B1C-4017-B167-ED3104435743}" dt="2024-05-27T07:21:03.381" v="8516"/>
          <ac:cxnSpMkLst>
            <pc:docMk/>
            <pc:sldMk cId="3117560870" sldId="961"/>
            <ac:cxnSpMk id="74" creationId="{1BC42C39-7AB7-D22A-8E4D-AC80CAECF09F}"/>
          </ac:cxnSpMkLst>
        </pc:cxnChg>
        <pc:cxnChg chg="mod">
          <ac:chgData name="Phillip Kaufman" userId="c001b2a046940d7c" providerId="LiveId" clId="{5CB25B10-5B1C-4017-B167-ED3104435743}" dt="2024-06-04T02:41:17.436" v="13580" actId="164"/>
          <ac:cxnSpMkLst>
            <pc:docMk/>
            <pc:sldMk cId="3117560870" sldId="961"/>
            <ac:cxnSpMk id="74" creationId="{50A66B2D-0EA1-2267-B7B7-1DF5291FF2B0}"/>
          </ac:cxnSpMkLst>
        </pc:cxnChg>
        <pc:cxnChg chg="mod">
          <ac:chgData name="Phillip Kaufman" userId="c001b2a046940d7c" providerId="LiveId" clId="{5CB25B10-5B1C-4017-B167-ED3104435743}" dt="2024-05-21T02:05:01.248" v="4734"/>
          <ac:cxnSpMkLst>
            <pc:docMk/>
            <pc:sldMk cId="3117560870" sldId="961"/>
            <ac:cxnSpMk id="74" creationId="{993D18F1-1368-2F10-331C-E919EF5078A6}"/>
          </ac:cxnSpMkLst>
        </pc:cxnChg>
        <pc:cxnChg chg="mod">
          <ac:chgData name="Phillip Kaufman" userId="c001b2a046940d7c" providerId="LiveId" clId="{5CB25B10-5B1C-4017-B167-ED3104435743}" dt="2024-05-21T02:05:01.248" v="4734"/>
          <ac:cxnSpMkLst>
            <pc:docMk/>
            <pc:sldMk cId="3117560870" sldId="961"/>
            <ac:cxnSpMk id="75" creationId="{162527FE-90FA-29D4-2883-1293C7167B93}"/>
          </ac:cxnSpMkLst>
        </pc:cxnChg>
        <pc:cxnChg chg="mod">
          <ac:chgData name="Phillip Kaufman" userId="c001b2a046940d7c" providerId="LiveId" clId="{5CB25B10-5B1C-4017-B167-ED3104435743}" dt="2024-06-04T02:41:17.436" v="13580" actId="164"/>
          <ac:cxnSpMkLst>
            <pc:docMk/>
            <pc:sldMk cId="3117560870" sldId="961"/>
            <ac:cxnSpMk id="75" creationId="{467791CB-D062-6FA1-255D-27DB6C0236B3}"/>
          </ac:cxnSpMkLst>
        </pc:cxnChg>
        <pc:cxnChg chg="mod">
          <ac:chgData name="Phillip Kaufman" userId="c001b2a046940d7c" providerId="LiveId" clId="{5CB25B10-5B1C-4017-B167-ED3104435743}" dt="2024-05-27T07:21:03.381" v="8516"/>
          <ac:cxnSpMkLst>
            <pc:docMk/>
            <pc:sldMk cId="3117560870" sldId="961"/>
            <ac:cxnSpMk id="75" creationId="{7D852720-939B-92DF-17E2-D93BBAA2CABD}"/>
          </ac:cxnSpMkLst>
        </pc:cxnChg>
        <pc:cxnChg chg="mod">
          <ac:chgData name="Phillip Kaufman" userId="c001b2a046940d7c" providerId="LiveId" clId="{5CB25B10-5B1C-4017-B167-ED3104435743}" dt="2024-05-21T02:05:01.248" v="4734"/>
          <ac:cxnSpMkLst>
            <pc:docMk/>
            <pc:sldMk cId="3117560870" sldId="961"/>
            <ac:cxnSpMk id="76" creationId="{1984C50E-606C-7BB1-A2DC-02E1C72AD85C}"/>
          </ac:cxnSpMkLst>
        </pc:cxnChg>
        <pc:cxnChg chg="mod">
          <ac:chgData name="Phillip Kaufman" userId="c001b2a046940d7c" providerId="LiveId" clId="{5CB25B10-5B1C-4017-B167-ED3104435743}" dt="2024-06-04T02:41:17.436" v="13580" actId="164"/>
          <ac:cxnSpMkLst>
            <pc:docMk/>
            <pc:sldMk cId="3117560870" sldId="961"/>
            <ac:cxnSpMk id="76" creationId="{1A84A703-A4CF-59D7-4399-E19D9EA6401C}"/>
          </ac:cxnSpMkLst>
        </pc:cxnChg>
        <pc:cxnChg chg="mod">
          <ac:chgData name="Phillip Kaufman" userId="c001b2a046940d7c" providerId="LiveId" clId="{5CB25B10-5B1C-4017-B167-ED3104435743}" dt="2024-05-27T07:21:03.381" v="8516"/>
          <ac:cxnSpMkLst>
            <pc:docMk/>
            <pc:sldMk cId="3117560870" sldId="961"/>
            <ac:cxnSpMk id="76" creationId="{80FE6609-1C61-8BA9-B34C-C70CF3993331}"/>
          </ac:cxnSpMkLst>
        </pc:cxnChg>
        <pc:cxnChg chg="mod">
          <ac:chgData name="Phillip Kaufman" userId="c001b2a046940d7c" providerId="LiveId" clId="{5CB25B10-5B1C-4017-B167-ED3104435743}" dt="2024-05-27T07:21:03.381" v="8516"/>
          <ac:cxnSpMkLst>
            <pc:docMk/>
            <pc:sldMk cId="3117560870" sldId="961"/>
            <ac:cxnSpMk id="77" creationId="{3FC22A31-57CB-197B-F8CE-973737F6811F}"/>
          </ac:cxnSpMkLst>
        </pc:cxnChg>
        <pc:cxnChg chg="mod">
          <ac:chgData name="Phillip Kaufman" userId="c001b2a046940d7c" providerId="LiveId" clId="{5CB25B10-5B1C-4017-B167-ED3104435743}" dt="2024-05-21T02:05:01.248" v="4734"/>
          <ac:cxnSpMkLst>
            <pc:docMk/>
            <pc:sldMk cId="3117560870" sldId="961"/>
            <ac:cxnSpMk id="77" creationId="{B50FDC08-28BE-2C3E-F774-8D15B78B9F4E}"/>
          </ac:cxnSpMkLst>
        </pc:cxnChg>
        <pc:cxnChg chg="mod">
          <ac:chgData name="Phillip Kaufman" userId="c001b2a046940d7c" providerId="LiveId" clId="{5CB25B10-5B1C-4017-B167-ED3104435743}" dt="2024-06-04T02:41:17.436" v="13580" actId="164"/>
          <ac:cxnSpMkLst>
            <pc:docMk/>
            <pc:sldMk cId="3117560870" sldId="961"/>
            <ac:cxnSpMk id="77" creationId="{EA2A03A1-3601-54D2-C1FB-CA7541993745}"/>
          </ac:cxnSpMkLst>
        </pc:cxnChg>
        <pc:cxnChg chg="mod">
          <ac:chgData name="Phillip Kaufman" userId="c001b2a046940d7c" providerId="LiveId" clId="{5CB25B10-5B1C-4017-B167-ED3104435743}" dt="2024-05-21T02:05:01.248" v="4734"/>
          <ac:cxnSpMkLst>
            <pc:docMk/>
            <pc:sldMk cId="3117560870" sldId="961"/>
            <ac:cxnSpMk id="78" creationId="{17262AEE-FE8A-F57F-F1EB-AB2253B34B93}"/>
          </ac:cxnSpMkLst>
        </pc:cxnChg>
        <pc:cxnChg chg="mod">
          <ac:chgData name="Phillip Kaufman" userId="c001b2a046940d7c" providerId="LiveId" clId="{5CB25B10-5B1C-4017-B167-ED3104435743}" dt="2024-05-27T07:21:03.381" v="8516"/>
          <ac:cxnSpMkLst>
            <pc:docMk/>
            <pc:sldMk cId="3117560870" sldId="961"/>
            <ac:cxnSpMk id="78" creationId="{86D491C7-F386-AA5C-295B-E5F6CC08C854}"/>
          </ac:cxnSpMkLst>
        </pc:cxnChg>
        <pc:cxnChg chg="mod">
          <ac:chgData name="Phillip Kaufman" userId="c001b2a046940d7c" providerId="LiveId" clId="{5CB25B10-5B1C-4017-B167-ED3104435743}" dt="2024-06-04T02:41:17.436" v="13580" actId="164"/>
          <ac:cxnSpMkLst>
            <pc:docMk/>
            <pc:sldMk cId="3117560870" sldId="961"/>
            <ac:cxnSpMk id="78" creationId="{A5ADA890-596E-0294-FDBF-76A3D0E49DEE}"/>
          </ac:cxnSpMkLst>
        </pc:cxnChg>
        <pc:cxnChg chg="mod">
          <ac:chgData name="Phillip Kaufman" userId="c001b2a046940d7c" providerId="LiveId" clId="{5CB25B10-5B1C-4017-B167-ED3104435743}" dt="2024-05-27T07:21:03.381" v="8516"/>
          <ac:cxnSpMkLst>
            <pc:docMk/>
            <pc:sldMk cId="3117560870" sldId="961"/>
            <ac:cxnSpMk id="79" creationId="{6DCC8856-D18E-8019-E7FE-65282A92AA88}"/>
          </ac:cxnSpMkLst>
        </pc:cxnChg>
        <pc:cxnChg chg="mod">
          <ac:chgData name="Phillip Kaufman" userId="c001b2a046940d7c" providerId="LiveId" clId="{5CB25B10-5B1C-4017-B167-ED3104435743}" dt="2024-06-04T02:41:17.436" v="13580" actId="164"/>
          <ac:cxnSpMkLst>
            <pc:docMk/>
            <pc:sldMk cId="3117560870" sldId="961"/>
            <ac:cxnSpMk id="79" creationId="{9026D0D4-0688-DAA5-F2B8-EE9E4A4DBBFA}"/>
          </ac:cxnSpMkLst>
        </pc:cxnChg>
        <pc:cxnChg chg="mod">
          <ac:chgData name="Phillip Kaufman" userId="c001b2a046940d7c" providerId="LiveId" clId="{5CB25B10-5B1C-4017-B167-ED3104435743}" dt="2024-05-21T02:05:01.248" v="4734"/>
          <ac:cxnSpMkLst>
            <pc:docMk/>
            <pc:sldMk cId="3117560870" sldId="961"/>
            <ac:cxnSpMk id="79" creationId="{FD954572-33A5-2592-D5BA-01E50399DAC5}"/>
          </ac:cxnSpMkLst>
        </pc:cxnChg>
        <pc:cxnChg chg="mod">
          <ac:chgData name="Phillip Kaufman" userId="c001b2a046940d7c" providerId="LiveId" clId="{5CB25B10-5B1C-4017-B167-ED3104435743}" dt="2024-06-04T02:41:17.436" v="13580" actId="164"/>
          <ac:cxnSpMkLst>
            <pc:docMk/>
            <pc:sldMk cId="3117560870" sldId="961"/>
            <ac:cxnSpMk id="80" creationId="{1B98ABD7-3058-56E6-B619-1EC22234379E}"/>
          </ac:cxnSpMkLst>
        </pc:cxnChg>
        <pc:cxnChg chg="mod">
          <ac:chgData name="Phillip Kaufman" userId="c001b2a046940d7c" providerId="LiveId" clId="{5CB25B10-5B1C-4017-B167-ED3104435743}" dt="2024-05-27T07:21:03.381" v="8516"/>
          <ac:cxnSpMkLst>
            <pc:docMk/>
            <pc:sldMk cId="3117560870" sldId="961"/>
            <ac:cxnSpMk id="80" creationId="{691599FB-BCD0-B38C-9576-3E89492809DA}"/>
          </ac:cxnSpMkLst>
        </pc:cxnChg>
        <pc:cxnChg chg="mod">
          <ac:chgData name="Phillip Kaufman" userId="c001b2a046940d7c" providerId="LiveId" clId="{5CB25B10-5B1C-4017-B167-ED3104435743}" dt="2024-05-21T02:05:01.248" v="4734"/>
          <ac:cxnSpMkLst>
            <pc:docMk/>
            <pc:sldMk cId="3117560870" sldId="961"/>
            <ac:cxnSpMk id="80" creationId="{6AB51E2D-0E62-5462-E41B-A78418BDFFEF}"/>
          </ac:cxnSpMkLst>
        </pc:cxnChg>
        <pc:cxnChg chg="mod">
          <ac:chgData name="Phillip Kaufman" userId="c001b2a046940d7c" providerId="LiveId" clId="{5CB25B10-5B1C-4017-B167-ED3104435743}" dt="2024-06-04T02:41:17.436" v="13580" actId="164"/>
          <ac:cxnSpMkLst>
            <pc:docMk/>
            <pc:sldMk cId="3117560870" sldId="961"/>
            <ac:cxnSpMk id="81" creationId="{9B51CF8F-D872-A19C-0E67-7C702ED9C8E3}"/>
          </ac:cxnSpMkLst>
        </pc:cxnChg>
        <pc:cxnChg chg="mod">
          <ac:chgData name="Phillip Kaufman" userId="c001b2a046940d7c" providerId="LiveId" clId="{5CB25B10-5B1C-4017-B167-ED3104435743}" dt="2024-05-27T07:21:03.381" v="8516"/>
          <ac:cxnSpMkLst>
            <pc:docMk/>
            <pc:sldMk cId="3117560870" sldId="961"/>
            <ac:cxnSpMk id="81" creationId="{B2FBE0FB-3D12-C86D-C9B7-3F34147D2EAC}"/>
          </ac:cxnSpMkLst>
        </pc:cxnChg>
        <pc:cxnChg chg="mod">
          <ac:chgData name="Phillip Kaufman" userId="c001b2a046940d7c" providerId="LiveId" clId="{5CB25B10-5B1C-4017-B167-ED3104435743}" dt="2024-05-27T07:21:03.381" v="8516"/>
          <ac:cxnSpMkLst>
            <pc:docMk/>
            <pc:sldMk cId="3117560870" sldId="961"/>
            <ac:cxnSpMk id="82" creationId="{BACC10F9-64A6-879B-FA88-2F594FCD7DAD}"/>
          </ac:cxnSpMkLst>
        </pc:cxnChg>
        <pc:cxnChg chg="mod">
          <ac:chgData name="Phillip Kaufman" userId="c001b2a046940d7c" providerId="LiveId" clId="{5CB25B10-5B1C-4017-B167-ED3104435743}" dt="2024-06-04T02:41:17.436" v="13580" actId="164"/>
          <ac:cxnSpMkLst>
            <pc:docMk/>
            <pc:sldMk cId="3117560870" sldId="961"/>
            <ac:cxnSpMk id="82" creationId="{E1750DF5-E54F-787C-1E28-67077BF230B9}"/>
          </ac:cxnSpMkLst>
        </pc:cxnChg>
        <pc:cxnChg chg="mod">
          <ac:chgData name="Phillip Kaufman" userId="c001b2a046940d7c" providerId="LiveId" clId="{5CB25B10-5B1C-4017-B167-ED3104435743}" dt="2024-05-21T02:05:01.248" v="4734"/>
          <ac:cxnSpMkLst>
            <pc:docMk/>
            <pc:sldMk cId="3117560870" sldId="961"/>
            <ac:cxnSpMk id="83" creationId="{326280AB-072D-D75A-B1F3-57BE2ECDC384}"/>
          </ac:cxnSpMkLst>
        </pc:cxnChg>
        <pc:cxnChg chg="mod">
          <ac:chgData name="Phillip Kaufman" userId="c001b2a046940d7c" providerId="LiveId" clId="{5CB25B10-5B1C-4017-B167-ED3104435743}" dt="2024-06-04T02:41:17.436" v="13580" actId="164"/>
          <ac:cxnSpMkLst>
            <pc:docMk/>
            <pc:sldMk cId="3117560870" sldId="961"/>
            <ac:cxnSpMk id="83" creationId="{631622AF-5215-5D03-E69B-48BADEAB61D5}"/>
          </ac:cxnSpMkLst>
        </pc:cxnChg>
        <pc:cxnChg chg="mod">
          <ac:chgData name="Phillip Kaufman" userId="c001b2a046940d7c" providerId="LiveId" clId="{5CB25B10-5B1C-4017-B167-ED3104435743}" dt="2024-05-27T07:21:03.381" v="8516"/>
          <ac:cxnSpMkLst>
            <pc:docMk/>
            <pc:sldMk cId="3117560870" sldId="961"/>
            <ac:cxnSpMk id="83" creationId="{87DC77E6-9282-6B7F-7B72-1485B160E1AD}"/>
          </ac:cxnSpMkLst>
        </pc:cxnChg>
        <pc:cxnChg chg="mod">
          <ac:chgData name="Phillip Kaufman" userId="c001b2a046940d7c" providerId="LiveId" clId="{5CB25B10-5B1C-4017-B167-ED3104435743}" dt="2024-06-04T02:41:17.436" v="13580" actId="164"/>
          <ac:cxnSpMkLst>
            <pc:docMk/>
            <pc:sldMk cId="3117560870" sldId="961"/>
            <ac:cxnSpMk id="84" creationId="{02DDA535-9F31-AA17-AD05-C30570F86B4A}"/>
          </ac:cxnSpMkLst>
        </pc:cxnChg>
        <pc:cxnChg chg="mod">
          <ac:chgData name="Phillip Kaufman" userId="c001b2a046940d7c" providerId="LiveId" clId="{5CB25B10-5B1C-4017-B167-ED3104435743}" dt="2024-05-21T02:05:01.248" v="4734"/>
          <ac:cxnSpMkLst>
            <pc:docMk/>
            <pc:sldMk cId="3117560870" sldId="961"/>
            <ac:cxnSpMk id="84" creationId="{72FF74FF-B636-F750-C04C-DABFE0835A67}"/>
          </ac:cxnSpMkLst>
        </pc:cxnChg>
        <pc:cxnChg chg="mod">
          <ac:chgData name="Phillip Kaufman" userId="c001b2a046940d7c" providerId="LiveId" clId="{5CB25B10-5B1C-4017-B167-ED3104435743}" dt="2024-05-27T07:21:03.381" v="8516"/>
          <ac:cxnSpMkLst>
            <pc:docMk/>
            <pc:sldMk cId="3117560870" sldId="961"/>
            <ac:cxnSpMk id="84" creationId="{B4FFD529-4407-2CA6-0610-68AB1409BBB2}"/>
          </ac:cxnSpMkLst>
        </pc:cxnChg>
        <pc:cxnChg chg="mod">
          <ac:chgData name="Phillip Kaufman" userId="c001b2a046940d7c" providerId="LiveId" clId="{5CB25B10-5B1C-4017-B167-ED3104435743}" dt="2024-05-27T07:21:03.381" v="8516"/>
          <ac:cxnSpMkLst>
            <pc:docMk/>
            <pc:sldMk cId="3117560870" sldId="961"/>
            <ac:cxnSpMk id="85" creationId="{722DB22E-A912-7885-F592-65D3FD3462FD}"/>
          </ac:cxnSpMkLst>
        </pc:cxnChg>
        <pc:cxnChg chg="mod">
          <ac:chgData name="Phillip Kaufman" userId="c001b2a046940d7c" providerId="LiveId" clId="{5CB25B10-5B1C-4017-B167-ED3104435743}" dt="2024-06-04T02:41:17.436" v="13580" actId="164"/>
          <ac:cxnSpMkLst>
            <pc:docMk/>
            <pc:sldMk cId="3117560870" sldId="961"/>
            <ac:cxnSpMk id="85" creationId="{C98730CE-2911-3E83-2314-A2FD5056AE0F}"/>
          </ac:cxnSpMkLst>
        </pc:cxnChg>
        <pc:cxnChg chg="mod">
          <ac:chgData name="Phillip Kaufman" userId="c001b2a046940d7c" providerId="LiveId" clId="{5CB25B10-5B1C-4017-B167-ED3104435743}" dt="2024-06-04T02:41:17.436" v="13580" actId="164"/>
          <ac:cxnSpMkLst>
            <pc:docMk/>
            <pc:sldMk cId="3117560870" sldId="961"/>
            <ac:cxnSpMk id="86" creationId="{047898CF-48ED-96F0-9552-E216F0D0607D}"/>
          </ac:cxnSpMkLst>
        </pc:cxnChg>
        <pc:cxnChg chg="mod">
          <ac:chgData name="Phillip Kaufman" userId="c001b2a046940d7c" providerId="LiveId" clId="{5CB25B10-5B1C-4017-B167-ED3104435743}" dt="2024-05-27T07:21:03.381" v="8516"/>
          <ac:cxnSpMkLst>
            <pc:docMk/>
            <pc:sldMk cId="3117560870" sldId="961"/>
            <ac:cxnSpMk id="86" creationId="{89F20DB1-C61E-7474-D171-BBBB7923059C}"/>
          </ac:cxnSpMkLst>
        </pc:cxnChg>
        <pc:cxnChg chg="mod">
          <ac:chgData name="Phillip Kaufman" userId="c001b2a046940d7c" providerId="LiveId" clId="{5CB25B10-5B1C-4017-B167-ED3104435743}" dt="2024-05-27T07:21:55.110" v="8539" actId="164"/>
          <ac:cxnSpMkLst>
            <pc:docMk/>
            <pc:sldMk cId="3117560870" sldId="961"/>
            <ac:cxnSpMk id="89" creationId="{9D470B48-3A9A-A321-808D-038E18136EFC}"/>
          </ac:cxnSpMkLst>
        </pc:cxnChg>
        <pc:cxnChg chg="mod">
          <ac:chgData name="Phillip Kaufman" userId="c001b2a046940d7c" providerId="LiveId" clId="{5CB25B10-5B1C-4017-B167-ED3104435743}" dt="2024-05-27T07:21:55.110" v="8539" actId="164"/>
          <ac:cxnSpMkLst>
            <pc:docMk/>
            <pc:sldMk cId="3117560870" sldId="961"/>
            <ac:cxnSpMk id="90" creationId="{2EF0CF34-7361-B9E1-74C3-41CD51A660A8}"/>
          </ac:cxnSpMkLst>
        </pc:cxnChg>
        <pc:cxnChg chg="mod">
          <ac:chgData name="Phillip Kaufman" userId="c001b2a046940d7c" providerId="LiveId" clId="{5CB25B10-5B1C-4017-B167-ED3104435743}" dt="2024-05-27T07:21:55.110" v="8539" actId="164"/>
          <ac:cxnSpMkLst>
            <pc:docMk/>
            <pc:sldMk cId="3117560870" sldId="961"/>
            <ac:cxnSpMk id="91" creationId="{007C42A0-F310-57A0-B783-3D34DE8DD93C}"/>
          </ac:cxnSpMkLst>
        </pc:cxnChg>
        <pc:cxnChg chg="mod">
          <ac:chgData name="Phillip Kaufman" userId="c001b2a046940d7c" providerId="LiveId" clId="{5CB25B10-5B1C-4017-B167-ED3104435743}" dt="2024-05-21T02:05:54.266" v="4795"/>
          <ac:cxnSpMkLst>
            <pc:docMk/>
            <pc:sldMk cId="3117560870" sldId="961"/>
            <ac:cxnSpMk id="92" creationId="{095BCBD4-F5F1-10A8-A3D7-D7882B303CDF}"/>
          </ac:cxnSpMkLst>
        </pc:cxnChg>
        <pc:cxnChg chg="mod">
          <ac:chgData name="Phillip Kaufman" userId="c001b2a046940d7c" providerId="LiveId" clId="{5CB25B10-5B1C-4017-B167-ED3104435743}" dt="2024-05-27T07:21:55.110" v="8539" actId="164"/>
          <ac:cxnSpMkLst>
            <pc:docMk/>
            <pc:sldMk cId="3117560870" sldId="961"/>
            <ac:cxnSpMk id="92" creationId="{AC182A68-5059-E1B1-4DA1-A9A8DB8435B6}"/>
          </ac:cxnSpMkLst>
        </pc:cxnChg>
        <pc:cxnChg chg="mod">
          <ac:chgData name="Phillip Kaufman" userId="c001b2a046940d7c" providerId="LiveId" clId="{5CB25B10-5B1C-4017-B167-ED3104435743}" dt="2024-05-27T07:21:55.110" v="8539" actId="164"/>
          <ac:cxnSpMkLst>
            <pc:docMk/>
            <pc:sldMk cId="3117560870" sldId="961"/>
            <ac:cxnSpMk id="93" creationId="{95D429F8-D5A5-361F-AB20-77561DC623B7}"/>
          </ac:cxnSpMkLst>
        </pc:cxnChg>
        <pc:cxnChg chg="mod">
          <ac:chgData name="Phillip Kaufman" userId="c001b2a046940d7c" providerId="LiveId" clId="{5CB25B10-5B1C-4017-B167-ED3104435743}" dt="2024-05-21T02:05:54.266" v="4795"/>
          <ac:cxnSpMkLst>
            <pc:docMk/>
            <pc:sldMk cId="3117560870" sldId="961"/>
            <ac:cxnSpMk id="93" creationId="{EEC9D7B4-897A-73E1-BB33-6720BA4AF4FB}"/>
          </ac:cxnSpMkLst>
        </pc:cxnChg>
        <pc:cxnChg chg="mod">
          <ac:chgData name="Phillip Kaufman" userId="c001b2a046940d7c" providerId="LiveId" clId="{5CB25B10-5B1C-4017-B167-ED3104435743}" dt="2024-05-27T07:21:55.110" v="8539" actId="164"/>
          <ac:cxnSpMkLst>
            <pc:docMk/>
            <pc:sldMk cId="3117560870" sldId="961"/>
            <ac:cxnSpMk id="94" creationId="{1592788A-BD4F-E74B-AF73-13FFBEAD12D3}"/>
          </ac:cxnSpMkLst>
        </pc:cxnChg>
        <pc:cxnChg chg="mod">
          <ac:chgData name="Phillip Kaufman" userId="c001b2a046940d7c" providerId="LiveId" clId="{5CB25B10-5B1C-4017-B167-ED3104435743}" dt="2024-05-21T02:05:54.266" v="4795"/>
          <ac:cxnSpMkLst>
            <pc:docMk/>
            <pc:sldMk cId="3117560870" sldId="961"/>
            <ac:cxnSpMk id="94" creationId="{3DA1FFFB-7ED6-6D49-0A58-547A2C28F647}"/>
          </ac:cxnSpMkLst>
        </pc:cxnChg>
        <pc:cxnChg chg="mod">
          <ac:chgData name="Phillip Kaufman" userId="c001b2a046940d7c" providerId="LiveId" clId="{5CB25B10-5B1C-4017-B167-ED3104435743}" dt="2024-05-21T02:05:54.266" v="4795"/>
          <ac:cxnSpMkLst>
            <pc:docMk/>
            <pc:sldMk cId="3117560870" sldId="961"/>
            <ac:cxnSpMk id="95" creationId="{740BA5DC-2ADB-B796-EA07-1A1127284AF7}"/>
          </ac:cxnSpMkLst>
        </pc:cxnChg>
        <pc:cxnChg chg="mod">
          <ac:chgData name="Phillip Kaufman" userId="c001b2a046940d7c" providerId="LiveId" clId="{5CB25B10-5B1C-4017-B167-ED3104435743}" dt="2024-05-27T07:21:55.110" v="8539" actId="164"/>
          <ac:cxnSpMkLst>
            <pc:docMk/>
            <pc:sldMk cId="3117560870" sldId="961"/>
            <ac:cxnSpMk id="95" creationId="{846E70BE-93DE-4A41-E9BC-8EA1F619725E}"/>
          </ac:cxnSpMkLst>
        </pc:cxnChg>
        <pc:cxnChg chg="mod">
          <ac:chgData name="Phillip Kaufman" userId="c001b2a046940d7c" providerId="LiveId" clId="{5CB25B10-5B1C-4017-B167-ED3104435743}" dt="2024-05-27T07:21:55.110" v="8539" actId="164"/>
          <ac:cxnSpMkLst>
            <pc:docMk/>
            <pc:sldMk cId="3117560870" sldId="961"/>
            <ac:cxnSpMk id="96" creationId="{6B915E2F-3F2D-5547-2DCB-31446C4B0C64}"/>
          </ac:cxnSpMkLst>
        </pc:cxnChg>
        <pc:cxnChg chg="mod">
          <ac:chgData name="Phillip Kaufman" userId="c001b2a046940d7c" providerId="LiveId" clId="{5CB25B10-5B1C-4017-B167-ED3104435743}" dt="2024-05-21T02:05:54.266" v="4795"/>
          <ac:cxnSpMkLst>
            <pc:docMk/>
            <pc:sldMk cId="3117560870" sldId="961"/>
            <ac:cxnSpMk id="96" creationId="{B35DDF10-FEE7-209B-0327-DBA4CB61F57E}"/>
          </ac:cxnSpMkLst>
        </pc:cxnChg>
        <pc:cxnChg chg="mod">
          <ac:chgData name="Phillip Kaufman" userId="c001b2a046940d7c" providerId="LiveId" clId="{5CB25B10-5B1C-4017-B167-ED3104435743}" dt="2024-05-21T02:05:54.266" v="4795"/>
          <ac:cxnSpMkLst>
            <pc:docMk/>
            <pc:sldMk cId="3117560870" sldId="961"/>
            <ac:cxnSpMk id="97" creationId="{98E4B9E7-93D8-F7D9-026C-B284573F21AD}"/>
          </ac:cxnSpMkLst>
        </pc:cxnChg>
        <pc:cxnChg chg="mod">
          <ac:chgData name="Phillip Kaufman" userId="c001b2a046940d7c" providerId="LiveId" clId="{5CB25B10-5B1C-4017-B167-ED3104435743}" dt="2024-05-27T07:21:55.110" v="8539" actId="164"/>
          <ac:cxnSpMkLst>
            <pc:docMk/>
            <pc:sldMk cId="3117560870" sldId="961"/>
            <ac:cxnSpMk id="97" creationId="{DEFE4904-4363-117E-A02A-2ADD53C2B95A}"/>
          </ac:cxnSpMkLst>
        </pc:cxnChg>
        <pc:cxnChg chg="mod">
          <ac:chgData name="Phillip Kaufman" userId="c001b2a046940d7c" providerId="LiveId" clId="{5CB25B10-5B1C-4017-B167-ED3104435743}" dt="2024-05-21T02:05:54.266" v="4795"/>
          <ac:cxnSpMkLst>
            <pc:docMk/>
            <pc:sldMk cId="3117560870" sldId="961"/>
            <ac:cxnSpMk id="98" creationId="{015D2AC4-8B02-4A1C-BF8C-FBF5DF5B389D}"/>
          </ac:cxnSpMkLst>
        </pc:cxnChg>
        <pc:cxnChg chg="mod">
          <ac:chgData name="Phillip Kaufman" userId="c001b2a046940d7c" providerId="LiveId" clId="{5CB25B10-5B1C-4017-B167-ED3104435743}" dt="2024-05-27T07:21:55.110" v="8539" actId="164"/>
          <ac:cxnSpMkLst>
            <pc:docMk/>
            <pc:sldMk cId="3117560870" sldId="961"/>
            <ac:cxnSpMk id="98" creationId="{74D7C2A5-ED33-C8E5-D86A-83551E363C80}"/>
          </ac:cxnSpMkLst>
        </pc:cxnChg>
        <pc:cxnChg chg="mod">
          <ac:chgData name="Phillip Kaufman" userId="c001b2a046940d7c" providerId="LiveId" clId="{5CB25B10-5B1C-4017-B167-ED3104435743}" dt="2024-05-21T02:05:54.266" v="4795"/>
          <ac:cxnSpMkLst>
            <pc:docMk/>
            <pc:sldMk cId="3117560870" sldId="961"/>
            <ac:cxnSpMk id="99" creationId="{0608ABE8-BA2B-10A9-F577-3C428384240A}"/>
          </ac:cxnSpMkLst>
        </pc:cxnChg>
        <pc:cxnChg chg="mod">
          <ac:chgData name="Phillip Kaufman" userId="c001b2a046940d7c" providerId="LiveId" clId="{5CB25B10-5B1C-4017-B167-ED3104435743}" dt="2024-05-27T07:21:55.110" v="8539" actId="164"/>
          <ac:cxnSpMkLst>
            <pc:docMk/>
            <pc:sldMk cId="3117560870" sldId="961"/>
            <ac:cxnSpMk id="99" creationId="{850A4041-E3FC-3E08-EF8D-1F5968767AA9}"/>
          </ac:cxnSpMkLst>
        </pc:cxnChg>
        <pc:cxnChg chg="mod">
          <ac:chgData name="Phillip Kaufman" userId="c001b2a046940d7c" providerId="LiveId" clId="{5CB25B10-5B1C-4017-B167-ED3104435743}" dt="2024-05-21T02:05:54.266" v="4795"/>
          <ac:cxnSpMkLst>
            <pc:docMk/>
            <pc:sldMk cId="3117560870" sldId="961"/>
            <ac:cxnSpMk id="100" creationId="{312878E4-6C6F-FBAE-E1AB-5B1D56172A53}"/>
          </ac:cxnSpMkLst>
        </pc:cxnChg>
        <pc:cxnChg chg="mod">
          <ac:chgData name="Phillip Kaufman" userId="c001b2a046940d7c" providerId="LiveId" clId="{5CB25B10-5B1C-4017-B167-ED3104435743}" dt="2024-05-27T07:21:55.110" v="8539" actId="164"/>
          <ac:cxnSpMkLst>
            <pc:docMk/>
            <pc:sldMk cId="3117560870" sldId="961"/>
            <ac:cxnSpMk id="100" creationId="{377BC5AA-7BF3-BE42-4B78-602DE7893163}"/>
          </ac:cxnSpMkLst>
        </pc:cxnChg>
        <pc:cxnChg chg="mod">
          <ac:chgData name="Phillip Kaufman" userId="c001b2a046940d7c" providerId="LiveId" clId="{5CB25B10-5B1C-4017-B167-ED3104435743}" dt="2024-05-27T07:21:55.110" v="8539" actId="164"/>
          <ac:cxnSpMkLst>
            <pc:docMk/>
            <pc:sldMk cId="3117560870" sldId="961"/>
            <ac:cxnSpMk id="101" creationId="{04B67D38-405F-BA60-A7B9-77252F20ADD1}"/>
          </ac:cxnSpMkLst>
        </pc:cxnChg>
        <pc:cxnChg chg="mod">
          <ac:chgData name="Phillip Kaufman" userId="c001b2a046940d7c" providerId="LiveId" clId="{5CB25B10-5B1C-4017-B167-ED3104435743}" dt="2024-05-21T02:05:54.266" v="4795"/>
          <ac:cxnSpMkLst>
            <pc:docMk/>
            <pc:sldMk cId="3117560870" sldId="961"/>
            <ac:cxnSpMk id="101" creationId="{127710B7-D35E-050B-CA45-F3C095E292A4}"/>
          </ac:cxnSpMkLst>
        </pc:cxnChg>
        <pc:cxnChg chg="mod">
          <ac:chgData name="Phillip Kaufman" userId="c001b2a046940d7c" providerId="LiveId" clId="{5CB25B10-5B1C-4017-B167-ED3104435743}" dt="2024-05-21T02:05:54.266" v="4795"/>
          <ac:cxnSpMkLst>
            <pc:docMk/>
            <pc:sldMk cId="3117560870" sldId="961"/>
            <ac:cxnSpMk id="102" creationId="{10850991-19C6-639E-3487-2D464BAD8789}"/>
          </ac:cxnSpMkLst>
        </pc:cxnChg>
        <pc:cxnChg chg="mod">
          <ac:chgData name="Phillip Kaufman" userId="c001b2a046940d7c" providerId="LiveId" clId="{5CB25B10-5B1C-4017-B167-ED3104435743}" dt="2024-05-27T07:21:55.110" v="8539" actId="164"/>
          <ac:cxnSpMkLst>
            <pc:docMk/>
            <pc:sldMk cId="3117560870" sldId="961"/>
            <ac:cxnSpMk id="102" creationId="{34E198BD-F0CC-CE09-DDF5-1C3EF66FDB3B}"/>
          </ac:cxnSpMkLst>
        </pc:cxnChg>
        <pc:cxnChg chg="mod">
          <ac:chgData name="Phillip Kaufman" userId="c001b2a046940d7c" providerId="LiveId" clId="{5CB25B10-5B1C-4017-B167-ED3104435743}" dt="2024-05-27T07:21:55.110" v="8539" actId="164"/>
          <ac:cxnSpMkLst>
            <pc:docMk/>
            <pc:sldMk cId="3117560870" sldId="961"/>
            <ac:cxnSpMk id="103" creationId="{07617325-AC7A-512F-58D7-2D259F3CBA04}"/>
          </ac:cxnSpMkLst>
        </pc:cxnChg>
        <pc:cxnChg chg="mod">
          <ac:chgData name="Phillip Kaufman" userId="c001b2a046940d7c" providerId="LiveId" clId="{5CB25B10-5B1C-4017-B167-ED3104435743}" dt="2024-05-21T02:05:54.266" v="4795"/>
          <ac:cxnSpMkLst>
            <pc:docMk/>
            <pc:sldMk cId="3117560870" sldId="961"/>
            <ac:cxnSpMk id="103" creationId="{65F309B7-9FB0-0678-F381-ADF186D36A0A}"/>
          </ac:cxnSpMkLst>
        </pc:cxnChg>
        <pc:cxnChg chg="mod">
          <ac:chgData name="Phillip Kaufman" userId="c001b2a046940d7c" providerId="LiveId" clId="{5CB25B10-5B1C-4017-B167-ED3104435743}" dt="2024-05-27T07:21:55.110" v="8539" actId="164"/>
          <ac:cxnSpMkLst>
            <pc:docMk/>
            <pc:sldMk cId="3117560870" sldId="961"/>
            <ac:cxnSpMk id="104" creationId="{79D02B40-45D1-EC11-F67E-B94653A1E412}"/>
          </ac:cxnSpMkLst>
        </pc:cxnChg>
        <pc:cxnChg chg="mod">
          <ac:chgData name="Phillip Kaufman" userId="c001b2a046940d7c" providerId="LiveId" clId="{5CB25B10-5B1C-4017-B167-ED3104435743}" dt="2024-05-21T02:05:54.266" v="4795"/>
          <ac:cxnSpMkLst>
            <pc:docMk/>
            <pc:sldMk cId="3117560870" sldId="961"/>
            <ac:cxnSpMk id="104" creationId="{B8C0E3E1-2947-299E-0319-2AA3099D42B3}"/>
          </ac:cxnSpMkLst>
        </pc:cxnChg>
        <pc:cxnChg chg="mod">
          <ac:chgData name="Phillip Kaufman" userId="c001b2a046940d7c" providerId="LiveId" clId="{5CB25B10-5B1C-4017-B167-ED3104435743}" dt="2024-05-27T07:21:55.110" v="8539" actId="164"/>
          <ac:cxnSpMkLst>
            <pc:docMk/>
            <pc:sldMk cId="3117560870" sldId="961"/>
            <ac:cxnSpMk id="105" creationId="{7B99B2F0-4F56-26E0-C9E0-632F97C0AA83}"/>
          </ac:cxnSpMkLst>
        </pc:cxnChg>
        <pc:cxnChg chg="mod">
          <ac:chgData name="Phillip Kaufman" userId="c001b2a046940d7c" providerId="LiveId" clId="{5CB25B10-5B1C-4017-B167-ED3104435743}" dt="2024-05-21T02:05:54.266" v="4795"/>
          <ac:cxnSpMkLst>
            <pc:docMk/>
            <pc:sldMk cId="3117560870" sldId="961"/>
            <ac:cxnSpMk id="105" creationId="{BEF6E829-9F8A-1EA0-0480-7AC9BEB0D71D}"/>
          </ac:cxnSpMkLst>
        </pc:cxnChg>
        <pc:cxnChg chg="mod">
          <ac:chgData name="Phillip Kaufman" userId="c001b2a046940d7c" providerId="LiveId" clId="{5CB25B10-5B1C-4017-B167-ED3104435743}" dt="2024-05-27T07:21:55.110" v="8539" actId="164"/>
          <ac:cxnSpMkLst>
            <pc:docMk/>
            <pc:sldMk cId="3117560870" sldId="961"/>
            <ac:cxnSpMk id="106" creationId="{176333C1-B5C1-0CF7-CB06-0B24E3255F31}"/>
          </ac:cxnSpMkLst>
        </pc:cxnChg>
        <pc:cxnChg chg="mod">
          <ac:chgData name="Phillip Kaufman" userId="c001b2a046940d7c" providerId="LiveId" clId="{5CB25B10-5B1C-4017-B167-ED3104435743}" dt="2024-05-21T02:05:54.266" v="4795"/>
          <ac:cxnSpMkLst>
            <pc:docMk/>
            <pc:sldMk cId="3117560870" sldId="961"/>
            <ac:cxnSpMk id="106" creationId="{3759DB09-B171-B430-2CF3-75B4D2338EBF}"/>
          </ac:cxnSpMkLst>
        </pc:cxnChg>
        <pc:cxnChg chg="mod">
          <ac:chgData name="Phillip Kaufman" userId="c001b2a046940d7c" providerId="LiveId" clId="{5CB25B10-5B1C-4017-B167-ED3104435743}" dt="2024-05-27T07:21:55.110" v="8539" actId="164"/>
          <ac:cxnSpMkLst>
            <pc:docMk/>
            <pc:sldMk cId="3117560870" sldId="961"/>
            <ac:cxnSpMk id="107" creationId="{3637F6B8-54C5-D62A-C807-0DAAD044458D}"/>
          </ac:cxnSpMkLst>
        </pc:cxnChg>
        <pc:cxnChg chg="mod">
          <ac:chgData name="Phillip Kaufman" userId="c001b2a046940d7c" providerId="LiveId" clId="{5CB25B10-5B1C-4017-B167-ED3104435743}" dt="2024-05-21T02:05:54.266" v="4795"/>
          <ac:cxnSpMkLst>
            <pc:docMk/>
            <pc:sldMk cId="3117560870" sldId="961"/>
            <ac:cxnSpMk id="107" creationId="{CC27A6B0-A7A7-9CDE-D28B-CD8B62D0E164}"/>
          </ac:cxnSpMkLst>
        </pc:cxnChg>
        <pc:cxnChg chg="mod">
          <ac:chgData name="Phillip Kaufman" userId="c001b2a046940d7c" providerId="LiveId" clId="{5CB25B10-5B1C-4017-B167-ED3104435743}" dt="2024-05-21T02:05:54.266" v="4795"/>
          <ac:cxnSpMkLst>
            <pc:docMk/>
            <pc:sldMk cId="3117560870" sldId="961"/>
            <ac:cxnSpMk id="108" creationId="{348062FA-4650-76CA-927E-309DD96D85EC}"/>
          </ac:cxnSpMkLst>
        </pc:cxnChg>
        <pc:cxnChg chg="mod">
          <ac:chgData name="Phillip Kaufman" userId="c001b2a046940d7c" providerId="LiveId" clId="{5CB25B10-5B1C-4017-B167-ED3104435743}" dt="2024-05-27T07:21:55.110" v="8539" actId="164"/>
          <ac:cxnSpMkLst>
            <pc:docMk/>
            <pc:sldMk cId="3117560870" sldId="961"/>
            <ac:cxnSpMk id="108" creationId="{3E6BBD17-5042-875D-5D3D-305ABF899FE5}"/>
          </ac:cxnSpMkLst>
        </pc:cxnChg>
        <pc:cxnChg chg="mod">
          <ac:chgData name="Phillip Kaufman" userId="c001b2a046940d7c" providerId="LiveId" clId="{5CB25B10-5B1C-4017-B167-ED3104435743}" dt="2024-05-21T02:05:54.266" v="4795"/>
          <ac:cxnSpMkLst>
            <pc:docMk/>
            <pc:sldMk cId="3117560870" sldId="961"/>
            <ac:cxnSpMk id="109" creationId="{67B9A7F8-D7C2-64EA-FA0C-464FDAF5E28A}"/>
          </ac:cxnSpMkLst>
        </pc:cxnChg>
        <pc:cxnChg chg="mod">
          <ac:chgData name="Phillip Kaufman" userId="c001b2a046940d7c" providerId="LiveId" clId="{5CB25B10-5B1C-4017-B167-ED3104435743}" dt="2024-05-27T07:21:55.110" v="8539" actId="164"/>
          <ac:cxnSpMkLst>
            <pc:docMk/>
            <pc:sldMk cId="3117560870" sldId="961"/>
            <ac:cxnSpMk id="109" creationId="{972C5152-E41D-DE7D-6AB6-DB12DD455CE4}"/>
          </ac:cxnSpMkLst>
        </pc:cxnChg>
        <pc:cxnChg chg="mod">
          <ac:chgData name="Phillip Kaufman" userId="c001b2a046940d7c" providerId="LiveId" clId="{5CB25B10-5B1C-4017-B167-ED3104435743}" dt="2024-05-21T02:05:54.266" v="4795"/>
          <ac:cxnSpMkLst>
            <pc:docMk/>
            <pc:sldMk cId="3117560870" sldId="961"/>
            <ac:cxnSpMk id="110" creationId="{16DCB41A-EF4F-CA5F-4789-E69F11F5A6A0}"/>
          </ac:cxnSpMkLst>
        </pc:cxnChg>
        <pc:cxnChg chg="mod">
          <ac:chgData name="Phillip Kaufman" userId="c001b2a046940d7c" providerId="LiveId" clId="{5CB25B10-5B1C-4017-B167-ED3104435743}" dt="2024-05-27T07:21:55.110" v="8539" actId="164"/>
          <ac:cxnSpMkLst>
            <pc:docMk/>
            <pc:sldMk cId="3117560870" sldId="961"/>
            <ac:cxnSpMk id="110" creationId="{B54CE227-FD45-843D-B5B8-047F3F80282E}"/>
          </ac:cxnSpMkLst>
        </pc:cxnChg>
        <pc:cxnChg chg="mod">
          <ac:chgData name="Phillip Kaufman" userId="c001b2a046940d7c" providerId="LiveId" clId="{5CB25B10-5B1C-4017-B167-ED3104435743}" dt="2024-05-27T07:21:55.110" v="8539" actId="164"/>
          <ac:cxnSpMkLst>
            <pc:docMk/>
            <pc:sldMk cId="3117560870" sldId="961"/>
            <ac:cxnSpMk id="111" creationId="{95567C1A-0C0A-7A59-D001-CDB51603F651}"/>
          </ac:cxnSpMkLst>
        </pc:cxnChg>
        <pc:cxnChg chg="mod">
          <ac:chgData name="Phillip Kaufman" userId="c001b2a046940d7c" providerId="LiveId" clId="{5CB25B10-5B1C-4017-B167-ED3104435743}" dt="2024-05-21T02:05:54.266" v="4795"/>
          <ac:cxnSpMkLst>
            <pc:docMk/>
            <pc:sldMk cId="3117560870" sldId="961"/>
            <ac:cxnSpMk id="111" creationId="{A1EC5750-CA50-11A5-AEAA-06678F24F673}"/>
          </ac:cxnSpMkLst>
        </pc:cxnChg>
        <pc:cxnChg chg="mod">
          <ac:chgData name="Phillip Kaufman" userId="c001b2a046940d7c" providerId="LiveId" clId="{5CB25B10-5B1C-4017-B167-ED3104435743}" dt="2024-05-21T02:05:54.266" v="4795"/>
          <ac:cxnSpMkLst>
            <pc:docMk/>
            <pc:sldMk cId="3117560870" sldId="961"/>
            <ac:cxnSpMk id="112" creationId="{9C691607-5EC2-3DDF-05B7-49F0DC3E30C5}"/>
          </ac:cxnSpMkLst>
        </pc:cxnChg>
        <pc:cxnChg chg="mod">
          <ac:chgData name="Phillip Kaufman" userId="c001b2a046940d7c" providerId="LiveId" clId="{5CB25B10-5B1C-4017-B167-ED3104435743}" dt="2024-05-27T07:21:55.110" v="8539" actId="164"/>
          <ac:cxnSpMkLst>
            <pc:docMk/>
            <pc:sldMk cId="3117560870" sldId="961"/>
            <ac:cxnSpMk id="112" creationId="{A84E693D-47D7-4F87-4D12-5A472B01381A}"/>
          </ac:cxnSpMkLst>
        </pc:cxnChg>
        <pc:cxnChg chg="mod">
          <ac:chgData name="Phillip Kaufman" userId="c001b2a046940d7c" providerId="LiveId" clId="{5CB25B10-5B1C-4017-B167-ED3104435743}" dt="2024-05-21T02:05:54.266" v="4795"/>
          <ac:cxnSpMkLst>
            <pc:docMk/>
            <pc:sldMk cId="3117560870" sldId="961"/>
            <ac:cxnSpMk id="113" creationId="{0369DB38-0308-C0AD-9657-C301635D2956}"/>
          </ac:cxnSpMkLst>
        </pc:cxnChg>
        <pc:cxnChg chg="mod">
          <ac:chgData name="Phillip Kaufman" userId="c001b2a046940d7c" providerId="LiveId" clId="{5CB25B10-5B1C-4017-B167-ED3104435743}" dt="2024-05-27T07:21:55.110" v="8539" actId="164"/>
          <ac:cxnSpMkLst>
            <pc:docMk/>
            <pc:sldMk cId="3117560870" sldId="961"/>
            <ac:cxnSpMk id="113" creationId="{F90F767D-8698-EE28-BC36-4829DF81A03C}"/>
          </ac:cxnSpMkLst>
        </pc:cxnChg>
        <pc:cxnChg chg="mod">
          <ac:chgData name="Phillip Kaufman" userId="c001b2a046940d7c" providerId="LiveId" clId="{5CB25B10-5B1C-4017-B167-ED3104435743}" dt="2024-05-27T07:21:55.110" v="8539" actId="164"/>
          <ac:cxnSpMkLst>
            <pc:docMk/>
            <pc:sldMk cId="3117560870" sldId="961"/>
            <ac:cxnSpMk id="114" creationId="{1D69054C-E79A-78A1-2365-F753246EE38D}"/>
          </ac:cxnSpMkLst>
        </pc:cxnChg>
        <pc:cxnChg chg="mod">
          <ac:chgData name="Phillip Kaufman" userId="c001b2a046940d7c" providerId="LiveId" clId="{5CB25B10-5B1C-4017-B167-ED3104435743}" dt="2024-05-21T02:05:54.266" v="4795"/>
          <ac:cxnSpMkLst>
            <pc:docMk/>
            <pc:sldMk cId="3117560870" sldId="961"/>
            <ac:cxnSpMk id="114" creationId="{5856C766-99CF-4310-6BE3-1742448E1AC8}"/>
          </ac:cxnSpMkLst>
        </pc:cxnChg>
        <pc:cxnChg chg="mod">
          <ac:chgData name="Phillip Kaufman" userId="c001b2a046940d7c" providerId="LiveId" clId="{5CB25B10-5B1C-4017-B167-ED3104435743}" dt="2024-05-27T07:21:55.110" v="8539" actId="164"/>
          <ac:cxnSpMkLst>
            <pc:docMk/>
            <pc:sldMk cId="3117560870" sldId="961"/>
            <ac:cxnSpMk id="115" creationId="{86EDF165-D1B6-A480-5DEC-4B43D48A06EA}"/>
          </ac:cxnSpMkLst>
        </pc:cxnChg>
        <pc:cxnChg chg="mod">
          <ac:chgData name="Phillip Kaufman" userId="c001b2a046940d7c" providerId="LiveId" clId="{5CB25B10-5B1C-4017-B167-ED3104435743}" dt="2024-05-21T02:05:54.266" v="4795"/>
          <ac:cxnSpMkLst>
            <pc:docMk/>
            <pc:sldMk cId="3117560870" sldId="961"/>
            <ac:cxnSpMk id="115" creationId="{E4ABB9C7-16E7-C0A3-1403-A6D64610551C}"/>
          </ac:cxnSpMkLst>
        </pc:cxnChg>
        <pc:cxnChg chg="mod">
          <ac:chgData name="Phillip Kaufman" userId="c001b2a046940d7c" providerId="LiveId" clId="{5CB25B10-5B1C-4017-B167-ED3104435743}" dt="2024-05-27T07:21:55.110" v="8539" actId="164"/>
          <ac:cxnSpMkLst>
            <pc:docMk/>
            <pc:sldMk cId="3117560870" sldId="961"/>
            <ac:cxnSpMk id="116" creationId="{67ABCB6D-70C8-11D4-0EA1-342E4B2190F6}"/>
          </ac:cxnSpMkLst>
        </pc:cxnChg>
        <pc:cxnChg chg="mod">
          <ac:chgData name="Phillip Kaufman" userId="c001b2a046940d7c" providerId="LiveId" clId="{5CB25B10-5B1C-4017-B167-ED3104435743}" dt="2024-05-21T02:05:54.266" v="4795"/>
          <ac:cxnSpMkLst>
            <pc:docMk/>
            <pc:sldMk cId="3117560870" sldId="961"/>
            <ac:cxnSpMk id="116" creationId="{F917FDDC-7B7D-AA44-1B66-51942C9ACA2F}"/>
          </ac:cxnSpMkLst>
        </pc:cxnChg>
        <pc:cxnChg chg="mod">
          <ac:chgData name="Phillip Kaufman" userId="c001b2a046940d7c" providerId="LiveId" clId="{5CB25B10-5B1C-4017-B167-ED3104435743}" dt="2024-05-27T07:21:55.110" v="8539" actId="164"/>
          <ac:cxnSpMkLst>
            <pc:docMk/>
            <pc:sldMk cId="3117560870" sldId="961"/>
            <ac:cxnSpMk id="117" creationId="{63D3374E-AB6B-74D5-91B4-C1C31A572D67}"/>
          </ac:cxnSpMkLst>
        </pc:cxnChg>
        <pc:cxnChg chg="mod">
          <ac:chgData name="Phillip Kaufman" userId="c001b2a046940d7c" providerId="LiveId" clId="{5CB25B10-5B1C-4017-B167-ED3104435743}" dt="2024-05-21T02:05:54.266" v="4795"/>
          <ac:cxnSpMkLst>
            <pc:docMk/>
            <pc:sldMk cId="3117560870" sldId="961"/>
            <ac:cxnSpMk id="117" creationId="{F9B89852-E2B7-6C2D-1DC3-46B5C5579FE4}"/>
          </ac:cxnSpMkLst>
        </pc:cxnChg>
        <pc:cxnChg chg="mod">
          <ac:chgData name="Phillip Kaufman" userId="c001b2a046940d7c" providerId="LiveId" clId="{5CB25B10-5B1C-4017-B167-ED3104435743}" dt="2024-05-27T07:21:55.110" v="8539" actId="164"/>
          <ac:cxnSpMkLst>
            <pc:docMk/>
            <pc:sldMk cId="3117560870" sldId="961"/>
            <ac:cxnSpMk id="118" creationId="{97190AC3-E344-FCF9-773D-6B02940004E9}"/>
          </ac:cxnSpMkLst>
        </pc:cxnChg>
        <pc:cxnChg chg="mod">
          <ac:chgData name="Phillip Kaufman" userId="c001b2a046940d7c" providerId="LiveId" clId="{5CB25B10-5B1C-4017-B167-ED3104435743}" dt="2024-05-21T02:05:54.266" v="4795"/>
          <ac:cxnSpMkLst>
            <pc:docMk/>
            <pc:sldMk cId="3117560870" sldId="961"/>
            <ac:cxnSpMk id="118" creationId="{CE0A4B00-C0C9-36AD-E0E4-7FDD432BE75E}"/>
          </ac:cxnSpMkLst>
        </pc:cxnChg>
        <pc:cxnChg chg="mod">
          <ac:chgData name="Phillip Kaufman" userId="c001b2a046940d7c" providerId="LiveId" clId="{5CB25B10-5B1C-4017-B167-ED3104435743}" dt="2024-05-27T07:21:55.110" v="8539" actId="164"/>
          <ac:cxnSpMkLst>
            <pc:docMk/>
            <pc:sldMk cId="3117560870" sldId="961"/>
            <ac:cxnSpMk id="119" creationId="{639EF482-295D-4321-2DB8-21D0790A6B50}"/>
          </ac:cxnSpMkLst>
        </pc:cxnChg>
        <pc:cxnChg chg="mod">
          <ac:chgData name="Phillip Kaufman" userId="c001b2a046940d7c" providerId="LiveId" clId="{5CB25B10-5B1C-4017-B167-ED3104435743}" dt="2024-05-21T02:05:54.266" v="4795"/>
          <ac:cxnSpMkLst>
            <pc:docMk/>
            <pc:sldMk cId="3117560870" sldId="961"/>
            <ac:cxnSpMk id="119" creationId="{93722069-CFC4-4470-C92C-BB2133FA5403}"/>
          </ac:cxnSpMkLst>
        </pc:cxnChg>
        <pc:cxnChg chg="mod">
          <ac:chgData name="Phillip Kaufman" userId="c001b2a046940d7c" providerId="LiveId" clId="{5CB25B10-5B1C-4017-B167-ED3104435743}" dt="2024-05-21T02:05:54.266" v="4795"/>
          <ac:cxnSpMkLst>
            <pc:docMk/>
            <pc:sldMk cId="3117560870" sldId="961"/>
            <ac:cxnSpMk id="120" creationId="{6ADED0EF-8D95-6291-C0AF-969F4571A0DC}"/>
          </ac:cxnSpMkLst>
        </pc:cxnChg>
        <pc:cxnChg chg="mod">
          <ac:chgData name="Phillip Kaufman" userId="c001b2a046940d7c" providerId="LiveId" clId="{5CB25B10-5B1C-4017-B167-ED3104435743}" dt="2024-05-27T07:21:55.110" v="8539" actId="164"/>
          <ac:cxnSpMkLst>
            <pc:docMk/>
            <pc:sldMk cId="3117560870" sldId="961"/>
            <ac:cxnSpMk id="120" creationId="{E16C7AFB-6B98-93F7-BA2B-D86DC23C40E7}"/>
          </ac:cxnSpMkLst>
        </pc:cxnChg>
        <pc:cxnChg chg="mod">
          <ac:chgData name="Phillip Kaufman" userId="c001b2a046940d7c" providerId="LiveId" clId="{5CB25B10-5B1C-4017-B167-ED3104435743}" dt="2024-05-21T02:05:54.266" v="4795"/>
          <ac:cxnSpMkLst>
            <pc:docMk/>
            <pc:sldMk cId="3117560870" sldId="961"/>
            <ac:cxnSpMk id="121" creationId="{C3E13884-2B94-82CC-086E-E5893403D86B}"/>
          </ac:cxnSpMkLst>
        </pc:cxnChg>
        <pc:cxnChg chg="mod">
          <ac:chgData name="Phillip Kaufman" userId="c001b2a046940d7c" providerId="LiveId" clId="{5CB25B10-5B1C-4017-B167-ED3104435743}" dt="2024-06-04T02:41:17.436" v="13580" actId="164"/>
          <ac:cxnSpMkLst>
            <pc:docMk/>
            <pc:sldMk cId="3117560870" sldId="961"/>
            <ac:cxnSpMk id="121" creationId="{DAE6BB49-EBD0-9377-E696-D09DC7BA797B}"/>
          </ac:cxnSpMkLst>
        </pc:cxnChg>
        <pc:cxnChg chg="mod">
          <ac:chgData name="Phillip Kaufman" userId="c001b2a046940d7c" providerId="LiveId" clId="{5CB25B10-5B1C-4017-B167-ED3104435743}" dt="2024-05-21T02:05:54.266" v="4795"/>
          <ac:cxnSpMkLst>
            <pc:docMk/>
            <pc:sldMk cId="3117560870" sldId="961"/>
            <ac:cxnSpMk id="122" creationId="{038B1FCD-32E8-03AC-FB37-1B974B57F097}"/>
          </ac:cxnSpMkLst>
        </pc:cxnChg>
        <pc:cxnChg chg="mod">
          <ac:chgData name="Phillip Kaufman" userId="c001b2a046940d7c" providerId="LiveId" clId="{5CB25B10-5B1C-4017-B167-ED3104435743}" dt="2024-05-21T02:05:54.266" v="4795"/>
          <ac:cxnSpMkLst>
            <pc:docMk/>
            <pc:sldMk cId="3117560870" sldId="961"/>
            <ac:cxnSpMk id="123" creationId="{2DD49E5F-1FE2-E7E9-CCBF-E330E6627701}"/>
          </ac:cxnSpMkLst>
        </pc:cxnChg>
        <pc:cxnChg chg="mod">
          <ac:chgData name="Phillip Kaufman" userId="c001b2a046940d7c" providerId="LiveId" clId="{5CB25B10-5B1C-4017-B167-ED3104435743}" dt="2024-05-21T02:05:54.266" v="4795"/>
          <ac:cxnSpMkLst>
            <pc:docMk/>
            <pc:sldMk cId="3117560870" sldId="961"/>
            <ac:cxnSpMk id="126" creationId="{26ADA3B0-97D9-3D60-0FE5-763CA21CEB6C}"/>
          </ac:cxnSpMkLst>
        </pc:cxnChg>
        <pc:cxnChg chg="del mod">
          <ac:chgData name="Phillip Kaufman" userId="c001b2a046940d7c" providerId="LiveId" clId="{5CB25B10-5B1C-4017-B167-ED3104435743}" dt="2024-06-04T02:40:57.426" v="13573" actId="478"/>
          <ac:cxnSpMkLst>
            <pc:docMk/>
            <pc:sldMk cId="3117560870" sldId="961"/>
            <ac:cxnSpMk id="126" creationId="{4CFA6775-4DF0-4276-B368-4421B8AF1FE0}"/>
          </ac:cxnSpMkLst>
        </pc:cxnChg>
        <pc:cxnChg chg="mod">
          <ac:chgData name="Phillip Kaufman" userId="c001b2a046940d7c" providerId="LiveId" clId="{5CB25B10-5B1C-4017-B167-ED3104435743}" dt="2024-05-21T02:05:54.266" v="4795"/>
          <ac:cxnSpMkLst>
            <pc:docMk/>
            <pc:sldMk cId="3117560870" sldId="961"/>
            <ac:cxnSpMk id="127" creationId="{B2133B8E-E58C-2201-B7C6-0965A0248845}"/>
          </ac:cxnSpMkLst>
        </pc:cxnChg>
        <pc:cxnChg chg="mod topLvl">
          <ac:chgData name="Phillip Kaufman" userId="c001b2a046940d7c" providerId="LiveId" clId="{5CB25B10-5B1C-4017-B167-ED3104435743}" dt="2024-06-04T02:41:17.436" v="13580" actId="164"/>
          <ac:cxnSpMkLst>
            <pc:docMk/>
            <pc:sldMk cId="3117560870" sldId="961"/>
            <ac:cxnSpMk id="127" creationId="{FCD3276E-D48C-B754-1CCA-6EE09801537D}"/>
          </ac:cxnSpMkLst>
        </pc:cxnChg>
        <pc:cxnChg chg="add mod">
          <ac:chgData name="Phillip Kaufman" userId="c001b2a046940d7c" providerId="LiveId" clId="{5CB25B10-5B1C-4017-B167-ED3104435743}" dt="2024-06-04T02:41:17.436" v="13580" actId="164"/>
          <ac:cxnSpMkLst>
            <pc:docMk/>
            <pc:sldMk cId="3117560870" sldId="961"/>
            <ac:cxnSpMk id="130" creationId="{50FE3621-3D6F-D64A-6B26-C2F4080C81A0}"/>
          </ac:cxnSpMkLst>
        </pc:cxnChg>
        <pc:cxnChg chg="add mod">
          <ac:chgData name="Phillip Kaufman" userId="c001b2a046940d7c" providerId="LiveId" clId="{5CB25B10-5B1C-4017-B167-ED3104435743}" dt="2024-06-04T02:41:17.436" v="13580" actId="164"/>
          <ac:cxnSpMkLst>
            <pc:docMk/>
            <pc:sldMk cId="3117560870" sldId="961"/>
            <ac:cxnSpMk id="133" creationId="{40AE5E7A-DD2E-F908-1B29-B6CC08050F9C}"/>
          </ac:cxnSpMkLst>
        </pc:cxnChg>
        <pc:cxnChg chg="mod">
          <ac:chgData name="Phillip Kaufman" userId="c001b2a046940d7c" providerId="LiveId" clId="{5CB25B10-5B1C-4017-B167-ED3104435743}" dt="2024-05-21T02:22:14.677" v="5076"/>
          <ac:cxnSpMkLst>
            <pc:docMk/>
            <pc:sldMk cId="3117560870" sldId="961"/>
            <ac:cxnSpMk id="135" creationId="{654B2B82-1561-53D8-71D8-F7405573FFA0}"/>
          </ac:cxnSpMkLst>
        </pc:cxnChg>
        <pc:cxnChg chg="mod">
          <ac:chgData name="Phillip Kaufman" userId="c001b2a046940d7c" providerId="LiveId" clId="{5CB25B10-5B1C-4017-B167-ED3104435743}" dt="2024-05-21T02:22:14.677" v="5076"/>
          <ac:cxnSpMkLst>
            <pc:docMk/>
            <pc:sldMk cId="3117560870" sldId="961"/>
            <ac:cxnSpMk id="136" creationId="{BB62A464-B7EA-4F22-6713-BFF08F4F7A7C}"/>
          </ac:cxnSpMkLst>
        </pc:cxnChg>
        <pc:cxnChg chg="mod">
          <ac:chgData name="Phillip Kaufman" userId="c001b2a046940d7c" providerId="LiveId" clId="{5CB25B10-5B1C-4017-B167-ED3104435743}" dt="2024-05-21T02:22:14.677" v="5076"/>
          <ac:cxnSpMkLst>
            <pc:docMk/>
            <pc:sldMk cId="3117560870" sldId="961"/>
            <ac:cxnSpMk id="137" creationId="{CEC7542F-0DCD-2131-6816-0257F72D01F2}"/>
          </ac:cxnSpMkLst>
        </pc:cxnChg>
        <pc:cxnChg chg="mod">
          <ac:chgData name="Phillip Kaufman" userId="c001b2a046940d7c" providerId="LiveId" clId="{5CB25B10-5B1C-4017-B167-ED3104435743}" dt="2024-05-21T02:22:14.677" v="5076"/>
          <ac:cxnSpMkLst>
            <pc:docMk/>
            <pc:sldMk cId="3117560870" sldId="961"/>
            <ac:cxnSpMk id="138" creationId="{AD60C03C-B22A-29D6-ED7F-67DC7861AFAE}"/>
          </ac:cxnSpMkLst>
        </pc:cxnChg>
        <pc:cxnChg chg="mod">
          <ac:chgData name="Phillip Kaufman" userId="c001b2a046940d7c" providerId="LiveId" clId="{5CB25B10-5B1C-4017-B167-ED3104435743}" dt="2024-05-21T02:22:14.677" v="5076"/>
          <ac:cxnSpMkLst>
            <pc:docMk/>
            <pc:sldMk cId="3117560870" sldId="961"/>
            <ac:cxnSpMk id="139" creationId="{C36F2F34-713F-52AA-FB5B-538729EDF559}"/>
          </ac:cxnSpMkLst>
        </pc:cxnChg>
        <pc:cxnChg chg="mod">
          <ac:chgData name="Phillip Kaufman" userId="c001b2a046940d7c" providerId="LiveId" clId="{5CB25B10-5B1C-4017-B167-ED3104435743}" dt="2024-06-04T02:41:17.436" v="13580" actId="164"/>
          <ac:cxnSpMkLst>
            <pc:docMk/>
            <pc:sldMk cId="3117560870" sldId="961"/>
            <ac:cxnSpMk id="140" creationId="{3D87B458-2E27-645A-8493-1F4118B6F3E2}"/>
          </ac:cxnSpMkLst>
        </pc:cxnChg>
        <pc:cxnChg chg="mod">
          <ac:chgData name="Phillip Kaufman" userId="c001b2a046940d7c" providerId="LiveId" clId="{5CB25B10-5B1C-4017-B167-ED3104435743}" dt="2024-05-21T02:22:14.677" v="5076"/>
          <ac:cxnSpMkLst>
            <pc:docMk/>
            <pc:sldMk cId="3117560870" sldId="961"/>
            <ac:cxnSpMk id="140" creationId="{9374BF78-DE58-B6E4-272E-E1064BB5EFC4}"/>
          </ac:cxnSpMkLst>
        </pc:cxnChg>
        <pc:cxnChg chg="mod">
          <ac:chgData name="Phillip Kaufman" userId="c001b2a046940d7c" providerId="LiveId" clId="{5CB25B10-5B1C-4017-B167-ED3104435743}" dt="2024-06-04T02:41:17.436" v="13580" actId="164"/>
          <ac:cxnSpMkLst>
            <pc:docMk/>
            <pc:sldMk cId="3117560870" sldId="961"/>
            <ac:cxnSpMk id="141" creationId="{3BBE7AF3-2834-3B89-C854-5F9446BAE9FD}"/>
          </ac:cxnSpMkLst>
        </pc:cxnChg>
        <pc:cxnChg chg="mod">
          <ac:chgData name="Phillip Kaufman" userId="c001b2a046940d7c" providerId="LiveId" clId="{5CB25B10-5B1C-4017-B167-ED3104435743}" dt="2024-05-21T02:22:14.677" v="5076"/>
          <ac:cxnSpMkLst>
            <pc:docMk/>
            <pc:sldMk cId="3117560870" sldId="961"/>
            <ac:cxnSpMk id="141" creationId="{ED13297B-490D-B794-6B01-4DE57CAA678C}"/>
          </ac:cxnSpMkLst>
        </pc:cxnChg>
        <pc:cxnChg chg="mod">
          <ac:chgData name="Phillip Kaufman" userId="c001b2a046940d7c" providerId="LiveId" clId="{5CB25B10-5B1C-4017-B167-ED3104435743}" dt="2024-05-21T02:22:14.677" v="5076"/>
          <ac:cxnSpMkLst>
            <pc:docMk/>
            <pc:sldMk cId="3117560870" sldId="961"/>
            <ac:cxnSpMk id="142" creationId="{D646B316-15B4-364A-73E5-07154F8BE213}"/>
          </ac:cxnSpMkLst>
        </pc:cxnChg>
        <pc:cxnChg chg="mod">
          <ac:chgData name="Phillip Kaufman" userId="c001b2a046940d7c" providerId="LiveId" clId="{5CB25B10-5B1C-4017-B167-ED3104435743}" dt="2024-05-21T02:22:14.677" v="5076"/>
          <ac:cxnSpMkLst>
            <pc:docMk/>
            <pc:sldMk cId="3117560870" sldId="961"/>
            <ac:cxnSpMk id="143" creationId="{711535CA-DB55-BD1A-09EC-3DBBDB955764}"/>
          </ac:cxnSpMkLst>
        </pc:cxnChg>
        <pc:cxnChg chg="mod">
          <ac:chgData name="Phillip Kaufman" userId="c001b2a046940d7c" providerId="LiveId" clId="{5CB25B10-5B1C-4017-B167-ED3104435743}" dt="2024-06-04T02:41:17.436" v="13580" actId="164"/>
          <ac:cxnSpMkLst>
            <pc:docMk/>
            <pc:sldMk cId="3117560870" sldId="961"/>
            <ac:cxnSpMk id="144" creationId="{B480C1D5-4340-0567-A5C7-60CF4146FC9E}"/>
          </ac:cxnSpMkLst>
        </pc:cxnChg>
        <pc:cxnChg chg="mod">
          <ac:chgData name="Phillip Kaufman" userId="c001b2a046940d7c" providerId="LiveId" clId="{5CB25B10-5B1C-4017-B167-ED3104435743}" dt="2024-05-21T02:22:14.677" v="5076"/>
          <ac:cxnSpMkLst>
            <pc:docMk/>
            <pc:sldMk cId="3117560870" sldId="961"/>
            <ac:cxnSpMk id="144" creationId="{D689D10E-04AC-DB6B-E02B-25CC5D92E16B}"/>
          </ac:cxnSpMkLst>
        </pc:cxnChg>
        <pc:cxnChg chg="mod">
          <ac:chgData name="Phillip Kaufman" userId="c001b2a046940d7c" providerId="LiveId" clId="{5CB25B10-5B1C-4017-B167-ED3104435743}" dt="2024-06-04T02:41:17.436" v="13580" actId="164"/>
          <ac:cxnSpMkLst>
            <pc:docMk/>
            <pc:sldMk cId="3117560870" sldId="961"/>
            <ac:cxnSpMk id="145" creationId="{71C9A816-905E-B01B-4B4B-9E4B415CCE63}"/>
          </ac:cxnSpMkLst>
        </pc:cxnChg>
        <pc:cxnChg chg="mod">
          <ac:chgData name="Phillip Kaufman" userId="c001b2a046940d7c" providerId="LiveId" clId="{5CB25B10-5B1C-4017-B167-ED3104435743}" dt="2024-05-21T02:22:14.677" v="5076"/>
          <ac:cxnSpMkLst>
            <pc:docMk/>
            <pc:sldMk cId="3117560870" sldId="961"/>
            <ac:cxnSpMk id="145" creationId="{74FFEA1D-1837-D86B-8AFA-5CC947494B33}"/>
          </ac:cxnSpMkLst>
        </pc:cxnChg>
        <pc:cxnChg chg="mod">
          <ac:chgData name="Phillip Kaufman" userId="c001b2a046940d7c" providerId="LiveId" clId="{5CB25B10-5B1C-4017-B167-ED3104435743}" dt="2024-05-21T02:22:14.677" v="5076"/>
          <ac:cxnSpMkLst>
            <pc:docMk/>
            <pc:sldMk cId="3117560870" sldId="961"/>
            <ac:cxnSpMk id="146" creationId="{55D7322B-3209-E58C-1242-6280126457F4}"/>
          </ac:cxnSpMkLst>
        </pc:cxnChg>
        <pc:cxnChg chg="mod">
          <ac:chgData name="Phillip Kaufman" userId="c001b2a046940d7c" providerId="LiveId" clId="{5CB25B10-5B1C-4017-B167-ED3104435743}" dt="2024-05-21T02:22:14.677" v="5076"/>
          <ac:cxnSpMkLst>
            <pc:docMk/>
            <pc:sldMk cId="3117560870" sldId="961"/>
            <ac:cxnSpMk id="147" creationId="{A77CC6C9-4622-E087-0FD1-B9B03D5AD526}"/>
          </ac:cxnSpMkLst>
        </pc:cxnChg>
        <pc:cxnChg chg="mod">
          <ac:chgData name="Phillip Kaufman" userId="c001b2a046940d7c" providerId="LiveId" clId="{5CB25B10-5B1C-4017-B167-ED3104435743}" dt="2024-05-21T02:22:14.677" v="5076"/>
          <ac:cxnSpMkLst>
            <pc:docMk/>
            <pc:sldMk cId="3117560870" sldId="961"/>
            <ac:cxnSpMk id="148" creationId="{12B8EBF0-AC4B-8A9C-A0AC-346E09225AB6}"/>
          </ac:cxnSpMkLst>
        </pc:cxnChg>
        <pc:cxnChg chg="mod">
          <ac:chgData name="Phillip Kaufman" userId="c001b2a046940d7c" providerId="LiveId" clId="{5CB25B10-5B1C-4017-B167-ED3104435743}" dt="2024-05-21T02:22:14.677" v="5076"/>
          <ac:cxnSpMkLst>
            <pc:docMk/>
            <pc:sldMk cId="3117560870" sldId="961"/>
            <ac:cxnSpMk id="149" creationId="{7789B9D6-AD75-B46A-8059-6844B15239BC}"/>
          </ac:cxnSpMkLst>
        </pc:cxnChg>
        <pc:cxnChg chg="mod">
          <ac:chgData name="Phillip Kaufman" userId="c001b2a046940d7c" providerId="LiveId" clId="{5CB25B10-5B1C-4017-B167-ED3104435743}" dt="2024-06-04T02:41:17.436" v="13580" actId="164"/>
          <ac:cxnSpMkLst>
            <pc:docMk/>
            <pc:sldMk cId="3117560870" sldId="961"/>
            <ac:cxnSpMk id="149" creationId="{BF759D1E-F10C-1E84-5FC0-65BEDDD1F2AB}"/>
          </ac:cxnSpMkLst>
        </pc:cxnChg>
        <pc:cxnChg chg="mod">
          <ac:chgData name="Phillip Kaufman" userId="c001b2a046940d7c" providerId="LiveId" clId="{5CB25B10-5B1C-4017-B167-ED3104435743}" dt="2024-06-04T02:41:17.436" v="13580" actId="164"/>
          <ac:cxnSpMkLst>
            <pc:docMk/>
            <pc:sldMk cId="3117560870" sldId="961"/>
            <ac:cxnSpMk id="150" creationId="{AE91F9B8-6501-371E-31F1-30465E5D1436}"/>
          </ac:cxnSpMkLst>
        </pc:cxnChg>
        <pc:cxnChg chg="mod">
          <ac:chgData name="Phillip Kaufman" userId="c001b2a046940d7c" providerId="LiveId" clId="{5CB25B10-5B1C-4017-B167-ED3104435743}" dt="2024-05-21T02:22:14.677" v="5076"/>
          <ac:cxnSpMkLst>
            <pc:docMk/>
            <pc:sldMk cId="3117560870" sldId="961"/>
            <ac:cxnSpMk id="150" creationId="{B3735E7C-9700-659F-6137-E0AE12ADCE06}"/>
          </ac:cxnSpMkLst>
        </pc:cxnChg>
        <pc:cxnChg chg="mod">
          <ac:chgData name="Phillip Kaufman" userId="c001b2a046940d7c" providerId="LiveId" clId="{5CB25B10-5B1C-4017-B167-ED3104435743}" dt="2024-05-21T02:22:14.677" v="5076"/>
          <ac:cxnSpMkLst>
            <pc:docMk/>
            <pc:sldMk cId="3117560870" sldId="961"/>
            <ac:cxnSpMk id="151" creationId="{B16E6E52-5BA0-1F11-ABAD-F324EBB3E640}"/>
          </ac:cxnSpMkLst>
        </pc:cxnChg>
        <pc:cxnChg chg="mod">
          <ac:chgData name="Phillip Kaufman" userId="c001b2a046940d7c" providerId="LiveId" clId="{5CB25B10-5B1C-4017-B167-ED3104435743}" dt="2024-05-21T02:22:14.677" v="5076"/>
          <ac:cxnSpMkLst>
            <pc:docMk/>
            <pc:sldMk cId="3117560870" sldId="961"/>
            <ac:cxnSpMk id="152" creationId="{759AB43B-49C2-DA48-B162-C337795B00D6}"/>
          </ac:cxnSpMkLst>
        </pc:cxnChg>
        <pc:cxnChg chg="mod">
          <ac:chgData name="Phillip Kaufman" userId="c001b2a046940d7c" providerId="LiveId" clId="{5CB25B10-5B1C-4017-B167-ED3104435743}" dt="2024-06-04T02:41:17.436" v="13580" actId="164"/>
          <ac:cxnSpMkLst>
            <pc:docMk/>
            <pc:sldMk cId="3117560870" sldId="961"/>
            <ac:cxnSpMk id="153" creationId="{281426E5-94E6-4446-EA0F-CBEF9B18D9AA}"/>
          </ac:cxnSpMkLst>
        </pc:cxnChg>
        <pc:cxnChg chg="mod">
          <ac:chgData name="Phillip Kaufman" userId="c001b2a046940d7c" providerId="LiveId" clId="{5CB25B10-5B1C-4017-B167-ED3104435743}" dt="2024-05-21T02:22:14.677" v="5076"/>
          <ac:cxnSpMkLst>
            <pc:docMk/>
            <pc:sldMk cId="3117560870" sldId="961"/>
            <ac:cxnSpMk id="153" creationId="{B66363C7-94D6-FC12-30B9-2315EA093F3F}"/>
          </ac:cxnSpMkLst>
        </pc:cxnChg>
        <pc:cxnChg chg="mod">
          <ac:chgData name="Phillip Kaufman" userId="c001b2a046940d7c" providerId="LiveId" clId="{5CB25B10-5B1C-4017-B167-ED3104435743}" dt="2024-06-04T02:41:17.436" v="13580" actId="164"/>
          <ac:cxnSpMkLst>
            <pc:docMk/>
            <pc:sldMk cId="3117560870" sldId="961"/>
            <ac:cxnSpMk id="154" creationId="{645967CC-9897-63F0-EDF1-361FC9FBB82E}"/>
          </ac:cxnSpMkLst>
        </pc:cxnChg>
        <pc:cxnChg chg="mod">
          <ac:chgData name="Phillip Kaufman" userId="c001b2a046940d7c" providerId="LiveId" clId="{5CB25B10-5B1C-4017-B167-ED3104435743}" dt="2024-05-21T02:22:14.677" v="5076"/>
          <ac:cxnSpMkLst>
            <pc:docMk/>
            <pc:sldMk cId="3117560870" sldId="961"/>
            <ac:cxnSpMk id="154" creationId="{8A299FEF-B473-07B5-11FF-7B7E851E10FC}"/>
          </ac:cxnSpMkLst>
        </pc:cxnChg>
        <pc:cxnChg chg="mod">
          <ac:chgData name="Phillip Kaufman" userId="c001b2a046940d7c" providerId="LiveId" clId="{5CB25B10-5B1C-4017-B167-ED3104435743}" dt="2024-05-21T02:22:14.677" v="5076"/>
          <ac:cxnSpMkLst>
            <pc:docMk/>
            <pc:sldMk cId="3117560870" sldId="961"/>
            <ac:cxnSpMk id="155" creationId="{C9C56858-922F-DB6B-DD16-F55CD303EA2E}"/>
          </ac:cxnSpMkLst>
        </pc:cxnChg>
        <pc:cxnChg chg="mod">
          <ac:chgData name="Phillip Kaufman" userId="c001b2a046940d7c" providerId="LiveId" clId="{5CB25B10-5B1C-4017-B167-ED3104435743}" dt="2024-05-21T02:22:14.677" v="5076"/>
          <ac:cxnSpMkLst>
            <pc:docMk/>
            <pc:sldMk cId="3117560870" sldId="961"/>
            <ac:cxnSpMk id="156" creationId="{C45830CE-E8C7-DAEE-772E-C6B1D9CEF3F6}"/>
          </ac:cxnSpMkLst>
        </pc:cxnChg>
        <pc:cxnChg chg="mod">
          <ac:chgData name="Phillip Kaufman" userId="c001b2a046940d7c" providerId="LiveId" clId="{5CB25B10-5B1C-4017-B167-ED3104435743}" dt="2024-05-21T02:22:14.677" v="5076"/>
          <ac:cxnSpMkLst>
            <pc:docMk/>
            <pc:sldMk cId="3117560870" sldId="961"/>
            <ac:cxnSpMk id="157" creationId="{703ED62B-BB48-91AC-4406-32DE6F36D3A4}"/>
          </ac:cxnSpMkLst>
        </pc:cxnChg>
        <pc:cxnChg chg="mod">
          <ac:chgData name="Phillip Kaufman" userId="c001b2a046940d7c" providerId="LiveId" clId="{5CB25B10-5B1C-4017-B167-ED3104435743}" dt="2024-05-21T02:22:14.677" v="5076"/>
          <ac:cxnSpMkLst>
            <pc:docMk/>
            <pc:sldMk cId="3117560870" sldId="961"/>
            <ac:cxnSpMk id="158" creationId="{88B1EB16-F868-96A1-1060-32C3315CBDC0}"/>
          </ac:cxnSpMkLst>
        </pc:cxnChg>
        <pc:cxnChg chg="mod">
          <ac:chgData name="Phillip Kaufman" userId="c001b2a046940d7c" providerId="LiveId" clId="{5CB25B10-5B1C-4017-B167-ED3104435743}" dt="2024-05-21T02:22:14.677" v="5076"/>
          <ac:cxnSpMkLst>
            <pc:docMk/>
            <pc:sldMk cId="3117560870" sldId="961"/>
            <ac:cxnSpMk id="159" creationId="{412140D6-ABB5-AC09-6C33-AA1E47834709}"/>
          </ac:cxnSpMkLst>
        </pc:cxnChg>
        <pc:cxnChg chg="mod">
          <ac:chgData name="Phillip Kaufman" userId="c001b2a046940d7c" providerId="LiveId" clId="{5CB25B10-5B1C-4017-B167-ED3104435743}" dt="2024-05-21T02:22:14.677" v="5076"/>
          <ac:cxnSpMkLst>
            <pc:docMk/>
            <pc:sldMk cId="3117560870" sldId="961"/>
            <ac:cxnSpMk id="160" creationId="{0F61E8A6-9474-7A35-2BFF-A6653268A2E5}"/>
          </ac:cxnSpMkLst>
        </pc:cxnChg>
        <pc:cxnChg chg="mod">
          <ac:chgData name="Phillip Kaufman" userId="c001b2a046940d7c" providerId="LiveId" clId="{5CB25B10-5B1C-4017-B167-ED3104435743}" dt="2024-05-21T02:22:14.677" v="5076"/>
          <ac:cxnSpMkLst>
            <pc:docMk/>
            <pc:sldMk cId="3117560870" sldId="961"/>
            <ac:cxnSpMk id="161" creationId="{FD632001-A9B2-C009-4ADD-B4FAAABC33EC}"/>
          </ac:cxnSpMkLst>
        </pc:cxnChg>
        <pc:cxnChg chg="mod">
          <ac:chgData name="Phillip Kaufman" userId="c001b2a046940d7c" providerId="LiveId" clId="{5CB25B10-5B1C-4017-B167-ED3104435743}" dt="2024-05-21T02:22:14.677" v="5076"/>
          <ac:cxnSpMkLst>
            <pc:docMk/>
            <pc:sldMk cId="3117560870" sldId="961"/>
            <ac:cxnSpMk id="162" creationId="{314048B7-72E0-3C14-9166-FB304900C41C}"/>
          </ac:cxnSpMkLst>
        </pc:cxnChg>
        <pc:cxnChg chg="mod">
          <ac:chgData name="Phillip Kaufman" userId="c001b2a046940d7c" providerId="LiveId" clId="{5CB25B10-5B1C-4017-B167-ED3104435743}" dt="2024-05-21T02:22:14.677" v="5076"/>
          <ac:cxnSpMkLst>
            <pc:docMk/>
            <pc:sldMk cId="3117560870" sldId="961"/>
            <ac:cxnSpMk id="163" creationId="{CB273B62-F3CA-D867-1B7F-C534FC02778C}"/>
          </ac:cxnSpMkLst>
        </pc:cxnChg>
        <pc:cxnChg chg="mod">
          <ac:chgData name="Phillip Kaufman" userId="c001b2a046940d7c" providerId="LiveId" clId="{5CB25B10-5B1C-4017-B167-ED3104435743}" dt="2024-05-21T02:22:14.677" v="5076"/>
          <ac:cxnSpMkLst>
            <pc:docMk/>
            <pc:sldMk cId="3117560870" sldId="961"/>
            <ac:cxnSpMk id="164" creationId="{CD65E1A2-2DC9-F2ED-9236-9D154E80067E}"/>
          </ac:cxnSpMkLst>
        </pc:cxnChg>
        <pc:cxnChg chg="mod">
          <ac:chgData name="Phillip Kaufman" userId="c001b2a046940d7c" providerId="LiveId" clId="{5CB25B10-5B1C-4017-B167-ED3104435743}" dt="2024-05-21T02:22:14.677" v="5076"/>
          <ac:cxnSpMkLst>
            <pc:docMk/>
            <pc:sldMk cId="3117560870" sldId="961"/>
            <ac:cxnSpMk id="165" creationId="{9EBF0224-BB25-FD22-4F81-7AFDF69A70F9}"/>
          </ac:cxnSpMkLst>
        </pc:cxnChg>
        <pc:cxnChg chg="mod">
          <ac:chgData name="Phillip Kaufman" userId="c001b2a046940d7c" providerId="LiveId" clId="{5CB25B10-5B1C-4017-B167-ED3104435743}" dt="2024-05-21T02:22:14.677" v="5076"/>
          <ac:cxnSpMkLst>
            <pc:docMk/>
            <pc:sldMk cId="3117560870" sldId="961"/>
            <ac:cxnSpMk id="166" creationId="{D7DB5CCD-F363-C2F9-0BE7-76ADE83C22B8}"/>
          </ac:cxnSpMkLst>
        </pc:cxnChg>
        <pc:cxnChg chg="mod">
          <ac:chgData name="Phillip Kaufman" userId="c001b2a046940d7c" providerId="LiveId" clId="{5CB25B10-5B1C-4017-B167-ED3104435743}" dt="2024-05-21T02:22:14.677" v="5076"/>
          <ac:cxnSpMkLst>
            <pc:docMk/>
            <pc:sldMk cId="3117560870" sldId="961"/>
            <ac:cxnSpMk id="169" creationId="{87088B92-FFEE-2AB3-EBDA-BF165ABC93B9}"/>
          </ac:cxnSpMkLst>
        </pc:cxnChg>
        <pc:cxnChg chg="mod">
          <ac:chgData name="Phillip Kaufman" userId="c001b2a046940d7c" providerId="LiveId" clId="{5CB25B10-5B1C-4017-B167-ED3104435743}" dt="2024-05-21T02:22:14.677" v="5076"/>
          <ac:cxnSpMkLst>
            <pc:docMk/>
            <pc:sldMk cId="3117560870" sldId="961"/>
            <ac:cxnSpMk id="170" creationId="{A4C80AE8-6FA1-337B-11A1-3B6C23DCBF4B}"/>
          </ac:cxnSpMkLst>
        </pc:cxnChg>
      </pc:sldChg>
      <pc:sldChg chg="del">
        <pc:chgData name="Phillip Kaufman" userId="c001b2a046940d7c" providerId="LiveId" clId="{5CB25B10-5B1C-4017-B167-ED3104435743}" dt="2024-05-21T04:55:32.029" v="5412" actId="47"/>
        <pc:sldMkLst>
          <pc:docMk/>
          <pc:sldMk cId="3765687814" sldId="962"/>
        </pc:sldMkLst>
      </pc:sldChg>
      <pc:sldChg chg="addSp delSp modSp mod modAnim modNotesTx">
        <pc:chgData name="Phillip Kaufman" userId="c001b2a046940d7c" providerId="LiveId" clId="{5CB25B10-5B1C-4017-B167-ED3104435743}" dt="2024-05-23T05:02:43.068" v="6117" actId="404"/>
        <pc:sldMkLst>
          <pc:docMk/>
          <pc:sldMk cId="2206029768" sldId="963"/>
        </pc:sldMkLst>
        <pc:spChg chg="add mod">
          <ac:chgData name="Phillip Kaufman" userId="c001b2a046940d7c" providerId="LiveId" clId="{5CB25B10-5B1C-4017-B167-ED3104435743}" dt="2024-05-15T21:35:19.867" v="1537"/>
          <ac:spMkLst>
            <pc:docMk/>
            <pc:sldMk cId="2206029768" sldId="963"/>
            <ac:spMk id="2" creationId="{682FFE77-826D-8979-6044-DE5B24FBDD3F}"/>
          </ac:spMkLst>
        </pc:spChg>
        <pc:spChg chg="add mod">
          <ac:chgData name="Phillip Kaufman" userId="c001b2a046940d7c" providerId="LiveId" clId="{5CB25B10-5B1C-4017-B167-ED3104435743}" dt="2024-05-15T21:35:19.867" v="1537"/>
          <ac:spMkLst>
            <pc:docMk/>
            <pc:sldMk cId="2206029768" sldId="963"/>
            <ac:spMk id="3" creationId="{046DA25F-F539-FD14-D3B9-ED018204CCBD}"/>
          </ac:spMkLst>
        </pc:spChg>
        <pc:spChg chg="add del mod">
          <ac:chgData name="Phillip Kaufman" userId="c001b2a046940d7c" providerId="LiveId" clId="{5CB25B10-5B1C-4017-B167-ED3104435743}" dt="2024-05-15T21:35:41.864" v="1543" actId="478"/>
          <ac:spMkLst>
            <pc:docMk/>
            <pc:sldMk cId="2206029768" sldId="963"/>
            <ac:spMk id="4" creationId="{9041EBDA-592F-C736-EEC3-5331E54AA8E8}"/>
          </ac:spMkLst>
        </pc:spChg>
        <pc:spChg chg="add mod">
          <ac:chgData name="Phillip Kaufman" userId="c001b2a046940d7c" providerId="LiveId" clId="{5CB25B10-5B1C-4017-B167-ED3104435743}" dt="2024-05-15T21:35:19.867" v="1537"/>
          <ac:spMkLst>
            <pc:docMk/>
            <pc:sldMk cId="2206029768" sldId="963"/>
            <ac:spMk id="6" creationId="{51146B94-5657-4FDA-4510-0E7EF09632CF}"/>
          </ac:spMkLst>
        </pc:spChg>
        <pc:spChg chg="add mod">
          <ac:chgData name="Phillip Kaufman" userId="c001b2a046940d7c" providerId="LiveId" clId="{5CB25B10-5B1C-4017-B167-ED3104435743}" dt="2024-05-15T21:35:19.867" v="1537"/>
          <ac:spMkLst>
            <pc:docMk/>
            <pc:sldMk cId="2206029768" sldId="963"/>
            <ac:spMk id="7" creationId="{5F23C70B-871F-0244-3365-7AC718EBD72A}"/>
          </ac:spMkLst>
        </pc:spChg>
        <pc:spChg chg="mod">
          <ac:chgData name="Phillip Kaufman" userId="c001b2a046940d7c" providerId="LiveId" clId="{5CB25B10-5B1C-4017-B167-ED3104435743}" dt="2024-05-23T05:02:43.068" v="6117" actId="404"/>
          <ac:spMkLst>
            <pc:docMk/>
            <pc:sldMk cId="2206029768" sldId="963"/>
            <ac:spMk id="8" creationId="{B0C7F11E-F853-76B6-CE69-A5D89BE07336}"/>
          </ac:spMkLst>
        </pc:spChg>
        <pc:spChg chg="mod">
          <ac:chgData name="Phillip Kaufman" userId="c001b2a046940d7c" providerId="LiveId" clId="{5CB25B10-5B1C-4017-B167-ED3104435743}" dt="2024-05-23T05:02:43.068" v="6117" actId="404"/>
          <ac:spMkLst>
            <pc:docMk/>
            <pc:sldMk cId="2206029768" sldId="963"/>
            <ac:spMk id="9" creationId="{7802991B-AE91-9AF4-6F2B-A6434EB37005}"/>
          </ac:spMkLst>
        </pc:spChg>
        <pc:spChg chg="mod">
          <ac:chgData name="Phillip Kaufman" userId="c001b2a046940d7c" providerId="LiveId" clId="{5CB25B10-5B1C-4017-B167-ED3104435743}" dt="2024-05-23T05:02:43.068" v="6117" actId="404"/>
          <ac:spMkLst>
            <pc:docMk/>
            <pc:sldMk cId="2206029768" sldId="963"/>
            <ac:spMk id="10" creationId="{2F6D0172-E20A-A522-C020-4F739B83E56D}"/>
          </ac:spMkLst>
        </pc:spChg>
        <pc:spChg chg="mod">
          <ac:chgData name="Phillip Kaufman" userId="c001b2a046940d7c" providerId="LiveId" clId="{5CB25B10-5B1C-4017-B167-ED3104435743}" dt="2024-05-23T05:02:43.068" v="6117" actId="404"/>
          <ac:spMkLst>
            <pc:docMk/>
            <pc:sldMk cId="2206029768" sldId="963"/>
            <ac:spMk id="11" creationId="{26601CBC-0004-502E-49A8-6F442B728909}"/>
          </ac:spMkLst>
        </pc:spChg>
        <pc:spChg chg="mod">
          <ac:chgData name="Phillip Kaufman" userId="c001b2a046940d7c" providerId="LiveId" clId="{5CB25B10-5B1C-4017-B167-ED3104435743}" dt="2024-05-23T05:02:43.068" v="6117" actId="404"/>
          <ac:spMkLst>
            <pc:docMk/>
            <pc:sldMk cId="2206029768" sldId="963"/>
            <ac:spMk id="12" creationId="{C8B4FBAD-7AA6-0329-3135-1096D36D89E3}"/>
          </ac:spMkLst>
        </pc:spChg>
        <pc:spChg chg="add mod">
          <ac:chgData name="Phillip Kaufman" userId="c001b2a046940d7c" providerId="LiveId" clId="{5CB25B10-5B1C-4017-B167-ED3104435743}" dt="2024-05-23T05:02:32.313" v="6115" actId="1076"/>
          <ac:spMkLst>
            <pc:docMk/>
            <pc:sldMk cId="2206029768" sldId="963"/>
            <ac:spMk id="13" creationId="{EFF2F735-BB6E-3B95-5CDA-79F5FAE2D739}"/>
          </ac:spMkLst>
        </pc:spChg>
        <pc:spChg chg="mod">
          <ac:chgData name="Phillip Kaufman" userId="c001b2a046940d7c" providerId="LiveId" clId="{5CB25B10-5B1C-4017-B167-ED3104435743}" dt="2024-05-23T05:02:43.068" v="6117" actId="404"/>
          <ac:spMkLst>
            <pc:docMk/>
            <pc:sldMk cId="2206029768" sldId="963"/>
            <ac:spMk id="14" creationId="{5B463380-118C-1FB8-A05B-A4684C9A5651}"/>
          </ac:spMkLst>
        </pc:spChg>
        <pc:spChg chg="add mod">
          <ac:chgData name="Phillip Kaufman" userId="c001b2a046940d7c" providerId="LiveId" clId="{5CB25B10-5B1C-4017-B167-ED3104435743}" dt="2024-05-23T05:02:32.313" v="6115" actId="1076"/>
          <ac:spMkLst>
            <pc:docMk/>
            <pc:sldMk cId="2206029768" sldId="963"/>
            <ac:spMk id="15" creationId="{809866D2-EFDF-810D-1702-0C3163B6D1F3}"/>
          </ac:spMkLst>
        </pc:spChg>
        <pc:spChg chg="mod">
          <ac:chgData name="Phillip Kaufman" userId="c001b2a046940d7c" providerId="LiveId" clId="{5CB25B10-5B1C-4017-B167-ED3104435743}" dt="2024-05-15T21:34:55.937" v="1521" actId="1076"/>
          <ac:spMkLst>
            <pc:docMk/>
            <pc:sldMk cId="2206029768" sldId="963"/>
            <ac:spMk id="17" creationId="{2DF980DE-D965-EFBB-650E-B4E1196F215D}"/>
          </ac:spMkLst>
        </pc:spChg>
        <pc:spChg chg="mod">
          <ac:chgData name="Phillip Kaufman" userId="c001b2a046940d7c" providerId="LiveId" clId="{5CB25B10-5B1C-4017-B167-ED3104435743}" dt="2024-05-22T22:08:29.789" v="5962" actId="20577"/>
          <ac:spMkLst>
            <pc:docMk/>
            <pc:sldMk cId="2206029768" sldId="963"/>
            <ac:spMk id="18" creationId="{E0401BD1-C9A3-0BD0-0993-6DE62F834E6F}"/>
          </ac:spMkLst>
        </pc:spChg>
        <pc:spChg chg="mod">
          <ac:chgData name="Phillip Kaufman" userId="c001b2a046940d7c" providerId="LiveId" clId="{5CB25B10-5B1C-4017-B167-ED3104435743}" dt="2024-05-15T21:38:28.726" v="1597" actId="692"/>
          <ac:spMkLst>
            <pc:docMk/>
            <pc:sldMk cId="2206029768" sldId="963"/>
            <ac:spMk id="19" creationId="{9153204D-50E3-C3D4-EEF0-6F6445C78E34}"/>
          </ac:spMkLst>
        </pc:spChg>
        <pc:spChg chg="add mod">
          <ac:chgData name="Phillip Kaufman" userId="c001b2a046940d7c" providerId="LiveId" clId="{5CB25B10-5B1C-4017-B167-ED3104435743}" dt="2024-05-23T05:02:32.313" v="6115" actId="1076"/>
          <ac:spMkLst>
            <pc:docMk/>
            <pc:sldMk cId="2206029768" sldId="963"/>
            <ac:spMk id="20" creationId="{5DE10CCA-4355-950F-EE64-53EF2616C9D0}"/>
          </ac:spMkLst>
        </pc:spChg>
        <pc:grpChg chg="mod">
          <ac:chgData name="Phillip Kaufman" userId="c001b2a046940d7c" providerId="LiveId" clId="{5CB25B10-5B1C-4017-B167-ED3104435743}" dt="2024-05-15T21:34:55.968" v="1522" actId="1076"/>
          <ac:grpSpMkLst>
            <pc:docMk/>
            <pc:sldMk cId="2206029768" sldId="963"/>
            <ac:grpSpMk id="5" creationId="{E9E63025-7E98-16E3-27A9-37CFBBABCF42}"/>
          </ac:grpSpMkLst>
        </pc:grpChg>
        <pc:cxnChg chg="add mod">
          <ac:chgData name="Phillip Kaufman" userId="c001b2a046940d7c" providerId="LiveId" clId="{5CB25B10-5B1C-4017-B167-ED3104435743}" dt="2024-05-15T21:38:29.084" v="1598" actId="1076"/>
          <ac:cxnSpMkLst>
            <pc:docMk/>
            <pc:sldMk cId="2206029768" sldId="963"/>
            <ac:cxnSpMk id="21" creationId="{93D8A1BB-4590-2CAC-D4A1-142F363745F3}"/>
          </ac:cxnSpMkLst>
        </pc:cxnChg>
      </pc:sldChg>
      <pc:sldChg chg="delSp modSp add del mod">
        <pc:chgData name="Phillip Kaufman" userId="c001b2a046940d7c" providerId="LiveId" clId="{5CB25B10-5B1C-4017-B167-ED3104435743}" dt="2024-05-14T03:18:00.541" v="141" actId="47"/>
        <pc:sldMkLst>
          <pc:docMk/>
          <pc:sldMk cId="1865471990" sldId="964"/>
        </pc:sldMkLst>
        <pc:spChg chg="mod">
          <ac:chgData name="Phillip Kaufman" userId="c001b2a046940d7c" providerId="LiveId" clId="{5CB25B10-5B1C-4017-B167-ED3104435743}" dt="2024-05-14T03:10:49.697" v="23" actId="165"/>
          <ac:spMkLst>
            <pc:docMk/>
            <pc:sldMk cId="1865471990" sldId="964"/>
            <ac:spMk id="4" creationId="{CC3ACC5F-A7F2-F5E6-FC96-F70E77BE8BC2}"/>
          </ac:spMkLst>
        </pc:spChg>
        <pc:spChg chg="mod">
          <ac:chgData name="Phillip Kaufman" userId="c001b2a046940d7c" providerId="LiveId" clId="{5CB25B10-5B1C-4017-B167-ED3104435743}" dt="2024-05-14T03:10:49.697" v="23" actId="165"/>
          <ac:spMkLst>
            <pc:docMk/>
            <pc:sldMk cId="1865471990" sldId="964"/>
            <ac:spMk id="5" creationId="{0CE10D3D-A648-D110-725D-201C1EF3EE71}"/>
          </ac:spMkLst>
        </pc:spChg>
        <pc:spChg chg="mod">
          <ac:chgData name="Phillip Kaufman" userId="c001b2a046940d7c" providerId="LiveId" clId="{5CB25B10-5B1C-4017-B167-ED3104435743}" dt="2024-05-14T03:10:49.697" v="23" actId="165"/>
          <ac:spMkLst>
            <pc:docMk/>
            <pc:sldMk cId="1865471990" sldId="964"/>
            <ac:spMk id="6" creationId="{CA44A48A-12B7-7701-7B18-04A61A369F72}"/>
          </ac:spMkLst>
        </pc:spChg>
        <pc:spChg chg="mod">
          <ac:chgData name="Phillip Kaufman" userId="c001b2a046940d7c" providerId="LiveId" clId="{5CB25B10-5B1C-4017-B167-ED3104435743}" dt="2024-05-14T03:10:49.697" v="23" actId="165"/>
          <ac:spMkLst>
            <pc:docMk/>
            <pc:sldMk cId="1865471990" sldId="964"/>
            <ac:spMk id="19" creationId="{857041C9-C94A-9932-6533-C8D2B8E06C87}"/>
          </ac:spMkLst>
        </pc:spChg>
        <pc:spChg chg="mod">
          <ac:chgData name="Phillip Kaufman" userId="c001b2a046940d7c" providerId="LiveId" clId="{5CB25B10-5B1C-4017-B167-ED3104435743}" dt="2024-05-14T03:10:49.697" v="23" actId="165"/>
          <ac:spMkLst>
            <pc:docMk/>
            <pc:sldMk cId="1865471990" sldId="964"/>
            <ac:spMk id="22" creationId="{0C85613F-83F7-A7F6-1B4D-48F0ADBDDA99}"/>
          </ac:spMkLst>
        </pc:spChg>
        <pc:spChg chg="mod">
          <ac:chgData name="Phillip Kaufman" userId="c001b2a046940d7c" providerId="LiveId" clId="{5CB25B10-5B1C-4017-B167-ED3104435743}" dt="2024-05-14T03:10:49.697" v="23" actId="165"/>
          <ac:spMkLst>
            <pc:docMk/>
            <pc:sldMk cId="1865471990" sldId="964"/>
            <ac:spMk id="41" creationId="{4565F7A4-B0E3-39B2-9B5F-BF5EBC2FFEE7}"/>
          </ac:spMkLst>
        </pc:spChg>
        <pc:spChg chg="mod">
          <ac:chgData name="Phillip Kaufman" userId="c001b2a046940d7c" providerId="LiveId" clId="{5CB25B10-5B1C-4017-B167-ED3104435743}" dt="2024-05-14T03:10:49.697" v="23" actId="165"/>
          <ac:spMkLst>
            <pc:docMk/>
            <pc:sldMk cId="1865471990" sldId="964"/>
            <ac:spMk id="42" creationId="{50B6A683-992B-D0B3-D488-5C3C4381724D}"/>
          </ac:spMkLst>
        </pc:spChg>
        <pc:spChg chg="mod">
          <ac:chgData name="Phillip Kaufman" userId="c001b2a046940d7c" providerId="LiveId" clId="{5CB25B10-5B1C-4017-B167-ED3104435743}" dt="2024-05-14T03:10:49.697" v="23" actId="165"/>
          <ac:spMkLst>
            <pc:docMk/>
            <pc:sldMk cId="1865471990" sldId="964"/>
            <ac:spMk id="56" creationId="{0C1B7A16-30A2-D2C8-6CEB-4C2D6266102C}"/>
          </ac:spMkLst>
        </pc:spChg>
        <pc:spChg chg="mod">
          <ac:chgData name="Phillip Kaufman" userId="c001b2a046940d7c" providerId="LiveId" clId="{5CB25B10-5B1C-4017-B167-ED3104435743}" dt="2024-05-14T03:10:49.697" v="23" actId="165"/>
          <ac:spMkLst>
            <pc:docMk/>
            <pc:sldMk cId="1865471990" sldId="964"/>
            <ac:spMk id="57" creationId="{2AD750E8-CA14-B4C1-B458-6BE12E67C4CC}"/>
          </ac:spMkLst>
        </pc:spChg>
        <pc:spChg chg="mod">
          <ac:chgData name="Phillip Kaufman" userId="c001b2a046940d7c" providerId="LiveId" clId="{5CB25B10-5B1C-4017-B167-ED3104435743}" dt="2024-05-14T03:10:49.697" v="23" actId="165"/>
          <ac:spMkLst>
            <pc:docMk/>
            <pc:sldMk cId="1865471990" sldId="964"/>
            <ac:spMk id="58" creationId="{88EBBD5C-777F-BB8D-E930-AF91BCC64E93}"/>
          </ac:spMkLst>
        </pc:spChg>
        <pc:spChg chg="mod">
          <ac:chgData name="Phillip Kaufman" userId="c001b2a046940d7c" providerId="LiveId" clId="{5CB25B10-5B1C-4017-B167-ED3104435743}" dt="2024-05-14T03:10:49.697" v="23" actId="165"/>
          <ac:spMkLst>
            <pc:docMk/>
            <pc:sldMk cId="1865471990" sldId="964"/>
            <ac:spMk id="59" creationId="{BA721D3E-DEA2-28FB-2F06-5EAD268A16C3}"/>
          </ac:spMkLst>
        </pc:spChg>
        <pc:grpChg chg="mod">
          <ac:chgData name="Phillip Kaufman" userId="c001b2a046940d7c" providerId="LiveId" clId="{5CB25B10-5B1C-4017-B167-ED3104435743}" dt="2024-05-14T03:10:49.697" v="23" actId="165"/>
          <ac:grpSpMkLst>
            <pc:docMk/>
            <pc:sldMk cId="1865471990" sldId="964"/>
            <ac:grpSpMk id="11" creationId="{556110C5-035E-75FE-4819-400EE2F3EBFA}"/>
          </ac:grpSpMkLst>
        </pc:grpChg>
        <pc:grpChg chg="mod">
          <ac:chgData name="Phillip Kaufman" userId="c001b2a046940d7c" providerId="LiveId" clId="{5CB25B10-5B1C-4017-B167-ED3104435743}" dt="2024-05-14T03:10:49.697" v="23" actId="165"/>
          <ac:grpSpMkLst>
            <pc:docMk/>
            <pc:sldMk cId="1865471990" sldId="964"/>
            <ac:grpSpMk id="12" creationId="{1FAA0889-2BE4-637F-222E-C9E7DDEA1681}"/>
          </ac:grpSpMkLst>
        </pc:grpChg>
        <pc:grpChg chg="mod">
          <ac:chgData name="Phillip Kaufman" userId="c001b2a046940d7c" providerId="LiveId" clId="{5CB25B10-5B1C-4017-B167-ED3104435743}" dt="2024-05-14T03:10:49.697" v="23" actId="165"/>
          <ac:grpSpMkLst>
            <pc:docMk/>
            <pc:sldMk cId="1865471990" sldId="964"/>
            <ac:grpSpMk id="14" creationId="{494F32F3-2418-AFD2-C3BF-085C89A4651E}"/>
          </ac:grpSpMkLst>
        </pc:grpChg>
        <pc:grpChg chg="mod topLvl">
          <ac:chgData name="Phillip Kaufman" userId="c001b2a046940d7c" providerId="LiveId" clId="{5CB25B10-5B1C-4017-B167-ED3104435743}" dt="2024-05-14T03:10:49.697" v="23" actId="165"/>
          <ac:grpSpMkLst>
            <pc:docMk/>
            <pc:sldMk cId="1865471990" sldId="964"/>
            <ac:grpSpMk id="15" creationId="{2EF71B17-2E49-C077-9843-2511CDF53A57}"/>
          </ac:grpSpMkLst>
        </pc:grpChg>
        <pc:grpChg chg="mod">
          <ac:chgData name="Phillip Kaufman" userId="c001b2a046940d7c" providerId="LiveId" clId="{5CB25B10-5B1C-4017-B167-ED3104435743}" dt="2024-05-14T03:10:49.697" v="23" actId="165"/>
          <ac:grpSpMkLst>
            <pc:docMk/>
            <pc:sldMk cId="1865471990" sldId="964"/>
            <ac:grpSpMk id="24" creationId="{CA0603CF-3341-E446-C6F1-6EE5C31E6818}"/>
          </ac:grpSpMkLst>
        </pc:grpChg>
        <pc:grpChg chg="del mod topLvl">
          <ac:chgData name="Phillip Kaufman" userId="c001b2a046940d7c" providerId="LiveId" clId="{5CB25B10-5B1C-4017-B167-ED3104435743}" dt="2024-05-14T03:10:53.139" v="24" actId="478"/>
          <ac:grpSpMkLst>
            <pc:docMk/>
            <pc:sldMk cId="1865471990" sldId="964"/>
            <ac:grpSpMk id="60" creationId="{A3A41B03-1D7C-2FCE-62F6-FD2C8E557172}"/>
          </ac:grpSpMkLst>
        </pc:grpChg>
        <pc:grpChg chg="mod">
          <ac:chgData name="Phillip Kaufman" userId="c001b2a046940d7c" providerId="LiveId" clId="{5CB25B10-5B1C-4017-B167-ED3104435743}" dt="2024-05-14T03:10:49.697" v="23" actId="165"/>
          <ac:grpSpMkLst>
            <pc:docMk/>
            <pc:sldMk cId="1865471990" sldId="964"/>
            <ac:grpSpMk id="70" creationId="{FC55D84B-7E8C-5D6D-8FC9-FECB0FEC7E75}"/>
          </ac:grpSpMkLst>
        </pc:grpChg>
        <pc:grpChg chg="del">
          <ac:chgData name="Phillip Kaufman" userId="c001b2a046940d7c" providerId="LiveId" clId="{5CB25B10-5B1C-4017-B167-ED3104435743}" dt="2024-05-14T03:10:49.697" v="23" actId="165"/>
          <ac:grpSpMkLst>
            <pc:docMk/>
            <pc:sldMk cId="1865471990" sldId="964"/>
            <ac:grpSpMk id="150" creationId="{2066173D-41DF-673A-516C-0B0C54307AE0}"/>
          </ac:grpSpMkLst>
        </pc:grpChg>
        <pc:cxnChg chg="mod">
          <ac:chgData name="Phillip Kaufman" userId="c001b2a046940d7c" providerId="LiveId" clId="{5CB25B10-5B1C-4017-B167-ED3104435743}" dt="2024-05-14T03:10:49.697" v="23" actId="165"/>
          <ac:cxnSpMkLst>
            <pc:docMk/>
            <pc:sldMk cId="1865471990" sldId="964"/>
            <ac:cxnSpMk id="39" creationId="{CF9DAF3B-CF18-ECB5-2A76-10D8D88A061E}"/>
          </ac:cxnSpMkLst>
        </pc:cxnChg>
        <pc:cxnChg chg="mod">
          <ac:chgData name="Phillip Kaufman" userId="c001b2a046940d7c" providerId="LiveId" clId="{5CB25B10-5B1C-4017-B167-ED3104435743}" dt="2024-05-14T03:10:49.697" v="23" actId="165"/>
          <ac:cxnSpMkLst>
            <pc:docMk/>
            <pc:sldMk cId="1865471990" sldId="964"/>
            <ac:cxnSpMk id="43" creationId="{D0D0B8DC-F10D-3213-348B-02D3B0CEB3D3}"/>
          </ac:cxnSpMkLst>
        </pc:cxnChg>
        <pc:cxnChg chg="mod">
          <ac:chgData name="Phillip Kaufman" userId="c001b2a046940d7c" providerId="LiveId" clId="{5CB25B10-5B1C-4017-B167-ED3104435743}" dt="2024-05-14T03:10:49.697" v="23" actId="165"/>
          <ac:cxnSpMkLst>
            <pc:docMk/>
            <pc:sldMk cId="1865471990" sldId="964"/>
            <ac:cxnSpMk id="71" creationId="{FE74D635-CFBF-B8B1-EFFC-97277CE0EA6E}"/>
          </ac:cxnSpMkLst>
        </pc:cxnChg>
        <pc:cxnChg chg="mod">
          <ac:chgData name="Phillip Kaufman" userId="c001b2a046940d7c" providerId="LiveId" clId="{5CB25B10-5B1C-4017-B167-ED3104435743}" dt="2024-05-14T03:10:49.697" v="23" actId="165"/>
          <ac:cxnSpMkLst>
            <pc:docMk/>
            <pc:sldMk cId="1865471990" sldId="964"/>
            <ac:cxnSpMk id="72" creationId="{E15BC38B-3DAB-801B-AF15-995037765D7C}"/>
          </ac:cxnSpMkLst>
        </pc:cxnChg>
        <pc:cxnChg chg="mod">
          <ac:chgData name="Phillip Kaufman" userId="c001b2a046940d7c" providerId="LiveId" clId="{5CB25B10-5B1C-4017-B167-ED3104435743}" dt="2024-05-14T03:10:49.697" v="23" actId="165"/>
          <ac:cxnSpMkLst>
            <pc:docMk/>
            <pc:sldMk cId="1865471990" sldId="964"/>
            <ac:cxnSpMk id="73" creationId="{A88293E4-9291-16BA-3AFE-498D44CD31C8}"/>
          </ac:cxnSpMkLst>
        </pc:cxnChg>
        <pc:cxnChg chg="mod">
          <ac:chgData name="Phillip Kaufman" userId="c001b2a046940d7c" providerId="LiveId" clId="{5CB25B10-5B1C-4017-B167-ED3104435743}" dt="2024-05-14T03:10:49.697" v="23" actId="165"/>
          <ac:cxnSpMkLst>
            <pc:docMk/>
            <pc:sldMk cId="1865471990" sldId="964"/>
            <ac:cxnSpMk id="74" creationId="{B35C5D20-7DBA-9EAB-78C3-C77104F324BD}"/>
          </ac:cxnSpMkLst>
        </pc:cxnChg>
        <pc:cxnChg chg="mod">
          <ac:chgData name="Phillip Kaufman" userId="c001b2a046940d7c" providerId="LiveId" clId="{5CB25B10-5B1C-4017-B167-ED3104435743}" dt="2024-05-14T03:10:49.697" v="23" actId="165"/>
          <ac:cxnSpMkLst>
            <pc:docMk/>
            <pc:sldMk cId="1865471990" sldId="964"/>
            <ac:cxnSpMk id="75" creationId="{9CCDF0E2-8A63-8AA2-0507-2AE0972883D9}"/>
          </ac:cxnSpMkLst>
        </pc:cxnChg>
        <pc:cxnChg chg="mod">
          <ac:chgData name="Phillip Kaufman" userId="c001b2a046940d7c" providerId="LiveId" clId="{5CB25B10-5B1C-4017-B167-ED3104435743}" dt="2024-05-14T03:10:49.697" v="23" actId="165"/>
          <ac:cxnSpMkLst>
            <pc:docMk/>
            <pc:sldMk cId="1865471990" sldId="964"/>
            <ac:cxnSpMk id="76" creationId="{B9BFF229-5D07-803D-3B45-EEB944B3EFCA}"/>
          </ac:cxnSpMkLst>
        </pc:cxnChg>
        <pc:cxnChg chg="mod">
          <ac:chgData name="Phillip Kaufman" userId="c001b2a046940d7c" providerId="LiveId" clId="{5CB25B10-5B1C-4017-B167-ED3104435743}" dt="2024-05-14T03:10:49.697" v="23" actId="165"/>
          <ac:cxnSpMkLst>
            <pc:docMk/>
            <pc:sldMk cId="1865471990" sldId="964"/>
            <ac:cxnSpMk id="77" creationId="{873292BD-1F8E-54ED-299E-00F1C3275593}"/>
          </ac:cxnSpMkLst>
        </pc:cxnChg>
        <pc:cxnChg chg="mod">
          <ac:chgData name="Phillip Kaufman" userId="c001b2a046940d7c" providerId="LiveId" clId="{5CB25B10-5B1C-4017-B167-ED3104435743}" dt="2024-05-14T03:10:49.697" v="23" actId="165"/>
          <ac:cxnSpMkLst>
            <pc:docMk/>
            <pc:sldMk cId="1865471990" sldId="964"/>
            <ac:cxnSpMk id="78" creationId="{D426CC2A-9C12-ED6A-8737-D9D3C0FF86F2}"/>
          </ac:cxnSpMkLst>
        </pc:cxnChg>
        <pc:cxnChg chg="mod">
          <ac:chgData name="Phillip Kaufman" userId="c001b2a046940d7c" providerId="LiveId" clId="{5CB25B10-5B1C-4017-B167-ED3104435743}" dt="2024-05-14T03:10:49.697" v="23" actId="165"/>
          <ac:cxnSpMkLst>
            <pc:docMk/>
            <pc:sldMk cId="1865471990" sldId="964"/>
            <ac:cxnSpMk id="79" creationId="{3F53C0B5-B736-1F7C-8E69-67ADF99EA808}"/>
          </ac:cxnSpMkLst>
        </pc:cxnChg>
        <pc:cxnChg chg="mod">
          <ac:chgData name="Phillip Kaufman" userId="c001b2a046940d7c" providerId="LiveId" clId="{5CB25B10-5B1C-4017-B167-ED3104435743}" dt="2024-05-14T03:10:49.697" v="23" actId="165"/>
          <ac:cxnSpMkLst>
            <pc:docMk/>
            <pc:sldMk cId="1865471990" sldId="964"/>
            <ac:cxnSpMk id="80" creationId="{27AECE72-A810-9627-3F3B-8F9A01EBFA45}"/>
          </ac:cxnSpMkLst>
        </pc:cxnChg>
        <pc:cxnChg chg="mod">
          <ac:chgData name="Phillip Kaufman" userId="c001b2a046940d7c" providerId="LiveId" clId="{5CB25B10-5B1C-4017-B167-ED3104435743}" dt="2024-05-14T03:10:49.697" v="23" actId="165"/>
          <ac:cxnSpMkLst>
            <pc:docMk/>
            <pc:sldMk cId="1865471990" sldId="964"/>
            <ac:cxnSpMk id="81" creationId="{70B90A72-3A3F-2814-9DFD-5595024734BC}"/>
          </ac:cxnSpMkLst>
        </pc:cxnChg>
        <pc:cxnChg chg="mod">
          <ac:chgData name="Phillip Kaufman" userId="c001b2a046940d7c" providerId="LiveId" clId="{5CB25B10-5B1C-4017-B167-ED3104435743}" dt="2024-05-14T03:10:49.697" v="23" actId="165"/>
          <ac:cxnSpMkLst>
            <pc:docMk/>
            <pc:sldMk cId="1865471990" sldId="964"/>
            <ac:cxnSpMk id="82" creationId="{F30905C7-759A-25DD-B7DF-E7C7A5D57C75}"/>
          </ac:cxnSpMkLst>
        </pc:cxnChg>
        <pc:cxnChg chg="mod">
          <ac:chgData name="Phillip Kaufman" userId="c001b2a046940d7c" providerId="LiveId" clId="{5CB25B10-5B1C-4017-B167-ED3104435743}" dt="2024-05-14T03:10:49.697" v="23" actId="165"/>
          <ac:cxnSpMkLst>
            <pc:docMk/>
            <pc:sldMk cId="1865471990" sldId="964"/>
            <ac:cxnSpMk id="83" creationId="{A17D7B72-06B6-A5CB-C8B1-E65121CCAB7B}"/>
          </ac:cxnSpMkLst>
        </pc:cxnChg>
        <pc:cxnChg chg="mod">
          <ac:chgData name="Phillip Kaufman" userId="c001b2a046940d7c" providerId="LiveId" clId="{5CB25B10-5B1C-4017-B167-ED3104435743}" dt="2024-05-14T03:10:49.697" v="23" actId="165"/>
          <ac:cxnSpMkLst>
            <pc:docMk/>
            <pc:sldMk cId="1865471990" sldId="964"/>
            <ac:cxnSpMk id="84" creationId="{D45CCB07-622D-ABD9-F43F-ECE859DD95A8}"/>
          </ac:cxnSpMkLst>
        </pc:cxnChg>
        <pc:cxnChg chg="mod">
          <ac:chgData name="Phillip Kaufman" userId="c001b2a046940d7c" providerId="LiveId" clId="{5CB25B10-5B1C-4017-B167-ED3104435743}" dt="2024-05-14T03:10:49.697" v="23" actId="165"/>
          <ac:cxnSpMkLst>
            <pc:docMk/>
            <pc:sldMk cId="1865471990" sldId="964"/>
            <ac:cxnSpMk id="85" creationId="{6293A9A5-E394-7672-7391-A4187E165C73}"/>
          </ac:cxnSpMkLst>
        </pc:cxnChg>
        <pc:cxnChg chg="mod">
          <ac:chgData name="Phillip Kaufman" userId="c001b2a046940d7c" providerId="LiveId" clId="{5CB25B10-5B1C-4017-B167-ED3104435743}" dt="2024-05-14T03:10:49.697" v="23" actId="165"/>
          <ac:cxnSpMkLst>
            <pc:docMk/>
            <pc:sldMk cId="1865471990" sldId="964"/>
            <ac:cxnSpMk id="86" creationId="{FCF711FA-7C8B-3BF1-EE39-BDEF3C0DC894}"/>
          </ac:cxnSpMkLst>
        </pc:cxnChg>
        <pc:cxnChg chg="mod">
          <ac:chgData name="Phillip Kaufman" userId="c001b2a046940d7c" providerId="LiveId" clId="{5CB25B10-5B1C-4017-B167-ED3104435743}" dt="2024-05-14T03:10:49.697" v="23" actId="165"/>
          <ac:cxnSpMkLst>
            <pc:docMk/>
            <pc:sldMk cId="1865471990" sldId="964"/>
            <ac:cxnSpMk id="89" creationId="{FFCAC185-B86F-6CBD-D461-FED7AAD15408}"/>
          </ac:cxnSpMkLst>
        </pc:cxnChg>
        <pc:cxnChg chg="mod">
          <ac:chgData name="Phillip Kaufman" userId="c001b2a046940d7c" providerId="LiveId" clId="{5CB25B10-5B1C-4017-B167-ED3104435743}" dt="2024-05-14T03:10:49.697" v="23" actId="165"/>
          <ac:cxnSpMkLst>
            <pc:docMk/>
            <pc:sldMk cId="1865471990" sldId="964"/>
            <ac:cxnSpMk id="94" creationId="{A70C902D-D8C3-C14D-D778-34FF4F5BB6B2}"/>
          </ac:cxnSpMkLst>
        </pc:cxnChg>
        <pc:cxnChg chg="mod">
          <ac:chgData name="Phillip Kaufman" userId="c001b2a046940d7c" providerId="LiveId" clId="{5CB25B10-5B1C-4017-B167-ED3104435743}" dt="2024-05-14T03:10:49.697" v="23" actId="165"/>
          <ac:cxnSpMkLst>
            <pc:docMk/>
            <pc:sldMk cId="1865471990" sldId="964"/>
            <ac:cxnSpMk id="95" creationId="{8036A027-243C-C73B-2DAC-B0F34DEC7065}"/>
          </ac:cxnSpMkLst>
        </pc:cxnChg>
        <pc:cxnChg chg="mod">
          <ac:chgData name="Phillip Kaufman" userId="c001b2a046940d7c" providerId="LiveId" clId="{5CB25B10-5B1C-4017-B167-ED3104435743}" dt="2024-05-14T03:10:49.697" v="23" actId="165"/>
          <ac:cxnSpMkLst>
            <pc:docMk/>
            <pc:sldMk cId="1865471990" sldId="964"/>
            <ac:cxnSpMk id="96" creationId="{05DF268A-68BC-2FD4-79BE-8534FC55F8FC}"/>
          </ac:cxnSpMkLst>
        </pc:cxnChg>
        <pc:cxnChg chg="mod">
          <ac:chgData name="Phillip Kaufman" userId="c001b2a046940d7c" providerId="LiveId" clId="{5CB25B10-5B1C-4017-B167-ED3104435743}" dt="2024-05-14T03:10:49.697" v="23" actId="165"/>
          <ac:cxnSpMkLst>
            <pc:docMk/>
            <pc:sldMk cId="1865471990" sldId="964"/>
            <ac:cxnSpMk id="97" creationId="{BF4082FD-8911-EF77-28B8-4C3C770AC05F}"/>
          </ac:cxnSpMkLst>
        </pc:cxnChg>
        <pc:cxnChg chg="mod">
          <ac:chgData name="Phillip Kaufman" userId="c001b2a046940d7c" providerId="LiveId" clId="{5CB25B10-5B1C-4017-B167-ED3104435743}" dt="2024-05-14T03:10:49.697" v="23" actId="165"/>
          <ac:cxnSpMkLst>
            <pc:docMk/>
            <pc:sldMk cId="1865471990" sldId="964"/>
            <ac:cxnSpMk id="98" creationId="{41110745-1837-F309-33AE-D70799B0CE23}"/>
          </ac:cxnSpMkLst>
        </pc:cxnChg>
        <pc:cxnChg chg="mod">
          <ac:chgData name="Phillip Kaufman" userId="c001b2a046940d7c" providerId="LiveId" clId="{5CB25B10-5B1C-4017-B167-ED3104435743}" dt="2024-05-14T03:10:49.697" v="23" actId="165"/>
          <ac:cxnSpMkLst>
            <pc:docMk/>
            <pc:sldMk cId="1865471990" sldId="964"/>
            <ac:cxnSpMk id="99" creationId="{3BEB5816-3DD4-C51B-F172-72D7EBDBA966}"/>
          </ac:cxnSpMkLst>
        </pc:cxnChg>
        <pc:cxnChg chg="mod">
          <ac:chgData name="Phillip Kaufman" userId="c001b2a046940d7c" providerId="LiveId" clId="{5CB25B10-5B1C-4017-B167-ED3104435743}" dt="2024-05-14T03:10:49.697" v="23" actId="165"/>
          <ac:cxnSpMkLst>
            <pc:docMk/>
            <pc:sldMk cId="1865471990" sldId="964"/>
            <ac:cxnSpMk id="100" creationId="{592A5EB1-EF7D-676B-8BB8-C069F31F0441}"/>
          </ac:cxnSpMkLst>
        </pc:cxnChg>
        <pc:cxnChg chg="mod">
          <ac:chgData name="Phillip Kaufman" userId="c001b2a046940d7c" providerId="LiveId" clId="{5CB25B10-5B1C-4017-B167-ED3104435743}" dt="2024-05-14T03:10:49.697" v="23" actId="165"/>
          <ac:cxnSpMkLst>
            <pc:docMk/>
            <pc:sldMk cId="1865471990" sldId="964"/>
            <ac:cxnSpMk id="101" creationId="{57308E35-1FDF-5F92-B67C-95194F2D3CAB}"/>
          </ac:cxnSpMkLst>
        </pc:cxnChg>
        <pc:cxnChg chg="mod">
          <ac:chgData name="Phillip Kaufman" userId="c001b2a046940d7c" providerId="LiveId" clId="{5CB25B10-5B1C-4017-B167-ED3104435743}" dt="2024-05-14T03:10:49.697" v="23" actId="165"/>
          <ac:cxnSpMkLst>
            <pc:docMk/>
            <pc:sldMk cId="1865471990" sldId="964"/>
            <ac:cxnSpMk id="102" creationId="{A6884A5C-E0C6-FB56-7AF7-6416472E654D}"/>
          </ac:cxnSpMkLst>
        </pc:cxnChg>
        <pc:cxnChg chg="mod">
          <ac:chgData name="Phillip Kaufman" userId="c001b2a046940d7c" providerId="LiveId" clId="{5CB25B10-5B1C-4017-B167-ED3104435743}" dt="2024-05-14T03:10:49.697" v="23" actId="165"/>
          <ac:cxnSpMkLst>
            <pc:docMk/>
            <pc:sldMk cId="1865471990" sldId="964"/>
            <ac:cxnSpMk id="142" creationId="{E600AB9A-A678-66A4-33C9-9E04D0A88418}"/>
          </ac:cxnSpMkLst>
        </pc:cxnChg>
        <pc:cxnChg chg="mod">
          <ac:chgData name="Phillip Kaufman" userId="c001b2a046940d7c" providerId="LiveId" clId="{5CB25B10-5B1C-4017-B167-ED3104435743}" dt="2024-05-14T03:10:49.697" v="23" actId="165"/>
          <ac:cxnSpMkLst>
            <pc:docMk/>
            <pc:sldMk cId="1865471990" sldId="964"/>
            <ac:cxnSpMk id="144" creationId="{111A842E-A9C9-F44D-7F08-53E97458ECF3}"/>
          </ac:cxnSpMkLst>
        </pc:cxnChg>
        <pc:cxnChg chg="mod">
          <ac:chgData name="Phillip Kaufman" userId="c001b2a046940d7c" providerId="LiveId" clId="{5CB25B10-5B1C-4017-B167-ED3104435743}" dt="2024-05-14T03:10:49.697" v="23" actId="165"/>
          <ac:cxnSpMkLst>
            <pc:docMk/>
            <pc:sldMk cId="1865471990" sldId="964"/>
            <ac:cxnSpMk id="145" creationId="{F39A3001-AF60-9B04-AABC-31EBB1594528}"/>
          </ac:cxnSpMkLst>
        </pc:cxnChg>
        <pc:cxnChg chg="mod">
          <ac:chgData name="Phillip Kaufman" userId="c001b2a046940d7c" providerId="LiveId" clId="{5CB25B10-5B1C-4017-B167-ED3104435743}" dt="2024-05-14T03:10:49.697" v="23" actId="165"/>
          <ac:cxnSpMkLst>
            <pc:docMk/>
            <pc:sldMk cId="1865471990" sldId="964"/>
            <ac:cxnSpMk id="146" creationId="{DC06EAC6-E220-7EB9-2C84-FEAD5B5C2712}"/>
          </ac:cxnSpMkLst>
        </pc:cxnChg>
        <pc:cxnChg chg="mod">
          <ac:chgData name="Phillip Kaufman" userId="c001b2a046940d7c" providerId="LiveId" clId="{5CB25B10-5B1C-4017-B167-ED3104435743}" dt="2024-05-14T03:10:49.697" v="23" actId="165"/>
          <ac:cxnSpMkLst>
            <pc:docMk/>
            <pc:sldMk cId="1865471990" sldId="964"/>
            <ac:cxnSpMk id="147" creationId="{C930EE66-343C-0A12-3FCF-CFD65A6F8563}"/>
          </ac:cxnSpMkLst>
        </pc:cxnChg>
        <pc:cxnChg chg="mod">
          <ac:chgData name="Phillip Kaufman" userId="c001b2a046940d7c" providerId="LiveId" clId="{5CB25B10-5B1C-4017-B167-ED3104435743}" dt="2024-05-14T03:10:49.697" v="23" actId="165"/>
          <ac:cxnSpMkLst>
            <pc:docMk/>
            <pc:sldMk cId="1865471990" sldId="964"/>
            <ac:cxnSpMk id="148" creationId="{94FCE567-F92B-23C2-58B4-E7A1EE86E637}"/>
          </ac:cxnSpMkLst>
        </pc:cxnChg>
      </pc:sldChg>
      <pc:sldChg chg="addSp delSp modSp add mod ord">
        <pc:chgData name="Phillip Kaufman" userId="c001b2a046940d7c" providerId="LiveId" clId="{5CB25B10-5B1C-4017-B167-ED3104435743}" dt="2024-06-02T23:54:58.557" v="12576" actId="165"/>
        <pc:sldMkLst>
          <pc:docMk/>
          <pc:sldMk cId="249331440" sldId="965"/>
        </pc:sldMkLst>
        <pc:spChg chg="del mod">
          <ac:chgData name="Phillip Kaufman" userId="c001b2a046940d7c" providerId="LiveId" clId="{5CB25B10-5B1C-4017-B167-ED3104435743}" dt="2024-05-30T19:32:23.358" v="9875" actId="478"/>
          <ac:spMkLst>
            <pc:docMk/>
            <pc:sldMk cId="249331440" sldId="965"/>
            <ac:spMk id="8" creationId="{DE197C2A-B835-BC5C-9E14-FE11FBD063FE}"/>
          </ac:spMkLst>
        </pc:spChg>
        <pc:spChg chg="del mod">
          <ac:chgData name="Phillip Kaufman" userId="c001b2a046940d7c" providerId="LiveId" clId="{5CB25B10-5B1C-4017-B167-ED3104435743}" dt="2024-05-14T03:17:32.818" v="136" actId="478"/>
          <ac:spMkLst>
            <pc:docMk/>
            <pc:sldMk cId="249331440" sldId="965"/>
            <ac:spMk id="16" creationId="{5ED6CB07-9FAA-CC29-54AA-C1B4EC02F36F}"/>
          </ac:spMkLst>
        </pc:spChg>
        <pc:spChg chg="add mod ord">
          <ac:chgData name="Phillip Kaufman" userId="c001b2a046940d7c" providerId="LiveId" clId="{5CB25B10-5B1C-4017-B167-ED3104435743}" dt="2024-06-02T01:37:56.174" v="10016" actId="165"/>
          <ac:spMkLst>
            <pc:docMk/>
            <pc:sldMk cId="249331440" sldId="965"/>
            <ac:spMk id="16" creationId="{CDE04F20-67CA-FE45-4044-F854D693CF3A}"/>
          </ac:spMkLst>
        </pc:spChg>
        <pc:spChg chg="mod">
          <ac:chgData name="Phillip Kaufman" userId="c001b2a046940d7c" providerId="LiveId" clId="{5CB25B10-5B1C-4017-B167-ED3104435743}" dt="2024-06-02T01:37:56.174" v="10016" actId="165"/>
          <ac:spMkLst>
            <pc:docMk/>
            <pc:sldMk cId="249331440" sldId="965"/>
            <ac:spMk id="17" creationId="{CA0E0B37-792F-4133-3059-84F4133E33CC}"/>
          </ac:spMkLst>
        </pc:spChg>
        <pc:spChg chg="mod">
          <ac:chgData name="Phillip Kaufman" userId="c001b2a046940d7c" providerId="LiveId" clId="{5CB25B10-5B1C-4017-B167-ED3104435743}" dt="2024-06-02T01:37:56.174" v="10016" actId="165"/>
          <ac:spMkLst>
            <pc:docMk/>
            <pc:sldMk cId="249331440" sldId="965"/>
            <ac:spMk id="18" creationId="{BF61A9DC-9B36-E5AE-65C4-ECD3AC549C34}"/>
          </ac:spMkLst>
        </pc:spChg>
        <pc:spChg chg="del">
          <ac:chgData name="Phillip Kaufman" userId="c001b2a046940d7c" providerId="LiveId" clId="{5CB25B10-5B1C-4017-B167-ED3104435743}" dt="2024-05-14T03:17:45.111" v="139" actId="478"/>
          <ac:spMkLst>
            <pc:docMk/>
            <pc:sldMk cId="249331440" sldId="965"/>
            <ac:spMk id="20" creationId="{3E82BD31-34DA-B4CB-0E89-2A9C684DCB25}"/>
          </ac:spMkLst>
        </pc:spChg>
        <pc:spChg chg="mod">
          <ac:chgData name="Phillip Kaufman" userId="c001b2a046940d7c" providerId="LiveId" clId="{5CB25B10-5B1C-4017-B167-ED3104435743}" dt="2024-06-02T01:37:56.174" v="10016" actId="165"/>
          <ac:spMkLst>
            <pc:docMk/>
            <pc:sldMk cId="249331440" sldId="965"/>
            <ac:spMk id="21" creationId="{63CF306D-C172-93EE-5EA3-2E7F771B6F0C}"/>
          </ac:spMkLst>
        </pc:spChg>
        <pc:spChg chg="mod">
          <ac:chgData name="Phillip Kaufman" userId="c001b2a046940d7c" providerId="LiveId" clId="{5CB25B10-5B1C-4017-B167-ED3104435743}" dt="2024-06-02T01:37:56.174" v="10016" actId="165"/>
          <ac:spMkLst>
            <pc:docMk/>
            <pc:sldMk cId="249331440" sldId="965"/>
            <ac:spMk id="23" creationId="{C511117D-311B-123B-32D7-0EA2AE02A5C9}"/>
          </ac:spMkLst>
        </pc:spChg>
        <pc:spChg chg="mod">
          <ac:chgData name="Phillip Kaufman" userId="c001b2a046940d7c" providerId="LiveId" clId="{5CB25B10-5B1C-4017-B167-ED3104435743}" dt="2024-06-02T01:37:56.174" v="10016" actId="165"/>
          <ac:spMkLst>
            <pc:docMk/>
            <pc:sldMk cId="249331440" sldId="965"/>
            <ac:spMk id="25" creationId="{3EF6E79B-D12F-FC9E-AE3E-B51FDD4E3C68}"/>
          </ac:spMkLst>
        </pc:spChg>
        <pc:spChg chg="mod">
          <ac:chgData name="Phillip Kaufman" userId="c001b2a046940d7c" providerId="LiveId" clId="{5CB25B10-5B1C-4017-B167-ED3104435743}" dt="2024-06-02T01:37:56.174" v="10016" actId="165"/>
          <ac:spMkLst>
            <pc:docMk/>
            <pc:sldMk cId="249331440" sldId="965"/>
            <ac:spMk id="26" creationId="{CF8E17AD-6FE2-DAB8-2612-6A9D3DF3EE7C}"/>
          </ac:spMkLst>
        </pc:spChg>
        <pc:spChg chg="mod">
          <ac:chgData name="Phillip Kaufman" userId="c001b2a046940d7c" providerId="LiveId" clId="{5CB25B10-5B1C-4017-B167-ED3104435743}" dt="2024-06-02T01:37:56.174" v="10016" actId="165"/>
          <ac:spMkLst>
            <pc:docMk/>
            <pc:sldMk cId="249331440" sldId="965"/>
            <ac:spMk id="27" creationId="{15B1FA52-8937-FE9C-1BF5-A7A6F77CE080}"/>
          </ac:spMkLst>
        </pc:spChg>
        <pc:spChg chg="mod">
          <ac:chgData name="Phillip Kaufman" userId="c001b2a046940d7c" providerId="LiveId" clId="{5CB25B10-5B1C-4017-B167-ED3104435743}" dt="2024-06-02T01:37:56.174" v="10016" actId="165"/>
          <ac:spMkLst>
            <pc:docMk/>
            <pc:sldMk cId="249331440" sldId="965"/>
            <ac:spMk id="28" creationId="{D7B5B445-098C-B6C9-C9D5-EA9EE5164E64}"/>
          </ac:spMkLst>
        </pc:spChg>
        <pc:spChg chg="mod">
          <ac:chgData name="Phillip Kaufman" userId="c001b2a046940d7c" providerId="LiveId" clId="{5CB25B10-5B1C-4017-B167-ED3104435743}" dt="2024-06-02T01:37:56.174" v="10016" actId="165"/>
          <ac:spMkLst>
            <pc:docMk/>
            <pc:sldMk cId="249331440" sldId="965"/>
            <ac:spMk id="29" creationId="{6A769139-9D0B-99B4-6A34-F89D10AD0775}"/>
          </ac:spMkLst>
        </pc:spChg>
        <pc:spChg chg="mod">
          <ac:chgData name="Phillip Kaufman" userId="c001b2a046940d7c" providerId="LiveId" clId="{5CB25B10-5B1C-4017-B167-ED3104435743}" dt="2024-06-02T01:37:56.174" v="10016" actId="165"/>
          <ac:spMkLst>
            <pc:docMk/>
            <pc:sldMk cId="249331440" sldId="965"/>
            <ac:spMk id="30" creationId="{FBED79A6-AB92-EF99-A104-84D3A962A18A}"/>
          </ac:spMkLst>
        </pc:spChg>
        <pc:spChg chg="add del mod">
          <ac:chgData name="Phillip Kaufman" userId="c001b2a046940d7c" providerId="LiveId" clId="{5CB25B10-5B1C-4017-B167-ED3104435743}" dt="2024-06-02T23:14:29.556" v="11825" actId="21"/>
          <ac:spMkLst>
            <pc:docMk/>
            <pc:sldMk cId="249331440" sldId="965"/>
            <ac:spMk id="59" creationId="{ACFDC5D2-BB3C-E0CD-0BED-0BD1267C772A}"/>
          </ac:spMkLst>
        </pc:spChg>
        <pc:spChg chg="add mod">
          <ac:chgData name="Phillip Kaufman" userId="c001b2a046940d7c" providerId="LiveId" clId="{5CB25B10-5B1C-4017-B167-ED3104435743}" dt="2024-05-14T03:17:45.341" v="140"/>
          <ac:spMkLst>
            <pc:docMk/>
            <pc:sldMk cId="249331440" sldId="965"/>
            <ac:spMk id="60" creationId="{CA48AF23-3180-60ED-538F-BF9667DB775D}"/>
          </ac:spMkLst>
        </pc:spChg>
        <pc:spChg chg="add mod">
          <ac:chgData name="Phillip Kaufman" userId="c001b2a046940d7c" providerId="LiveId" clId="{5CB25B10-5B1C-4017-B167-ED3104435743}" dt="2024-05-23T04:54:15.798" v="6059" actId="20577"/>
          <ac:spMkLst>
            <pc:docMk/>
            <pc:sldMk cId="249331440" sldId="965"/>
            <ac:spMk id="61" creationId="{49A9BD8C-6956-F6FB-565D-929D605D83F8}"/>
          </ac:spMkLst>
        </pc:spChg>
        <pc:spChg chg="add mod">
          <ac:chgData name="Phillip Kaufman" userId="c001b2a046940d7c" providerId="LiveId" clId="{5CB25B10-5B1C-4017-B167-ED3104435743}" dt="2024-05-30T06:27:43.372" v="9693" actId="1076"/>
          <ac:spMkLst>
            <pc:docMk/>
            <pc:sldMk cId="249331440" sldId="965"/>
            <ac:spMk id="62" creationId="{F4F8B367-B9C4-B99E-44D8-56C4D9A97465}"/>
          </ac:spMkLst>
        </pc:spChg>
        <pc:spChg chg="mod topLvl">
          <ac:chgData name="Phillip Kaufman" userId="c001b2a046940d7c" providerId="LiveId" clId="{5CB25B10-5B1C-4017-B167-ED3104435743}" dt="2024-06-02T23:54:58.557" v="12576" actId="165"/>
          <ac:spMkLst>
            <pc:docMk/>
            <pc:sldMk cId="249331440" sldId="965"/>
            <ac:spMk id="95" creationId="{374A6D9B-386B-3C6C-DF3B-34EBF304026D}"/>
          </ac:spMkLst>
        </pc:spChg>
        <pc:spChg chg="mod">
          <ac:chgData name="Phillip Kaufman" userId="c001b2a046940d7c" providerId="LiveId" clId="{5CB25B10-5B1C-4017-B167-ED3104435743}" dt="2024-06-02T23:54:58.557" v="12576" actId="165"/>
          <ac:spMkLst>
            <pc:docMk/>
            <pc:sldMk cId="249331440" sldId="965"/>
            <ac:spMk id="100" creationId="{686BED2A-4806-FB16-20E0-690794A382F5}"/>
          </ac:spMkLst>
        </pc:spChg>
        <pc:spChg chg="mod">
          <ac:chgData name="Phillip Kaufman" userId="c001b2a046940d7c" providerId="LiveId" clId="{5CB25B10-5B1C-4017-B167-ED3104435743}" dt="2024-06-02T23:54:58.557" v="12576" actId="165"/>
          <ac:spMkLst>
            <pc:docMk/>
            <pc:sldMk cId="249331440" sldId="965"/>
            <ac:spMk id="101" creationId="{449A459E-30E7-4653-375F-92FDA70CC48C}"/>
          </ac:spMkLst>
        </pc:spChg>
        <pc:spChg chg="mod">
          <ac:chgData name="Phillip Kaufman" userId="c001b2a046940d7c" providerId="LiveId" clId="{5CB25B10-5B1C-4017-B167-ED3104435743}" dt="2024-06-02T23:54:58.557" v="12576" actId="165"/>
          <ac:spMkLst>
            <pc:docMk/>
            <pc:sldMk cId="249331440" sldId="965"/>
            <ac:spMk id="102" creationId="{E8644C9C-01E8-3629-FF0A-599A5EB5AA3B}"/>
          </ac:spMkLst>
        </pc:spChg>
        <pc:spChg chg="mod">
          <ac:chgData name="Phillip Kaufman" userId="c001b2a046940d7c" providerId="LiveId" clId="{5CB25B10-5B1C-4017-B167-ED3104435743}" dt="2024-06-02T23:54:58.557" v="12576" actId="165"/>
          <ac:spMkLst>
            <pc:docMk/>
            <pc:sldMk cId="249331440" sldId="965"/>
            <ac:spMk id="103" creationId="{BDE3A412-AD7F-192A-D50C-77084B80F151}"/>
          </ac:spMkLst>
        </pc:spChg>
        <pc:spChg chg="mod">
          <ac:chgData name="Phillip Kaufman" userId="c001b2a046940d7c" providerId="LiveId" clId="{5CB25B10-5B1C-4017-B167-ED3104435743}" dt="2024-06-02T23:54:58.557" v="12576" actId="165"/>
          <ac:spMkLst>
            <pc:docMk/>
            <pc:sldMk cId="249331440" sldId="965"/>
            <ac:spMk id="104" creationId="{3646C583-970C-DEBA-850A-D3EAAAF7E892}"/>
          </ac:spMkLst>
        </pc:spChg>
        <pc:spChg chg="mod">
          <ac:chgData name="Phillip Kaufman" userId="c001b2a046940d7c" providerId="LiveId" clId="{5CB25B10-5B1C-4017-B167-ED3104435743}" dt="2024-06-02T23:54:58.557" v="12576" actId="165"/>
          <ac:spMkLst>
            <pc:docMk/>
            <pc:sldMk cId="249331440" sldId="965"/>
            <ac:spMk id="105" creationId="{3D279FC2-C405-B1ED-C229-38C7805B4A3B}"/>
          </ac:spMkLst>
        </pc:spChg>
        <pc:spChg chg="mod">
          <ac:chgData name="Phillip Kaufman" userId="c001b2a046940d7c" providerId="LiveId" clId="{5CB25B10-5B1C-4017-B167-ED3104435743}" dt="2024-06-02T23:54:58.557" v="12576" actId="165"/>
          <ac:spMkLst>
            <pc:docMk/>
            <pc:sldMk cId="249331440" sldId="965"/>
            <ac:spMk id="106" creationId="{F6EF0616-7353-D64B-9330-17F68A23D3F8}"/>
          </ac:spMkLst>
        </pc:spChg>
        <pc:spChg chg="mod">
          <ac:chgData name="Phillip Kaufman" userId="c001b2a046940d7c" providerId="LiveId" clId="{5CB25B10-5B1C-4017-B167-ED3104435743}" dt="2024-06-02T23:54:58.557" v="12576" actId="165"/>
          <ac:spMkLst>
            <pc:docMk/>
            <pc:sldMk cId="249331440" sldId="965"/>
            <ac:spMk id="107" creationId="{A1B189DD-C82F-8BAF-4B7B-4CF4F9DCEDA5}"/>
          </ac:spMkLst>
        </pc:spChg>
        <pc:spChg chg="mod">
          <ac:chgData name="Phillip Kaufman" userId="c001b2a046940d7c" providerId="LiveId" clId="{5CB25B10-5B1C-4017-B167-ED3104435743}" dt="2024-06-02T23:54:58.557" v="12576" actId="165"/>
          <ac:spMkLst>
            <pc:docMk/>
            <pc:sldMk cId="249331440" sldId="965"/>
            <ac:spMk id="108" creationId="{1428C732-98C9-C689-5CC9-E0A4E35D7DF1}"/>
          </ac:spMkLst>
        </pc:spChg>
        <pc:spChg chg="add del mod">
          <ac:chgData name="Phillip Kaufman" userId="c001b2a046940d7c" providerId="LiveId" clId="{5CB25B10-5B1C-4017-B167-ED3104435743}" dt="2024-06-02T23:20:56.743" v="11941" actId="478"/>
          <ac:spMkLst>
            <pc:docMk/>
            <pc:sldMk cId="249331440" sldId="965"/>
            <ac:spMk id="109" creationId="{247B1A3E-139D-77B2-679E-D5DE46C6F332}"/>
          </ac:spMkLst>
        </pc:spChg>
        <pc:spChg chg="add mod">
          <ac:chgData name="Phillip Kaufman" userId="c001b2a046940d7c" providerId="LiveId" clId="{5CB25B10-5B1C-4017-B167-ED3104435743}" dt="2024-06-02T23:17:31.853" v="11881" actId="164"/>
          <ac:spMkLst>
            <pc:docMk/>
            <pc:sldMk cId="249331440" sldId="965"/>
            <ac:spMk id="146" creationId="{6F2DC734-7370-64DA-5683-E8766C469908}"/>
          </ac:spMkLst>
        </pc:spChg>
        <pc:spChg chg="add mod">
          <ac:chgData name="Phillip Kaufman" userId="c001b2a046940d7c" providerId="LiveId" clId="{5CB25B10-5B1C-4017-B167-ED3104435743}" dt="2024-06-02T23:19:53.882" v="11925"/>
          <ac:spMkLst>
            <pc:docMk/>
            <pc:sldMk cId="249331440" sldId="965"/>
            <ac:spMk id="149" creationId="{F2951BD6-F672-075C-BB5D-9F7103F984A9}"/>
          </ac:spMkLst>
        </pc:spChg>
        <pc:spChg chg="mod">
          <ac:chgData name="Phillip Kaufman" userId="c001b2a046940d7c" providerId="LiveId" clId="{5CB25B10-5B1C-4017-B167-ED3104435743}" dt="2024-06-02T23:20:11.425" v="11933" actId="571"/>
          <ac:spMkLst>
            <pc:docMk/>
            <pc:sldMk cId="249331440" sldId="965"/>
            <ac:spMk id="154" creationId="{F1C45F4D-856A-25E3-104D-0362A67FE768}"/>
          </ac:spMkLst>
        </pc:spChg>
        <pc:spChg chg="mod">
          <ac:chgData name="Phillip Kaufman" userId="c001b2a046940d7c" providerId="LiveId" clId="{5CB25B10-5B1C-4017-B167-ED3104435743}" dt="2024-06-02T23:20:11.425" v="11933" actId="571"/>
          <ac:spMkLst>
            <pc:docMk/>
            <pc:sldMk cId="249331440" sldId="965"/>
            <ac:spMk id="155" creationId="{07C94C70-259D-6768-9786-E819FD4CD9E3}"/>
          </ac:spMkLst>
        </pc:spChg>
        <pc:spChg chg="mod">
          <ac:chgData name="Phillip Kaufman" userId="c001b2a046940d7c" providerId="LiveId" clId="{5CB25B10-5B1C-4017-B167-ED3104435743}" dt="2024-06-02T23:20:11.425" v="11933" actId="571"/>
          <ac:spMkLst>
            <pc:docMk/>
            <pc:sldMk cId="249331440" sldId="965"/>
            <ac:spMk id="156" creationId="{75B99912-7B1C-7529-80AB-FDE66A8050F4}"/>
          </ac:spMkLst>
        </pc:spChg>
        <pc:spChg chg="mod">
          <ac:chgData name="Phillip Kaufman" userId="c001b2a046940d7c" providerId="LiveId" clId="{5CB25B10-5B1C-4017-B167-ED3104435743}" dt="2024-06-02T23:20:11.425" v="11933" actId="571"/>
          <ac:spMkLst>
            <pc:docMk/>
            <pc:sldMk cId="249331440" sldId="965"/>
            <ac:spMk id="157" creationId="{3B123B4A-0D61-D486-0042-2B3C3C9E4FBF}"/>
          </ac:spMkLst>
        </pc:spChg>
        <pc:spChg chg="mod">
          <ac:chgData name="Phillip Kaufman" userId="c001b2a046940d7c" providerId="LiveId" clId="{5CB25B10-5B1C-4017-B167-ED3104435743}" dt="2024-06-02T23:20:11.425" v="11933" actId="571"/>
          <ac:spMkLst>
            <pc:docMk/>
            <pc:sldMk cId="249331440" sldId="965"/>
            <ac:spMk id="158" creationId="{7D9A190E-28EC-A428-682A-55331AA71E2E}"/>
          </ac:spMkLst>
        </pc:spChg>
        <pc:spChg chg="mod">
          <ac:chgData name="Phillip Kaufman" userId="c001b2a046940d7c" providerId="LiveId" clId="{5CB25B10-5B1C-4017-B167-ED3104435743}" dt="2024-06-02T23:20:11.425" v="11933" actId="571"/>
          <ac:spMkLst>
            <pc:docMk/>
            <pc:sldMk cId="249331440" sldId="965"/>
            <ac:spMk id="159" creationId="{F5621C4C-55F1-0075-9EE7-043232C65358}"/>
          </ac:spMkLst>
        </pc:spChg>
        <pc:spChg chg="mod">
          <ac:chgData name="Phillip Kaufman" userId="c001b2a046940d7c" providerId="LiveId" clId="{5CB25B10-5B1C-4017-B167-ED3104435743}" dt="2024-06-02T23:20:11.425" v="11933" actId="571"/>
          <ac:spMkLst>
            <pc:docMk/>
            <pc:sldMk cId="249331440" sldId="965"/>
            <ac:spMk id="160" creationId="{EF431E1A-C407-22F6-C910-332749B4B140}"/>
          </ac:spMkLst>
        </pc:spChg>
        <pc:spChg chg="mod">
          <ac:chgData name="Phillip Kaufman" userId="c001b2a046940d7c" providerId="LiveId" clId="{5CB25B10-5B1C-4017-B167-ED3104435743}" dt="2024-06-02T23:20:11.425" v="11933" actId="571"/>
          <ac:spMkLst>
            <pc:docMk/>
            <pc:sldMk cId="249331440" sldId="965"/>
            <ac:spMk id="161" creationId="{C8FD07C4-491C-FDF0-F559-914343ADD62E}"/>
          </ac:spMkLst>
        </pc:spChg>
        <pc:spChg chg="mod">
          <ac:chgData name="Phillip Kaufman" userId="c001b2a046940d7c" providerId="LiveId" clId="{5CB25B10-5B1C-4017-B167-ED3104435743}" dt="2024-06-02T23:20:11.425" v="11933" actId="571"/>
          <ac:spMkLst>
            <pc:docMk/>
            <pc:sldMk cId="249331440" sldId="965"/>
            <ac:spMk id="162" creationId="{59BAE6B5-DDBF-51BD-5566-1A6859708AE3}"/>
          </ac:spMkLst>
        </pc:spChg>
        <pc:spChg chg="add mod">
          <ac:chgData name="Phillip Kaufman" userId="c001b2a046940d7c" providerId="LiveId" clId="{5CB25B10-5B1C-4017-B167-ED3104435743}" dt="2024-06-02T23:20:57.020" v="11942"/>
          <ac:spMkLst>
            <pc:docMk/>
            <pc:sldMk cId="249331440" sldId="965"/>
            <ac:spMk id="166" creationId="{8ECF65EC-B093-2AB9-5541-B07AECFE79AD}"/>
          </ac:spMkLst>
        </pc:spChg>
        <pc:grpChg chg="add del mod topLvl">
          <ac:chgData name="Phillip Kaufman" userId="c001b2a046940d7c" providerId="LiveId" clId="{5CB25B10-5B1C-4017-B167-ED3104435743}" dt="2024-05-30T19:32:38.543" v="9878" actId="165"/>
          <ac:grpSpMkLst>
            <pc:docMk/>
            <pc:sldMk cId="249331440" sldId="965"/>
            <ac:grpSpMk id="4" creationId="{388984B0-2F80-742D-A4DF-188DB30E8A68}"/>
          </ac:grpSpMkLst>
        </pc:grpChg>
        <pc:grpChg chg="add del mod">
          <ac:chgData name="Phillip Kaufman" userId="c001b2a046940d7c" providerId="LiveId" clId="{5CB25B10-5B1C-4017-B167-ED3104435743}" dt="2024-06-02T23:14:38.844" v="11828" actId="478"/>
          <ac:grpSpMkLst>
            <pc:docMk/>
            <pc:sldMk cId="249331440" sldId="965"/>
            <ac:grpSpMk id="4" creationId="{AF09E36F-F6A4-AF02-D281-099EEAFD7135}"/>
          </ac:grpSpMkLst>
        </pc:grpChg>
        <pc:grpChg chg="add del mod">
          <ac:chgData name="Phillip Kaufman" userId="c001b2a046940d7c" providerId="LiveId" clId="{5CB25B10-5B1C-4017-B167-ED3104435743}" dt="2024-06-02T23:15:16.446" v="11843" actId="165"/>
          <ac:grpSpMkLst>
            <pc:docMk/>
            <pc:sldMk cId="249331440" sldId="965"/>
            <ac:grpSpMk id="5" creationId="{BA0323BD-1CD9-5A43-6239-251D89BBE53F}"/>
          </ac:grpSpMkLst>
        </pc:grpChg>
        <pc:grpChg chg="del mod topLvl">
          <ac:chgData name="Phillip Kaufman" userId="c001b2a046940d7c" providerId="LiveId" clId="{5CB25B10-5B1C-4017-B167-ED3104435743}" dt="2024-06-02T01:51:57.350" v="10664" actId="165"/>
          <ac:grpSpMkLst>
            <pc:docMk/>
            <pc:sldMk cId="249331440" sldId="965"/>
            <ac:grpSpMk id="5" creationId="{BFF55684-2D5E-8911-07E8-42EC17C3933A}"/>
          </ac:grpSpMkLst>
        </pc:grpChg>
        <pc:grpChg chg="mod topLvl">
          <ac:chgData name="Phillip Kaufman" userId="c001b2a046940d7c" providerId="LiveId" clId="{5CB25B10-5B1C-4017-B167-ED3104435743}" dt="2024-06-02T01:37:56.174" v="10016" actId="165"/>
          <ac:grpSpMkLst>
            <pc:docMk/>
            <pc:sldMk cId="249331440" sldId="965"/>
            <ac:grpSpMk id="7" creationId="{AC80A02A-963C-B24B-41F4-E62ACA78911F}"/>
          </ac:grpSpMkLst>
        </pc:grpChg>
        <pc:grpChg chg="add del mod topLvl">
          <ac:chgData name="Phillip Kaufman" userId="c001b2a046940d7c" providerId="LiveId" clId="{5CB25B10-5B1C-4017-B167-ED3104435743}" dt="2024-06-02T23:54:58.557" v="12576" actId="165"/>
          <ac:grpSpMkLst>
            <pc:docMk/>
            <pc:sldMk cId="249331440" sldId="965"/>
            <ac:grpSpMk id="8" creationId="{9C23FFBB-09E8-A6C0-F66A-B00407742E8A}"/>
          </ac:grpSpMkLst>
        </pc:grpChg>
        <pc:grpChg chg="mod">
          <ac:chgData name="Phillip Kaufman" userId="c001b2a046940d7c" providerId="LiveId" clId="{5CB25B10-5B1C-4017-B167-ED3104435743}" dt="2024-06-02T01:37:56.174" v="10016" actId="165"/>
          <ac:grpSpMkLst>
            <pc:docMk/>
            <pc:sldMk cId="249331440" sldId="965"/>
            <ac:grpSpMk id="9" creationId="{410F7154-1807-C07E-A1DA-190A4F8B9FB2}"/>
          </ac:grpSpMkLst>
        </pc:grpChg>
        <pc:grpChg chg="mod">
          <ac:chgData name="Phillip Kaufman" userId="c001b2a046940d7c" providerId="LiveId" clId="{5CB25B10-5B1C-4017-B167-ED3104435743}" dt="2024-06-02T01:37:56.174" v="10016" actId="165"/>
          <ac:grpSpMkLst>
            <pc:docMk/>
            <pc:sldMk cId="249331440" sldId="965"/>
            <ac:grpSpMk id="10" creationId="{9176A556-2C68-7038-C72E-9A1C7F14A3B5}"/>
          </ac:grpSpMkLst>
        </pc:grpChg>
        <pc:grpChg chg="del mod topLvl">
          <ac:chgData name="Phillip Kaufman" userId="c001b2a046940d7c" providerId="LiveId" clId="{5CB25B10-5B1C-4017-B167-ED3104435743}" dt="2024-06-02T23:15:20.202" v="11844" actId="478"/>
          <ac:grpSpMkLst>
            <pc:docMk/>
            <pc:sldMk cId="249331440" sldId="965"/>
            <ac:grpSpMk id="11" creationId="{1BC7500F-0F36-6FB2-82AB-E6E40679FBA8}"/>
          </ac:grpSpMkLst>
        </pc:grpChg>
        <pc:grpChg chg="del mod topLvl">
          <ac:chgData name="Phillip Kaufman" userId="c001b2a046940d7c" providerId="LiveId" clId="{5CB25B10-5B1C-4017-B167-ED3104435743}" dt="2024-06-02T01:52:07.474" v="10665" actId="165"/>
          <ac:grpSpMkLst>
            <pc:docMk/>
            <pc:sldMk cId="249331440" sldId="965"/>
            <ac:grpSpMk id="11" creationId="{9F5BDD80-E7EE-B970-17EF-DEA97262B515}"/>
          </ac:grpSpMkLst>
        </pc:grpChg>
        <pc:grpChg chg="mod">
          <ac:chgData name="Phillip Kaufman" userId="c001b2a046940d7c" providerId="LiveId" clId="{5CB25B10-5B1C-4017-B167-ED3104435743}" dt="2024-06-02T01:37:56.174" v="10016" actId="165"/>
          <ac:grpSpMkLst>
            <pc:docMk/>
            <pc:sldMk cId="249331440" sldId="965"/>
            <ac:grpSpMk id="13" creationId="{267B2EA6-2580-C916-22E1-B9003AF7ED81}"/>
          </ac:grpSpMkLst>
        </pc:grpChg>
        <pc:grpChg chg="add del mod">
          <ac:chgData name="Phillip Kaufman" userId="c001b2a046940d7c" providerId="LiveId" clId="{5CB25B10-5B1C-4017-B167-ED3104435743}" dt="2024-05-27T07:11:07.430" v="8380" actId="165"/>
          <ac:grpSpMkLst>
            <pc:docMk/>
            <pc:sldMk cId="249331440" sldId="965"/>
            <ac:grpSpMk id="16" creationId="{27EEF844-4A2A-C60E-0E5F-73E1AFA25700}"/>
          </ac:grpSpMkLst>
        </pc:grpChg>
        <pc:grpChg chg="add del mod topLvl">
          <ac:chgData name="Phillip Kaufman" userId="c001b2a046940d7c" providerId="LiveId" clId="{5CB25B10-5B1C-4017-B167-ED3104435743}" dt="2024-06-02T23:14:36.213" v="11827" actId="478"/>
          <ac:grpSpMkLst>
            <pc:docMk/>
            <pc:sldMk cId="249331440" sldId="965"/>
            <ac:grpSpMk id="20" creationId="{B4AB1579-565B-44D8-A30F-CEEF20614E8B}"/>
          </ac:grpSpMkLst>
        </pc:grpChg>
        <pc:grpChg chg="add mod">
          <ac:chgData name="Phillip Kaufman" userId="c001b2a046940d7c" providerId="LiveId" clId="{5CB25B10-5B1C-4017-B167-ED3104435743}" dt="2024-05-27T07:11:11.678" v="8381"/>
          <ac:grpSpMkLst>
            <pc:docMk/>
            <pc:sldMk cId="249331440" sldId="965"/>
            <ac:grpSpMk id="20" creationId="{BB8D8F56-DF57-2EEF-FA5B-5E03A7F95962}"/>
          </ac:grpSpMkLst>
        </pc:grpChg>
        <pc:grpChg chg="mod">
          <ac:chgData name="Phillip Kaufman" userId="c001b2a046940d7c" providerId="LiveId" clId="{5CB25B10-5B1C-4017-B167-ED3104435743}" dt="2024-06-02T01:37:56.174" v="10016" actId="165"/>
          <ac:grpSpMkLst>
            <pc:docMk/>
            <pc:sldMk cId="249331440" sldId="965"/>
            <ac:grpSpMk id="31" creationId="{5B06A0B3-6031-87D4-2ADF-343D3B643DB0}"/>
          </ac:grpSpMkLst>
        </pc:grpChg>
        <pc:grpChg chg="add del mod">
          <ac:chgData name="Phillip Kaufman" userId="c001b2a046940d7c" providerId="LiveId" clId="{5CB25B10-5B1C-4017-B167-ED3104435743}" dt="2024-05-19T23:17:55.263" v="2854" actId="165"/>
          <ac:grpSpMkLst>
            <pc:docMk/>
            <pc:sldMk cId="249331440" sldId="965"/>
            <ac:grpSpMk id="63" creationId="{3EE3C5FC-1BD1-FB26-213A-DF76F39A4D70}"/>
          </ac:grpSpMkLst>
        </pc:grpChg>
        <pc:grpChg chg="add del mod">
          <ac:chgData name="Phillip Kaufman" userId="c001b2a046940d7c" providerId="LiveId" clId="{5CB25B10-5B1C-4017-B167-ED3104435743}" dt="2024-06-02T01:37:56.174" v="10016" actId="165"/>
          <ac:grpSpMkLst>
            <pc:docMk/>
            <pc:sldMk cId="249331440" sldId="965"/>
            <ac:grpSpMk id="63" creationId="{5FB7871A-58DF-B723-54CA-B60278C92296}"/>
          </ac:grpSpMkLst>
        </pc:grpChg>
        <pc:grpChg chg="mod">
          <ac:chgData name="Phillip Kaufman" userId="c001b2a046940d7c" providerId="LiveId" clId="{5CB25B10-5B1C-4017-B167-ED3104435743}" dt="2024-05-27T07:11:11.678" v="8381"/>
          <ac:grpSpMkLst>
            <pc:docMk/>
            <pc:sldMk cId="249331440" sldId="965"/>
            <ac:grpSpMk id="63" creationId="{E92C5806-A81B-D1E7-9D8C-63865D278A81}"/>
          </ac:grpSpMkLst>
        </pc:grpChg>
        <pc:grpChg chg="mod">
          <ac:chgData name="Phillip Kaufman" userId="c001b2a046940d7c" providerId="LiveId" clId="{5CB25B10-5B1C-4017-B167-ED3104435743}" dt="2024-05-27T07:11:11.678" v="8381"/>
          <ac:grpSpMkLst>
            <pc:docMk/>
            <pc:sldMk cId="249331440" sldId="965"/>
            <ac:grpSpMk id="65" creationId="{3D99F4AA-0E16-AD31-D2C6-0B7EDC971DEB}"/>
          </ac:grpSpMkLst>
        </pc:grpChg>
        <pc:grpChg chg="mod topLvl">
          <ac:chgData name="Phillip Kaufman" userId="c001b2a046940d7c" providerId="LiveId" clId="{5CB25B10-5B1C-4017-B167-ED3104435743}" dt="2024-06-02T23:54:58.557" v="12576" actId="165"/>
          <ac:grpSpMkLst>
            <pc:docMk/>
            <pc:sldMk cId="249331440" sldId="965"/>
            <ac:grpSpMk id="96" creationId="{769F0898-56D2-6FFC-39F4-B0AB7BCD1E84}"/>
          </ac:grpSpMkLst>
        </pc:grpChg>
        <pc:grpChg chg="mod">
          <ac:chgData name="Phillip Kaufman" userId="c001b2a046940d7c" providerId="LiveId" clId="{5CB25B10-5B1C-4017-B167-ED3104435743}" dt="2024-06-02T23:54:58.557" v="12576" actId="165"/>
          <ac:grpSpMkLst>
            <pc:docMk/>
            <pc:sldMk cId="249331440" sldId="965"/>
            <ac:grpSpMk id="97" creationId="{03D55AC8-E7CE-98AB-07E8-166197FB78F0}"/>
          </ac:grpSpMkLst>
        </pc:grpChg>
        <pc:grpChg chg="add del mod">
          <ac:chgData name="Phillip Kaufman" userId="c001b2a046940d7c" providerId="LiveId" clId="{5CB25B10-5B1C-4017-B167-ED3104435743}" dt="2024-05-27T07:12:55.442" v="8401" actId="165"/>
          <ac:grpSpMkLst>
            <pc:docMk/>
            <pc:sldMk cId="249331440" sldId="965"/>
            <ac:grpSpMk id="97" creationId="{7B0FF611-4990-0213-83E2-F28D99F068D8}"/>
          </ac:grpSpMkLst>
        </pc:grpChg>
        <pc:grpChg chg="mod">
          <ac:chgData name="Phillip Kaufman" userId="c001b2a046940d7c" providerId="LiveId" clId="{5CB25B10-5B1C-4017-B167-ED3104435743}" dt="2024-06-02T23:54:58.557" v="12576" actId="165"/>
          <ac:grpSpMkLst>
            <pc:docMk/>
            <pc:sldMk cId="249331440" sldId="965"/>
            <ac:grpSpMk id="98" creationId="{D99A47B4-65B7-C1AB-9893-DB61564E6464}"/>
          </ac:grpSpMkLst>
        </pc:grpChg>
        <pc:grpChg chg="mod">
          <ac:chgData name="Phillip Kaufman" userId="c001b2a046940d7c" providerId="LiveId" clId="{5CB25B10-5B1C-4017-B167-ED3104435743}" dt="2024-06-02T23:54:58.557" v="12576" actId="165"/>
          <ac:grpSpMkLst>
            <pc:docMk/>
            <pc:sldMk cId="249331440" sldId="965"/>
            <ac:grpSpMk id="99" creationId="{9AEBA56C-4632-78E0-C8EB-B97E9908ACC2}"/>
          </ac:grpSpMkLst>
        </pc:grpChg>
        <pc:grpChg chg="mod">
          <ac:chgData name="Phillip Kaufman" userId="c001b2a046940d7c" providerId="LiveId" clId="{5CB25B10-5B1C-4017-B167-ED3104435743}" dt="2024-06-02T23:54:58.557" v="12576" actId="165"/>
          <ac:grpSpMkLst>
            <pc:docMk/>
            <pc:sldMk cId="249331440" sldId="965"/>
            <ac:grpSpMk id="110" creationId="{7CB18B75-573B-40A4-0EA4-883227A5629D}"/>
          </ac:grpSpMkLst>
        </pc:grpChg>
        <pc:grpChg chg="add mod topLvl">
          <ac:chgData name="Phillip Kaufman" userId="c001b2a046940d7c" providerId="LiveId" clId="{5CB25B10-5B1C-4017-B167-ED3104435743}" dt="2024-06-02T23:54:58.557" v="12576" actId="165"/>
          <ac:grpSpMkLst>
            <pc:docMk/>
            <pc:sldMk cId="249331440" sldId="965"/>
            <ac:grpSpMk id="113" creationId="{D0CAFBAC-1001-72D6-F65F-7A3B2452C253}"/>
          </ac:grpSpMkLst>
        </pc:grpChg>
        <pc:grpChg chg="add mod">
          <ac:chgData name="Phillip Kaufman" userId="c001b2a046940d7c" providerId="LiveId" clId="{5CB25B10-5B1C-4017-B167-ED3104435743}" dt="2024-06-02T23:17:31.853" v="11881" actId="164"/>
          <ac:grpSpMkLst>
            <pc:docMk/>
            <pc:sldMk cId="249331440" sldId="965"/>
            <ac:grpSpMk id="147" creationId="{14541B5B-C05C-0164-0FE4-E8823FBD596D}"/>
          </ac:grpSpMkLst>
        </pc:grpChg>
        <pc:grpChg chg="add del mod">
          <ac:chgData name="Phillip Kaufman" userId="c001b2a046940d7c" providerId="LiveId" clId="{5CB25B10-5B1C-4017-B167-ED3104435743}" dt="2024-06-02T23:54:58.557" v="12576" actId="165"/>
          <ac:grpSpMkLst>
            <pc:docMk/>
            <pc:sldMk cId="249331440" sldId="965"/>
            <ac:grpSpMk id="148" creationId="{7729C407-0272-B339-005C-592E5BA3C0D4}"/>
          </ac:grpSpMkLst>
        </pc:grpChg>
        <pc:grpChg chg="add mod">
          <ac:chgData name="Phillip Kaufman" userId="c001b2a046940d7c" providerId="LiveId" clId="{5CB25B10-5B1C-4017-B167-ED3104435743}" dt="2024-06-02T23:20:11.425" v="11933" actId="571"/>
          <ac:grpSpMkLst>
            <pc:docMk/>
            <pc:sldMk cId="249331440" sldId="965"/>
            <ac:grpSpMk id="150" creationId="{84C337C5-26F0-47A0-F58C-029139C20E4E}"/>
          </ac:grpSpMkLst>
        </pc:grpChg>
        <pc:grpChg chg="mod">
          <ac:chgData name="Phillip Kaufman" userId="c001b2a046940d7c" providerId="LiveId" clId="{5CB25B10-5B1C-4017-B167-ED3104435743}" dt="2024-06-02T23:20:11.425" v="11933" actId="571"/>
          <ac:grpSpMkLst>
            <pc:docMk/>
            <pc:sldMk cId="249331440" sldId="965"/>
            <ac:grpSpMk id="151" creationId="{90FCAFDA-10C7-C2DC-7AC3-3731F2FC794C}"/>
          </ac:grpSpMkLst>
        </pc:grpChg>
        <pc:grpChg chg="mod">
          <ac:chgData name="Phillip Kaufman" userId="c001b2a046940d7c" providerId="LiveId" clId="{5CB25B10-5B1C-4017-B167-ED3104435743}" dt="2024-06-02T23:20:11.425" v="11933" actId="571"/>
          <ac:grpSpMkLst>
            <pc:docMk/>
            <pc:sldMk cId="249331440" sldId="965"/>
            <ac:grpSpMk id="152" creationId="{B783D54A-42A8-5CB7-711D-88160071AF04}"/>
          </ac:grpSpMkLst>
        </pc:grpChg>
        <pc:grpChg chg="mod">
          <ac:chgData name="Phillip Kaufman" userId="c001b2a046940d7c" providerId="LiveId" clId="{5CB25B10-5B1C-4017-B167-ED3104435743}" dt="2024-06-02T23:20:11.425" v="11933" actId="571"/>
          <ac:grpSpMkLst>
            <pc:docMk/>
            <pc:sldMk cId="249331440" sldId="965"/>
            <ac:grpSpMk id="153" creationId="{CA91D0F4-C6D3-CF3C-8598-3CA1FE4BDC4F}"/>
          </ac:grpSpMkLst>
        </pc:grpChg>
        <pc:grpChg chg="mod">
          <ac:chgData name="Phillip Kaufman" userId="c001b2a046940d7c" providerId="LiveId" clId="{5CB25B10-5B1C-4017-B167-ED3104435743}" dt="2024-06-02T23:20:11.425" v="11933" actId="571"/>
          <ac:grpSpMkLst>
            <pc:docMk/>
            <pc:sldMk cId="249331440" sldId="965"/>
            <ac:grpSpMk id="163" creationId="{1CDCE52E-8892-5D35-5824-00AE0D67E5E4}"/>
          </ac:grpSpMkLst>
        </pc:grpChg>
        <pc:cxnChg chg="mod topLvl">
          <ac:chgData name="Phillip Kaufman" userId="c001b2a046940d7c" providerId="LiveId" clId="{5CB25B10-5B1C-4017-B167-ED3104435743}" dt="2024-06-02T01:52:19.651" v="10666" actId="164"/>
          <ac:cxnSpMkLst>
            <pc:docMk/>
            <pc:sldMk cId="249331440" sldId="965"/>
            <ac:cxnSpMk id="6" creationId="{78F7DC32-4A40-C656-F637-622BFF5BB670}"/>
          </ac:cxnSpMkLst>
        </pc:cxnChg>
        <pc:cxnChg chg="mod topLvl">
          <ac:chgData name="Phillip Kaufman" userId="c001b2a046940d7c" providerId="LiveId" clId="{5CB25B10-5B1C-4017-B167-ED3104435743}" dt="2024-06-02T01:52:19.651" v="10666" actId="164"/>
          <ac:cxnSpMkLst>
            <pc:docMk/>
            <pc:sldMk cId="249331440" sldId="965"/>
            <ac:cxnSpMk id="12" creationId="{55B0DE53-BE6B-EB71-6687-184B74E63872}"/>
          </ac:cxnSpMkLst>
        </pc:cxnChg>
        <pc:cxnChg chg="mod topLvl">
          <ac:chgData name="Phillip Kaufman" userId="c001b2a046940d7c" providerId="LiveId" clId="{5CB25B10-5B1C-4017-B167-ED3104435743}" dt="2024-06-02T01:52:19.651" v="10666" actId="164"/>
          <ac:cxnSpMkLst>
            <pc:docMk/>
            <pc:sldMk cId="249331440" sldId="965"/>
            <ac:cxnSpMk id="14" creationId="{DE1270EC-ACEB-D1D5-9042-47327B9B4317}"/>
          </ac:cxnSpMkLst>
        </pc:cxnChg>
        <pc:cxnChg chg="mod topLvl">
          <ac:chgData name="Phillip Kaufman" userId="c001b2a046940d7c" providerId="LiveId" clId="{5CB25B10-5B1C-4017-B167-ED3104435743}" dt="2024-06-02T01:52:19.651" v="10666" actId="164"/>
          <ac:cxnSpMkLst>
            <pc:docMk/>
            <pc:sldMk cId="249331440" sldId="965"/>
            <ac:cxnSpMk id="15" creationId="{684D4064-3D0D-813A-CD7C-436CDC32A5C2}"/>
          </ac:cxnSpMkLst>
        </pc:cxnChg>
        <pc:cxnChg chg="mod topLvl">
          <ac:chgData name="Phillip Kaufman" userId="c001b2a046940d7c" providerId="LiveId" clId="{5CB25B10-5B1C-4017-B167-ED3104435743}" dt="2024-06-02T01:52:19.651" v="10666" actId="164"/>
          <ac:cxnSpMkLst>
            <pc:docMk/>
            <pc:sldMk cId="249331440" sldId="965"/>
            <ac:cxnSpMk id="19" creationId="{903062DC-6884-5B21-9843-F8B1171805F7}"/>
          </ac:cxnSpMkLst>
        </pc:cxnChg>
        <pc:cxnChg chg="mod topLvl">
          <ac:chgData name="Phillip Kaufman" userId="c001b2a046940d7c" providerId="LiveId" clId="{5CB25B10-5B1C-4017-B167-ED3104435743}" dt="2024-06-02T01:52:19.651" v="10666" actId="164"/>
          <ac:cxnSpMkLst>
            <pc:docMk/>
            <pc:sldMk cId="249331440" sldId="965"/>
            <ac:cxnSpMk id="22" creationId="{E3B511AE-6AE5-E41C-6706-ECC7407DC82B}"/>
          </ac:cxnSpMkLst>
        </pc:cxnChg>
        <pc:cxnChg chg="mod topLvl">
          <ac:chgData name="Phillip Kaufman" userId="c001b2a046940d7c" providerId="LiveId" clId="{5CB25B10-5B1C-4017-B167-ED3104435743}" dt="2024-06-02T01:52:19.651" v="10666" actId="164"/>
          <ac:cxnSpMkLst>
            <pc:docMk/>
            <pc:sldMk cId="249331440" sldId="965"/>
            <ac:cxnSpMk id="24" creationId="{075B21F3-81BC-DD22-7903-B596D9D5BD52}"/>
          </ac:cxnSpMkLst>
        </pc:cxnChg>
        <pc:cxnChg chg="mod">
          <ac:chgData name="Phillip Kaufman" userId="c001b2a046940d7c" providerId="LiveId" clId="{5CB25B10-5B1C-4017-B167-ED3104435743}" dt="2024-06-02T01:37:56.174" v="10016" actId="165"/>
          <ac:cxnSpMkLst>
            <pc:docMk/>
            <pc:sldMk cId="249331440" sldId="965"/>
            <ac:cxnSpMk id="32" creationId="{CC27624F-4A69-C89A-D406-F904D927C741}"/>
          </ac:cxnSpMkLst>
        </pc:cxnChg>
        <pc:cxnChg chg="mod">
          <ac:chgData name="Phillip Kaufman" userId="c001b2a046940d7c" providerId="LiveId" clId="{5CB25B10-5B1C-4017-B167-ED3104435743}" dt="2024-06-02T01:37:56.174" v="10016" actId="165"/>
          <ac:cxnSpMkLst>
            <pc:docMk/>
            <pc:sldMk cId="249331440" sldId="965"/>
            <ac:cxnSpMk id="33" creationId="{D4D6D2F6-D833-E6D1-915A-1A096C81921D}"/>
          </ac:cxnSpMkLst>
        </pc:cxnChg>
        <pc:cxnChg chg="mod topLvl">
          <ac:chgData name="Phillip Kaufman" userId="c001b2a046940d7c" providerId="LiveId" clId="{5CB25B10-5B1C-4017-B167-ED3104435743}" dt="2024-06-02T01:52:19.651" v="10666" actId="164"/>
          <ac:cxnSpMkLst>
            <pc:docMk/>
            <pc:sldMk cId="249331440" sldId="965"/>
            <ac:cxnSpMk id="34" creationId="{FC44B596-7AC5-54ED-2033-1D62D0E285F6}"/>
          </ac:cxnSpMkLst>
        </pc:cxnChg>
        <pc:cxnChg chg="mod topLvl">
          <ac:chgData name="Phillip Kaufman" userId="c001b2a046940d7c" providerId="LiveId" clId="{5CB25B10-5B1C-4017-B167-ED3104435743}" dt="2024-06-02T01:52:19.651" v="10666" actId="164"/>
          <ac:cxnSpMkLst>
            <pc:docMk/>
            <pc:sldMk cId="249331440" sldId="965"/>
            <ac:cxnSpMk id="35" creationId="{8A319405-762F-259E-BEF6-C7960C0F6FC9}"/>
          </ac:cxnSpMkLst>
        </pc:cxnChg>
        <pc:cxnChg chg="mod topLvl">
          <ac:chgData name="Phillip Kaufman" userId="c001b2a046940d7c" providerId="LiveId" clId="{5CB25B10-5B1C-4017-B167-ED3104435743}" dt="2024-06-02T23:02:06.824" v="11803" actId="1036"/>
          <ac:cxnSpMkLst>
            <pc:docMk/>
            <pc:sldMk cId="249331440" sldId="965"/>
            <ac:cxnSpMk id="36" creationId="{C3C0F19C-8688-0653-A5B5-A1366460B989}"/>
          </ac:cxnSpMkLst>
        </pc:cxnChg>
        <pc:cxnChg chg="mod topLvl">
          <ac:chgData name="Phillip Kaufman" userId="c001b2a046940d7c" providerId="LiveId" clId="{5CB25B10-5B1C-4017-B167-ED3104435743}" dt="2024-06-02T01:52:19.651" v="10666" actId="164"/>
          <ac:cxnSpMkLst>
            <pc:docMk/>
            <pc:sldMk cId="249331440" sldId="965"/>
            <ac:cxnSpMk id="37" creationId="{6CBEEF99-47C3-AE17-EA13-AE97B823249D}"/>
          </ac:cxnSpMkLst>
        </pc:cxnChg>
        <pc:cxnChg chg="mod topLvl">
          <ac:chgData name="Phillip Kaufman" userId="c001b2a046940d7c" providerId="LiveId" clId="{5CB25B10-5B1C-4017-B167-ED3104435743}" dt="2024-06-02T23:02:10.124" v="11804" actId="1035"/>
          <ac:cxnSpMkLst>
            <pc:docMk/>
            <pc:sldMk cId="249331440" sldId="965"/>
            <ac:cxnSpMk id="38" creationId="{6853A0A7-1E96-C727-045B-39E004A5BA4C}"/>
          </ac:cxnSpMkLst>
        </pc:cxnChg>
        <pc:cxnChg chg="mod topLvl">
          <ac:chgData name="Phillip Kaufman" userId="c001b2a046940d7c" providerId="LiveId" clId="{5CB25B10-5B1C-4017-B167-ED3104435743}" dt="2024-06-02T23:02:03.769" v="11802" actId="1038"/>
          <ac:cxnSpMkLst>
            <pc:docMk/>
            <pc:sldMk cId="249331440" sldId="965"/>
            <ac:cxnSpMk id="39" creationId="{950E0B5F-9E2B-FACB-1D9E-084C2DAE6BE1}"/>
          </ac:cxnSpMkLst>
        </pc:cxnChg>
        <pc:cxnChg chg="mod topLvl">
          <ac:chgData name="Phillip Kaufman" userId="c001b2a046940d7c" providerId="LiveId" clId="{5CB25B10-5B1C-4017-B167-ED3104435743}" dt="2024-06-02T01:52:19.651" v="10666" actId="164"/>
          <ac:cxnSpMkLst>
            <pc:docMk/>
            <pc:sldMk cId="249331440" sldId="965"/>
            <ac:cxnSpMk id="40" creationId="{1C47CFC8-0FFF-5838-A500-20645E91879D}"/>
          </ac:cxnSpMkLst>
        </pc:cxnChg>
        <pc:cxnChg chg="mod topLvl">
          <ac:chgData name="Phillip Kaufman" userId="c001b2a046940d7c" providerId="LiveId" clId="{5CB25B10-5B1C-4017-B167-ED3104435743}" dt="2024-06-02T01:52:19.651" v="10666" actId="164"/>
          <ac:cxnSpMkLst>
            <pc:docMk/>
            <pc:sldMk cId="249331440" sldId="965"/>
            <ac:cxnSpMk id="41" creationId="{996A5153-49E1-92D3-52BB-D635E859CDBC}"/>
          </ac:cxnSpMkLst>
        </pc:cxnChg>
        <pc:cxnChg chg="mod topLvl">
          <ac:chgData name="Phillip Kaufman" userId="c001b2a046940d7c" providerId="LiveId" clId="{5CB25B10-5B1C-4017-B167-ED3104435743}" dt="2024-06-02T01:52:19.651" v="10666" actId="164"/>
          <ac:cxnSpMkLst>
            <pc:docMk/>
            <pc:sldMk cId="249331440" sldId="965"/>
            <ac:cxnSpMk id="42" creationId="{529063C0-005C-6042-9549-0070162634D9}"/>
          </ac:cxnSpMkLst>
        </pc:cxnChg>
        <pc:cxnChg chg="mod topLvl">
          <ac:chgData name="Phillip Kaufman" userId="c001b2a046940d7c" providerId="LiveId" clId="{5CB25B10-5B1C-4017-B167-ED3104435743}" dt="2024-06-02T01:52:19.651" v="10666" actId="164"/>
          <ac:cxnSpMkLst>
            <pc:docMk/>
            <pc:sldMk cId="249331440" sldId="965"/>
            <ac:cxnSpMk id="43" creationId="{C9068761-955B-8F89-7ECC-96BED9916268}"/>
          </ac:cxnSpMkLst>
        </pc:cxnChg>
        <pc:cxnChg chg="mod topLvl">
          <ac:chgData name="Phillip Kaufman" userId="c001b2a046940d7c" providerId="LiveId" clId="{5CB25B10-5B1C-4017-B167-ED3104435743}" dt="2024-06-02T01:52:19.651" v="10666" actId="164"/>
          <ac:cxnSpMkLst>
            <pc:docMk/>
            <pc:sldMk cId="249331440" sldId="965"/>
            <ac:cxnSpMk id="44" creationId="{CBEA9680-B25C-2429-8C6A-7DB3EB035C6C}"/>
          </ac:cxnSpMkLst>
        </pc:cxnChg>
        <pc:cxnChg chg="mod topLvl">
          <ac:chgData name="Phillip Kaufman" userId="c001b2a046940d7c" providerId="LiveId" clId="{5CB25B10-5B1C-4017-B167-ED3104435743}" dt="2024-06-02T01:52:19.651" v="10666" actId="164"/>
          <ac:cxnSpMkLst>
            <pc:docMk/>
            <pc:sldMk cId="249331440" sldId="965"/>
            <ac:cxnSpMk id="45" creationId="{EA5BED9E-740D-A830-7120-597712B2DA7A}"/>
          </ac:cxnSpMkLst>
        </pc:cxnChg>
        <pc:cxnChg chg="mod topLvl">
          <ac:chgData name="Phillip Kaufman" userId="c001b2a046940d7c" providerId="LiveId" clId="{5CB25B10-5B1C-4017-B167-ED3104435743}" dt="2024-06-02T01:52:19.651" v="10666" actId="164"/>
          <ac:cxnSpMkLst>
            <pc:docMk/>
            <pc:sldMk cId="249331440" sldId="965"/>
            <ac:cxnSpMk id="46" creationId="{E8C8B830-B46A-EC0D-695C-40EA74B7E5D8}"/>
          </ac:cxnSpMkLst>
        </pc:cxnChg>
        <pc:cxnChg chg="mod topLvl">
          <ac:chgData name="Phillip Kaufman" userId="c001b2a046940d7c" providerId="LiveId" clId="{5CB25B10-5B1C-4017-B167-ED3104435743}" dt="2024-06-02T01:52:19.651" v="10666" actId="164"/>
          <ac:cxnSpMkLst>
            <pc:docMk/>
            <pc:sldMk cId="249331440" sldId="965"/>
            <ac:cxnSpMk id="47" creationId="{2711FFA7-C705-79DA-8357-646F88F4B872}"/>
          </ac:cxnSpMkLst>
        </pc:cxnChg>
        <pc:cxnChg chg="mod topLvl">
          <ac:chgData name="Phillip Kaufman" userId="c001b2a046940d7c" providerId="LiveId" clId="{5CB25B10-5B1C-4017-B167-ED3104435743}" dt="2024-06-02T01:52:19.651" v="10666" actId="164"/>
          <ac:cxnSpMkLst>
            <pc:docMk/>
            <pc:sldMk cId="249331440" sldId="965"/>
            <ac:cxnSpMk id="48" creationId="{CB657306-5353-8831-DB9B-8D6262D8FCC3}"/>
          </ac:cxnSpMkLst>
        </pc:cxnChg>
        <pc:cxnChg chg="mod topLvl">
          <ac:chgData name="Phillip Kaufman" userId="c001b2a046940d7c" providerId="LiveId" clId="{5CB25B10-5B1C-4017-B167-ED3104435743}" dt="2024-06-02T01:52:19.651" v="10666" actId="164"/>
          <ac:cxnSpMkLst>
            <pc:docMk/>
            <pc:sldMk cId="249331440" sldId="965"/>
            <ac:cxnSpMk id="49" creationId="{91493334-3E78-0B14-36A8-C08E517A29A2}"/>
          </ac:cxnSpMkLst>
        </pc:cxnChg>
        <pc:cxnChg chg="mod topLvl">
          <ac:chgData name="Phillip Kaufman" userId="c001b2a046940d7c" providerId="LiveId" clId="{5CB25B10-5B1C-4017-B167-ED3104435743}" dt="2024-06-02T01:52:19.651" v="10666" actId="164"/>
          <ac:cxnSpMkLst>
            <pc:docMk/>
            <pc:sldMk cId="249331440" sldId="965"/>
            <ac:cxnSpMk id="50" creationId="{06326CB1-BC6C-2BEA-C41F-2767E31A00FC}"/>
          </ac:cxnSpMkLst>
        </pc:cxnChg>
        <pc:cxnChg chg="mod topLvl">
          <ac:chgData name="Phillip Kaufman" userId="c001b2a046940d7c" providerId="LiveId" clId="{5CB25B10-5B1C-4017-B167-ED3104435743}" dt="2024-06-02T01:52:19.651" v="10666" actId="164"/>
          <ac:cxnSpMkLst>
            <pc:docMk/>
            <pc:sldMk cId="249331440" sldId="965"/>
            <ac:cxnSpMk id="51" creationId="{D1151E6A-FC95-6613-B41F-D508704BEA41}"/>
          </ac:cxnSpMkLst>
        </pc:cxnChg>
        <pc:cxnChg chg="mod topLvl">
          <ac:chgData name="Phillip Kaufman" userId="c001b2a046940d7c" providerId="LiveId" clId="{5CB25B10-5B1C-4017-B167-ED3104435743}" dt="2024-06-02T01:52:19.651" v="10666" actId="164"/>
          <ac:cxnSpMkLst>
            <pc:docMk/>
            <pc:sldMk cId="249331440" sldId="965"/>
            <ac:cxnSpMk id="52" creationId="{F8C017BC-DAF5-BF58-04CD-6152CFC0214A}"/>
          </ac:cxnSpMkLst>
        </pc:cxnChg>
        <pc:cxnChg chg="mod topLvl">
          <ac:chgData name="Phillip Kaufman" userId="c001b2a046940d7c" providerId="LiveId" clId="{5CB25B10-5B1C-4017-B167-ED3104435743}" dt="2024-06-02T01:52:19.651" v="10666" actId="164"/>
          <ac:cxnSpMkLst>
            <pc:docMk/>
            <pc:sldMk cId="249331440" sldId="965"/>
            <ac:cxnSpMk id="53" creationId="{582EA28F-E371-3328-F058-F337B8C9526C}"/>
          </ac:cxnSpMkLst>
        </pc:cxnChg>
        <pc:cxnChg chg="mod topLvl">
          <ac:chgData name="Phillip Kaufman" userId="c001b2a046940d7c" providerId="LiveId" clId="{5CB25B10-5B1C-4017-B167-ED3104435743}" dt="2024-06-02T01:52:19.651" v="10666" actId="164"/>
          <ac:cxnSpMkLst>
            <pc:docMk/>
            <pc:sldMk cId="249331440" sldId="965"/>
            <ac:cxnSpMk id="54" creationId="{2976959B-58B3-BE66-5CA6-554276EC06D8}"/>
          </ac:cxnSpMkLst>
        </pc:cxnChg>
        <pc:cxnChg chg="mod topLvl">
          <ac:chgData name="Phillip Kaufman" userId="c001b2a046940d7c" providerId="LiveId" clId="{5CB25B10-5B1C-4017-B167-ED3104435743}" dt="2024-06-02T01:52:19.651" v="10666" actId="164"/>
          <ac:cxnSpMkLst>
            <pc:docMk/>
            <pc:sldMk cId="249331440" sldId="965"/>
            <ac:cxnSpMk id="55" creationId="{F4EF4C9E-6816-5D00-5CFF-0B4646CAEC7E}"/>
          </ac:cxnSpMkLst>
        </pc:cxnChg>
        <pc:cxnChg chg="mod topLvl">
          <ac:chgData name="Phillip Kaufman" userId="c001b2a046940d7c" providerId="LiveId" clId="{5CB25B10-5B1C-4017-B167-ED3104435743}" dt="2024-06-02T01:52:19.651" v="10666" actId="164"/>
          <ac:cxnSpMkLst>
            <pc:docMk/>
            <pc:sldMk cId="249331440" sldId="965"/>
            <ac:cxnSpMk id="56" creationId="{AD75EEFF-7C1C-46BF-F085-D2876F639B85}"/>
          </ac:cxnSpMkLst>
        </pc:cxnChg>
        <pc:cxnChg chg="mod topLvl">
          <ac:chgData name="Phillip Kaufman" userId="c001b2a046940d7c" providerId="LiveId" clId="{5CB25B10-5B1C-4017-B167-ED3104435743}" dt="2024-06-02T01:52:19.651" v="10666" actId="164"/>
          <ac:cxnSpMkLst>
            <pc:docMk/>
            <pc:sldMk cId="249331440" sldId="965"/>
            <ac:cxnSpMk id="57" creationId="{9D0767CB-B73D-6849-4768-5B9D1A6D448E}"/>
          </ac:cxnSpMkLst>
        </pc:cxnChg>
        <pc:cxnChg chg="mod topLvl">
          <ac:chgData name="Phillip Kaufman" userId="c001b2a046940d7c" providerId="LiveId" clId="{5CB25B10-5B1C-4017-B167-ED3104435743}" dt="2024-06-02T01:52:19.651" v="10666" actId="164"/>
          <ac:cxnSpMkLst>
            <pc:docMk/>
            <pc:sldMk cId="249331440" sldId="965"/>
            <ac:cxnSpMk id="58" creationId="{86E322BE-86EB-120B-E194-127108CF4E37}"/>
          </ac:cxnSpMkLst>
        </pc:cxnChg>
        <pc:cxnChg chg="mod">
          <ac:chgData name="Phillip Kaufman" userId="c001b2a046940d7c" providerId="LiveId" clId="{5CB25B10-5B1C-4017-B167-ED3104435743}" dt="2024-06-02T23:15:16.446" v="11843" actId="165"/>
          <ac:cxnSpMkLst>
            <pc:docMk/>
            <pc:sldMk cId="249331440" sldId="965"/>
            <ac:cxnSpMk id="63" creationId="{813A31F2-8B9E-53A8-9721-0A81A22D02A5}"/>
          </ac:cxnSpMkLst>
        </pc:cxnChg>
        <pc:cxnChg chg="mod">
          <ac:chgData name="Phillip Kaufman" userId="c001b2a046940d7c" providerId="LiveId" clId="{5CB25B10-5B1C-4017-B167-ED3104435743}" dt="2024-06-02T23:15:16.446" v="11843" actId="165"/>
          <ac:cxnSpMkLst>
            <pc:docMk/>
            <pc:sldMk cId="249331440" sldId="965"/>
            <ac:cxnSpMk id="64" creationId="{2E500E26-1F7F-4F5B-077D-92ABD01AA2F7}"/>
          </ac:cxnSpMkLst>
        </pc:cxnChg>
        <pc:cxnChg chg="mod">
          <ac:chgData name="Phillip Kaufman" userId="c001b2a046940d7c" providerId="LiveId" clId="{5CB25B10-5B1C-4017-B167-ED3104435743}" dt="2024-05-27T07:11:11.678" v="8381"/>
          <ac:cxnSpMkLst>
            <pc:docMk/>
            <pc:sldMk cId="249331440" sldId="965"/>
            <ac:cxnSpMk id="64" creationId="{94F79F6F-1687-4F96-57B7-F73EF800B21F}"/>
          </ac:cxnSpMkLst>
        </pc:cxnChg>
        <pc:cxnChg chg="mod">
          <ac:chgData name="Phillip Kaufman" userId="c001b2a046940d7c" providerId="LiveId" clId="{5CB25B10-5B1C-4017-B167-ED3104435743}" dt="2024-06-02T23:15:16.446" v="11843" actId="165"/>
          <ac:cxnSpMkLst>
            <pc:docMk/>
            <pc:sldMk cId="249331440" sldId="965"/>
            <ac:cxnSpMk id="65" creationId="{A7F2E187-A3E5-1897-4D08-F5C61CAA9ADE}"/>
          </ac:cxnSpMkLst>
        </pc:cxnChg>
        <pc:cxnChg chg="mod">
          <ac:chgData name="Phillip Kaufman" userId="c001b2a046940d7c" providerId="LiveId" clId="{5CB25B10-5B1C-4017-B167-ED3104435743}" dt="2024-05-27T07:11:11.678" v="8381"/>
          <ac:cxnSpMkLst>
            <pc:docMk/>
            <pc:sldMk cId="249331440" sldId="965"/>
            <ac:cxnSpMk id="66" creationId="{982DCD2A-12D2-FDE1-D598-C353E4E6E2DC}"/>
          </ac:cxnSpMkLst>
        </pc:cxnChg>
        <pc:cxnChg chg="mod">
          <ac:chgData name="Phillip Kaufman" userId="c001b2a046940d7c" providerId="LiveId" clId="{5CB25B10-5B1C-4017-B167-ED3104435743}" dt="2024-06-02T23:15:16.446" v="11843" actId="165"/>
          <ac:cxnSpMkLst>
            <pc:docMk/>
            <pc:sldMk cId="249331440" sldId="965"/>
            <ac:cxnSpMk id="66" creationId="{E3315412-D0BA-74B3-6DE4-849E5A53C814}"/>
          </ac:cxnSpMkLst>
        </pc:cxnChg>
        <pc:cxnChg chg="mod">
          <ac:chgData name="Phillip Kaufman" userId="c001b2a046940d7c" providerId="LiveId" clId="{5CB25B10-5B1C-4017-B167-ED3104435743}" dt="2024-06-02T23:15:16.446" v="11843" actId="165"/>
          <ac:cxnSpMkLst>
            <pc:docMk/>
            <pc:sldMk cId="249331440" sldId="965"/>
            <ac:cxnSpMk id="67" creationId="{568C9D77-9A31-0858-4625-8835F7F6C25E}"/>
          </ac:cxnSpMkLst>
        </pc:cxnChg>
        <pc:cxnChg chg="mod">
          <ac:chgData name="Phillip Kaufman" userId="c001b2a046940d7c" providerId="LiveId" clId="{5CB25B10-5B1C-4017-B167-ED3104435743}" dt="2024-05-27T07:11:11.678" v="8381"/>
          <ac:cxnSpMkLst>
            <pc:docMk/>
            <pc:sldMk cId="249331440" sldId="965"/>
            <ac:cxnSpMk id="67" creationId="{75F8DC48-FEFB-5546-3657-1B81D930CCC5}"/>
          </ac:cxnSpMkLst>
        </pc:cxnChg>
        <pc:cxnChg chg="mod">
          <ac:chgData name="Phillip Kaufman" userId="c001b2a046940d7c" providerId="LiveId" clId="{5CB25B10-5B1C-4017-B167-ED3104435743}" dt="2024-05-27T07:11:11.678" v="8381"/>
          <ac:cxnSpMkLst>
            <pc:docMk/>
            <pc:sldMk cId="249331440" sldId="965"/>
            <ac:cxnSpMk id="68" creationId="{7B8EC037-62A0-FE0D-D339-C2A0AC822E53}"/>
          </ac:cxnSpMkLst>
        </pc:cxnChg>
        <pc:cxnChg chg="mod">
          <ac:chgData name="Phillip Kaufman" userId="c001b2a046940d7c" providerId="LiveId" clId="{5CB25B10-5B1C-4017-B167-ED3104435743}" dt="2024-06-02T23:15:16.446" v="11843" actId="165"/>
          <ac:cxnSpMkLst>
            <pc:docMk/>
            <pc:sldMk cId="249331440" sldId="965"/>
            <ac:cxnSpMk id="68" creationId="{C275F1F8-A92A-4BC4-4B70-7D362CCDC9F4}"/>
          </ac:cxnSpMkLst>
        </pc:cxnChg>
        <pc:cxnChg chg="mod">
          <ac:chgData name="Phillip Kaufman" userId="c001b2a046940d7c" providerId="LiveId" clId="{5CB25B10-5B1C-4017-B167-ED3104435743}" dt="2024-05-27T07:11:11.678" v="8381"/>
          <ac:cxnSpMkLst>
            <pc:docMk/>
            <pc:sldMk cId="249331440" sldId="965"/>
            <ac:cxnSpMk id="69" creationId="{3B50DE75-3878-6C6E-BF3D-E620A195CE90}"/>
          </ac:cxnSpMkLst>
        </pc:cxnChg>
        <pc:cxnChg chg="mod">
          <ac:chgData name="Phillip Kaufman" userId="c001b2a046940d7c" providerId="LiveId" clId="{5CB25B10-5B1C-4017-B167-ED3104435743}" dt="2024-06-02T23:15:16.446" v="11843" actId="165"/>
          <ac:cxnSpMkLst>
            <pc:docMk/>
            <pc:sldMk cId="249331440" sldId="965"/>
            <ac:cxnSpMk id="69" creationId="{4EBA53AF-DF2C-3D20-4834-421BD9F1DF5E}"/>
          </ac:cxnSpMkLst>
        </pc:cxnChg>
        <pc:cxnChg chg="mod">
          <ac:chgData name="Phillip Kaufman" userId="c001b2a046940d7c" providerId="LiveId" clId="{5CB25B10-5B1C-4017-B167-ED3104435743}" dt="2024-06-02T23:15:16.446" v="11843" actId="165"/>
          <ac:cxnSpMkLst>
            <pc:docMk/>
            <pc:sldMk cId="249331440" sldId="965"/>
            <ac:cxnSpMk id="70" creationId="{1B1C250E-7A70-C8BD-8563-487F1B21614D}"/>
          </ac:cxnSpMkLst>
        </pc:cxnChg>
        <pc:cxnChg chg="mod">
          <ac:chgData name="Phillip Kaufman" userId="c001b2a046940d7c" providerId="LiveId" clId="{5CB25B10-5B1C-4017-B167-ED3104435743}" dt="2024-05-27T07:11:11.678" v="8381"/>
          <ac:cxnSpMkLst>
            <pc:docMk/>
            <pc:sldMk cId="249331440" sldId="965"/>
            <ac:cxnSpMk id="70" creationId="{6AA272AE-2B7E-E950-ADF8-FE12935E7304}"/>
          </ac:cxnSpMkLst>
        </pc:cxnChg>
        <pc:cxnChg chg="mod">
          <ac:chgData name="Phillip Kaufman" userId="c001b2a046940d7c" providerId="LiveId" clId="{5CB25B10-5B1C-4017-B167-ED3104435743}" dt="2024-05-27T07:11:11.678" v="8381"/>
          <ac:cxnSpMkLst>
            <pc:docMk/>
            <pc:sldMk cId="249331440" sldId="965"/>
            <ac:cxnSpMk id="71" creationId="{0231D233-6EF8-5F81-E40E-F9038AE339AE}"/>
          </ac:cxnSpMkLst>
        </pc:cxnChg>
        <pc:cxnChg chg="mod">
          <ac:chgData name="Phillip Kaufman" userId="c001b2a046940d7c" providerId="LiveId" clId="{5CB25B10-5B1C-4017-B167-ED3104435743}" dt="2024-06-02T23:15:16.446" v="11843" actId="165"/>
          <ac:cxnSpMkLst>
            <pc:docMk/>
            <pc:sldMk cId="249331440" sldId="965"/>
            <ac:cxnSpMk id="71" creationId="{7164984E-1442-09B5-8DB8-A3709C914785}"/>
          </ac:cxnSpMkLst>
        </pc:cxnChg>
        <pc:cxnChg chg="mod">
          <ac:chgData name="Phillip Kaufman" userId="c001b2a046940d7c" providerId="LiveId" clId="{5CB25B10-5B1C-4017-B167-ED3104435743}" dt="2024-06-02T23:15:16.446" v="11843" actId="165"/>
          <ac:cxnSpMkLst>
            <pc:docMk/>
            <pc:sldMk cId="249331440" sldId="965"/>
            <ac:cxnSpMk id="72" creationId="{54053389-9633-DDB7-E223-DB57FEA3EB92}"/>
          </ac:cxnSpMkLst>
        </pc:cxnChg>
        <pc:cxnChg chg="mod">
          <ac:chgData name="Phillip Kaufman" userId="c001b2a046940d7c" providerId="LiveId" clId="{5CB25B10-5B1C-4017-B167-ED3104435743}" dt="2024-05-27T07:11:11.678" v="8381"/>
          <ac:cxnSpMkLst>
            <pc:docMk/>
            <pc:sldMk cId="249331440" sldId="965"/>
            <ac:cxnSpMk id="72" creationId="{5ECDBAF7-B247-98B3-B3B1-1963AC664A0D}"/>
          </ac:cxnSpMkLst>
        </pc:cxnChg>
        <pc:cxnChg chg="mod">
          <ac:chgData name="Phillip Kaufman" userId="c001b2a046940d7c" providerId="LiveId" clId="{5CB25B10-5B1C-4017-B167-ED3104435743}" dt="2024-05-27T07:11:11.678" v="8381"/>
          <ac:cxnSpMkLst>
            <pc:docMk/>
            <pc:sldMk cId="249331440" sldId="965"/>
            <ac:cxnSpMk id="73" creationId="{C5F71D1C-4F55-0000-04B1-16C774FB8A86}"/>
          </ac:cxnSpMkLst>
        </pc:cxnChg>
        <pc:cxnChg chg="mod">
          <ac:chgData name="Phillip Kaufman" userId="c001b2a046940d7c" providerId="LiveId" clId="{5CB25B10-5B1C-4017-B167-ED3104435743}" dt="2024-06-02T23:15:16.446" v="11843" actId="165"/>
          <ac:cxnSpMkLst>
            <pc:docMk/>
            <pc:sldMk cId="249331440" sldId="965"/>
            <ac:cxnSpMk id="73" creationId="{D5B9ABC5-3F50-CB45-5239-01A650A449E5}"/>
          </ac:cxnSpMkLst>
        </pc:cxnChg>
        <pc:cxnChg chg="mod">
          <ac:chgData name="Phillip Kaufman" userId="c001b2a046940d7c" providerId="LiveId" clId="{5CB25B10-5B1C-4017-B167-ED3104435743}" dt="2024-05-27T07:11:11.678" v="8381"/>
          <ac:cxnSpMkLst>
            <pc:docMk/>
            <pc:sldMk cId="249331440" sldId="965"/>
            <ac:cxnSpMk id="74" creationId="{7B3B88D2-C83D-99B6-53FD-8CFB69BD6051}"/>
          </ac:cxnSpMkLst>
        </pc:cxnChg>
        <pc:cxnChg chg="mod">
          <ac:chgData name="Phillip Kaufman" userId="c001b2a046940d7c" providerId="LiveId" clId="{5CB25B10-5B1C-4017-B167-ED3104435743}" dt="2024-06-02T23:15:16.446" v="11843" actId="165"/>
          <ac:cxnSpMkLst>
            <pc:docMk/>
            <pc:sldMk cId="249331440" sldId="965"/>
            <ac:cxnSpMk id="74" creationId="{F76A6E44-0B32-F339-863A-C77AD3BEF9D1}"/>
          </ac:cxnSpMkLst>
        </pc:cxnChg>
        <pc:cxnChg chg="mod">
          <ac:chgData name="Phillip Kaufman" userId="c001b2a046940d7c" providerId="LiveId" clId="{5CB25B10-5B1C-4017-B167-ED3104435743}" dt="2024-05-27T07:11:11.678" v="8381"/>
          <ac:cxnSpMkLst>
            <pc:docMk/>
            <pc:sldMk cId="249331440" sldId="965"/>
            <ac:cxnSpMk id="75" creationId="{0422A09E-A9C0-6C0B-2CCC-1492C8FC5869}"/>
          </ac:cxnSpMkLst>
        </pc:cxnChg>
        <pc:cxnChg chg="mod">
          <ac:chgData name="Phillip Kaufman" userId="c001b2a046940d7c" providerId="LiveId" clId="{5CB25B10-5B1C-4017-B167-ED3104435743}" dt="2024-06-02T23:15:16.446" v="11843" actId="165"/>
          <ac:cxnSpMkLst>
            <pc:docMk/>
            <pc:sldMk cId="249331440" sldId="965"/>
            <ac:cxnSpMk id="75" creationId="{0E057A8D-1E5A-A0EF-2D11-CAA013768DF7}"/>
          </ac:cxnSpMkLst>
        </pc:cxnChg>
        <pc:cxnChg chg="mod">
          <ac:chgData name="Phillip Kaufman" userId="c001b2a046940d7c" providerId="LiveId" clId="{5CB25B10-5B1C-4017-B167-ED3104435743}" dt="2024-06-02T23:15:16.446" v="11843" actId="165"/>
          <ac:cxnSpMkLst>
            <pc:docMk/>
            <pc:sldMk cId="249331440" sldId="965"/>
            <ac:cxnSpMk id="76" creationId="{548E304C-C083-D212-CC39-C7C42000F2BB}"/>
          </ac:cxnSpMkLst>
        </pc:cxnChg>
        <pc:cxnChg chg="mod">
          <ac:chgData name="Phillip Kaufman" userId="c001b2a046940d7c" providerId="LiveId" clId="{5CB25B10-5B1C-4017-B167-ED3104435743}" dt="2024-05-27T07:11:11.678" v="8381"/>
          <ac:cxnSpMkLst>
            <pc:docMk/>
            <pc:sldMk cId="249331440" sldId="965"/>
            <ac:cxnSpMk id="76" creationId="{7F486C30-BCBF-ABE0-4503-998892250F37}"/>
          </ac:cxnSpMkLst>
        </pc:cxnChg>
        <pc:cxnChg chg="mod">
          <ac:chgData name="Phillip Kaufman" userId="c001b2a046940d7c" providerId="LiveId" clId="{5CB25B10-5B1C-4017-B167-ED3104435743}" dt="2024-06-02T23:15:16.446" v="11843" actId="165"/>
          <ac:cxnSpMkLst>
            <pc:docMk/>
            <pc:sldMk cId="249331440" sldId="965"/>
            <ac:cxnSpMk id="77" creationId="{2081545E-0BCD-CC3B-4204-FCFCF85219C7}"/>
          </ac:cxnSpMkLst>
        </pc:cxnChg>
        <pc:cxnChg chg="mod">
          <ac:chgData name="Phillip Kaufman" userId="c001b2a046940d7c" providerId="LiveId" clId="{5CB25B10-5B1C-4017-B167-ED3104435743}" dt="2024-05-27T07:11:11.678" v="8381"/>
          <ac:cxnSpMkLst>
            <pc:docMk/>
            <pc:sldMk cId="249331440" sldId="965"/>
            <ac:cxnSpMk id="77" creationId="{5A9F1B79-4FA5-B6AA-D060-D7619518141F}"/>
          </ac:cxnSpMkLst>
        </pc:cxnChg>
        <pc:cxnChg chg="mod">
          <ac:chgData name="Phillip Kaufman" userId="c001b2a046940d7c" providerId="LiveId" clId="{5CB25B10-5B1C-4017-B167-ED3104435743}" dt="2024-06-02T23:15:16.446" v="11843" actId="165"/>
          <ac:cxnSpMkLst>
            <pc:docMk/>
            <pc:sldMk cId="249331440" sldId="965"/>
            <ac:cxnSpMk id="78" creationId="{79C30D5C-D12C-AC0D-DB18-593E853D5425}"/>
          </ac:cxnSpMkLst>
        </pc:cxnChg>
        <pc:cxnChg chg="mod">
          <ac:chgData name="Phillip Kaufman" userId="c001b2a046940d7c" providerId="LiveId" clId="{5CB25B10-5B1C-4017-B167-ED3104435743}" dt="2024-05-27T07:11:11.678" v="8381"/>
          <ac:cxnSpMkLst>
            <pc:docMk/>
            <pc:sldMk cId="249331440" sldId="965"/>
            <ac:cxnSpMk id="78" creationId="{BAFEB547-A555-D937-3178-D7E5B64DCA78}"/>
          </ac:cxnSpMkLst>
        </pc:cxnChg>
        <pc:cxnChg chg="mod">
          <ac:chgData name="Phillip Kaufman" userId="c001b2a046940d7c" providerId="LiveId" clId="{5CB25B10-5B1C-4017-B167-ED3104435743}" dt="2024-05-27T07:11:11.678" v="8381"/>
          <ac:cxnSpMkLst>
            <pc:docMk/>
            <pc:sldMk cId="249331440" sldId="965"/>
            <ac:cxnSpMk id="79" creationId="{0DCF2CD9-B8F0-26D8-DB29-42548774A783}"/>
          </ac:cxnSpMkLst>
        </pc:cxnChg>
        <pc:cxnChg chg="mod">
          <ac:chgData name="Phillip Kaufman" userId="c001b2a046940d7c" providerId="LiveId" clId="{5CB25B10-5B1C-4017-B167-ED3104435743}" dt="2024-06-02T23:15:16.446" v="11843" actId="165"/>
          <ac:cxnSpMkLst>
            <pc:docMk/>
            <pc:sldMk cId="249331440" sldId="965"/>
            <ac:cxnSpMk id="79" creationId="{3EEAF862-D026-43B8-56F2-2B7162DACF6F}"/>
          </ac:cxnSpMkLst>
        </pc:cxnChg>
        <pc:cxnChg chg="mod">
          <ac:chgData name="Phillip Kaufman" userId="c001b2a046940d7c" providerId="LiveId" clId="{5CB25B10-5B1C-4017-B167-ED3104435743}" dt="2024-05-27T07:11:11.678" v="8381"/>
          <ac:cxnSpMkLst>
            <pc:docMk/>
            <pc:sldMk cId="249331440" sldId="965"/>
            <ac:cxnSpMk id="80" creationId="{A07E00C2-0436-7610-DA2D-7E1D15EACCDC}"/>
          </ac:cxnSpMkLst>
        </pc:cxnChg>
        <pc:cxnChg chg="mod">
          <ac:chgData name="Phillip Kaufman" userId="c001b2a046940d7c" providerId="LiveId" clId="{5CB25B10-5B1C-4017-B167-ED3104435743}" dt="2024-06-02T23:15:16.446" v="11843" actId="165"/>
          <ac:cxnSpMkLst>
            <pc:docMk/>
            <pc:sldMk cId="249331440" sldId="965"/>
            <ac:cxnSpMk id="80" creationId="{BB328552-D456-739F-8639-8E0A34CA728C}"/>
          </ac:cxnSpMkLst>
        </pc:cxnChg>
        <pc:cxnChg chg="mod">
          <ac:chgData name="Phillip Kaufman" userId="c001b2a046940d7c" providerId="LiveId" clId="{5CB25B10-5B1C-4017-B167-ED3104435743}" dt="2024-05-27T07:11:11.678" v="8381"/>
          <ac:cxnSpMkLst>
            <pc:docMk/>
            <pc:sldMk cId="249331440" sldId="965"/>
            <ac:cxnSpMk id="81" creationId="{0C8383D2-809D-A5D2-942C-C7C6EA03D084}"/>
          </ac:cxnSpMkLst>
        </pc:cxnChg>
        <pc:cxnChg chg="mod">
          <ac:chgData name="Phillip Kaufman" userId="c001b2a046940d7c" providerId="LiveId" clId="{5CB25B10-5B1C-4017-B167-ED3104435743}" dt="2024-06-02T23:15:16.446" v="11843" actId="165"/>
          <ac:cxnSpMkLst>
            <pc:docMk/>
            <pc:sldMk cId="249331440" sldId="965"/>
            <ac:cxnSpMk id="81" creationId="{2BD73537-C4C0-4463-65D4-5A7FF95173ED}"/>
          </ac:cxnSpMkLst>
        </pc:cxnChg>
        <pc:cxnChg chg="mod">
          <ac:chgData name="Phillip Kaufman" userId="c001b2a046940d7c" providerId="LiveId" clId="{5CB25B10-5B1C-4017-B167-ED3104435743}" dt="2024-06-02T23:15:16.446" v="11843" actId="165"/>
          <ac:cxnSpMkLst>
            <pc:docMk/>
            <pc:sldMk cId="249331440" sldId="965"/>
            <ac:cxnSpMk id="82" creationId="{54418DCA-0CA5-61B3-F827-C621F0D322ED}"/>
          </ac:cxnSpMkLst>
        </pc:cxnChg>
        <pc:cxnChg chg="mod">
          <ac:chgData name="Phillip Kaufman" userId="c001b2a046940d7c" providerId="LiveId" clId="{5CB25B10-5B1C-4017-B167-ED3104435743}" dt="2024-05-27T07:11:11.678" v="8381"/>
          <ac:cxnSpMkLst>
            <pc:docMk/>
            <pc:sldMk cId="249331440" sldId="965"/>
            <ac:cxnSpMk id="82" creationId="{767F9C63-F50B-5E86-C9FE-D1AE4A030E8B}"/>
          </ac:cxnSpMkLst>
        </pc:cxnChg>
        <pc:cxnChg chg="mod">
          <ac:chgData name="Phillip Kaufman" userId="c001b2a046940d7c" providerId="LiveId" clId="{5CB25B10-5B1C-4017-B167-ED3104435743}" dt="2024-05-27T07:11:11.678" v="8381"/>
          <ac:cxnSpMkLst>
            <pc:docMk/>
            <pc:sldMk cId="249331440" sldId="965"/>
            <ac:cxnSpMk id="83" creationId="{5659E3B7-E57D-0A58-C329-439093DF3851}"/>
          </ac:cxnSpMkLst>
        </pc:cxnChg>
        <pc:cxnChg chg="mod">
          <ac:chgData name="Phillip Kaufman" userId="c001b2a046940d7c" providerId="LiveId" clId="{5CB25B10-5B1C-4017-B167-ED3104435743}" dt="2024-06-02T23:15:16.446" v="11843" actId="165"/>
          <ac:cxnSpMkLst>
            <pc:docMk/>
            <pc:sldMk cId="249331440" sldId="965"/>
            <ac:cxnSpMk id="83" creationId="{F329F87B-C1CA-057E-FB87-6FEC8DBC72BA}"/>
          </ac:cxnSpMkLst>
        </pc:cxnChg>
        <pc:cxnChg chg="mod">
          <ac:chgData name="Phillip Kaufman" userId="c001b2a046940d7c" providerId="LiveId" clId="{5CB25B10-5B1C-4017-B167-ED3104435743}" dt="2024-06-02T23:15:16.446" v="11843" actId="165"/>
          <ac:cxnSpMkLst>
            <pc:docMk/>
            <pc:sldMk cId="249331440" sldId="965"/>
            <ac:cxnSpMk id="84" creationId="{8EBB229F-C253-3872-93AB-66CB4B5680FF}"/>
          </ac:cxnSpMkLst>
        </pc:cxnChg>
        <pc:cxnChg chg="mod">
          <ac:chgData name="Phillip Kaufman" userId="c001b2a046940d7c" providerId="LiveId" clId="{5CB25B10-5B1C-4017-B167-ED3104435743}" dt="2024-05-27T07:11:11.678" v="8381"/>
          <ac:cxnSpMkLst>
            <pc:docMk/>
            <pc:sldMk cId="249331440" sldId="965"/>
            <ac:cxnSpMk id="84" creationId="{F5B0E926-554B-2AB3-93B9-97658963CFD3}"/>
          </ac:cxnSpMkLst>
        </pc:cxnChg>
        <pc:cxnChg chg="mod">
          <ac:chgData name="Phillip Kaufman" userId="c001b2a046940d7c" providerId="LiveId" clId="{5CB25B10-5B1C-4017-B167-ED3104435743}" dt="2024-05-27T07:11:11.678" v="8381"/>
          <ac:cxnSpMkLst>
            <pc:docMk/>
            <pc:sldMk cId="249331440" sldId="965"/>
            <ac:cxnSpMk id="85" creationId="{7B8BF60C-BAFA-5DF3-7A12-E346BF0AEB6B}"/>
          </ac:cxnSpMkLst>
        </pc:cxnChg>
        <pc:cxnChg chg="mod">
          <ac:chgData name="Phillip Kaufman" userId="c001b2a046940d7c" providerId="LiveId" clId="{5CB25B10-5B1C-4017-B167-ED3104435743}" dt="2024-06-02T23:15:16.446" v="11843" actId="165"/>
          <ac:cxnSpMkLst>
            <pc:docMk/>
            <pc:sldMk cId="249331440" sldId="965"/>
            <ac:cxnSpMk id="85" creationId="{95111A33-E7BE-9F01-0C06-FDEE1C18B46F}"/>
          </ac:cxnSpMkLst>
        </pc:cxnChg>
        <pc:cxnChg chg="mod">
          <ac:chgData name="Phillip Kaufman" userId="c001b2a046940d7c" providerId="LiveId" clId="{5CB25B10-5B1C-4017-B167-ED3104435743}" dt="2024-05-27T07:11:11.678" v="8381"/>
          <ac:cxnSpMkLst>
            <pc:docMk/>
            <pc:sldMk cId="249331440" sldId="965"/>
            <ac:cxnSpMk id="86" creationId="{0AD03197-B7A4-2B69-28E9-30447F90F7B6}"/>
          </ac:cxnSpMkLst>
        </pc:cxnChg>
        <pc:cxnChg chg="mod">
          <ac:chgData name="Phillip Kaufman" userId="c001b2a046940d7c" providerId="LiveId" clId="{5CB25B10-5B1C-4017-B167-ED3104435743}" dt="2024-06-02T23:15:16.446" v="11843" actId="165"/>
          <ac:cxnSpMkLst>
            <pc:docMk/>
            <pc:sldMk cId="249331440" sldId="965"/>
            <ac:cxnSpMk id="86" creationId="{8FE7DEF0-94A9-5A4F-1956-381C3D9A5317}"/>
          </ac:cxnSpMkLst>
        </pc:cxnChg>
        <pc:cxnChg chg="mod">
          <ac:chgData name="Phillip Kaufman" userId="c001b2a046940d7c" providerId="LiveId" clId="{5CB25B10-5B1C-4017-B167-ED3104435743}" dt="2024-06-02T23:15:16.446" v="11843" actId="165"/>
          <ac:cxnSpMkLst>
            <pc:docMk/>
            <pc:sldMk cId="249331440" sldId="965"/>
            <ac:cxnSpMk id="87" creationId="{59C0DF76-74E2-5058-72E1-E2DCF08D5D8F}"/>
          </ac:cxnSpMkLst>
        </pc:cxnChg>
        <pc:cxnChg chg="mod">
          <ac:chgData name="Phillip Kaufman" userId="c001b2a046940d7c" providerId="LiveId" clId="{5CB25B10-5B1C-4017-B167-ED3104435743}" dt="2024-05-27T07:11:11.678" v="8381"/>
          <ac:cxnSpMkLst>
            <pc:docMk/>
            <pc:sldMk cId="249331440" sldId="965"/>
            <ac:cxnSpMk id="87" creationId="{AE3EB139-BE69-1FEA-909C-0C45F865ACE5}"/>
          </ac:cxnSpMkLst>
        </pc:cxnChg>
        <pc:cxnChg chg="mod">
          <ac:chgData name="Phillip Kaufman" userId="c001b2a046940d7c" providerId="LiveId" clId="{5CB25B10-5B1C-4017-B167-ED3104435743}" dt="2024-06-02T23:15:16.446" v="11843" actId="165"/>
          <ac:cxnSpMkLst>
            <pc:docMk/>
            <pc:sldMk cId="249331440" sldId="965"/>
            <ac:cxnSpMk id="88" creationId="{64A8F903-5D67-2DA4-414D-A4AE6977495D}"/>
          </ac:cxnSpMkLst>
        </pc:cxnChg>
        <pc:cxnChg chg="mod">
          <ac:chgData name="Phillip Kaufman" userId="c001b2a046940d7c" providerId="LiveId" clId="{5CB25B10-5B1C-4017-B167-ED3104435743}" dt="2024-05-27T07:11:11.678" v="8381"/>
          <ac:cxnSpMkLst>
            <pc:docMk/>
            <pc:sldMk cId="249331440" sldId="965"/>
            <ac:cxnSpMk id="88" creationId="{969FFF21-670A-F9A3-A392-428F7A8C9A87}"/>
          </ac:cxnSpMkLst>
        </pc:cxnChg>
        <pc:cxnChg chg="mod">
          <ac:chgData name="Phillip Kaufman" userId="c001b2a046940d7c" providerId="LiveId" clId="{5CB25B10-5B1C-4017-B167-ED3104435743}" dt="2024-05-27T07:11:11.678" v="8381"/>
          <ac:cxnSpMkLst>
            <pc:docMk/>
            <pc:sldMk cId="249331440" sldId="965"/>
            <ac:cxnSpMk id="89" creationId="{1A280251-A007-F787-A35B-CAA2EDF80758}"/>
          </ac:cxnSpMkLst>
        </pc:cxnChg>
        <pc:cxnChg chg="mod">
          <ac:chgData name="Phillip Kaufman" userId="c001b2a046940d7c" providerId="LiveId" clId="{5CB25B10-5B1C-4017-B167-ED3104435743}" dt="2024-06-02T23:15:16.446" v="11843" actId="165"/>
          <ac:cxnSpMkLst>
            <pc:docMk/>
            <pc:sldMk cId="249331440" sldId="965"/>
            <ac:cxnSpMk id="89" creationId="{C45D709B-44A1-A3D5-E5B9-68991E441E1F}"/>
          </ac:cxnSpMkLst>
        </pc:cxnChg>
        <pc:cxnChg chg="mod">
          <ac:chgData name="Phillip Kaufman" userId="c001b2a046940d7c" providerId="LiveId" clId="{5CB25B10-5B1C-4017-B167-ED3104435743}" dt="2024-05-27T07:11:11.678" v="8381"/>
          <ac:cxnSpMkLst>
            <pc:docMk/>
            <pc:sldMk cId="249331440" sldId="965"/>
            <ac:cxnSpMk id="90" creationId="{5969E3C6-7B8C-E4F7-F8F1-51CCE14D395B}"/>
          </ac:cxnSpMkLst>
        </pc:cxnChg>
        <pc:cxnChg chg="mod">
          <ac:chgData name="Phillip Kaufman" userId="c001b2a046940d7c" providerId="LiveId" clId="{5CB25B10-5B1C-4017-B167-ED3104435743}" dt="2024-06-02T23:15:16.446" v="11843" actId="165"/>
          <ac:cxnSpMkLst>
            <pc:docMk/>
            <pc:sldMk cId="249331440" sldId="965"/>
            <ac:cxnSpMk id="90" creationId="{7BA4197B-166D-5150-1EE1-CD967D4FEE59}"/>
          </ac:cxnSpMkLst>
        </pc:cxnChg>
        <pc:cxnChg chg="mod">
          <ac:chgData name="Phillip Kaufman" userId="c001b2a046940d7c" providerId="LiveId" clId="{5CB25B10-5B1C-4017-B167-ED3104435743}" dt="2024-05-27T07:11:11.678" v="8381"/>
          <ac:cxnSpMkLst>
            <pc:docMk/>
            <pc:sldMk cId="249331440" sldId="965"/>
            <ac:cxnSpMk id="91" creationId="{566B77CF-EEDE-D62B-BD8C-AF1E43E042DF}"/>
          </ac:cxnSpMkLst>
        </pc:cxnChg>
        <pc:cxnChg chg="mod">
          <ac:chgData name="Phillip Kaufman" userId="c001b2a046940d7c" providerId="LiveId" clId="{5CB25B10-5B1C-4017-B167-ED3104435743}" dt="2024-06-02T23:15:16.446" v="11843" actId="165"/>
          <ac:cxnSpMkLst>
            <pc:docMk/>
            <pc:sldMk cId="249331440" sldId="965"/>
            <ac:cxnSpMk id="91" creationId="{B2FE8F53-8F51-9F62-4768-8EE1EB2941A9}"/>
          </ac:cxnSpMkLst>
        </pc:cxnChg>
        <pc:cxnChg chg="mod">
          <ac:chgData name="Phillip Kaufman" userId="c001b2a046940d7c" providerId="LiveId" clId="{5CB25B10-5B1C-4017-B167-ED3104435743}" dt="2024-06-02T23:15:16.446" v="11843" actId="165"/>
          <ac:cxnSpMkLst>
            <pc:docMk/>
            <pc:sldMk cId="249331440" sldId="965"/>
            <ac:cxnSpMk id="92" creationId="{DD61F11C-DA3D-9515-5029-7BA84A54EC92}"/>
          </ac:cxnSpMkLst>
        </pc:cxnChg>
        <pc:cxnChg chg="mod">
          <ac:chgData name="Phillip Kaufman" userId="c001b2a046940d7c" providerId="LiveId" clId="{5CB25B10-5B1C-4017-B167-ED3104435743}" dt="2024-05-27T07:11:11.678" v="8381"/>
          <ac:cxnSpMkLst>
            <pc:docMk/>
            <pc:sldMk cId="249331440" sldId="965"/>
            <ac:cxnSpMk id="92" creationId="{E1FB064C-5874-0904-691F-5763D02E7551}"/>
          </ac:cxnSpMkLst>
        </pc:cxnChg>
        <pc:cxnChg chg="mod">
          <ac:chgData name="Phillip Kaufman" userId="c001b2a046940d7c" providerId="LiveId" clId="{5CB25B10-5B1C-4017-B167-ED3104435743}" dt="2024-06-02T23:15:16.446" v="11843" actId="165"/>
          <ac:cxnSpMkLst>
            <pc:docMk/>
            <pc:sldMk cId="249331440" sldId="965"/>
            <ac:cxnSpMk id="93" creationId="{841E1F11-D983-8BED-66B5-410B7016A21A}"/>
          </ac:cxnSpMkLst>
        </pc:cxnChg>
        <pc:cxnChg chg="mod">
          <ac:chgData name="Phillip Kaufman" userId="c001b2a046940d7c" providerId="LiveId" clId="{5CB25B10-5B1C-4017-B167-ED3104435743}" dt="2024-05-27T07:11:11.678" v="8381"/>
          <ac:cxnSpMkLst>
            <pc:docMk/>
            <pc:sldMk cId="249331440" sldId="965"/>
            <ac:cxnSpMk id="93" creationId="{9090E87C-E1AB-79CA-525A-F5EC23AD3A35}"/>
          </ac:cxnSpMkLst>
        </pc:cxnChg>
        <pc:cxnChg chg="mod">
          <ac:chgData name="Phillip Kaufman" userId="c001b2a046940d7c" providerId="LiveId" clId="{5CB25B10-5B1C-4017-B167-ED3104435743}" dt="2024-05-27T07:11:11.678" v="8381"/>
          <ac:cxnSpMkLst>
            <pc:docMk/>
            <pc:sldMk cId="249331440" sldId="965"/>
            <ac:cxnSpMk id="94" creationId="{0A6A2E1D-C30D-960F-EA6A-3CF99C4E57FA}"/>
          </ac:cxnSpMkLst>
        </pc:cxnChg>
        <pc:cxnChg chg="mod">
          <ac:chgData name="Phillip Kaufman" userId="c001b2a046940d7c" providerId="LiveId" clId="{5CB25B10-5B1C-4017-B167-ED3104435743}" dt="2024-06-02T23:15:16.446" v="11843" actId="165"/>
          <ac:cxnSpMkLst>
            <pc:docMk/>
            <pc:sldMk cId="249331440" sldId="965"/>
            <ac:cxnSpMk id="94" creationId="{8D2A29BA-62EA-73AF-5277-580F392038D8}"/>
          </ac:cxnSpMkLst>
        </pc:cxnChg>
        <pc:cxnChg chg="mod">
          <ac:chgData name="Phillip Kaufman" userId="c001b2a046940d7c" providerId="LiveId" clId="{5CB25B10-5B1C-4017-B167-ED3104435743}" dt="2024-05-27T07:11:11.678" v="8381"/>
          <ac:cxnSpMkLst>
            <pc:docMk/>
            <pc:sldMk cId="249331440" sldId="965"/>
            <ac:cxnSpMk id="95" creationId="{54651553-6D4E-9B4F-9961-4F794E41FF04}"/>
          </ac:cxnSpMkLst>
        </pc:cxnChg>
        <pc:cxnChg chg="mod">
          <ac:chgData name="Phillip Kaufman" userId="c001b2a046940d7c" providerId="LiveId" clId="{5CB25B10-5B1C-4017-B167-ED3104435743}" dt="2024-05-27T07:11:11.678" v="8381"/>
          <ac:cxnSpMkLst>
            <pc:docMk/>
            <pc:sldMk cId="249331440" sldId="965"/>
            <ac:cxnSpMk id="96" creationId="{A3CBC460-7709-FA78-BAFD-E7D7E1E87E8F}"/>
          </ac:cxnSpMkLst>
        </pc:cxnChg>
        <pc:cxnChg chg="mod">
          <ac:chgData name="Phillip Kaufman" userId="c001b2a046940d7c" providerId="LiveId" clId="{5CB25B10-5B1C-4017-B167-ED3104435743}" dt="2024-06-02T23:54:58.557" v="12576" actId="165"/>
          <ac:cxnSpMkLst>
            <pc:docMk/>
            <pc:sldMk cId="249331440" sldId="965"/>
            <ac:cxnSpMk id="111" creationId="{9924EE27-1618-A022-E3FB-AED74459206D}"/>
          </ac:cxnSpMkLst>
        </pc:cxnChg>
        <pc:cxnChg chg="mod">
          <ac:chgData name="Phillip Kaufman" userId="c001b2a046940d7c" providerId="LiveId" clId="{5CB25B10-5B1C-4017-B167-ED3104435743}" dt="2024-06-02T23:54:58.557" v="12576" actId="165"/>
          <ac:cxnSpMkLst>
            <pc:docMk/>
            <pc:sldMk cId="249331440" sldId="965"/>
            <ac:cxnSpMk id="112" creationId="{6FF0C0F0-C438-BC62-0526-FC2D93E49924}"/>
          </ac:cxnSpMkLst>
        </pc:cxnChg>
        <pc:cxnChg chg="mod">
          <ac:chgData name="Phillip Kaufman" userId="c001b2a046940d7c" providerId="LiveId" clId="{5CB25B10-5B1C-4017-B167-ED3104435743}" dt="2024-06-02T23:54:58.557" v="12576" actId="165"/>
          <ac:cxnSpMkLst>
            <pc:docMk/>
            <pc:sldMk cId="249331440" sldId="965"/>
            <ac:cxnSpMk id="114" creationId="{A22C5753-FFA1-995C-6D4A-E8CC1C0EE9E1}"/>
          </ac:cxnSpMkLst>
        </pc:cxnChg>
        <pc:cxnChg chg="mod">
          <ac:chgData name="Phillip Kaufman" userId="c001b2a046940d7c" providerId="LiveId" clId="{5CB25B10-5B1C-4017-B167-ED3104435743}" dt="2024-06-02T23:54:58.557" v="12576" actId="165"/>
          <ac:cxnSpMkLst>
            <pc:docMk/>
            <pc:sldMk cId="249331440" sldId="965"/>
            <ac:cxnSpMk id="115" creationId="{74D445EC-5094-AF55-1EEC-6D9ACCB5157E}"/>
          </ac:cxnSpMkLst>
        </pc:cxnChg>
        <pc:cxnChg chg="mod">
          <ac:chgData name="Phillip Kaufman" userId="c001b2a046940d7c" providerId="LiveId" clId="{5CB25B10-5B1C-4017-B167-ED3104435743}" dt="2024-06-02T23:54:58.557" v="12576" actId="165"/>
          <ac:cxnSpMkLst>
            <pc:docMk/>
            <pc:sldMk cId="249331440" sldId="965"/>
            <ac:cxnSpMk id="116" creationId="{4183B1E5-8EE5-64E3-1350-61B1F8AC1A9E}"/>
          </ac:cxnSpMkLst>
        </pc:cxnChg>
        <pc:cxnChg chg="mod">
          <ac:chgData name="Phillip Kaufman" userId="c001b2a046940d7c" providerId="LiveId" clId="{5CB25B10-5B1C-4017-B167-ED3104435743}" dt="2024-06-02T23:54:58.557" v="12576" actId="165"/>
          <ac:cxnSpMkLst>
            <pc:docMk/>
            <pc:sldMk cId="249331440" sldId="965"/>
            <ac:cxnSpMk id="117" creationId="{953C4BBE-2910-F285-B62D-F19E8191C7CB}"/>
          </ac:cxnSpMkLst>
        </pc:cxnChg>
        <pc:cxnChg chg="mod">
          <ac:chgData name="Phillip Kaufman" userId="c001b2a046940d7c" providerId="LiveId" clId="{5CB25B10-5B1C-4017-B167-ED3104435743}" dt="2024-06-02T23:54:58.557" v="12576" actId="165"/>
          <ac:cxnSpMkLst>
            <pc:docMk/>
            <pc:sldMk cId="249331440" sldId="965"/>
            <ac:cxnSpMk id="118" creationId="{94D1C297-1D1C-F215-F33C-1DFDA31F7DAD}"/>
          </ac:cxnSpMkLst>
        </pc:cxnChg>
        <pc:cxnChg chg="mod">
          <ac:chgData name="Phillip Kaufman" userId="c001b2a046940d7c" providerId="LiveId" clId="{5CB25B10-5B1C-4017-B167-ED3104435743}" dt="2024-06-02T23:54:58.557" v="12576" actId="165"/>
          <ac:cxnSpMkLst>
            <pc:docMk/>
            <pc:sldMk cId="249331440" sldId="965"/>
            <ac:cxnSpMk id="119" creationId="{555BE163-4C53-9845-3773-DF2B34B119C8}"/>
          </ac:cxnSpMkLst>
        </pc:cxnChg>
        <pc:cxnChg chg="mod">
          <ac:chgData name="Phillip Kaufman" userId="c001b2a046940d7c" providerId="LiveId" clId="{5CB25B10-5B1C-4017-B167-ED3104435743}" dt="2024-06-02T23:54:58.557" v="12576" actId="165"/>
          <ac:cxnSpMkLst>
            <pc:docMk/>
            <pc:sldMk cId="249331440" sldId="965"/>
            <ac:cxnSpMk id="120" creationId="{4E002158-29F3-5E1C-D4BA-EF0F6D072B71}"/>
          </ac:cxnSpMkLst>
        </pc:cxnChg>
        <pc:cxnChg chg="mod">
          <ac:chgData name="Phillip Kaufman" userId="c001b2a046940d7c" providerId="LiveId" clId="{5CB25B10-5B1C-4017-B167-ED3104435743}" dt="2024-06-02T23:54:58.557" v="12576" actId="165"/>
          <ac:cxnSpMkLst>
            <pc:docMk/>
            <pc:sldMk cId="249331440" sldId="965"/>
            <ac:cxnSpMk id="121" creationId="{05194EC3-998D-A0EB-B518-4DBD2573D592}"/>
          </ac:cxnSpMkLst>
        </pc:cxnChg>
        <pc:cxnChg chg="mod">
          <ac:chgData name="Phillip Kaufman" userId="c001b2a046940d7c" providerId="LiveId" clId="{5CB25B10-5B1C-4017-B167-ED3104435743}" dt="2024-06-02T23:54:58.557" v="12576" actId="165"/>
          <ac:cxnSpMkLst>
            <pc:docMk/>
            <pc:sldMk cId="249331440" sldId="965"/>
            <ac:cxnSpMk id="122" creationId="{7E4D5E87-3033-F012-4519-96E32B80B9D3}"/>
          </ac:cxnSpMkLst>
        </pc:cxnChg>
        <pc:cxnChg chg="mod">
          <ac:chgData name="Phillip Kaufman" userId="c001b2a046940d7c" providerId="LiveId" clId="{5CB25B10-5B1C-4017-B167-ED3104435743}" dt="2024-06-02T23:54:58.557" v="12576" actId="165"/>
          <ac:cxnSpMkLst>
            <pc:docMk/>
            <pc:sldMk cId="249331440" sldId="965"/>
            <ac:cxnSpMk id="123" creationId="{456F97B0-2438-57FB-8446-5A10DC28A439}"/>
          </ac:cxnSpMkLst>
        </pc:cxnChg>
        <pc:cxnChg chg="mod">
          <ac:chgData name="Phillip Kaufman" userId="c001b2a046940d7c" providerId="LiveId" clId="{5CB25B10-5B1C-4017-B167-ED3104435743}" dt="2024-06-02T23:54:58.557" v="12576" actId="165"/>
          <ac:cxnSpMkLst>
            <pc:docMk/>
            <pc:sldMk cId="249331440" sldId="965"/>
            <ac:cxnSpMk id="124" creationId="{1121850F-820A-452A-6F37-3D55312452FD}"/>
          </ac:cxnSpMkLst>
        </pc:cxnChg>
        <pc:cxnChg chg="mod">
          <ac:chgData name="Phillip Kaufman" userId="c001b2a046940d7c" providerId="LiveId" clId="{5CB25B10-5B1C-4017-B167-ED3104435743}" dt="2024-06-02T23:54:58.557" v="12576" actId="165"/>
          <ac:cxnSpMkLst>
            <pc:docMk/>
            <pc:sldMk cId="249331440" sldId="965"/>
            <ac:cxnSpMk id="125" creationId="{5051A2A0-F6F7-4849-889A-6540D7854B8A}"/>
          </ac:cxnSpMkLst>
        </pc:cxnChg>
        <pc:cxnChg chg="mod">
          <ac:chgData name="Phillip Kaufman" userId="c001b2a046940d7c" providerId="LiveId" clId="{5CB25B10-5B1C-4017-B167-ED3104435743}" dt="2024-06-02T23:54:58.557" v="12576" actId="165"/>
          <ac:cxnSpMkLst>
            <pc:docMk/>
            <pc:sldMk cId="249331440" sldId="965"/>
            <ac:cxnSpMk id="126" creationId="{0F31DBFA-5E44-2E28-DF72-C2411A3844D2}"/>
          </ac:cxnSpMkLst>
        </pc:cxnChg>
        <pc:cxnChg chg="mod">
          <ac:chgData name="Phillip Kaufman" userId="c001b2a046940d7c" providerId="LiveId" clId="{5CB25B10-5B1C-4017-B167-ED3104435743}" dt="2024-06-02T23:54:58.557" v="12576" actId="165"/>
          <ac:cxnSpMkLst>
            <pc:docMk/>
            <pc:sldMk cId="249331440" sldId="965"/>
            <ac:cxnSpMk id="127" creationId="{362AC2A8-3A9F-45B6-4AE3-37F2E1E2FA82}"/>
          </ac:cxnSpMkLst>
        </pc:cxnChg>
        <pc:cxnChg chg="mod">
          <ac:chgData name="Phillip Kaufman" userId="c001b2a046940d7c" providerId="LiveId" clId="{5CB25B10-5B1C-4017-B167-ED3104435743}" dt="2024-06-02T23:54:58.557" v="12576" actId="165"/>
          <ac:cxnSpMkLst>
            <pc:docMk/>
            <pc:sldMk cId="249331440" sldId="965"/>
            <ac:cxnSpMk id="128" creationId="{33B50EC1-CDDA-2D2C-C84C-8856FFC37B91}"/>
          </ac:cxnSpMkLst>
        </pc:cxnChg>
        <pc:cxnChg chg="mod">
          <ac:chgData name="Phillip Kaufman" userId="c001b2a046940d7c" providerId="LiveId" clId="{5CB25B10-5B1C-4017-B167-ED3104435743}" dt="2024-06-02T23:54:58.557" v="12576" actId="165"/>
          <ac:cxnSpMkLst>
            <pc:docMk/>
            <pc:sldMk cId="249331440" sldId="965"/>
            <ac:cxnSpMk id="129" creationId="{841A0529-7CDE-4683-C496-3A3A494C91B4}"/>
          </ac:cxnSpMkLst>
        </pc:cxnChg>
        <pc:cxnChg chg="mod">
          <ac:chgData name="Phillip Kaufman" userId="c001b2a046940d7c" providerId="LiveId" clId="{5CB25B10-5B1C-4017-B167-ED3104435743}" dt="2024-06-02T23:54:58.557" v="12576" actId="165"/>
          <ac:cxnSpMkLst>
            <pc:docMk/>
            <pc:sldMk cId="249331440" sldId="965"/>
            <ac:cxnSpMk id="130" creationId="{357BD4E0-E248-1283-D964-9931970B8FDC}"/>
          </ac:cxnSpMkLst>
        </pc:cxnChg>
        <pc:cxnChg chg="mod">
          <ac:chgData name="Phillip Kaufman" userId="c001b2a046940d7c" providerId="LiveId" clId="{5CB25B10-5B1C-4017-B167-ED3104435743}" dt="2024-06-02T23:54:58.557" v="12576" actId="165"/>
          <ac:cxnSpMkLst>
            <pc:docMk/>
            <pc:sldMk cId="249331440" sldId="965"/>
            <ac:cxnSpMk id="131" creationId="{E4F64A99-6641-A9B2-22F2-619F5CEFD101}"/>
          </ac:cxnSpMkLst>
        </pc:cxnChg>
        <pc:cxnChg chg="mod">
          <ac:chgData name="Phillip Kaufman" userId="c001b2a046940d7c" providerId="LiveId" clId="{5CB25B10-5B1C-4017-B167-ED3104435743}" dt="2024-06-02T23:54:58.557" v="12576" actId="165"/>
          <ac:cxnSpMkLst>
            <pc:docMk/>
            <pc:sldMk cId="249331440" sldId="965"/>
            <ac:cxnSpMk id="132" creationId="{A51B97B6-AAAB-4B34-E864-4074389564B7}"/>
          </ac:cxnSpMkLst>
        </pc:cxnChg>
        <pc:cxnChg chg="mod">
          <ac:chgData name="Phillip Kaufman" userId="c001b2a046940d7c" providerId="LiveId" clId="{5CB25B10-5B1C-4017-B167-ED3104435743}" dt="2024-06-02T23:54:58.557" v="12576" actId="165"/>
          <ac:cxnSpMkLst>
            <pc:docMk/>
            <pc:sldMk cId="249331440" sldId="965"/>
            <ac:cxnSpMk id="133" creationId="{32DA3596-CB10-FD09-0F3F-BDA7B362BEB1}"/>
          </ac:cxnSpMkLst>
        </pc:cxnChg>
        <pc:cxnChg chg="mod">
          <ac:chgData name="Phillip Kaufman" userId="c001b2a046940d7c" providerId="LiveId" clId="{5CB25B10-5B1C-4017-B167-ED3104435743}" dt="2024-06-02T23:54:58.557" v="12576" actId="165"/>
          <ac:cxnSpMkLst>
            <pc:docMk/>
            <pc:sldMk cId="249331440" sldId="965"/>
            <ac:cxnSpMk id="134" creationId="{624470B4-2CC2-577B-19A3-1BD772117D0F}"/>
          </ac:cxnSpMkLst>
        </pc:cxnChg>
        <pc:cxnChg chg="mod">
          <ac:chgData name="Phillip Kaufman" userId="c001b2a046940d7c" providerId="LiveId" clId="{5CB25B10-5B1C-4017-B167-ED3104435743}" dt="2024-06-02T23:54:58.557" v="12576" actId="165"/>
          <ac:cxnSpMkLst>
            <pc:docMk/>
            <pc:sldMk cId="249331440" sldId="965"/>
            <ac:cxnSpMk id="135" creationId="{91CEA1CE-3671-60FC-FC99-E6D26F7E741F}"/>
          </ac:cxnSpMkLst>
        </pc:cxnChg>
        <pc:cxnChg chg="mod">
          <ac:chgData name="Phillip Kaufman" userId="c001b2a046940d7c" providerId="LiveId" clId="{5CB25B10-5B1C-4017-B167-ED3104435743}" dt="2024-06-02T23:54:58.557" v="12576" actId="165"/>
          <ac:cxnSpMkLst>
            <pc:docMk/>
            <pc:sldMk cId="249331440" sldId="965"/>
            <ac:cxnSpMk id="136" creationId="{D56D7DEE-175E-AD71-9B54-51F9188712D4}"/>
          </ac:cxnSpMkLst>
        </pc:cxnChg>
        <pc:cxnChg chg="mod">
          <ac:chgData name="Phillip Kaufman" userId="c001b2a046940d7c" providerId="LiveId" clId="{5CB25B10-5B1C-4017-B167-ED3104435743}" dt="2024-06-02T23:54:58.557" v="12576" actId="165"/>
          <ac:cxnSpMkLst>
            <pc:docMk/>
            <pc:sldMk cId="249331440" sldId="965"/>
            <ac:cxnSpMk id="137" creationId="{007A4437-A231-310A-47E4-D7C595E47EEF}"/>
          </ac:cxnSpMkLst>
        </pc:cxnChg>
        <pc:cxnChg chg="mod">
          <ac:chgData name="Phillip Kaufman" userId="c001b2a046940d7c" providerId="LiveId" clId="{5CB25B10-5B1C-4017-B167-ED3104435743}" dt="2024-06-02T23:54:58.557" v="12576" actId="165"/>
          <ac:cxnSpMkLst>
            <pc:docMk/>
            <pc:sldMk cId="249331440" sldId="965"/>
            <ac:cxnSpMk id="138" creationId="{34FF48F2-50F2-C86E-DA02-E64CCC4F0162}"/>
          </ac:cxnSpMkLst>
        </pc:cxnChg>
        <pc:cxnChg chg="mod">
          <ac:chgData name="Phillip Kaufman" userId="c001b2a046940d7c" providerId="LiveId" clId="{5CB25B10-5B1C-4017-B167-ED3104435743}" dt="2024-06-02T23:54:58.557" v="12576" actId="165"/>
          <ac:cxnSpMkLst>
            <pc:docMk/>
            <pc:sldMk cId="249331440" sldId="965"/>
            <ac:cxnSpMk id="139" creationId="{E7F78BC3-FC7E-BB6A-A928-E11C920FC07C}"/>
          </ac:cxnSpMkLst>
        </pc:cxnChg>
        <pc:cxnChg chg="mod">
          <ac:chgData name="Phillip Kaufman" userId="c001b2a046940d7c" providerId="LiveId" clId="{5CB25B10-5B1C-4017-B167-ED3104435743}" dt="2024-06-02T23:54:58.557" v="12576" actId="165"/>
          <ac:cxnSpMkLst>
            <pc:docMk/>
            <pc:sldMk cId="249331440" sldId="965"/>
            <ac:cxnSpMk id="140" creationId="{E6A10583-1C4F-7271-60DB-BFE6ED410E7D}"/>
          </ac:cxnSpMkLst>
        </pc:cxnChg>
        <pc:cxnChg chg="mod">
          <ac:chgData name="Phillip Kaufman" userId="c001b2a046940d7c" providerId="LiveId" clId="{5CB25B10-5B1C-4017-B167-ED3104435743}" dt="2024-06-02T23:54:58.557" v="12576" actId="165"/>
          <ac:cxnSpMkLst>
            <pc:docMk/>
            <pc:sldMk cId="249331440" sldId="965"/>
            <ac:cxnSpMk id="141" creationId="{66C2E8CF-9F41-95EF-538A-B526FDE0FF19}"/>
          </ac:cxnSpMkLst>
        </pc:cxnChg>
        <pc:cxnChg chg="mod">
          <ac:chgData name="Phillip Kaufman" userId="c001b2a046940d7c" providerId="LiveId" clId="{5CB25B10-5B1C-4017-B167-ED3104435743}" dt="2024-06-02T23:54:58.557" v="12576" actId="165"/>
          <ac:cxnSpMkLst>
            <pc:docMk/>
            <pc:sldMk cId="249331440" sldId="965"/>
            <ac:cxnSpMk id="142" creationId="{5F979D7F-972F-E90D-FC90-288CCC7299BB}"/>
          </ac:cxnSpMkLst>
        </pc:cxnChg>
        <pc:cxnChg chg="mod">
          <ac:chgData name="Phillip Kaufman" userId="c001b2a046940d7c" providerId="LiveId" clId="{5CB25B10-5B1C-4017-B167-ED3104435743}" dt="2024-06-02T23:54:58.557" v="12576" actId="165"/>
          <ac:cxnSpMkLst>
            <pc:docMk/>
            <pc:sldMk cId="249331440" sldId="965"/>
            <ac:cxnSpMk id="143" creationId="{C586E6E2-21DF-D69B-35E4-4E77424F4CC1}"/>
          </ac:cxnSpMkLst>
        </pc:cxnChg>
        <pc:cxnChg chg="mod">
          <ac:chgData name="Phillip Kaufman" userId="c001b2a046940d7c" providerId="LiveId" clId="{5CB25B10-5B1C-4017-B167-ED3104435743}" dt="2024-06-02T23:54:58.557" v="12576" actId="165"/>
          <ac:cxnSpMkLst>
            <pc:docMk/>
            <pc:sldMk cId="249331440" sldId="965"/>
            <ac:cxnSpMk id="144" creationId="{4E564794-F04D-E301-4438-DDA85E9407DD}"/>
          </ac:cxnSpMkLst>
        </pc:cxnChg>
        <pc:cxnChg chg="mod">
          <ac:chgData name="Phillip Kaufman" userId="c001b2a046940d7c" providerId="LiveId" clId="{5CB25B10-5B1C-4017-B167-ED3104435743}" dt="2024-06-02T23:54:58.557" v="12576" actId="165"/>
          <ac:cxnSpMkLst>
            <pc:docMk/>
            <pc:sldMk cId="249331440" sldId="965"/>
            <ac:cxnSpMk id="145" creationId="{0F3E427E-070C-A352-C14C-806905B77C12}"/>
          </ac:cxnSpMkLst>
        </pc:cxnChg>
        <pc:cxnChg chg="mod">
          <ac:chgData name="Phillip Kaufman" userId="c001b2a046940d7c" providerId="LiveId" clId="{5CB25B10-5B1C-4017-B167-ED3104435743}" dt="2024-06-02T23:20:11.425" v="11933" actId="571"/>
          <ac:cxnSpMkLst>
            <pc:docMk/>
            <pc:sldMk cId="249331440" sldId="965"/>
            <ac:cxnSpMk id="164" creationId="{38E22235-F0F1-0F77-F167-46D465388AB8}"/>
          </ac:cxnSpMkLst>
        </pc:cxnChg>
        <pc:cxnChg chg="mod">
          <ac:chgData name="Phillip Kaufman" userId="c001b2a046940d7c" providerId="LiveId" clId="{5CB25B10-5B1C-4017-B167-ED3104435743}" dt="2024-06-02T23:20:11.425" v="11933" actId="571"/>
          <ac:cxnSpMkLst>
            <pc:docMk/>
            <pc:sldMk cId="249331440" sldId="965"/>
            <ac:cxnSpMk id="165" creationId="{DD2F2B69-B574-32BF-99D3-3578C421003B}"/>
          </ac:cxnSpMkLst>
        </pc:cxnChg>
      </pc:sldChg>
      <pc:sldChg chg="add del ord">
        <pc:chgData name="Phillip Kaufman" userId="c001b2a046940d7c" providerId="LiveId" clId="{5CB25B10-5B1C-4017-B167-ED3104435743}" dt="2024-05-14T03:14:53.039" v="38" actId="2890"/>
        <pc:sldMkLst>
          <pc:docMk/>
          <pc:sldMk cId="755425513" sldId="965"/>
        </pc:sldMkLst>
      </pc:sldChg>
      <pc:sldChg chg="add del">
        <pc:chgData name="Phillip Kaufman" userId="c001b2a046940d7c" providerId="LiveId" clId="{5CB25B10-5B1C-4017-B167-ED3104435743}" dt="2024-05-14T03:14:33.859" v="33" actId="47"/>
        <pc:sldMkLst>
          <pc:docMk/>
          <pc:sldMk cId="3659029995" sldId="965"/>
        </pc:sldMkLst>
      </pc:sldChg>
      <pc:sldChg chg="addSp delSp modSp add mod ord">
        <pc:chgData name="Phillip Kaufman" userId="c001b2a046940d7c" providerId="LiveId" clId="{5CB25B10-5B1C-4017-B167-ED3104435743}" dt="2024-06-04T06:58:07.307" v="13774" actId="165"/>
        <pc:sldMkLst>
          <pc:docMk/>
          <pc:sldMk cId="580835950" sldId="966"/>
        </pc:sldMkLst>
        <pc:spChg chg="del">
          <ac:chgData name="Phillip Kaufman" userId="c001b2a046940d7c" providerId="LiveId" clId="{5CB25B10-5B1C-4017-B167-ED3104435743}" dt="2024-05-19T23:23:12.306" v="2887" actId="478"/>
          <ac:spMkLst>
            <pc:docMk/>
            <pc:sldMk cId="580835950" sldId="966"/>
            <ac:spMk id="4" creationId="{3B424E0E-78C0-ECDC-4B64-25F8BE986C85}"/>
          </ac:spMkLst>
        </pc:spChg>
        <pc:spChg chg="mod">
          <ac:chgData name="Phillip Kaufman" userId="c001b2a046940d7c" providerId="LiveId" clId="{5CB25B10-5B1C-4017-B167-ED3104435743}" dt="2024-05-23T05:01:21.781" v="6109" actId="1076"/>
          <ac:spMkLst>
            <pc:docMk/>
            <pc:sldMk cId="580835950" sldId="966"/>
            <ac:spMk id="8" creationId="{682FFE77-826D-8979-6044-DE5B24FBDD3F}"/>
          </ac:spMkLst>
        </pc:spChg>
        <pc:spChg chg="add mod">
          <ac:chgData name="Phillip Kaufman" userId="c001b2a046940d7c" providerId="LiveId" clId="{5CB25B10-5B1C-4017-B167-ED3104435743}" dt="2024-05-23T05:01:21.781" v="6109" actId="1076"/>
          <ac:spMkLst>
            <pc:docMk/>
            <pc:sldMk cId="580835950" sldId="966"/>
            <ac:spMk id="10" creationId="{8D14EC47-6F34-B146-11C4-189E5DD35435}"/>
          </ac:spMkLst>
        </pc:spChg>
        <pc:spChg chg="del">
          <ac:chgData name="Phillip Kaufman" userId="c001b2a046940d7c" providerId="LiveId" clId="{5CB25B10-5B1C-4017-B167-ED3104435743}" dt="2024-05-16T19:49:22.537" v="2516" actId="478"/>
          <ac:spMkLst>
            <pc:docMk/>
            <pc:sldMk cId="580835950" sldId="966"/>
            <ac:spMk id="13" creationId="{01FFB494-E5D9-354E-3F36-788A5E3134D3}"/>
          </ac:spMkLst>
        </pc:spChg>
        <pc:spChg chg="del">
          <ac:chgData name="Phillip Kaufman" userId="c001b2a046940d7c" providerId="LiveId" clId="{5CB25B10-5B1C-4017-B167-ED3104435743}" dt="2024-05-16T19:49:20.503" v="2515" actId="478"/>
          <ac:spMkLst>
            <pc:docMk/>
            <pc:sldMk cId="580835950" sldId="966"/>
            <ac:spMk id="14" creationId="{FD36E7DE-D741-3167-9487-9288DB75B919}"/>
          </ac:spMkLst>
        </pc:spChg>
        <pc:spChg chg="del">
          <ac:chgData name="Phillip Kaufman" userId="c001b2a046940d7c" providerId="LiveId" clId="{5CB25B10-5B1C-4017-B167-ED3104435743}" dt="2024-05-16T19:49:24.044" v="2517" actId="478"/>
          <ac:spMkLst>
            <pc:docMk/>
            <pc:sldMk cId="580835950" sldId="966"/>
            <ac:spMk id="15" creationId="{2D3B178A-4D7E-05A8-9760-113B8EB4D051}"/>
          </ac:spMkLst>
        </pc:spChg>
        <pc:spChg chg="mod">
          <ac:chgData name="Phillip Kaufman" userId="c001b2a046940d7c" providerId="LiveId" clId="{5CB25B10-5B1C-4017-B167-ED3104435743}" dt="2024-06-03T00:57:17.465" v="13099"/>
          <ac:spMkLst>
            <pc:docMk/>
            <pc:sldMk cId="580835950" sldId="966"/>
            <ac:spMk id="15" creationId="{D3465AA4-3BDC-0F74-375A-0A62179199E4}"/>
          </ac:spMkLst>
        </pc:spChg>
        <pc:spChg chg="del">
          <ac:chgData name="Phillip Kaufman" userId="c001b2a046940d7c" providerId="LiveId" clId="{5CB25B10-5B1C-4017-B167-ED3104435743}" dt="2024-05-16T19:49:20.503" v="2515" actId="478"/>
          <ac:spMkLst>
            <pc:docMk/>
            <pc:sldMk cId="580835950" sldId="966"/>
            <ac:spMk id="16" creationId="{335FABC0-4EEE-52FA-CA98-3A64C14EB575}"/>
          </ac:spMkLst>
        </pc:spChg>
        <pc:spChg chg="mod">
          <ac:chgData name="Phillip Kaufman" userId="c001b2a046940d7c" providerId="LiveId" clId="{5CB25B10-5B1C-4017-B167-ED3104435743}" dt="2024-06-03T00:57:17.465" v="13099"/>
          <ac:spMkLst>
            <pc:docMk/>
            <pc:sldMk cId="580835950" sldId="966"/>
            <ac:spMk id="16" creationId="{C878FC4C-5824-C319-7451-F957C1638642}"/>
          </ac:spMkLst>
        </pc:spChg>
        <pc:spChg chg="mod">
          <ac:chgData name="Phillip Kaufman" userId="c001b2a046940d7c" providerId="LiveId" clId="{5CB25B10-5B1C-4017-B167-ED3104435743}" dt="2024-06-03T00:57:17.465" v="13099"/>
          <ac:spMkLst>
            <pc:docMk/>
            <pc:sldMk cId="580835950" sldId="966"/>
            <ac:spMk id="17" creationId="{5A23CF78-C27E-F421-4DD4-738317CCA45A}"/>
          </ac:spMkLst>
        </pc:spChg>
        <pc:spChg chg="mod">
          <ac:chgData name="Phillip Kaufman" userId="c001b2a046940d7c" providerId="LiveId" clId="{5CB25B10-5B1C-4017-B167-ED3104435743}" dt="2024-06-03T00:57:17.465" v="13099"/>
          <ac:spMkLst>
            <pc:docMk/>
            <pc:sldMk cId="580835950" sldId="966"/>
            <ac:spMk id="18" creationId="{C1C75B9F-F451-1FE3-45AD-E3892FB75965}"/>
          </ac:spMkLst>
        </pc:spChg>
        <pc:spChg chg="del">
          <ac:chgData name="Phillip Kaufman" userId="c001b2a046940d7c" providerId="LiveId" clId="{5CB25B10-5B1C-4017-B167-ED3104435743}" dt="2024-05-16T19:49:28.687" v="2520" actId="478"/>
          <ac:spMkLst>
            <pc:docMk/>
            <pc:sldMk cId="580835950" sldId="966"/>
            <ac:spMk id="19" creationId="{1176941B-C7C2-536C-408F-9BEE9DFA0927}"/>
          </ac:spMkLst>
        </pc:spChg>
        <pc:spChg chg="mod">
          <ac:chgData name="Phillip Kaufman" userId="c001b2a046940d7c" providerId="LiveId" clId="{5CB25B10-5B1C-4017-B167-ED3104435743}" dt="2024-06-03T00:57:17.465" v="13099"/>
          <ac:spMkLst>
            <pc:docMk/>
            <pc:sldMk cId="580835950" sldId="966"/>
            <ac:spMk id="21" creationId="{D17FB3BA-5D24-07F6-C010-FA6854746223}"/>
          </ac:spMkLst>
        </pc:spChg>
        <pc:spChg chg="mod">
          <ac:chgData name="Phillip Kaufman" userId="c001b2a046940d7c" providerId="LiveId" clId="{5CB25B10-5B1C-4017-B167-ED3104435743}" dt="2024-06-03T00:57:17.465" v="13099"/>
          <ac:spMkLst>
            <pc:docMk/>
            <pc:sldMk cId="580835950" sldId="966"/>
            <ac:spMk id="22" creationId="{F87FCF38-799D-6710-06F7-62C994072AFC}"/>
          </ac:spMkLst>
        </pc:spChg>
        <pc:spChg chg="mod">
          <ac:chgData name="Phillip Kaufman" userId="c001b2a046940d7c" providerId="LiveId" clId="{5CB25B10-5B1C-4017-B167-ED3104435743}" dt="2024-06-03T00:57:17.465" v="13099"/>
          <ac:spMkLst>
            <pc:docMk/>
            <pc:sldMk cId="580835950" sldId="966"/>
            <ac:spMk id="23" creationId="{44FF0753-2EEB-FEB1-0F50-5B38C57F1094}"/>
          </ac:spMkLst>
        </pc:spChg>
        <pc:spChg chg="mod">
          <ac:chgData name="Phillip Kaufman" userId="c001b2a046940d7c" providerId="LiveId" clId="{5CB25B10-5B1C-4017-B167-ED3104435743}" dt="2024-06-03T00:57:17.465" v="13099"/>
          <ac:spMkLst>
            <pc:docMk/>
            <pc:sldMk cId="580835950" sldId="966"/>
            <ac:spMk id="25" creationId="{7AB21506-5C6F-3807-C11A-D1E0020FC1A1}"/>
          </ac:spMkLst>
        </pc:spChg>
        <pc:spChg chg="mod">
          <ac:chgData name="Phillip Kaufman" userId="c001b2a046940d7c" providerId="LiveId" clId="{5CB25B10-5B1C-4017-B167-ED3104435743}" dt="2024-06-03T00:57:17.465" v="13099"/>
          <ac:spMkLst>
            <pc:docMk/>
            <pc:sldMk cId="580835950" sldId="966"/>
            <ac:spMk id="26" creationId="{E5C6B54A-C514-6E27-62B3-9F7D8E14A10D}"/>
          </ac:spMkLst>
        </pc:spChg>
        <pc:spChg chg="mod">
          <ac:chgData name="Phillip Kaufman" userId="c001b2a046940d7c" providerId="LiveId" clId="{5CB25B10-5B1C-4017-B167-ED3104435743}" dt="2024-06-03T00:57:17.465" v="13099"/>
          <ac:spMkLst>
            <pc:docMk/>
            <pc:sldMk cId="580835950" sldId="966"/>
            <ac:spMk id="29" creationId="{94BDE7E4-D989-1A4D-A872-5E6AA4A00C64}"/>
          </ac:spMkLst>
        </pc:spChg>
        <pc:spChg chg="mod">
          <ac:chgData name="Phillip Kaufman" userId="c001b2a046940d7c" providerId="LiveId" clId="{5CB25B10-5B1C-4017-B167-ED3104435743}" dt="2024-05-21T01:34:46.374" v="4160"/>
          <ac:spMkLst>
            <pc:docMk/>
            <pc:sldMk cId="580835950" sldId="966"/>
            <ac:spMk id="43" creationId="{4E48B6F9-FCFA-BDCA-F9A5-A5974F1DA364}"/>
          </ac:spMkLst>
        </pc:spChg>
        <pc:spChg chg="mod">
          <ac:chgData name="Phillip Kaufman" userId="c001b2a046940d7c" providerId="LiveId" clId="{5CB25B10-5B1C-4017-B167-ED3104435743}" dt="2024-05-21T04:04:01.627" v="5150" actId="571"/>
          <ac:spMkLst>
            <pc:docMk/>
            <pc:sldMk cId="580835950" sldId="966"/>
            <ac:spMk id="43" creationId="{6628F7CF-20FD-A853-8640-4F7BA743A289}"/>
          </ac:spMkLst>
        </pc:spChg>
        <pc:spChg chg="mod">
          <ac:chgData name="Phillip Kaufman" userId="c001b2a046940d7c" providerId="LiveId" clId="{5CB25B10-5B1C-4017-B167-ED3104435743}" dt="2024-05-21T01:34:46.374" v="4160"/>
          <ac:spMkLst>
            <pc:docMk/>
            <pc:sldMk cId="580835950" sldId="966"/>
            <ac:spMk id="44" creationId="{A07F202F-B25E-BCA5-F024-B3B45B96D72F}"/>
          </ac:spMkLst>
        </pc:spChg>
        <pc:spChg chg="mod">
          <ac:chgData name="Phillip Kaufman" userId="c001b2a046940d7c" providerId="LiveId" clId="{5CB25B10-5B1C-4017-B167-ED3104435743}" dt="2024-05-21T04:04:01.627" v="5150" actId="571"/>
          <ac:spMkLst>
            <pc:docMk/>
            <pc:sldMk cId="580835950" sldId="966"/>
            <ac:spMk id="44" creationId="{E40B6E15-5713-02C5-5784-5D586CD5B921}"/>
          </ac:spMkLst>
        </pc:spChg>
        <pc:spChg chg="mod">
          <ac:chgData name="Phillip Kaufman" userId="c001b2a046940d7c" providerId="LiveId" clId="{5CB25B10-5B1C-4017-B167-ED3104435743}" dt="2024-05-27T07:20:34.944" v="8507"/>
          <ac:spMkLst>
            <pc:docMk/>
            <pc:sldMk cId="580835950" sldId="966"/>
            <ac:spMk id="47" creationId="{5567B1E5-6086-4E65-905F-8AF57A96D02C}"/>
          </ac:spMkLst>
        </pc:spChg>
        <pc:spChg chg="mod">
          <ac:chgData name="Phillip Kaufman" userId="c001b2a046940d7c" providerId="LiveId" clId="{5CB25B10-5B1C-4017-B167-ED3104435743}" dt="2024-05-27T07:20:34.944" v="8507"/>
          <ac:spMkLst>
            <pc:docMk/>
            <pc:sldMk cId="580835950" sldId="966"/>
            <ac:spMk id="48" creationId="{991A22F5-7D4F-4751-88D2-F685F0FE69C3}"/>
          </ac:spMkLst>
        </pc:spChg>
        <pc:spChg chg="mod">
          <ac:chgData name="Phillip Kaufman" userId="c001b2a046940d7c" providerId="LiveId" clId="{5CB25B10-5B1C-4017-B167-ED3104435743}" dt="2024-05-27T07:20:34.944" v="8507"/>
          <ac:spMkLst>
            <pc:docMk/>
            <pc:sldMk cId="580835950" sldId="966"/>
            <ac:spMk id="50" creationId="{EB5F36E1-DA6B-3664-35E5-99F66A129F20}"/>
          </ac:spMkLst>
        </pc:spChg>
        <pc:spChg chg="mod">
          <ac:chgData name="Phillip Kaufman" userId="c001b2a046940d7c" providerId="LiveId" clId="{5CB25B10-5B1C-4017-B167-ED3104435743}" dt="2024-05-27T07:20:34.944" v="8507"/>
          <ac:spMkLst>
            <pc:docMk/>
            <pc:sldMk cId="580835950" sldId="966"/>
            <ac:spMk id="51" creationId="{916F785F-489E-D926-D3F0-B8D5143B9802}"/>
          </ac:spMkLst>
        </pc:spChg>
        <pc:spChg chg="mod">
          <ac:chgData name="Phillip Kaufman" userId="c001b2a046940d7c" providerId="LiveId" clId="{5CB25B10-5B1C-4017-B167-ED3104435743}" dt="2024-05-27T07:20:34.944" v="8507"/>
          <ac:spMkLst>
            <pc:docMk/>
            <pc:sldMk cId="580835950" sldId="966"/>
            <ac:spMk id="54" creationId="{0F7ABCC8-36DB-B7FE-FEE3-72DF0AA75153}"/>
          </ac:spMkLst>
        </pc:spChg>
        <pc:spChg chg="mod">
          <ac:chgData name="Phillip Kaufman" userId="c001b2a046940d7c" providerId="LiveId" clId="{5CB25B10-5B1C-4017-B167-ED3104435743}" dt="2024-05-27T07:20:34.944" v="8507"/>
          <ac:spMkLst>
            <pc:docMk/>
            <pc:sldMk cId="580835950" sldId="966"/>
            <ac:spMk id="56" creationId="{03DF9F0E-D72D-CF2B-46DF-CBB8F093B2E8}"/>
          </ac:spMkLst>
        </pc:spChg>
        <pc:spChg chg="mod">
          <ac:chgData name="Phillip Kaufman" userId="c001b2a046940d7c" providerId="LiveId" clId="{5CB25B10-5B1C-4017-B167-ED3104435743}" dt="2024-05-27T07:20:34.944" v="8507"/>
          <ac:spMkLst>
            <pc:docMk/>
            <pc:sldMk cId="580835950" sldId="966"/>
            <ac:spMk id="57" creationId="{A856A418-9D55-93A8-A229-8FBE151CA59F}"/>
          </ac:spMkLst>
        </pc:spChg>
        <pc:spChg chg="mod">
          <ac:chgData name="Phillip Kaufman" userId="c001b2a046940d7c" providerId="LiveId" clId="{5CB25B10-5B1C-4017-B167-ED3104435743}" dt="2024-05-27T07:20:34.944" v="8507"/>
          <ac:spMkLst>
            <pc:docMk/>
            <pc:sldMk cId="580835950" sldId="966"/>
            <ac:spMk id="58" creationId="{5B28A3DB-382D-58A2-2053-D1129B297949}"/>
          </ac:spMkLst>
        </pc:spChg>
        <pc:spChg chg="mod">
          <ac:chgData name="Phillip Kaufman" userId="c001b2a046940d7c" providerId="LiveId" clId="{5CB25B10-5B1C-4017-B167-ED3104435743}" dt="2024-05-27T07:20:34.944" v="8507"/>
          <ac:spMkLst>
            <pc:docMk/>
            <pc:sldMk cId="580835950" sldId="966"/>
            <ac:spMk id="59" creationId="{6ED06E14-A92D-0F32-0B9F-184E1BBAE143}"/>
          </ac:spMkLst>
        </pc:spChg>
        <pc:spChg chg="mod">
          <ac:chgData name="Phillip Kaufman" userId="c001b2a046940d7c" providerId="LiveId" clId="{5CB25B10-5B1C-4017-B167-ED3104435743}" dt="2024-06-03T00:57:17.465" v="13099"/>
          <ac:spMkLst>
            <pc:docMk/>
            <pc:sldMk cId="580835950" sldId="966"/>
            <ac:spMk id="62" creationId="{2666B90A-8F53-BB1B-E0DE-B3718A421EF7}"/>
          </ac:spMkLst>
        </pc:spChg>
        <pc:spChg chg="mod">
          <ac:chgData name="Phillip Kaufman" userId="c001b2a046940d7c" providerId="LiveId" clId="{5CB25B10-5B1C-4017-B167-ED3104435743}" dt="2024-05-27T07:20:34.944" v="8507"/>
          <ac:spMkLst>
            <pc:docMk/>
            <pc:sldMk cId="580835950" sldId="966"/>
            <ac:spMk id="62" creationId="{92F97AE5-C5BE-CD03-509A-0A19E121F7C6}"/>
          </ac:spMkLst>
        </pc:spChg>
        <pc:spChg chg="mod">
          <ac:chgData name="Phillip Kaufman" userId="c001b2a046940d7c" providerId="LiveId" clId="{5CB25B10-5B1C-4017-B167-ED3104435743}" dt="2024-06-03T00:57:17.465" v="13099"/>
          <ac:spMkLst>
            <pc:docMk/>
            <pc:sldMk cId="580835950" sldId="966"/>
            <ac:spMk id="63" creationId="{03B3EF5D-21CB-7F0B-775C-7CA6AFAB891D}"/>
          </ac:spMkLst>
        </pc:spChg>
        <pc:spChg chg="add mod">
          <ac:chgData name="Phillip Kaufman" userId="c001b2a046940d7c" providerId="LiveId" clId="{5CB25B10-5B1C-4017-B167-ED3104435743}" dt="2024-05-23T05:01:21.781" v="6109" actId="1076"/>
          <ac:spMkLst>
            <pc:docMk/>
            <pc:sldMk cId="580835950" sldId="966"/>
            <ac:spMk id="68" creationId="{3A89F2DC-60FA-CD20-3642-D3B4EB5DF392}"/>
          </ac:spMkLst>
        </pc:spChg>
        <pc:spChg chg="add mod">
          <ac:chgData name="Phillip Kaufman" userId="c001b2a046940d7c" providerId="LiveId" clId="{5CB25B10-5B1C-4017-B167-ED3104435743}" dt="2024-05-23T05:01:21.781" v="6109" actId="1076"/>
          <ac:spMkLst>
            <pc:docMk/>
            <pc:sldMk cId="580835950" sldId="966"/>
            <ac:spMk id="69" creationId="{8CA9C7AF-6900-8A0E-61E0-67A05E13C323}"/>
          </ac:spMkLst>
        </pc:spChg>
        <pc:spChg chg="mod">
          <ac:chgData name="Phillip Kaufman" userId="c001b2a046940d7c" providerId="LiveId" clId="{5CB25B10-5B1C-4017-B167-ED3104435743}" dt="2024-05-16T19:49:30.056" v="2521"/>
          <ac:spMkLst>
            <pc:docMk/>
            <pc:sldMk cId="580835950" sldId="966"/>
            <ac:spMk id="72" creationId="{31BD79C5-E22F-54D8-8EF1-923CAF5ED192}"/>
          </ac:spMkLst>
        </pc:spChg>
        <pc:spChg chg="mod">
          <ac:chgData name="Phillip Kaufman" userId="c001b2a046940d7c" providerId="LiveId" clId="{5CB25B10-5B1C-4017-B167-ED3104435743}" dt="2024-05-16T19:49:30.056" v="2521"/>
          <ac:spMkLst>
            <pc:docMk/>
            <pc:sldMk cId="580835950" sldId="966"/>
            <ac:spMk id="73" creationId="{56433237-D748-E39A-789B-F0D79438F063}"/>
          </ac:spMkLst>
        </pc:spChg>
        <pc:spChg chg="mod">
          <ac:chgData name="Phillip Kaufman" userId="c001b2a046940d7c" providerId="LiveId" clId="{5CB25B10-5B1C-4017-B167-ED3104435743}" dt="2024-05-16T19:49:30.056" v="2521"/>
          <ac:spMkLst>
            <pc:docMk/>
            <pc:sldMk cId="580835950" sldId="966"/>
            <ac:spMk id="74" creationId="{895076D6-33AF-0265-44F0-6CD0D3D41583}"/>
          </ac:spMkLst>
        </pc:spChg>
        <pc:spChg chg="mod">
          <ac:chgData name="Phillip Kaufman" userId="c001b2a046940d7c" providerId="LiveId" clId="{5CB25B10-5B1C-4017-B167-ED3104435743}" dt="2024-05-16T19:49:30.056" v="2521"/>
          <ac:spMkLst>
            <pc:docMk/>
            <pc:sldMk cId="580835950" sldId="966"/>
            <ac:spMk id="75" creationId="{3F91A32F-C5A3-952D-B36A-EA5A4D096F79}"/>
          </ac:spMkLst>
        </pc:spChg>
        <pc:spChg chg="mod">
          <ac:chgData name="Phillip Kaufman" userId="c001b2a046940d7c" providerId="LiveId" clId="{5CB25B10-5B1C-4017-B167-ED3104435743}" dt="2024-05-16T19:49:30.056" v="2521"/>
          <ac:spMkLst>
            <pc:docMk/>
            <pc:sldMk cId="580835950" sldId="966"/>
            <ac:spMk id="78" creationId="{5F961063-6838-61DF-CF5B-4B13CC5E2CDF}"/>
          </ac:spMkLst>
        </pc:spChg>
        <pc:spChg chg="mod">
          <ac:chgData name="Phillip Kaufman" userId="c001b2a046940d7c" providerId="LiveId" clId="{5CB25B10-5B1C-4017-B167-ED3104435743}" dt="2024-05-21T01:34:51.957" v="4161"/>
          <ac:spMkLst>
            <pc:docMk/>
            <pc:sldMk cId="580835950" sldId="966"/>
            <ac:spMk id="86" creationId="{9CD15579-462C-9E4E-7DA6-DBA9A76FD655}"/>
          </ac:spMkLst>
        </pc:spChg>
        <pc:spChg chg="mod">
          <ac:chgData name="Phillip Kaufman" userId="c001b2a046940d7c" providerId="LiveId" clId="{5CB25B10-5B1C-4017-B167-ED3104435743}" dt="2024-05-21T01:34:51.957" v="4161"/>
          <ac:spMkLst>
            <pc:docMk/>
            <pc:sldMk cId="580835950" sldId="966"/>
            <ac:spMk id="87" creationId="{4352F1D9-D52D-C341-93FB-6E55F71E625E}"/>
          </ac:spMkLst>
        </pc:spChg>
        <pc:spChg chg="mod">
          <ac:chgData name="Phillip Kaufman" userId="c001b2a046940d7c" providerId="LiveId" clId="{5CB25B10-5B1C-4017-B167-ED3104435743}" dt="2024-05-21T01:34:51.957" v="4161"/>
          <ac:spMkLst>
            <pc:docMk/>
            <pc:sldMk cId="580835950" sldId="966"/>
            <ac:spMk id="93" creationId="{8744DA99-169F-5510-8EF1-46F687B11DF2}"/>
          </ac:spMkLst>
        </pc:spChg>
        <pc:spChg chg="mod">
          <ac:chgData name="Phillip Kaufman" userId="c001b2a046940d7c" providerId="LiveId" clId="{5CB25B10-5B1C-4017-B167-ED3104435743}" dt="2024-05-21T01:34:51.957" v="4161"/>
          <ac:spMkLst>
            <pc:docMk/>
            <pc:sldMk cId="580835950" sldId="966"/>
            <ac:spMk id="94" creationId="{0D646C57-C88B-A9F7-3741-41A6F7D04593}"/>
          </ac:spMkLst>
        </pc:spChg>
        <pc:spChg chg="mod">
          <ac:chgData name="Phillip Kaufman" userId="c001b2a046940d7c" providerId="LiveId" clId="{5CB25B10-5B1C-4017-B167-ED3104435743}" dt="2024-05-21T01:34:51.957" v="4161"/>
          <ac:spMkLst>
            <pc:docMk/>
            <pc:sldMk cId="580835950" sldId="966"/>
            <ac:spMk id="95" creationId="{655A717F-ABA7-4745-B18A-963F760BC88A}"/>
          </ac:spMkLst>
        </pc:spChg>
        <pc:spChg chg="mod">
          <ac:chgData name="Phillip Kaufman" userId="c001b2a046940d7c" providerId="LiveId" clId="{5CB25B10-5B1C-4017-B167-ED3104435743}" dt="2024-05-21T01:34:51.957" v="4161"/>
          <ac:spMkLst>
            <pc:docMk/>
            <pc:sldMk cId="580835950" sldId="966"/>
            <ac:spMk id="96" creationId="{66B29F40-B084-2B12-D5EA-9863D594E396}"/>
          </ac:spMkLst>
        </pc:spChg>
        <pc:spChg chg="mod">
          <ac:chgData name="Phillip Kaufman" userId="c001b2a046940d7c" providerId="LiveId" clId="{5CB25B10-5B1C-4017-B167-ED3104435743}" dt="2024-05-21T01:34:51.957" v="4161"/>
          <ac:spMkLst>
            <pc:docMk/>
            <pc:sldMk cId="580835950" sldId="966"/>
            <ac:spMk id="99" creationId="{9145824B-3127-7772-82C2-95637D5922CB}"/>
          </ac:spMkLst>
        </pc:spChg>
        <pc:spChg chg="mod">
          <ac:chgData name="Phillip Kaufman" userId="c001b2a046940d7c" providerId="LiveId" clId="{5CB25B10-5B1C-4017-B167-ED3104435743}" dt="2024-05-27T07:20:34.944" v="8507"/>
          <ac:spMkLst>
            <pc:docMk/>
            <pc:sldMk cId="580835950" sldId="966"/>
            <ac:spMk id="100" creationId="{B6F408BF-1B6A-AD71-2A16-67D93BD60768}"/>
          </ac:spMkLst>
        </pc:spChg>
        <pc:spChg chg="mod">
          <ac:chgData name="Phillip Kaufman" userId="c001b2a046940d7c" providerId="LiveId" clId="{5CB25B10-5B1C-4017-B167-ED3104435743}" dt="2024-05-21T01:34:51.957" v="4161"/>
          <ac:spMkLst>
            <pc:docMk/>
            <pc:sldMk cId="580835950" sldId="966"/>
            <ac:spMk id="101" creationId="{2FEB5F7B-2433-0D7E-74F7-1F732419FA19}"/>
          </ac:spMkLst>
        </pc:spChg>
        <pc:spChg chg="mod">
          <ac:chgData name="Phillip Kaufman" userId="c001b2a046940d7c" providerId="LiveId" clId="{5CB25B10-5B1C-4017-B167-ED3104435743}" dt="2024-05-27T07:20:34.944" v="8507"/>
          <ac:spMkLst>
            <pc:docMk/>
            <pc:sldMk cId="580835950" sldId="966"/>
            <ac:spMk id="101" creationId="{D197A084-2500-CA47-965F-7E32B94D7EE6}"/>
          </ac:spMkLst>
        </pc:spChg>
        <pc:spChg chg="mod">
          <ac:chgData name="Phillip Kaufman" userId="c001b2a046940d7c" providerId="LiveId" clId="{5CB25B10-5B1C-4017-B167-ED3104435743}" dt="2024-05-21T01:34:51.957" v="4161"/>
          <ac:spMkLst>
            <pc:docMk/>
            <pc:sldMk cId="580835950" sldId="966"/>
            <ac:spMk id="102" creationId="{58E6DC91-29E9-6F61-6117-26ADDA7DA1CD}"/>
          </ac:spMkLst>
        </pc:spChg>
        <pc:spChg chg="mod">
          <ac:chgData name="Phillip Kaufman" userId="c001b2a046940d7c" providerId="LiveId" clId="{5CB25B10-5B1C-4017-B167-ED3104435743}" dt="2024-05-21T01:34:51.957" v="4161"/>
          <ac:spMkLst>
            <pc:docMk/>
            <pc:sldMk cId="580835950" sldId="966"/>
            <ac:spMk id="104" creationId="{9D47FAA6-19D7-3C50-B00D-CB400B7B4046}"/>
          </ac:spMkLst>
        </pc:spChg>
        <pc:spChg chg="mod">
          <ac:chgData name="Phillip Kaufman" userId="c001b2a046940d7c" providerId="LiveId" clId="{5CB25B10-5B1C-4017-B167-ED3104435743}" dt="2024-05-21T01:34:51.957" v="4161"/>
          <ac:spMkLst>
            <pc:docMk/>
            <pc:sldMk cId="580835950" sldId="966"/>
            <ac:spMk id="105" creationId="{961AF78D-F224-BE9C-F0C3-3427FFED4D7B}"/>
          </ac:spMkLst>
        </pc:spChg>
        <pc:spChg chg="mod">
          <ac:chgData name="Phillip Kaufman" userId="c001b2a046940d7c" providerId="LiveId" clId="{5CB25B10-5B1C-4017-B167-ED3104435743}" dt="2024-05-20T00:23:37.717" v="3395"/>
          <ac:spMkLst>
            <pc:docMk/>
            <pc:sldMk cId="580835950" sldId="966"/>
            <ac:spMk id="107" creationId="{7BF5ECF7-CD47-F356-2D14-E7A35449CDB9}"/>
          </ac:spMkLst>
        </pc:spChg>
        <pc:spChg chg="mod">
          <ac:chgData name="Phillip Kaufman" userId="c001b2a046940d7c" providerId="LiveId" clId="{5CB25B10-5B1C-4017-B167-ED3104435743}" dt="2024-05-21T01:34:51.957" v="4161"/>
          <ac:spMkLst>
            <pc:docMk/>
            <pc:sldMk cId="580835950" sldId="966"/>
            <ac:spMk id="108" creationId="{1142F215-0A22-D27D-72B8-E886DD6CD2C1}"/>
          </ac:spMkLst>
        </pc:spChg>
        <pc:spChg chg="mod">
          <ac:chgData name="Phillip Kaufman" userId="c001b2a046940d7c" providerId="LiveId" clId="{5CB25B10-5B1C-4017-B167-ED3104435743}" dt="2024-05-20T00:23:37.717" v="3395"/>
          <ac:spMkLst>
            <pc:docMk/>
            <pc:sldMk cId="580835950" sldId="966"/>
            <ac:spMk id="108" creationId="{51C2CFEF-18A5-66A3-C41F-B2AB1D9536FD}"/>
          </ac:spMkLst>
        </pc:spChg>
        <pc:spChg chg="mod">
          <ac:chgData name="Phillip Kaufman" userId="c001b2a046940d7c" providerId="LiveId" clId="{5CB25B10-5B1C-4017-B167-ED3104435743}" dt="2024-05-27T07:23:37.755" v="8557"/>
          <ac:spMkLst>
            <pc:docMk/>
            <pc:sldMk cId="580835950" sldId="966"/>
            <ac:spMk id="109" creationId="{1D723E4A-784E-20C1-395F-2C55DFDBEDD7}"/>
          </ac:spMkLst>
        </pc:spChg>
        <pc:spChg chg="mod">
          <ac:chgData name="Phillip Kaufman" userId="c001b2a046940d7c" providerId="LiveId" clId="{5CB25B10-5B1C-4017-B167-ED3104435743}" dt="2024-05-27T07:23:37.755" v="8557"/>
          <ac:spMkLst>
            <pc:docMk/>
            <pc:sldMk cId="580835950" sldId="966"/>
            <ac:spMk id="110" creationId="{18331A20-A401-653B-A40A-10CEA964CF4B}"/>
          </ac:spMkLst>
        </pc:spChg>
        <pc:spChg chg="mod">
          <ac:chgData name="Phillip Kaufman" userId="c001b2a046940d7c" providerId="LiveId" clId="{5CB25B10-5B1C-4017-B167-ED3104435743}" dt="2024-05-27T07:23:37.755" v="8557"/>
          <ac:spMkLst>
            <pc:docMk/>
            <pc:sldMk cId="580835950" sldId="966"/>
            <ac:spMk id="111" creationId="{7F60D88A-D1FC-13AA-B70B-B8BE3C24E4BF}"/>
          </ac:spMkLst>
        </pc:spChg>
        <pc:spChg chg="mod">
          <ac:chgData name="Phillip Kaufman" userId="c001b2a046940d7c" providerId="LiveId" clId="{5CB25B10-5B1C-4017-B167-ED3104435743}" dt="2024-05-27T07:23:37.755" v="8557"/>
          <ac:spMkLst>
            <pc:docMk/>
            <pc:sldMk cId="580835950" sldId="966"/>
            <ac:spMk id="112" creationId="{ACC20BB0-19C1-1A6D-0BC4-B418EED82B12}"/>
          </ac:spMkLst>
        </pc:spChg>
        <pc:spChg chg="mod">
          <ac:chgData name="Phillip Kaufman" userId="c001b2a046940d7c" providerId="LiveId" clId="{5CB25B10-5B1C-4017-B167-ED3104435743}" dt="2024-05-21T04:22:51.066" v="5253"/>
          <ac:spMkLst>
            <pc:docMk/>
            <pc:sldMk cId="580835950" sldId="966"/>
            <ac:spMk id="113" creationId="{E829346A-5B90-F45E-359C-30C72CC1A8ED}"/>
          </ac:spMkLst>
        </pc:spChg>
        <pc:spChg chg="mod">
          <ac:chgData name="Phillip Kaufman" userId="c001b2a046940d7c" providerId="LiveId" clId="{5CB25B10-5B1C-4017-B167-ED3104435743}" dt="2024-05-21T04:22:51.066" v="5253"/>
          <ac:spMkLst>
            <pc:docMk/>
            <pc:sldMk cId="580835950" sldId="966"/>
            <ac:spMk id="114" creationId="{F4950E5B-47C5-2795-66FC-7562F81D5D60}"/>
          </ac:spMkLst>
        </pc:spChg>
        <pc:spChg chg="mod">
          <ac:chgData name="Phillip Kaufman" userId="c001b2a046940d7c" providerId="LiveId" clId="{5CB25B10-5B1C-4017-B167-ED3104435743}" dt="2024-05-27T07:23:37.755" v="8557"/>
          <ac:spMkLst>
            <pc:docMk/>
            <pc:sldMk cId="580835950" sldId="966"/>
            <ac:spMk id="115" creationId="{8EBF387B-7EE8-3675-A40E-F11544B0E751}"/>
          </ac:spMkLst>
        </pc:spChg>
        <pc:spChg chg="mod">
          <ac:chgData name="Phillip Kaufman" userId="c001b2a046940d7c" providerId="LiveId" clId="{5CB25B10-5B1C-4017-B167-ED3104435743}" dt="2024-05-21T04:22:51.066" v="5253"/>
          <ac:spMkLst>
            <pc:docMk/>
            <pc:sldMk cId="580835950" sldId="966"/>
            <ac:spMk id="116" creationId="{D049CC94-BC02-DA05-8EFF-2E2599FCB1FC}"/>
          </ac:spMkLst>
        </pc:spChg>
        <pc:spChg chg="mod">
          <ac:chgData name="Phillip Kaufman" userId="c001b2a046940d7c" providerId="LiveId" clId="{5CB25B10-5B1C-4017-B167-ED3104435743}" dt="2024-05-27T07:27:37.123" v="8593" actId="1076"/>
          <ac:spMkLst>
            <pc:docMk/>
            <pc:sldMk cId="580835950" sldId="966"/>
            <ac:spMk id="117" creationId="{06B30BF6-B58E-C90B-2312-41638C755323}"/>
          </ac:spMkLst>
        </pc:spChg>
        <pc:spChg chg="mod">
          <ac:chgData name="Phillip Kaufman" userId="c001b2a046940d7c" providerId="LiveId" clId="{5CB25B10-5B1C-4017-B167-ED3104435743}" dt="2024-05-21T04:22:51.066" v="5253"/>
          <ac:spMkLst>
            <pc:docMk/>
            <pc:sldMk cId="580835950" sldId="966"/>
            <ac:spMk id="117" creationId="{C510E278-0132-E330-FBCE-D72BA74CD0C7}"/>
          </ac:spMkLst>
        </pc:spChg>
        <pc:spChg chg="mod">
          <ac:chgData name="Phillip Kaufman" userId="c001b2a046940d7c" providerId="LiveId" clId="{5CB25B10-5B1C-4017-B167-ED3104435743}" dt="2024-05-27T07:27:33.624" v="8592" actId="1076"/>
          <ac:spMkLst>
            <pc:docMk/>
            <pc:sldMk cId="580835950" sldId="966"/>
            <ac:spMk id="118" creationId="{EB27813B-C4AC-D6EF-94F5-A63139313889}"/>
          </ac:spMkLst>
        </pc:spChg>
        <pc:spChg chg="mod">
          <ac:chgData name="Phillip Kaufman" userId="c001b2a046940d7c" providerId="LiveId" clId="{5CB25B10-5B1C-4017-B167-ED3104435743}" dt="2024-05-21T04:22:51.066" v="5253"/>
          <ac:spMkLst>
            <pc:docMk/>
            <pc:sldMk cId="580835950" sldId="966"/>
            <ac:spMk id="120" creationId="{4D0E173B-4F04-C824-A50D-8D624127435F}"/>
          </ac:spMkLst>
        </pc:spChg>
        <pc:spChg chg="mod">
          <ac:chgData name="Phillip Kaufman" userId="c001b2a046940d7c" providerId="LiveId" clId="{5CB25B10-5B1C-4017-B167-ED3104435743}" dt="2024-05-27T07:27:07.792" v="8585" actId="571"/>
          <ac:spMkLst>
            <pc:docMk/>
            <pc:sldMk cId="580835950" sldId="966"/>
            <ac:spMk id="120" creationId="{70866497-65CC-4AEE-361C-BC73450C2158}"/>
          </ac:spMkLst>
        </pc:spChg>
        <pc:spChg chg="add del mod">
          <ac:chgData name="Phillip Kaufman" userId="c001b2a046940d7c" providerId="LiveId" clId="{5CB25B10-5B1C-4017-B167-ED3104435743}" dt="2024-05-27T07:27:07.792" v="8585" actId="571"/>
          <ac:spMkLst>
            <pc:docMk/>
            <pc:sldMk cId="580835950" sldId="966"/>
            <ac:spMk id="121" creationId="{B4C2A9A1-97F1-706D-FA48-FB2CFB9765A8}"/>
          </ac:spMkLst>
        </pc:spChg>
        <pc:spChg chg="mod">
          <ac:chgData name="Phillip Kaufman" userId="c001b2a046940d7c" providerId="LiveId" clId="{5CB25B10-5B1C-4017-B167-ED3104435743}" dt="2024-05-21T04:22:51.066" v="5253"/>
          <ac:spMkLst>
            <pc:docMk/>
            <pc:sldMk cId="580835950" sldId="966"/>
            <ac:spMk id="122" creationId="{EECA0E61-12F5-FC9E-3161-C712EAD9D497}"/>
          </ac:spMkLst>
        </pc:spChg>
        <pc:spChg chg="mod">
          <ac:chgData name="Phillip Kaufman" userId="c001b2a046940d7c" providerId="LiveId" clId="{5CB25B10-5B1C-4017-B167-ED3104435743}" dt="2024-05-21T04:22:51.066" v="5253"/>
          <ac:spMkLst>
            <pc:docMk/>
            <pc:sldMk cId="580835950" sldId="966"/>
            <ac:spMk id="123" creationId="{EE93986D-9B6C-EFD1-E19B-1EA4426741EA}"/>
          </ac:spMkLst>
        </pc:spChg>
        <pc:spChg chg="mod">
          <ac:chgData name="Phillip Kaufman" userId="c001b2a046940d7c" providerId="LiveId" clId="{5CB25B10-5B1C-4017-B167-ED3104435743}" dt="2024-05-27T07:27:07.792" v="8585" actId="571"/>
          <ac:spMkLst>
            <pc:docMk/>
            <pc:sldMk cId="580835950" sldId="966"/>
            <ac:spMk id="124" creationId="{2C9A31E8-9C31-984E-CC6A-90FCDBE03654}"/>
          </ac:spMkLst>
        </pc:spChg>
        <pc:spChg chg="mod">
          <ac:chgData name="Phillip Kaufman" userId="c001b2a046940d7c" providerId="LiveId" clId="{5CB25B10-5B1C-4017-B167-ED3104435743}" dt="2024-05-21T04:22:51.066" v="5253"/>
          <ac:spMkLst>
            <pc:docMk/>
            <pc:sldMk cId="580835950" sldId="966"/>
            <ac:spMk id="124" creationId="{BBC3CCBB-B351-16FB-186D-A3F0FB439272}"/>
          </ac:spMkLst>
        </pc:spChg>
        <pc:spChg chg="mod">
          <ac:chgData name="Phillip Kaufman" userId="c001b2a046940d7c" providerId="LiveId" clId="{5CB25B10-5B1C-4017-B167-ED3104435743}" dt="2024-05-21T04:22:51.066" v="5253"/>
          <ac:spMkLst>
            <pc:docMk/>
            <pc:sldMk cId="580835950" sldId="966"/>
            <ac:spMk id="125" creationId="{2BEDA51D-13D2-9656-D877-318B18A15F2F}"/>
          </ac:spMkLst>
        </pc:spChg>
        <pc:spChg chg="mod">
          <ac:chgData name="Phillip Kaufman" userId="c001b2a046940d7c" providerId="LiveId" clId="{5CB25B10-5B1C-4017-B167-ED3104435743}" dt="2024-05-27T07:26:14.563" v="8573"/>
          <ac:spMkLst>
            <pc:docMk/>
            <pc:sldMk cId="580835950" sldId="966"/>
            <ac:spMk id="127" creationId="{9F45CCBD-041F-43B1-2380-33D52D65EE44}"/>
          </ac:spMkLst>
        </pc:spChg>
        <pc:spChg chg="mod">
          <ac:chgData name="Phillip Kaufman" userId="c001b2a046940d7c" providerId="LiveId" clId="{5CB25B10-5B1C-4017-B167-ED3104435743}" dt="2024-05-27T07:26:14.563" v="8573"/>
          <ac:spMkLst>
            <pc:docMk/>
            <pc:sldMk cId="580835950" sldId="966"/>
            <ac:spMk id="128" creationId="{38F80609-8E83-438E-6F67-5009DDED4A75}"/>
          </ac:spMkLst>
        </pc:spChg>
        <pc:spChg chg="mod">
          <ac:chgData name="Phillip Kaufman" userId="c001b2a046940d7c" providerId="LiveId" clId="{5CB25B10-5B1C-4017-B167-ED3104435743}" dt="2024-05-21T04:22:51.066" v="5253"/>
          <ac:spMkLst>
            <pc:docMk/>
            <pc:sldMk cId="580835950" sldId="966"/>
            <ac:spMk id="128" creationId="{72AB6C8F-31B4-641C-C117-CF9B98B40A40}"/>
          </ac:spMkLst>
        </pc:spChg>
        <pc:spChg chg="mod">
          <ac:chgData name="Phillip Kaufman" userId="c001b2a046940d7c" providerId="LiveId" clId="{5CB25B10-5B1C-4017-B167-ED3104435743}" dt="2024-05-27T07:26:14.563" v="8573"/>
          <ac:spMkLst>
            <pc:docMk/>
            <pc:sldMk cId="580835950" sldId="966"/>
            <ac:spMk id="129" creationId="{80A371BD-2324-4A07-FD5D-B4036B7FCB0C}"/>
          </ac:spMkLst>
        </pc:spChg>
        <pc:spChg chg="mod">
          <ac:chgData name="Phillip Kaufman" userId="c001b2a046940d7c" providerId="LiveId" clId="{5CB25B10-5B1C-4017-B167-ED3104435743}" dt="2024-05-27T07:26:14.563" v="8573"/>
          <ac:spMkLst>
            <pc:docMk/>
            <pc:sldMk cId="580835950" sldId="966"/>
            <ac:spMk id="130" creationId="{A4E69499-AD5D-DCC0-F05E-17172B9298AB}"/>
          </ac:spMkLst>
        </pc:spChg>
        <pc:spChg chg="mod">
          <ac:chgData name="Phillip Kaufman" userId="c001b2a046940d7c" providerId="LiveId" clId="{5CB25B10-5B1C-4017-B167-ED3104435743}" dt="2024-05-27T07:26:14.563" v="8573"/>
          <ac:spMkLst>
            <pc:docMk/>
            <pc:sldMk cId="580835950" sldId="966"/>
            <ac:spMk id="133" creationId="{DD437A36-A9C3-AAA7-7DE5-133BF38D84ED}"/>
          </ac:spMkLst>
        </pc:spChg>
        <pc:spChg chg="mod">
          <ac:chgData name="Phillip Kaufman" userId="c001b2a046940d7c" providerId="LiveId" clId="{5CB25B10-5B1C-4017-B167-ED3104435743}" dt="2024-05-27T07:26:14.563" v="8573"/>
          <ac:spMkLst>
            <pc:docMk/>
            <pc:sldMk cId="580835950" sldId="966"/>
            <ac:spMk id="135" creationId="{8D2D68FB-D551-ADEE-023A-4B661085114C}"/>
          </ac:spMkLst>
        </pc:spChg>
        <pc:spChg chg="mod">
          <ac:chgData name="Phillip Kaufman" userId="c001b2a046940d7c" providerId="LiveId" clId="{5CB25B10-5B1C-4017-B167-ED3104435743}" dt="2024-05-27T07:26:14.563" v="8573"/>
          <ac:spMkLst>
            <pc:docMk/>
            <pc:sldMk cId="580835950" sldId="966"/>
            <ac:spMk id="136" creationId="{31D2B4B2-D1DD-9CDA-021F-A52011AF75A8}"/>
          </ac:spMkLst>
        </pc:spChg>
        <pc:spChg chg="mod">
          <ac:chgData name="Phillip Kaufman" userId="c001b2a046940d7c" providerId="LiveId" clId="{5CB25B10-5B1C-4017-B167-ED3104435743}" dt="2024-06-04T06:58:07.307" v="13774" actId="165"/>
          <ac:spMkLst>
            <pc:docMk/>
            <pc:sldMk cId="580835950" sldId="966"/>
            <ac:spMk id="136" creationId="{381499EE-C703-B338-1980-7D2EC8A5CBA0}"/>
          </ac:spMkLst>
        </pc:spChg>
        <pc:spChg chg="mod">
          <ac:chgData name="Phillip Kaufman" userId="c001b2a046940d7c" providerId="LiveId" clId="{5CB25B10-5B1C-4017-B167-ED3104435743}" dt="2024-06-04T06:58:07.307" v="13774" actId="165"/>
          <ac:spMkLst>
            <pc:docMk/>
            <pc:sldMk cId="580835950" sldId="966"/>
            <ac:spMk id="137" creationId="{45B0389C-0C0D-90A7-2D56-15908567D337}"/>
          </ac:spMkLst>
        </pc:spChg>
        <pc:spChg chg="mod">
          <ac:chgData name="Phillip Kaufman" userId="c001b2a046940d7c" providerId="LiveId" clId="{5CB25B10-5B1C-4017-B167-ED3104435743}" dt="2024-05-27T07:26:14.563" v="8573"/>
          <ac:spMkLst>
            <pc:docMk/>
            <pc:sldMk cId="580835950" sldId="966"/>
            <ac:spMk id="138" creationId="{D8DE28A7-BF61-3E23-F6D5-90A6082681A8}"/>
          </ac:spMkLst>
        </pc:spChg>
        <pc:spChg chg="mod">
          <ac:chgData name="Phillip Kaufman" userId="c001b2a046940d7c" providerId="LiveId" clId="{5CB25B10-5B1C-4017-B167-ED3104435743}" dt="2024-05-27T07:26:14.563" v="8573"/>
          <ac:spMkLst>
            <pc:docMk/>
            <pc:sldMk cId="580835950" sldId="966"/>
            <ac:spMk id="139" creationId="{C4771421-1AF7-3877-6FC1-1FFD5C387645}"/>
          </ac:spMkLst>
        </pc:spChg>
        <pc:spChg chg="mod">
          <ac:chgData name="Phillip Kaufman" userId="c001b2a046940d7c" providerId="LiveId" clId="{5CB25B10-5B1C-4017-B167-ED3104435743}" dt="2024-06-04T06:58:07.307" v="13774" actId="165"/>
          <ac:spMkLst>
            <pc:docMk/>
            <pc:sldMk cId="580835950" sldId="966"/>
            <ac:spMk id="141" creationId="{A0DBC5AE-752A-4F5C-CE75-684F659B2167}"/>
          </ac:spMkLst>
        </pc:spChg>
        <pc:spChg chg="mod">
          <ac:chgData name="Phillip Kaufman" userId="c001b2a046940d7c" providerId="LiveId" clId="{5CB25B10-5B1C-4017-B167-ED3104435743}" dt="2024-05-27T07:26:14.563" v="8573"/>
          <ac:spMkLst>
            <pc:docMk/>
            <pc:sldMk cId="580835950" sldId="966"/>
            <ac:spMk id="142" creationId="{076B159D-1548-C0A7-221C-7A028F5015EC}"/>
          </ac:spMkLst>
        </pc:spChg>
        <pc:spChg chg="mod">
          <ac:chgData name="Phillip Kaufman" userId="c001b2a046940d7c" providerId="LiveId" clId="{5CB25B10-5B1C-4017-B167-ED3104435743}" dt="2024-06-04T06:58:07.307" v="13774" actId="165"/>
          <ac:spMkLst>
            <pc:docMk/>
            <pc:sldMk cId="580835950" sldId="966"/>
            <ac:spMk id="142" creationId="{79E5ABB4-7165-ECDC-5090-ED4FCE5525C8}"/>
          </ac:spMkLst>
        </pc:spChg>
        <pc:spChg chg="mod">
          <ac:chgData name="Phillip Kaufman" userId="c001b2a046940d7c" providerId="LiveId" clId="{5CB25B10-5B1C-4017-B167-ED3104435743}" dt="2024-06-04T06:58:07.307" v="13774" actId="165"/>
          <ac:spMkLst>
            <pc:docMk/>
            <pc:sldMk cId="580835950" sldId="966"/>
            <ac:spMk id="143" creationId="{18D5EE90-D871-D052-D327-8FDABC687BE1}"/>
          </ac:spMkLst>
        </pc:spChg>
        <pc:spChg chg="add mod">
          <ac:chgData name="Phillip Kaufman" userId="c001b2a046940d7c" providerId="LiveId" clId="{5CB25B10-5B1C-4017-B167-ED3104435743}" dt="2024-05-27T07:27:07.792" v="8585" actId="571"/>
          <ac:spMkLst>
            <pc:docMk/>
            <pc:sldMk cId="580835950" sldId="966"/>
            <ac:spMk id="143" creationId="{2918DBCA-0863-D53E-37BE-1757E009553A}"/>
          </ac:spMkLst>
        </pc:spChg>
        <pc:spChg chg="mod">
          <ac:chgData name="Phillip Kaufman" userId="c001b2a046940d7c" providerId="LiveId" clId="{5CB25B10-5B1C-4017-B167-ED3104435743}" dt="2024-06-04T06:58:07.307" v="13774" actId="165"/>
          <ac:spMkLst>
            <pc:docMk/>
            <pc:sldMk cId="580835950" sldId="966"/>
            <ac:spMk id="144" creationId="{9A91298E-5C10-E76B-6A9B-262F77ED4F46}"/>
          </ac:spMkLst>
        </pc:spChg>
        <pc:spChg chg="mod">
          <ac:chgData name="Phillip Kaufman" userId="c001b2a046940d7c" providerId="LiveId" clId="{5CB25B10-5B1C-4017-B167-ED3104435743}" dt="2024-06-04T06:58:07.307" v="13774" actId="165"/>
          <ac:spMkLst>
            <pc:docMk/>
            <pc:sldMk cId="580835950" sldId="966"/>
            <ac:spMk id="147" creationId="{B4F2311F-0EE5-CA05-23DE-74539FCE5824}"/>
          </ac:spMkLst>
        </pc:spChg>
        <pc:spChg chg="mod">
          <ac:chgData name="Phillip Kaufman" userId="c001b2a046940d7c" providerId="LiveId" clId="{5CB25B10-5B1C-4017-B167-ED3104435743}" dt="2024-06-04T06:58:07.307" v="13774" actId="165"/>
          <ac:spMkLst>
            <pc:docMk/>
            <pc:sldMk cId="580835950" sldId="966"/>
            <ac:spMk id="148" creationId="{0986BB0F-0AA1-99D5-EEB5-50F64C00EBD0}"/>
          </ac:spMkLst>
        </pc:spChg>
        <pc:spChg chg="mod">
          <ac:chgData name="Phillip Kaufman" userId="c001b2a046940d7c" providerId="LiveId" clId="{5CB25B10-5B1C-4017-B167-ED3104435743}" dt="2024-05-20T00:23:48.998" v="3396"/>
          <ac:spMkLst>
            <pc:docMk/>
            <pc:sldMk cId="580835950" sldId="966"/>
            <ac:spMk id="148" creationId="{E710A9D7-71E8-884F-8EE9-9CCF7384946F}"/>
          </ac:spMkLst>
        </pc:spChg>
        <pc:spChg chg="mod">
          <ac:chgData name="Phillip Kaufman" userId="c001b2a046940d7c" providerId="LiveId" clId="{5CB25B10-5B1C-4017-B167-ED3104435743}" dt="2024-06-04T06:58:07.307" v="13774" actId="165"/>
          <ac:spMkLst>
            <pc:docMk/>
            <pc:sldMk cId="580835950" sldId="966"/>
            <ac:spMk id="149" creationId="{0ED5FC61-75A2-3A67-00EE-BE8BB3AB6E55}"/>
          </ac:spMkLst>
        </pc:spChg>
        <pc:spChg chg="mod">
          <ac:chgData name="Phillip Kaufman" userId="c001b2a046940d7c" providerId="LiveId" clId="{5CB25B10-5B1C-4017-B167-ED3104435743}" dt="2024-05-20T00:23:48.998" v="3396"/>
          <ac:spMkLst>
            <pc:docMk/>
            <pc:sldMk cId="580835950" sldId="966"/>
            <ac:spMk id="149" creationId="{84D46C00-2BC0-E372-DFCB-A6E6F5C45AFA}"/>
          </ac:spMkLst>
        </pc:spChg>
        <pc:spChg chg="mod">
          <ac:chgData name="Phillip Kaufman" userId="c001b2a046940d7c" providerId="LiveId" clId="{5CB25B10-5B1C-4017-B167-ED3104435743}" dt="2024-05-27T07:28:17.696" v="8602"/>
          <ac:spMkLst>
            <pc:docMk/>
            <pc:sldMk cId="580835950" sldId="966"/>
            <ac:spMk id="149" creationId="{D2FEAF17-2145-E487-7B2D-ADF20C2FD70C}"/>
          </ac:spMkLst>
        </pc:spChg>
        <pc:spChg chg="mod">
          <ac:chgData name="Phillip Kaufman" userId="c001b2a046940d7c" providerId="LiveId" clId="{5CB25B10-5B1C-4017-B167-ED3104435743}" dt="2024-05-27T07:28:17.696" v="8602"/>
          <ac:spMkLst>
            <pc:docMk/>
            <pc:sldMk cId="580835950" sldId="966"/>
            <ac:spMk id="150" creationId="{F7D728A9-4C28-5D05-DD0C-FFB10DFC5190}"/>
          </ac:spMkLst>
        </pc:spChg>
        <pc:spChg chg="mod">
          <ac:chgData name="Phillip Kaufman" userId="c001b2a046940d7c" providerId="LiveId" clId="{5CB25B10-5B1C-4017-B167-ED3104435743}" dt="2024-06-04T06:58:07.307" v="13774" actId="165"/>
          <ac:spMkLst>
            <pc:docMk/>
            <pc:sldMk cId="580835950" sldId="966"/>
            <ac:spMk id="151" creationId="{D459BD2E-C5DC-79D6-735C-0491B357ED6A}"/>
          </ac:spMkLst>
        </pc:spChg>
        <pc:spChg chg="mod">
          <ac:chgData name="Phillip Kaufman" userId="c001b2a046940d7c" providerId="LiveId" clId="{5CB25B10-5B1C-4017-B167-ED3104435743}" dt="2024-05-27T07:28:17.696" v="8602"/>
          <ac:spMkLst>
            <pc:docMk/>
            <pc:sldMk cId="580835950" sldId="966"/>
            <ac:spMk id="152" creationId="{3BDE43BB-AA4E-C730-3E5D-3B0CBF8BF683}"/>
          </ac:spMkLst>
        </pc:spChg>
        <pc:spChg chg="mod">
          <ac:chgData name="Phillip Kaufman" userId="c001b2a046940d7c" providerId="LiveId" clId="{5CB25B10-5B1C-4017-B167-ED3104435743}" dt="2024-06-04T06:58:07.307" v="13774" actId="165"/>
          <ac:spMkLst>
            <pc:docMk/>
            <pc:sldMk cId="580835950" sldId="966"/>
            <ac:spMk id="152" creationId="{61EB69B7-522B-2E50-CA82-6C638F52C86C}"/>
          </ac:spMkLst>
        </pc:spChg>
        <pc:spChg chg="mod">
          <ac:chgData name="Phillip Kaufman" userId="c001b2a046940d7c" providerId="LiveId" clId="{5CB25B10-5B1C-4017-B167-ED3104435743}" dt="2024-05-27T07:28:17.696" v="8602"/>
          <ac:spMkLst>
            <pc:docMk/>
            <pc:sldMk cId="580835950" sldId="966"/>
            <ac:spMk id="153" creationId="{F5934194-941E-BEEB-98B1-4A364897A8B0}"/>
          </ac:spMkLst>
        </pc:spChg>
        <pc:spChg chg="mod">
          <ac:chgData name="Phillip Kaufman" userId="c001b2a046940d7c" providerId="LiveId" clId="{5CB25B10-5B1C-4017-B167-ED3104435743}" dt="2024-05-20T00:23:48.998" v="3396"/>
          <ac:spMkLst>
            <pc:docMk/>
            <pc:sldMk cId="580835950" sldId="966"/>
            <ac:spMk id="155" creationId="{636A72BA-3253-9185-1AD6-BC953EF73B1F}"/>
          </ac:spMkLst>
        </pc:spChg>
        <pc:spChg chg="mod">
          <ac:chgData name="Phillip Kaufman" userId="c001b2a046940d7c" providerId="LiveId" clId="{5CB25B10-5B1C-4017-B167-ED3104435743}" dt="2024-06-04T06:58:07.307" v="13774" actId="165"/>
          <ac:spMkLst>
            <pc:docMk/>
            <pc:sldMk cId="580835950" sldId="966"/>
            <ac:spMk id="155" creationId="{74DF5B09-9970-335C-3B09-CEBC022E061E}"/>
          </ac:spMkLst>
        </pc:spChg>
        <pc:spChg chg="mod">
          <ac:chgData name="Phillip Kaufman" userId="c001b2a046940d7c" providerId="LiveId" clId="{5CB25B10-5B1C-4017-B167-ED3104435743}" dt="2024-05-20T00:23:48.998" v="3396"/>
          <ac:spMkLst>
            <pc:docMk/>
            <pc:sldMk cId="580835950" sldId="966"/>
            <ac:spMk id="156" creationId="{76CA4B39-1883-67EC-9431-CA3C6DA9F3C9}"/>
          </ac:spMkLst>
        </pc:spChg>
        <pc:spChg chg="mod">
          <ac:chgData name="Phillip Kaufman" userId="c001b2a046940d7c" providerId="LiveId" clId="{5CB25B10-5B1C-4017-B167-ED3104435743}" dt="2024-05-27T07:28:17.696" v="8602"/>
          <ac:spMkLst>
            <pc:docMk/>
            <pc:sldMk cId="580835950" sldId="966"/>
            <ac:spMk id="156" creationId="{BAB11DB2-E1A4-86C5-785F-2AF62DC5C438}"/>
          </ac:spMkLst>
        </pc:spChg>
        <pc:spChg chg="mod">
          <ac:chgData name="Phillip Kaufman" userId="c001b2a046940d7c" providerId="LiveId" clId="{5CB25B10-5B1C-4017-B167-ED3104435743}" dt="2024-05-20T00:23:48.998" v="3396"/>
          <ac:spMkLst>
            <pc:docMk/>
            <pc:sldMk cId="580835950" sldId="966"/>
            <ac:spMk id="157" creationId="{3DCB0444-A371-48F8-DB3D-14BAB2E51A82}"/>
          </ac:spMkLst>
        </pc:spChg>
        <pc:spChg chg="mod">
          <ac:chgData name="Phillip Kaufman" userId="c001b2a046940d7c" providerId="LiveId" clId="{5CB25B10-5B1C-4017-B167-ED3104435743}" dt="2024-05-20T00:23:48.998" v="3396"/>
          <ac:spMkLst>
            <pc:docMk/>
            <pc:sldMk cId="580835950" sldId="966"/>
            <ac:spMk id="158" creationId="{10BC2941-C10E-51F2-1A29-6F407FBF7A6B}"/>
          </ac:spMkLst>
        </pc:spChg>
        <pc:spChg chg="mod">
          <ac:chgData name="Phillip Kaufman" userId="c001b2a046940d7c" providerId="LiveId" clId="{5CB25B10-5B1C-4017-B167-ED3104435743}" dt="2024-05-27T07:28:17.696" v="8602"/>
          <ac:spMkLst>
            <pc:docMk/>
            <pc:sldMk cId="580835950" sldId="966"/>
            <ac:spMk id="158" creationId="{DC233250-6F8B-6A28-017E-3BDD28A699F5}"/>
          </ac:spMkLst>
        </pc:spChg>
        <pc:spChg chg="mod">
          <ac:chgData name="Phillip Kaufman" userId="c001b2a046940d7c" providerId="LiveId" clId="{5CB25B10-5B1C-4017-B167-ED3104435743}" dt="2024-05-27T07:28:17.696" v="8602"/>
          <ac:spMkLst>
            <pc:docMk/>
            <pc:sldMk cId="580835950" sldId="966"/>
            <ac:spMk id="159" creationId="{432DEB5A-E646-1EEA-7DE6-6FF54042CB7E}"/>
          </ac:spMkLst>
        </pc:spChg>
        <pc:spChg chg="mod">
          <ac:chgData name="Phillip Kaufman" userId="c001b2a046940d7c" providerId="LiveId" clId="{5CB25B10-5B1C-4017-B167-ED3104435743}" dt="2024-05-27T07:28:17.696" v="8602"/>
          <ac:spMkLst>
            <pc:docMk/>
            <pc:sldMk cId="580835950" sldId="966"/>
            <ac:spMk id="160" creationId="{A00945D3-22B7-AC6B-B898-5F6094D2184B}"/>
          </ac:spMkLst>
        </pc:spChg>
        <pc:spChg chg="mod">
          <ac:chgData name="Phillip Kaufman" userId="c001b2a046940d7c" providerId="LiveId" clId="{5CB25B10-5B1C-4017-B167-ED3104435743}" dt="2024-05-20T00:23:48.998" v="3396"/>
          <ac:spMkLst>
            <pc:docMk/>
            <pc:sldMk cId="580835950" sldId="966"/>
            <ac:spMk id="161" creationId="{48DD649D-EB23-878F-6F63-66359A742149}"/>
          </ac:spMkLst>
        </pc:spChg>
        <pc:spChg chg="mod">
          <ac:chgData name="Phillip Kaufman" userId="c001b2a046940d7c" providerId="LiveId" clId="{5CB25B10-5B1C-4017-B167-ED3104435743}" dt="2024-05-27T07:28:17.696" v="8602"/>
          <ac:spMkLst>
            <pc:docMk/>
            <pc:sldMk cId="580835950" sldId="966"/>
            <ac:spMk id="161" creationId="{FD6E3A6E-998B-1613-D37D-46371220CC05}"/>
          </ac:spMkLst>
        </pc:spChg>
        <pc:spChg chg="mod">
          <ac:chgData name="Phillip Kaufman" userId="c001b2a046940d7c" providerId="LiveId" clId="{5CB25B10-5B1C-4017-B167-ED3104435743}" dt="2024-05-20T00:23:48.998" v="3396"/>
          <ac:spMkLst>
            <pc:docMk/>
            <pc:sldMk cId="580835950" sldId="966"/>
            <ac:spMk id="163" creationId="{0AD40DAE-CDA9-F0CE-3CCB-F3E2AAEAC25F}"/>
          </ac:spMkLst>
        </pc:spChg>
        <pc:spChg chg="mod">
          <ac:chgData name="Phillip Kaufman" userId="c001b2a046940d7c" providerId="LiveId" clId="{5CB25B10-5B1C-4017-B167-ED3104435743}" dt="2024-05-20T00:23:48.998" v="3396"/>
          <ac:spMkLst>
            <pc:docMk/>
            <pc:sldMk cId="580835950" sldId="966"/>
            <ac:spMk id="164" creationId="{4459E6F5-998E-218C-4F37-483EE2C72091}"/>
          </ac:spMkLst>
        </pc:spChg>
        <pc:spChg chg="mod">
          <ac:chgData name="Phillip Kaufman" userId="c001b2a046940d7c" providerId="LiveId" clId="{5CB25B10-5B1C-4017-B167-ED3104435743}" dt="2024-05-21T04:22:51.066" v="5253"/>
          <ac:spMkLst>
            <pc:docMk/>
            <pc:sldMk cId="580835950" sldId="966"/>
            <ac:spMk id="164" creationId="{98F88BC3-AF73-5CEF-FC63-D6B212F1B3AC}"/>
          </ac:spMkLst>
        </pc:spChg>
        <pc:spChg chg="mod">
          <ac:chgData name="Phillip Kaufman" userId="c001b2a046940d7c" providerId="LiveId" clId="{5CB25B10-5B1C-4017-B167-ED3104435743}" dt="2024-05-27T07:28:17.696" v="8602"/>
          <ac:spMkLst>
            <pc:docMk/>
            <pc:sldMk cId="580835950" sldId="966"/>
            <ac:spMk id="164" creationId="{D839DD6A-EAD0-704C-7FD7-C192C6978C27}"/>
          </ac:spMkLst>
        </pc:spChg>
        <pc:spChg chg="mod">
          <ac:chgData name="Phillip Kaufman" userId="c001b2a046940d7c" providerId="LiveId" clId="{5CB25B10-5B1C-4017-B167-ED3104435743}" dt="2024-05-21T04:22:51.066" v="5253"/>
          <ac:spMkLst>
            <pc:docMk/>
            <pc:sldMk cId="580835950" sldId="966"/>
            <ac:spMk id="165" creationId="{E7E67853-9108-6E83-F568-14C5A7964C44}"/>
          </ac:spMkLst>
        </pc:spChg>
        <pc:spChg chg="mod">
          <ac:chgData name="Phillip Kaufman" userId="c001b2a046940d7c" providerId="LiveId" clId="{5CB25B10-5B1C-4017-B167-ED3104435743}" dt="2024-05-20T00:23:48.998" v="3396"/>
          <ac:spMkLst>
            <pc:docMk/>
            <pc:sldMk cId="580835950" sldId="966"/>
            <ac:spMk id="166" creationId="{6EB255DA-9175-F4C9-2951-8CB58166D00E}"/>
          </ac:spMkLst>
        </pc:spChg>
        <pc:spChg chg="mod">
          <ac:chgData name="Phillip Kaufman" userId="c001b2a046940d7c" providerId="LiveId" clId="{5CB25B10-5B1C-4017-B167-ED3104435743}" dt="2024-05-20T00:23:48.998" v="3396"/>
          <ac:spMkLst>
            <pc:docMk/>
            <pc:sldMk cId="580835950" sldId="966"/>
            <ac:spMk id="167" creationId="{38232694-91BC-2D61-5CCF-641D71547884}"/>
          </ac:spMkLst>
        </pc:spChg>
        <pc:spChg chg="mod">
          <ac:chgData name="Phillip Kaufman" userId="c001b2a046940d7c" providerId="LiveId" clId="{5CB25B10-5B1C-4017-B167-ED3104435743}" dt="2024-05-20T00:23:48.998" v="3396"/>
          <ac:spMkLst>
            <pc:docMk/>
            <pc:sldMk cId="580835950" sldId="966"/>
            <ac:spMk id="170" creationId="{10794BA2-03F9-42AD-79EA-1FAEC19F497B}"/>
          </ac:spMkLst>
        </pc:spChg>
        <pc:spChg chg="mod topLvl">
          <ac:chgData name="Phillip Kaufman" userId="c001b2a046940d7c" providerId="LiveId" clId="{5CB25B10-5B1C-4017-B167-ED3104435743}" dt="2024-05-27T07:23:33.953" v="8555" actId="165"/>
          <ac:spMkLst>
            <pc:docMk/>
            <pc:sldMk cId="580835950" sldId="966"/>
            <ac:spMk id="173" creationId="{313FF4AF-DB66-2B7A-E83C-7EEC023D48F3}"/>
          </ac:spMkLst>
        </pc:spChg>
        <pc:spChg chg="mod topLvl">
          <ac:chgData name="Phillip Kaufman" userId="c001b2a046940d7c" providerId="LiveId" clId="{5CB25B10-5B1C-4017-B167-ED3104435743}" dt="2024-05-27T07:23:33.953" v="8555" actId="165"/>
          <ac:spMkLst>
            <pc:docMk/>
            <pc:sldMk cId="580835950" sldId="966"/>
            <ac:spMk id="174" creationId="{C151FB8F-7F12-9628-B2D7-A696981732FD}"/>
          </ac:spMkLst>
        </pc:spChg>
        <pc:spChg chg="mod topLvl">
          <ac:chgData name="Phillip Kaufman" userId="c001b2a046940d7c" providerId="LiveId" clId="{5CB25B10-5B1C-4017-B167-ED3104435743}" dt="2024-05-27T07:23:33.953" v="8555" actId="165"/>
          <ac:spMkLst>
            <pc:docMk/>
            <pc:sldMk cId="580835950" sldId="966"/>
            <ac:spMk id="176" creationId="{6025B7FF-2968-C417-EC67-E636BABBA6A6}"/>
          </ac:spMkLst>
        </pc:spChg>
        <pc:spChg chg="mod">
          <ac:chgData name="Phillip Kaufman" userId="c001b2a046940d7c" providerId="LiveId" clId="{5CB25B10-5B1C-4017-B167-ED3104435743}" dt="2024-05-27T07:23:33.953" v="8555" actId="165"/>
          <ac:spMkLst>
            <pc:docMk/>
            <pc:sldMk cId="580835950" sldId="966"/>
            <ac:spMk id="177" creationId="{6E6643FD-EE16-79E6-E4A1-71FF54CCBDC4}"/>
          </ac:spMkLst>
        </pc:spChg>
        <pc:spChg chg="mod">
          <ac:chgData name="Phillip Kaufman" userId="c001b2a046940d7c" providerId="LiveId" clId="{5CB25B10-5B1C-4017-B167-ED3104435743}" dt="2024-05-27T07:23:33.953" v="8555" actId="165"/>
          <ac:spMkLst>
            <pc:docMk/>
            <pc:sldMk cId="580835950" sldId="966"/>
            <ac:spMk id="180" creationId="{654FE794-58FE-9112-FDFA-8D0B38D925BE}"/>
          </ac:spMkLst>
        </pc:spChg>
        <pc:spChg chg="mod topLvl">
          <ac:chgData name="Phillip Kaufman" userId="c001b2a046940d7c" providerId="LiveId" clId="{5CB25B10-5B1C-4017-B167-ED3104435743}" dt="2024-05-27T07:23:33.953" v="8555" actId="165"/>
          <ac:spMkLst>
            <pc:docMk/>
            <pc:sldMk cId="580835950" sldId="966"/>
            <ac:spMk id="182" creationId="{F703C781-DDE1-D6DD-3E35-0F711849B48B}"/>
          </ac:spMkLst>
        </pc:spChg>
        <pc:spChg chg="mod topLvl">
          <ac:chgData name="Phillip Kaufman" userId="c001b2a046940d7c" providerId="LiveId" clId="{5CB25B10-5B1C-4017-B167-ED3104435743}" dt="2024-05-27T07:23:33.953" v="8555" actId="165"/>
          <ac:spMkLst>
            <pc:docMk/>
            <pc:sldMk cId="580835950" sldId="966"/>
            <ac:spMk id="183" creationId="{25352AE3-B7A7-239C-D851-7003D3B939C7}"/>
          </ac:spMkLst>
        </pc:spChg>
        <pc:spChg chg="mod topLvl">
          <ac:chgData name="Phillip Kaufman" userId="c001b2a046940d7c" providerId="LiveId" clId="{5CB25B10-5B1C-4017-B167-ED3104435743}" dt="2024-05-27T07:23:33.953" v="8555" actId="165"/>
          <ac:spMkLst>
            <pc:docMk/>
            <pc:sldMk cId="580835950" sldId="966"/>
            <ac:spMk id="184" creationId="{D4B22A04-E26B-DD6B-D143-AB7E082A145C}"/>
          </ac:spMkLst>
        </pc:spChg>
        <pc:spChg chg="mod">
          <ac:chgData name="Phillip Kaufman" userId="c001b2a046940d7c" providerId="LiveId" clId="{5CB25B10-5B1C-4017-B167-ED3104435743}" dt="2024-05-27T07:23:33.953" v="8555" actId="165"/>
          <ac:spMkLst>
            <pc:docMk/>
            <pc:sldMk cId="580835950" sldId="966"/>
            <ac:spMk id="185" creationId="{795D2542-6050-54AC-0812-4A1FCBE49703}"/>
          </ac:spMkLst>
        </pc:spChg>
        <pc:spChg chg="mod">
          <ac:chgData name="Phillip Kaufman" userId="c001b2a046940d7c" providerId="LiveId" clId="{5CB25B10-5B1C-4017-B167-ED3104435743}" dt="2024-05-27T07:23:33.953" v="8555" actId="165"/>
          <ac:spMkLst>
            <pc:docMk/>
            <pc:sldMk cId="580835950" sldId="966"/>
            <ac:spMk id="188" creationId="{96A81316-0F8C-2BA0-0674-AD0789323558}"/>
          </ac:spMkLst>
        </pc:spChg>
        <pc:spChg chg="mod">
          <ac:chgData name="Phillip Kaufman" userId="c001b2a046940d7c" providerId="LiveId" clId="{5CB25B10-5B1C-4017-B167-ED3104435743}" dt="2024-05-27T07:23:33.953" v="8555" actId="165"/>
          <ac:spMkLst>
            <pc:docMk/>
            <pc:sldMk cId="580835950" sldId="966"/>
            <ac:spMk id="224" creationId="{B0BB8BCC-6B48-210F-C698-D250FCF4129D}"/>
          </ac:spMkLst>
        </pc:spChg>
        <pc:spChg chg="mod">
          <ac:chgData name="Phillip Kaufman" userId="c001b2a046940d7c" providerId="LiveId" clId="{5CB25B10-5B1C-4017-B167-ED3104435743}" dt="2024-05-27T07:23:33.953" v="8555" actId="165"/>
          <ac:spMkLst>
            <pc:docMk/>
            <pc:sldMk cId="580835950" sldId="966"/>
            <ac:spMk id="225" creationId="{C7352387-36C6-FB7F-8DBF-AECABFBEC95A}"/>
          </ac:spMkLst>
        </pc:spChg>
        <pc:spChg chg="mod">
          <ac:chgData name="Phillip Kaufman" userId="c001b2a046940d7c" providerId="LiveId" clId="{5CB25B10-5B1C-4017-B167-ED3104435743}" dt="2024-05-27T07:28:17.696" v="8602"/>
          <ac:spMkLst>
            <pc:docMk/>
            <pc:sldMk cId="580835950" sldId="966"/>
            <ac:spMk id="260" creationId="{FF9D9CC8-1550-3CF9-6280-DDCF08A6E833}"/>
          </ac:spMkLst>
        </pc:spChg>
        <pc:spChg chg="mod">
          <ac:chgData name="Phillip Kaufman" userId="c001b2a046940d7c" providerId="LiveId" clId="{5CB25B10-5B1C-4017-B167-ED3104435743}" dt="2024-05-27T07:28:17.696" v="8602"/>
          <ac:spMkLst>
            <pc:docMk/>
            <pc:sldMk cId="580835950" sldId="966"/>
            <ac:spMk id="261" creationId="{56E09F83-AA63-8945-91D8-6354D2DDC4A4}"/>
          </ac:spMkLst>
        </pc:spChg>
        <pc:grpChg chg="add mod">
          <ac:chgData name="Phillip Kaufman" userId="c001b2a046940d7c" providerId="LiveId" clId="{5CB25B10-5B1C-4017-B167-ED3104435743}" dt="2024-05-21T04:04:01.627" v="5150" actId="571"/>
          <ac:grpSpMkLst>
            <pc:docMk/>
            <pc:sldMk cId="580835950" sldId="966"/>
            <ac:grpSpMk id="4" creationId="{131995FE-A1D1-8285-9E7C-65D7719B16A0}"/>
          </ac:grpSpMkLst>
        </pc:grpChg>
        <pc:grpChg chg="add del mod">
          <ac:chgData name="Phillip Kaufman" userId="c001b2a046940d7c" providerId="LiveId" clId="{5CB25B10-5B1C-4017-B167-ED3104435743}" dt="2024-06-04T02:40:30.288" v="13571" actId="478"/>
          <ac:grpSpMkLst>
            <pc:docMk/>
            <pc:sldMk cId="580835950" sldId="966"/>
            <ac:grpSpMk id="4" creationId="{AB766857-564B-0246-25B0-E992AD8816B6}"/>
          </ac:grpSpMkLst>
        </pc:grpChg>
        <pc:grpChg chg="add mod">
          <ac:chgData name="Phillip Kaufman" userId="c001b2a046940d7c" providerId="LiveId" clId="{5CB25B10-5B1C-4017-B167-ED3104435743}" dt="2024-05-21T01:34:46.374" v="4160"/>
          <ac:grpSpMkLst>
            <pc:docMk/>
            <pc:sldMk cId="580835950" sldId="966"/>
            <ac:grpSpMk id="4" creationId="{C9DEFC63-D66A-8458-6EA6-E8B3E5C6EBAF}"/>
          </ac:grpSpMkLst>
        </pc:grpChg>
        <pc:grpChg chg="add mod topLvl">
          <ac:chgData name="Phillip Kaufman" userId="c001b2a046940d7c" providerId="LiveId" clId="{5CB25B10-5B1C-4017-B167-ED3104435743}" dt="2024-05-27T07:23:33.953" v="8555" actId="165"/>
          <ac:grpSpMkLst>
            <pc:docMk/>
            <pc:sldMk cId="580835950" sldId="966"/>
            <ac:grpSpMk id="4" creationId="{DEDA6E26-761C-E9D7-9407-D74CE29B3625}"/>
          </ac:grpSpMkLst>
        </pc:grpChg>
        <pc:grpChg chg="mod">
          <ac:chgData name="Phillip Kaufman" userId="c001b2a046940d7c" providerId="LiveId" clId="{5CB25B10-5B1C-4017-B167-ED3104435743}" dt="2024-05-21T01:34:46.374" v="4160"/>
          <ac:grpSpMkLst>
            <pc:docMk/>
            <pc:sldMk cId="580835950" sldId="966"/>
            <ac:grpSpMk id="5" creationId="{169E012E-9ADB-C0DF-EE26-F6C9C005EEBC}"/>
          </ac:grpSpMkLst>
        </pc:grpChg>
        <pc:grpChg chg="mod">
          <ac:chgData name="Phillip Kaufman" userId="c001b2a046940d7c" providerId="LiveId" clId="{5CB25B10-5B1C-4017-B167-ED3104435743}" dt="2024-05-21T04:04:01.627" v="5150" actId="571"/>
          <ac:grpSpMkLst>
            <pc:docMk/>
            <pc:sldMk cId="580835950" sldId="966"/>
            <ac:grpSpMk id="5" creationId="{1FFEB433-5A31-8688-7BB2-67A1AC5A2F10}"/>
          </ac:grpSpMkLst>
        </pc:grpChg>
        <pc:grpChg chg="mod">
          <ac:chgData name="Phillip Kaufman" userId="c001b2a046940d7c" providerId="LiveId" clId="{5CB25B10-5B1C-4017-B167-ED3104435743}" dt="2024-05-27T07:23:33.953" v="8555" actId="165"/>
          <ac:grpSpMkLst>
            <pc:docMk/>
            <pc:sldMk cId="580835950" sldId="966"/>
            <ac:grpSpMk id="5" creationId="{3B2BAF11-C836-B52B-8AC6-05C4E28F8EB2}"/>
          </ac:grpSpMkLst>
        </pc:grpChg>
        <pc:grpChg chg="mod">
          <ac:chgData name="Phillip Kaufman" userId="c001b2a046940d7c" providerId="LiveId" clId="{5CB25B10-5B1C-4017-B167-ED3104435743}" dt="2024-05-19T23:23:40.164" v="2900" actId="164"/>
          <ac:grpSpMkLst>
            <pc:docMk/>
            <pc:sldMk cId="580835950" sldId="966"/>
            <ac:grpSpMk id="5" creationId="{995F0D82-52D5-A893-AA9D-38CD83192C58}"/>
          </ac:grpSpMkLst>
        </pc:grpChg>
        <pc:grpChg chg="mod">
          <ac:chgData name="Phillip Kaufman" userId="c001b2a046940d7c" providerId="LiveId" clId="{5CB25B10-5B1C-4017-B167-ED3104435743}" dt="2024-05-21T04:04:01.627" v="5150" actId="571"/>
          <ac:grpSpMkLst>
            <pc:docMk/>
            <pc:sldMk cId="580835950" sldId="966"/>
            <ac:grpSpMk id="7" creationId="{42B8C034-559C-829E-8F4A-FDDBC5C61A2D}"/>
          </ac:grpSpMkLst>
        </pc:grpChg>
        <pc:grpChg chg="mod">
          <ac:chgData name="Phillip Kaufman" userId="c001b2a046940d7c" providerId="LiveId" clId="{5CB25B10-5B1C-4017-B167-ED3104435743}" dt="2024-05-21T01:34:46.374" v="4160"/>
          <ac:grpSpMkLst>
            <pc:docMk/>
            <pc:sldMk cId="580835950" sldId="966"/>
            <ac:grpSpMk id="7" creationId="{4A1C2E2B-22FE-1849-05F3-78DA8FAC8872}"/>
          </ac:grpSpMkLst>
        </pc:grpChg>
        <pc:grpChg chg="mod">
          <ac:chgData name="Phillip Kaufman" userId="c001b2a046940d7c" providerId="LiveId" clId="{5CB25B10-5B1C-4017-B167-ED3104435743}" dt="2024-05-21T01:34:46.374" v="4160"/>
          <ac:grpSpMkLst>
            <pc:docMk/>
            <pc:sldMk cId="580835950" sldId="966"/>
            <ac:grpSpMk id="9" creationId="{8301B7EB-6C4F-672A-5969-4A6B30E8AE9E}"/>
          </ac:grpSpMkLst>
        </pc:grpChg>
        <pc:grpChg chg="mod">
          <ac:chgData name="Phillip Kaufman" userId="c001b2a046940d7c" providerId="LiveId" clId="{5CB25B10-5B1C-4017-B167-ED3104435743}" dt="2024-06-03T00:57:17.465" v="13099"/>
          <ac:grpSpMkLst>
            <pc:docMk/>
            <pc:sldMk cId="580835950" sldId="966"/>
            <ac:grpSpMk id="9" creationId="{A80ABE84-2845-E09E-E135-A4BF61946B25}"/>
          </ac:grpSpMkLst>
        </pc:grpChg>
        <pc:grpChg chg="mod">
          <ac:chgData name="Phillip Kaufman" userId="c001b2a046940d7c" providerId="LiveId" clId="{5CB25B10-5B1C-4017-B167-ED3104435743}" dt="2024-05-21T04:04:01.627" v="5150" actId="571"/>
          <ac:grpSpMkLst>
            <pc:docMk/>
            <pc:sldMk cId="580835950" sldId="966"/>
            <ac:grpSpMk id="9" creationId="{B32A084E-333F-A5E8-2D56-0628E7529170}"/>
          </ac:grpSpMkLst>
        </pc:grpChg>
        <pc:grpChg chg="mod">
          <ac:chgData name="Phillip Kaufman" userId="c001b2a046940d7c" providerId="LiveId" clId="{5CB25B10-5B1C-4017-B167-ED3104435743}" dt="2024-06-03T00:57:17.465" v="13099"/>
          <ac:grpSpMkLst>
            <pc:docMk/>
            <pc:sldMk cId="580835950" sldId="966"/>
            <ac:grpSpMk id="10" creationId="{6AAD42B1-26DD-CAB1-ED72-FB56FD929FB3}"/>
          </ac:grpSpMkLst>
        </pc:grpChg>
        <pc:grpChg chg="add del mod">
          <ac:chgData name="Phillip Kaufman" userId="c001b2a046940d7c" providerId="LiveId" clId="{5CB25B10-5B1C-4017-B167-ED3104435743}" dt="2024-05-20T00:23:26.657" v="3392" actId="21"/>
          <ac:grpSpMkLst>
            <pc:docMk/>
            <pc:sldMk cId="580835950" sldId="966"/>
            <ac:grpSpMk id="11" creationId="{185DD79A-896C-02A9-E8A1-49C55945B4EA}"/>
          </ac:grpSpMkLst>
        </pc:grpChg>
        <pc:grpChg chg="mod">
          <ac:chgData name="Phillip Kaufman" userId="c001b2a046940d7c" providerId="LiveId" clId="{5CB25B10-5B1C-4017-B167-ED3104435743}" dt="2024-06-03T00:57:17.465" v="13099"/>
          <ac:grpSpMkLst>
            <pc:docMk/>
            <pc:sldMk cId="580835950" sldId="966"/>
            <ac:grpSpMk id="11" creationId="{C604928A-5A17-CC3C-0E8A-DCCC4D450387}"/>
          </ac:grpSpMkLst>
        </pc:grpChg>
        <pc:grpChg chg="del">
          <ac:chgData name="Phillip Kaufman" userId="c001b2a046940d7c" providerId="LiveId" clId="{5CB25B10-5B1C-4017-B167-ED3104435743}" dt="2024-05-16T19:49:24.044" v="2517" actId="478"/>
          <ac:grpSpMkLst>
            <pc:docMk/>
            <pc:sldMk cId="580835950" sldId="966"/>
            <ac:grpSpMk id="11" creationId="{CEFF358F-E8CA-365F-F640-F2572242B2FA}"/>
          </ac:grpSpMkLst>
        </pc:grpChg>
        <pc:grpChg chg="del">
          <ac:chgData name="Phillip Kaufman" userId="c001b2a046940d7c" providerId="LiveId" clId="{5CB25B10-5B1C-4017-B167-ED3104435743}" dt="2024-05-16T19:49:27.191" v="2519" actId="478"/>
          <ac:grpSpMkLst>
            <pc:docMk/>
            <pc:sldMk cId="580835950" sldId="966"/>
            <ac:grpSpMk id="12" creationId="{0A3264AA-6408-547E-1D8E-0F4B13581B5B}"/>
          </ac:grpSpMkLst>
        </pc:grpChg>
        <pc:grpChg chg="add mod">
          <ac:chgData name="Phillip Kaufman" userId="c001b2a046940d7c" providerId="LiveId" clId="{5CB25B10-5B1C-4017-B167-ED3104435743}" dt="2024-05-20T00:23:37.717" v="3395"/>
          <ac:grpSpMkLst>
            <pc:docMk/>
            <pc:sldMk cId="580835950" sldId="966"/>
            <ac:grpSpMk id="12" creationId="{245316CF-F6CA-7F0C-F986-0B110AE51BC4}"/>
          </ac:grpSpMkLst>
        </pc:grpChg>
        <pc:grpChg chg="mod">
          <ac:chgData name="Phillip Kaufman" userId="c001b2a046940d7c" providerId="LiveId" clId="{5CB25B10-5B1C-4017-B167-ED3104435743}" dt="2024-06-03T00:57:17.465" v="13099"/>
          <ac:grpSpMkLst>
            <pc:docMk/>
            <pc:sldMk cId="580835950" sldId="966"/>
            <ac:grpSpMk id="12" creationId="{E05FE41C-0A14-2241-BC92-A163B5F2FD61}"/>
          </ac:grpSpMkLst>
        </pc:grpChg>
        <pc:grpChg chg="mod">
          <ac:chgData name="Phillip Kaufman" userId="c001b2a046940d7c" providerId="LiveId" clId="{5CB25B10-5B1C-4017-B167-ED3104435743}" dt="2024-05-20T00:23:37.717" v="3395"/>
          <ac:grpSpMkLst>
            <pc:docMk/>
            <pc:sldMk cId="580835950" sldId="966"/>
            <ac:grpSpMk id="13" creationId="{E2549996-4D53-EB52-6220-9A74404A1E0E}"/>
          </ac:grpSpMkLst>
        </pc:grpChg>
        <pc:grpChg chg="mod">
          <ac:chgData name="Phillip Kaufman" userId="c001b2a046940d7c" providerId="LiveId" clId="{5CB25B10-5B1C-4017-B167-ED3104435743}" dt="2024-06-03T00:57:17.465" v="13099"/>
          <ac:grpSpMkLst>
            <pc:docMk/>
            <pc:sldMk cId="580835950" sldId="966"/>
            <ac:grpSpMk id="13" creationId="{E9603275-88D0-2A53-0FC3-FB4721463400}"/>
          </ac:grpSpMkLst>
        </pc:grpChg>
        <pc:grpChg chg="mod">
          <ac:chgData name="Phillip Kaufman" userId="c001b2a046940d7c" providerId="LiveId" clId="{5CB25B10-5B1C-4017-B167-ED3104435743}" dt="2024-05-20T00:23:37.717" v="3395"/>
          <ac:grpSpMkLst>
            <pc:docMk/>
            <pc:sldMk cId="580835950" sldId="966"/>
            <ac:grpSpMk id="14" creationId="{20A13B82-CDA9-9CE6-A428-6B581C20922A}"/>
          </ac:grpSpMkLst>
        </pc:grpChg>
        <pc:grpChg chg="mod">
          <ac:chgData name="Phillip Kaufman" userId="c001b2a046940d7c" providerId="LiveId" clId="{5CB25B10-5B1C-4017-B167-ED3104435743}" dt="2024-05-20T00:23:37.717" v="3395"/>
          <ac:grpSpMkLst>
            <pc:docMk/>
            <pc:sldMk cId="580835950" sldId="966"/>
            <ac:grpSpMk id="15" creationId="{ABD9FFD6-681C-4183-D8A6-255153FDFFEB}"/>
          </ac:grpSpMkLst>
        </pc:grpChg>
        <pc:grpChg chg="mod">
          <ac:chgData name="Phillip Kaufman" userId="c001b2a046940d7c" providerId="LiveId" clId="{5CB25B10-5B1C-4017-B167-ED3104435743}" dt="2024-06-03T00:57:17.465" v="13099"/>
          <ac:grpSpMkLst>
            <pc:docMk/>
            <pc:sldMk cId="580835950" sldId="966"/>
            <ac:grpSpMk id="24" creationId="{9DCACEAA-E624-12F0-4507-1EB595413061}"/>
          </ac:grpSpMkLst>
        </pc:grpChg>
        <pc:grpChg chg="add del mod topLvl">
          <ac:chgData name="Phillip Kaufman" userId="c001b2a046940d7c" providerId="LiveId" clId="{5CB25B10-5B1C-4017-B167-ED3104435743}" dt="2024-05-27T07:20:48.252" v="8511" actId="165"/>
          <ac:grpSpMkLst>
            <pc:docMk/>
            <pc:sldMk cId="580835950" sldId="966"/>
            <ac:grpSpMk id="41" creationId="{DE5B4577-D5EC-859B-663B-BA3B7108C219}"/>
          </ac:grpSpMkLst>
        </pc:grpChg>
        <pc:grpChg chg="add del mod">
          <ac:chgData name="Phillip Kaufman" userId="c001b2a046940d7c" providerId="LiveId" clId="{5CB25B10-5B1C-4017-B167-ED3104435743}" dt="2024-05-27T07:20:38.786" v="8508" actId="165"/>
          <ac:grpSpMkLst>
            <pc:docMk/>
            <pc:sldMk cId="580835950" sldId="966"/>
            <ac:grpSpMk id="42" creationId="{4571C594-BA94-4EEB-45C8-21C7756ED345}"/>
          </ac:grpSpMkLst>
        </pc:grpChg>
        <pc:grpChg chg="add mod">
          <ac:chgData name="Phillip Kaufman" userId="c001b2a046940d7c" providerId="LiveId" clId="{5CB25B10-5B1C-4017-B167-ED3104435743}" dt="2024-05-27T07:20:34.944" v="8507"/>
          <ac:grpSpMkLst>
            <pc:docMk/>
            <pc:sldMk cId="580835950" sldId="966"/>
            <ac:grpSpMk id="43" creationId="{E005C55B-4205-ADAC-A135-F0B6E4B07B36}"/>
          </ac:grpSpMkLst>
        </pc:grpChg>
        <pc:grpChg chg="mod">
          <ac:chgData name="Phillip Kaufman" userId="c001b2a046940d7c" providerId="LiveId" clId="{5CB25B10-5B1C-4017-B167-ED3104435743}" dt="2024-05-27T07:20:34.944" v="8507"/>
          <ac:grpSpMkLst>
            <pc:docMk/>
            <pc:sldMk cId="580835950" sldId="966"/>
            <ac:grpSpMk id="44" creationId="{4AE638EF-2553-9A93-915B-057886845068}"/>
          </ac:grpSpMkLst>
        </pc:grpChg>
        <pc:grpChg chg="mod">
          <ac:chgData name="Phillip Kaufman" userId="c001b2a046940d7c" providerId="LiveId" clId="{5CB25B10-5B1C-4017-B167-ED3104435743}" dt="2024-05-21T01:34:46.374" v="4160"/>
          <ac:grpSpMkLst>
            <pc:docMk/>
            <pc:sldMk cId="580835950" sldId="966"/>
            <ac:grpSpMk id="45" creationId="{0921F87D-6F15-25EE-00E4-7831F2C0CC3F}"/>
          </ac:grpSpMkLst>
        </pc:grpChg>
        <pc:grpChg chg="mod">
          <ac:chgData name="Phillip Kaufman" userId="c001b2a046940d7c" providerId="LiveId" clId="{5CB25B10-5B1C-4017-B167-ED3104435743}" dt="2024-05-21T04:04:01.627" v="5150" actId="571"/>
          <ac:grpSpMkLst>
            <pc:docMk/>
            <pc:sldMk cId="580835950" sldId="966"/>
            <ac:grpSpMk id="45" creationId="{7E3EB6AF-45E1-9E24-0C69-894735A3D9CC}"/>
          </ac:grpSpMkLst>
        </pc:grpChg>
        <pc:grpChg chg="mod">
          <ac:chgData name="Phillip Kaufman" userId="c001b2a046940d7c" providerId="LiveId" clId="{5CB25B10-5B1C-4017-B167-ED3104435743}" dt="2024-05-27T07:20:34.944" v="8507"/>
          <ac:grpSpMkLst>
            <pc:docMk/>
            <pc:sldMk cId="580835950" sldId="966"/>
            <ac:grpSpMk id="45" creationId="{FB354F3B-8CE4-94B7-3112-9C285DFD8B5D}"/>
          </ac:grpSpMkLst>
        </pc:grpChg>
        <pc:grpChg chg="mod">
          <ac:chgData name="Phillip Kaufman" userId="c001b2a046940d7c" providerId="LiveId" clId="{5CB25B10-5B1C-4017-B167-ED3104435743}" dt="2024-05-27T07:20:34.944" v="8507"/>
          <ac:grpSpMkLst>
            <pc:docMk/>
            <pc:sldMk cId="580835950" sldId="966"/>
            <ac:grpSpMk id="46" creationId="{253F9F2E-493F-6E07-4F93-6E3430005666}"/>
          </ac:grpSpMkLst>
        </pc:grpChg>
        <pc:grpChg chg="add del mod">
          <ac:chgData name="Phillip Kaufman" userId="c001b2a046940d7c" providerId="LiveId" clId="{5CB25B10-5B1C-4017-B167-ED3104435743}" dt="2024-05-21T04:22:58.105" v="5254" actId="478"/>
          <ac:grpSpMkLst>
            <pc:docMk/>
            <pc:sldMk cId="580835950" sldId="966"/>
            <ac:grpSpMk id="48" creationId="{9AA42922-00C6-613E-7BDB-C7EFFD0A5C32}"/>
          </ac:grpSpMkLst>
        </pc:grpChg>
        <pc:grpChg chg="mod">
          <ac:chgData name="Phillip Kaufman" userId="c001b2a046940d7c" providerId="LiveId" clId="{5CB25B10-5B1C-4017-B167-ED3104435743}" dt="2024-05-27T07:20:34.944" v="8507"/>
          <ac:grpSpMkLst>
            <pc:docMk/>
            <pc:sldMk cId="580835950" sldId="966"/>
            <ac:grpSpMk id="49" creationId="{E47596D6-7B78-14E2-1614-DD09F9C0C714}"/>
          </ac:grpSpMkLst>
        </pc:grpChg>
        <pc:grpChg chg="mod">
          <ac:chgData name="Phillip Kaufman" userId="c001b2a046940d7c" providerId="LiveId" clId="{5CB25B10-5B1C-4017-B167-ED3104435743}" dt="2024-05-21T01:34:51.957" v="4161"/>
          <ac:grpSpMkLst>
            <pc:docMk/>
            <pc:sldMk cId="580835950" sldId="966"/>
            <ac:grpSpMk id="49" creationId="{E53468F9-23BC-B0E0-6152-E40C1CED6123}"/>
          </ac:grpSpMkLst>
        </pc:grpChg>
        <pc:grpChg chg="mod">
          <ac:chgData name="Phillip Kaufman" userId="c001b2a046940d7c" providerId="LiveId" clId="{5CB25B10-5B1C-4017-B167-ED3104435743}" dt="2024-05-21T01:34:51.957" v="4161"/>
          <ac:grpSpMkLst>
            <pc:docMk/>
            <pc:sldMk cId="580835950" sldId="966"/>
            <ac:grpSpMk id="50" creationId="{6F727F4B-3741-9831-98FF-30C4EBBADB1B}"/>
          </ac:grpSpMkLst>
        </pc:grpChg>
        <pc:grpChg chg="mod">
          <ac:chgData name="Phillip Kaufman" userId="c001b2a046940d7c" providerId="LiveId" clId="{5CB25B10-5B1C-4017-B167-ED3104435743}" dt="2024-05-21T01:34:51.957" v="4161"/>
          <ac:grpSpMkLst>
            <pc:docMk/>
            <pc:sldMk cId="580835950" sldId="966"/>
            <ac:grpSpMk id="51" creationId="{2797540D-E95E-470B-3773-3871DF8C3EBA}"/>
          </ac:grpSpMkLst>
        </pc:grpChg>
        <pc:grpChg chg="mod">
          <ac:chgData name="Phillip Kaufman" userId="c001b2a046940d7c" providerId="LiveId" clId="{5CB25B10-5B1C-4017-B167-ED3104435743}" dt="2024-05-27T07:20:34.944" v="8507"/>
          <ac:grpSpMkLst>
            <pc:docMk/>
            <pc:sldMk cId="580835950" sldId="966"/>
            <ac:grpSpMk id="55" creationId="{2BF402A7-3787-35D5-E5FD-5FD5921FCB63}"/>
          </ac:grpSpMkLst>
        </pc:grpChg>
        <pc:grpChg chg="mod">
          <ac:chgData name="Phillip Kaufman" userId="c001b2a046940d7c" providerId="LiveId" clId="{5CB25B10-5B1C-4017-B167-ED3104435743}" dt="2024-05-27T07:20:34.944" v="8507"/>
          <ac:grpSpMkLst>
            <pc:docMk/>
            <pc:sldMk cId="580835950" sldId="966"/>
            <ac:grpSpMk id="63" creationId="{66DB4B2E-1A2E-AB0D-4580-7F9D19FF8C21}"/>
          </ac:grpSpMkLst>
        </pc:grpChg>
        <pc:grpChg chg="mod">
          <ac:chgData name="Phillip Kaufman" userId="c001b2a046940d7c" providerId="LiveId" clId="{5CB25B10-5B1C-4017-B167-ED3104435743}" dt="2024-05-27T07:20:34.944" v="8507"/>
          <ac:grpSpMkLst>
            <pc:docMk/>
            <pc:sldMk cId="580835950" sldId="966"/>
            <ac:grpSpMk id="64" creationId="{44902F42-3859-33F2-3CDB-F629456821BE}"/>
          </ac:grpSpMkLst>
        </pc:grpChg>
        <pc:grpChg chg="mod">
          <ac:chgData name="Phillip Kaufman" userId="c001b2a046940d7c" providerId="LiveId" clId="{5CB25B10-5B1C-4017-B167-ED3104435743}" dt="2024-05-27T07:20:34.944" v="8507"/>
          <ac:grpSpMkLst>
            <pc:docMk/>
            <pc:sldMk cId="580835950" sldId="966"/>
            <ac:grpSpMk id="65" creationId="{5E6A58D7-2F98-F752-BB2F-6D8040AE101E}"/>
          </ac:grpSpMkLst>
        </pc:grpChg>
        <pc:grpChg chg="add mod">
          <ac:chgData name="Phillip Kaufman" userId="c001b2a046940d7c" providerId="LiveId" clId="{5CB25B10-5B1C-4017-B167-ED3104435743}" dt="2024-05-19T23:23:40.164" v="2900" actId="164"/>
          <ac:grpSpMkLst>
            <pc:docMk/>
            <pc:sldMk cId="580835950" sldId="966"/>
            <ac:grpSpMk id="70" creationId="{FAC0D5F6-3371-8CFB-B589-842F66348285}"/>
          </ac:grpSpMkLst>
        </pc:grpChg>
        <pc:grpChg chg="mod">
          <ac:chgData name="Phillip Kaufman" userId="c001b2a046940d7c" providerId="LiveId" clId="{5CB25B10-5B1C-4017-B167-ED3104435743}" dt="2024-05-16T19:49:30.056" v="2521"/>
          <ac:grpSpMkLst>
            <pc:docMk/>
            <pc:sldMk cId="580835950" sldId="966"/>
            <ac:grpSpMk id="71" creationId="{41333B56-AEE3-5C34-F64F-A22FD55CA317}"/>
          </ac:grpSpMkLst>
        </pc:grpChg>
        <pc:grpChg chg="mod">
          <ac:chgData name="Phillip Kaufman" userId="c001b2a046940d7c" providerId="LiveId" clId="{5CB25B10-5B1C-4017-B167-ED3104435743}" dt="2024-05-21T01:34:51.957" v="4161"/>
          <ac:grpSpMkLst>
            <pc:docMk/>
            <pc:sldMk cId="580835950" sldId="966"/>
            <ac:grpSpMk id="88" creationId="{F6148EDF-30DE-58B2-3594-8C084C6B6D61}"/>
          </ac:grpSpMkLst>
        </pc:grpChg>
        <pc:grpChg chg="add del mod">
          <ac:chgData name="Phillip Kaufman" userId="c001b2a046940d7c" providerId="LiveId" clId="{5CB25B10-5B1C-4017-B167-ED3104435743}" dt="2024-05-21T04:22:58.105" v="5254" actId="478"/>
          <ac:grpSpMkLst>
            <pc:docMk/>
            <pc:sldMk cId="580835950" sldId="966"/>
            <ac:grpSpMk id="91" creationId="{79203886-309B-9E7F-C84D-5866E959665E}"/>
          </ac:grpSpMkLst>
        </pc:grpChg>
        <pc:grpChg chg="mod">
          <ac:chgData name="Phillip Kaufman" userId="c001b2a046940d7c" providerId="LiveId" clId="{5CB25B10-5B1C-4017-B167-ED3104435743}" dt="2024-05-21T01:34:51.957" v="4161"/>
          <ac:grpSpMkLst>
            <pc:docMk/>
            <pc:sldMk cId="580835950" sldId="966"/>
            <ac:grpSpMk id="92" creationId="{CF51C662-87E8-34DB-37C1-585E8C0C599C}"/>
          </ac:grpSpMkLst>
        </pc:grpChg>
        <pc:grpChg chg="add del mod">
          <ac:chgData name="Phillip Kaufman" userId="c001b2a046940d7c" providerId="LiveId" clId="{5CB25B10-5B1C-4017-B167-ED3104435743}" dt="2024-05-21T04:22:58.105" v="5254" actId="478"/>
          <ac:grpSpMkLst>
            <pc:docMk/>
            <pc:sldMk cId="580835950" sldId="966"/>
            <ac:grpSpMk id="100" creationId="{0145F719-E68A-1C5A-965C-9272C1CC8511}"/>
          </ac:grpSpMkLst>
        </pc:grpChg>
        <pc:grpChg chg="mod">
          <ac:chgData name="Phillip Kaufman" userId="c001b2a046940d7c" providerId="LiveId" clId="{5CB25B10-5B1C-4017-B167-ED3104435743}" dt="2024-05-27T07:20:34.944" v="8507"/>
          <ac:grpSpMkLst>
            <pc:docMk/>
            <pc:sldMk cId="580835950" sldId="966"/>
            <ac:grpSpMk id="102" creationId="{D531B9C8-6192-08A0-B900-4719E61430C6}"/>
          </ac:grpSpMkLst>
        </pc:grpChg>
        <pc:grpChg chg="mod">
          <ac:chgData name="Phillip Kaufman" userId="c001b2a046940d7c" providerId="LiveId" clId="{5CB25B10-5B1C-4017-B167-ED3104435743}" dt="2024-05-21T01:34:51.957" v="4161"/>
          <ac:grpSpMkLst>
            <pc:docMk/>
            <pc:sldMk cId="580835950" sldId="966"/>
            <ac:grpSpMk id="103" creationId="{5EFD3F20-8AC2-2BF3-ADDD-39F4E04BA9D0}"/>
          </ac:grpSpMkLst>
        </pc:grpChg>
        <pc:grpChg chg="add mod topLvl">
          <ac:chgData name="Phillip Kaufman" userId="c001b2a046940d7c" providerId="LiveId" clId="{5CB25B10-5B1C-4017-B167-ED3104435743}" dt="2024-05-27T07:27:41.529" v="8594" actId="164"/>
          <ac:grpSpMkLst>
            <pc:docMk/>
            <pc:sldMk cId="580835950" sldId="966"/>
            <ac:grpSpMk id="105" creationId="{10B30607-EAE5-56CA-6777-88ADBE7A1409}"/>
          </ac:grpSpMkLst>
        </pc:grpChg>
        <pc:grpChg chg="add del mod">
          <ac:chgData name="Phillip Kaufman" userId="c001b2a046940d7c" providerId="LiveId" clId="{5CB25B10-5B1C-4017-B167-ED3104435743}" dt="2024-05-27T07:23:33.953" v="8555" actId="165"/>
          <ac:grpSpMkLst>
            <pc:docMk/>
            <pc:sldMk cId="580835950" sldId="966"/>
            <ac:grpSpMk id="106" creationId="{E3FD3A02-C47D-13B3-6399-B5EA617DE936}"/>
          </ac:grpSpMkLst>
        </pc:grpChg>
        <pc:grpChg chg="add mod">
          <ac:chgData name="Phillip Kaufman" userId="c001b2a046940d7c" providerId="LiveId" clId="{5CB25B10-5B1C-4017-B167-ED3104435743}" dt="2024-05-27T07:27:41.529" v="8594" actId="164"/>
          <ac:grpSpMkLst>
            <pc:docMk/>
            <pc:sldMk cId="580835950" sldId="966"/>
            <ac:grpSpMk id="107" creationId="{7715CA0A-64AC-A9F8-3806-AF2FB0FA566A}"/>
          </ac:grpSpMkLst>
        </pc:grpChg>
        <pc:grpChg chg="mod">
          <ac:chgData name="Phillip Kaufman" userId="c001b2a046940d7c" providerId="LiveId" clId="{5CB25B10-5B1C-4017-B167-ED3104435743}" dt="2024-05-27T07:23:37.755" v="8557"/>
          <ac:grpSpMkLst>
            <pc:docMk/>
            <pc:sldMk cId="580835950" sldId="966"/>
            <ac:grpSpMk id="108" creationId="{53F11630-9E3E-99AA-59A7-F83E85056F1C}"/>
          </ac:grpSpMkLst>
        </pc:grpChg>
        <pc:grpChg chg="mod">
          <ac:chgData name="Phillip Kaufman" userId="c001b2a046940d7c" providerId="LiveId" clId="{5CB25B10-5B1C-4017-B167-ED3104435743}" dt="2024-05-20T00:23:37.717" v="3395"/>
          <ac:grpSpMkLst>
            <pc:docMk/>
            <pc:sldMk cId="580835950" sldId="966"/>
            <ac:grpSpMk id="109" creationId="{6AEEFE71-F4BB-B57F-B642-2A20A26587DE}"/>
          </ac:grpSpMkLst>
        </pc:grpChg>
        <pc:grpChg chg="add mod">
          <ac:chgData name="Phillip Kaufman" userId="c001b2a046940d7c" providerId="LiveId" clId="{5CB25B10-5B1C-4017-B167-ED3104435743}" dt="2024-05-21T04:22:51.066" v="5253"/>
          <ac:grpSpMkLst>
            <pc:docMk/>
            <pc:sldMk cId="580835950" sldId="966"/>
            <ac:grpSpMk id="109" creationId="{C9957135-8B6C-82E7-57D2-842732449F81}"/>
          </ac:grpSpMkLst>
        </pc:grpChg>
        <pc:grpChg chg="mod">
          <ac:chgData name="Phillip Kaufman" userId="c001b2a046940d7c" providerId="LiveId" clId="{5CB25B10-5B1C-4017-B167-ED3104435743}" dt="2024-05-21T04:22:51.066" v="5253"/>
          <ac:grpSpMkLst>
            <pc:docMk/>
            <pc:sldMk cId="580835950" sldId="966"/>
            <ac:grpSpMk id="110" creationId="{8629AD46-E339-1E6B-E474-2ADCF931DFC0}"/>
          </ac:grpSpMkLst>
        </pc:grpChg>
        <pc:grpChg chg="mod">
          <ac:chgData name="Phillip Kaufman" userId="c001b2a046940d7c" providerId="LiveId" clId="{5CB25B10-5B1C-4017-B167-ED3104435743}" dt="2024-05-21T04:22:51.066" v="5253"/>
          <ac:grpSpMkLst>
            <pc:docMk/>
            <pc:sldMk cId="580835950" sldId="966"/>
            <ac:grpSpMk id="111" creationId="{C5E10FDC-39FD-181F-AAD6-72F9B70243EC}"/>
          </ac:grpSpMkLst>
        </pc:grpChg>
        <pc:grpChg chg="mod">
          <ac:chgData name="Phillip Kaufman" userId="c001b2a046940d7c" providerId="LiveId" clId="{5CB25B10-5B1C-4017-B167-ED3104435743}" dt="2024-05-21T04:22:51.066" v="5253"/>
          <ac:grpSpMkLst>
            <pc:docMk/>
            <pc:sldMk cId="580835950" sldId="966"/>
            <ac:grpSpMk id="112" creationId="{0E8A6771-B82B-4778-75CA-D3A7E10B5C14}"/>
          </ac:grpSpMkLst>
        </pc:grpChg>
        <pc:grpChg chg="add del mod">
          <ac:chgData name="Phillip Kaufman" userId="c001b2a046940d7c" providerId="LiveId" clId="{5CB25B10-5B1C-4017-B167-ED3104435743}" dt="2024-05-21T01:34:42.940" v="4158" actId="478"/>
          <ac:grpSpMkLst>
            <pc:docMk/>
            <pc:sldMk cId="580835950" sldId="966"/>
            <ac:grpSpMk id="112" creationId="{72ABE988-B0B0-9B13-4096-3E88F38D6835}"/>
          </ac:grpSpMkLst>
        </pc:grpChg>
        <pc:grpChg chg="mod">
          <ac:chgData name="Phillip Kaufman" userId="c001b2a046940d7c" providerId="LiveId" clId="{5CB25B10-5B1C-4017-B167-ED3104435743}" dt="2024-05-20T00:23:48.998" v="3396"/>
          <ac:grpSpMkLst>
            <pc:docMk/>
            <pc:sldMk cId="580835950" sldId="966"/>
            <ac:grpSpMk id="113" creationId="{E2B942C1-F322-7C6E-D06D-444175005B34}"/>
          </ac:grpSpMkLst>
        </pc:grpChg>
        <pc:grpChg chg="mod">
          <ac:chgData name="Phillip Kaufman" userId="c001b2a046940d7c" providerId="LiveId" clId="{5CB25B10-5B1C-4017-B167-ED3104435743}" dt="2024-05-20T00:23:48.998" v="3396"/>
          <ac:grpSpMkLst>
            <pc:docMk/>
            <pc:sldMk cId="580835950" sldId="966"/>
            <ac:grpSpMk id="114" creationId="{5325A841-7AB6-6BCA-03E1-86C46AEEA957}"/>
          </ac:grpSpMkLst>
        </pc:grpChg>
        <pc:grpChg chg="mod">
          <ac:chgData name="Phillip Kaufman" userId="c001b2a046940d7c" providerId="LiveId" clId="{5CB25B10-5B1C-4017-B167-ED3104435743}" dt="2024-05-21T04:22:51.066" v="5253"/>
          <ac:grpSpMkLst>
            <pc:docMk/>
            <pc:sldMk cId="580835950" sldId="966"/>
            <ac:grpSpMk id="115" creationId="{6A278F9A-8476-1DDB-C435-C246F6FB3C2C}"/>
          </ac:grpSpMkLst>
        </pc:grpChg>
        <pc:grpChg chg="mod">
          <ac:chgData name="Phillip Kaufman" userId="c001b2a046940d7c" providerId="LiveId" clId="{5CB25B10-5B1C-4017-B167-ED3104435743}" dt="2024-05-20T00:23:48.998" v="3396"/>
          <ac:grpSpMkLst>
            <pc:docMk/>
            <pc:sldMk cId="580835950" sldId="966"/>
            <ac:grpSpMk id="115" creationId="{B74A3210-B2EE-E38F-3A37-92CF81EE6CD0}"/>
          </ac:grpSpMkLst>
        </pc:grpChg>
        <pc:grpChg chg="add mod">
          <ac:chgData name="Phillip Kaufman" userId="c001b2a046940d7c" providerId="LiveId" clId="{5CB25B10-5B1C-4017-B167-ED3104435743}" dt="2024-05-27T07:27:41.529" v="8594" actId="164"/>
          <ac:grpSpMkLst>
            <pc:docMk/>
            <pc:sldMk cId="580835950" sldId="966"/>
            <ac:grpSpMk id="116" creationId="{48AC4A02-B87B-D240-9EAF-9571EC2D8759}"/>
          </ac:grpSpMkLst>
        </pc:grpChg>
        <pc:grpChg chg="mod">
          <ac:chgData name="Phillip Kaufman" userId="c001b2a046940d7c" providerId="LiveId" clId="{5CB25B10-5B1C-4017-B167-ED3104435743}" dt="2024-05-27T07:27:07.792" v="8585" actId="571"/>
          <ac:grpSpMkLst>
            <pc:docMk/>
            <pc:sldMk cId="580835950" sldId="966"/>
            <ac:grpSpMk id="119" creationId="{489FB9C8-4209-A6F7-D663-CB745B4C1304}"/>
          </ac:grpSpMkLst>
        </pc:grpChg>
        <pc:grpChg chg="mod">
          <ac:chgData name="Phillip Kaufman" userId="c001b2a046940d7c" providerId="LiveId" clId="{5CB25B10-5B1C-4017-B167-ED3104435743}" dt="2024-05-21T04:22:51.066" v="5253"/>
          <ac:grpSpMkLst>
            <pc:docMk/>
            <pc:sldMk cId="580835950" sldId="966"/>
            <ac:grpSpMk id="121" creationId="{A00E83C0-E0C5-41A4-A600-7540CB31DF41}"/>
          </ac:grpSpMkLst>
        </pc:grpChg>
        <pc:grpChg chg="add mod">
          <ac:chgData name="Phillip Kaufman" userId="c001b2a046940d7c" providerId="LiveId" clId="{5CB25B10-5B1C-4017-B167-ED3104435743}" dt="2024-05-27T07:26:14.563" v="8573"/>
          <ac:grpSpMkLst>
            <pc:docMk/>
            <pc:sldMk cId="580835950" sldId="966"/>
            <ac:grpSpMk id="125" creationId="{5831F6F3-9511-8C30-AAFA-29615B3E08E6}"/>
          </ac:grpSpMkLst>
        </pc:grpChg>
        <pc:grpChg chg="mod">
          <ac:chgData name="Phillip Kaufman" userId="c001b2a046940d7c" providerId="LiveId" clId="{5CB25B10-5B1C-4017-B167-ED3104435743}" dt="2024-05-27T07:26:14.563" v="8573"/>
          <ac:grpSpMkLst>
            <pc:docMk/>
            <pc:sldMk cId="580835950" sldId="966"/>
            <ac:grpSpMk id="126" creationId="{80C40E50-830D-9081-3533-47B2160B1E92}"/>
          </ac:grpSpMkLst>
        </pc:grpChg>
        <pc:grpChg chg="mod">
          <ac:chgData name="Phillip Kaufman" userId="c001b2a046940d7c" providerId="LiveId" clId="{5CB25B10-5B1C-4017-B167-ED3104435743}" dt="2024-06-03T00:57:17.465" v="13099"/>
          <ac:grpSpMkLst>
            <pc:docMk/>
            <pc:sldMk cId="580835950" sldId="966"/>
            <ac:grpSpMk id="128" creationId="{C8C958F4-DB59-871A-17C6-482169354EC6}"/>
          </ac:grpSpMkLst>
        </pc:grpChg>
        <pc:grpChg chg="mod">
          <ac:chgData name="Phillip Kaufman" userId="c001b2a046940d7c" providerId="LiveId" clId="{5CB25B10-5B1C-4017-B167-ED3104435743}" dt="2024-05-21T04:22:51.066" v="5253"/>
          <ac:grpSpMkLst>
            <pc:docMk/>
            <pc:sldMk cId="580835950" sldId="966"/>
            <ac:grpSpMk id="129" creationId="{1F4EDD35-C8E4-E7B3-F605-6A5E2827F60B}"/>
          </ac:grpSpMkLst>
        </pc:grpChg>
        <pc:grpChg chg="mod">
          <ac:chgData name="Phillip Kaufman" userId="c001b2a046940d7c" providerId="LiveId" clId="{5CB25B10-5B1C-4017-B167-ED3104435743}" dt="2024-05-21T04:22:51.066" v="5253"/>
          <ac:grpSpMkLst>
            <pc:docMk/>
            <pc:sldMk cId="580835950" sldId="966"/>
            <ac:grpSpMk id="130" creationId="{B224A0D9-1645-AA37-A810-51CE95175D23}"/>
          </ac:grpSpMkLst>
        </pc:grpChg>
        <pc:grpChg chg="add del mod">
          <ac:chgData name="Phillip Kaufman" userId="c001b2a046940d7c" providerId="LiveId" clId="{5CB25B10-5B1C-4017-B167-ED3104435743}" dt="2024-06-04T06:58:07.307" v="13774" actId="165"/>
          <ac:grpSpMkLst>
            <pc:docMk/>
            <pc:sldMk cId="580835950" sldId="966"/>
            <ac:grpSpMk id="131" creationId="{3DB982FF-E597-AE53-493C-8F021AAE7290}"/>
          </ac:grpSpMkLst>
        </pc:grpChg>
        <pc:grpChg chg="mod">
          <ac:chgData name="Phillip Kaufman" userId="c001b2a046940d7c" providerId="LiveId" clId="{5CB25B10-5B1C-4017-B167-ED3104435743}" dt="2024-05-21T04:22:51.066" v="5253"/>
          <ac:grpSpMkLst>
            <pc:docMk/>
            <pc:sldMk cId="580835950" sldId="966"/>
            <ac:grpSpMk id="131" creationId="{4D52DB66-146D-28A1-E326-23C47F1A510C}"/>
          </ac:grpSpMkLst>
        </pc:grpChg>
        <pc:grpChg chg="mod topLvl">
          <ac:chgData name="Phillip Kaufman" userId="c001b2a046940d7c" providerId="LiveId" clId="{5CB25B10-5B1C-4017-B167-ED3104435743}" dt="2024-06-04T06:58:07.307" v="13774" actId="165"/>
          <ac:grpSpMkLst>
            <pc:docMk/>
            <pc:sldMk cId="580835950" sldId="966"/>
            <ac:grpSpMk id="132" creationId="{5C4C19CA-E186-196F-96C5-5E09B31EE759}"/>
          </ac:grpSpMkLst>
        </pc:grpChg>
        <pc:grpChg chg="mod topLvl">
          <ac:chgData name="Phillip Kaufman" userId="c001b2a046940d7c" providerId="LiveId" clId="{5CB25B10-5B1C-4017-B167-ED3104435743}" dt="2024-06-04T06:58:07.307" v="13774" actId="165"/>
          <ac:grpSpMkLst>
            <pc:docMk/>
            <pc:sldMk cId="580835950" sldId="966"/>
            <ac:grpSpMk id="133" creationId="{1252C824-6753-BB60-D430-F717DE7A7AF6}"/>
          </ac:grpSpMkLst>
        </pc:grpChg>
        <pc:grpChg chg="mod topLvl">
          <ac:chgData name="Phillip Kaufman" userId="c001b2a046940d7c" providerId="LiveId" clId="{5CB25B10-5B1C-4017-B167-ED3104435743}" dt="2024-06-04T06:58:07.307" v="13774" actId="165"/>
          <ac:grpSpMkLst>
            <pc:docMk/>
            <pc:sldMk cId="580835950" sldId="966"/>
            <ac:grpSpMk id="134" creationId="{39EF4A2C-AB76-1BA9-684C-95AAEE9D9C14}"/>
          </ac:grpSpMkLst>
        </pc:grpChg>
        <pc:grpChg chg="add mod">
          <ac:chgData name="Phillip Kaufman" userId="c001b2a046940d7c" providerId="LiveId" clId="{5CB25B10-5B1C-4017-B167-ED3104435743}" dt="2024-05-27T07:26:14.563" v="8573"/>
          <ac:grpSpMkLst>
            <pc:docMk/>
            <pc:sldMk cId="580835950" sldId="966"/>
            <ac:grpSpMk id="134" creationId="{601575F8-7C00-7BC2-4408-B5189E622481}"/>
          </ac:grpSpMkLst>
        </pc:grpChg>
        <pc:grpChg chg="mod topLvl">
          <ac:chgData name="Phillip Kaufman" userId="c001b2a046940d7c" providerId="LiveId" clId="{5CB25B10-5B1C-4017-B167-ED3104435743}" dt="2024-06-04T06:58:07.307" v="13774" actId="165"/>
          <ac:grpSpMkLst>
            <pc:docMk/>
            <pc:sldMk cId="580835950" sldId="966"/>
            <ac:grpSpMk id="135" creationId="{4CF574A5-F62C-13DC-F12C-2A38053464B9}"/>
          </ac:grpSpMkLst>
        </pc:grpChg>
        <pc:grpChg chg="mod">
          <ac:chgData name="Phillip Kaufman" userId="c001b2a046940d7c" providerId="LiveId" clId="{5CB25B10-5B1C-4017-B167-ED3104435743}" dt="2024-05-27T07:26:14.563" v="8573"/>
          <ac:grpSpMkLst>
            <pc:docMk/>
            <pc:sldMk cId="580835950" sldId="966"/>
            <ac:grpSpMk id="137" creationId="{223C4DC3-F063-C1FF-1E46-68821CAA6051}"/>
          </ac:grpSpMkLst>
        </pc:grpChg>
        <pc:grpChg chg="mod">
          <ac:chgData name="Phillip Kaufman" userId="c001b2a046940d7c" providerId="LiveId" clId="{5CB25B10-5B1C-4017-B167-ED3104435743}" dt="2024-06-04T06:58:07.307" v="13774" actId="165"/>
          <ac:grpSpMkLst>
            <pc:docMk/>
            <pc:sldMk cId="580835950" sldId="966"/>
            <ac:grpSpMk id="140" creationId="{39BA66A9-5B81-D968-AF5D-A2EBA8742337}"/>
          </ac:grpSpMkLst>
        </pc:grpChg>
        <pc:grpChg chg="add del mod">
          <ac:chgData name="Phillip Kaufman" userId="c001b2a046940d7c" providerId="LiveId" clId="{5CB25B10-5B1C-4017-B167-ED3104435743}" dt="2024-05-27T07:28:17.484" v="8601" actId="478"/>
          <ac:grpSpMkLst>
            <pc:docMk/>
            <pc:sldMk cId="580835950" sldId="966"/>
            <ac:grpSpMk id="144" creationId="{B15DF141-92F8-A123-DC4C-DC4C9DBC82D2}"/>
          </ac:grpSpMkLst>
        </pc:grpChg>
        <pc:grpChg chg="add del mod">
          <ac:chgData name="Phillip Kaufman" userId="c001b2a046940d7c" providerId="LiveId" clId="{5CB25B10-5B1C-4017-B167-ED3104435743}" dt="2024-06-03T00:57:16.800" v="13098" actId="478"/>
          <ac:grpSpMkLst>
            <pc:docMk/>
            <pc:sldMk cId="580835950" sldId="966"/>
            <ac:grpSpMk id="145" creationId="{6944C52F-4823-055B-2685-9F04785ECBAA}"/>
          </ac:grpSpMkLst>
        </pc:grpChg>
        <pc:grpChg chg="mod">
          <ac:chgData name="Phillip Kaufman" userId="c001b2a046940d7c" providerId="LiveId" clId="{5CB25B10-5B1C-4017-B167-ED3104435743}" dt="2024-05-27T07:28:17.696" v="8602"/>
          <ac:grpSpMkLst>
            <pc:docMk/>
            <pc:sldMk cId="580835950" sldId="966"/>
            <ac:grpSpMk id="146" creationId="{FE91FC5B-C3A0-B587-D2AD-EEF79D755043}"/>
          </ac:grpSpMkLst>
        </pc:grpChg>
        <pc:grpChg chg="mod">
          <ac:chgData name="Phillip Kaufman" userId="c001b2a046940d7c" providerId="LiveId" clId="{5CB25B10-5B1C-4017-B167-ED3104435743}" dt="2024-05-27T07:28:17.696" v="8602"/>
          <ac:grpSpMkLst>
            <pc:docMk/>
            <pc:sldMk cId="580835950" sldId="966"/>
            <ac:grpSpMk id="147" creationId="{E047E504-BDFA-EB22-7692-0EFB3F1D831A}"/>
          </ac:grpSpMkLst>
        </pc:grpChg>
        <pc:grpChg chg="mod">
          <ac:chgData name="Phillip Kaufman" userId="c001b2a046940d7c" providerId="LiveId" clId="{5CB25B10-5B1C-4017-B167-ED3104435743}" dt="2024-05-27T07:28:17.696" v="8602"/>
          <ac:grpSpMkLst>
            <pc:docMk/>
            <pc:sldMk cId="580835950" sldId="966"/>
            <ac:grpSpMk id="148" creationId="{7E78FA6F-DA22-1F48-4014-DB1D575D90C3}"/>
          </ac:grpSpMkLst>
        </pc:grpChg>
        <pc:grpChg chg="mod">
          <ac:chgData name="Phillip Kaufman" userId="c001b2a046940d7c" providerId="LiveId" clId="{5CB25B10-5B1C-4017-B167-ED3104435743}" dt="2024-05-20T00:23:48.998" v="3396"/>
          <ac:grpSpMkLst>
            <pc:docMk/>
            <pc:sldMk cId="580835950" sldId="966"/>
            <ac:grpSpMk id="150" creationId="{277F1A25-EDA9-F0CC-9DE2-2BCC26A31CD0}"/>
          </ac:grpSpMkLst>
        </pc:grpChg>
        <pc:grpChg chg="mod">
          <ac:chgData name="Phillip Kaufman" userId="c001b2a046940d7c" providerId="LiveId" clId="{5CB25B10-5B1C-4017-B167-ED3104435743}" dt="2024-06-04T06:58:07.307" v="13774" actId="165"/>
          <ac:grpSpMkLst>
            <pc:docMk/>
            <pc:sldMk cId="580835950" sldId="966"/>
            <ac:grpSpMk id="150" creationId="{D0DA1566-7AC2-B672-CD13-DBDC225154DC}"/>
          </ac:grpSpMkLst>
        </pc:grpChg>
        <pc:grpChg chg="mod">
          <ac:chgData name="Phillip Kaufman" userId="c001b2a046940d7c" providerId="LiveId" clId="{5CB25B10-5B1C-4017-B167-ED3104435743}" dt="2024-05-27T07:28:17.696" v="8602"/>
          <ac:grpSpMkLst>
            <pc:docMk/>
            <pc:sldMk cId="580835950" sldId="966"/>
            <ac:grpSpMk id="151" creationId="{C9782752-4BA9-F420-9DA7-2D20CF39676D}"/>
          </ac:grpSpMkLst>
        </pc:grpChg>
        <pc:grpChg chg="add del mod">
          <ac:chgData name="Phillip Kaufman" userId="c001b2a046940d7c" providerId="LiveId" clId="{5CB25B10-5B1C-4017-B167-ED3104435743}" dt="2024-05-21T01:34:45.870" v="4159" actId="478"/>
          <ac:grpSpMkLst>
            <pc:docMk/>
            <pc:sldMk cId="580835950" sldId="966"/>
            <ac:grpSpMk id="153" creationId="{A5A7BCD4-A653-9957-BACF-0A48CFCE328E}"/>
          </ac:grpSpMkLst>
        </pc:grpChg>
        <pc:grpChg chg="mod">
          <ac:chgData name="Phillip Kaufman" userId="c001b2a046940d7c" providerId="LiveId" clId="{5CB25B10-5B1C-4017-B167-ED3104435743}" dt="2024-05-20T00:23:48.998" v="3396"/>
          <ac:grpSpMkLst>
            <pc:docMk/>
            <pc:sldMk cId="580835950" sldId="966"/>
            <ac:grpSpMk id="154" creationId="{47F6CC3D-B801-5307-7E3E-DFE226FBD012}"/>
          </ac:grpSpMkLst>
        </pc:grpChg>
        <pc:grpChg chg="mod">
          <ac:chgData name="Phillip Kaufman" userId="c001b2a046940d7c" providerId="LiveId" clId="{5CB25B10-5B1C-4017-B167-ED3104435743}" dt="2024-05-27T07:28:17.696" v="8602"/>
          <ac:grpSpMkLst>
            <pc:docMk/>
            <pc:sldMk cId="580835950" sldId="966"/>
            <ac:grpSpMk id="157" creationId="{C5B5FA5B-8FCF-12C4-8F75-F5692C0B1E71}"/>
          </ac:grpSpMkLst>
        </pc:grpChg>
        <pc:grpChg chg="add del mod">
          <ac:chgData name="Phillip Kaufman" userId="c001b2a046940d7c" providerId="LiveId" clId="{5CB25B10-5B1C-4017-B167-ED3104435743}" dt="2024-05-21T01:34:45.870" v="4159" actId="478"/>
          <ac:grpSpMkLst>
            <pc:docMk/>
            <pc:sldMk cId="580835950" sldId="966"/>
            <ac:grpSpMk id="162" creationId="{DCF9BEA9-94D9-6808-33B6-3E990DF9DAA2}"/>
          </ac:grpSpMkLst>
        </pc:grpChg>
        <pc:grpChg chg="mod">
          <ac:chgData name="Phillip Kaufman" userId="c001b2a046940d7c" providerId="LiveId" clId="{5CB25B10-5B1C-4017-B167-ED3104435743}" dt="2024-05-20T00:23:48.998" v="3396"/>
          <ac:grpSpMkLst>
            <pc:docMk/>
            <pc:sldMk cId="580835950" sldId="966"/>
            <ac:grpSpMk id="165" creationId="{B0B52E66-6E1E-AEDD-E9F7-798F87A6389D}"/>
          </ac:grpSpMkLst>
        </pc:grpChg>
        <pc:grpChg chg="mod">
          <ac:chgData name="Phillip Kaufman" userId="c001b2a046940d7c" providerId="LiveId" clId="{5CB25B10-5B1C-4017-B167-ED3104435743}" dt="2024-05-27T07:28:17.696" v="8602"/>
          <ac:grpSpMkLst>
            <pc:docMk/>
            <pc:sldMk cId="580835950" sldId="966"/>
            <ac:grpSpMk id="165" creationId="{EF2ED62C-7692-4073-7D7A-882CADC78DEE}"/>
          </ac:grpSpMkLst>
        </pc:grpChg>
        <pc:grpChg chg="mod">
          <ac:chgData name="Phillip Kaufman" userId="c001b2a046940d7c" providerId="LiveId" clId="{5CB25B10-5B1C-4017-B167-ED3104435743}" dt="2024-05-27T07:28:17.696" v="8602"/>
          <ac:grpSpMkLst>
            <pc:docMk/>
            <pc:sldMk cId="580835950" sldId="966"/>
            <ac:grpSpMk id="166" creationId="{5EF6E8C5-57AE-9982-95A7-7CF414B34756}"/>
          </ac:grpSpMkLst>
        </pc:grpChg>
        <pc:grpChg chg="mod">
          <ac:chgData name="Phillip Kaufman" userId="c001b2a046940d7c" providerId="LiveId" clId="{5CB25B10-5B1C-4017-B167-ED3104435743}" dt="2024-05-21T04:22:51.066" v="5253"/>
          <ac:grpSpMkLst>
            <pc:docMk/>
            <pc:sldMk cId="580835950" sldId="966"/>
            <ac:grpSpMk id="166" creationId="{E7F64D31-0BB8-8C97-E339-6EA340297688}"/>
          </ac:grpSpMkLst>
        </pc:grpChg>
        <pc:grpChg chg="mod">
          <ac:chgData name="Phillip Kaufman" userId="c001b2a046940d7c" providerId="LiveId" clId="{5CB25B10-5B1C-4017-B167-ED3104435743}" dt="2024-05-27T07:28:17.696" v="8602"/>
          <ac:grpSpMkLst>
            <pc:docMk/>
            <pc:sldMk cId="580835950" sldId="966"/>
            <ac:grpSpMk id="167" creationId="{07E8176F-814D-B418-D2AD-2F82C1C23D56}"/>
          </ac:grpSpMkLst>
        </pc:grpChg>
        <pc:grpChg chg="add del mod">
          <ac:chgData name="Phillip Kaufman" userId="c001b2a046940d7c" providerId="LiveId" clId="{5CB25B10-5B1C-4017-B167-ED3104435743}" dt="2024-05-27T07:19:39.561" v="8499" actId="165"/>
          <ac:grpSpMkLst>
            <pc:docMk/>
            <pc:sldMk cId="580835950" sldId="966"/>
            <ac:grpSpMk id="169" creationId="{14BBC338-F3E1-206D-6664-B026F9552261}"/>
          </ac:grpSpMkLst>
        </pc:grpChg>
        <pc:grpChg chg="del mod topLvl">
          <ac:chgData name="Phillip Kaufman" userId="c001b2a046940d7c" providerId="LiveId" clId="{5CB25B10-5B1C-4017-B167-ED3104435743}" dt="2024-05-27T07:19:43.743" v="8500" actId="165"/>
          <ac:grpSpMkLst>
            <pc:docMk/>
            <pc:sldMk cId="580835950" sldId="966"/>
            <ac:grpSpMk id="170" creationId="{7F65521D-22E3-D91F-6358-2CE901F35626}"/>
          </ac:grpSpMkLst>
        </pc:grpChg>
        <pc:grpChg chg="add del mod ord topLvl">
          <ac:chgData name="Phillip Kaufman" userId="c001b2a046940d7c" providerId="LiveId" clId="{5CB25B10-5B1C-4017-B167-ED3104435743}" dt="2024-05-27T07:23:37.548" v="8556" actId="478"/>
          <ac:grpSpMkLst>
            <pc:docMk/>
            <pc:sldMk cId="580835950" sldId="966"/>
            <ac:grpSpMk id="171" creationId="{55020278-61A8-421A-C270-2B04CE1F6403}"/>
          </ac:grpSpMkLst>
        </pc:grpChg>
        <pc:grpChg chg="add del mod ord topLvl">
          <ac:chgData name="Phillip Kaufman" userId="c001b2a046940d7c" providerId="LiveId" clId="{5CB25B10-5B1C-4017-B167-ED3104435743}" dt="2024-05-27T07:23:37.548" v="8556" actId="478"/>
          <ac:grpSpMkLst>
            <pc:docMk/>
            <pc:sldMk cId="580835950" sldId="966"/>
            <ac:grpSpMk id="172" creationId="{4F4C2597-98A3-D15E-702F-B30A6756BED2}"/>
          </ac:grpSpMkLst>
        </pc:grpChg>
        <pc:grpChg chg="mod topLvl">
          <ac:chgData name="Phillip Kaufman" userId="c001b2a046940d7c" providerId="LiveId" clId="{5CB25B10-5B1C-4017-B167-ED3104435743}" dt="2024-05-27T07:23:33.953" v="8555" actId="165"/>
          <ac:grpSpMkLst>
            <pc:docMk/>
            <pc:sldMk cId="580835950" sldId="966"/>
            <ac:grpSpMk id="175" creationId="{C34A9D8D-7267-DFC3-3285-360D937A883F}"/>
          </ac:grpSpMkLst>
        </pc:grpChg>
        <pc:grpChg chg="mod topLvl">
          <ac:chgData name="Phillip Kaufman" userId="c001b2a046940d7c" providerId="LiveId" clId="{5CB25B10-5B1C-4017-B167-ED3104435743}" dt="2024-05-27T07:23:33.953" v="8555" actId="165"/>
          <ac:grpSpMkLst>
            <pc:docMk/>
            <pc:sldMk cId="580835950" sldId="966"/>
            <ac:grpSpMk id="181" creationId="{2EDDE65D-D140-EF0F-6824-EF2D913F663C}"/>
          </ac:grpSpMkLst>
        </pc:grpChg>
        <pc:grpChg chg="mod topLvl">
          <ac:chgData name="Phillip Kaufman" userId="c001b2a046940d7c" providerId="LiveId" clId="{5CB25B10-5B1C-4017-B167-ED3104435743}" dt="2024-05-27T07:23:33.953" v="8555" actId="165"/>
          <ac:grpSpMkLst>
            <pc:docMk/>
            <pc:sldMk cId="580835950" sldId="966"/>
            <ac:grpSpMk id="189" creationId="{A8C01DAB-DD4F-6D5C-96F4-AED1A61D556F}"/>
          </ac:grpSpMkLst>
        </pc:grpChg>
        <pc:grpChg chg="del mod topLvl">
          <ac:chgData name="Phillip Kaufman" userId="c001b2a046940d7c" providerId="LiveId" clId="{5CB25B10-5B1C-4017-B167-ED3104435743}" dt="2024-05-27T07:19:46.859" v="8501" actId="478"/>
          <ac:grpSpMkLst>
            <pc:docMk/>
            <pc:sldMk cId="580835950" sldId="966"/>
            <ac:grpSpMk id="190" creationId="{962054EE-714C-D65E-380F-392AE2BEAB47}"/>
          </ac:grpSpMkLst>
        </pc:grpChg>
        <pc:grpChg chg="mod">
          <ac:chgData name="Phillip Kaufman" userId="c001b2a046940d7c" providerId="LiveId" clId="{5CB25B10-5B1C-4017-B167-ED3104435743}" dt="2024-05-27T07:19:43.743" v="8500" actId="165"/>
          <ac:grpSpMkLst>
            <pc:docMk/>
            <pc:sldMk cId="580835950" sldId="966"/>
            <ac:grpSpMk id="191" creationId="{78DBE790-8392-461E-6313-C1A76E9E000A}"/>
          </ac:grpSpMkLst>
        </pc:grpChg>
        <pc:grpChg chg="mod">
          <ac:chgData name="Phillip Kaufman" userId="c001b2a046940d7c" providerId="LiveId" clId="{5CB25B10-5B1C-4017-B167-ED3104435743}" dt="2024-05-27T07:23:33.953" v="8555" actId="165"/>
          <ac:grpSpMkLst>
            <pc:docMk/>
            <pc:sldMk cId="580835950" sldId="966"/>
            <ac:grpSpMk id="226" creationId="{9D360DAF-E927-1E45-732B-445568E39645}"/>
          </ac:grpSpMkLst>
        </pc:grpChg>
        <pc:grpChg chg="mod">
          <ac:chgData name="Phillip Kaufman" userId="c001b2a046940d7c" providerId="LiveId" clId="{5CB25B10-5B1C-4017-B167-ED3104435743}" dt="2024-05-27T07:28:17.696" v="8602"/>
          <ac:grpSpMkLst>
            <pc:docMk/>
            <pc:sldMk cId="580835950" sldId="966"/>
            <ac:grpSpMk id="262" creationId="{AF5F4627-B7A2-056C-EED5-12E0A15969BC}"/>
          </ac:grpSpMkLst>
        </pc:grpChg>
        <pc:cxnChg chg="mod">
          <ac:chgData name="Phillip Kaufman" userId="c001b2a046940d7c" providerId="LiveId" clId="{5CB25B10-5B1C-4017-B167-ED3104435743}" dt="2024-05-27T07:23:33.953" v="8555" actId="165"/>
          <ac:cxnSpMkLst>
            <pc:docMk/>
            <pc:sldMk cId="580835950" sldId="966"/>
            <ac:cxnSpMk id="7" creationId="{D47BC924-7BC1-7A1C-610D-184C7AACF7A3}"/>
          </ac:cxnSpMkLst>
        </pc:cxnChg>
        <pc:cxnChg chg="mod">
          <ac:chgData name="Phillip Kaufman" userId="c001b2a046940d7c" providerId="LiveId" clId="{5CB25B10-5B1C-4017-B167-ED3104435743}" dt="2024-05-27T07:23:33.953" v="8555" actId="165"/>
          <ac:cxnSpMkLst>
            <pc:docMk/>
            <pc:sldMk cId="580835950" sldId="966"/>
            <ac:cxnSpMk id="9" creationId="{43751623-2546-249E-3661-FCD0333304C1}"/>
          </ac:cxnSpMkLst>
        </pc:cxnChg>
        <pc:cxnChg chg="mod">
          <ac:chgData name="Phillip Kaufman" userId="c001b2a046940d7c" providerId="LiveId" clId="{5CB25B10-5B1C-4017-B167-ED3104435743}" dt="2024-05-21T04:04:01.627" v="5150" actId="571"/>
          <ac:cxnSpMkLst>
            <pc:docMk/>
            <pc:sldMk cId="580835950" sldId="966"/>
            <ac:cxnSpMk id="11" creationId="{3157FE3F-7138-DE40-2113-63FC414111A9}"/>
          </ac:cxnSpMkLst>
        </pc:cxnChg>
        <pc:cxnChg chg="mod">
          <ac:chgData name="Phillip Kaufman" userId="c001b2a046940d7c" providerId="LiveId" clId="{5CB25B10-5B1C-4017-B167-ED3104435743}" dt="2024-05-27T07:23:33.953" v="8555" actId="165"/>
          <ac:cxnSpMkLst>
            <pc:docMk/>
            <pc:sldMk cId="580835950" sldId="966"/>
            <ac:cxnSpMk id="11" creationId="{950243E4-733E-BE94-845B-368490D78B3A}"/>
          </ac:cxnSpMkLst>
        </pc:cxnChg>
        <pc:cxnChg chg="mod">
          <ac:chgData name="Phillip Kaufman" userId="c001b2a046940d7c" providerId="LiveId" clId="{5CB25B10-5B1C-4017-B167-ED3104435743}" dt="2024-05-21T01:34:46.374" v="4160"/>
          <ac:cxnSpMkLst>
            <pc:docMk/>
            <pc:sldMk cId="580835950" sldId="966"/>
            <ac:cxnSpMk id="11" creationId="{D8058F75-C658-4B3D-7B53-8E5DD42A0D73}"/>
          </ac:cxnSpMkLst>
        </pc:cxnChg>
        <pc:cxnChg chg="mod">
          <ac:chgData name="Phillip Kaufman" userId="c001b2a046940d7c" providerId="LiveId" clId="{5CB25B10-5B1C-4017-B167-ED3104435743}" dt="2024-05-27T07:23:33.953" v="8555" actId="165"/>
          <ac:cxnSpMkLst>
            <pc:docMk/>
            <pc:sldMk cId="580835950" sldId="966"/>
            <ac:cxnSpMk id="12" creationId="{27DE49AC-0D70-BE2B-DE8F-1880753DDF95}"/>
          </ac:cxnSpMkLst>
        </pc:cxnChg>
        <pc:cxnChg chg="mod">
          <ac:chgData name="Phillip Kaufman" userId="c001b2a046940d7c" providerId="LiveId" clId="{5CB25B10-5B1C-4017-B167-ED3104435743}" dt="2024-05-21T04:04:01.627" v="5150" actId="571"/>
          <ac:cxnSpMkLst>
            <pc:docMk/>
            <pc:sldMk cId="580835950" sldId="966"/>
            <ac:cxnSpMk id="12" creationId="{5AA21048-926B-15FA-57EC-355933C14864}"/>
          </ac:cxnSpMkLst>
        </pc:cxnChg>
        <pc:cxnChg chg="mod">
          <ac:chgData name="Phillip Kaufman" userId="c001b2a046940d7c" providerId="LiveId" clId="{5CB25B10-5B1C-4017-B167-ED3104435743}" dt="2024-05-21T01:34:46.374" v="4160"/>
          <ac:cxnSpMkLst>
            <pc:docMk/>
            <pc:sldMk cId="580835950" sldId="966"/>
            <ac:cxnSpMk id="12" creationId="{64717782-FF51-38FD-BB03-9F30CFD45552}"/>
          </ac:cxnSpMkLst>
        </pc:cxnChg>
        <pc:cxnChg chg="mod">
          <ac:chgData name="Phillip Kaufman" userId="c001b2a046940d7c" providerId="LiveId" clId="{5CB25B10-5B1C-4017-B167-ED3104435743}" dt="2024-05-21T01:34:46.374" v="4160"/>
          <ac:cxnSpMkLst>
            <pc:docMk/>
            <pc:sldMk cId="580835950" sldId="966"/>
            <ac:cxnSpMk id="13" creationId="{04A70184-220F-406B-4A5B-AA0EF24F8D6A}"/>
          </ac:cxnSpMkLst>
        </pc:cxnChg>
        <pc:cxnChg chg="mod">
          <ac:chgData name="Phillip Kaufman" userId="c001b2a046940d7c" providerId="LiveId" clId="{5CB25B10-5B1C-4017-B167-ED3104435743}" dt="2024-05-27T07:23:33.953" v="8555" actId="165"/>
          <ac:cxnSpMkLst>
            <pc:docMk/>
            <pc:sldMk cId="580835950" sldId="966"/>
            <ac:cxnSpMk id="13" creationId="{8565F552-CAF2-C77A-93A0-A864F934C4B5}"/>
          </ac:cxnSpMkLst>
        </pc:cxnChg>
        <pc:cxnChg chg="mod">
          <ac:chgData name="Phillip Kaufman" userId="c001b2a046940d7c" providerId="LiveId" clId="{5CB25B10-5B1C-4017-B167-ED3104435743}" dt="2024-05-21T04:04:01.627" v="5150" actId="571"/>
          <ac:cxnSpMkLst>
            <pc:docMk/>
            <pc:sldMk cId="580835950" sldId="966"/>
            <ac:cxnSpMk id="13" creationId="{85896F76-581D-0AC1-3022-8E778A150153}"/>
          </ac:cxnSpMkLst>
        </pc:cxnChg>
        <pc:cxnChg chg="mod">
          <ac:chgData name="Phillip Kaufman" userId="c001b2a046940d7c" providerId="LiveId" clId="{5CB25B10-5B1C-4017-B167-ED3104435743}" dt="2024-05-27T07:23:33.953" v="8555" actId="165"/>
          <ac:cxnSpMkLst>
            <pc:docMk/>
            <pc:sldMk cId="580835950" sldId="966"/>
            <ac:cxnSpMk id="14" creationId="{6D65868E-3657-BFC1-1E0E-CD34E4278FBA}"/>
          </ac:cxnSpMkLst>
        </pc:cxnChg>
        <pc:cxnChg chg="mod">
          <ac:chgData name="Phillip Kaufman" userId="c001b2a046940d7c" providerId="LiveId" clId="{5CB25B10-5B1C-4017-B167-ED3104435743}" dt="2024-05-21T04:04:01.627" v="5150" actId="571"/>
          <ac:cxnSpMkLst>
            <pc:docMk/>
            <pc:sldMk cId="580835950" sldId="966"/>
            <ac:cxnSpMk id="14" creationId="{AECAA5A4-FF0F-6812-3782-539F53320D57}"/>
          </ac:cxnSpMkLst>
        </pc:cxnChg>
        <pc:cxnChg chg="mod">
          <ac:chgData name="Phillip Kaufman" userId="c001b2a046940d7c" providerId="LiveId" clId="{5CB25B10-5B1C-4017-B167-ED3104435743}" dt="2024-05-21T01:34:46.374" v="4160"/>
          <ac:cxnSpMkLst>
            <pc:docMk/>
            <pc:sldMk cId="580835950" sldId="966"/>
            <ac:cxnSpMk id="14" creationId="{EDC467A6-D015-7E92-EFB5-E992900E262A}"/>
          </ac:cxnSpMkLst>
        </pc:cxnChg>
        <pc:cxnChg chg="mod">
          <ac:chgData name="Phillip Kaufman" userId="c001b2a046940d7c" providerId="LiveId" clId="{5CB25B10-5B1C-4017-B167-ED3104435743}" dt="2024-05-27T07:23:33.953" v="8555" actId="165"/>
          <ac:cxnSpMkLst>
            <pc:docMk/>
            <pc:sldMk cId="580835950" sldId="966"/>
            <ac:cxnSpMk id="15" creationId="{13951A29-443E-4024-4B56-6EFED0933AE5}"/>
          </ac:cxnSpMkLst>
        </pc:cxnChg>
        <pc:cxnChg chg="mod">
          <ac:chgData name="Phillip Kaufman" userId="c001b2a046940d7c" providerId="LiveId" clId="{5CB25B10-5B1C-4017-B167-ED3104435743}" dt="2024-05-21T01:34:46.374" v="4160"/>
          <ac:cxnSpMkLst>
            <pc:docMk/>
            <pc:sldMk cId="580835950" sldId="966"/>
            <ac:cxnSpMk id="15" creationId="{351E54A5-0EE2-EF96-99D9-A26C7550FF7E}"/>
          </ac:cxnSpMkLst>
        </pc:cxnChg>
        <pc:cxnChg chg="mod">
          <ac:chgData name="Phillip Kaufman" userId="c001b2a046940d7c" providerId="LiveId" clId="{5CB25B10-5B1C-4017-B167-ED3104435743}" dt="2024-05-21T04:04:01.627" v="5150" actId="571"/>
          <ac:cxnSpMkLst>
            <pc:docMk/>
            <pc:sldMk cId="580835950" sldId="966"/>
            <ac:cxnSpMk id="15" creationId="{5F45AC17-866D-081D-EBF6-183E3B5AC9DC}"/>
          </ac:cxnSpMkLst>
        </pc:cxnChg>
        <pc:cxnChg chg="mod">
          <ac:chgData name="Phillip Kaufman" userId="c001b2a046940d7c" providerId="LiveId" clId="{5CB25B10-5B1C-4017-B167-ED3104435743}" dt="2024-05-21T04:04:01.627" v="5150" actId="571"/>
          <ac:cxnSpMkLst>
            <pc:docMk/>
            <pc:sldMk cId="580835950" sldId="966"/>
            <ac:cxnSpMk id="16" creationId="{160A5B30-5C17-4324-76C0-1B4CA11CFCB7}"/>
          </ac:cxnSpMkLst>
        </pc:cxnChg>
        <pc:cxnChg chg="mod">
          <ac:chgData name="Phillip Kaufman" userId="c001b2a046940d7c" providerId="LiveId" clId="{5CB25B10-5B1C-4017-B167-ED3104435743}" dt="2024-05-20T00:23:37.717" v="3395"/>
          <ac:cxnSpMkLst>
            <pc:docMk/>
            <pc:sldMk cId="580835950" sldId="966"/>
            <ac:cxnSpMk id="16" creationId="{6047D142-8B30-0351-1674-170EA534E421}"/>
          </ac:cxnSpMkLst>
        </pc:cxnChg>
        <pc:cxnChg chg="mod">
          <ac:chgData name="Phillip Kaufman" userId="c001b2a046940d7c" providerId="LiveId" clId="{5CB25B10-5B1C-4017-B167-ED3104435743}" dt="2024-05-27T07:23:33.953" v="8555" actId="165"/>
          <ac:cxnSpMkLst>
            <pc:docMk/>
            <pc:sldMk cId="580835950" sldId="966"/>
            <ac:cxnSpMk id="16" creationId="{96B08C76-19B1-C910-FA69-C0F400E3DDA2}"/>
          </ac:cxnSpMkLst>
        </pc:cxnChg>
        <pc:cxnChg chg="mod">
          <ac:chgData name="Phillip Kaufman" userId="c001b2a046940d7c" providerId="LiveId" clId="{5CB25B10-5B1C-4017-B167-ED3104435743}" dt="2024-05-21T01:34:46.374" v="4160"/>
          <ac:cxnSpMkLst>
            <pc:docMk/>
            <pc:sldMk cId="580835950" sldId="966"/>
            <ac:cxnSpMk id="16" creationId="{EC362D7C-1303-0E96-01AF-FB7F02311544}"/>
          </ac:cxnSpMkLst>
        </pc:cxnChg>
        <pc:cxnChg chg="mod">
          <ac:chgData name="Phillip Kaufman" userId="c001b2a046940d7c" providerId="LiveId" clId="{5CB25B10-5B1C-4017-B167-ED3104435743}" dt="2024-05-20T00:23:37.717" v="3395"/>
          <ac:cxnSpMkLst>
            <pc:docMk/>
            <pc:sldMk cId="580835950" sldId="966"/>
            <ac:cxnSpMk id="17" creationId="{1665BA02-EDDD-8A0C-DA43-5ABDF3423C7C}"/>
          </ac:cxnSpMkLst>
        </pc:cxnChg>
        <pc:cxnChg chg="mod">
          <ac:chgData name="Phillip Kaufman" userId="c001b2a046940d7c" providerId="LiveId" clId="{5CB25B10-5B1C-4017-B167-ED3104435743}" dt="2024-05-27T07:23:33.953" v="8555" actId="165"/>
          <ac:cxnSpMkLst>
            <pc:docMk/>
            <pc:sldMk cId="580835950" sldId="966"/>
            <ac:cxnSpMk id="17" creationId="{1A47A513-BBBC-0452-D2E8-A45A62182672}"/>
          </ac:cxnSpMkLst>
        </pc:cxnChg>
        <pc:cxnChg chg="mod">
          <ac:chgData name="Phillip Kaufman" userId="c001b2a046940d7c" providerId="LiveId" clId="{5CB25B10-5B1C-4017-B167-ED3104435743}" dt="2024-05-21T04:04:01.627" v="5150" actId="571"/>
          <ac:cxnSpMkLst>
            <pc:docMk/>
            <pc:sldMk cId="580835950" sldId="966"/>
            <ac:cxnSpMk id="17" creationId="{1DCEE39C-8D2D-8E56-1896-E976BBD7B628}"/>
          </ac:cxnSpMkLst>
        </pc:cxnChg>
        <pc:cxnChg chg="mod">
          <ac:chgData name="Phillip Kaufman" userId="c001b2a046940d7c" providerId="LiveId" clId="{5CB25B10-5B1C-4017-B167-ED3104435743}" dt="2024-05-21T01:34:46.374" v="4160"/>
          <ac:cxnSpMkLst>
            <pc:docMk/>
            <pc:sldMk cId="580835950" sldId="966"/>
            <ac:cxnSpMk id="17" creationId="{90C167CA-6182-511E-6358-2952D53A43BE}"/>
          </ac:cxnSpMkLst>
        </pc:cxnChg>
        <pc:cxnChg chg="del">
          <ac:chgData name="Phillip Kaufman" userId="c001b2a046940d7c" providerId="LiveId" clId="{5CB25B10-5B1C-4017-B167-ED3104435743}" dt="2024-05-16T19:49:27.191" v="2519" actId="478"/>
          <ac:cxnSpMkLst>
            <pc:docMk/>
            <pc:sldMk cId="580835950" sldId="966"/>
            <ac:cxnSpMk id="17" creationId="{EF4F2354-F68E-6902-6481-9AE19760C342}"/>
          </ac:cxnSpMkLst>
        </pc:cxnChg>
        <pc:cxnChg chg="del mod">
          <ac:chgData name="Phillip Kaufman" userId="c001b2a046940d7c" providerId="LiveId" clId="{5CB25B10-5B1C-4017-B167-ED3104435743}" dt="2024-05-16T19:49:25.589" v="2518" actId="478"/>
          <ac:cxnSpMkLst>
            <pc:docMk/>
            <pc:sldMk cId="580835950" sldId="966"/>
            <ac:cxnSpMk id="18" creationId="{99EEC7DC-2774-F4E5-2DE5-C683CB213608}"/>
          </ac:cxnSpMkLst>
        </pc:cxnChg>
        <pc:cxnChg chg="mod">
          <ac:chgData name="Phillip Kaufman" userId="c001b2a046940d7c" providerId="LiveId" clId="{5CB25B10-5B1C-4017-B167-ED3104435743}" dt="2024-05-27T07:23:33.953" v="8555" actId="165"/>
          <ac:cxnSpMkLst>
            <pc:docMk/>
            <pc:sldMk cId="580835950" sldId="966"/>
            <ac:cxnSpMk id="18" creationId="{ABEF9FAC-672D-7CB1-EE8F-0BDAD6FC89D9}"/>
          </ac:cxnSpMkLst>
        </pc:cxnChg>
        <pc:cxnChg chg="mod">
          <ac:chgData name="Phillip Kaufman" userId="c001b2a046940d7c" providerId="LiveId" clId="{5CB25B10-5B1C-4017-B167-ED3104435743}" dt="2024-05-21T04:04:01.627" v="5150" actId="571"/>
          <ac:cxnSpMkLst>
            <pc:docMk/>
            <pc:sldMk cId="580835950" sldId="966"/>
            <ac:cxnSpMk id="18" creationId="{B0579422-4532-C9E0-C8E9-A4DC300D40F0}"/>
          </ac:cxnSpMkLst>
        </pc:cxnChg>
        <pc:cxnChg chg="mod">
          <ac:chgData name="Phillip Kaufman" userId="c001b2a046940d7c" providerId="LiveId" clId="{5CB25B10-5B1C-4017-B167-ED3104435743}" dt="2024-05-21T01:34:46.374" v="4160"/>
          <ac:cxnSpMkLst>
            <pc:docMk/>
            <pc:sldMk cId="580835950" sldId="966"/>
            <ac:cxnSpMk id="18" creationId="{C3FF404B-4276-B8BA-DA6E-4876E2646883}"/>
          </ac:cxnSpMkLst>
        </pc:cxnChg>
        <pc:cxnChg chg="mod">
          <ac:chgData name="Phillip Kaufman" userId="c001b2a046940d7c" providerId="LiveId" clId="{5CB25B10-5B1C-4017-B167-ED3104435743}" dt="2024-05-20T00:23:37.717" v="3395"/>
          <ac:cxnSpMkLst>
            <pc:docMk/>
            <pc:sldMk cId="580835950" sldId="966"/>
            <ac:cxnSpMk id="18" creationId="{C615BB73-17CB-DE93-743C-1C543BE72767}"/>
          </ac:cxnSpMkLst>
        </pc:cxnChg>
        <pc:cxnChg chg="mod">
          <ac:chgData name="Phillip Kaufman" userId="c001b2a046940d7c" providerId="LiveId" clId="{5CB25B10-5B1C-4017-B167-ED3104435743}" dt="2024-05-20T00:23:37.717" v="3395"/>
          <ac:cxnSpMkLst>
            <pc:docMk/>
            <pc:sldMk cId="580835950" sldId="966"/>
            <ac:cxnSpMk id="19" creationId="{692C6A1D-172B-B127-8986-EF0483125CC6}"/>
          </ac:cxnSpMkLst>
        </pc:cxnChg>
        <pc:cxnChg chg="mod">
          <ac:chgData name="Phillip Kaufman" userId="c001b2a046940d7c" providerId="LiveId" clId="{5CB25B10-5B1C-4017-B167-ED3104435743}" dt="2024-06-04T02:40:30.288" v="13571" actId="478"/>
          <ac:cxnSpMkLst>
            <pc:docMk/>
            <pc:sldMk cId="580835950" sldId="966"/>
            <ac:cxnSpMk id="19" creationId="{79FF7247-1D43-688D-6081-6A69E9D8E911}"/>
          </ac:cxnSpMkLst>
        </pc:cxnChg>
        <pc:cxnChg chg="mod">
          <ac:chgData name="Phillip Kaufman" userId="c001b2a046940d7c" providerId="LiveId" clId="{5CB25B10-5B1C-4017-B167-ED3104435743}" dt="2024-05-21T01:34:46.374" v="4160"/>
          <ac:cxnSpMkLst>
            <pc:docMk/>
            <pc:sldMk cId="580835950" sldId="966"/>
            <ac:cxnSpMk id="19" creationId="{8B1CDA31-4CC0-40D3-8177-56508CFE8917}"/>
          </ac:cxnSpMkLst>
        </pc:cxnChg>
        <pc:cxnChg chg="mod">
          <ac:chgData name="Phillip Kaufman" userId="c001b2a046940d7c" providerId="LiveId" clId="{5CB25B10-5B1C-4017-B167-ED3104435743}" dt="2024-05-21T04:04:01.627" v="5150" actId="571"/>
          <ac:cxnSpMkLst>
            <pc:docMk/>
            <pc:sldMk cId="580835950" sldId="966"/>
            <ac:cxnSpMk id="19" creationId="{9803806A-FEDB-11BB-7BD4-A9F57358FAF7}"/>
          </ac:cxnSpMkLst>
        </pc:cxnChg>
        <pc:cxnChg chg="mod">
          <ac:chgData name="Phillip Kaufman" userId="c001b2a046940d7c" providerId="LiveId" clId="{5CB25B10-5B1C-4017-B167-ED3104435743}" dt="2024-05-27T07:23:33.953" v="8555" actId="165"/>
          <ac:cxnSpMkLst>
            <pc:docMk/>
            <pc:sldMk cId="580835950" sldId="966"/>
            <ac:cxnSpMk id="19" creationId="{C0CFFD38-36F6-00AC-8373-588A03BB68F6}"/>
          </ac:cxnSpMkLst>
        </pc:cxnChg>
        <pc:cxnChg chg="mod">
          <ac:chgData name="Phillip Kaufman" userId="c001b2a046940d7c" providerId="LiveId" clId="{5CB25B10-5B1C-4017-B167-ED3104435743}" dt="2024-05-27T07:23:33.953" v="8555" actId="165"/>
          <ac:cxnSpMkLst>
            <pc:docMk/>
            <pc:sldMk cId="580835950" sldId="966"/>
            <ac:cxnSpMk id="20" creationId="{0565B87D-222D-285A-9A29-8F8BFED5791A}"/>
          </ac:cxnSpMkLst>
        </pc:cxnChg>
        <pc:cxnChg chg="mod">
          <ac:chgData name="Phillip Kaufman" userId="c001b2a046940d7c" providerId="LiveId" clId="{5CB25B10-5B1C-4017-B167-ED3104435743}" dt="2024-06-04T02:40:30.288" v="13571" actId="478"/>
          <ac:cxnSpMkLst>
            <pc:docMk/>
            <pc:sldMk cId="580835950" sldId="966"/>
            <ac:cxnSpMk id="20" creationId="{4474A35F-0A2C-DB26-4650-856608C4777A}"/>
          </ac:cxnSpMkLst>
        </pc:cxnChg>
        <pc:cxnChg chg="mod">
          <ac:chgData name="Phillip Kaufman" userId="c001b2a046940d7c" providerId="LiveId" clId="{5CB25B10-5B1C-4017-B167-ED3104435743}" dt="2024-05-21T01:34:46.374" v="4160"/>
          <ac:cxnSpMkLst>
            <pc:docMk/>
            <pc:sldMk cId="580835950" sldId="966"/>
            <ac:cxnSpMk id="20" creationId="{A2FCF4EC-3CD4-F0DA-603F-D6AE83BEE3E1}"/>
          </ac:cxnSpMkLst>
        </pc:cxnChg>
        <pc:cxnChg chg="mod">
          <ac:chgData name="Phillip Kaufman" userId="c001b2a046940d7c" providerId="LiveId" clId="{5CB25B10-5B1C-4017-B167-ED3104435743}" dt="2024-05-21T04:04:01.627" v="5150" actId="571"/>
          <ac:cxnSpMkLst>
            <pc:docMk/>
            <pc:sldMk cId="580835950" sldId="966"/>
            <ac:cxnSpMk id="20" creationId="{C19B5701-AC38-E1D9-9596-54DCDD91DA1B}"/>
          </ac:cxnSpMkLst>
        </pc:cxnChg>
        <pc:cxnChg chg="mod">
          <ac:chgData name="Phillip Kaufman" userId="c001b2a046940d7c" providerId="LiveId" clId="{5CB25B10-5B1C-4017-B167-ED3104435743}" dt="2024-05-27T07:23:33.953" v="8555" actId="165"/>
          <ac:cxnSpMkLst>
            <pc:docMk/>
            <pc:sldMk cId="580835950" sldId="966"/>
            <ac:cxnSpMk id="21" creationId="{4C00AEDA-A493-9E77-8C08-5243A7062AB8}"/>
          </ac:cxnSpMkLst>
        </pc:cxnChg>
        <pc:cxnChg chg="mod">
          <ac:chgData name="Phillip Kaufman" userId="c001b2a046940d7c" providerId="LiveId" clId="{5CB25B10-5B1C-4017-B167-ED3104435743}" dt="2024-05-21T01:34:46.374" v="4160"/>
          <ac:cxnSpMkLst>
            <pc:docMk/>
            <pc:sldMk cId="580835950" sldId="966"/>
            <ac:cxnSpMk id="21" creationId="{C0D5A1D9-DFBB-7CDC-DA67-E2086EFD8DD9}"/>
          </ac:cxnSpMkLst>
        </pc:cxnChg>
        <pc:cxnChg chg="mod">
          <ac:chgData name="Phillip Kaufman" userId="c001b2a046940d7c" providerId="LiveId" clId="{5CB25B10-5B1C-4017-B167-ED3104435743}" dt="2024-05-21T04:04:01.627" v="5150" actId="571"/>
          <ac:cxnSpMkLst>
            <pc:docMk/>
            <pc:sldMk cId="580835950" sldId="966"/>
            <ac:cxnSpMk id="21" creationId="{F1270BDF-6BC4-3085-BC95-8CBD6DB71E22}"/>
          </ac:cxnSpMkLst>
        </pc:cxnChg>
        <pc:cxnChg chg="mod">
          <ac:chgData name="Phillip Kaufman" userId="c001b2a046940d7c" providerId="LiveId" clId="{5CB25B10-5B1C-4017-B167-ED3104435743}" dt="2024-05-21T04:04:01.627" v="5150" actId="571"/>
          <ac:cxnSpMkLst>
            <pc:docMk/>
            <pc:sldMk cId="580835950" sldId="966"/>
            <ac:cxnSpMk id="22" creationId="{A8507BCA-46F5-973F-746E-5475F559EA5E}"/>
          </ac:cxnSpMkLst>
        </pc:cxnChg>
        <pc:cxnChg chg="mod">
          <ac:chgData name="Phillip Kaufman" userId="c001b2a046940d7c" providerId="LiveId" clId="{5CB25B10-5B1C-4017-B167-ED3104435743}" dt="2024-05-27T07:23:33.953" v="8555" actId="165"/>
          <ac:cxnSpMkLst>
            <pc:docMk/>
            <pc:sldMk cId="580835950" sldId="966"/>
            <ac:cxnSpMk id="22" creationId="{CB2BE88A-DE8A-2616-FBA7-03E1F62B6679}"/>
          </ac:cxnSpMkLst>
        </pc:cxnChg>
        <pc:cxnChg chg="mod">
          <ac:chgData name="Phillip Kaufman" userId="c001b2a046940d7c" providerId="LiveId" clId="{5CB25B10-5B1C-4017-B167-ED3104435743}" dt="2024-05-21T01:34:46.374" v="4160"/>
          <ac:cxnSpMkLst>
            <pc:docMk/>
            <pc:sldMk cId="580835950" sldId="966"/>
            <ac:cxnSpMk id="22" creationId="{E5303E83-1CB1-76B9-A976-2D4AA0D0FA71}"/>
          </ac:cxnSpMkLst>
        </pc:cxnChg>
        <pc:cxnChg chg="mod">
          <ac:chgData name="Phillip Kaufman" userId="c001b2a046940d7c" providerId="LiveId" clId="{5CB25B10-5B1C-4017-B167-ED3104435743}" dt="2024-05-21T04:04:01.627" v="5150" actId="571"/>
          <ac:cxnSpMkLst>
            <pc:docMk/>
            <pc:sldMk cId="580835950" sldId="966"/>
            <ac:cxnSpMk id="23" creationId="{14FC1E3F-12F1-A193-745D-93DBD3165AC1}"/>
          </ac:cxnSpMkLst>
        </pc:cxnChg>
        <pc:cxnChg chg="mod">
          <ac:chgData name="Phillip Kaufman" userId="c001b2a046940d7c" providerId="LiveId" clId="{5CB25B10-5B1C-4017-B167-ED3104435743}" dt="2024-05-21T01:34:46.374" v="4160"/>
          <ac:cxnSpMkLst>
            <pc:docMk/>
            <pc:sldMk cId="580835950" sldId="966"/>
            <ac:cxnSpMk id="23" creationId="{21FAFD0C-7CD8-78DA-F153-D84DB37A3FA5}"/>
          </ac:cxnSpMkLst>
        </pc:cxnChg>
        <pc:cxnChg chg="mod">
          <ac:chgData name="Phillip Kaufman" userId="c001b2a046940d7c" providerId="LiveId" clId="{5CB25B10-5B1C-4017-B167-ED3104435743}" dt="2024-05-27T07:23:33.953" v="8555" actId="165"/>
          <ac:cxnSpMkLst>
            <pc:docMk/>
            <pc:sldMk cId="580835950" sldId="966"/>
            <ac:cxnSpMk id="23" creationId="{2622368C-ABA4-BC05-58CB-55529453C606}"/>
          </ac:cxnSpMkLst>
        </pc:cxnChg>
        <pc:cxnChg chg="mod">
          <ac:chgData name="Phillip Kaufman" userId="c001b2a046940d7c" providerId="LiveId" clId="{5CB25B10-5B1C-4017-B167-ED3104435743}" dt="2024-05-21T01:34:46.374" v="4160"/>
          <ac:cxnSpMkLst>
            <pc:docMk/>
            <pc:sldMk cId="580835950" sldId="966"/>
            <ac:cxnSpMk id="24" creationId="{5DCF08E0-9B8D-9BDF-7CA9-393744D4120E}"/>
          </ac:cxnSpMkLst>
        </pc:cxnChg>
        <pc:cxnChg chg="mod">
          <ac:chgData name="Phillip Kaufman" userId="c001b2a046940d7c" providerId="LiveId" clId="{5CB25B10-5B1C-4017-B167-ED3104435743}" dt="2024-05-21T04:04:01.627" v="5150" actId="571"/>
          <ac:cxnSpMkLst>
            <pc:docMk/>
            <pc:sldMk cId="580835950" sldId="966"/>
            <ac:cxnSpMk id="24" creationId="{BCD11702-1F28-BFB4-BC77-0439563B6C92}"/>
          </ac:cxnSpMkLst>
        </pc:cxnChg>
        <pc:cxnChg chg="mod">
          <ac:chgData name="Phillip Kaufman" userId="c001b2a046940d7c" providerId="LiveId" clId="{5CB25B10-5B1C-4017-B167-ED3104435743}" dt="2024-05-27T07:23:33.953" v="8555" actId="165"/>
          <ac:cxnSpMkLst>
            <pc:docMk/>
            <pc:sldMk cId="580835950" sldId="966"/>
            <ac:cxnSpMk id="24" creationId="{C43C5988-612D-94DB-B3E0-2F36F6775ABA}"/>
          </ac:cxnSpMkLst>
        </pc:cxnChg>
        <pc:cxnChg chg="mod">
          <ac:chgData name="Phillip Kaufman" userId="c001b2a046940d7c" providerId="LiveId" clId="{5CB25B10-5B1C-4017-B167-ED3104435743}" dt="2024-05-21T01:34:46.374" v="4160"/>
          <ac:cxnSpMkLst>
            <pc:docMk/>
            <pc:sldMk cId="580835950" sldId="966"/>
            <ac:cxnSpMk id="25" creationId="{628F4BD3-9B38-8BF8-2D59-7B48BF66F75E}"/>
          </ac:cxnSpMkLst>
        </pc:cxnChg>
        <pc:cxnChg chg="mod">
          <ac:chgData name="Phillip Kaufman" userId="c001b2a046940d7c" providerId="LiveId" clId="{5CB25B10-5B1C-4017-B167-ED3104435743}" dt="2024-05-20T00:23:26.657" v="3392" actId="21"/>
          <ac:cxnSpMkLst>
            <pc:docMk/>
            <pc:sldMk cId="580835950" sldId="966"/>
            <ac:cxnSpMk id="25" creationId="{65694112-0CCA-AE0E-516D-9E479197C790}"/>
          </ac:cxnSpMkLst>
        </pc:cxnChg>
        <pc:cxnChg chg="mod">
          <ac:chgData name="Phillip Kaufman" userId="c001b2a046940d7c" providerId="LiveId" clId="{5CB25B10-5B1C-4017-B167-ED3104435743}" dt="2024-05-21T04:04:01.627" v="5150" actId="571"/>
          <ac:cxnSpMkLst>
            <pc:docMk/>
            <pc:sldMk cId="580835950" sldId="966"/>
            <ac:cxnSpMk id="25" creationId="{697C7C29-1DE9-FAAD-7AE1-288CEB0B805A}"/>
          </ac:cxnSpMkLst>
        </pc:cxnChg>
        <pc:cxnChg chg="mod">
          <ac:chgData name="Phillip Kaufman" userId="c001b2a046940d7c" providerId="LiveId" clId="{5CB25B10-5B1C-4017-B167-ED3104435743}" dt="2024-05-27T07:23:33.953" v="8555" actId="165"/>
          <ac:cxnSpMkLst>
            <pc:docMk/>
            <pc:sldMk cId="580835950" sldId="966"/>
            <ac:cxnSpMk id="25" creationId="{A4B00C06-94B6-EBA7-F6C6-0908F15093C7}"/>
          </ac:cxnSpMkLst>
        </pc:cxnChg>
        <pc:cxnChg chg="mod">
          <ac:chgData name="Phillip Kaufman" userId="c001b2a046940d7c" providerId="LiveId" clId="{5CB25B10-5B1C-4017-B167-ED3104435743}" dt="2024-05-21T01:34:46.374" v="4160"/>
          <ac:cxnSpMkLst>
            <pc:docMk/>
            <pc:sldMk cId="580835950" sldId="966"/>
            <ac:cxnSpMk id="26" creationId="{4307C58E-70F6-55B2-092F-A7ED1613D7D4}"/>
          </ac:cxnSpMkLst>
        </pc:cxnChg>
        <pc:cxnChg chg="mod">
          <ac:chgData name="Phillip Kaufman" userId="c001b2a046940d7c" providerId="LiveId" clId="{5CB25B10-5B1C-4017-B167-ED3104435743}" dt="2024-05-27T07:23:33.953" v="8555" actId="165"/>
          <ac:cxnSpMkLst>
            <pc:docMk/>
            <pc:sldMk cId="580835950" sldId="966"/>
            <ac:cxnSpMk id="26" creationId="{4E00BE37-FA3E-CA6A-AB06-0573AD2C1DD1}"/>
          </ac:cxnSpMkLst>
        </pc:cxnChg>
        <pc:cxnChg chg="mod">
          <ac:chgData name="Phillip Kaufman" userId="c001b2a046940d7c" providerId="LiveId" clId="{5CB25B10-5B1C-4017-B167-ED3104435743}" dt="2024-05-21T04:04:01.627" v="5150" actId="571"/>
          <ac:cxnSpMkLst>
            <pc:docMk/>
            <pc:sldMk cId="580835950" sldId="966"/>
            <ac:cxnSpMk id="26" creationId="{8CF01589-81F9-50F4-87B8-8CCA75EEC963}"/>
          </ac:cxnSpMkLst>
        </pc:cxnChg>
        <pc:cxnChg chg="mod">
          <ac:chgData name="Phillip Kaufman" userId="c001b2a046940d7c" providerId="LiveId" clId="{5CB25B10-5B1C-4017-B167-ED3104435743}" dt="2024-05-21T01:34:46.374" v="4160"/>
          <ac:cxnSpMkLst>
            <pc:docMk/>
            <pc:sldMk cId="580835950" sldId="966"/>
            <ac:cxnSpMk id="27" creationId="{62C1DA5A-7F28-5DA0-F8B2-65669FD700CE}"/>
          </ac:cxnSpMkLst>
        </pc:cxnChg>
        <pc:cxnChg chg="mod">
          <ac:chgData name="Phillip Kaufman" userId="c001b2a046940d7c" providerId="LiveId" clId="{5CB25B10-5B1C-4017-B167-ED3104435743}" dt="2024-06-04T02:40:30.288" v="13571" actId="478"/>
          <ac:cxnSpMkLst>
            <pc:docMk/>
            <pc:sldMk cId="580835950" sldId="966"/>
            <ac:cxnSpMk id="27" creationId="{AC44D9BA-EE5C-3EE1-AC8D-9AD570B5C8B9}"/>
          </ac:cxnSpMkLst>
        </pc:cxnChg>
        <pc:cxnChg chg="mod">
          <ac:chgData name="Phillip Kaufman" userId="c001b2a046940d7c" providerId="LiveId" clId="{5CB25B10-5B1C-4017-B167-ED3104435743}" dt="2024-05-27T07:23:33.953" v="8555" actId="165"/>
          <ac:cxnSpMkLst>
            <pc:docMk/>
            <pc:sldMk cId="580835950" sldId="966"/>
            <ac:cxnSpMk id="27" creationId="{B5CBF3D7-236C-332F-E93A-24704EE9C125}"/>
          </ac:cxnSpMkLst>
        </pc:cxnChg>
        <pc:cxnChg chg="mod">
          <ac:chgData name="Phillip Kaufman" userId="c001b2a046940d7c" providerId="LiveId" clId="{5CB25B10-5B1C-4017-B167-ED3104435743}" dt="2024-05-21T04:04:01.627" v="5150" actId="571"/>
          <ac:cxnSpMkLst>
            <pc:docMk/>
            <pc:sldMk cId="580835950" sldId="966"/>
            <ac:cxnSpMk id="27" creationId="{FE2527CF-022C-8EE2-1E15-A6D19FF1C5DC}"/>
          </ac:cxnSpMkLst>
        </pc:cxnChg>
        <pc:cxnChg chg="mod">
          <ac:chgData name="Phillip Kaufman" userId="c001b2a046940d7c" providerId="LiveId" clId="{5CB25B10-5B1C-4017-B167-ED3104435743}" dt="2024-05-27T07:23:33.953" v="8555" actId="165"/>
          <ac:cxnSpMkLst>
            <pc:docMk/>
            <pc:sldMk cId="580835950" sldId="966"/>
            <ac:cxnSpMk id="28" creationId="{726FD184-80A1-35B8-3763-6A5766A1C5B8}"/>
          </ac:cxnSpMkLst>
        </pc:cxnChg>
        <pc:cxnChg chg="mod">
          <ac:chgData name="Phillip Kaufman" userId="c001b2a046940d7c" providerId="LiveId" clId="{5CB25B10-5B1C-4017-B167-ED3104435743}" dt="2024-06-04T02:40:30.288" v="13571" actId="478"/>
          <ac:cxnSpMkLst>
            <pc:docMk/>
            <pc:sldMk cId="580835950" sldId="966"/>
            <ac:cxnSpMk id="28" creationId="{A9AD8BC9-74BF-3F12-BEAB-FC9C97329014}"/>
          </ac:cxnSpMkLst>
        </pc:cxnChg>
        <pc:cxnChg chg="mod">
          <ac:chgData name="Phillip Kaufman" userId="c001b2a046940d7c" providerId="LiveId" clId="{5CB25B10-5B1C-4017-B167-ED3104435743}" dt="2024-05-21T04:04:01.627" v="5150" actId="571"/>
          <ac:cxnSpMkLst>
            <pc:docMk/>
            <pc:sldMk cId="580835950" sldId="966"/>
            <ac:cxnSpMk id="28" creationId="{DA50DE6E-58CB-6E47-26AD-2C7AF34095E2}"/>
          </ac:cxnSpMkLst>
        </pc:cxnChg>
        <pc:cxnChg chg="mod">
          <ac:chgData name="Phillip Kaufman" userId="c001b2a046940d7c" providerId="LiveId" clId="{5CB25B10-5B1C-4017-B167-ED3104435743}" dt="2024-05-21T01:34:46.374" v="4160"/>
          <ac:cxnSpMkLst>
            <pc:docMk/>
            <pc:sldMk cId="580835950" sldId="966"/>
            <ac:cxnSpMk id="28" creationId="{F4E2047E-9DF8-A359-B612-45B0F997B842}"/>
          </ac:cxnSpMkLst>
        </pc:cxnChg>
        <pc:cxnChg chg="mod">
          <ac:chgData name="Phillip Kaufman" userId="c001b2a046940d7c" providerId="LiveId" clId="{5CB25B10-5B1C-4017-B167-ED3104435743}" dt="2024-05-21T04:04:01.627" v="5150" actId="571"/>
          <ac:cxnSpMkLst>
            <pc:docMk/>
            <pc:sldMk cId="580835950" sldId="966"/>
            <ac:cxnSpMk id="29" creationId="{5E31E517-F240-0CD4-332A-8B467E968BB2}"/>
          </ac:cxnSpMkLst>
        </pc:cxnChg>
        <pc:cxnChg chg="mod">
          <ac:chgData name="Phillip Kaufman" userId="c001b2a046940d7c" providerId="LiveId" clId="{5CB25B10-5B1C-4017-B167-ED3104435743}" dt="2024-05-27T07:23:33.953" v="8555" actId="165"/>
          <ac:cxnSpMkLst>
            <pc:docMk/>
            <pc:sldMk cId="580835950" sldId="966"/>
            <ac:cxnSpMk id="29" creationId="{71918879-EA6A-FAF6-C0E3-8F9B4BDEF50D}"/>
          </ac:cxnSpMkLst>
        </pc:cxnChg>
        <pc:cxnChg chg="mod">
          <ac:chgData name="Phillip Kaufman" userId="c001b2a046940d7c" providerId="LiveId" clId="{5CB25B10-5B1C-4017-B167-ED3104435743}" dt="2024-05-21T01:34:46.374" v="4160"/>
          <ac:cxnSpMkLst>
            <pc:docMk/>
            <pc:sldMk cId="580835950" sldId="966"/>
            <ac:cxnSpMk id="29" creationId="{AA70E92D-E57C-F546-EF8E-9CB97CF3CD8F}"/>
          </ac:cxnSpMkLst>
        </pc:cxnChg>
        <pc:cxnChg chg="mod">
          <ac:chgData name="Phillip Kaufman" userId="c001b2a046940d7c" providerId="LiveId" clId="{5CB25B10-5B1C-4017-B167-ED3104435743}" dt="2024-05-21T04:04:01.627" v="5150" actId="571"/>
          <ac:cxnSpMkLst>
            <pc:docMk/>
            <pc:sldMk cId="580835950" sldId="966"/>
            <ac:cxnSpMk id="30" creationId="{16BEAE2A-DDAA-BFBE-89E2-B36062AB8C33}"/>
          </ac:cxnSpMkLst>
        </pc:cxnChg>
        <pc:cxnChg chg="mod">
          <ac:chgData name="Phillip Kaufman" userId="c001b2a046940d7c" providerId="LiveId" clId="{5CB25B10-5B1C-4017-B167-ED3104435743}" dt="2024-06-03T00:57:17.465" v="13099"/>
          <ac:cxnSpMkLst>
            <pc:docMk/>
            <pc:sldMk cId="580835950" sldId="966"/>
            <ac:cxnSpMk id="30" creationId="{5A6690F2-FBB4-509C-EEDD-FD537C8847BB}"/>
          </ac:cxnSpMkLst>
        </pc:cxnChg>
        <pc:cxnChg chg="mod">
          <ac:chgData name="Phillip Kaufman" userId="c001b2a046940d7c" providerId="LiveId" clId="{5CB25B10-5B1C-4017-B167-ED3104435743}" dt="2024-05-21T01:34:46.374" v="4160"/>
          <ac:cxnSpMkLst>
            <pc:docMk/>
            <pc:sldMk cId="580835950" sldId="966"/>
            <ac:cxnSpMk id="30" creationId="{E9C0F1DA-E88B-8B48-4C5F-A4FF39C0D83A}"/>
          </ac:cxnSpMkLst>
        </pc:cxnChg>
        <pc:cxnChg chg="mod">
          <ac:chgData name="Phillip Kaufman" userId="c001b2a046940d7c" providerId="LiveId" clId="{5CB25B10-5B1C-4017-B167-ED3104435743}" dt="2024-05-27T07:23:33.953" v="8555" actId="165"/>
          <ac:cxnSpMkLst>
            <pc:docMk/>
            <pc:sldMk cId="580835950" sldId="966"/>
            <ac:cxnSpMk id="30" creationId="{FB3A88C4-96CA-C2FA-1811-8C1D2D09227B}"/>
          </ac:cxnSpMkLst>
        </pc:cxnChg>
        <pc:cxnChg chg="mod">
          <ac:chgData name="Phillip Kaufman" userId="c001b2a046940d7c" providerId="LiveId" clId="{5CB25B10-5B1C-4017-B167-ED3104435743}" dt="2024-05-27T07:23:33.953" v="8555" actId="165"/>
          <ac:cxnSpMkLst>
            <pc:docMk/>
            <pc:sldMk cId="580835950" sldId="966"/>
            <ac:cxnSpMk id="31" creationId="{12D641FE-7078-4C96-61E3-945F0EC7E70F}"/>
          </ac:cxnSpMkLst>
        </pc:cxnChg>
        <pc:cxnChg chg="mod">
          <ac:chgData name="Phillip Kaufman" userId="c001b2a046940d7c" providerId="LiveId" clId="{5CB25B10-5B1C-4017-B167-ED3104435743}" dt="2024-06-03T00:57:17.465" v="13099"/>
          <ac:cxnSpMkLst>
            <pc:docMk/>
            <pc:sldMk cId="580835950" sldId="966"/>
            <ac:cxnSpMk id="31" creationId="{51552054-8BDC-236F-95CB-04AE97B7312B}"/>
          </ac:cxnSpMkLst>
        </pc:cxnChg>
        <pc:cxnChg chg="mod">
          <ac:chgData name="Phillip Kaufman" userId="c001b2a046940d7c" providerId="LiveId" clId="{5CB25B10-5B1C-4017-B167-ED3104435743}" dt="2024-05-21T01:34:46.374" v="4160"/>
          <ac:cxnSpMkLst>
            <pc:docMk/>
            <pc:sldMk cId="580835950" sldId="966"/>
            <ac:cxnSpMk id="31" creationId="{B984131A-87A0-011E-0B63-CFA0674675C7}"/>
          </ac:cxnSpMkLst>
        </pc:cxnChg>
        <pc:cxnChg chg="mod">
          <ac:chgData name="Phillip Kaufman" userId="c001b2a046940d7c" providerId="LiveId" clId="{5CB25B10-5B1C-4017-B167-ED3104435743}" dt="2024-05-21T04:04:01.627" v="5150" actId="571"/>
          <ac:cxnSpMkLst>
            <pc:docMk/>
            <pc:sldMk cId="580835950" sldId="966"/>
            <ac:cxnSpMk id="31" creationId="{DF7C7673-82AF-8EBA-CB4B-FA4476A969CE}"/>
          </ac:cxnSpMkLst>
        </pc:cxnChg>
        <pc:cxnChg chg="mod">
          <ac:chgData name="Phillip Kaufman" userId="c001b2a046940d7c" providerId="LiveId" clId="{5CB25B10-5B1C-4017-B167-ED3104435743}" dt="2024-06-03T00:57:17.465" v="13099"/>
          <ac:cxnSpMkLst>
            <pc:docMk/>
            <pc:sldMk cId="580835950" sldId="966"/>
            <ac:cxnSpMk id="32" creationId="{0AB8A5B5-AEED-E6B3-13EA-621E6CFF39BC}"/>
          </ac:cxnSpMkLst>
        </pc:cxnChg>
        <pc:cxnChg chg="mod">
          <ac:chgData name="Phillip Kaufman" userId="c001b2a046940d7c" providerId="LiveId" clId="{5CB25B10-5B1C-4017-B167-ED3104435743}" dt="2024-05-21T04:04:01.627" v="5150" actId="571"/>
          <ac:cxnSpMkLst>
            <pc:docMk/>
            <pc:sldMk cId="580835950" sldId="966"/>
            <ac:cxnSpMk id="32" creationId="{4595EA40-A6C0-FC0A-5FCE-4AC4056F4684}"/>
          </ac:cxnSpMkLst>
        </pc:cxnChg>
        <pc:cxnChg chg="mod">
          <ac:chgData name="Phillip Kaufman" userId="c001b2a046940d7c" providerId="LiveId" clId="{5CB25B10-5B1C-4017-B167-ED3104435743}" dt="2024-05-27T07:23:33.953" v="8555" actId="165"/>
          <ac:cxnSpMkLst>
            <pc:docMk/>
            <pc:sldMk cId="580835950" sldId="966"/>
            <ac:cxnSpMk id="32" creationId="{7DFA069E-9CBC-70CB-6CFF-D7C1E9D87B7A}"/>
          </ac:cxnSpMkLst>
        </pc:cxnChg>
        <pc:cxnChg chg="mod">
          <ac:chgData name="Phillip Kaufman" userId="c001b2a046940d7c" providerId="LiveId" clId="{5CB25B10-5B1C-4017-B167-ED3104435743}" dt="2024-05-21T01:34:46.374" v="4160"/>
          <ac:cxnSpMkLst>
            <pc:docMk/>
            <pc:sldMk cId="580835950" sldId="966"/>
            <ac:cxnSpMk id="32" creationId="{BFE63F51-3BB8-4566-1442-314E0AAB11C3}"/>
          </ac:cxnSpMkLst>
        </pc:cxnChg>
        <pc:cxnChg chg="mod">
          <ac:chgData name="Phillip Kaufman" userId="c001b2a046940d7c" providerId="LiveId" clId="{5CB25B10-5B1C-4017-B167-ED3104435743}" dt="2024-06-03T00:57:17.465" v="13099"/>
          <ac:cxnSpMkLst>
            <pc:docMk/>
            <pc:sldMk cId="580835950" sldId="966"/>
            <ac:cxnSpMk id="33" creationId="{952D61ED-11DE-1583-64A9-ED6C56AAA575}"/>
          </ac:cxnSpMkLst>
        </pc:cxnChg>
        <pc:cxnChg chg="mod">
          <ac:chgData name="Phillip Kaufman" userId="c001b2a046940d7c" providerId="LiveId" clId="{5CB25B10-5B1C-4017-B167-ED3104435743}" dt="2024-05-21T04:04:01.627" v="5150" actId="571"/>
          <ac:cxnSpMkLst>
            <pc:docMk/>
            <pc:sldMk cId="580835950" sldId="966"/>
            <ac:cxnSpMk id="33" creationId="{B8F5B17E-6E55-B8E6-E551-B1B858F19FC4}"/>
          </ac:cxnSpMkLst>
        </pc:cxnChg>
        <pc:cxnChg chg="mod">
          <ac:chgData name="Phillip Kaufman" userId="c001b2a046940d7c" providerId="LiveId" clId="{5CB25B10-5B1C-4017-B167-ED3104435743}" dt="2024-05-27T07:23:33.953" v="8555" actId="165"/>
          <ac:cxnSpMkLst>
            <pc:docMk/>
            <pc:sldMk cId="580835950" sldId="966"/>
            <ac:cxnSpMk id="33" creationId="{BAB549EA-657E-0D56-BB8E-5FE12EE69BAB}"/>
          </ac:cxnSpMkLst>
        </pc:cxnChg>
        <pc:cxnChg chg="mod">
          <ac:chgData name="Phillip Kaufman" userId="c001b2a046940d7c" providerId="LiveId" clId="{5CB25B10-5B1C-4017-B167-ED3104435743}" dt="2024-05-21T01:34:46.374" v="4160"/>
          <ac:cxnSpMkLst>
            <pc:docMk/>
            <pc:sldMk cId="580835950" sldId="966"/>
            <ac:cxnSpMk id="33" creationId="{E3FDE360-6450-5688-1A98-A29F600E5F0B}"/>
          </ac:cxnSpMkLst>
        </pc:cxnChg>
        <pc:cxnChg chg="mod">
          <ac:chgData name="Phillip Kaufman" userId="c001b2a046940d7c" providerId="LiveId" clId="{5CB25B10-5B1C-4017-B167-ED3104435743}" dt="2024-05-27T07:23:33.953" v="8555" actId="165"/>
          <ac:cxnSpMkLst>
            <pc:docMk/>
            <pc:sldMk cId="580835950" sldId="966"/>
            <ac:cxnSpMk id="34" creationId="{18F12E9C-C893-B4D9-8837-657105583E20}"/>
          </ac:cxnSpMkLst>
        </pc:cxnChg>
        <pc:cxnChg chg="mod">
          <ac:chgData name="Phillip Kaufman" userId="c001b2a046940d7c" providerId="LiveId" clId="{5CB25B10-5B1C-4017-B167-ED3104435743}" dt="2024-05-21T04:04:01.627" v="5150" actId="571"/>
          <ac:cxnSpMkLst>
            <pc:docMk/>
            <pc:sldMk cId="580835950" sldId="966"/>
            <ac:cxnSpMk id="34" creationId="{2A048BCB-410D-0F45-D48C-A58ABA09DB11}"/>
          </ac:cxnSpMkLst>
        </pc:cxnChg>
        <pc:cxnChg chg="mod">
          <ac:chgData name="Phillip Kaufman" userId="c001b2a046940d7c" providerId="LiveId" clId="{5CB25B10-5B1C-4017-B167-ED3104435743}" dt="2024-05-21T01:34:46.374" v="4160"/>
          <ac:cxnSpMkLst>
            <pc:docMk/>
            <pc:sldMk cId="580835950" sldId="966"/>
            <ac:cxnSpMk id="34" creationId="{64338FDB-076C-5CB6-E33A-770A2C47F7A9}"/>
          </ac:cxnSpMkLst>
        </pc:cxnChg>
        <pc:cxnChg chg="mod">
          <ac:chgData name="Phillip Kaufman" userId="c001b2a046940d7c" providerId="LiveId" clId="{5CB25B10-5B1C-4017-B167-ED3104435743}" dt="2024-06-03T00:57:17.465" v="13099"/>
          <ac:cxnSpMkLst>
            <pc:docMk/>
            <pc:sldMk cId="580835950" sldId="966"/>
            <ac:cxnSpMk id="34" creationId="{D352C20E-0B78-6BE9-AD51-EA08ADFFE722}"/>
          </ac:cxnSpMkLst>
        </pc:cxnChg>
        <pc:cxnChg chg="mod">
          <ac:chgData name="Phillip Kaufman" userId="c001b2a046940d7c" providerId="LiveId" clId="{5CB25B10-5B1C-4017-B167-ED3104435743}" dt="2024-05-21T04:04:01.627" v="5150" actId="571"/>
          <ac:cxnSpMkLst>
            <pc:docMk/>
            <pc:sldMk cId="580835950" sldId="966"/>
            <ac:cxnSpMk id="35" creationId="{1F0D0AA2-343E-59D2-957C-8683EB623303}"/>
          </ac:cxnSpMkLst>
        </pc:cxnChg>
        <pc:cxnChg chg="mod">
          <ac:chgData name="Phillip Kaufman" userId="c001b2a046940d7c" providerId="LiveId" clId="{5CB25B10-5B1C-4017-B167-ED3104435743}" dt="2024-05-27T07:23:33.953" v="8555" actId="165"/>
          <ac:cxnSpMkLst>
            <pc:docMk/>
            <pc:sldMk cId="580835950" sldId="966"/>
            <ac:cxnSpMk id="35" creationId="{AA1BDA4B-C9FC-DF6F-A431-4182B6E1B7CA}"/>
          </ac:cxnSpMkLst>
        </pc:cxnChg>
        <pc:cxnChg chg="mod">
          <ac:chgData name="Phillip Kaufman" userId="c001b2a046940d7c" providerId="LiveId" clId="{5CB25B10-5B1C-4017-B167-ED3104435743}" dt="2024-06-03T00:57:17.465" v="13099"/>
          <ac:cxnSpMkLst>
            <pc:docMk/>
            <pc:sldMk cId="580835950" sldId="966"/>
            <ac:cxnSpMk id="35" creationId="{D2E18DD8-C770-4040-68E2-E4A19BACD649}"/>
          </ac:cxnSpMkLst>
        </pc:cxnChg>
        <pc:cxnChg chg="mod">
          <ac:chgData name="Phillip Kaufman" userId="c001b2a046940d7c" providerId="LiveId" clId="{5CB25B10-5B1C-4017-B167-ED3104435743}" dt="2024-05-21T01:34:46.374" v="4160"/>
          <ac:cxnSpMkLst>
            <pc:docMk/>
            <pc:sldMk cId="580835950" sldId="966"/>
            <ac:cxnSpMk id="35" creationId="{F62F3B7F-11A4-D3C9-FDAA-A70DCBF2056F}"/>
          </ac:cxnSpMkLst>
        </pc:cxnChg>
        <pc:cxnChg chg="mod">
          <ac:chgData name="Phillip Kaufman" userId="c001b2a046940d7c" providerId="LiveId" clId="{5CB25B10-5B1C-4017-B167-ED3104435743}" dt="2024-05-21T04:04:01.627" v="5150" actId="571"/>
          <ac:cxnSpMkLst>
            <pc:docMk/>
            <pc:sldMk cId="580835950" sldId="966"/>
            <ac:cxnSpMk id="36" creationId="{10CEF6FC-3134-044C-B985-FA125C783FB3}"/>
          </ac:cxnSpMkLst>
        </pc:cxnChg>
        <pc:cxnChg chg="mod">
          <ac:chgData name="Phillip Kaufman" userId="c001b2a046940d7c" providerId="LiveId" clId="{5CB25B10-5B1C-4017-B167-ED3104435743}" dt="2024-06-03T00:57:17.465" v="13099"/>
          <ac:cxnSpMkLst>
            <pc:docMk/>
            <pc:sldMk cId="580835950" sldId="966"/>
            <ac:cxnSpMk id="36" creationId="{41770BD0-5523-B59A-C3A5-1482611DDDFA}"/>
          </ac:cxnSpMkLst>
        </pc:cxnChg>
        <pc:cxnChg chg="mod">
          <ac:chgData name="Phillip Kaufman" userId="c001b2a046940d7c" providerId="LiveId" clId="{5CB25B10-5B1C-4017-B167-ED3104435743}" dt="2024-05-21T01:34:46.374" v="4160"/>
          <ac:cxnSpMkLst>
            <pc:docMk/>
            <pc:sldMk cId="580835950" sldId="966"/>
            <ac:cxnSpMk id="36" creationId="{57226F1E-6E4F-114B-CB08-034FA26BB629}"/>
          </ac:cxnSpMkLst>
        </pc:cxnChg>
        <pc:cxnChg chg="mod">
          <ac:chgData name="Phillip Kaufman" userId="c001b2a046940d7c" providerId="LiveId" clId="{5CB25B10-5B1C-4017-B167-ED3104435743}" dt="2024-05-27T07:23:33.953" v="8555" actId="165"/>
          <ac:cxnSpMkLst>
            <pc:docMk/>
            <pc:sldMk cId="580835950" sldId="966"/>
            <ac:cxnSpMk id="36" creationId="{C6817464-799C-1D29-19B0-590442C8E396}"/>
          </ac:cxnSpMkLst>
        </pc:cxnChg>
        <pc:cxnChg chg="mod">
          <ac:chgData name="Phillip Kaufman" userId="c001b2a046940d7c" providerId="LiveId" clId="{5CB25B10-5B1C-4017-B167-ED3104435743}" dt="2024-06-03T00:57:17.465" v="13099"/>
          <ac:cxnSpMkLst>
            <pc:docMk/>
            <pc:sldMk cId="580835950" sldId="966"/>
            <ac:cxnSpMk id="37" creationId="{2E6462FE-A542-B410-0764-C6C2A3EC962F}"/>
          </ac:cxnSpMkLst>
        </pc:cxnChg>
        <pc:cxnChg chg="mod">
          <ac:chgData name="Phillip Kaufman" userId="c001b2a046940d7c" providerId="LiveId" clId="{5CB25B10-5B1C-4017-B167-ED3104435743}" dt="2024-05-21T04:04:01.627" v="5150" actId="571"/>
          <ac:cxnSpMkLst>
            <pc:docMk/>
            <pc:sldMk cId="580835950" sldId="966"/>
            <ac:cxnSpMk id="37" creationId="{3DDAC596-ADF8-6CE0-82E9-8E7D487C9F92}"/>
          </ac:cxnSpMkLst>
        </pc:cxnChg>
        <pc:cxnChg chg="mod">
          <ac:chgData name="Phillip Kaufman" userId="c001b2a046940d7c" providerId="LiveId" clId="{5CB25B10-5B1C-4017-B167-ED3104435743}" dt="2024-05-27T07:23:33.953" v="8555" actId="165"/>
          <ac:cxnSpMkLst>
            <pc:docMk/>
            <pc:sldMk cId="580835950" sldId="966"/>
            <ac:cxnSpMk id="37" creationId="{55CCEADE-39AD-60C8-CC14-31A5150B73C2}"/>
          </ac:cxnSpMkLst>
        </pc:cxnChg>
        <pc:cxnChg chg="mod">
          <ac:chgData name="Phillip Kaufman" userId="c001b2a046940d7c" providerId="LiveId" clId="{5CB25B10-5B1C-4017-B167-ED3104435743}" dt="2024-05-21T01:34:46.374" v="4160"/>
          <ac:cxnSpMkLst>
            <pc:docMk/>
            <pc:sldMk cId="580835950" sldId="966"/>
            <ac:cxnSpMk id="37" creationId="{641AD487-FCE3-8B87-54D1-A5FBD8353C88}"/>
          </ac:cxnSpMkLst>
        </pc:cxnChg>
        <pc:cxnChg chg="mod">
          <ac:chgData name="Phillip Kaufman" userId="c001b2a046940d7c" providerId="LiveId" clId="{5CB25B10-5B1C-4017-B167-ED3104435743}" dt="2024-05-21T01:34:46.374" v="4160"/>
          <ac:cxnSpMkLst>
            <pc:docMk/>
            <pc:sldMk cId="580835950" sldId="966"/>
            <ac:cxnSpMk id="38" creationId="{33A03FB5-D927-E509-22D1-950F203C2A64}"/>
          </ac:cxnSpMkLst>
        </pc:cxnChg>
        <pc:cxnChg chg="mod">
          <ac:chgData name="Phillip Kaufman" userId="c001b2a046940d7c" providerId="LiveId" clId="{5CB25B10-5B1C-4017-B167-ED3104435743}" dt="2024-06-03T00:57:17.465" v="13099"/>
          <ac:cxnSpMkLst>
            <pc:docMk/>
            <pc:sldMk cId="580835950" sldId="966"/>
            <ac:cxnSpMk id="38" creationId="{D322B67B-9260-64F1-3ECD-E2A75FDA752D}"/>
          </ac:cxnSpMkLst>
        </pc:cxnChg>
        <pc:cxnChg chg="mod">
          <ac:chgData name="Phillip Kaufman" userId="c001b2a046940d7c" providerId="LiveId" clId="{5CB25B10-5B1C-4017-B167-ED3104435743}" dt="2024-05-21T04:04:01.627" v="5150" actId="571"/>
          <ac:cxnSpMkLst>
            <pc:docMk/>
            <pc:sldMk cId="580835950" sldId="966"/>
            <ac:cxnSpMk id="38" creationId="{D9086AA7-DA5C-A12E-08B5-3D7768D991C3}"/>
          </ac:cxnSpMkLst>
        </pc:cxnChg>
        <pc:cxnChg chg="mod">
          <ac:chgData name="Phillip Kaufman" userId="c001b2a046940d7c" providerId="LiveId" clId="{5CB25B10-5B1C-4017-B167-ED3104435743}" dt="2024-05-27T07:23:33.953" v="8555" actId="165"/>
          <ac:cxnSpMkLst>
            <pc:docMk/>
            <pc:sldMk cId="580835950" sldId="966"/>
            <ac:cxnSpMk id="38" creationId="{F2DF6947-E8D8-31AA-4A1D-C9503E83ED5E}"/>
          </ac:cxnSpMkLst>
        </pc:cxnChg>
        <pc:cxnChg chg="mod">
          <ac:chgData name="Phillip Kaufman" userId="c001b2a046940d7c" providerId="LiveId" clId="{5CB25B10-5B1C-4017-B167-ED3104435743}" dt="2024-05-21T04:04:01.627" v="5150" actId="571"/>
          <ac:cxnSpMkLst>
            <pc:docMk/>
            <pc:sldMk cId="580835950" sldId="966"/>
            <ac:cxnSpMk id="39" creationId="{42E86F94-BC5B-C326-270E-697FB76841D0}"/>
          </ac:cxnSpMkLst>
        </pc:cxnChg>
        <pc:cxnChg chg="mod">
          <ac:chgData name="Phillip Kaufman" userId="c001b2a046940d7c" providerId="LiveId" clId="{5CB25B10-5B1C-4017-B167-ED3104435743}" dt="2024-05-27T07:23:33.953" v="8555" actId="165"/>
          <ac:cxnSpMkLst>
            <pc:docMk/>
            <pc:sldMk cId="580835950" sldId="966"/>
            <ac:cxnSpMk id="39" creationId="{75D1798C-F00B-859E-187C-A1E2EF80065F}"/>
          </ac:cxnSpMkLst>
        </pc:cxnChg>
        <pc:cxnChg chg="mod">
          <ac:chgData name="Phillip Kaufman" userId="c001b2a046940d7c" providerId="LiveId" clId="{5CB25B10-5B1C-4017-B167-ED3104435743}" dt="2024-05-21T01:34:46.374" v="4160"/>
          <ac:cxnSpMkLst>
            <pc:docMk/>
            <pc:sldMk cId="580835950" sldId="966"/>
            <ac:cxnSpMk id="39" creationId="{90D6135F-2D78-8834-02A0-A074334468A3}"/>
          </ac:cxnSpMkLst>
        </pc:cxnChg>
        <pc:cxnChg chg="mod">
          <ac:chgData name="Phillip Kaufman" userId="c001b2a046940d7c" providerId="LiveId" clId="{5CB25B10-5B1C-4017-B167-ED3104435743}" dt="2024-06-03T00:57:17.465" v="13099"/>
          <ac:cxnSpMkLst>
            <pc:docMk/>
            <pc:sldMk cId="580835950" sldId="966"/>
            <ac:cxnSpMk id="39" creationId="{AA0272E1-478A-6501-1BE0-C815B314135E}"/>
          </ac:cxnSpMkLst>
        </pc:cxnChg>
        <pc:cxnChg chg="mod">
          <ac:chgData name="Phillip Kaufman" userId="c001b2a046940d7c" providerId="LiveId" clId="{5CB25B10-5B1C-4017-B167-ED3104435743}" dt="2024-05-21T01:34:46.374" v="4160"/>
          <ac:cxnSpMkLst>
            <pc:docMk/>
            <pc:sldMk cId="580835950" sldId="966"/>
            <ac:cxnSpMk id="40" creationId="{015E3673-B005-95D6-711F-347CA6662A70}"/>
          </ac:cxnSpMkLst>
        </pc:cxnChg>
        <pc:cxnChg chg="mod">
          <ac:chgData name="Phillip Kaufman" userId="c001b2a046940d7c" providerId="LiveId" clId="{5CB25B10-5B1C-4017-B167-ED3104435743}" dt="2024-06-03T00:57:17.465" v="13099"/>
          <ac:cxnSpMkLst>
            <pc:docMk/>
            <pc:sldMk cId="580835950" sldId="966"/>
            <ac:cxnSpMk id="40" creationId="{2CF85838-A3E5-3F6B-7959-2D243653BB78}"/>
          </ac:cxnSpMkLst>
        </pc:cxnChg>
        <pc:cxnChg chg="mod">
          <ac:chgData name="Phillip Kaufman" userId="c001b2a046940d7c" providerId="LiveId" clId="{5CB25B10-5B1C-4017-B167-ED3104435743}" dt="2024-05-21T04:04:01.627" v="5150" actId="571"/>
          <ac:cxnSpMkLst>
            <pc:docMk/>
            <pc:sldMk cId="580835950" sldId="966"/>
            <ac:cxnSpMk id="40" creationId="{F44B52B4-B0A2-EE12-C1F1-A5D743878B9E}"/>
          </ac:cxnSpMkLst>
        </pc:cxnChg>
        <pc:cxnChg chg="mod">
          <ac:chgData name="Phillip Kaufman" userId="c001b2a046940d7c" providerId="LiveId" clId="{5CB25B10-5B1C-4017-B167-ED3104435743}" dt="2024-05-27T07:23:33.953" v="8555" actId="165"/>
          <ac:cxnSpMkLst>
            <pc:docMk/>
            <pc:sldMk cId="580835950" sldId="966"/>
            <ac:cxnSpMk id="40" creationId="{F6FCDA54-0415-09C2-D368-51F98F7B6ECC}"/>
          </ac:cxnSpMkLst>
        </pc:cxnChg>
        <pc:cxnChg chg="mod">
          <ac:chgData name="Phillip Kaufman" userId="c001b2a046940d7c" providerId="LiveId" clId="{5CB25B10-5B1C-4017-B167-ED3104435743}" dt="2024-05-21T01:34:46.374" v="4160"/>
          <ac:cxnSpMkLst>
            <pc:docMk/>
            <pc:sldMk cId="580835950" sldId="966"/>
            <ac:cxnSpMk id="41" creationId="{02A56D1C-FD35-E67B-B5F0-53B5C058557F}"/>
          </ac:cxnSpMkLst>
        </pc:cxnChg>
        <pc:cxnChg chg="mod">
          <ac:chgData name="Phillip Kaufman" userId="c001b2a046940d7c" providerId="LiveId" clId="{5CB25B10-5B1C-4017-B167-ED3104435743}" dt="2024-05-21T04:04:01.627" v="5150" actId="571"/>
          <ac:cxnSpMkLst>
            <pc:docMk/>
            <pc:sldMk cId="580835950" sldId="966"/>
            <ac:cxnSpMk id="41" creationId="{1CCCB066-9710-6811-11BE-179E5279DA68}"/>
          </ac:cxnSpMkLst>
        </pc:cxnChg>
        <pc:cxnChg chg="mod">
          <ac:chgData name="Phillip Kaufman" userId="c001b2a046940d7c" providerId="LiveId" clId="{5CB25B10-5B1C-4017-B167-ED3104435743}" dt="2024-06-03T00:57:17.465" v="13099"/>
          <ac:cxnSpMkLst>
            <pc:docMk/>
            <pc:sldMk cId="580835950" sldId="966"/>
            <ac:cxnSpMk id="41" creationId="{24BBDBA1-31DD-E158-C7D3-F04E1E00F710}"/>
          </ac:cxnSpMkLst>
        </pc:cxnChg>
        <pc:cxnChg chg="mod">
          <ac:chgData name="Phillip Kaufman" userId="c001b2a046940d7c" providerId="LiveId" clId="{5CB25B10-5B1C-4017-B167-ED3104435743}" dt="2024-06-03T00:57:17.465" v="13099"/>
          <ac:cxnSpMkLst>
            <pc:docMk/>
            <pc:sldMk cId="580835950" sldId="966"/>
            <ac:cxnSpMk id="42" creationId="{2A6F5930-7F41-5909-474F-4418847AA855}"/>
          </ac:cxnSpMkLst>
        </pc:cxnChg>
        <pc:cxnChg chg="mod">
          <ac:chgData name="Phillip Kaufman" userId="c001b2a046940d7c" providerId="LiveId" clId="{5CB25B10-5B1C-4017-B167-ED3104435743}" dt="2024-05-21T04:04:01.627" v="5150" actId="571"/>
          <ac:cxnSpMkLst>
            <pc:docMk/>
            <pc:sldMk cId="580835950" sldId="966"/>
            <ac:cxnSpMk id="42" creationId="{3AAC1535-445E-8EE7-B089-A2A8D92942FE}"/>
          </ac:cxnSpMkLst>
        </pc:cxnChg>
        <pc:cxnChg chg="mod">
          <ac:chgData name="Phillip Kaufman" userId="c001b2a046940d7c" providerId="LiveId" clId="{5CB25B10-5B1C-4017-B167-ED3104435743}" dt="2024-05-21T01:34:46.374" v="4160"/>
          <ac:cxnSpMkLst>
            <pc:docMk/>
            <pc:sldMk cId="580835950" sldId="966"/>
            <ac:cxnSpMk id="42" creationId="{8ACB1070-EDF5-AED4-1DCC-30A341EE88BE}"/>
          </ac:cxnSpMkLst>
        </pc:cxnChg>
        <pc:cxnChg chg="mod">
          <ac:chgData name="Phillip Kaufman" userId="c001b2a046940d7c" providerId="LiveId" clId="{5CB25B10-5B1C-4017-B167-ED3104435743}" dt="2024-06-03T00:57:17.465" v="13099"/>
          <ac:cxnSpMkLst>
            <pc:docMk/>
            <pc:sldMk cId="580835950" sldId="966"/>
            <ac:cxnSpMk id="43" creationId="{C6F740C3-75C4-690B-15AB-F32BA3E2AEAF}"/>
          </ac:cxnSpMkLst>
        </pc:cxnChg>
        <pc:cxnChg chg="mod">
          <ac:chgData name="Phillip Kaufman" userId="c001b2a046940d7c" providerId="LiveId" clId="{5CB25B10-5B1C-4017-B167-ED3104435743}" dt="2024-06-03T00:57:17.465" v="13099"/>
          <ac:cxnSpMkLst>
            <pc:docMk/>
            <pc:sldMk cId="580835950" sldId="966"/>
            <ac:cxnSpMk id="44" creationId="{D73DA326-950C-9B27-C0AF-2B6CC83BE917}"/>
          </ac:cxnSpMkLst>
        </pc:cxnChg>
        <pc:cxnChg chg="mod">
          <ac:chgData name="Phillip Kaufman" userId="c001b2a046940d7c" providerId="LiveId" clId="{5CB25B10-5B1C-4017-B167-ED3104435743}" dt="2024-06-03T00:57:17.465" v="13099"/>
          <ac:cxnSpMkLst>
            <pc:docMk/>
            <pc:sldMk cId="580835950" sldId="966"/>
            <ac:cxnSpMk id="45" creationId="{D89D34EC-3158-6B65-CF9E-EAD8F39241F7}"/>
          </ac:cxnSpMkLst>
        </pc:cxnChg>
        <pc:cxnChg chg="mod">
          <ac:chgData name="Phillip Kaufman" userId="c001b2a046940d7c" providerId="LiveId" clId="{5CB25B10-5B1C-4017-B167-ED3104435743}" dt="2024-05-21T01:34:46.374" v="4160"/>
          <ac:cxnSpMkLst>
            <pc:docMk/>
            <pc:sldMk cId="580835950" sldId="966"/>
            <ac:cxnSpMk id="46" creationId="{2536280D-2E06-6046-DFEF-503AD8207F43}"/>
          </ac:cxnSpMkLst>
        </pc:cxnChg>
        <pc:cxnChg chg="mod">
          <ac:chgData name="Phillip Kaufman" userId="c001b2a046940d7c" providerId="LiveId" clId="{5CB25B10-5B1C-4017-B167-ED3104435743}" dt="2024-06-03T00:57:17.465" v="13099"/>
          <ac:cxnSpMkLst>
            <pc:docMk/>
            <pc:sldMk cId="580835950" sldId="966"/>
            <ac:cxnSpMk id="46" creationId="{5FC44517-4E21-C75B-E273-46362AF1072A}"/>
          </ac:cxnSpMkLst>
        </pc:cxnChg>
        <pc:cxnChg chg="mod">
          <ac:chgData name="Phillip Kaufman" userId="c001b2a046940d7c" providerId="LiveId" clId="{5CB25B10-5B1C-4017-B167-ED3104435743}" dt="2024-05-21T04:04:01.627" v="5150" actId="571"/>
          <ac:cxnSpMkLst>
            <pc:docMk/>
            <pc:sldMk cId="580835950" sldId="966"/>
            <ac:cxnSpMk id="46" creationId="{C550F75C-F517-ACF3-D927-4889E5D2D8A9}"/>
          </ac:cxnSpMkLst>
        </pc:cxnChg>
        <pc:cxnChg chg="mod">
          <ac:chgData name="Phillip Kaufman" userId="c001b2a046940d7c" providerId="LiveId" clId="{5CB25B10-5B1C-4017-B167-ED3104435743}" dt="2024-06-03T00:57:17.465" v="13099"/>
          <ac:cxnSpMkLst>
            <pc:docMk/>
            <pc:sldMk cId="580835950" sldId="966"/>
            <ac:cxnSpMk id="47" creationId="{06B5D047-6268-1EB1-47E5-9F223265A348}"/>
          </ac:cxnSpMkLst>
        </pc:cxnChg>
        <pc:cxnChg chg="mod">
          <ac:chgData name="Phillip Kaufman" userId="c001b2a046940d7c" providerId="LiveId" clId="{5CB25B10-5B1C-4017-B167-ED3104435743}" dt="2024-05-21T01:34:46.374" v="4160"/>
          <ac:cxnSpMkLst>
            <pc:docMk/>
            <pc:sldMk cId="580835950" sldId="966"/>
            <ac:cxnSpMk id="47" creationId="{6B4D67D7-B82B-9ECC-E451-5224558885F0}"/>
          </ac:cxnSpMkLst>
        </pc:cxnChg>
        <pc:cxnChg chg="mod">
          <ac:chgData name="Phillip Kaufman" userId="c001b2a046940d7c" providerId="LiveId" clId="{5CB25B10-5B1C-4017-B167-ED3104435743}" dt="2024-05-21T04:04:01.627" v="5150" actId="571"/>
          <ac:cxnSpMkLst>
            <pc:docMk/>
            <pc:sldMk cId="580835950" sldId="966"/>
            <ac:cxnSpMk id="47" creationId="{B979F535-AE09-899E-C218-A2DDF16E1121}"/>
          </ac:cxnSpMkLst>
        </pc:cxnChg>
        <pc:cxnChg chg="mod">
          <ac:chgData name="Phillip Kaufman" userId="c001b2a046940d7c" providerId="LiveId" clId="{5CB25B10-5B1C-4017-B167-ED3104435743}" dt="2024-06-03T00:57:17.465" v="13099"/>
          <ac:cxnSpMkLst>
            <pc:docMk/>
            <pc:sldMk cId="580835950" sldId="966"/>
            <ac:cxnSpMk id="48" creationId="{C4454D02-590A-398B-5275-576695BF4679}"/>
          </ac:cxnSpMkLst>
        </pc:cxnChg>
        <pc:cxnChg chg="mod">
          <ac:chgData name="Phillip Kaufman" userId="c001b2a046940d7c" providerId="LiveId" clId="{5CB25B10-5B1C-4017-B167-ED3104435743}" dt="2024-06-03T00:57:17.465" v="13099"/>
          <ac:cxnSpMkLst>
            <pc:docMk/>
            <pc:sldMk cId="580835950" sldId="966"/>
            <ac:cxnSpMk id="49" creationId="{9FF7DF31-5422-593F-0708-CFA57FEE1A7A}"/>
          </ac:cxnSpMkLst>
        </pc:cxnChg>
        <pc:cxnChg chg="mod">
          <ac:chgData name="Phillip Kaufman" userId="c001b2a046940d7c" providerId="LiveId" clId="{5CB25B10-5B1C-4017-B167-ED3104435743}" dt="2024-06-03T00:57:17.465" v="13099"/>
          <ac:cxnSpMkLst>
            <pc:docMk/>
            <pc:sldMk cId="580835950" sldId="966"/>
            <ac:cxnSpMk id="50" creationId="{2829F0A3-DED9-0B0C-D408-05ACD6F0642E}"/>
          </ac:cxnSpMkLst>
        </pc:cxnChg>
        <pc:cxnChg chg="mod">
          <ac:chgData name="Phillip Kaufman" userId="c001b2a046940d7c" providerId="LiveId" clId="{5CB25B10-5B1C-4017-B167-ED3104435743}" dt="2024-06-03T00:57:17.465" v="13099"/>
          <ac:cxnSpMkLst>
            <pc:docMk/>
            <pc:sldMk cId="580835950" sldId="966"/>
            <ac:cxnSpMk id="51" creationId="{C0B10E71-C2DD-178E-F6D0-B9CFEAF06265}"/>
          </ac:cxnSpMkLst>
        </pc:cxnChg>
        <pc:cxnChg chg="mod">
          <ac:chgData name="Phillip Kaufman" userId="c001b2a046940d7c" providerId="LiveId" clId="{5CB25B10-5B1C-4017-B167-ED3104435743}" dt="2024-06-03T00:57:17.465" v="13099"/>
          <ac:cxnSpMkLst>
            <pc:docMk/>
            <pc:sldMk cId="580835950" sldId="966"/>
            <ac:cxnSpMk id="52" creationId="{2C90ECF9-5C45-E1EC-71CD-F9C42AEFF279}"/>
          </ac:cxnSpMkLst>
        </pc:cxnChg>
        <pc:cxnChg chg="mod">
          <ac:chgData name="Phillip Kaufman" userId="c001b2a046940d7c" providerId="LiveId" clId="{5CB25B10-5B1C-4017-B167-ED3104435743}" dt="2024-05-21T01:34:51.957" v="4161"/>
          <ac:cxnSpMkLst>
            <pc:docMk/>
            <pc:sldMk cId="580835950" sldId="966"/>
            <ac:cxnSpMk id="52" creationId="{3F98605E-967E-8D8E-C275-747053757F7E}"/>
          </ac:cxnSpMkLst>
        </pc:cxnChg>
        <pc:cxnChg chg="mod">
          <ac:chgData name="Phillip Kaufman" userId="c001b2a046940d7c" providerId="LiveId" clId="{5CB25B10-5B1C-4017-B167-ED3104435743}" dt="2024-05-27T07:20:34.944" v="8507"/>
          <ac:cxnSpMkLst>
            <pc:docMk/>
            <pc:sldMk cId="580835950" sldId="966"/>
            <ac:cxnSpMk id="52" creationId="{7F853B0D-18AA-85D5-FDD2-DA94A656389E}"/>
          </ac:cxnSpMkLst>
        </pc:cxnChg>
        <pc:cxnChg chg="mod">
          <ac:chgData name="Phillip Kaufman" userId="c001b2a046940d7c" providerId="LiveId" clId="{5CB25B10-5B1C-4017-B167-ED3104435743}" dt="2024-06-03T00:57:17.465" v="13099"/>
          <ac:cxnSpMkLst>
            <pc:docMk/>
            <pc:sldMk cId="580835950" sldId="966"/>
            <ac:cxnSpMk id="53" creationId="{3E543A0C-1CA8-D04A-1ECD-A47BB267F2DC}"/>
          </ac:cxnSpMkLst>
        </pc:cxnChg>
        <pc:cxnChg chg="mod">
          <ac:chgData name="Phillip Kaufman" userId="c001b2a046940d7c" providerId="LiveId" clId="{5CB25B10-5B1C-4017-B167-ED3104435743}" dt="2024-05-21T01:34:51.957" v="4161"/>
          <ac:cxnSpMkLst>
            <pc:docMk/>
            <pc:sldMk cId="580835950" sldId="966"/>
            <ac:cxnSpMk id="53" creationId="{7F5539F1-80DB-1E5F-7ECB-944E734A0FD4}"/>
          </ac:cxnSpMkLst>
        </pc:cxnChg>
        <pc:cxnChg chg="mod">
          <ac:chgData name="Phillip Kaufman" userId="c001b2a046940d7c" providerId="LiveId" clId="{5CB25B10-5B1C-4017-B167-ED3104435743}" dt="2024-05-27T07:20:34.944" v="8507"/>
          <ac:cxnSpMkLst>
            <pc:docMk/>
            <pc:sldMk cId="580835950" sldId="966"/>
            <ac:cxnSpMk id="53" creationId="{B70841FB-458A-834C-9BB8-07D3257813B1}"/>
          </ac:cxnSpMkLst>
        </pc:cxnChg>
        <pc:cxnChg chg="mod">
          <ac:chgData name="Phillip Kaufman" userId="c001b2a046940d7c" providerId="LiveId" clId="{5CB25B10-5B1C-4017-B167-ED3104435743}" dt="2024-05-21T01:34:51.957" v="4161"/>
          <ac:cxnSpMkLst>
            <pc:docMk/>
            <pc:sldMk cId="580835950" sldId="966"/>
            <ac:cxnSpMk id="54" creationId="{1831A8F2-EEE8-1213-536F-0DA5C254282B}"/>
          </ac:cxnSpMkLst>
        </pc:cxnChg>
        <pc:cxnChg chg="mod">
          <ac:chgData name="Phillip Kaufman" userId="c001b2a046940d7c" providerId="LiveId" clId="{5CB25B10-5B1C-4017-B167-ED3104435743}" dt="2024-06-03T00:57:17.465" v="13099"/>
          <ac:cxnSpMkLst>
            <pc:docMk/>
            <pc:sldMk cId="580835950" sldId="966"/>
            <ac:cxnSpMk id="54" creationId="{8EE07DB0-E451-9920-14E4-70B37421FB88}"/>
          </ac:cxnSpMkLst>
        </pc:cxnChg>
        <pc:cxnChg chg="mod">
          <ac:chgData name="Phillip Kaufman" userId="c001b2a046940d7c" providerId="LiveId" clId="{5CB25B10-5B1C-4017-B167-ED3104435743}" dt="2024-05-21T01:34:51.957" v="4161"/>
          <ac:cxnSpMkLst>
            <pc:docMk/>
            <pc:sldMk cId="580835950" sldId="966"/>
            <ac:cxnSpMk id="55" creationId="{BCAD5348-2659-5088-3DB4-A7D8F7D87F7D}"/>
          </ac:cxnSpMkLst>
        </pc:cxnChg>
        <pc:cxnChg chg="mod">
          <ac:chgData name="Phillip Kaufman" userId="c001b2a046940d7c" providerId="LiveId" clId="{5CB25B10-5B1C-4017-B167-ED3104435743}" dt="2024-06-03T00:57:17.465" v="13099"/>
          <ac:cxnSpMkLst>
            <pc:docMk/>
            <pc:sldMk cId="580835950" sldId="966"/>
            <ac:cxnSpMk id="55" creationId="{F8C284D9-A7CC-AA8B-5990-AB391A6E105A}"/>
          </ac:cxnSpMkLst>
        </pc:cxnChg>
        <pc:cxnChg chg="mod">
          <ac:chgData name="Phillip Kaufman" userId="c001b2a046940d7c" providerId="LiveId" clId="{5CB25B10-5B1C-4017-B167-ED3104435743}" dt="2024-06-03T00:57:17.465" v="13099"/>
          <ac:cxnSpMkLst>
            <pc:docMk/>
            <pc:sldMk cId="580835950" sldId="966"/>
            <ac:cxnSpMk id="56" creationId="{5332C846-714B-38FB-C25C-930A1C0F7AF8}"/>
          </ac:cxnSpMkLst>
        </pc:cxnChg>
        <pc:cxnChg chg="mod">
          <ac:chgData name="Phillip Kaufman" userId="c001b2a046940d7c" providerId="LiveId" clId="{5CB25B10-5B1C-4017-B167-ED3104435743}" dt="2024-05-21T01:34:51.957" v="4161"/>
          <ac:cxnSpMkLst>
            <pc:docMk/>
            <pc:sldMk cId="580835950" sldId="966"/>
            <ac:cxnSpMk id="56" creationId="{C580DDBA-DE4F-CE7A-8192-2126A910F182}"/>
          </ac:cxnSpMkLst>
        </pc:cxnChg>
        <pc:cxnChg chg="mod">
          <ac:chgData name="Phillip Kaufman" userId="c001b2a046940d7c" providerId="LiveId" clId="{5CB25B10-5B1C-4017-B167-ED3104435743}" dt="2024-06-03T00:57:17.465" v="13099"/>
          <ac:cxnSpMkLst>
            <pc:docMk/>
            <pc:sldMk cId="580835950" sldId="966"/>
            <ac:cxnSpMk id="57" creationId="{31F12FF2-C264-29F7-08C0-0F0462DE8360}"/>
          </ac:cxnSpMkLst>
        </pc:cxnChg>
        <pc:cxnChg chg="mod">
          <ac:chgData name="Phillip Kaufman" userId="c001b2a046940d7c" providerId="LiveId" clId="{5CB25B10-5B1C-4017-B167-ED3104435743}" dt="2024-05-21T01:34:51.957" v="4161"/>
          <ac:cxnSpMkLst>
            <pc:docMk/>
            <pc:sldMk cId="580835950" sldId="966"/>
            <ac:cxnSpMk id="57" creationId="{B72C9B26-7915-4227-696A-FE9A76A4A420}"/>
          </ac:cxnSpMkLst>
        </pc:cxnChg>
        <pc:cxnChg chg="mod">
          <ac:chgData name="Phillip Kaufman" userId="c001b2a046940d7c" providerId="LiveId" clId="{5CB25B10-5B1C-4017-B167-ED3104435743}" dt="2024-05-21T01:34:51.957" v="4161"/>
          <ac:cxnSpMkLst>
            <pc:docMk/>
            <pc:sldMk cId="580835950" sldId="966"/>
            <ac:cxnSpMk id="58" creationId="{5FFE8CDF-138A-DE61-9642-B7B7D8880FED}"/>
          </ac:cxnSpMkLst>
        </pc:cxnChg>
        <pc:cxnChg chg="mod">
          <ac:chgData name="Phillip Kaufman" userId="c001b2a046940d7c" providerId="LiveId" clId="{5CB25B10-5B1C-4017-B167-ED3104435743}" dt="2024-06-03T00:57:17.465" v="13099"/>
          <ac:cxnSpMkLst>
            <pc:docMk/>
            <pc:sldMk cId="580835950" sldId="966"/>
            <ac:cxnSpMk id="58" creationId="{7C660C02-9056-4D20-250E-EBEA2F82DFC5}"/>
          </ac:cxnSpMkLst>
        </pc:cxnChg>
        <pc:cxnChg chg="mod">
          <ac:chgData name="Phillip Kaufman" userId="c001b2a046940d7c" providerId="LiveId" clId="{5CB25B10-5B1C-4017-B167-ED3104435743}" dt="2024-05-21T01:34:51.957" v="4161"/>
          <ac:cxnSpMkLst>
            <pc:docMk/>
            <pc:sldMk cId="580835950" sldId="966"/>
            <ac:cxnSpMk id="59" creationId="{4905D4AE-AD29-A784-DAA4-E86D01CD1BC2}"/>
          </ac:cxnSpMkLst>
        </pc:cxnChg>
        <pc:cxnChg chg="mod">
          <ac:chgData name="Phillip Kaufman" userId="c001b2a046940d7c" providerId="LiveId" clId="{5CB25B10-5B1C-4017-B167-ED3104435743}" dt="2024-06-03T00:57:17.465" v="13099"/>
          <ac:cxnSpMkLst>
            <pc:docMk/>
            <pc:sldMk cId="580835950" sldId="966"/>
            <ac:cxnSpMk id="59" creationId="{CF68C97D-7985-4E00-E0E8-001546649B4C}"/>
          </ac:cxnSpMkLst>
        </pc:cxnChg>
        <pc:cxnChg chg="mod">
          <ac:chgData name="Phillip Kaufman" userId="c001b2a046940d7c" providerId="LiveId" clId="{5CB25B10-5B1C-4017-B167-ED3104435743}" dt="2024-06-03T00:57:17.465" v="13099"/>
          <ac:cxnSpMkLst>
            <pc:docMk/>
            <pc:sldMk cId="580835950" sldId="966"/>
            <ac:cxnSpMk id="60" creationId="{5FEFC420-245C-13D0-B3EC-87BC541F9D31}"/>
          </ac:cxnSpMkLst>
        </pc:cxnChg>
        <pc:cxnChg chg="mod">
          <ac:chgData name="Phillip Kaufman" userId="c001b2a046940d7c" providerId="LiveId" clId="{5CB25B10-5B1C-4017-B167-ED3104435743}" dt="2024-05-27T07:20:34.944" v="8507"/>
          <ac:cxnSpMkLst>
            <pc:docMk/>
            <pc:sldMk cId="580835950" sldId="966"/>
            <ac:cxnSpMk id="60" creationId="{AA2D5D82-3346-040E-E002-E01EE4EAAF43}"/>
          </ac:cxnSpMkLst>
        </pc:cxnChg>
        <pc:cxnChg chg="mod">
          <ac:chgData name="Phillip Kaufman" userId="c001b2a046940d7c" providerId="LiveId" clId="{5CB25B10-5B1C-4017-B167-ED3104435743}" dt="2024-05-21T01:34:51.957" v="4161"/>
          <ac:cxnSpMkLst>
            <pc:docMk/>
            <pc:sldMk cId="580835950" sldId="966"/>
            <ac:cxnSpMk id="60" creationId="{C55108C4-CB1B-87A7-C876-F797F6535803}"/>
          </ac:cxnSpMkLst>
        </pc:cxnChg>
        <pc:cxnChg chg="mod">
          <ac:chgData name="Phillip Kaufman" userId="c001b2a046940d7c" providerId="LiveId" clId="{5CB25B10-5B1C-4017-B167-ED3104435743}" dt="2024-05-21T01:34:51.957" v="4161"/>
          <ac:cxnSpMkLst>
            <pc:docMk/>
            <pc:sldMk cId="580835950" sldId="966"/>
            <ac:cxnSpMk id="61" creationId="{953F9625-A58C-7CAB-BD81-BBF81097055B}"/>
          </ac:cxnSpMkLst>
        </pc:cxnChg>
        <pc:cxnChg chg="mod">
          <ac:chgData name="Phillip Kaufman" userId="c001b2a046940d7c" providerId="LiveId" clId="{5CB25B10-5B1C-4017-B167-ED3104435743}" dt="2024-05-27T07:20:34.944" v="8507"/>
          <ac:cxnSpMkLst>
            <pc:docMk/>
            <pc:sldMk cId="580835950" sldId="966"/>
            <ac:cxnSpMk id="61" creationId="{B7E44770-FCD9-0D32-8B63-3D2EBD4A5B6E}"/>
          </ac:cxnSpMkLst>
        </pc:cxnChg>
        <pc:cxnChg chg="mod">
          <ac:chgData name="Phillip Kaufman" userId="c001b2a046940d7c" providerId="LiveId" clId="{5CB25B10-5B1C-4017-B167-ED3104435743}" dt="2024-06-03T00:57:17.465" v="13099"/>
          <ac:cxnSpMkLst>
            <pc:docMk/>
            <pc:sldMk cId="580835950" sldId="966"/>
            <ac:cxnSpMk id="61" creationId="{F2BCCB9B-4D62-716D-A842-2A5482CEA2AB}"/>
          </ac:cxnSpMkLst>
        </pc:cxnChg>
        <pc:cxnChg chg="mod">
          <ac:chgData name="Phillip Kaufman" userId="c001b2a046940d7c" providerId="LiveId" clId="{5CB25B10-5B1C-4017-B167-ED3104435743}" dt="2024-05-21T01:34:51.957" v="4161"/>
          <ac:cxnSpMkLst>
            <pc:docMk/>
            <pc:sldMk cId="580835950" sldId="966"/>
            <ac:cxnSpMk id="62" creationId="{894D00B1-AF3F-8D22-2415-66E9A24322E0}"/>
          </ac:cxnSpMkLst>
        </pc:cxnChg>
        <pc:cxnChg chg="mod">
          <ac:chgData name="Phillip Kaufman" userId="c001b2a046940d7c" providerId="LiveId" clId="{5CB25B10-5B1C-4017-B167-ED3104435743}" dt="2024-05-21T01:34:51.957" v="4161"/>
          <ac:cxnSpMkLst>
            <pc:docMk/>
            <pc:sldMk cId="580835950" sldId="966"/>
            <ac:cxnSpMk id="63" creationId="{FF4B19DD-5814-0119-07AD-4577DBD1DF8E}"/>
          </ac:cxnSpMkLst>
        </pc:cxnChg>
        <pc:cxnChg chg="mod">
          <ac:chgData name="Phillip Kaufman" userId="c001b2a046940d7c" providerId="LiveId" clId="{5CB25B10-5B1C-4017-B167-ED3104435743}" dt="2024-05-21T01:34:51.957" v="4161"/>
          <ac:cxnSpMkLst>
            <pc:docMk/>
            <pc:sldMk cId="580835950" sldId="966"/>
            <ac:cxnSpMk id="64" creationId="{7CFA714F-FC63-765F-EB18-8B15F5DADC4A}"/>
          </ac:cxnSpMkLst>
        </pc:cxnChg>
        <pc:cxnChg chg="mod">
          <ac:chgData name="Phillip Kaufman" userId="c001b2a046940d7c" providerId="LiveId" clId="{5CB25B10-5B1C-4017-B167-ED3104435743}" dt="2024-05-21T01:34:51.957" v="4161"/>
          <ac:cxnSpMkLst>
            <pc:docMk/>
            <pc:sldMk cId="580835950" sldId="966"/>
            <ac:cxnSpMk id="65" creationId="{9B96CAB9-3382-ECE7-5DA4-DF0B54D0F941}"/>
          </ac:cxnSpMkLst>
        </pc:cxnChg>
        <pc:cxnChg chg="mod">
          <ac:chgData name="Phillip Kaufman" userId="c001b2a046940d7c" providerId="LiveId" clId="{5CB25B10-5B1C-4017-B167-ED3104435743}" dt="2024-05-21T01:34:51.957" v="4161"/>
          <ac:cxnSpMkLst>
            <pc:docMk/>
            <pc:sldMk cId="580835950" sldId="966"/>
            <ac:cxnSpMk id="66" creationId="{531ADAF6-E2F1-2A39-9E8B-6E993F43EBF3}"/>
          </ac:cxnSpMkLst>
        </pc:cxnChg>
        <pc:cxnChg chg="mod">
          <ac:chgData name="Phillip Kaufman" userId="c001b2a046940d7c" providerId="LiveId" clId="{5CB25B10-5B1C-4017-B167-ED3104435743}" dt="2024-05-27T07:20:34.944" v="8507"/>
          <ac:cxnSpMkLst>
            <pc:docMk/>
            <pc:sldMk cId="580835950" sldId="966"/>
            <ac:cxnSpMk id="66" creationId="{96CC12D6-40AE-B6A3-ACD4-B24AB9B9CE8E}"/>
          </ac:cxnSpMkLst>
        </pc:cxnChg>
        <pc:cxnChg chg="mod">
          <ac:chgData name="Phillip Kaufman" userId="c001b2a046940d7c" providerId="LiveId" clId="{5CB25B10-5B1C-4017-B167-ED3104435743}" dt="2024-05-21T01:34:51.957" v="4161"/>
          <ac:cxnSpMkLst>
            <pc:docMk/>
            <pc:sldMk cId="580835950" sldId="966"/>
            <ac:cxnSpMk id="67" creationId="{22C7E2D5-1096-49CC-D0D4-06EE4214E3AC}"/>
          </ac:cxnSpMkLst>
        </pc:cxnChg>
        <pc:cxnChg chg="mod">
          <ac:chgData name="Phillip Kaufman" userId="c001b2a046940d7c" providerId="LiveId" clId="{5CB25B10-5B1C-4017-B167-ED3104435743}" dt="2024-05-27T07:20:34.944" v="8507"/>
          <ac:cxnSpMkLst>
            <pc:docMk/>
            <pc:sldMk cId="580835950" sldId="966"/>
            <ac:cxnSpMk id="67" creationId="{3E8BADAD-CF13-F10C-2B0C-5C9CA89431B7}"/>
          </ac:cxnSpMkLst>
        </pc:cxnChg>
        <pc:cxnChg chg="mod">
          <ac:chgData name="Phillip Kaufman" userId="c001b2a046940d7c" providerId="LiveId" clId="{5CB25B10-5B1C-4017-B167-ED3104435743}" dt="2024-05-21T01:34:51.957" v="4161"/>
          <ac:cxnSpMkLst>
            <pc:docMk/>
            <pc:sldMk cId="580835950" sldId="966"/>
            <ac:cxnSpMk id="70" creationId="{7D2728FC-4862-48C6-C585-2F3B6211EB6E}"/>
          </ac:cxnSpMkLst>
        </pc:cxnChg>
        <pc:cxnChg chg="mod">
          <ac:chgData name="Phillip Kaufman" userId="c001b2a046940d7c" providerId="LiveId" clId="{5CB25B10-5B1C-4017-B167-ED3104435743}" dt="2024-05-27T07:20:34.944" v="8507"/>
          <ac:cxnSpMkLst>
            <pc:docMk/>
            <pc:sldMk cId="580835950" sldId="966"/>
            <ac:cxnSpMk id="70" creationId="{FAE71535-0D7C-3982-3E05-5BCA8D47C17C}"/>
          </ac:cxnSpMkLst>
        </pc:cxnChg>
        <pc:cxnChg chg="mod">
          <ac:chgData name="Phillip Kaufman" userId="c001b2a046940d7c" providerId="LiveId" clId="{5CB25B10-5B1C-4017-B167-ED3104435743}" dt="2024-05-27T07:20:34.944" v="8507"/>
          <ac:cxnSpMkLst>
            <pc:docMk/>
            <pc:sldMk cId="580835950" sldId="966"/>
            <ac:cxnSpMk id="71" creationId="{0FB27DDC-2184-363C-D8A0-98A16D69695A}"/>
          </ac:cxnSpMkLst>
        </pc:cxnChg>
        <pc:cxnChg chg="mod">
          <ac:chgData name="Phillip Kaufman" userId="c001b2a046940d7c" providerId="LiveId" clId="{5CB25B10-5B1C-4017-B167-ED3104435743}" dt="2024-05-21T01:34:51.957" v="4161"/>
          <ac:cxnSpMkLst>
            <pc:docMk/>
            <pc:sldMk cId="580835950" sldId="966"/>
            <ac:cxnSpMk id="71" creationId="{CD325748-4F7E-D02D-8A4F-8001C4D3EB9B}"/>
          </ac:cxnSpMkLst>
        </pc:cxnChg>
        <pc:cxnChg chg="mod">
          <ac:chgData name="Phillip Kaufman" userId="c001b2a046940d7c" providerId="LiveId" clId="{5CB25B10-5B1C-4017-B167-ED3104435743}" dt="2024-05-21T01:34:51.957" v="4161"/>
          <ac:cxnSpMkLst>
            <pc:docMk/>
            <pc:sldMk cId="580835950" sldId="966"/>
            <ac:cxnSpMk id="72" creationId="{1C72B222-0313-3D87-6ABD-512A8E85F3D2}"/>
          </ac:cxnSpMkLst>
        </pc:cxnChg>
        <pc:cxnChg chg="mod">
          <ac:chgData name="Phillip Kaufman" userId="c001b2a046940d7c" providerId="LiveId" clId="{5CB25B10-5B1C-4017-B167-ED3104435743}" dt="2024-05-27T07:20:34.944" v="8507"/>
          <ac:cxnSpMkLst>
            <pc:docMk/>
            <pc:sldMk cId="580835950" sldId="966"/>
            <ac:cxnSpMk id="72" creationId="{57C1D490-20F8-5AC8-30BF-31FA4A5C6FAA}"/>
          </ac:cxnSpMkLst>
        </pc:cxnChg>
        <pc:cxnChg chg="mod">
          <ac:chgData name="Phillip Kaufman" userId="c001b2a046940d7c" providerId="LiveId" clId="{5CB25B10-5B1C-4017-B167-ED3104435743}" dt="2024-05-27T07:20:34.944" v="8507"/>
          <ac:cxnSpMkLst>
            <pc:docMk/>
            <pc:sldMk cId="580835950" sldId="966"/>
            <ac:cxnSpMk id="73" creationId="{128D58B5-F6D9-E6A2-2234-04ACF800C313}"/>
          </ac:cxnSpMkLst>
        </pc:cxnChg>
        <pc:cxnChg chg="mod">
          <ac:chgData name="Phillip Kaufman" userId="c001b2a046940d7c" providerId="LiveId" clId="{5CB25B10-5B1C-4017-B167-ED3104435743}" dt="2024-05-21T01:34:51.957" v="4161"/>
          <ac:cxnSpMkLst>
            <pc:docMk/>
            <pc:sldMk cId="580835950" sldId="966"/>
            <ac:cxnSpMk id="73" creationId="{808FA1ED-8BB9-2B05-EC37-2D841D13A918}"/>
          </ac:cxnSpMkLst>
        </pc:cxnChg>
        <pc:cxnChg chg="mod">
          <ac:chgData name="Phillip Kaufman" userId="c001b2a046940d7c" providerId="LiveId" clId="{5CB25B10-5B1C-4017-B167-ED3104435743}" dt="2024-05-21T01:34:51.957" v="4161"/>
          <ac:cxnSpMkLst>
            <pc:docMk/>
            <pc:sldMk cId="580835950" sldId="966"/>
            <ac:cxnSpMk id="74" creationId="{6A08D12D-9A6F-A335-8571-FD354733E1B7}"/>
          </ac:cxnSpMkLst>
        </pc:cxnChg>
        <pc:cxnChg chg="mod">
          <ac:chgData name="Phillip Kaufman" userId="c001b2a046940d7c" providerId="LiveId" clId="{5CB25B10-5B1C-4017-B167-ED3104435743}" dt="2024-05-27T07:20:34.944" v="8507"/>
          <ac:cxnSpMkLst>
            <pc:docMk/>
            <pc:sldMk cId="580835950" sldId="966"/>
            <ac:cxnSpMk id="74" creationId="{6A1ED21A-0ABE-DD3D-6723-73A499282414}"/>
          </ac:cxnSpMkLst>
        </pc:cxnChg>
        <pc:cxnChg chg="mod">
          <ac:chgData name="Phillip Kaufman" userId="c001b2a046940d7c" providerId="LiveId" clId="{5CB25B10-5B1C-4017-B167-ED3104435743}" dt="2024-05-21T01:34:51.957" v="4161"/>
          <ac:cxnSpMkLst>
            <pc:docMk/>
            <pc:sldMk cId="580835950" sldId="966"/>
            <ac:cxnSpMk id="75" creationId="{9D5765FA-3FCA-54FD-EC6C-7CC5AFEA98E2}"/>
          </ac:cxnSpMkLst>
        </pc:cxnChg>
        <pc:cxnChg chg="mod">
          <ac:chgData name="Phillip Kaufman" userId="c001b2a046940d7c" providerId="LiveId" clId="{5CB25B10-5B1C-4017-B167-ED3104435743}" dt="2024-05-27T07:20:34.944" v="8507"/>
          <ac:cxnSpMkLst>
            <pc:docMk/>
            <pc:sldMk cId="580835950" sldId="966"/>
            <ac:cxnSpMk id="75" creationId="{C75D93BD-1261-DB2A-0D76-AB3E7D69FC9A}"/>
          </ac:cxnSpMkLst>
        </pc:cxnChg>
        <pc:cxnChg chg="mod">
          <ac:chgData name="Phillip Kaufman" userId="c001b2a046940d7c" providerId="LiveId" clId="{5CB25B10-5B1C-4017-B167-ED3104435743}" dt="2024-05-27T07:20:34.944" v="8507"/>
          <ac:cxnSpMkLst>
            <pc:docMk/>
            <pc:sldMk cId="580835950" sldId="966"/>
            <ac:cxnSpMk id="76" creationId="{16881AC7-2B8D-A3AD-25FD-D6D5DD5D357A}"/>
          </ac:cxnSpMkLst>
        </pc:cxnChg>
        <pc:cxnChg chg="mod">
          <ac:chgData name="Phillip Kaufman" userId="c001b2a046940d7c" providerId="LiveId" clId="{5CB25B10-5B1C-4017-B167-ED3104435743}" dt="2024-05-16T19:49:30.056" v="2521"/>
          <ac:cxnSpMkLst>
            <pc:docMk/>
            <pc:sldMk cId="580835950" sldId="966"/>
            <ac:cxnSpMk id="76" creationId="{54C8E55E-953B-A728-43AA-29B0577C3997}"/>
          </ac:cxnSpMkLst>
        </pc:cxnChg>
        <pc:cxnChg chg="mod">
          <ac:chgData name="Phillip Kaufman" userId="c001b2a046940d7c" providerId="LiveId" clId="{5CB25B10-5B1C-4017-B167-ED3104435743}" dt="2024-05-21T01:34:51.957" v="4161"/>
          <ac:cxnSpMkLst>
            <pc:docMk/>
            <pc:sldMk cId="580835950" sldId="966"/>
            <ac:cxnSpMk id="76" creationId="{5509E331-9A72-8D74-4A54-FEA41DEEAE26}"/>
          </ac:cxnSpMkLst>
        </pc:cxnChg>
        <pc:cxnChg chg="mod">
          <ac:chgData name="Phillip Kaufman" userId="c001b2a046940d7c" providerId="LiveId" clId="{5CB25B10-5B1C-4017-B167-ED3104435743}" dt="2024-05-21T01:34:51.957" v="4161"/>
          <ac:cxnSpMkLst>
            <pc:docMk/>
            <pc:sldMk cId="580835950" sldId="966"/>
            <ac:cxnSpMk id="77" creationId="{049A9C30-8C68-8677-75A7-4ADA7DB77E59}"/>
          </ac:cxnSpMkLst>
        </pc:cxnChg>
        <pc:cxnChg chg="mod">
          <ac:chgData name="Phillip Kaufman" userId="c001b2a046940d7c" providerId="LiveId" clId="{5CB25B10-5B1C-4017-B167-ED3104435743}" dt="2024-05-16T19:49:30.056" v="2521"/>
          <ac:cxnSpMkLst>
            <pc:docMk/>
            <pc:sldMk cId="580835950" sldId="966"/>
            <ac:cxnSpMk id="77" creationId="{56CCD349-203B-6F9F-A809-0276F2B8EC86}"/>
          </ac:cxnSpMkLst>
        </pc:cxnChg>
        <pc:cxnChg chg="mod">
          <ac:chgData name="Phillip Kaufman" userId="c001b2a046940d7c" providerId="LiveId" clId="{5CB25B10-5B1C-4017-B167-ED3104435743}" dt="2024-05-27T07:20:34.944" v="8507"/>
          <ac:cxnSpMkLst>
            <pc:docMk/>
            <pc:sldMk cId="580835950" sldId="966"/>
            <ac:cxnSpMk id="77" creationId="{7042336B-9ECB-5A42-22D5-857FF59D934C}"/>
          </ac:cxnSpMkLst>
        </pc:cxnChg>
        <pc:cxnChg chg="mod">
          <ac:chgData name="Phillip Kaufman" userId="c001b2a046940d7c" providerId="LiveId" clId="{5CB25B10-5B1C-4017-B167-ED3104435743}" dt="2024-05-21T01:34:51.957" v="4161"/>
          <ac:cxnSpMkLst>
            <pc:docMk/>
            <pc:sldMk cId="580835950" sldId="966"/>
            <ac:cxnSpMk id="78" creationId="{334C7789-2BED-D20C-145C-29F768FA1DFA}"/>
          </ac:cxnSpMkLst>
        </pc:cxnChg>
        <pc:cxnChg chg="mod">
          <ac:chgData name="Phillip Kaufman" userId="c001b2a046940d7c" providerId="LiveId" clId="{5CB25B10-5B1C-4017-B167-ED3104435743}" dt="2024-05-27T07:20:34.944" v="8507"/>
          <ac:cxnSpMkLst>
            <pc:docMk/>
            <pc:sldMk cId="580835950" sldId="966"/>
            <ac:cxnSpMk id="78" creationId="{A8C1FA74-B9B4-2A1C-E82D-D0E7CA7FD592}"/>
          </ac:cxnSpMkLst>
        </pc:cxnChg>
        <pc:cxnChg chg="mod">
          <ac:chgData name="Phillip Kaufman" userId="c001b2a046940d7c" providerId="LiveId" clId="{5CB25B10-5B1C-4017-B167-ED3104435743}" dt="2024-05-27T07:20:34.944" v="8507"/>
          <ac:cxnSpMkLst>
            <pc:docMk/>
            <pc:sldMk cId="580835950" sldId="966"/>
            <ac:cxnSpMk id="79" creationId="{05FA5254-7A44-DD2C-B462-5B1598679208}"/>
          </ac:cxnSpMkLst>
        </pc:cxnChg>
        <pc:cxnChg chg="mod">
          <ac:chgData name="Phillip Kaufman" userId="c001b2a046940d7c" providerId="LiveId" clId="{5CB25B10-5B1C-4017-B167-ED3104435743}" dt="2024-05-20T00:23:37.717" v="3395"/>
          <ac:cxnSpMkLst>
            <pc:docMk/>
            <pc:sldMk cId="580835950" sldId="966"/>
            <ac:cxnSpMk id="79" creationId="{C4288D6C-C2CD-818E-7352-981C3451DC7B}"/>
          </ac:cxnSpMkLst>
        </pc:cxnChg>
        <pc:cxnChg chg="mod">
          <ac:chgData name="Phillip Kaufman" userId="c001b2a046940d7c" providerId="LiveId" clId="{5CB25B10-5B1C-4017-B167-ED3104435743}" dt="2024-05-21T01:34:51.957" v="4161"/>
          <ac:cxnSpMkLst>
            <pc:docMk/>
            <pc:sldMk cId="580835950" sldId="966"/>
            <ac:cxnSpMk id="79" creationId="{D6BDDD91-B543-E091-EA52-7480DDDADCA8}"/>
          </ac:cxnSpMkLst>
        </pc:cxnChg>
        <pc:cxnChg chg="mod">
          <ac:chgData name="Phillip Kaufman" userId="c001b2a046940d7c" providerId="LiveId" clId="{5CB25B10-5B1C-4017-B167-ED3104435743}" dt="2024-05-21T01:34:51.957" v="4161"/>
          <ac:cxnSpMkLst>
            <pc:docMk/>
            <pc:sldMk cId="580835950" sldId="966"/>
            <ac:cxnSpMk id="80" creationId="{07D26DDA-22A3-BFFB-C4DC-CF47C95D0611}"/>
          </ac:cxnSpMkLst>
        </pc:cxnChg>
        <pc:cxnChg chg="mod">
          <ac:chgData name="Phillip Kaufman" userId="c001b2a046940d7c" providerId="LiveId" clId="{5CB25B10-5B1C-4017-B167-ED3104435743}" dt="2024-05-27T07:20:34.944" v="8507"/>
          <ac:cxnSpMkLst>
            <pc:docMk/>
            <pc:sldMk cId="580835950" sldId="966"/>
            <ac:cxnSpMk id="80" creationId="{77EBBAC2-7785-25A7-95B4-D75074071202}"/>
          </ac:cxnSpMkLst>
        </pc:cxnChg>
        <pc:cxnChg chg="mod">
          <ac:chgData name="Phillip Kaufman" userId="c001b2a046940d7c" providerId="LiveId" clId="{5CB25B10-5B1C-4017-B167-ED3104435743}" dt="2024-05-20T00:23:37.717" v="3395"/>
          <ac:cxnSpMkLst>
            <pc:docMk/>
            <pc:sldMk cId="580835950" sldId="966"/>
            <ac:cxnSpMk id="80" creationId="{A364DFB9-9B4A-3C85-2E58-2B6A22AAC112}"/>
          </ac:cxnSpMkLst>
        </pc:cxnChg>
        <pc:cxnChg chg="mod">
          <ac:chgData name="Phillip Kaufman" userId="c001b2a046940d7c" providerId="LiveId" clId="{5CB25B10-5B1C-4017-B167-ED3104435743}" dt="2024-05-20T00:23:37.717" v="3395"/>
          <ac:cxnSpMkLst>
            <pc:docMk/>
            <pc:sldMk cId="580835950" sldId="966"/>
            <ac:cxnSpMk id="81" creationId="{502C88C3-C6FE-A57E-4D77-986200D73464}"/>
          </ac:cxnSpMkLst>
        </pc:cxnChg>
        <pc:cxnChg chg="mod">
          <ac:chgData name="Phillip Kaufman" userId="c001b2a046940d7c" providerId="LiveId" clId="{5CB25B10-5B1C-4017-B167-ED3104435743}" dt="2024-05-21T01:34:51.957" v="4161"/>
          <ac:cxnSpMkLst>
            <pc:docMk/>
            <pc:sldMk cId="580835950" sldId="966"/>
            <ac:cxnSpMk id="81" creationId="{B28BCCA7-C763-D05E-102E-038380A45FE6}"/>
          </ac:cxnSpMkLst>
        </pc:cxnChg>
        <pc:cxnChg chg="mod">
          <ac:chgData name="Phillip Kaufman" userId="c001b2a046940d7c" providerId="LiveId" clId="{5CB25B10-5B1C-4017-B167-ED3104435743}" dt="2024-05-27T07:20:34.944" v="8507"/>
          <ac:cxnSpMkLst>
            <pc:docMk/>
            <pc:sldMk cId="580835950" sldId="966"/>
            <ac:cxnSpMk id="81" creationId="{E5663E16-9017-8EFD-F9C1-64E38381294E}"/>
          </ac:cxnSpMkLst>
        </pc:cxnChg>
        <pc:cxnChg chg="mod">
          <ac:chgData name="Phillip Kaufman" userId="c001b2a046940d7c" providerId="LiveId" clId="{5CB25B10-5B1C-4017-B167-ED3104435743}" dt="2024-05-21T01:34:51.957" v="4161"/>
          <ac:cxnSpMkLst>
            <pc:docMk/>
            <pc:sldMk cId="580835950" sldId="966"/>
            <ac:cxnSpMk id="82" creationId="{42E8E794-DDEA-D7EE-EC68-D74540DCB670}"/>
          </ac:cxnSpMkLst>
        </pc:cxnChg>
        <pc:cxnChg chg="mod">
          <ac:chgData name="Phillip Kaufman" userId="c001b2a046940d7c" providerId="LiveId" clId="{5CB25B10-5B1C-4017-B167-ED3104435743}" dt="2024-05-27T07:20:34.944" v="8507"/>
          <ac:cxnSpMkLst>
            <pc:docMk/>
            <pc:sldMk cId="580835950" sldId="966"/>
            <ac:cxnSpMk id="82" creationId="{B562ACEE-F9E6-E814-1C07-44BD4CAA3B6D}"/>
          </ac:cxnSpMkLst>
        </pc:cxnChg>
        <pc:cxnChg chg="mod">
          <ac:chgData name="Phillip Kaufman" userId="c001b2a046940d7c" providerId="LiveId" clId="{5CB25B10-5B1C-4017-B167-ED3104435743}" dt="2024-05-20T00:23:37.717" v="3395"/>
          <ac:cxnSpMkLst>
            <pc:docMk/>
            <pc:sldMk cId="580835950" sldId="966"/>
            <ac:cxnSpMk id="82" creationId="{D211B154-22FE-634A-A3DC-1EA5A6821161}"/>
          </ac:cxnSpMkLst>
        </pc:cxnChg>
        <pc:cxnChg chg="mod">
          <ac:chgData name="Phillip Kaufman" userId="c001b2a046940d7c" providerId="LiveId" clId="{5CB25B10-5B1C-4017-B167-ED3104435743}" dt="2024-05-20T00:23:37.717" v="3395"/>
          <ac:cxnSpMkLst>
            <pc:docMk/>
            <pc:sldMk cId="580835950" sldId="966"/>
            <ac:cxnSpMk id="83" creationId="{9EB1ADBA-A564-DBCC-8C8A-15714451C141}"/>
          </ac:cxnSpMkLst>
        </pc:cxnChg>
        <pc:cxnChg chg="mod">
          <ac:chgData name="Phillip Kaufman" userId="c001b2a046940d7c" providerId="LiveId" clId="{5CB25B10-5B1C-4017-B167-ED3104435743}" dt="2024-05-21T01:34:51.957" v="4161"/>
          <ac:cxnSpMkLst>
            <pc:docMk/>
            <pc:sldMk cId="580835950" sldId="966"/>
            <ac:cxnSpMk id="83" creationId="{B9FDA56A-3E5B-5462-5658-70215CD00222}"/>
          </ac:cxnSpMkLst>
        </pc:cxnChg>
        <pc:cxnChg chg="mod">
          <ac:chgData name="Phillip Kaufman" userId="c001b2a046940d7c" providerId="LiveId" clId="{5CB25B10-5B1C-4017-B167-ED3104435743}" dt="2024-05-27T07:20:34.944" v="8507"/>
          <ac:cxnSpMkLst>
            <pc:docMk/>
            <pc:sldMk cId="580835950" sldId="966"/>
            <ac:cxnSpMk id="83" creationId="{ECB2A6A7-A7B8-DA4E-F6D7-11C22A7F7B03}"/>
          </ac:cxnSpMkLst>
        </pc:cxnChg>
        <pc:cxnChg chg="mod">
          <ac:chgData name="Phillip Kaufman" userId="c001b2a046940d7c" providerId="LiveId" clId="{5CB25B10-5B1C-4017-B167-ED3104435743}" dt="2024-05-20T00:23:37.717" v="3395"/>
          <ac:cxnSpMkLst>
            <pc:docMk/>
            <pc:sldMk cId="580835950" sldId="966"/>
            <ac:cxnSpMk id="84" creationId="{670C7D1A-CF68-8C66-CCA0-0CC8AA39417D}"/>
          </ac:cxnSpMkLst>
        </pc:cxnChg>
        <pc:cxnChg chg="mod">
          <ac:chgData name="Phillip Kaufman" userId="c001b2a046940d7c" providerId="LiveId" clId="{5CB25B10-5B1C-4017-B167-ED3104435743}" dt="2024-05-21T01:34:51.957" v="4161"/>
          <ac:cxnSpMkLst>
            <pc:docMk/>
            <pc:sldMk cId="580835950" sldId="966"/>
            <ac:cxnSpMk id="84" creationId="{F1062B8F-2016-C9AE-18F6-90942ADE6DE0}"/>
          </ac:cxnSpMkLst>
        </pc:cxnChg>
        <pc:cxnChg chg="mod">
          <ac:chgData name="Phillip Kaufman" userId="c001b2a046940d7c" providerId="LiveId" clId="{5CB25B10-5B1C-4017-B167-ED3104435743}" dt="2024-05-27T07:20:34.944" v="8507"/>
          <ac:cxnSpMkLst>
            <pc:docMk/>
            <pc:sldMk cId="580835950" sldId="966"/>
            <ac:cxnSpMk id="84" creationId="{FA8A5C7E-ACF0-75A5-DD9B-564A9BD546EA}"/>
          </ac:cxnSpMkLst>
        </pc:cxnChg>
        <pc:cxnChg chg="mod">
          <ac:chgData name="Phillip Kaufman" userId="c001b2a046940d7c" providerId="LiveId" clId="{5CB25B10-5B1C-4017-B167-ED3104435743}" dt="2024-05-27T07:20:34.944" v="8507"/>
          <ac:cxnSpMkLst>
            <pc:docMk/>
            <pc:sldMk cId="580835950" sldId="966"/>
            <ac:cxnSpMk id="85" creationId="{29055CD8-DD7E-DE1F-AFED-CDC0844D311F}"/>
          </ac:cxnSpMkLst>
        </pc:cxnChg>
        <pc:cxnChg chg="mod">
          <ac:chgData name="Phillip Kaufman" userId="c001b2a046940d7c" providerId="LiveId" clId="{5CB25B10-5B1C-4017-B167-ED3104435743}" dt="2024-05-21T01:34:51.957" v="4161"/>
          <ac:cxnSpMkLst>
            <pc:docMk/>
            <pc:sldMk cId="580835950" sldId="966"/>
            <ac:cxnSpMk id="85" creationId="{8893BD2A-5501-9486-7AAC-AC218C210715}"/>
          </ac:cxnSpMkLst>
        </pc:cxnChg>
        <pc:cxnChg chg="mod">
          <ac:chgData name="Phillip Kaufman" userId="c001b2a046940d7c" providerId="LiveId" clId="{5CB25B10-5B1C-4017-B167-ED3104435743}" dt="2024-05-20T00:23:37.717" v="3395"/>
          <ac:cxnSpMkLst>
            <pc:docMk/>
            <pc:sldMk cId="580835950" sldId="966"/>
            <ac:cxnSpMk id="85" creationId="{F407FCC5-AFFE-2BBD-CF88-43A501EB5BF0}"/>
          </ac:cxnSpMkLst>
        </pc:cxnChg>
        <pc:cxnChg chg="mod">
          <ac:chgData name="Phillip Kaufman" userId="c001b2a046940d7c" providerId="LiveId" clId="{5CB25B10-5B1C-4017-B167-ED3104435743}" dt="2024-05-20T00:23:37.717" v="3395"/>
          <ac:cxnSpMkLst>
            <pc:docMk/>
            <pc:sldMk cId="580835950" sldId="966"/>
            <ac:cxnSpMk id="86" creationId="{E354E007-00B0-5A2A-D8D6-C0004EFF56B3}"/>
          </ac:cxnSpMkLst>
        </pc:cxnChg>
        <pc:cxnChg chg="mod">
          <ac:chgData name="Phillip Kaufman" userId="c001b2a046940d7c" providerId="LiveId" clId="{5CB25B10-5B1C-4017-B167-ED3104435743}" dt="2024-05-27T07:20:34.944" v="8507"/>
          <ac:cxnSpMkLst>
            <pc:docMk/>
            <pc:sldMk cId="580835950" sldId="966"/>
            <ac:cxnSpMk id="86" creationId="{F0693150-D4C0-7160-7FED-CF348B77A5BC}"/>
          </ac:cxnSpMkLst>
        </pc:cxnChg>
        <pc:cxnChg chg="mod">
          <ac:chgData name="Phillip Kaufman" userId="c001b2a046940d7c" providerId="LiveId" clId="{5CB25B10-5B1C-4017-B167-ED3104435743}" dt="2024-05-27T07:20:34.944" v="8507"/>
          <ac:cxnSpMkLst>
            <pc:docMk/>
            <pc:sldMk cId="580835950" sldId="966"/>
            <ac:cxnSpMk id="87" creationId="{5122FE8C-8F3C-203D-8A12-400A1CB8C695}"/>
          </ac:cxnSpMkLst>
        </pc:cxnChg>
        <pc:cxnChg chg="mod">
          <ac:chgData name="Phillip Kaufman" userId="c001b2a046940d7c" providerId="LiveId" clId="{5CB25B10-5B1C-4017-B167-ED3104435743}" dt="2024-05-20T00:23:37.717" v="3395"/>
          <ac:cxnSpMkLst>
            <pc:docMk/>
            <pc:sldMk cId="580835950" sldId="966"/>
            <ac:cxnSpMk id="87" creationId="{B4AD68CD-1547-22D1-2669-A9CD76E20FA7}"/>
          </ac:cxnSpMkLst>
        </pc:cxnChg>
        <pc:cxnChg chg="mod">
          <ac:chgData name="Phillip Kaufman" userId="c001b2a046940d7c" providerId="LiveId" clId="{5CB25B10-5B1C-4017-B167-ED3104435743}" dt="2024-05-27T07:20:34.944" v="8507"/>
          <ac:cxnSpMkLst>
            <pc:docMk/>
            <pc:sldMk cId="580835950" sldId="966"/>
            <ac:cxnSpMk id="88" creationId="{B169714A-4889-EA8F-EC04-A6929E10242B}"/>
          </ac:cxnSpMkLst>
        </pc:cxnChg>
        <pc:cxnChg chg="mod">
          <ac:chgData name="Phillip Kaufman" userId="c001b2a046940d7c" providerId="LiveId" clId="{5CB25B10-5B1C-4017-B167-ED3104435743}" dt="2024-05-20T00:23:37.717" v="3395"/>
          <ac:cxnSpMkLst>
            <pc:docMk/>
            <pc:sldMk cId="580835950" sldId="966"/>
            <ac:cxnSpMk id="88" creationId="{BEDABEAF-0110-EA85-5DED-27DDFE0D3BE0}"/>
          </ac:cxnSpMkLst>
        </pc:cxnChg>
        <pc:cxnChg chg="mod">
          <ac:chgData name="Phillip Kaufman" userId="c001b2a046940d7c" providerId="LiveId" clId="{5CB25B10-5B1C-4017-B167-ED3104435743}" dt="2024-05-20T00:23:37.717" v="3395"/>
          <ac:cxnSpMkLst>
            <pc:docMk/>
            <pc:sldMk cId="580835950" sldId="966"/>
            <ac:cxnSpMk id="89" creationId="{0FB9FA6E-2BF1-C376-F5BE-00DE3300A60F}"/>
          </ac:cxnSpMkLst>
        </pc:cxnChg>
        <pc:cxnChg chg="mod">
          <ac:chgData name="Phillip Kaufman" userId="c001b2a046940d7c" providerId="LiveId" clId="{5CB25B10-5B1C-4017-B167-ED3104435743}" dt="2024-05-21T01:34:51.957" v="4161"/>
          <ac:cxnSpMkLst>
            <pc:docMk/>
            <pc:sldMk cId="580835950" sldId="966"/>
            <ac:cxnSpMk id="89" creationId="{21C12995-AD83-4304-8CEE-EC7E380067CD}"/>
          </ac:cxnSpMkLst>
        </pc:cxnChg>
        <pc:cxnChg chg="mod">
          <ac:chgData name="Phillip Kaufman" userId="c001b2a046940d7c" providerId="LiveId" clId="{5CB25B10-5B1C-4017-B167-ED3104435743}" dt="2024-05-27T07:20:34.944" v="8507"/>
          <ac:cxnSpMkLst>
            <pc:docMk/>
            <pc:sldMk cId="580835950" sldId="966"/>
            <ac:cxnSpMk id="89" creationId="{6DDD83BE-99C0-1BDD-55DB-551B65946AFD}"/>
          </ac:cxnSpMkLst>
        </pc:cxnChg>
        <pc:cxnChg chg="mod">
          <ac:chgData name="Phillip Kaufman" userId="c001b2a046940d7c" providerId="LiveId" clId="{5CB25B10-5B1C-4017-B167-ED3104435743}" dt="2024-05-21T01:34:51.957" v="4161"/>
          <ac:cxnSpMkLst>
            <pc:docMk/>
            <pc:sldMk cId="580835950" sldId="966"/>
            <ac:cxnSpMk id="90" creationId="{0FA0E50B-6F9D-B1D9-4300-2E882A0A841C}"/>
          </ac:cxnSpMkLst>
        </pc:cxnChg>
        <pc:cxnChg chg="mod">
          <ac:chgData name="Phillip Kaufman" userId="c001b2a046940d7c" providerId="LiveId" clId="{5CB25B10-5B1C-4017-B167-ED3104435743}" dt="2024-05-27T07:20:34.944" v="8507"/>
          <ac:cxnSpMkLst>
            <pc:docMk/>
            <pc:sldMk cId="580835950" sldId="966"/>
            <ac:cxnSpMk id="90" creationId="{7892855C-87F1-25A5-DDFB-2521181A06C9}"/>
          </ac:cxnSpMkLst>
        </pc:cxnChg>
        <pc:cxnChg chg="mod">
          <ac:chgData name="Phillip Kaufman" userId="c001b2a046940d7c" providerId="LiveId" clId="{5CB25B10-5B1C-4017-B167-ED3104435743}" dt="2024-05-20T00:23:37.717" v="3395"/>
          <ac:cxnSpMkLst>
            <pc:docMk/>
            <pc:sldMk cId="580835950" sldId="966"/>
            <ac:cxnSpMk id="90" creationId="{B1980F28-247F-521A-22E8-A53463FC4FFD}"/>
          </ac:cxnSpMkLst>
        </pc:cxnChg>
        <pc:cxnChg chg="mod">
          <ac:chgData name="Phillip Kaufman" userId="c001b2a046940d7c" providerId="LiveId" clId="{5CB25B10-5B1C-4017-B167-ED3104435743}" dt="2024-05-20T00:23:37.717" v="3395"/>
          <ac:cxnSpMkLst>
            <pc:docMk/>
            <pc:sldMk cId="580835950" sldId="966"/>
            <ac:cxnSpMk id="91" creationId="{1218C2DB-A482-0151-7790-CBEDAA5C59D0}"/>
          </ac:cxnSpMkLst>
        </pc:cxnChg>
        <pc:cxnChg chg="mod">
          <ac:chgData name="Phillip Kaufman" userId="c001b2a046940d7c" providerId="LiveId" clId="{5CB25B10-5B1C-4017-B167-ED3104435743}" dt="2024-05-27T07:20:34.944" v="8507"/>
          <ac:cxnSpMkLst>
            <pc:docMk/>
            <pc:sldMk cId="580835950" sldId="966"/>
            <ac:cxnSpMk id="91" creationId="{165BE84C-8DDD-336F-F72F-508F59A16F20}"/>
          </ac:cxnSpMkLst>
        </pc:cxnChg>
        <pc:cxnChg chg="mod">
          <ac:chgData name="Phillip Kaufman" userId="c001b2a046940d7c" providerId="LiveId" clId="{5CB25B10-5B1C-4017-B167-ED3104435743}" dt="2024-05-20T00:23:37.717" v="3395"/>
          <ac:cxnSpMkLst>
            <pc:docMk/>
            <pc:sldMk cId="580835950" sldId="966"/>
            <ac:cxnSpMk id="92" creationId="{23956CB6-20EB-C793-8817-43296C347386}"/>
          </ac:cxnSpMkLst>
        </pc:cxnChg>
        <pc:cxnChg chg="mod">
          <ac:chgData name="Phillip Kaufman" userId="c001b2a046940d7c" providerId="LiveId" clId="{5CB25B10-5B1C-4017-B167-ED3104435743}" dt="2024-05-27T07:20:34.944" v="8507"/>
          <ac:cxnSpMkLst>
            <pc:docMk/>
            <pc:sldMk cId="580835950" sldId="966"/>
            <ac:cxnSpMk id="92" creationId="{52798E8D-00AF-FF59-ADC8-FF8CB64E20B6}"/>
          </ac:cxnSpMkLst>
        </pc:cxnChg>
        <pc:cxnChg chg="mod">
          <ac:chgData name="Phillip Kaufman" userId="c001b2a046940d7c" providerId="LiveId" clId="{5CB25B10-5B1C-4017-B167-ED3104435743}" dt="2024-05-27T07:20:34.944" v="8507"/>
          <ac:cxnSpMkLst>
            <pc:docMk/>
            <pc:sldMk cId="580835950" sldId="966"/>
            <ac:cxnSpMk id="93" creationId="{0078E1F9-037F-6E95-04AE-31CCFA56C30A}"/>
          </ac:cxnSpMkLst>
        </pc:cxnChg>
        <pc:cxnChg chg="mod">
          <ac:chgData name="Phillip Kaufman" userId="c001b2a046940d7c" providerId="LiveId" clId="{5CB25B10-5B1C-4017-B167-ED3104435743}" dt="2024-05-20T00:23:37.717" v="3395"/>
          <ac:cxnSpMkLst>
            <pc:docMk/>
            <pc:sldMk cId="580835950" sldId="966"/>
            <ac:cxnSpMk id="93" creationId="{5A03B3C1-EB00-396C-A133-22EE1624F791}"/>
          </ac:cxnSpMkLst>
        </pc:cxnChg>
        <pc:cxnChg chg="mod">
          <ac:chgData name="Phillip Kaufman" userId="c001b2a046940d7c" providerId="LiveId" clId="{5CB25B10-5B1C-4017-B167-ED3104435743}" dt="2024-05-27T07:20:34.944" v="8507"/>
          <ac:cxnSpMkLst>
            <pc:docMk/>
            <pc:sldMk cId="580835950" sldId="966"/>
            <ac:cxnSpMk id="94" creationId="{1ACDD549-54F2-0E14-9DF2-F79A11FADD51}"/>
          </ac:cxnSpMkLst>
        </pc:cxnChg>
        <pc:cxnChg chg="mod">
          <ac:chgData name="Phillip Kaufman" userId="c001b2a046940d7c" providerId="LiveId" clId="{5CB25B10-5B1C-4017-B167-ED3104435743}" dt="2024-05-20T00:23:37.717" v="3395"/>
          <ac:cxnSpMkLst>
            <pc:docMk/>
            <pc:sldMk cId="580835950" sldId="966"/>
            <ac:cxnSpMk id="94" creationId="{6DD46F13-A7E6-85EA-A4EB-F5FDAB46AEAC}"/>
          </ac:cxnSpMkLst>
        </pc:cxnChg>
        <pc:cxnChg chg="mod">
          <ac:chgData name="Phillip Kaufman" userId="c001b2a046940d7c" providerId="LiveId" clId="{5CB25B10-5B1C-4017-B167-ED3104435743}" dt="2024-05-27T07:20:34.944" v="8507"/>
          <ac:cxnSpMkLst>
            <pc:docMk/>
            <pc:sldMk cId="580835950" sldId="966"/>
            <ac:cxnSpMk id="95" creationId="{6232A1A0-82FF-BBF8-BF79-E8CC8CE9BEBE}"/>
          </ac:cxnSpMkLst>
        </pc:cxnChg>
        <pc:cxnChg chg="mod">
          <ac:chgData name="Phillip Kaufman" userId="c001b2a046940d7c" providerId="LiveId" clId="{5CB25B10-5B1C-4017-B167-ED3104435743}" dt="2024-05-20T00:23:37.717" v="3395"/>
          <ac:cxnSpMkLst>
            <pc:docMk/>
            <pc:sldMk cId="580835950" sldId="966"/>
            <ac:cxnSpMk id="95" creationId="{69B4D006-0A9F-DD6E-5833-B812F60545BA}"/>
          </ac:cxnSpMkLst>
        </pc:cxnChg>
        <pc:cxnChg chg="mod">
          <ac:chgData name="Phillip Kaufman" userId="c001b2a046940d7c" providerId="LiveId" clId="{5CB25B10-5B1C-4017-B167-ED3104435743}" dt="2024-05-27T07:20:34.944" v="8507"/>
          <ac:cxnSpMkLst>
            <pc:docMk/>
            <pc:sldMk cId="580835950" sldId="966"/>
            <ac:cxnSpMk id="96" creationId="{4C83D451-825B-B0F0-939B-30D688E9F012}"/>
          </ac:cxnSpMkLst>
        </pc:cxnChg>
        <pc:cxnChg chg="mod">
          <ac:chgData name="Phillip Kaufman" userId="c001b2a046940d7c" providerId="LiveId" clId="{5CB25B10-5B1C-4017-B167-ED3104435743}" dt="2024-05-20T00:23:37.717" v="3395"/>
          <ac:cxnSpMkLst>
            <pc:docMk/>
            <pc:sldMk cId="580835950" sldId="966"/>
            <ac:cxnSpMk id="96" creationId="{5D1D892C-12DC-DA5F-9776-5BE95AC9ACBA}"/>
          </ac:cxnSpMkLst>
        </pc:cxnChg>
        <pc:cxnChg chg="mod">
          <ac:chgData name="Phillip Kaufman" userId="c001b2a046940d7c" providerId="LiveId" clId="{5CB25B10-5B1C-4017-B167-ED3104435743}" dt="2024-05-20T00:23:37.717" v="3395"/>
          <ac:cxnSpMkLst>
            <pc:docMk/>
            <pc:sldMk cId="580835950" sldId="966"/>
            <ac:cxnSpMk id="97" creationId="{07D3A3C9-814A-6D63-A48D-5FCC88C5C6E6}"/>
          </ac:cxnSpMkLst>
        </pc:cxnChg>
        <pc:cxnChg chg="mod">
          <ac:chgData name="Phillip Kaufman" userId="c001b2a046940d7c" providerId="LiveId" clId="{5CB25B10-5B1C-4017-B167-ED3104435743}" dt="2024-05-21T04:22:58.105" v="5254" actId="478"/>
          <ac:cxnSpMkLst>
            <pc:docMk/>
            <pc:sldMk cId="580835950" sldId="966"/>
            <ac:cxnSpMk id="97" creationId="{338A4030-58B8-86AA-CACC-16A6B750450F}"/>
          </ac:cxnSpMkLst>
        </pc:cxnChg>
        <pc:cxnChg chg="mod">
          <ac:chgData name="Phillip Kaufman" userId="c001b2a046940d7c" providerId="LiveId" clId="{5CB25B10-5B1C-4017-B167-ED3104435743}" dt="2024-05-27T07:20:34.944" v="8507"/>
          <ac:cxnSpMkLst>
            <pc:docMk/>
            <pc:sldMk cId="580835950" sldId="966"/>
            <ac:cxnSpMk id="97" creationId="{EFF2D615-4A87-7984-32E4-15E85793B304}"/>
          </ac:cxnSpMkLst>
        </pc:cxnChg>
        <pc:cxnChg chg="mod">
          <ac:chgData name="Phillip Kaufman" userId="c001b2a046940d7c" providerId="LiveId" clId="{5CB25B10-5B1C-4017-B167-ED3104435743}" dt="2024-05-21T04:22:58.105" v="5254" actId="478"/>
          <ac:cxnSpMkLst>
            <pc:docMk/>
            <pc:sldMk cId="580835950" sldId="966"/>
            <ac:cxnSpMk id="98" creationId="{08872280-983A-02BE-7235-7B59C6846FCA}"/>
          </ac:cxnSpMkLst>
        </pc:cxnChg>
        <pc:cxnChg chg="mod">
          <ac:chgData name="Phillip Kaufman" userId="c001b2a046940d7c" providerId="LiveId" clId="{5CB25B10-5B1C-4017-B167-ED3104435743}" dt="2024-05-20T00:23:37.717" v="3395"/>
          <ac:cxnSpMkLst>
            <pc:docMk/>
            <pc:sldMk cId="580835950" sldId="966"/>
            <ac:cxnSpMk id="98" creationId="{2A1390B4-7D41-719E-95A0-2E75741F9B39}"/>
          </ac:cxnSpMkLst>
        </pc:cxnChg>
        <pc:cxnChg chg="mod">
          <ac:chgData name="Phillip Kaufman" userId="c001b2a046940d7c" providerId="LiveId" clId="{5CB25B10-5B1C-4017-B167-ED3104435743}" dt="2024-05-27T07:20:34.944" v="8507"/>
          <ac:cxnSpMkLst>
            <pc:docMk/>
            <pc:sldMk cId="580835950" sldId="966"/>
            <ac:cxnSpMk id="98" creationId="{E7C71066-9B91-867A-2834-5DB2F2A27AEA}"/>
          </ac:cxnSpMkLst>
        </pc:cxnChg>
        <pc:cxnChg chg="mod">
          <ac:chgData name="Phillip Kaufman" userId="c001b2a046940d7c" providerId="LiveId" clId="{5CB25B10-5B1C-4017-B167-ED3104435743}" dt="2024-05-20T00:23:37.717" v="3395"/>
          <ac:cxnSpMkLst>
            <pc:docMk/>
            <pc:sldMk cId="580835950" sldId="966"/>
            <ac:cxnSpMk id="99" creationId="{8C82818E-94C3-A1FE-C737-42E772B11FBC}"/>
          </ac:cxnSpMkLst>
        </pc:cxnChg>
        <pc:cxnChg chg="mod">
          <ac:chgData name="Phillip Kaufman" userId="c001b2a046940d7c" providerId="LiveId" clId="{5CB25B10-5B1C-4017-B167-ED3104435743}" dt="2024-05-27T07:20:34.944" v="8507"/>
          <ac:cxnSpMkLst>
            <pc:docMk/>
            <pc:sldMk cId="580835950" sldId="966"/>
            <ac:cxnSpMk id="99" creationId="{B2348D93-FE1B-8EA0-8356-6992D0112618}"/>
          </ac:cxnSpMkLst>
        </pc:cxnChg>
        <pc:cxnChg chg="mod">
          <ac:chgData name="Phillip Kaufman" userId="c001b2a046940d7c" providerId="LiveId" clId="{5CB25B10-5B1C-4017-B167-ED3104435743}" dt="2024-05-20T00:23:37.717" v="3395"/>
          <ac:cxnSpMkLst>
            <pc:docMk/>
            <pc:sldMk cId="580835950" sldId="966"/>
            <ac:cxnSpMk id="100" creationId="{C731763C-E63A-4621-CCCE-FEA6D775A0C4}"/>
          </ac:cxnSpMkLst>
        </pc:cxnChg>
        <pc:cxnChg chg="mod">
          <ac:chgData name="Phillip Kaufman" userId="c001b2a046940d7c" providerId="LiveId" clId="{5CB25B10-5B1C-4017-B167-ED3104435743}" dt="2024-05-20T00:23:37.717" v="3395"/>
          <ac:cxnSpMkLst>
            <pc:docMk/>
            <pc:sldMk cId="580835950" sldId="966"/>
            <ac:cxnSpMk id="101" creationId="{812AEEFA-B043-3EEB-1277-B0B977F09D3A}"/>
          </ac:cxnSpMkLst>
        </pc:cxnChg>
        <pc:cxnChg chg="mod">
          <ac:chgData name="Phillip Kaufman" userId="c001b2a046940d7c" providerId="LiveId" clId="{5CB25B10-5B1C-4017-B167-ED3104435743}" dt="2024-05-20T00:23:37.717" v="3395"/>
          <ac:cxnSpMkLst>
            <pc:docMk/>
            <pc:sldMk cId="580835950" sldId="966"/>
            <ac:cxnSpMk id="102" creationId="{4FE846D1-9153-4DD7-EC84-4BF83B500C3D}"/>
          </ac:cxnSpMkLst>
        </pc:cxnChg>
        <pc:cxnChg chg="mod">
          <ac:chgData name="Phillip Kaufman" userId="c001b2a046940d7c" providerId="LiveId" clId="{5CB25B10-5B1C-4017-B167-ED3104435743}" dt="2024-05-20T00:23:37.717" v="3395"/>
          <ac:cxnSpMkLst>
            <pc:docMk/>
            <pc:sldMk cId="580835950" sldId="966"/>
            <ac:cxnSpMk id="103" creationId="{1D559B83-5B49-F198-1664-05D8192FFE75}"/>
          </ac:cxnSpMkLst>
        </pc:cxnChg>
        <pc:cxnChg chg="mod">
          <ac:chgData name="Phillip Kaufman" userId="c001b2a046940d7c" providerId="LiveId" clId="{5CB25B10-5B1C-4017-B167-ED3104435743}" dt="2024-05-27T07:20:34.944" v="8507"/>
          <ac:cxnSpMkLst>
            <pc:docMk/>
            <pc:sldMk cId="580835950" sldId="966"/>
            <ac:cxnSpMk id="103" creationId="{5F57D199-A612-C60C-1FE7-2BA2EA8CCABE}"/>
          </ac:cxnSpMkLst>
        </pc:cxnChg>
        <pc:cxnChg chg="mod">
          <ac:chgData name="Phillip Kaufman" userId="c001b2a046940d7c" providerId="LiveId" clId="{5CB25B10-5B1C-4017-B167-ED3104435743}" dt="2024-05-27T07:20:34.944" v="8507"/>
          <ac:cxnSpMkLst>
            <pc:docMk/>
            <pc:sldMk cId="580835950" sldId="966"/>
            <ac:cxnSpMk id="104" creationId="{374033F4-2DEB-BB4B-409E-CDDE64909680}"/>
          </ac:cxnSpMkLst>
        </pc:cxnChg>
        <pc:cxnChg chg="mod">
          <ac:chgData name="Phillip Kaufman" userId="c001b2a046940d7c" providerId="LiveId" clId="{5CB25B10-5B1C-4017-B167-ED3104435743}" dt="2024-05-20T00:23:37.717" v="3395"/>
          <ac:cxnSpMkLst>
            <pc:docMk/>
            <pc:sldMk cId="580835950" sldId="966"/>
            <ac:cxnSpMk id="104" creationId="{E13BFCA5-F617-8DAB-452B-37C3C142AFC8}"/>
          </ac:cxnSpMkLst>
        </pc:cxnChg>
        <pc:cxnChg chg="mod">
          <ac:chgData name="Phillip Kaufman" userId="c001b2a046940d7c" providerId="LiveId" clId="{5CB25B10-5B1C-4017-B167-ED3104435743}" dt="2024-05-20T00:23:37.717" v="3395"/>
          <ac:cxnSpMkLst>
            <pc:docMk/>
            <pc:sldMk cId="580835950" sldId="966"/>
            <ac:cxnSpMk id="105" creationId="{98D0D3A8-9D9E-A509-6319-D0F3AA4997BC}"/>
          </ac:cxnSpMkLst>
        </pc:cxnChg>
        <pc:cxnChg chg="mod">
          <ac:chgData name="Phillip Kaufman" userId="c001b2a046940d7c" providerId="LiveId" clId="{5CB25B10-5B1C-4017-B167-ED3104435743}" dt="2024-05-20T00:23:37.717" v="3395"/>
          <ac:cxnSpMkLst>
            <pc:docMk/>
            <pc:sldMk cId="580835950" sldId="966"/>
            <ac:cxnSpMk id="106" creationId="{39954A05-F536-5528-6DD1-CC7AA7B2874D}"/>
          </ac:cxnSpMkLst>
        </pc:cxnChg>
        <pc:cxnChg chg="mod">
          <ac:chgData name="Phillip Kaufman" userId="c001b2a046940d7c" providerId="LiveId" clId="{5CB25B10-5B1C-4017-B167-ED3104435743}" dt="2024-05-21T04:22:58.105" v="5254" actId="478"/>
          <ac:cxnSpMkLst>
            <pc:docMk/>
            <pc:sldMk cId="580835950" sldId="966"/>
            <ac:cxnSpMk id="106" creationId="{C310FC78-5944-CFCE-520C-DA1FC166416D}"/>
          </ac:cxnSpMkLst>
        </pc:cxnChg>
        <pc:cxnChg chg="mod">
          <ac:chgData name="Phillip Kaufman" userId="c001b2a046940d7c" providerId="LiveId" clId="{5CB25B10-5B1C-4017-B167-ED3104435743}" dt="2024-05-21T04:22:58.105" v="5254" actId="478"/>
          <ac:cxnSpMkLst>
            <pc:docMk/>
            <pc:sldMk cId="580835950" sldId="966"/>
            <ac:cxnSpMk id="107" creationId="{8CCA173B-7894-7DD5-D05D-53E3A9759BD6}"/>
          </ac:cxnSpMkLst>
        </pc:cxnChg>
        <pc:cxnChg chg="mod">
          <ac:chgData name="Phillip Kaufman" userId="c001b2a046940d7c" providerId="LiveId" clId="{5CB25B10-5B1C-4017-B167-ED3104435743}" dt="2024-05-20T00:23:37.717" v="3395"/>
          <ac:cxnSpMkLst>
            <pc:docMk/>
            <pc:sldMk cId="580835950" sldId="966"/>
            <ac:cxnSpMk id="110" creationId="{B8811D24-BC1D-18BE-ADA1-077EE2379625}"/>
          </ac:cxnSpMkLst>
        </pc:cxnChg>
        <pc:cxnChg chg="mod">
          <ac:chgData name="Phillip Kaufman" userId="c001b2a046940d7c" providerId="LiveId" clId="{5CB25B10-5B1C-4017-B167-ED3104435743}" dt="2024-05-20T00:23:37.717" v="3395"/>
          <ac:cxnSpMkLst>
            <pc:docMk/>
            <pc:sldMk cId="580835950" sldId="966"/>
            <ac:cxnSpMk id="111" creationId="{C1FE3170-1AE7-E573-3417-4310198A49BD}"/>
          </ac:cxnSpMkLst>
        </pc:cxnChg>
        <pc:cxnChg chg="mod">
          <ac:chgData name="Phillip Kaufman" userId="c001b2a046940d7c" providerId="LiveId" clId="{5CB25B10-5B1C-4017-B167-ED3104435743}" dt="2024-05-27T07:28:17.484" v="8601" actId="478"/>
          <ac:cxnSpMkLst>
            <pc:docMk/>
            <pc:sldMk cId="580835950" sldId="966"/>
            <ac:cxnSpMk id="113" creationId="{675BFB51-A66B-5F13-3A05-4520F1FD2CF1}"/>
          </ac:cxnSpMkLst>
        </pc:cxnChg>
        <pc:cxnChg chg="mod">
          <ac:chgData name="Phillip Kaufman" userId="c001b2a046940d7c" providerId="LiveId" clId="{5CB25B10-5B1C-4017-B167-ED3104435743}" dt="2024-05-27T07:28:17.484" v="8601" actId="478"/>
          <ac:cxnSpMkLst>
            <pc:docMk/>
            <pc:sldMk cId="580835950" sldId="966"/>
            <ac:cxnSpMk id="114" creationId="{D77D9315-7482-88F0-86FE-F1C2A510B7AB}"/>
          </ac:cxnSpMkLst>
        </pc:cxnChg>
        <pc:cxnChg chg="mod">
          <ac:chgData name="Phillip Kaufman" userId="c001b2a046940d7c" providerId="LiveId" clId="{5CB25B10-5B1C-4017-B167-ED3104435743}" dt="2024-05-20T00:23:48.998" v="3396"/>
          <ac:cxnSpMkLst>
            <pc:docMk/>
            <pc:sldMk cId="580835950" sldId="966"/>
            <ac:cxnSpMk id="116" creationId="{240A883E-4261-5BDA-EFB7-E15FE7DC5D5A}"/>
          </ac:cxnSpMkLst>
        </pc:cxnChg>
        <pc:cxnChg chg="mod">
          <ac:chgData name="Phillip Kaufman" userId="c001b2a046940d7c" providerId="LiveId" clId="{5CB25B10-5B1C-4017-B167-ED3104435743}" dt="2024-05-20T00:23:48.998" v="3396"/>
          <ac:cxnSpMkLst>
            <pc:docMk/>
            <pc:sldMk cId="580835950" sldId="966"/>
            <ac:cxnSpMk id="117" creationId="{F6EEB360-84A1-E206-FB9D-90CBDD956C45}"/>
          </ac:cxnSpMkLst>
        </pc:cxnChg>
        <pc:cxnChg chg="mod">
          <ac:chgData name="Phillip Kaufman" userId="c001b2a046940d7c" providerId="LiveId" clId="{5CB25B10-5B1C-4017-B167-ED3104435743}" dt="2024-05-21T04:22:51.066" v="5253"/>
          <ac:cxnSpMkLst>
            <pc:docMk/>
            <pc:sldMk cId="580835950" sldId="966"/>
            <ac:cxnSpMk id="118" creationId="{1916BA79-28D4-6121-8ED0-E1EDC9187703}"/>
          </ac:cxnSpMkLst>
        </pc:cxnChg>
        <pc:cxnChg chg="mod">
          <ac:chgData name="Phillip Kaufman" userId="c001b2a046940d7c" providerId="LiveId" clId="{5CB25B10-5B1C-4017-B167-ED3104435743}" dt="2024-05-20T00:23:48.998" v="3396"/>
          <ac:cxnSpMkLst>
            <pc:docMk/>
            <pc:sldMk cId="580835950" sldId="966"/>
            <ac:cxnSpMk id="118" creationId="{9E5A17FB-7BF9-CFDE-4D9E-D0A3DA738713}"/>
          </ac:cxnSpMkLst>
        </pc:cxnChg>
        <pc:cxnChg chg="mod">
          <ac:chgData name="Phillip Kaufman" userId="c001b2a046940d7c" providerId="LiveId" clId="{5CB25B10-5B1C-4017-B167-ED3104435743}" dt="2024-05-20T00:23:48.998" v="3396"/>
          <ac:cxnSpMkLst>
            <pc:docMk/>
            <pc:sldMk cId="580835950" sldId="966"/>
            <ac:cxnSpMk id="119" creationId="{0F202232-8BD6-24BB-98EB-B8CBBF0D73D8}"/>
          </ac:cxnSpMkLst>
        </pc:cxnChg>
        <pc:cxnChg chg="mod">
          <ac:chgData name="Phillip Kaufman" userId="c001b2a046940d7c" providerId="LiveId" clId="{5CB25B10-5B1C-4017-B167-ED3104435743}" dt="2024-05-21T04:22:51.066" v="5253"/>
          <ac:cxnSpMkLst>
            <pc:docMk/>
            <pc:sldMk cId="580835950" sldId="966"/>
            <ac:cxnSpMk id="119" creationId="{2ABF97E5-066C-9D9B-03C5-0385599C7C14}"/>
          </ac:cxnSpMkLst>
        </pc:cxnChg>
        <pc:cxnChg chg="mod">
          <ac:chgData name="Phillip Kaufman" userId="c001b2a046940d7c" providerId="LiveId" clId="{5CB25B10-5B1C-4017-B167-ED3104435743}" dt="2024-05-20T00:23:48.998" v="3396"/>
          <ac:cxnSpMkLst>
            <pc:docMk/>
            <pc:sldMk cId="580835950" sldId="966"/>
            <ac:cxnSpMk id="120" creationId="{A1154E9B-6F41-21C9-BD67-98C7DB732A93}"/>
          </ac:cxnSpMkLst>
        </pc:cxnChg>
        <pc:cxnChg chg="mod">
          <ac:chgData name="Phillip Kaufman" userId="c001b2a046940d7c" providerId="LiveId" clId="{5CB25B10-5B1C-4017-B167-ED3104435743}" dt="2024-05-20T00:23:48.998" v="3396"/>
          <ac:cxnSpMkLst>
            <pc:docMk/>
            <pc:sldMk cId="580835950" sldId="966"/>
            <ac:cxnSpMk id="121" creationId="{8968F61A-C490-4831-9A8F-CF78955D6231}"/>
          </ac:cxnSpMkLst>
        </pc:cxnChg>
        <pc:cxnChg chg="mod">
          <ac:chgData name="Phillip Kaufman" userId="c001b2a046940d7c" providerId="LiveId" clId="{5CB25B10-5B1C-4017-B167-ED3104435743}" dt="2024-05-27T07:28:17.484" v="8601" actId="478"/>
          <ac:cxnSpMkLst>
            <pc:docMk/>
            <pc:sldMk cId="580835950" sldId="966"/>
            <ac:cxnSpMk id="122" creationId="{308300E1-A328-C9CA-3729-29EF63F71B67}"/>
          </ac:cxnSpMkLst>
        </pc:cxnChg>
        <pc:cxnChg chg="mod">
          <ac:chgData name="Phillip Kaufman" userId="c001b2a046940d7c" providerId="LiveId" clId="{5CB25B10-5B1C-4017-B167-ED3104435743}" dt="2024-05-20T00:23:48.998" v="3396"/>
          <ac:cxnSpMkLst>
            <pc:docMk/>
            <pc:sldMk cId="580835950" sldId="966"/>
            <ac:cxnSpMk id="122" creationId="{F392890C-2E8A-6180-CB15-13C14513772A}"/>
          </ac:cxnSpMkLst>
        </pc:cxnChg>
        <pc:cxnChg chg="mod">
          <ac:chgData name="Phillip Kaufman" userId="c001b2a046940d7c" providerId="LiveId" clId="{5CB25B10-5B1C-4017-B167-ED3104435743}" dt="2024-05-20T00:23:48.998" v="3396"/>
          <ac:cxnSpMkLst>
            <pc:docMk/>
            <pc:sldMk cId="580835950" sldId="966"/>
            <ac:cxnSpMk id="123" creationId="{45CE1057-B483-1DC0-E707-8E91D202DA27}"/>
          </ac:cxnSpMkLst>
        </pc:cxnChg>
        <pc:cxnChg chg="mod">
          <ac:chgData name="Phillip Kaufman" userId="c001b2a046940d7c" providerId="LiveId" clId="{5CB25B10-5B1C-4017-B167-ED3104435743}" dt="2024-05-27T07:28:17.484" v="8601" actId="478"/>
          <ac:cxnSpMkLst>
            <pc:docMk/>
            <pc:sldMk cId="580835950" sldId="966"/>
            <ac:cxnSpMk id="123" creationId="{48F8A5D5-7060-A5E1-5F89-49CA3A26FEB8}"/>
          </ac:cxnSpMkLst>
        </pc:cxnChg>
        <pc:cxnChg chg="mod">
          <ac:chgData name="Phillip Kaufman" userId="c001b2a046940d7c" providerId="LiveId" clId="{5CB25B10-5B1C-4017-B167-ED3104435743}" dt="2024-05-20T00:23:48.998" v="3396"/>
          <ac:cxnSpMkLst>
            <pc:docMk/>
            <pc:sldMk cId="580835950" sldId="966"/>
            <ac:cxnSpMk id="124" creationId="{35B99CCA-2277-FB76-5359-C81F63848594}"/>
          </ac:cxnSpMkLst>
        </pc:cxnChg>
        <pc:cxnChg chg="mod">
          <ac:chgData name="Phillip Kaufman" userId="c001b2a046940d7c" providerId="LiveId" clId="{5CB25B10-5B1C-4017-B167-ED3104435743}" dt="2024-05-20T00:23:48.998" v="3396"/>
          <ac:cxnSpMkLst>
            <pc:docMk/>
            <pc:sldMk cId="580835950" sldId="966"/>
            <ac:cxnSpMk id="125" creationId="{6CF1F601-8B1A-286F-DA86-41D8BB68D342}"/>
          </ac:cxnSpMkLst>
        </pc:cxnChg>
        <pc:cxnChg chg="mod">
          <ac:chgData name="Phillip Kaufman" userId="c001b2a046940d7c" providerId="LiveId" clId="{5CB25B10-5B1C-4017-B167-ED3104435743}" dt="2024-05-21T04:22:51.066" v="5253"/>
          <ac:cxnSpMkLst>
            <pc:docMk/>
            <pc:sldMk cId="580835950" sldId="966"/>
            <ac:cxnSpMk id="126" creationId="{3A559BB9-EED8-245A-8657-9101516170DF}"/>
          </ac:cxnSpMkLst>
        </pc:cxnChg>
        <pc:cxnChg chg="mod">
          <ac:chgData name="Phillip Kaufman" userId="c001b2a046940d7c" providerId="LiveId" clId="{5CB25B10-5B1C-4017-B167-ED3104435743}" dt="2024-05-20T00:23:48.998" v="3396"/>
          <ac:cxnSpMkLst>
            <pc:docMk/>
            <pc:sldMk cId="580835950" sldId="966"/>
            <ac:cxnSpMk id="126" creationId="{5CD46F82-A71B-392B-6931-97F79B90473F}"/>
          </ac:cxnSpMkLst>
        </pc:cxnChg>
        <pc:cxnChg chg="mod">
          <ac:chgData name="Phillip Kaufman" userId="c001b2a046940d7c" providerId="LiveId" clId="{5CB25B10-5B1C-4017-B167-ED3104435743}" dt="2024-05-20T00:23:48.998" v="3396"/>
          <ac:cxnSpMkLst>
            <pc:docMk/>
            <pc:sldMk cId="580835950" sldId="966"/>
            <ac:cxnSpMk id="127" creationId="{4BA3BBF0-81C6-8630-9FB5-524894AB6C83}"/>
          </ac:cxnSpMkLst>
        </pc:cxnChg>
        <pc:cxnChg chg="mod">
          <ac:chgData name="Phillip Kaufman" userId="c001b2a046940d7c" providerId="LiveId" clId="{5CB25B10-5B1C-4017-B167-ED3104435743}" dt="2024-05-21T04:22:51.066" v="5253"/>
          <ac:cxnSpMkLst>
            <pc:docMk/>
            <pc:sldMk cId="580835950" sldId="966"/>
            <ac:cxnSpMk id="127" creationId="{85BF906D-1700-BAE7-7FC8-15E897F09BEE}"/>
          </ac:cxnSpMkLst>
        </pc:cxnChg>
        <pc:cxnChg chg="mod">
          <ac:chgData name="Phillip Kaufman" userId="c001b2a046940d7c" providerId="LiveId" clId="{5CB25B10-5B1C-4017-B167-ED3104435743}" dt="2024-05-20T00:23:48.998" v="3396"/>
          <ac:cxnSpMkLst>
            <pc:docMk/>
            <pc:sldMk cId="580835950" sldId="966"/>
            <ac:cxnSpMk id="128" creationId="{B596DA36-CB5D-02D6-E056-AFCE0047933B}"/>
          </ac:cxnSpMkLst>
        </pc:cxnChg>
        <pc:cxnChg chg="mod">
          <ac:chgData name="Phillip Kaufman" userId="c001b2a046940d7c" providerId="LiveId" clId="{5CB25B10-5B1C-4017-B167-ED3104435743}" dt="2024-06-03T00:57:17.465" v="13099"/>
          <ac:cxnSpMkLst>
            <pc:docMk/>
            <pc:sldMk cId="580835950" sldId="966"/>
            <ac:cxnSpMk id="129" creationId="{6E8EFFC2-7505-F58B-74DC-F571FC361575}"/>
          </ac:cxnSpMkLst>
        </pc:cxnChg>
        <pc:cxnChg chg="mod">
          <ac:chgData name="Phillip Kaufman" userId="c001b2a046940d7c" providerId="LiveId" clId="{5CB25B10-5B1C-4017-B167-ED3104435743}" dt="2024-05-20T00:23:48.998" v="3396"/>
          <ac:cxnSpMkLst>
            <pc:docMk/>
            <pc:sldMk cId="580835950" sldId="966"/>
            <ac:cxnSpMk id="129" creationId="{EF90B93B-FC2F-46CD-9A05-5B93FDD4EA92}"/>
          </ac:cxnSpMkLst>
        </pc:cxnChg>
        <pc:cxnChg chg="mod">
          <ac:chgData name="Phillip Kaufman" userId="c001b2a046940d7c" providerId="LiveId" clId="{5CB25B10-5B1C-4017-B167-ED3104435743}" dt="2024-05-20T00:23:48.998" v="3396"/>
          <ac:cxnSpMkLst>
            <pc:docMk/>
            <pc:sldMk cId="580835950" sldId="966"/>
            <ac:cxnSpMk id="130" creationId="{1D2A10A3-EB67-41E8-49F9-CC8BD5512F98}"/>
          </ac:cxnSpMkLst>
        </pc:cxnChg>
        <pc:cxnChg chg="mod">
          <ac:chgData name="Phillip Kaufman" userId="c001b2a046940d7c" providerId="LiveId" clId="{5CB25B10-5B1C-4017-B167-ED3104435743}" dt="2024-06-03T00:57:17.465" v="13099"/>
          <ac:cxnSpMkLst>
            <pc:docMk/>
            <pc:sldMk cId="580835950" sldId="966"/>
            <ac:cxnSpMk id="130" creationId="{60320D66-3296-6F6B-6FEB-E4E69BF55AC5}"/>
          </ac:cxnSpMkLst>
        </pc:cxnChg>
        <pc:cxnChg chg="mod">
          <ac:chgData name="Phillip Kaufman" userId="c001b2a046940d7c" providerId="LiveId" clId="{5CB25B10-5B1C-4017-B167-ED3104435743}" dt="2024-05-20T00:23:48.998" v="3396"/>
          <ac:cxnSpMkLst>
            <pc:docMk/>
            <pc:sldMk cId="580835950" sldId="966"/>
            <ac:cxnSpMk id="131" creationId="{3698E16A-8DF4-6DAF-C1E4-08AB13A1AAC6}"/>
          </ac:cxnSpMkLst>
        </pc:cxnChg>
        <pc:cxnChg chg="mod">
          <ac:chgData name="Phillip Kaufman" userId="c001b2a046940d7c" providerId="LiveId" clId="{5CB25B10-5B1C-4017-B167-ED3104435743}" dt="2024-05-27T07:26:14.563" v="8573"/>
          <ac:cxnSpMkLst>
            <pc:docMk/>
            <pc:sldMk cId="580835950" sldId="966"/>
            <ac:cxnSpMk id="131" creationId="{BCD3CE22-76CC-0F97-449C-70A631F040F3}"/>
          </ac:cxnSpMkLst>
        </pc:cxnChg>
        <pc:cxnChg chg="mod">
          <ac:chgData name="Phillip Kaufman" userId="c001b2a046940d7c" providerId="LiveId" clId="{5CB25B10-5B1C-4017-B167-ED3104435743}" dt="2024-05-21T04:22:51.066" v="5253"/>
          <ac:cxnSpMkLst>
            <pc:docMk/>
            <pc:sldMk cId="580835950" sldId="966"/>
            <ac:cxnSpMk id="132" creationId="{069A1D3E-DD2D-28C9-F27D-B5DACEE53415}"/>
          </ac:cxnSpMkLst>
        </pc:cxnChg>
        <pc:cxnChg chg="mod">
          <ac:chgData name="Phillip Kaufman" userId="c001b2a046940d7c" providerId="LiveId" clId="{5CB25B10-5B1C-4017-B167-ED3104435743}" dt="2024-05-27T07:26:14.563" v="8573"/>
          <ac:cxnSpMkLst>
            <pc:docMk/>
            <pc:sldMk cId="580835950" sldId="966"/>
            <ac:cxnSpMk id="132" creationId="{7D51D493-8B9E-7E12-E18F-8EB748267415}"/>
          </ac:cxnSpMkLst>
        </pc:cxnChg>
        <pc:cxnChg chg="mod">
          <ac:chgData name="Phillip Kaufman" userId="c001b2a046940d7c" providerId="LiveId" clId="{5CB25B10-5B1C-4017-B167-ED3104435743}" dt="2024-05-20T00:23:48.998" v="3396"/>
          <ac:cxnSpMkLst>
            <pc:docMk/>
            <pc:sldMk cId="580835950" sldId="966"/>
            <ac:cxnSpMk id="132" creationId="{92FAF6E4-9490-A17A-44F7-E430FAAC52F9}"/>
          </ac:cxnSpMkLst>
        </pc:cxnChg>
        <pc:cxnChg chg="mod">
          <ac:chgData name="Phillip Kaufman" userId="c001b2a046940d7c" providerId="LiveId" clId="{5CB25B10-5B1C-4017-B167-ED3104435743}" dt="2024-05-20T00:23:48.998" v="3396"/>
          <ac:cxnSpMkLst>
            <pc:docMk/>
            <pc:sldMk cId="580835950" sldId="966"/>
            <ac:cxnSpMk id="133" creationId="{1E8ECD05-CEB9-4527-576F-2A47BFE01EC3}"/>
          </ac:cxnSpMkLst>
        </pc:cxnChg>
        <pc:cxnChg chg="mod">
          <ac:chgData name="Phillip Kaufman" userId="c001b2a046940d7c" providerId="LiveId" clId="{5CB25B10-5B1C-4017-B167-ED3104435743}" dt="2024-05-21T04:22:51.066" v="5253"/>
          <ac:cxnSpMkLst>
            <pc:docMk/>
            <pc:sldMk cId="580835950" sldId="966"/>
            <ac:cxnSpMk id="133" creationId="{2B3EF167-9496-29FE-DC00-81DF32899B2F}"/>
          </ac:cxnSpMkLst>
        </pc:cxnChg>
        <pc:cxnChg chg="mod">
          <ac:chgData name="Phillip Kaufman" userId="c001b2a046940d7c" providerId="LiveId" clId="{5CB25B10-5B1C-4017-B167-ED3104435743}" dt="2024-05-21T04:22:51.066" v="5253"/>
          <ac:cxnSpMkLst>
            <pc:docMk/>
            <pc:sldMk cId="580835950" sldId="966"/>
            <ac:cxnSpMk id="134" creationId="{000EFE26-2BF6-4F7D-3A7B-164A22043028}"/>
          </ac:cxnSpMkLst>
        </pc:cxnChg>
        <pc:cxnChg chg="mod">
          <ac:chgData name="Phillip Kaufman" userId="c001b2a046940d7c" providerId="LiveId" clId="{5CB25B10-5B1C-4017-B167-ED3104435743}" dt="2024-05-20T00:23:48.998" v="3396"/>
          <ac:cxnSpMkLst>
            <pc:docMk/>
            <pc:sldMk cId="580835950" sldId="966"/>
            <ac:cxnSpMk id="134" creationId="{6037F3C9-8C7C-9D76-3319-7F8B64F54714}"/>
          </ac:cxnSpMkLst>
        </pc:cxnChg>
        <pc:cxnChg chg="mod">
          <ac:chgData name="Phillip Kaufman" userId="c001b2a046940d7c" providerId="LiveId" clId="{5CB25B10-5B1C-4017-B167-ED3104435743}" dt="2024-05-20T00:23:48.998" v="3396"/>
          <ac:cxnSpMkLst>
            <pc:docMk/>
            <pc:sldMk cId="580835950" sldId="966"/>
            <ac:cxnSpMk id="135" creationId="{26A91A7C-8A49-9FEC-7FCD-178B635D9218}"/>
          </ac:cxnSpMkLst>
        </pc:cxnChg>
        <pc:cxnChg chg="mod">
          <ac:chgData name="Phillip Kaufman" userId="c001b2a046940d7c" providerId="LiveId" clId="{5CB25B10-5B1C-4017-B167-ED3104435743}" dt="2024-05-21T04:22:51.066" v="5253"/>
          <ac:cxnSpMkLst>
            <pc:docMk/>
            <pc:sldMk cId="580835950" sldId="966"/>
            <ac:cxnSpMk id="135" creationId="{859FBDDD-CBB8-8C16-4A4B-4C85C30EB6F1}"/>
          </ac:cxnSpMkLst>
        </pc:cxnChg>
        <pc:cxnChg chg="mod">
          <ac:chgData name="Phillip Kaufman" userId="c001b2a046940d7c" providerId="LiveId" clId="{5CB25B10-5B1C-4017-B167-ED3104435743}" dt="2024-05-21T04:22:51.066" v="5253"/>
          <ac:cxnSpMkLst>
            <pc:docMk/>
            <pc:sldMk cId="580835950" sldId="966"/>
            <ac:cxnSpMk id="136" creationId="{8AD8AEDF-8350-9EBF-70A0-DE2FDC97F495}"/>
          </ac:cxnSpMkLst>
        </pc:cxnChg>
        <pc:cxnChg chg="mod">
          <ac:chgData name="Phillip Kaufman" userId="c001b2a046940d7c" providerId="LiveId" clId="{5CB25B10-5B1C-4017-B167-ED3104435743}" dt="2024-05-20T00:23:48.998" v="3396"/>
          <ac:cxnSpMkLst>
            <pc:docMk/>
            <pc:sldMk cId="580835950" sldId="966"/>
            <ac:cxnSpMk id="136" creationId="{D7E46C08-30CA-81E8-AF21-AA229D4E4855}"/>
          </ac:cxnSpMkLst>
        </pc:cxnChg>
        <pc:cxnChg chg="mod">
          <ac:chgData name="Phillip Kaufman" userId="c001b2a046940d7c" providerId="LiveId" clId="{5CB25B10-5B1C-4017-B167-ED3104435743}" dt="2024-05-21T04:22:51.066" v="5253"/>
          <ac:cxnSpMkLst>
            <pc:docMk/>
            <pc:sldMk cId="580835950" sldId="966"/>
            <ac:cxnSpMk id="137" creationId="{25538EBA-D23B-B00D-BA25-C4738A23257B}"/>
          </ac:cxnSpMkLst>
        </pc:cxnChg>
        <pc:cxnChg chg="mod">
          <ac:chgData name="Phillip Kaufman" userId="c001b2a046940d7c" providerId="LiveId" clId="{5CB25B10-5B1C-4017-B167-ED3104435743}" dt="2024-05-20T00:23:48.998" v="3396"/>
          <ac:cxnSpMkLst>
            <pc:docMk/>
            <pc:sldMk cId="580835950" sldId="966"/>
            <ac:cxnSpMk id="137" creationId="{7EBCD445-F272-7ACD-40F0-6591AE8A8A85}"/>
          </ac:cxnSpMkLst>
        </pc:cxnChg>
        <pc:cxnChg chg="mod">
          <ac:chgData name="Phillip Kaufman" userId="c001b2a046940d7c" providerId="LiveId" clId="{5CB25B10-5B1C-4017-B167-ED3104435743}" dt="2024-05-20T00:23:48.998" v="3396"/>
          <ac:cxnSpMkLst>
            <pc:docMk/>
            <pc:sldMk cId="580835950" sldId="966"/>
            <ac:cxnSpMk id="138" creationId="{87FFAD13-8E1B-9CFE-F54B-323DDF7DFA1A}"/>
          </ac:cxnSpMkLst>
        </pc:cxnChg>
        <pc:cxnChg chg="mod">
          <ac:chgData name="Phillip Kaufman" userId="c001b2a046940d7c" providerId="LiveId" clId="{5CB25B10-5B1C-4017-B167-ED3104435743}" dt="2024-05-21T04:22:51.066" v="5253"/>
          <ac:cxnSpMkLst>
            <pc:docMk/>
            <pc:sldMk cId="580835950" sldId="966"/>
            <ac:cxnSpMk id="138" creationId="{ED20074F-5455-CFB6-D5B5-8C17E96534F5}"/>
          </ac:cxnSpMkLst>
        </pc:cxnChg>
        <pc:cxnChg chg="mod">
          <ac:chgData name="Phillip Kaufman" userId="c001b2a046940d7c" providerId="LiveId" clId="{5CB25B10-5B1C-4017-B167-ED3104435743}" dt="2024-06-04T06:58:07.307" v="13774" actId="165"/>
          <ac:cxnSpMkLst>
            <pc:docMk/>
            <pc:sldMk cId="580835950" sldId="966"/>
            <ac:cxnSpMk id="138" creationId="{F81D70C1-26E2-567C-522F-268071A0E317}"/>
          </ac:cxnSpMkLst>
        </pc:cxnChg>
        <pc:cxnChg chg="mod">
          <ac:chgData name="Phillip Kaufman" userId="c001b2a046940d7c" providerId="LiveId" clId="{5CB25B10-5B1C-4017-B167-ED3104435743}" dt="2024-05-21T04:22:51.066" v="5253"/>
          <ac:cxnSpMkLst>
            <pc:docMk/>
            <pc:sldMk cId="580835950" sldId="966"/>
            <ac:cxnSpMk id="139" creationId="{512C2C91-7F07-1D84-3D9C-3BAA5E26E6AF}"/>
          </ac:cxnSpMkLst>
        </pc:cxnChg>
        <pc:cxnChg chg="mod">
          <ac:chgData name="Phillip Kaufman" userId="c001b2a046940d7c" providerId="LiveId" clId="{5CB25B10-5B1C-4017-B167-ED3104435743}" dt="2024-05-20T00:23:48.998" v="3396"/>
          <ac:cxnSpMkLst>
            <pc:docMk/>
            <pc:sldMk cId="580835950" sldId="966"/>
            <ac:cxnSpMk id="139" creationId="{9634DA9B-0472-6944-EBE7-A8BB71F05BE3}"/>
          </ac:cxnSpMkLst>
        </pc:cxnChg>
        <pc:cxnChg chg="mod">
          <ac:chgData name="Phillip Kaufman" userId="c001b2a046940d7c" providerId="LiveId" clId="{5CB25B10-5B1C-4017-B167-ED3104435743}" dt="2024-06-04T06:58:07.307" v="13774" actId="165"/>
          <ac:cxnSpMkLst>
            <pc:docMk/>
            <pc:sldMk cId="580835950" sldId="966"/>
            <ac:cxnSpMk id="139" creationId="{C764F928-3515-4271-E355-B6D75C1A30F8}"/>
          </ac:cxnSpMkLst>
        </pc:cxnChg>
        <pc:cxnChg chg="mod">
          <ac:chgData name="Phillip Kaufman" userId="c001b2a046940d7c" providerId="LiveId" clId="{5CB25B10-5B1C-4017-B167-ED3104435743}" dt="2024-05-21T04:22:51.066" v="5253"/>
          <ac:cxnSpMkLst>
            <pc:docMk/>
            <pc:sldMk cId="580835950" sldId="966"/>
            <ac:cxnSpMk id="140" creationId="{1E76CCEB-E2F5-E01A-6E23-107F2FD580E1}"/>
          </ac:cxnSpMkLst>
        </pc:cxnChg>
        <pc:cxnChg chg="mod">
          <ac:chgData name="Phillip Kaufman" userId="c001b2a046940d7c" providerId="LiveId" clId="{5CB25B10-5B1C-4017-B167-ED3104435743}" dt="2024-05-27T07:26:14.563" v="8573"/>
          <ac:cxnSpMkLst>
            <pc:docMk/>
            <pc:sldMk cId="580835950" sldId="966"/>
            <ac:cxnSpMk id="140" creationId="{41109120-6AB2-90D8-BA26-A070D37E6504}"/>
          </ac:cxnSpMkLst>
        </pc:cxnChg>
        <pc:cxnChg chg="mod">
          <ac:chgData name="Phillip Kaufman" userId="c001b2a046940d7c" providerId="LiveId" clId="{5CB25B10-5B1C-4017-B167-ED3104435743}" dt="2024-05-20T00:23:48.998" v="3396"/>
          <ac:cxnSpMkLst>
            <pc:docMk/>
            <pc:sldMk cId="580835950" sldId="966"/>
            <ac:cxnSpMk id="140" creationId="{94E73569-F2F0-F80E-C2ED-7A20E725C747}"/>
          </ac:cxnSpMkLst>
        </pc:cxnChg>
        <pc:cxnChg chg="mod">
          <ac:chgData name="Phillip Kaufman" userId="c001b2a046940d7c" providerId="LiveId" clId="{5CB25B10-5B1C-4017-B167-ED3104435743}" dt="2024-05-27T07:26:14.563" v="8573"/>
          <ac:cxnSpMkLst>
            <pc:docMk/>
            <pc:sldMk cId="580835950" sldId="966"/>
            <ac:cxnSpMk id="141" creationId="{B9E7EA4F-BC14-06B7-5983-78BE2FC346AE}"/>
          </ac:cxnSpMkLst>
        </pc:cxnChg>
        <pc:cxnChg chg="mod">
          <ac:chgData name="Phillip Kaufman" userId="c001b2a046940d7c" providerId="LiveId" clId="{5CB25B10-5B1C-4017-B167-ED3104435743}" dt="2024-05-20T00:23:48.998" v="3396"/>
          <ac:cxnSpMkLst>
            <pc:docMk/>
            <pc:sldMk cId="580835950" sldId="966"/>
            <ac:cxnSpMk id="141" creationId="{BBDEE1DC-C02A-72ED-C8A0-184A6E27C909}"/>
          </ac:cxnSpMkLst>
        </pc:cxnChg>
        <pc:cxnChg chg="mod">
          <ac:chgData name="Phillip Kaufman" userId="c001b2a046940d7c" providerId="LiveId" clId="{5CB25B10-5B1C-4017-B167-ED3104435743}" dt="2024-05-21T04:22:51.066" v="5253"/>
          <ac:cxnSpMkLst>
            <pc:docMk/>
            <pc:sldMk cId="580835950" sldId="966"/>
            <ac:cxnSpMk id="141" creationId="{E701BA01-85EC-6B28-04A5-3957D4665052}"/>
          </ac:cxnSpMkLst>
        </pc:cxnChg>
        <pc:cxnChg chg="mod">
          <ac:chgData name="Phillip Kaufman" userId="c001b2a046940d7c" providerId="LiveId" clId="{5CB25B10-5B1C-4017-B167-ED3104435743}" dt="2024-05-21T04:22:51.066" v="5253"/>
          <ac:cxnSpMkLst>
            <pc:docMk/>
            <pc:sldMk cId="580835950" sldId="966"/>
            <ac:cxnSpMk id="142" creationId="{B96DE2E6-2FA0-0C1A-6610-EA15C089DC9C}"/>
          </ac:cxnSpMkLst>
        </pc:cxnChg>
        <pc:cxnChg chg="mod">
          <ac:chgData name="Phillip Kaufman" userId="c001b2a046940d7c" providerId="LiveId" clId="{5CB25B10-5B1C-4017-B167-ED3104435743}" dt="2024-05-20T00:23:48.998" v="3396"/>
          <ac:cxnSpMkLst>
            <pc:docMk/>
            <pc:sldMk cId="580835950" sldId="966"/>
            <ac:cxnSpMk id="142" creationId="{D90FFE02-A823-158D-8371-8A6E97A37758}"/>
          </ac:cxnSpMkLst>
        </pc:cxnChg>
        <pc:cxnChg chg="mod">
          <ac:chgData name="Phillip Kaufman" userId="c001b2a046940d7c" providerId="LiveId" clId="{5CB25B10-5B1C-4017-B167-ED3104435743}" dt="2024-05-20T00:23:48.998" v="3396"/>
          <ac:cxnSpMkLst>
            <pc:docMk/>
            <pc:sldMk cId="580835950" sldId="966"/>
            <ac:cxnSpMk id="143" creationId="{01E81B25-3EDF-1A5D-08D6-05A73C815F45}"/>
          </ac:cxnSpMkLst>
        </pc:cxnChg>
        <pc:cxnChg chg="mod">
          <ac:chgData name="Phillip Kaufman" userId="c001b2a046940d7c" providerId="LiveId" clId="{5CB25B10-5B1C-4017-B167-ED3104435743}" dt="2024-05-21T04:22:51.066" v="5253"/>
          <ac:cxnSpMkLst>
            <pc:docMk/>
            <pc:sldMk cId="580835950" sldId="966"/>
            <ac:cxnSpMk id="143" creationId="{5CB7CF89-5080-E39E-BD12-6D8326D92DB8}"/>
          </ac:cxnSpMkLst>
        </pc:cxnChg>
        <pc:cxnChg chg="mod">
          <ac:chgData name="Phillip Kaufman" userId="c001b2a046940d7c" providerId="LiveId" clId="{5CB25B10-5B1C-4017-B167-ED3104435743}" dt="2024-05-21T04:22:51.066" v="5253"/>
          <ac:cxnSpMkLst>
            <pc:docMk/>
            <pc:sldMk cId="580835950" sldId="966"/>
            <ac:cxnSpMk id="144" creationId="{8DC3A775-EDB5-E2A2-5781-978260774821}"/>
          </ac:cxnSpMkLst>
        </pc:cxnChg>
        <pc:cxnChg chg="mod">
          <ac:chgData name="Phillip Kaufman" userId="c001b2a046940d7c" providerId="LiveId" clId="{5CB25B10-5B1C-4017-B167-ED3104435743}" dt="2024-05-20T00:23:48.998" v="3396"/>
          <ac:cxnSpMkLst>
            <pc:docMk/>
            <pc:sldMk cId="580835950" sldId="966"/>
            <ac:cxnSpMk id="144" creationId="{AF7AD274-F26C-AE28-A75B-E123D071ED3F}"/>
          </ac:cxnSpMkLst>
        </pc:cxnChg>
        <pc:cxnChg chg="mod">
          <ac:chgData name="Phillip Kaufman" userId="c001b2a046940d7c" providerId="LiveId" clId="{5CB25B10-5B1C-4017-B167-ED3104435743}" dt="2024-05-21T04:22:51.066" v="5253"/>
          <ac:cxnSpMkLst>
            <pc:docMk/>
            <pc:sldMk cId="580835950" sldId="966"/>
            <ac:cxnSpMk id="145" creationId="{0D4BDB1C-124D-F674-E3AF-3006CACC14BF}"/>
          </ac:cxnSpMkLst>
        </pc:cxnChg>
        <pc:cxnChg chg="mod">
          <ac:chgData name="Phillip Kaufman" userId="c001b2a046940d7c" providerId="LiveId" clId="{5CB25B10-5B1C-4017-B167-ED3104435743}" dt="2024-05-20T00:23:48.998" v="3396"/>
          <ac:cxnSpMkLst>
            <pc:docMk/>
            <pc:sldMk cId="580835950" sldId="966"/>
            <ac:cxnSpMk id="145" creationId="{7EE6A60F-51B4-63F2-06A3-419301522401}"/>
          </ac:cxnSpMkLst>
        </pc:cxnChg>
        <pc:cxnChg chg="mod">
          <ac:chgData name="Phillip Kaufman" userId="c001b2a046940d7c" providerId="LiveId" clId="{5CB25B10-5B1C-4017-B167-ED3104435743}" dt="2024-06-04T06:58:07.307" v="13774" actId="165"/>
          <ac:cxnSpMkLst>
            <pc:docMk/>
            <pc:sldMk cId="580835950" sldId="966"/>
            <ac:cxnSpMk id="145" creationId="{AD541540-392A-2A18-EE49-C54D92B47000}"/>
          </ac:cxnSpMkLst>
        </pc:cxnChg>
        <pc:cxnChg chg="mod">
          <ac:chgData name="Phillip Kaufman" userId="c001b2a046940d7c" providerId="LiveId" clId="{5CB25B10-5B1C-4017-B167-ED3104435743}" dt="2024-06-04T06:58:07.307" v="13774" actId="165"/>
          <ac:cxnSpMkLst>
            <pc:docMk/>
            <pc:sldMk cId="580835950" sldId="966"/>
            <ac:cxnSpMk id="146" creationId="{0CC2AA51-EA40-4F24-95FA-0287BC5477BF}"/>
          </ac:cxnSpMkLst>
        </pc:cxnChg>
        <pc:cxnChg chg="mod">
          <ac:chgData name="Phillip Kaufman" userId="c001b2a046940d7c" providerId="LiveId" clId="{5CB25B10-5B1C-4017-B167-ED3104435743}" dt="2024-05-21T04:22:51.066" v="5253"/>
          <ac:cxnSpMkLst>
            <pc:docMk/>
            <pc:sldMk cId="580835950" sldId="966"/>
            <ac:cxnSpMk id="146" creationId="{0F346D2D-A132-C04D-6405-77B45F7D5902}"/>
          </ac:cxnSpMkLst>
        </pc:cxnChg>
        <pc:cxnChg chg="mod">
          <ac:chgData name="Phillip Kaufman" userId="c001b2a046940d7c" providerId="LiveId" clId="{5CB25B10-5B1C-4017-B167-ED3104435743}" dt="2024-05-20T00:23:48.998" v="3396"/>
          <ac:cxnSpMkLst>
            <pc:docMk/>
            <pc:sldMk cId="580835950" sldId="966"/>
            <ac:cxnSpMk id="146" creationId="{4A4E7497-8F8F-91A2-EA15-9372AA15C065}"/>
          </ac:cxnSpMkLst>
        </pc:cxnChg>
        <pc:cxnChg chg="mod">
          <ac:chgData name="Phillip Kaufman" userId="c001b2a046940d7c" providerId="LiveId" clId="{5CB25B10-5B1C-4017-B167-ED3104435743}" dt="2024-05-21T04:22:51.066" v="5253"/>
          <ac:cxnSpMkLst>
            <pc:docMk/>
            <pc:sldMk cId="580835950" sldId="966"/>
            <ac:cxnSpMk id="147" creationId="{56F148EE-7A60-0B0B-9C7D-FF8DE8AAFA6E}"/>
          </ac:cxnSpMkLst>
        </pc:cxnChg>
        <pc:cxnChg chg="mod">
          <ac:chgData name="Phillip Kaufman" userId="c001b2a046940d7c" providerId="LiveId" clId="{5CB25B10-5B1C-4017-B167-ED3104435743}" dt="2024-05-20T00:23:48.998" v="3396"/>
          <ac:cxnSpMkLst>
            <pc:docMk/>
            <pc:sldMk cId="580835950" sldId="966"/>
            <ac:cxnSpMk id="147" creationId="{B7A76032-E0BE-CF2D-F544-2BAAA5F9678E}"/>
          </ac:cxnSpMkLst>
        </pc:cxnChg>
        <pc:cxnChg chg="mod">
          <ac:chgData name="Phillip Kaufman" userId="c001b2a046940d7c" providerId="LiveId" clId="{5CB25B10-5B1C-4017-B167-ED3104435743}" dt="2024-05-21T04:22:51.066" v="5253"/>
          <ac:cxnSpMkLst>
            <pc:docMk/>
            <pc:sldMk cId="580835950" sldId="966"/>
            <ac:cxnSpMk id="148" creationId="{C218FEB0-8676-6976-FCBA-DBFCB1BC1D31}"/>
          </ac:cxnSpMkLst>
        </pc:cxnChg>
        <pc:cxnChg chg="mod">
          <ac:chgData name="Phillip Kaufman" userId="c001b2a046940d7c" providerId="LiveId" clId="{5CB25B10-5B1C-4017-B167-ED3104435743}" dt="2024-05-21T04:22:51.066" v="5253"/>
          <ac:cxnSpMkLst>
            <pc:docMk/>
            <pc:sldMk cId="580835950" sldId="966"/>
            <ac:cxnSpMk id="149" creationId="{B439EC88-A68D-073D-E1B7-DF03C43DA5AC}"/>
          </ac:cxnSpMkLst>
        </pc:cxnChg>
        <pc:cxnChg chg="mod">
          <ac:chgData name="Phillip Kaufman" userId="c001b2a046940d7c" providerId="LiveId" clId="{5CB25B10-5B1C-4017-B167-ED3104435743}" dt="2024-05-21T04:22:51.066" v="5253"/>
          <ac:cxnSpMkLst>
            <pc:docMk/>
            <pc:sldMk cId="580835950" sldId="966"/>
            <ac:cxnSpMk id="150" creationId="{7A2E0069-6BB1-79F4-91BD-306105108EDF}"/>
          </ac:cxnSpMkLst>
        </pc:cxnChg>
        <pc:cxnChg chg="mod">
          <ac:chgData name="Phillip Kaufman" userId="c001b2a046940d7c" providerId="LiveId" clId="{5CB25B10-5B1C-4017-B167-ED3104435743}" dt="2024-05-21T04:22:51.066" v="5253"/>
          <ac:cxnSpMkLst>
            <pc:docMk/>
            <pc:sldMk cId="580835950" sldId="966"/>
            <ac:cxnSpMk id="151" creationId="{6698CC11-DF6C-819A-8ED4-A8FF9D0039B6}"/>
          </ac:cxnSpMkLst>
        </pc:cxnChg>
        <pc:cxnChg chg="mod">
          <ac:chgData name="Phillip Kaufman" userId="c001b2a046940d7c" providerId="LiveId" clId="{5CB25B10-5B1C-4017-B167-ED3104435743}" dt="2024-05-20T00:23:48.998" v="3396"/>
          <ac:cxnSpMkLst>
            <pc:docMk/>
            <pc:sldMk cId="580835950" sldId="966"/>
            <ac:cxnSpMk id="151" creationId="{D757356C-B093-6792-E3A9-E6A08A87808E}"/>
          </ac:cxnSpMkLst>
        </pc:cxnChg>
        <pc:cxnChg chg="mod">
          <ac:chgData name="Phillip Kaufman" userId="c001b2a046940d7c" providerId="LiveId" clId="{5CB25B10-5B1C-4017-B167-ED3104435743}" dt="2024-05-20T00:23:48.998" v="3396"/>
          <ac:cxnSpMkLst>
            <pc:docMk/>
            <pc:sldMk cId="580835950" sldId="966"/>
            <ac:cxnSpMk id="152" creationId="{AD564943-BBB1-30AD-38E8-8B90353EBE92}"/>
          </ac:cxnSpMkLst>
        </pc:cxnChg>
        <pc:cxnChg chg="mod">
          <ac:chgData name="Phillip Kaufman" userId="c001b2a046940d7c" providerId="LiveId" clId="{5CB25B10-5B1C-4017-B167-ED3104435743}" dt="2024-05-21T04:22:51.066" v="5253"/>
          <ac:cxnSpMkLst>
            <pc:docMk/>
            <pc:sldMk cId="580835950" sldId="966"/>
            <ac:cxnSpMk id="152" creationId="{AE67100A-9B04-B2DB-2BC9-066F7E3C7305}"/>
          </ac:cxnSpMkLst>
        </pc:cxnChg>
        <pc:cxnChg chg="mod">
          <ac:chgData name="Phillip Kaufman" userId="c001b2a046940d7c" providerId="LiveId" clId="{5CB25B10-5B1C-4017-B167-ED3104435743}" dt="2024-05-21T04:22:51.066" v="5253"/>
          <ac:cxnSpMkLst>
            <pc:docMk/>
            <pc:sldMk cId="580835950" sldId="966"/>
            <ac:cxnSpMk id="153" creationId="{06B563DD-5A59-5016-5229-23E1812953E3}"/>
          </ac:cxnSpMkLst>
        </pc:cxnChg>
        <pc:cxnChg chg="mod">
          <ac:chgData name="Phillip Kaufman" userId="c001b2a046940d7c" providerId="LiveId" clId="{5CB25B10-5B1C-4017-B167-ED3104435743}" dt="2024-06-04T06:58:07.307" v="13774" actId="165"/>
          <ac:cxnSpMkLst>
            <pc:docMk/>
            <pc:sldMk cId="580835950" sldId="966"/>
            <ac:cxnSpMk id="153" creationId="{5C17347D-38A0-90A9-B09B-1213181F72F5}"/>
          </ac:cxnSpMkLst>
        </pc:cxnChg>
        <pc:cxnChg chg="mod">
          <ac:chgData name="Phillip Kaufman" userId="c001b2a046940d7c" providerId="LiveId" clId="{5CB25B10-5B1C-4017-B167-ED3104435743}" dt="2024-06-03T00:57:16.800" v="13098" actId="478"/>
          <ac:cxnSpMkLst>
            <pc:docMk/>
            <pc:sldMk cId="580835950" sldId="966"/>
            <ac:cxnSpMk id="154" creationId="{9F94B97B-0BEA-1E74-22AB-65E150816436}"/>
          </ac:cxnSpMkLst>
        </pc:cxnChg>
        <pc:cxnChg chg="mod">
          <ac:chgData name="Phillip Kaufman" userId="c001b2a046940d7c" providerId="LiveId" clId="{5CB25B10-5B1C-4017-B167-ED3104435743}" dt="2024-06-04T06:58:07.307" v="13774" actId="165"/>
          <ac:cxnSpMkLst>
            <pc:docMk/>
            <pc:sldMk cId="580835950" sldId="966"/>
            <ac:cxnSpMk id="154" creationId="{C77A8716-CCAF-ABB2-B4A7-0DC237AC0162}"/>
          </ac:cxnSpMkLst>
        </pc:cxnChg>
        <pc:cxnChg chg="mod">
          <ac:chgData name="Phillip Kaufman" userId="c001b2a046940d7c" providerId="LiveId" clId="{5CB25B10-5B1C-4017-B167-ED3104435743}" dt="2024-05-21T04:22:51.066" v="5253"/>
          <ac:cxnSpMkLst>
            <pc:docMk/>
            <pc:sldMk cId="580835950" sldId="966"/>
            <ac:cxnSpMk id="154" creationId="{DD187D71-85F9-C804-DDF9-81231E77AB00}"/>
          </ac:cxnSpMkLst>
        </pc:cxnChg>
        <pc:cxnChg chg="mod">
          <ac:chgData name="Phillip Kaufman" userId="c001b2a046940d7c" providerId="LiveId" clId="{5CB25B10-5B1C-4017-B167-ED3104435743}" dt="2024-06-03T00:57:16.800" v="13098" actId="478"/>
          <ac:cxnSpMkLst>
            <pc:docMk/>
            <pc:sldMk cId="580835950" sldId="966"/>
            <ac:cxnSpMk id="155" creationId="{0028D2EE-0A93-2167-569D-1581B14F37FF}"/>
          </ac:cxnSpMkLst>
        </pc:cxnChg>
        <pc:cxnChg chg="mod">
          <ac:chgData name="Phillip Kaufman" userId="c001b2a046940d7c" providerId="LiveId" clId="{5CB25B10-5B1C-4017-B167-ED3104435743}" dt="2024-05-21T04:22:51.066" v="5253"/>
          <ac:cxnSpMkLst>
            <pc:docMk/>
            <pc:sldMk cId="580835950" sldId="966"/>
            <ac:cxnSpMk id="155" creationId="{72806C03-21A7-DD9F-9ED0-A5FEAC8A8EBB}"/>
          </ac:cxnSpMkLst>
        </pc:cxnChg>
        <pc:cxnChg chg="mod">
          <ac:chgData name="Phillip Kaufman" userId="c001b2a046940d7c" providerId="LiveId" clId="{5CB25B10-5B1C-4017-B167-ED3104435743}" dt="2024-06-04T06:58:07.307" v="13774" actId="165"/>
          <ac:cxnSpMkLst>
            <pc:docMk/>
            <pc:sldMk cId="580835950" sldId="966"/>
            <ac:cxnSpMk id="156" creationId="{3992DCDD-5D5F-D318-A219-E4F67F466A86}"/>
          </ac:cxnSpMkLst>
        </pc:cxnChg>
        <pc:cxnChg chg="mod">
          <ac:chgData name="Phillip Kaufman" userId="c001b2a046940d7c" providerId="LiveId" clId="{5CB25B10-5B1C-4017-B167-ED3104435743}" dt="2024-05-21T04:22:51.066" v="5253"/>
          <ac:cxnSpMkLst>
            <pc:docMk/>
            <pc:sldMk cId="580835950" sldId="966"/>
            <ac:cxnSpMk id="156" creationId="{C498AFD8-AACC-B137-07A0-F6C94D2BF773}"/>
          </ac:cxnSpMkLst>
        </pc:cxnChg>
        <pc:cxnChg chg="mod">
          <ac:chgData name="Phillip Kaufman" userId="c001b2a046940d7c" providerId="LiveId" clId="{5CB25B10-5B1C-4017-B167-ED3104435743}" dt="2024-06-04T06:58:07.307" v="13774" actId="165"/>
          <ac:cxnSpMkLst>
            <pc:docMk/>
            <pc:sldMk cId="580835950" sldId="966"/>
            <ac:cxnSpMk id="157" creationId="{53E6E10D-920A-BBA0-0709-7D0DCAE4DC7B}"/>
          </ac:cxnSpMkLst>
        </pc:cxnChg>
        <pc:cxnChg chg="mod">
          <ac:chgData name="Phillip Kaufman" userId="c001b2a046940d7c" providerId="LiveId" clId="{5CB25B10-5B1C-4017-B167-ED3104435743}" dt="2024-05-21T04:22:51.066" v="5253"/>
          <ac:cxnSpMkLst>
            <pc:docMk/>
            <pc:sldMk cId="580835950" sldId="966"/>
            <ac:cxnSpMk id="157" creationId="{6F742AA2-3565-A92A-155F-4C8141879107}"/>
          </ac:cxnSpMkLst>
        </pc:cxnChg>
        <pc:cxnChg chg="mod">
          <ac:chgData name="Phillip Kaufman" userId="c001b2a046940d7c" providerId="LiveId" clId="{5CB25B10-5B1C-4017-B167-ED3104435743}" dt="2024-06-04T06:58:07.307" v="13774" actId="165"/>
          <ac:cxnSpMkLst>
            <pc:docMk/>
            <pc:sldMk cId="580835950" sldId="966"/>
            <ac:cxnSpMk id="158" creationId="{A77C6B23-D3D4-4090-E81B-4AE47F0524DE}"/>
          </ac:cxnSpMkLst>
        </pc:cxnChg>
        <pc:cxnChg chg="mod">
          <ac:chgData name="Phillip Kaufman" userId="c001b2a046940d7c" providerId="LiveId" clId="{5CB25B10-5B1C-4017-B167-ED3104435743}" dt="2024-05-21T04:22:51.066" v="5253"/>
          <ac:cxnSpMkLst>
            <pc:docMk/>
            <pc:sldMk cId="580835950" sldId="966"/>
            <ac:cxnSpMk id="158" creationId="{D56D5ADF-057E-3971-6C58-322913249290}"/>
          </ac:cxnSpMkLst>
        </pc:cxnChg>
        <pc:cxnChg chg="mod">
          <ac:chgData name="Phillip Kaufman" userId="c001b2a046940d7c" providerId="LiveId" clId="{5CB25B10-5B1C-4017-B167-ED3104435743}" dt="2024-05-21T01:34:45.870" v="4159" actId="478"/>
          <ac:cxnSpMkLst>
            <pc:docMk/>
            <pc:sldMk cId="580835950" sldId="966"/>
            <ac:cxnSpMk id="159" creationId="{063329FC-4E2E-CBE0-C19A-3BCAF62128B3}"/>
          </ac:cxnSpMkLst>
        </pc:cxnChg>
        <pc:cxnChg chg="mod">
          <ac:chgData name="Phillip Kaufman" userId="c001b2a046940d7c" providerId="LiveId" clId="{5CB25B10-5B1C-4017-B167-ED3104435743}" dt="2024-05-21T04:22:51.066" v="5253"/>
          <ac:cxnSpMkLst>
            <pc:docMk/>
            <pc:sldMk cId="580835950" sldId="966"/>
            <ac:cxnSpMk id="159" creationId="{A19F38DB-86D3-1CC4-4897-FF5FAA012009}"/>
          </ac:cxnSpMkLst>
        </pc:cxnChg>
        <pc:cxnChg chg="mod">
          <ac:chgData name="Phillip Kaufman" userId="c001b2a046940d7c" providerId="LiveId" clId="{5CB25B10-5B1C-4017-B167-ED3104435743}" dt="2024-06-04T06:58:07.307" v="13774" actId="165"/>
          <ac:cxnSpMkLst>
            <pc:docMk/>
            <pc:sldMk cId="580835950" sldId="966"/>
            <ac:cxnSpMk id="159" creationId="{D6241E01-0761-A6F8-BF9E-9F13BB38E5C9}"/>
          </ac:cxnSpMkLst>
        </pc:cxnChg>
        <pc:cxnChg chg="mod">
          <ac:chgData name="Phillip Kaufman" userId="c001b2a046940d7c" providerId="LiveId" clId="{5CB25B10-5B1C-4017-B167-ED3104435743}" dt="2024-05-21T01:34:45.870" v="4159" actId="478"/>
          <ac:cxnSpMkLst>
            <pc:docMk/>
            <pc:sldMk cId="580835950" sldId="966"/>
            <ac:cxnSpMk id="160" creationId="{442CBB6A-595D-28F8-042F-FA0274C5CF80}"/>
          </ac:cxnSpMkLst>
        </pc:cxnChg>
        <pc:cxnChg chg="mod">
          <ac:chgData name="Phillip Kaufman" userId="c001b2a046940d7c" providerId="LiveId" clId="{5CB25B10-5B1C-4017-B167-ED3104435743}" dt="2024-05-21T04:22:51.066" v="5253"/>
          <ac:cxnSpMkLst>
            <pc:docMk/>
            <pc:sldMk cId="580835950" sldId="966"/>
            <ac:cxnSpMk id="160" creationId="{E7BE9654-9B64-4BEF-AE4D-F42D587631F9}"/>
          </ac:cxnSpMkLst>
        </pc:cxnChg>
        <pc:cxnChg chg="mod">
          <ac:chgData name="Phillip Kaufman" userId="c001b2a046940d7c" providerId="LiveId" clId="{5CB25B10-5B1C-4017-B167-ED3104435743}" dt="2024-06-04T06:58:07.307" v="13774" actId="165"/>
          <ac:cxnSpMkLst>
            <pc:docMk/>
            <pc:sldMk cId="580835950" sldId="966"/>
            <ac:cxnSpMk id="160" creationId="{EFE4552F-A5EA-3736-B354-F295025D29A3}"/>
          </ac:cxnSpMkLst>
        </pc:cxnChg>
        <pc:cxnChg chg="mod">
          <ac:chgData name="Phillip Kaufman" userId="c001b2a046940d7c" providerId="LiveId" clId="{5CB25B10-5B1C-4017-B167-ED3104435743}" dt="2024-05-21T04:22:51.066" v="5253"/>
          <ac:cxnSpMkLst>
            <pc:docMk/>
            <pc:sldMk cId="580835950" sldId="966"/>
            <ac:cxnSpMk id="161" creationId="{5AD720D8-7B9C-1F08-31A8-FC37914C14CD}"/>
          </ac:cxnSpMkLst>
        </pc:cxnChg>
        <pc:cxnChg chg="mod">
          <ac:chgData name="Phillip Kaufman" userId="c001b2a046940d7c" providerId="LiveId" clId="{5CB25B10-5B1C-4017-B167-ED3104435743}" dt="2024-06-04T06:58:07.307" v="13774" actId="165"/>
          <ac:cxnSpMkLst>
            <pc:docMk/>
            <pc:sldMk cId="580835950" sldId="966"/>
            <ac:cxnSpMk id="161" creationId="{88CCABA3-7658-1774-2303-076D68429811}"/>
          </ac:cxnSpMkLst>
        </pc:cxnChg>
        <pc:cxnChg chg="mod">
          <ac:chgData name="Phillip Kaufman" userId="c001b2a046940d7c" providerId="LiveId" clId="{5CB25B10-5B1C-4017-B167-ED3104435743}" dt="2024-06-04T06:58:07.307" v="13774" actId="165"/>
          <ac:cxnSpMkLst>
            <pc:docMk/>
            <pc:sldMk cId="580835950" sldId="966"/>
            <ac:cxnSpMk id="162" creationId="{1AAF1642-C689-BC37-7C5C-E3998C05A2C6}"/>
          </ac:cxnSpMkLst>
        </pc:cxnChg>
        <pc:cxnChg chg="mod">
          <ac:chgData name="Phillip Kaufman" userId="c001b2a046940d7c" providerId="LiveId" clId="{5CB25B10-5B1C-4017-B167-ED3104435743}" dt="2024-06-03T00:57:16.800" v="13098" actId="478"/>
          <ac:cxnSpMkLst>
            <pc:docMk/>
            <pc:sldMk cId="580835950" sldId="966"/>
            <ac:cxnSpMk id="162" creationId="{3C426DBF-9DE7-CB43-0D6E-33C11F7E79B4}"/>
          </ac:cxnSpMkLst>
        </pc:cxnChg>
        <pc:cxnChg chg="mod">
          <ac:chgData name="Phillip Kaufman" userId="c001b2a046940d7c" providerId="LiveId" clId="{5CB25B10-5B1C-4017-B167-ED3104435743}" dt="2024-05-21T04:22:51.066" v="5253"/>
          <ac:cxnSpMkLst>
            <pc:docMk/>
            <pc:sldMk cId="580835950" sldId="966"/>
            <ac:cxnSpMk id="162" creationId="{C8DB0404-70BB-BEB7-AA66-5462E3D2FBD1}"/>
          </ac:cxnSpMkLst>
        </pc:cxnChg>
        <pc:cxnChg chg="mod">
          <ac:chgData name="Phillip Kaufman" userId="c001b2a046940d7c" providerId="LiveId" clId="{5CB25B10-5B1C-4017-B167-ED3104435743}" dt="2024-06-03T00:57:16.800" v="13098" actId="478"/>
          <ac:cxnSpMkLst>
            <pc:docMk/>
            <pc:sldMk cId="580835950" sldId="966"/>
            <ac:cxnSpMk id="163" creationId="{49E85A2E-A584-CAD2-02B4-2BFEB9B79D8F}"/>
          </ac:cxnSpMkLst>
        </pc:cxnChg>
        <pc:cxnChg chg="mod">
          <ac:chgData name="Phillip Kaufman" userId="c001b2a046940d7c" providerId="LiveId" clId="{5CB25B10-5B1C-4017-B167-ED3104435743}" dt="2024-06-04T06:58:07.307" v="13774" actId="165"/>
          <ac:cxnSpMkLst>
            <pc:docMk/>
            <pc:sldMk cId="580835950" sldId="966"/>
            <ac:cxnSpMk id="163" creationId="{54E5ADA6-44D5-43ED-325A-0F5C925CBEEF}"/>
          </ac:cxnSpMkLst>
        </pc:cxnChg>
        <pc:cxnChg chg="mod">
          <ac:chgData name="Phillip Kaufman" userId="c001b2a046940d7c" providerId="LiveId" clId="{5CB25B10-5B1C-4017-B167-ED3104435743}" dt="2024-05-21T04:22:51.066" v="5253"/>
          <ac:cxnSpMkLst>
            <pc:docMk/>
            <pc:sldMk cId="580835950" sldId="966"/>
            <ac:cxnSpMk id="163" creationId="{667C12D5-8C74-074A-E3BE-343109C5EDCF}"/>
          </ac:cxnSpMkLst>
        </pc:cxnChg>
        <pc:cxnChg chg="mod">
          <ac:chgData name="Phillip Kaufman" userId="c001b2a046940d7c" providerId="LiveId" clId="{5CB25B10-5B1C-4017-B167-ED3104435743}" dt="2024-06-04T06:58:07.307" v="13774" actId="165"/>
          <ac:cxnSpMkLst>
            <pc:docMk/>
            <pc:sldMk cId="580835950" sldId="966"/>
            <ac:cxnSpMk id="164" creationId="{AD46FB2D-6375-6504-A4F4-A8B3031F63D0}"/>
          </ac:cxnSpMkLst>
        </pc:cxnChg>
        <pc:cxnChg chg="mod">
          <ac:chgData name="Phillip Kaufman" userId="c001b2a046940d7c" providerId="LiveId" clId="{5CB25B10-5B1C-4017-B167-ED3104435743}" dt="2024-06-04T06:58:07.307" v="13774" actId="165"/>
          <ac:cxnSpMkLst>
            <pc:docMk/>
            <pc:sldMk cId="580835950" sldId="966"/>
            <ac:cxnSpMk id="165" creationId="{93A5D12E-C843-4EE3-2A99-A0274332BA85}"/>
          </ac:cxnSpMkLst>
        </pc:cxnChg>
        <pc:cxnChg chg="mod">
          <ac:chgData name="Phillip Kaufman" userId="c001b2a046940d7c" providerId="LiveId" clId="{5CB25B10-5B1C-4017-B167-ED3104435743}" dt="2024-06-04T06:58:07.307" v="13774" actId="165"/>
          <ac:cxnSpMkLst>
            <pc:docMk/>
            <pc:sldMk cId="580835950" sldId="966"/>
            <ac:cxnSpMk id="166" creationId="{6210BEE2-CFE0-3120-CB47-14254C58181D}"/>
          </ac:cxnSpMkLst>
        </pc:cxnChg>
        <pc:cxnChg chg="mod">
          <ac:chgData name="Phillip Kaufman" userId="c001b2a046940d7c" providerId="LiveId" clId="{5CB25B10-5B1C-4017-B167-ED3104435743}" dt="2024-06-04T06:58:07.307" v="13774" actId="165"/>
          <ac:cxnSpMkLst>
            <pc:docMk/>
            <pc:sldMk cId="580835950" sldId="966"/>
            <ac:cxnSpMk id="167" creationId="{949D5B28-8998-CC35-53ED-727ECEEF4B49}"/>
          </ac:cxnSpMkLst>
        </pc:cxnChg>
        <pc:cxnChg chg="mod">
          <ac:chgData name="Phillip Kaufman" userId="c001b2a046940d7c" providerId="LiveId" clId="{5CB25B10-5B1C-4017-B167-ED3104435743}" dt="2024-05-21T04:22:51.066" v="5253"/>
          <ac:cxnSpMkLst>
            <pc:docMk/>
            <pc:sldMk cId="580835950" sldId="966"/>
            <ac:cxnSpMk id="167" creationId="{AAD54F13-2676-75A7-0EA7-33F5AA449667}"/>
          </ac:cxnSpMkLst>
        </pc:cxnChg>
        <pc:cxnChg chg="mod">
          <ac:chgData name="Phillip Kaufman" userId="c001b2a046940d7c" providerId="LiveId" clId="{5CB25B10-5B1C-4017-B167-ED3104435743}" dt="2024-06-04T06:58:07.307" v="13774" actId="165"/>
          <ac:cxnSpMkLst>
            <pc:docMk/>
            <pc:sldMk cId="580835950" sldId="966"/>
            <ac:cxnSpMk id="168" creationId="{2EE5882C-4E09-56B7-94C0-7E80FBE24D47}"/>
          </ac:cxnSpMkLst>
        </pc:cxnChg>
        <pc:cxnChg chg="mod">
          <ac:chgData name="Phillip Kaufman" userId="c001b2a046940d7c" providerId="LiveId" clId="{5CB25B10-5B1C-4017-B167-ED3104435743}" dt="2024-05-21T01:34:45.870" v="4159" actId="478"/>
          <ac:cxnSpMkLst>
            <pc:docMk/>
            <pc:sldMk cId="580835950" sldId="966"/>
            <ac:cxnSpMk id="168" creationId="{5728EAAE-13DE-F98B-414C-69E9EE3461B9}"/>
          </ac:cxnSpMkLst>
        </pc:cxnChg>
        <pc:cxnChg chg="mod">
          <ac:chgData name="Phillip Kaufman" userId="c001b2a046940d7c" providerId="LiveId" clId="{5CB25B10-5B1C-4017-B167-ED3104435743}" dt="2024-05-27T07:28:17.696" v="8602"/>
          <ac:cxnSpMkLst>
            <pc:docMk/>
            <pc:sldMk cId="580835950" sldId="966"/>
            <ac:cxnSpMk id="168" creationId="{83FBDF68-3B42-FDA4-76E0-21BD8B6137EA}"/>
          </ac:cxnSpMkLst>
        </pc:cxnChg>
        <pc:cxnChg chg="mod">
          <ac:chgData name="Phillip Kaufman" userId="c001b2a046940d7c" providerId="LiveId" clId="{5CB25B10-5B1C-4017-B167-ED3104435743}" dt="2024-05-21T04:22:51.066" v="5253"/>
          <ac:cxnSpMkLst>
            <pc:docMk/>
            <pc:sldMk cId="580835950" sldId="966"/>
            <ac:cxnSpMk id="168" creationId="{EAE4BFBA-F1F2-C233-C670-6F1555B4C93D}"/>
          </ac:cxnSpMkLst>
        </pc:cxnChg>
        <pc:cxnChg chg="mod">
          <ac:chgData name="Phillip Kaufman" userId="c001b2a046940d7c" providerId="LiveId" clId="{5CB25B10-5B1C-4017-B167-ED3104435743}" dt="2024-06-04T06:58:07.307" v="13774" actId="165"/>
          <ac:cxnSpMkLst>
            <pc:docMk/>
            <pc:sldMk cId="580835950" sldId="966"/>
            <ac:cxnSpMk id="169" creationId="{DA67EF63-7958-F382-6CAB-8D7D20540596}"/>
          </ac:cxnSpMkLst>
        </pc:cxnChg>
        <pc:cxnChg chg="mod">
          <ac:chgData name="Phillip Kaufman" userId="c001b2a046940d7c" providerId="LiveId" clId="{5CB25B10-5B1C-4017-B167-ED3104435743}" dt="2024-05-21T01:34:45.870" v="4159" actId="478"/>
          <ac:cxnSpMkLst>
            <pc:docMk/>
            <pc:sldMk cId="580835950" sldId="966"/>
            <ac:cxnSpMk id="169" creationId="{F6B3F758-78EB-1F17-30BD-5EAA9FDC3649}"/>
          </ac:cxnSpMkLst>
        </pc:cxnChg>
        <pc:cxnChg chg="mod">
          <ac:chgData name="Phillip Kaufman" userId="c001b2a046940d7c" providerId="LiveId" clId="{5CB25B10-5B1C-4017-B167-ED3104435743}" dt="2024-06-04T06:58:07.307" v="13774" actId="165"/>
          <ac:cxnSpMkLst>
            <pc:docMk/>
            <pc:sldMk cId="580835950" sldId="966"/>
            <ac:cxnSpMk id="170" creationId="{376AEAC8-A14B-0822-30A2-B2B2D6978DAA}"/>
          </ac:cxnSpMkLst>
        </pc:cxnChg>
        <pc:cxnChg chg="mod">
          <ac:chgData name="Phillip Kaufman" userId="c001b2a046940d7c" providerId="LiveId" clId="{5CB25B10-5B1C-4017-B167-ED3104435743}" dt="2024-06-04T06:58:07.307" v="13774" actId="165"/>
          <ac:cxnSpMkLst>
            <pc:docMk/>
            <pc:sldMk cId="580835950" sldId="966"/>
            <ac:cxnSpMk id="171" creationId="{599CE9CD-8472-FA1F-0297-01865A054900}"/>
          </ac:cxnSpMkLst>
        </pc:cxnChg>
        <pc:cxnChg chg="mod">
          <ac:chgData name="Phillip Kaufman" userId="c001b2a046940d7c" providerId="LiveId" clId="{5CB25B10-5B1C-4017-B167-ED3104435743}" dt="2024-06-04T06:58:07.307" v="13774" actId="165"/>
          <ac:cxnSpMkLst>
            <pc:docMk/>
            <pc:sldMk cId="580835950" sldId="966"/>
            <ac:cxnSpMk id="172" creationId="{C80A19B1-3E23-9B8D-00B2-AFD2E0282173}"/>
          </ac:cxnSpMkLst>
        </pc:cxnChg>
        <pc:cxnChg chg="mod">
          <ac:chgData name="Phillip Kaufman" userId="c001b2a046940d7c" providerId="LiveId" clId="{5CB25B10-5B1C-4017-B167-ED3104435743}" dt="2024-06-04T06:58:07.307" v="13774" actId="165"/>
          <ac:cxnSpMkLst>
            <pc:docMk/>
            <pc:sldMk cId="580835950" sldId="966"/>
            <ac:cxnSpMk id="173" creationId="{D6E7627B-443F-BEB9-4288-7C214B4DDC26}"/>
          </ac:cxnSpMkLst>
        </pc:cxnChg>
        <pc:cxnChg chg="mod">
          <ac:chgData name="Phillip Kaufman" userId="c001b2a046940d7c" providerId="LiveId" clId="{5CB25B10-5B1C-4017-B167-ED3104435743}" dt="2024-06-04T06:58:07.307" v="13774" actId="165"/>
          <ac:cxnSpMkLst>
            <pc:docMk/>
            <pc:sldMk cId="580835950" sldId="966"/>
            <ac:cxnSpMk id="174" creationId="{CA75D8BE-828A-85B5-E401-A18337A207CC}"/>
          </ac:cxnSpMkLst>
        </pc:cxnChg>
        <pc:cxnChg chg="mod">
          <ac:chgData name="Phillip Kaufman" userId="c001b2a046940d7c" providerId="LiveId" clId="{5CB25B10-5B1C-4017-B167-ED3104435743}" dt="2024-06-04T06:58:07.307" v="13774" actId="165"/>
          <ac:cxnSpMkLst>
            <pc:docMk/>
            <pc:sldMk cId="580835950" sldId="966"/>
            <ac:cxnSpMk id="175" creationId="{4ED29D11-1E66-E021-65F0-3626450866F9}"/>
          </ac:cxnSpMkLst>
        </pc:cxnChg>
        <pc:cxnChg chg="mod">
          <ac:chgData name="Phillip Kaufman" userId="c001b2a046940d7c" providerId="LiveId" clId="{5CB25B10-5B1C-4017-B167-ED3104435743}" dt="2024-06-04T06:58:07.307" v="13774" actId="165"/>
          <ac:cxnSpMkLst>
            <pc:docMk/>
            <pc:sldMk cId="580835950" sldId="966"/>
            <ac:cxnSpMk id="176" creationId="{9E8297C1-0C65-8373-EBAA-F92816A7EDB2}"/>
          </ac:cxnSpMkLst>
        </pc:cxnChg>
        <pc:cxnChg chg="mod">
          <ac:chgData name="Phillip Kaufman" userId="c001b2a046940d7c" providerId="LiveId" clId="{5CB25B10-5B1C-4017-B167-ED3104435743}" dt="2024-06-04T06:58:07.307" v="13774" actId="165"/>
          <ac:cxnSpMkLst>
            <pc:docMk/>
            <pc:sldMk cId="580835950" sldId="966"/>
            <ac:cxnSpMk id="177" creationId="{4BA2C526-0BAE-6E56-AC95-6EB406CE7AB0}"/>
          </ac:cxnSpMkLst>
        </pc:cxnChg>
        <pc:cxnChg chg="mod">
          <ac:chgData name="Phillip Kaufman" userId="c001b2a046940d7c" providerId="LiveId" clId="{5CB25B10-5B1C-4017-B167-ED3104435743}" dt="2024-06-04T06:58:07.307" v="13774" actId="165"/>
          <ac:cxnSpMkLst>
            <pc:docMk/>
            <pc:sldMk cId="580835950" sldId="966"/>
            <ac:cxnSpMk id="178" creationId="{536C9B2D-7857-14CD-6C65-C318317C7456}"/>
          </ac:cxnSpMkLst>
        </pc:cxnChg>
        <pc:cxnChg chg="mod">
          <ac:chgData name="Phillip Kaufman" userId="c001b2a046940d7c" providerId="LiveId" clId="{5CB25B10-5B1C-4017-B167-ED3104435743}" dt="2024-05-27T07:23:37.548" v="8556" actId="478"/>
          <ac:cxnSpMkLst>
            <pc:docMk/>
            <pc:sldMk cId="580835950" sldId="966"/>
            <ac:cxnSpMk id="178" creationId="{CFD198D3-4626-7711-4883-543EDEACB2B0}"/>
          </ac:cxnSpMkLst>
        </pc:cxnChg>
        <pc:cxnChg chg="mod">
          <ac:chgData name="Phillip Kaufman" userId="c001b2a046940d7c" providerId="LiveId" clId="{5CB25B10-5B1C-4017-B167-ED3104435743}" dt="2024-06-04T06:58:07.307" v="13774" actId="165"/>
          <ac:cxnSpMkLst>
            <pc:docMk/>
            <pc:sldMk cId="580835950" sldId="966"/>
            <ac:cxnSpMk id="179" creationId="{75938AF7-323A-0921-ED92-DC2CE44A8F54}"/>
          </ac:cxnSpMkLst>
        </pc:cxnChg>
        <pc:cxnChg chg="mod">
          <ac:chgData name="Phillip Kaufman" userId="c001b2a046940d7c" providerId="LiveId" clId="{5CB25B10-5B1C-4017-B167-ED3104435743}" dt="2024-05-27T07:23:37.548" v="8556" actId="478"/>
          <ac:cxnSpMkLst>
            <pc:docMk/>
            <pc:sldMk cId="580835950" sldId="966"/>
            <ac:cxnSpMk id="179" creationId="{EBAE9501-BA4D-182C-05B4-41721CAF29EE}"/>
          </ac:cxnSpMkLst>
        </pc:cxnChg>
        <pc:cxnChg chg="mod">
          <ac:chgData name="Phillip Kaufman" userId="c001b2a046940d7c" providerId="LiveId" clId="{5CB25B10-5B1C-4017-B167-ED3104435743}" dt="2024-06-04T06:58:07.307" v="13774" actId="165"/>
          <ac:cxnSpMkLst>
            <pc:docMk/>
            <pc:sldMk cId="580835950" sldId="966"/>
            <ac:cxnSpMk id="180" creationId="{5A4D0D54-0A61-03B7-BF26-2D9C3060F434}"/>
          </ac:cxnSpMkLst>
        </pc:cxnChg>
        <pc:cxnChg chg="mod">
          <ac:chgData name="Phillip Kaufman" userId="c001b2a046940d7c" providerId="LiveId" clId="{5CB25B10-5B1C-4017-B167-ED3104435743}" dt="2024-06-04T06:58:07.307" v="13774" actId="165"/>
          <ac:cxnSpMkLst>
            <pc:docMk/>
            <pc:sldMk cId="580835950" sldId="966"/>
            <ac:cxnSpMk id="181" creationId="{D51BB09A-D7B6-D77E-FEEE-831A3ABEDFFC}"/>
          </ac:cxnSpMkLst>
        </pc:cxnChg>
        <pc:cxnChg chg="mod">
          <ac:chgData name="Phillip Kaufman" userId="c001b2a046940d7c" providerId="LiveId" clId="{5CB25B10-5B1C-4017-B167-ED3104435743}" dt="2024-06-04T06:58:07.307" v="13774" actId="165"/>
          <ac:cxnSpMkLst>
            <pc:docMk/>
            <pc:sldMk cId="580835950" sldId="966"/>
            <ac:cxnSpMk id="182" creationId="{8BE1EBC2-54B5-6FE0-AA2D-0BEB51705EA6}"/>
          </ac:cxnSpMkLst>
        </pc:cxnChg>
        <pc:cxnChg chg="mod">
          <ac:chgData name="Phillip Kaufman" userId="c001b2a046940d7c" providerId="LiveId" clId="{5CB25B10-5B1C-4017-B167-ED3104435743}" dt="2024-06-04T06:58:07.307" v="13774" actId="165"/>
          <ac:cxnSpMkLst>
            <pc:docMk/>
            <pc:sldMk cId="580835950" sldId="966"/>
            <ac:cxnSpMk id="183" creationId="{595B9F3F-5E14-918E-E5B6-98255DA09EB5}"/>
          </ac:cxnSpMkLst>
        </pc:cxnChg>
        <pc:cxnChg chg="mod">
          <ac:chgData name="Phillip Kaufman" userId="c001b2a046940d7c" providerId="LiveId" clId="{5CB25B10-5B1C-4017-B167-ED3104435743}" dt="2024-06-04T06:58:07.307" v="13774" actId="165"/>
          <ac:cxnSpMkLst>
            <pc:docMk/>
            <pc:sldMk cId="580835950" sldId="966"/>
            <ac:cxnSpMk id="184" creationId="{198DB209-8300-1D69-EA59-AAFAE5F6491E}"/>
          </ac:cxnSpMkLst>
        </pc:cxnChg>
        <pc:cxnChg chg="mod">
          <ac:chgData name="Phillip Kaufman" userId="c001b2a046940d7c" providerId="LiveId" clId="{5CB25B10-5B1C-4017-B167-ED3104435743}" dt="2024-06-04T06:58:07.307" v="13774" actId="165"/>
          <ac:cxnSpMkLst>
            <pc:docMk/>
            <pc:sldMk cId="580835950" sldId="966"/>
            <ac:cxnSpMk id="185" creationId="{9FB71762-8ABC-A01C-CD09-E892FEBF6E91}"/>
          </ac:cxnSpMkLst>
        </pc:cxnChg>
        <pc:cxnChg chg="mod">
          <ac:chgData name="Phillip Kaufman" userId="c001b2a046940d7c" providerId="LiveId" clId="{5CB25B10-5B1C-4017-B167-ED3104435743}" dt="2024-05-27T07:23:37.548" v="8556" actId="478"/>
          <ac:cxnSpMkLst>
            <pc:docMk/>
            <pc:sldMk cId="580835950" sldId="966"/>
            <ac:cxnSpMk id="186" creationId="{4F13144D-A4C3-B2E2-46A4-5AFB07C55ED0}"/>
          </ac:cxnSpMkLst>
        </pc:cxnChg>
        <pc:cxnChg chg="mod">
          <ac:chgData name="Phillip Kaufman" userId="c001b2a046940d7c" providerId="LiveId" clId="{5CB25B10-5B1C-4017-B167-ED3104435743}" dt="2024-06-04T06:58:07.307" v="13774" actId="165"/>
          <ac:cxnSpMkLst>
            <pc:docMk/>
            <pc:sldMk cId="580835950" sldId="966"/>
            <ac:cxnSpMk id="186" creationId="{6CD586D1-8372-B74C-E2AC-CDD8DA203EF8}"/>
          </ac:cxnSpMkLst>
        </pc:cxnChg>
        <pc:cxnChg chg="mod">
          <ac:chgData name="Phillip Kaufman" userId="c001b2a046940d7c" providerId="LiveId" clId="{5CB25B10-5B1C-4017-B167-ED3104435743}" dt="2024-05-27T07:23:37.548" v="8556" actId="478"/>
          <ac:cxnSpMkLst>
            <pc:docMk/>
            <pc:sldMk cId="580835950" sldId="966"/>
            <ac:cxnSpMk id="187" creationId="{1C46665D-DC88-16AE-68F1-D877B25BA4FE}"/>
          </ac:cxnSpMkLst>
        </pc:cxnChg>
        <pc:cxnChg chg="mod">
          <ac:chgData name="Phillip Kaufman" userId="c001b2a046940d7c" providerId="LiveId" clId="{5CB25B10-5B1C-4017-B167-ED3104435743}" dt="2024-06-04T06:58:07.307" v="13774" actId="165"/>
          <ac:cxnSpMkLst>
            <pc:docMk/>
            <pc:sldMk cId="580835950" sldId="966"/>
            <ac:cxnSpMk id="187" creationId="{DEF9880A-3DD5-DA7E-2173-D38DF19CAAFA}"/>
          </ac:cxnSpMkLst>
        </pc:cxnChg>
        <pc:cxnChg chg="mod">
          <ac:chgData name="Phillip Kaufman" userId="c001b2a046940d7c" providerId="LiveId" clId="{5CB25B10-5B1C-4017-B167-ED3104435743}" dt="2024-05-27T07:19:43.743" v="8500" actId="165"/>
          <ac:cxnSpMkLst>
            <pc:docMk/>
            <pc:sldMk cId="580835950" sldId="966"/>
            <ac:cxnSpMk id="192" creationId="{3C49E237-4BFA-4DA5-07A7-AD45D3134FA0}"/>
          </ac:cxnSpMkLst>
        </pc:cxnChg>
        <pc:cxnChg chg="mod">
          <ac:chgData name="Phillip Kaufman" userId="c001b2a046940d7c" providerId="LiveId" clId="{5CB25B10-5B1C-4017-B167-ED3104435743}" dt="2024-05-27T07:19:43.743" v="8500" actId="165"/>
          <ac:cxnSpMkLst>
            <pc:docMk/>
            <pc:sldMk cId="580835950" sldId="966"/>
            <ac:cxnSpMk id="193" creationId="{F1D0B2A7-FACE-F88D-EFCB-2B85C8861A41}"/>
          </ac:cxnSpMkLst>
        </pc:cxnChg>
        <pc:cxnChg chg="mod">
          <ac:chgData name="Phillip Kaufman" userId="c001b2a046940d7c" providerId="LiveId" clId="{5CB25B10-5B1C-4017-B167-ED3104435743}" dt="2024-05-27T07:19:43.743" v="8500" actId="165"/>
          <ac:cxnSpMkLst>
            <pc:docMk/>
            <pc:sldMk cId="580835950" sldId="966"/>
            <ac:cxnSpMk id="194" creationId="{696813F6-78FF-6DA9-120F-172A573C39F8}"/>
          </ac:cxnSpMkLst>
        </pc:cxnChg>
        <pc:cxnChg chg="mod">
          <ac:chgData name="Phillip Kaufman" userId="c001b2a046940d7c" providerId="LiveId" clId="{5CB25B10-5B1C-4017-B167-ED3104435743}" dt="2024-05-27T07:19:43.743" v="8500" actId="165"/>
          <ac:cxnSpMkLst>
            <pc:docMk/>
            <pc:sldMk cId="580835950" sldId="966"/>
            <ac:cxnSpMk id="195" creationId="{EDE9744A-2D14-456E-65B3-0DBF84AF342D}"/>
          </ac:cxnSpMkLst>
        </pc:cxnChg>
        <pc:cxnChg chg="mod">
          <ac:chgData name="Phillip Kaufman" userId="c001b2a046940d7c" providerId="LiveId" clId="{5CB25B10-5B1C-4017-B167-ED3104435743}" dt="2024-05-27T07:19:43.743" v="8500" actId="165"/>
          <ac:cxnSpMkLst>
            <pc:docMk/>
            <pc:sldMk cId="580835950" sldId="966"/>
            <ac:cxnSpMk id="196" creationId="{360B9ECD-7B8C-6017-2F77-9316C991CA84}"/>
          </ac:cxnSpMkLst>
        </pc:cxnChg>
        <pc:cxnChg chg="mod">
          <ac:chgData name="Phillip Kaufman" userId="c001b2a046940d7c" providerId="LiveId" clId="{5CB25B10-5B1C-4017-B167-ED3104435743}" dt="2024-05-27T07:19:43.743" v="8500" actId="165"/>
          <ac:cxnSpMkLst>
            <pc:docMk/>
            <pc:sldMk cId="580835950" sldId="966"/>
            <ac:cxnSpMk id="197" creationId="{77423704-6CF6-A2EB-59C2-96910BB4C255}"/>
          </ac:cxnSpMkLst>
        </pc:cxnChg>
        <pc:cxnChg chg="mod">
          <ac:chgData name="Phillip Kaufman" userId="c001b2a046940d7c" providerId="LiveId" clId="{5CB25B10-5B1C-4017-B167-ED3104435743}" dt="2024-05-27T07:19:43.743" v="8500" actId="165"/>
          <ac:cxnSpMkLst>
            <pc:docMk/>
            <pc:sldMk cId="580835950" sldId="966"/>
            <ac:cxnSpMk id="198" creationId="{D2113717-416B-E52D-8D4C-E35910390411}"/>
          </ac:cxnSpMkLst>
        </pc:cxnChg>
        <pc:cxnChg chg="mod">
          <ac:chgData name="Phillip Kaufman" userId="c001b2a046940d7c" providerId="LiveId" clId="{5CB25B10-5B1C-4017-B167-ED3104435743}" dt="2024-05-27T07:19:43.743" v="8500" actId="165"/>
          <ac:cxnSpMkLst>
            <pc:docMk/>
            <pc:sldMk cId="580835950" sldId="966"/>
            <ac:cxnSpMk id="199" creationId="{291CECE8-E479-4332-DE44-D0A3BE45D7FB}"/>
          </ac:cxnSpMkLst>
        </pc:cxnChg>
        <pc:cxnChg chg="mod">
          <ac:chgData name="Phillip Kaufman" userId="c001b2a046940d7c" providerId="LiveId" clId="{5CB25B10-5B1C-4017-B167-ED3104435743}" dt="2024-05-27T07:19:43.743" v="8500" actId="165"/>
          <ac:cxnSpMkLst>
            <pc:docMk/>
            <pc:sldMk cId="580835950" sldId="966"/>
            <ac:cxnSpMk id="200" creationId="{5888D99B-CE3B-666B-8B59-5E89A8B9409F}"/>
          </ac:cxnSpMkLst>
        </pc:cxnChg>
        <pc:cxnChg chg="mod">
          <ac:chgData name="Phillip Kaufman" userId="c001b2a046940d7c" providerId="LiveId" clId="{5CB25B10-5B1C-4017-B167-ED3104435743}" dt="2024-05-27T07:19:43.743" v="8500" actId="165"/>
          <ac:cxnSpMkLst>
            <pc:docMk/>
            <pc:sldMk cId="580835950" sldId="966"/>
            <ac:cxnSpMk id="201" creationId="{04516CCE-1A1B-52AE-4A9A-95C701B51914}"/>
          </ac:cxnSpMkLst>
        </pc:cxnChg>
        <pc:cxnChg chg="mod">
          <ac:chgData name="Phillip Kaufman" userId="c001b2a046940d7c" providerId="LiveId" clId="{5CB25B10-5B1C-4017-B167-ED3104435743}" dt="2024-05-27T07:19:43.743" v="8500" actId="165"/>
          <ac:cxnSpMkLst>
            <pc:docMk/>
            <pc:sldMk cId="580835950" sldId="966"/>
            <ac:cxnSpMk id="202" creationId="{4F9B74E1-2829-B848-BA33-46ACD8A33D2C}"/>
          </ac:cxnSpMkLst>
        </pc:cxnChg>
        <pc:cxnChg chg="mod">
          <ac:chgData name="Phillip Kaufman" userId="c001b2a046940d7c" providerId="LiveId" clId="{5CB25B10-5B1C-4017-B167-ED3104435743}" dt="2024-05-27T07:19:43.743" v="8500" actId="165"/>
          <ac:cxnSpMkLst>
            <pc:docMk/>
            <pc:sldMk cId="580835950" sldId="966"/>
            <ac:cxnSpMk id="203" creationId="{4FC36D76-8BE9-2679-B4E6-25067FC714D5}"/>
          </ac:cxnSpMkLst>
        </pc:cxnChg>
        <pc:cxnChg chg="mod">
          <ac:chgData name="Phillip Kaufman" userId="c001b2a046940d7c" providerId="LiveId" clId="{5CB25B10-5B1C-4017-B167-ED3104435743}" dt="2024-05-27T07:19:43.743" v="8500" actId="165"/>
          <ac:cxnSpMkLst>
            <pc:docMk/>
            <pc:sldMk cId="580835950" sldId="966"/>
            <ac:cxnSpMk id="204" creationId="{9CB4881A-166F-2F04-EB2E-83996A8AA930}"/>
          </ac:cxnSpMkLst>
        </pc:cxnChg>
        <pc:cxnChg chg="mod">
          <ac:chgData name="Phillip Kaufman" userId="c001b2a046940d7c" providerId="LiveId" clId="{5CB25B10-5B1C-4017-B167-ED3104435743}" dt="2024-05-27T07:19:43.743" v="8500" actId="165"/>
          <ac:cxnSpMkLst>
            <pc:docMk/>
            <pc:sldMk cId="580835950" sldId="966"/>
            <ac:cxnSpMk id="205" creationId="{CE4BBCC8-4A2D-32CC-C3D7-68C230351808}"/>
          </ac:cxnSpMkLst>
        </pc:cxnChg>
        <pc:cxnChg chg="mod">
          <ac:chgData name="Phillip Kaufman" userId="c001b2a046940d7c" providerId="LiveId" clId="{5CB25B10-5B1C-4017-B167-ED3104435743}" dt="2024-05-27T07:19:43.743" v="8500" actId="165"/>
          <ac:cxnSpMkLst>
            <pc:docMk/>
            <pc:sldMk cId="580835950" sldId="966"/>
            <ac:cxnSpMk id="206" creationId="{175EC59D-0889-50FF-090D-126ED3969716}"/>
          </ac:cxnSpMkLst>
        </pc:cxnChg>
        <pc:cxnChg chg="mod">
          <ac:chgData name="Phillip Kaufman" userId="c001b2a046940d7c" providerId="LiveId" clId="{5CB25B10-5B1C-4017-B167-ED3104435743}" dt="2024-05-27T07:19:43.743" v="8500" actId="165"/>
          <ac:cxnSpMkLst>
            <pc:docMk/>
            <pc:sldMk cId="580835950" sldId="966"/>
            <ac:cxnSpMk id="207" creationId="{A89A6DE7-9A8A-D750-0719-DECA5CECDB03}"/>
          </ac:cxnSpMkLst>
        </pc:cxnChg>
        <pc:cxnChg chg="mod">
          <ac:chgData name="Phillip Kaufman" userId="c001b2a046940d7c" providerId="LiveId" clId="{5CB25B10-5B1C-4017-B167-ED3104435743}" dt="2024-05-27T07:19:43.743" v="8500" actId="165"/>
          <ac:cxnSpMkLst>
            <pc:docMk/>
            <pc:sldMk cId="580835950" sldId="966"/>
            <ac:cxnSpMk id="208" creationId="{7A1B3CB7-080B-0093-5005-EF1B4CFBCC5F}"/>
          </ac:cxnSpMkLst>
        </pc:cxnChg>
        <pc:cxnChg chg="mod">
          <ac:chgData name="Phillip Kaufman" userId="c001b2a046940d7c" providerId="LiveId" clId="{5CB25B10-5B1C-4017-B167-ED3104435743}" dt="2024-05-27T07:19:43.743" v="8500" actId="165"/>
          <ac:cxnSpMkLst>
            <pc:docMk/>
            <pc:sldMk cId="580835950" sldId="966"/>
            <ac:cxnSpMk id="209" creationId="{05220C8A-0EFD-228E-B64E-EBD05CDAB1D0}"/>
          </ac:cxnSpMkLst>
        </pc:cxnChg>
        <pc:cxnChg chg="mod">
          <ac:chgData name="Phillip Kaufman" userId="c001b2a046940d7c" providerId="LiveId" clId="{5CB25B10-5B1C-4017-B167-ED3104435743}" dt="2024-05-27T07:19:43.743" v="8500" actId="165"/>
          <ac:cxnSpMkLst>
            <pc:docMk/>
            <pc:sldMk cId="580835950" sldId="966"/>
            <ac:cxnSpMk id="210" creationId="{3BF89C03-F398-ABB0-E344-CD4069052AE4}"/>
          </ac:cxnSpMkLst>
        </pc:cxnChg>
        <pc:cxnChg chg="mod">
          <ac:chgData name="Phillip Kaufman" userId="c001b2a046940d7c" providerId="LiveId" clId="{5CB25B10-5B1C-4017-B167-ED3104435743}" dt="2024-05-27T07:19:43.743" v="8500" actId="165"/>
          <ac:cxnSpMkLst>
            <pc:docMk/>
            <pc:sldMk cId="580835950" sldId="966"/>
            <ac:cxnSpMk id="211" creationId="{ADCD87ED-17B3-73CD-8A8C-763E9AFA4562}"/>
          </ac:cxnSpMkLst>
        </pc:cxnChg>
        <pc:cxnChg chg="mod">
          <ac:chgData name="Phillip Kaufman" userId="c001b2a046940d7c" providerId="LiveId" clId="{5CB25B10-5B1C-4017-B167-ED3104435743}" dt="2024-05-27T07:19:43.743" v="8500" actId="165"/>
          <ac:cxnSpMkLst>
            <pc:docMk/>
            <pc:sldMk cId="580835950" sldId="966"/>
            <ac:cxnSpMk id="212" creationId="{6D2E466D-49D8-ECBF-ABDC-EB7E89995D25}"/>
          </ac:cxnSpMkLst>
        </pc:cxnChg>
        <pc:cxnChg chg="mod">
          <ac:chgData name="Phillip Kaufman" userId="c001b2a046940d7c" providerId="LiveId" clId="{5CB25B10-5B1C-4017-B167-ED3104435743}" dt="2024-05-27T07:19:43.743" v="8500" actId="165"/>
          <ac:cxnSpMkLst>
            <pc:docMk/>
            <pc:sldMk cId="580835950" sldId="966"/>
            <ac:cxnSpMk id="213" creationId="{52111EDF-AD1E-5775-8A93-191531E35DB5}"/>
          </ac:cxnSpMkLst>
        </pc:cxnChg>
        <pc:cxnChg chg="mod">
          <ac:chgData name="Phillip Kaufman" userId="c001b2a046940d7c" providerId="LiveId" clId="{5CB25B10-5B1C-4017-B167-ED3104435743}" dt="2024-05-27T07:19:43.743" v="8500" actId="165"/>
          <ac:cxnSpMkLst>
            <pc:docMk/>
            <pc:sldMk cId="580835950" sldId="966"/>
            <ac:cxnSpMk id="214" creationId="{2EFF4890-5D99-9F59-AF1F-B503865041C3}"/>
          </ac:cxnSpMkLst>
        </pc:cxnChg>
        <pc:cxnChg chg="mod">
          <ac:chgData name="Phillip Kaufman" userId="c001b2a046940d7c" providerId="LiveId" clId="{5CB25B10-5B1C-4017-B167-ED3104435743}" dt="2024-05-27T07:19:43.743" v="8500" actId="165"/>
          <ac:cxnSpMkLst>
            <pc:docMk/>
            <pc:sldMk cId="580835950" sldId="966"/>
            <ac:cxnSpMk id="215" creationId="{F0C60CD7-F779-73AF-2CCC-712B4F389317}"/>
          </ac:cxnSpMkLst>
        </pc:cxnChg>
        <pc:cxnChg chg="mod">
          <ac:chgData name="Phillip Kaufman" userId="c001b2a046940d7c" providerId="LiveId" clId="{5CB25B10-5B1C-4017-B167-ED3104435743}" dt="2024-05-27T07:19:43.743" v="8500" actId="165"/>
          <ac:cxnSpMkLst>
            <pc:docMk/>
            <pc:sldMk cId="580835950" sldId="966"/>
            <ac:cxnSpMk id="216" creationId="{B2EB34D4-9ACF-48D8-4A35-F18AA73F0CC0}"/>
          </ac:cxnSpMkLst>
        </pc:cxnChg>
        <pc:cxnChg chg="mod">
          <ac:chgData name="Phillip Kaufman" userId="c001b2a046940d7c" providerId="LiveId" clId="{5CB25B10-5B1C-4017-B167-ED3104435743}" dt="2024-05-27T07:19:43.743" v="8500" actId="165"/>
          <ac:cxnSpMkLst>
            <pc:docMk/>
            <pc:sldMk cId="580835950" sldId="966"/>
            <ac:cxnSpMk id="217" creationId="{B6E7B687-CF87-C16A-9EFA-0A6E3A4D4F26}"/>
          </ac:cxnSpMkLst>
        </pc:cxnChg>
        <pc:cxnChg chg="mod">
          <ac:chgData name="Phillip Kaufman" userId="c001b2a046940d7c" providerId="LiveId" clId="{5CB25B10-5B1C-4017-B167-ED3104435743}" dt="2024-05-27T07:19:43.743" v="8500" actId="165"/>
          <ac:cxnSpMkLst>
            <pc:docMk/>
            <pc:sldMk cId="580835950" sldId="966"/>
            <ac:cxnSpMk id="218" creationId="{FB7EE732-EFF8-407C-384F-28F9F5A8B167}"/>
          </ac:cxnSpMkLst>
        </pc:cxnChg>
        <pc:cxnChg chg="mod">
          <ac:chgData name="Phillip Kaufman" userId="c001b2a046940d7c" providerId="LiveId" clId="{5CB25B10-5B1C-4017-B167-ED3104435743}" dt="2024-05-27T07:19:43.743" v="8500" actId="165"/>
          <ac:cxnSpMkLst>
            <pc:docMk/>
            <pc:sldMk cId="580835950" sldId="966"/>
            <ac:cxnSpMk id="219" creationId="{6A2C11A2-C627-CD8D-97A8-A72ACCF133A8}"/>
          </ac:cxnSpMkLst>
        </pc:cxnChg>
        <pc:cxnChg chg="mod">
          <ac:chgData name="Phillip Kaufman" userId="c001b2a046940d7c" providerId="LiveId" clId="{5CB25B10-5B1C-4017-B167-ED3104435743}" dt="2024-05-27T07:19:43.743" v="8500" actId="165"/>
          <ac:cxnSpMkLst>
            <pc:docMk/>
            <pc:sldMk cId="580835950" sldId="966"/>
            <ac:cxnSpMk id="220" creationId="{5B5E1DAB-FAE8-B1AA-5E09-2A81592CE916}"/>
          </ac:cxnSpMkLst>
        </pc:cxnChg>
        <pc:cxnChg chg="mod">
          <ac:chgData name="Phillip Kaufman" userId="c001b2a046940d7c" providerId="LiveId" clId="{5CB25B10-5B1C-4017-B167-ED3104435743}" dt="2024-05-27T07:19:43.743" v="8500" actId="165"/>
          <ac:cxnSpMkLst>
            <pc:docMk/>
            <pc:sldMk cId="580835950" sldId="966"/>
            <ac:cxnSpMk id="221" creationId="{AE042648-D82C-7ACD-F687-C0BEE586B6A6}"/>
          </ac:cxnSpMkLst>
        </pc:cxnChg>
        <pc:cxnChg chg="mod">
          <ac:chgData name="Phillip Kaufman" userId="c001b2a046940d7c" providerId="LiveId" clId="{5CB25B10-5B1C-4017-B167-ED3104435743}" dt="2024-05-27T07:19:43.743" v="8500" actId="165"/>
          <ac:cxnSpMkLst>
            <pc:docMk/>
            <pc:sldMk cId="580835950" sldId="966"/>
            <ac:cxnSpMk id="222" creationId="{B2113504-04A4-EAAF-FAFA-CD3BBAF5FAE4}"/>
          </ac:cxnSpMkLst>
        </pc:cxnChg>
        <pc:cxnChg chg="mod">
          <ac:chgData name="Phillip Kaufman" userId="c001b2a046940d7c" providerId="LiveId" clId="{5CB25B10-5B1C-4017-B167-ED3104435743}" dt="2024-05-27T07:19:43.743" v="8500" actId="165"/>
          <ac:cxnSpMkLst>
            <pc:docMk/>
            <pc:sldMk cId="580835950" sldId="966"/>
            <ac:cxnSpMk id="223" creationId="{285A6A42-3A5C-7B43-0D60-8C96D61BE1B2}"/>
          </ac:cxnSpMkLst>
        </pc:cxnChg>
        <pc:cxnChg chg="mod">
          <ac:chgData name="Phillip Kaufman" userId="c001b2a046940d7c" providerId="LiveId" clId="{5CB25B10-5B1C-4017-B167-ED3104435743}" dt="2024-05-27T07:23:33.953" v="8555" actId="165"/>
          <ac:cxnSpMkLst>
            <pc:docMk/>
            <pc:sldMk cId="580835950" sldId="966"/>
            <ac:cxnSpMk id="227" creationId="{D384ABC4-9DD0-5BC4-0AD5-6EBBEC12DCAA}"/>
          </ac:cxnSpMkLst>
        </pc:cxnChg>
        <pc:cxnChg chg="mod">
          <ac:chgData name="Phillip Kaufman" userId="c001b2a046940d7c" providerId="LiveId" clId="{5CB25B10-5B1C-4017-B167-ED3104435743}" dt="2024-05-27T07:23:33.953" v="8555" actId="165"/>
          <ac:cxnSpMkLst>
            <pc:docMk/>
            <pc:sldMk cId="580835950" sldId="966"/>
            <ac:cxnSpMk id="228" creationId="{D5EF4B79-D032-0093-B094-3B17F97023A7}"/>
          </ac:cxnSpMkLst>
        </pc:cxnChg>
        <pc:cxnChg chg="mod">
          <ac:chgData name="Phillip Kaufman" userId="c001b2a046940d7c" providerId="LiveId" clId="{5CB25B10-5B1C-4017-B167-ED3104435743}" dt="2024-05-27T07:28:17.696" v="8602"/>
          <ac:cxnSpMkLst>
            <pc:docMk/>
            <pc:sldMk cId="580835950" sldId="966"/>
            <ac:cxnSpMk id="229" creationId="{14B81BB6-5379-8D64-3CA9-BA605ED772CA}"/>
          </ac:cxnSpMkLst>
        </pc:cxnChg>
        <pc:cxnChg chg="mod">
          <ac:chgData name="Phillip Kaufman" userId="c001b2a046940d7c" providerId="LiveId" clId="{5CB25B10-5B1C-4017-B167-ED3104435743}" dt="2024-05-27T07:28:17.696" v="8602"/>
          <ac:cxnSpMkLst>
            <pc:docMk/>
            <pc:sldMk cId="580835950" sldId="966"/>
            <ac:cxnSpMk id="230" creationId="{0260A0D4-AC3E-1A1F-1810-2A6476C263D6}"/>
          </ac:cxnSpMkLst>
        </pc:cxnChg>
        <pc:cxnChg chg="mod">
          <ac:chgData name="Phillip Kaufman" userId="c001b2a046940d7c" providerId="LiveId" clId="{5CB25B10-5B1C-4017-B167-ED3104435743}" dt="2024-05-27T07:28:17.696" v="8602"/>
          <ac:cxnSpMkLst>
            <pc:docMk/>
            <pc:sldMk cId="580835950" sldId="966"/>
            <ac:cxnSpMk id="231" creationId="{0D5439A5-F112-CE32-5179-80EAB36E8CAB}"/>
          </ac:cxnSpMkLst>
        </pc:cxnChg>
        <pc:cxnChg chg="mod">
          <ac:chgData name="Phillip Kaufman" userId="c001b2a046940d7c" providerId="LiveId" clId="{5CB25B10-5B1C-4017-B167-ED3104435743}" dt="2024-05-27T07:28:17.696" v="8602"/>
          <ac:cxnSpMkLst>
            <pc:docMk/>
            <pc:sldMk cId="580835950" sldId="966"/>
            <ac:cxnSpMk id="232" creationId="{172CCF89-0821-B169-F148-480D3264E7B2}"/>
          </ac:cxnSpMkLst>
        </pc:cxnChg>
        <pc:cxnChg chg="mod">
          <ac:chgData name="Phillip Kaufman" userId="c001b2a046940d7c" providerId="LiveId" clId="{5CB25B10-5B1C-4017-B167-ED3104435743}" dt="2024-05-27T07:28:17.696" v="8602"/>
          <ac:cxnSpMkLst>
            <pc:docMk/>
            <pc:sldMk cId="580835950" sldId="966"/>
            <ac:cxnSpMk id="233" creationId="{4F7FFE9C-17A0-A500-4070-1EEDFE4119D2}"/>
          </ac:cxnSpMkLst>
        </pc:cxnChg>
        <pc:cxnChg chg="mod">
          <ac:chgData name="Phillip Kaufman" userId="c001b2a046940d7c" providerId="LiveId" clId="{5CB25B10-5B1C-4017-B167-ED3104435743}" dt="2024-05-27T07:28:17.696" v="8602"/>
          <ac:cxnSpMkLst>
            <pc:docMk/>
            <pc:sldMk cId="580835950" sldId="966"/>
            <ac:cxnSpMk id="234" creationId="{FFF3741B-3967-D517-5F1E-7D128D1F340E}"/>
          </ac:cxnSpMkLst>
        </pc:cxnChg>
        <pc:cxnChg chg="mod">
          <ac:chgData name="Phillip Kaufman" userId="c001b2a046940d7c" providerId="LiveId" clId="{5CB25B10-5B1C-4017-B167-ED3104435743}" dt="2024-05-27T07:28:17.696" v="8602"/>
          <ac:cxnSpMkLst>
            <pc:docMk/>
            <pc:sldMk cId="580835950" sldId="966"/>
            <ac:cxnSpMk id="235" creationId="{E2B88524-C8F7-AA26-00C4-F85653B3EFB1}"/>
          </ac:cxnSpMkLst>
        </pc:cxnChg>
        <pc:cxnChg chg="mod">
          <ac:chgData name="Phillip Kaufman" userId="c001b2a046940d7c" providerId="LiveId" clId="{5CB25B10-5B1C-4017-B167-ED3104435743}" dt="2024-05-27T07:28:17.696" v="8602"/>
          <ac:cxnSpMkLst>
            <pc:docMk/>
            <pc:sldMk cId="580835950" sldId="966"/>
            <ac:cxnSpMk id="236" creationId="{9A7360C2-38A7-8D51-A899-248897682068}"/>
          </ac:cxnSpMkLst>
        </pc:cxnChg>
        <pc:cxnChg chg="mod">
          <ac:chgData name="Phillip Kaufman" userId="c001b2a046940d7c" providerId="LiveId" clId="{5CB25B10-5B1C-4017-B167-ED3104435743}" dt="2024-05-27T07:28:17.696" v="8602"/>
          <ac:cxnSpMkLst>
            <pc:docMk/>
            <pc:sldMk cId="580835950" sldId="966"/>
            <ac:cxnSpMk id="237" creationId="{E96F0BCB-EC29-EFE7-5B7E-BEA0DC3BCAF2}"/>
          </ac:cxnSpMkLst>
        </pc:cxnChg>
        <pc:cxnChg chg="mod">
          <ac:chgData name="Phillip Kaufman" userId="c001b2a046940d7c" providerId="LiveId" clId="{5CB25B10-5B1C-4017-B167-ED3104435743}" dt="2024-05-27T07:28:17.696" v="8602"/>
          <ac:cxnSpMkLst>
            <pc:docMk/>
            <pc:sldMk cId="580835950" sldId="966"/>
            <ac:cxnSpMk id="238" creationId="{30F6031A-8834-003F-D8B9-817D15C1FA85}"/>
          </ac:cxnSpMkLst>
        </pc:cxnChg>
        <pc:cxnChg chg="mod">
          <ac:chgData name="Phillip Kaufman" userId="c001b2a046940d7c" providerId="LiveId" clId="{5CB25B10-5B1C-4017-B167-ED3104435743}" dt="2024-05-27T07:28:17.696" v="8602"/>
          <ac:cxnSpMkLst>
            <pc:docMk/>
            <pc:sldMk cId="580835950" sldId="966"/>
            <ac:cxnSpMk id="239" creationId="{69EB4FBE-58E3-F803-33F7-02A4598BD85D}"/>
          </ac:cxnSpMkLst>
        </pc:cxnChg>
        <pc:cxnChg chg="mod">
          <ac:chgData name="Phillip Kaufman" userId="c001b2a046940d7c" providerId="LiveId" clId="{5CB25B10-5B1C-4017-B167-ED3104435743}" dt="2024-05-27T07:28:17.696" v="8602"/>
          <ac:cxnSpMkLst>
            <pc:docMk/>
            <pc:sldMk cId="580835950" sldId="966"/>
            <ac:cxnSpMk id="240" creationId="{C97ED8B8-3C24-51B7-AC5C-4506999B7359}"/>
          </ac:cxnSpMkLst>
        </pc:cxnChg>
        <pc:cxnChg chg="mod">
          <ac:chgData name="Phillip Kaufman" userId="c001b2a046940d7c" providerId="LiveId" clId="{5CB25B10-5B1C-4017-B167-ED3104435743}" dt="2024-05-27T07:28:17.696" v="8602"/>
          <ac:cxnSpMkLst>
            <pc:docMk/>
            <pc:sldMk cId="580835950" sldId="966"/>
            <ac:cxnSpMk id="241" creationId="{54C0BFF5-CF27-3E4D-E3DF-D4142FD00728}"/>
          </ac:cxnSpMkLst>
        </pc:cxnChg>
        <pc:cxnChg chg="mod">
          <ac:chgData name="Phillip Kaufman" userId="c001b2a046940d7c" providerId="LiveId" clId="{5CB25B10-5B1C-4017-B167-ED3104435743}" dt="2024-05-27T07:28:17.696" v="8602"/>
          <ac:cxnSpMkLst>
            <pc:docMk/>
            <pc:sldMk cId="580835950" sldId="966"/>
            <ac:cxnSpMk id="242" creationId="{80FACF35-C126-1DDA-3331-836900CB3F49}"/>
          </ac:cxnSpMkLst>
        </pc:cxnChg>
        <pc:cxnChg chg="mod">
          <ac:chgData name="Phillip Kaufman" userId="c001b2a046940d7c" providerId="LiveId" clId="{5CB25B10-5B1C-4017-B167-ED3104435743}" dt="2024-05-27T07:28:17.696" v="8602"/>
          <ac:cxnSpMkLst>
            <pc:docMk/>
            <pc:sldMk cId="580835950" sldId="966"/>
            <ac:cxnSpMk id="243" creationId="{7912835B-4D4E-8DCC-B200-292F2184E5FA}"/>
          </ac:cxnSpMkLst>
        </pc:cxnChg>
        <pc:cxnChg chg="mod">
          <ac:chgData name="Phillip Kaufman" userId="c001b2a046940d7c" providerId="LiveId" clId="{5CB25B10-5B1C-4017-B167-ED3104435743}" dt="2024-05-27T07:28:17.696" v="8602"/>
          <ac:cxnSpMkLst>
            <pc:docMk/>
            <pc:sldMk cId="580835950" sldId="966"/>
            <ac:cxnSpMk id="244" creationId="{ECE037FF-9594-8FD9-3328-926C4ED56E53}"/>
          </ac:cxnSpMkLst>
        </pc:cxnChg>
        <pc:cxnChg chg="mod">
          <ac:chgData name="Phillip Kaufman" userId="c001b2a046940d7c" providerId="LiveId" clId="{5CB25B10-5B1C-4017-B167-ED3104435743}" dt="2024-05-27T07:28:17.696" v="8602"/>
          <ac:cxnSpMkLst>
            <pc:docMk/>
            <pc:sldMk cId="580835950" sldId="966"/>
            <ac:cxnSpMk id="245" creationId="{C2D84085-4447-33F8-E3CA-528E3A7A3789}"/>
          </ac:cxnSpMkLst>
        </pc:cxnChg>
        <pc:cxnChg chg="mod">
          <ac:chgData name="Phillip Kaufman" userId="c001b2a046940d7c" providerId="LiveId" clId="{5CB25B10-5B1C-4017-B167-ED3104435743}" dt="2024-05-27T07:28:17.696" v="8602"/>
          <ac:cxnSpMkLst>
            <pc:docMk/>
            <pc:sldMk cId="580835950" sldId="966"/>
            <ac:cxnSpMk id="246" creationId="{5D506BD5-AF0E-2979-1419-CE64AEA42125}"/>
          </ac:cxnSpMkLst>
        </pc:cxnChg>
        <pc:cxnChg chg="mod">
          <ac:chgData name="Phillip Kaufman" userId="c001b2a046940d7c" providerId="LiveId" clId="{5CB25B10-5B1C-4017-B167-ED3104435743}" dt="2024-05-27T07:28:17.696" v="8602"/>
          <ac:cxnSpMkLst>
            <pc:docMk/>
            <pc:sldMk cId="580835950" sldId="966"/>
            <ac:cxnSpMk id="247" creationId="{0D721FD8-5C0E-91B5-EFE4-294626E52F41}"/>
          </ac:cxnSpMkLst>
        </pc:cxnChg>
        <pc:cxnChg chg="mod">
          <ac:chgData name="Phillip Kaufman" userId="c001b2a046940d7c" providerId="LiveId" clId="{5CB25B10-5B1C-4017-B167-ED3104435743}" dt="2024-05-27T07:28:17.696" v="8602"/>
          <ac:cxnSpMkLst>
            <pc:docMk/>
            <pc:sldMk cId="580835950" sldId="966"/>
            <ac:cxnSpMk id="248" creationId="{EF72BAC0-B67F-1F6C-EBCD-94BA3319C164}"/>
          </ac:cxnSpMkLst>
        </pc:cxnChg>
        <pc:cxnChg chg="mod">
          <ac:chgData name="Phillip Kaufman" userId="c001b2a046940d7c" providerId="LiveId" clId="{5CB25B10-5B1C-4017-B167-ED3104435743}" dt="2024-05-27T07:28:17.696" v="8602"/>
          <ac:cxnSpMkLst>
            <pc:docMk/>
            <pc:sldMk cId="580835950" sldId="966"/>
            <ac:cxnSpMk id="249" creationId="{15117A43-298F-84FC-3205-F5D9EE01873B}"/>
          </ac:cxnSpMkLst>
        </pc:cxnChg>
        <pc:cxnChg chg="mod">
          <ac:chgData name="Phillip Kaufman" userId="c001b2a046940d7c" providerId="LiveId" clId="{5CB25B10-5B1C-4017-B167-ED3104435743}" dt="2024-05-27T07:28:17.696" v="8602"/>
          <ac:cxnSpMkLst>
            <pc:docMk/>
            <pc:sldMk cId="580835950" sldId="966"/>
            <ac:cxnSpMk id="250" creationId="{098FA718-93B1-6BED-4217-EC461ED2D842}"/>
          </ac:cxnSpMkLst>
        </pc:cxnChg>
        <pc:cxnChg chg="mod">
          <ac:chgData name="Phillip Kaufman" userId="c001b2a046940d7c" providerId="LiveId" clId="{5CB25B10-5B1C-4017-B167-ED3104435743}" dt="2024-05-27T07:28:17.696" v="8602"/>
          <ac:cxnSpMkLst>
            <pc:docMk/>
            <pc:sldMk cId="580835950" sldId="966"/>
            <ac:cxnSpMk id="251" creationId="{FAFBCFCE-1428-DEDB-0379-1E260E618B3E}"/>
          </ac:cxnSpMkLst>
        </pc:cxnChg>
        <pc:cxnChg chg="mod">
          <ac:chgData name="Phillip Kaufman" userId="c001b2a046940d7c" providerId="LiveId" clId="{5CB25B10-5B1C-4017-B167-ED3104435743}" dt="2024-05-27T07:28:17.696" v="8602"/>
          <ac:cxnSpMkLst>
            <pc:docMk/>
            <pc:sldMk cId="580835950" sldId="966"/>
            <ac:cxnSpMk id="252" creationId="{418EF5E7-8B6B-417E-CB52-2B4843020482}"/>
          </ac:cxnSpMkLst>
        </pc:cxnChg>
        <pc:cxnChg chg="mod">
          <ac:chgData name="Phillip Kaufman" userId="c001b2a046940d7c" providerId="LiveId" clId="{5CB25B10-5B1C-4017-B167-ED3104435743}" dt="2024-05-27T07:28:17.696" v="8602"/>
          <ac:cxnSpMkLst>
            <pc:docMk/>
            <pc:sldMk cId="580835950" sldId="966"/>
            <ac:cxnSpMk id="253" creationId="{A483E1B7-8000-AE71-BEE6-6E0CFE570352}"/>
          </ac:cxnSpMkLst>
        </pc:cxnChg>
        <pc:cxnChg chg="mod">
          <ac:chgData name="Phillip Kaufman" userId="c001b2a046940d7c" providerId="LiveId" clId="{5CB25B10-5B1C-4017-B167-ED3104435743}" dt="2024-05-27T07:28:17.696" v="8602"/>
          <ac:cxnSpMkLst>
            <pc:docMk/>
            <pc:sldMk cId="580835950" sldId="966"/>
            <ac:cxnSpMk id="254" creationId="{93E58041-874E-2025-B455-B2595FB51C23}"/>
          </ac:cxnSpMkLst>
        </pc:cxnChg>
        <pc:cxnChg chg="mod">
          <ac:chgData name="Phillip Kaufman" userId="c001b2a046940d7c" providerId="LiveId" clId="{5CB25B10-5B1C-4017-B167-ED3104435743}" dt="2024-05-27T07:28:17.696" v="8602"/>
          <ac:cxnSpMkLst>
            <pc:docMk/>
            <pc:sldMk cId="580835950" sldId="966"/>
            <ac:cxnSpMk id="255" creationId="{288B33AF-DBA2-AA63-D685-4D4561523BB6}"/>
          </ac:cxnSpMkLst>
        </pc:cxnChg>
        <pc:cxnChg chg="mod">
          <ac:chgData name="Phillip Kaufman" userId="c001b2a046940d7c" providerId="LiveId" clId="{5CB25B10-5B1C-4017-B167-ED3104435743}" dt="2024-05-27T07:28:17.696" v="8602"/>
          <ac:cxnSpMkLst>
            <pc:docMk/>
            <pc:sldMk cId="580835950" sldId="966"/>
            <ac:cxnSpMk id="256" creationId="{926EE6CA-A671-C859-4B7E-F44D418B964E}"/>
          </ac:cxnSpMkLst>
        </pc:cxnChg>
        <pc:cxnChg chg="mod">
          <ac:chgData name="Phillip Kaufman" userId="c001b2a046940d7c" providerId="LiveId" clId="{5CB25B10-5B1C-4017-B167-ED3104435743}" dt="2024-05-27T07:28:17.696" v="8602"/>
          <ac:cxnSpMkLst>
            <pc:docMk/>
            <pc:sldMk cId="580835950" sldId="966"/>
            <ac:cxnSpMk id="257" creationId="{C3355939-D582-A7AA-640B-880DDA28F2D6}"/>
          </ac:cxnSpMkLst>
        </pc:cxnChg>
        <pc:cxnChg chg="mod">
          <ac:chgData name="Phillip Kaufman" userId="c001b2a046940d7c" providerId="LiveId" clId="{5CB25B10-5B1C-4017-B167-ED3104435743}" dt="2024-05-27T07:28:17.696" v="8602"/>
          <ac:cxnSpMkLst>
            <pc:docMk/>
            <pc:sldMk cId="580835950" sldId="966"/>
            <ac:cxnSpMk id="258" creationId="{C4220ADF-5D2A-2B0A-AD1C-3E4A22CC7BAD}"/>
          </ac:cxnSpMkLst>
        </pc:cxnChg>
        <pc:cxnChg chg="mod">
          <ac:chgData name="Phillip Kaufman" userId="c001b2a046940d7c" providerId="LiveId" clId="{5CB25B10-5B1C-4017-B167-ED3104435743}" dt="2024-05-27T07:28:17.696" v="8602"/>
          <ac:cxnSpMkLst>
            <pc:docMk/>
            <pc:sldMk cId="580835950" sldId="966"/>
            <ac:cxnSpMk id="259" creationId="{820106C8-BF33-122C-E744-2E998E6A0B8A}"/>
          </ac:cxnSpMkLst>
        </pc:cxnChg>
        <pc:cxnChg chg="mod">
          <ac:chgData name="Phillip Kaufman" userId="c001b2a046940d7c" providerId="LiveId" clId="{5CB25B10-5B1C-4017-B167-ED3104435743}" dt="2024-05-27T07:28:17.696" v="8602"/>
          <ac:cxnSpMkLst>
            <pc:docMk/>
            <pc:sldMk cId="580835950" sldId="966"/>
            <ac:cxnSpMk id="263" creationId="{096DEAC7-696B-1AE6-0039-78C90D6992E1}"/>
          </ac:cxnSpMkLst>
        </pc:cxnChg>
        <pc:cxnChg chg="mod">
          <ac:chgData name="Phillip Kaufman" userId="c001b2a046940d7c" providerId="LiveId" clId="{5CB25B10-5B1C-4017-B167-ED3104435743}" dt="2024-05-27T07:28:17.696" v="8602"/>
          <ac:cxnSpMkLst>
            <pc:docMk/>
            <pc:sldMk cId="580835950" sldId="966"/>
            <ac:cxnSpMk id="264" creationId="{58C29E9A-FA60-391E-3F26-2A71F332BD73}"/>
          </ac:cxnSpMkLst>
        </pc:cxnChg>
      </pc:sldChg>
      <pc:sldChg chg="modSp add del mod">
        <pc:chgData name="Phillip Kaufman" userId="c001b2a046940d7c" providerId="LiveId" clId="{5CB25B10-5B1C-4017-B167-ED3104435743}" dt="2024-05-14T06:50:17.931" v="800" actId="47"/>
        <pc:sldMkLst>
          <pc:docMk/>
          <pc:sldMk cId="1670995305" sldId="966"/>
        </pc:sldMkLst>
        <pc:spChg chg="mod">
          <ac:chgData name="Phillip Kaufman" userId="c001b2a046940d7c" providerId="LiveId" clId="{5CB25B10-5B1C-4017-B167-ED3104435743}" dt="2024-05-14T06:49:31.018" v="796" actId="14100"/>
          <ac:spMkLst>
            <pc:docMk/>
            <pc:sldMk cId="1670995305" sldId="966"/>
            <ac:spMk id="36" creationId="{748DDD12-DA6D-234E-CA8B-341E2E853721}"/>
          </ac:spMkLst>
        </pc:spChg>
        <pc:grpChg chg="mod">
          <ac:chgData name="Phillip Kaufman" userId="c001b2a046940d7c" providerId="LiveId" clId="{5CB25B10-5B1C-4017-B167-ED3104435743}" dt="2024-05-14T06:49:54.082" v="798" actId="1076"/>
          <ac:grpSpMkLst>
            <pc:docMk/>
            <pc:sldMk cId="1670995305" sldId="966"/>
            <ac:grpSpMk id="194" creationId="{EB29D9C1-503A-FCDE-C1C0-C2E8E2AC8BAA}"/>
          </ac:grpSpMkLst>
        </pc:grpChg>
      </pc:sldChg>
      <pc:sldChg chg="add del">
        <pc:chgData name="Phillip Kaufman" userId="c001b2a046940d7c" providerId="LiveId" clId="{5CB25B10-5B1C-4017-B167-ED3104435743}" dt="2024-05-15T21:23:02.842" v="1341" actId="47"/>
        <pc:sldMkLst>
          <pc:docMk/>
          <pc:sldMk cId="2878005165" sldId="967"/>
        </pc:sldMkLst>
      </pc:sldChg>
      <pc:sldChg chg="addSp delSp modSp add mod modNotesTx">
        <pc:chgData name="Phillip Kaufman" userId="c001b2a046940d7c" providerId="LiveId" clId="{5CB25B10-5B1C-4017-B167-ED3104435743}" dt="2024-06-04T07:09:29.426" v="14271" actId="20577"/>
        <pc:sldMkLst>
          <pc:docMk/>
          <pc:sldMk cId="806688974" sldId="968"/>
        </pc:sldMkLst>
        <pc:spChg chg="mod">
          <ac:chgData name="Phillip Kaufman" userId="c001b2a046940d7c" providerId="LiveId" clId="{5CB25B10-5B1C-4017-B167-ED3104435743}" dt="2024-05-15T06:40:46.151" v="1264" actId="1076"/>
          <ac:spMkLst>
            <pc:docMk/>
            <pc:sldMk cId="806688974" sldId="968"/>
            <ac:spMk id="2" creationId="{0F1EC470-2F5A-F172-D584-9DA593FCF4C7}"/>
          </ac:spMkLst>
        </pc:spChg>
        <pc:spChg chg="del mod">
          <ac:chgData name="Phillip Kaufman" userId="c001b2a046940d7c" providerId="LiveId" clId="{5CB25B10-5B1C-4017-B167-ED3104435743}" dt="2024-05-15T00:46:33.536" v="983" actId="478"/>
          <ac:spMkLst>
            <pc:docMk/>
            <pc:sldMk cId="806688974" sldId="968"/>
            <ac:spMk id="4" creationId="{68656457-9A7F-27AB-CC62-A88653A8B75F}"/>
          </ac:spMkLst>
        </pc:spChg>
        <pc:spChg chg="add mod">
          <ac:chgData name="Phillip Kaufman" userId="c001b2a046940d7c" providerId="LiveId" clId="{5CB25B10-5B1C-4017-B167-ED3104435743}" dt="2024-05-28T01:29:09.695" v="9080" actId="1076"/>
          <ac:spMkLst>
            <pc:docMk/>
            <pc:sldMk cId="806688974" sldId="968"/>
            <ac:spMk id="4" creationId="{8006A9B1-188A-07A4-F0FC-42014E210EC1}"/>
          </ac:spMkLst>
        </pc:spChg>
        <pc:spChg chg="del mod">
          <ac:chgData name="Phillip Kaufman" userId="c001b2a046940d7c" providerId="LiveId" clId="{5CB25B10-5B1C-4017-B167-ED3104435743}" dt="2024-05-15T00:46:33.536" v="983" actId="478"/>
          <ac:spMkLst>
            <pc:docMk/>
            <pc:sldMk cId="806688974" sldId="968"/>
            <ac:spMk id="5" creationId="{02EDCDAC-60A1-AE6A-DC54-8DD7438633A6}"/>
          </ac:spMkLst>
        </pc:spChg>
        <pc:spChg chg="add del mod">
          <ac:chgData name="Phillip Kaufman" userId="c001b2a046940d7c" providerId="LiveId" clId="{5CB25B10-5B1C-4017-B167-ED3104435743}" dt="2024-05-23T21:27:45.292" v="6152" actId="478"/>
          <ac:spMkLst>
            <pc:docMk/>
            <pc:sldMk cId="806688974" sldId="968"/>
            <ac:spMk id="5" creationId="{E55E63ED-7611-A777-6E7F-DA3693E5AEC1}"/>
          </ac:spMkLst>
        </pc:spChg>
        <pc:spChg chg="add del mod">
          <ac:chgData name="Phillip Kaufman" userId="c001b2a046940d7c" providerId="LiveId" clId="{5CB25B10-5B1C-4017-B167-ED3104435743}" dt="2024-05-21T05:12:18.008" v="5424" actId="478"/>
          <ac:spMkLst>
            <pc:docMk/>
            <pc:sldMk cId="806688974" sldId="968"/>
            <ac:spMk id="6" creationId="{38E683ED-A069-6A91-E3B1-71B2F8C2590C}"/>
          </ac:spMkLst>
        </pc:spChg>
        <pc:spChg chg="add mod">
          <ac:chgData name="Phillip Kaufman" userId="c001b2a046940d7c" providerId="LiveId" clId="{5CB25B10-5B1C-4017-B167-ED3104435743}" dt="2024-05-28T01:29:16.637" v="9082" actId="1076"/>
          <ac:spMkLst>
            <pc:docMk/>
            <pc:sldMk cId="806688974" sldId="968"/>
            <ac:spMk id="6" creationId="{8ABFA496-1A89-61CD-CF8C-BA8EA6F87C8C}"/>
          </ac:spMkLst>
        </pc:spChg>
        <pc:spChg chg="del">
          <ac:chgData name="Phillip Kaufman" userId="c001b2a046940d7c" providerId="LiveId" clId="{5CB25B10-5B1C-4017-B167-ED3104435743}" dt="2024-05-15T00:46:33.536" v="983" actId="478"/>
          <ac:spMkLst>
            <pc:docMk/>
            <pc:sldMk cId="806688974" sldId="968"/>
            <ac:spMk id="7" creationId="{E226828A-2FCE-B35E-677F-111701BC2331}"/>
          </ac:spMkLst>
        </pc:spChg>
        <pc:spChg chg="add del mod">
          <ac:chgData name="Phillip Kaufman" userId="c001b2a046940d7c" providerId="LiveId" clId="{5CB25B10-5B1C-4017-B167-ED3104435743}" dt="2024-05-15T21:28:09.077" v="1394" actId="21"/>
          <ac:spMkLst>
            <pc:docMk/>
            <pc:sldMk cId="806688974" sldId="968"/>
            <ac:spMk id="7" creationId="{F3653E2C-656A-5BF2-29A9-6F3D173263E2}"/>
          </ac:spMkLst>
        </pc:spChg>
        <pc:spChg chg="del mod">
          <ac:chgData name="Phillip Kaufman" userId="c001b2a046940d7c" providerId="LiveId" clId="{5CB25B10-5B1C-4017-B167-ED3104435743}" dt="2024-05-15T00:46:33.536" v="983" actId="478"/>
          <ac:spMkLst>
            <pc:docMk/>
            <pc:sldMk cId="806688974" sldId="968"/>
            <ac:spMk id="8" creationId="{682FFE77-826D-8979-6044-DE5B24FBDD3F}"/>
          </ac:spMkLst>
        </pc:spChg>
        <pc:spChg chg="add mod">
          <ac:chgData name="Phillip Kaufman" userId="c001b2a046940d7c" providerId="LiveId" clId="{5CB25B10-5B1C-4017-B167-ED3104435743}" dt="2024-05-15T01:36:07.397" v="1032" actId="571"/>
          <ac:spMkLst>
            <pc:docMk/>
            <pc:sldMk cId="806688974" sldId="968"/>
            <ac:spMk id="8" creationId="{E42ED0A6-20C2-62C9-E783-5BD1FAFF8A5B}"/>
          </ac:spMkLst>
        </pc:spChg>
        <pc:spChg chg="add del mod">
          <ac:chgData name="Phillip Kaufman" userId="c001b2a046940d7c" providerId="LiveId" clId="{5CB25B10-5B1C-4017-B167-ED3104435743}" dt="2024-05-21T05:12:10.251" v="5421" actId="478"/>
          <ac:spMkLst>
            <pc:docMk/>
            <pc:sldMk cId="806688974" sldId="968"/>
            <ac:spMk id="9" creationId="{2936CA69-2F47-3730-177F-1A1EC7A8832F}"/>
          </ac:spMkLst>
        </pc:spChg>
        <pc:spChg chg="add del mod">
          <ac:chgData name="Phillip Kaufman" userId="c001b2a046940d7c" providerId="LiveId" clId="{5CB25B10-5B1C-4017-B167-ED3104435743}" dt="2024-05-28T01:28:02.325" v="9075" actId="478"/>
          <ac:spMkLst>
            <pc:docMk/>
            <pc:sldMk cId="806688974" sldId="968"/>
            <ac:spMk id="10" creationId="{095CC42D-2C39-3D3B-A2F3-20791AD925F3}"/>
          </ac:spMkLst>
        </pc:spChg>
        <pc:spChg chg="add del mod">
          <ac:chgData name="Phillip Kaufman" userId="c001b2a046940d7c" providerId="LiveId" clId="{5CB25B10-5B1C-4017-B167-ED3104435743}" dt="2024-05-28T01:30:01.014" v="9083" actId="478"/>
          <ac:spMkLst>
            <pc:docMk/>
            <pc:sldMk cId="806688974" sldId="968"/>
            <ac:spMk id="11" creationId="{CB130D1D-9539-75B0-CCB4-11F64D46F316}"/>
          </ac:spMkLst>
        </pc:spChg>
        <pc:spChg chg="add del mod">
          <ac:chgData name="Phillip Kaufman" userId="c001b2a046940d7c" providerId="LiveId" clId="{5CB25B10-5B1C-4017-B167-ED3104435743}" dt="2024-05-22T05:29:02.099" v="5564" actId="478"/>
          <ac:spMkLst>
            <pc:docMk/>
            <pc:sldMk cId="806688974" sldId="968"/>
            <ac:spMk id="12" creationId="{55B86D00-5727-8286-F5AB-593ABF3391FC}"/>
          </ac:spMkLst>
        </pc:spChg>
        <pc:spChg chg="add del mod">
          <ac:chgData name="Phillip Kaufman" userId="c001b2a046940d7c" providerId="LiveId" clId="{5CB25B10-5B1C-4017-B167-ED3104435743}" dt="2024-05-15T06:30:57.794" v="1145" actId="478"/>
          <ac:spMkLst>
            <pc:docMk/>
            <pc:sldMk cId="806688974" sldId="968"/>
            <ac:spMk id="14" creationId="{06518297-3E5E-7766-8DA3-B5BB2C84AE69}"/>
          </ac:spMkLst>
        </pc:spChg>
        <pc:spChg chg="add del mod">
          <ac:chgData name="Phillip Kaufman" userId="c001b2a046940d7c" providerId="LiveId" clId="{5CB25B10-5B1C-4017-B167-ED3104435743}" dt="2024-05-21T05:12:16.016" v="5423" actId="478"/>
          <ac:spMkLst>
            <pc:docMk/>
            <pc:sldMk cId="806688974" sldId="968"/>
            <ac:spMk id="15" creationId="{05E4F91A-10C1-4555-73E9-8A21E1D7BCE8}"/>
          </ac:spMkLst>
        </pc:spChg>
        <pc:spChg chg="add del mod">
          <ac:chgData name="Phillip Kaufman" userId="c001b2a046940d7c" providerId="LiveId" clId="{5CB25B10-5B1C-4017-B167-ED3104435743}" dt="2024-05-28T01:28:12.004" v="9077" actId="478"/>
          <ac:spMkLst>
            <pc:docMk/>
            <pc:sldMk cId="806688974" sldId="968"/>
            <ac:spMk id="23" creationId="{EF2D8BF9-93DB-B6E9-1E75-1B501524B98C}"/>
          </ac:spMkLst>
        </pc:spChg>
        <pc:picChg chg="add del mod">
          <ac:chgData name="Phillip Kaufman" userId="c001b2a046940d7c" providerId="LiveId" clId="{5CB25B10-5B1C-4017-B167-ED3104435743}" dt="2024-05-22T05:29:02.099" v="5564" actId="478"/>
          <ac:picMkLst>
            <pc:docMk/>
            <pc:sldMk cId="806688974" sldId="968"/>
            <ac:picMk id="4" creationId="{08AF13AB-DE0D-4EB5-7CED-9F640FFB2D5C}"/>
          </ac:picMkLst>
        </pc:picChg>
        <pc:picChg chg="add del mod">
          <ac:chgData name="Phillip Kaufman" userId="c001b2a046940d7c" providerId="LiveId" clId="{5CB25B10-5B1C-4017-B167-ED3104435743}" dt="2024-05-15T21:25:39.014" v="1358" actId="21"/>
          <ac:picMkLst>
            <pc:docMk/>
            <pc:sldMk cId="806688974" sldId="968"/>
            <ac:picMk id="5" creationId="{875A8F71-2C59-303F-E5F8-5D4FAD05420F}"/>
          </ac:picMkLst>
        </pc:picChg>
        <pc:picChg chg="add mod">
          <ac:chgData name="Phillip Kaufman" userId="c001b2a046940d7c" providerId="LiveId" clId="{5CB25B10-5B1C-4017-B167-ED3104435743}" dt="2024-05-28T01:29:16.637" v="9082" actId="1076"/>
          <ac:picMkLst>
            <pc:docMk/>
            <pc:sldMk cId="806688974" sldId="968"/>
            <ac:picMk id="7" creationId="{13CA66D9-6E76-03D1-96FA-FDEE303FA26B}"/>
          </ac:picMkLst>
        </pc:picChg>
        <pc:picChg chg="add del mod">
          <ac:chgData name="Phillip Kaufman" userId="c001b2a046940d7c" providerId="LiveId" clId="{5CB25B10-5B1C-4017-B167-ED3104435743}" dt="2024-05-21T05:12:19.313" v="5425" actId="478"/>
          <ac:picMkLst>
            <pc:docMk/>
            <pc:sldMk cId="806688974" sldId="968"/>
            <ac:picMk id="7" creationId="{CC23926C-EDAC-7287-6E88-BCC3C96C2A70}"/>
          </ac:picMkLst>
        </pc:picChg>
        <pc:picChg chg="add del mod">
          <ac:chgData name="Phillip Kaufman" userId="c001b2a046940d7c" providerId="LiveId" clId="{5CB25B10-5B1C-4017-B167-ED3104435743}" dt="2024-05-21T05:12:03.833" v="5419" actId="478"/>
          <ac:picMkLst>
            <pc:docMk/>
            <pc:sldMk cId="806688974" sldId="968"/>
            <ac:picMk id="8" creationId="{3E193095-1374-DE79-267F-BA558403E1F9}"/>
          </ac:picMkLst>
        </pc:picChg>
        <pc:picChg chg="add mod">
          <ac:chgData name="Phillip Kaufman" userId="c001b2a046940d7c" providerId="LiveId" clId="{5CB25B10-5B1C-4017-B167-ED3104435743}" dt="2024-05-28T01:29:09.695" v="9080" actId="1076"/>
          <ac:picMkLst>
            <pc:docMk/>
            <pc:sldMk cId="806688974" sldId="968"/>
            <ac:picMk id="8" creationId="{4DEAFF2F-A8E7-4024-70E9-794300631A1A}"/>
          </ac:picMkLst>
        </pc:picChg>
        <pc:picChg chg="add mod">
          <ac:chgData name="Phillip Kaufman" userId="c001b2a046940d7c" providerId="LiveId" clId="{5CB25B10-5B1C-4017-B167-ED3104435743}" dt="2024-05-28T01:29:16.637" v="9082" actId="1076"/>
          <ac:picMkLst>
            <pc:docMk/>
            <pc:sldMk cId="806688974" sldId="968"/>
            <ac:picMk id="9" creationId="{0DE2254E-ED83-F953-F274-B4E81BE16FD9}"/>
          </ac:picMkLst>
        </pc:picChg>
        <pc:picChg chg="del mod">
          <ac:chgData name="Phillip Kaufman" userId="c001b2a046940d7c" providerId="LiveId" clId="{5CB25B10-5B1C-4017-B167-ED3104435743}" dt="2024-05-21T05:12:10.251" v="5421" actId="478"/>
          <ac:picMkLst>
            <pc:docMk/>
            <pc:sldMk cId="806688974" sldId="968"/>
            <ac:picMk id="11" creationId="{A3ACCFC6-5B95-3AAB-ECE6-20E64CEF8158}"/>
          </ac:picMkLst>
        </pc:picChg>
        <pc:picChg chg="add del mod">
          <ac:chgData name="Phillip Kaufman" userId="c001b2a046940d7c" providerId="LiveId" clId="{5CB25B10-5B1C-4017-B167-ED3104435743}" dt="2024-05-15T06:30:57.794" v="1145" actId="478"/>
          <ac:picMkLst>
            <pc:docMk/>
            <pc:sldMk cId="806688974" sldId="968"/>
            <ac:picMk id="12" creationId="{5E91EA9F-257C-A244-DEBA-406F17E8A337}"/>
          </ac:picMkLst>
        </pc:picChg>
        <pc:picChg chg="del mod">
          <ac:chgData name="Phillip Kaufman" userId="c001b2a046940d7c" providerId="LiveId" clId="{5CB25B10-5B1C-4017-B167-ED3104435743}" dt="2024-05-21T05:07:27.274" v="5413" actId="478"/>
          <ac:picMkLst>
            <pc:docMk/>
            <pc:sldMk cId="806688974" sldId="968"/>
            <ac:picMk id="13" creationId="{F7DF87E3-5D57-7675-603D-D441C3B83849}"/>
          </ac:picMkLst>
        </pc:picChg>
        <pc:picChg chg="add del mod">
          <ac:chgData name="Phillip Kaufman" userId="c001b2a046940d7c" providerId="LiveId" clId="{5CB25B10-5B1C-4017-B167-ED3104435743}" dt="2024-05-21T05:12:16.016" v="5423" actId="478"/>
          <ac:picMkLst>
            <pc:docMk/>
            <pc:sldMk cId="806688974" sldId="968"/>
            <ac:picMk id="14" creationId="{EED3C47A-050C-3384-CE47-938506913D94}"/>
          </ac:picMkLst>
        </pc:picChg>
        <pc:picChg chg="add del mod">
          <ac:chgData name="Phillip Kaufman" userId="c001b2a046940d7c" providerId="LiveId" clId="{5CB25B10-5B1C-4017-B167-ED3104435743}" dt="2024-05-28T01:28:02.325" v="9075" actId="478"/>
          <ac:picMkLst>
            <pc:docMk/>
            <pc:sldMk cId="806688974" sldId="968"/>
            <ac:picMk id="16" creationId="{3952CA5A-ACF7-6FAC-9EFC-536E53916D16}"/>
          </ac:picMkLst>
        </pc:picChg>
        <pc:picChg chg="add del">
          <ac:chgData name="Phillip Kaufman" userId="c001b2a046940d7c" providerId="LiveId" clId="{5CB25B10-5B1C-4017-B167-ED3104435743}" dt="2024-05-15T06:32:07.328" v="1147" actId="21"/>
          <ac:picMkLst>
            <pc:docMk/>
            <pc:sldMk cId="806688974" sldId="968"/>
            <ac:picMk id="18" creationId="{4A30D5C1-8A64-AD7B-B6EA-98379188F8B4}"/>
          </ac:picMkLst>
        </pc:picChg>
        <pc:picChg chg="add del mod">
          <ac:chgData name="Phillip Kaufman" userId="c001b2a046940d7c" providerId="LiveId" clId="{5CB25B10-5B1C-4017-B167-ED3104435743}" dt="2024-05-28T01:30:01.014" v="9083" actId="478"/>
          <ac:picMkLst>
            <pc:docMk/>
            <pc:sldMk cId="806688974" sldId="968"/>
            <ac:picMk id="18" creationId="{ACD56BE6-509B-B1CD-B465-BAB71458D04D}"/>
          </ac:picMkLst>
        </pc:picChg>
        <pc:picChg chg="add del mod modCrop">
          <ac:chgData name="Phillip Kaufman" userId="c001b2a046940d7c" providerId="LiveId" clId="{5CB25B10-5B1C-4017-B167-ED3104435743}" dt="2024-05-28T01:28:12.004" v="9077" actId="478"/>
          <ac:picMkLst>
            <pc:docMk/>
            <pc:sldMk cId="806688974" sldId="968"/>
            <ac:picMk id="21" creationId="{65A450D4-23FA-AC8D-7F47-616C76B78FF2}"/>
          </ac:picMkLst>
        </pc:picChg>
        <pc:cxnChg chg="add del mod">
          <ac:chgData name="Phillip Kaufman" userId="c001b2a046940d7c" providerId="LiveId" clId="{5CB25B10-5B1C-4017-B167-ED3104435743}" dt="2024-05-23T21:29:46.407" v="6161" actId="478"/>
          <ac:cxnSpMkLst>
            <pc:docMk/>
            <pc:sldMk cId="806688974" sldId="968"/>
            <ac:cxnSpMk id="9" creationId="{53BEAF7C-27B9-3C2C-EF87-43D64D921841}"/>
          </ac:cxnSpMkLst>
        </pc:cxnChg>
        <pc:cxnChg chg="add del mod">
          <ac:chgData name="Phillip Kaufman" userId="c001b2a046940d7c" providerId="LiveId" clId="{5CB25B10-5B1C-4017-B167-ED3104435743}" dt="2024-05-21T05:12:03.833" v="5419" actId="478"/>
          <ac:cxnSpMkLst>
            <pc:docMk/>
            <pc:sldMk cId="806688974" sldId="968"/>
            <ac:cxnSpMk id="20" creationId="{2B8B9F70-C868-5962-469B-A1D36875D1E0}"/>
          </ac:cxnSpMkLst>
        </pc:cxnChg>
        <pc:cxnChg chg="add mod">
          <ac:chgData name="Phillip Kaufman" userId="c001b2a046940d7c" providerId="LiveId" clId="{5CB25B10-5B1C-4017-B167-ED3104435743}" dt="2024-05-15T06:40:38.827" v="1259" actId="14100"/>
          <ac:cxnSpMkLst>
            <pc:docMk/>
            <pc:sldMk cId="806688974" sldId="968"/>
            <ac:cxnSpMk id="22" creationId="{974D212F-EDB6-532E-8693-B30E1F1BD39D}"/>
          </ac:cxnSpMkLst>
        </pc:cxnChg>
      </pc:sldChg>
      <pc:sldChg chg="addSp delSp modSp add del mod">
        <pc:chgData name="Phillip Kaufman" userId="c001b2a046940d7c" providerId="LiveId" clId="{5CB25B10-5B1C-4017-B167-ED3104435743}" dt="2024-05-29T01:30:38.174" v="9284" actId="20577"/>
        <pc:sldMkLst>
          <pc:docMk/>
          <pc:sldMk cId="711055371" sldId="969"/>
        </pc:sldMkLst>
        <pc:spChg chg="add mod">
          <ac:chgData name="Phillip Kaufman" userId="c001b2a046940d7c" providerId="LiveId" clId="{5CB25B10-5B1C-4017-B167-ED3104435743}" dt="2024-05-23T21:33:29.047" v="6173" actId="1076"/>
          <ac:spMkLst>
            <pc:docMk/>
            <pc:sldMk cId="711055371" sldId="969"/>
            <ac:spMk id="4" creationId="{21308D97-56D5-6BFE-B6F1-4EE16520C2E5}"/>
          </ac:spMkLst>
        </pc:spChg>
        <pc:spChg chg="add mod">
          <ac:chgData name="Phillip Kaufman" userId="c001b2a046940d7c" providerId="LiveId" clId="{5CB25B10-5B1C-4017-B167-ED3104435743}" dt="2024-05-28T01:44:11.830" v="9114" actId="20577"/>
          <ac:spMkLst>
            <pc:docMk/>
            <pc:sldMk cId="711055371" sldId="969"/>
            <ac:spMk id="5" creationId="{C3CCA690-EEA4-9130-1927-CF315276631C}"/>
          </ac:spMkLst>
        </pc:spChg>
        <pc:spChg chg="mod">
          <ac:chgData name="Phillip Kaufman" userId="c001b2a046940d7c" providerId="LiveId" clId="{5CB25B10-5B1C-4017-B167-ED3104435743}" dt="2024-05-21T04:54:35.176" v="5389" actId="1037"/>
          <ac:spMkLst>
            <pc:docMk/>
            <pc:sldMk cId="711055371" sldId="969"/>
            <ac:spMk id="6" creationId="{5FE8170B-91FE-51F9-1F86-3B7F2E54264C}"/>
          </ac:spMkLst>
        </pc:spChg>
        <pc:spChg chg="del mod">
          <ac:chgData name="Phillip Kaufman" userId="c001b2a046940d7c" providerId="LiveId" clId="{5CB25B10-5B1C-4017-B167-ED3104435743}" dt="2024-05-23T21:33:27.872" v="6172" actId="478"/>
          <ac:spMkLst>
            <pc:docMk/>
            <pc:sldMk cId="711055371" sldId="969"/>
            <ac:spMk id="7" creationId="{F3653E2C-656A-5BF2-29A9-6F3D173263E2}"/>
          </ac:spMkLst>
        </pc:spChg>
        <pc:spChg chg="mod">
          <ac:chgData name="Phillip Kaufman" userId="c001b2a046940d7c" providerId="LiveId" clId="{5CB25B10-5B1C-4017-B167-ED3104435743}" dt="2024-05-28T01:43:42.813" v="9104" actId="1076"/>
          <ac:spMkLst>
            <pc:docMk/>
            <pc:sldMk cId="711055371" sldId="969"/>
            <ac:spMk id="9" creationId="{2A7EA6FA-8750-F5E2-BF9D-C47CE89BE1D0}"/>
          </ac:spMkLst>
        </pc:spChg>
        <pc:spChg chg="mod">
          <ac:chgData name="Phillip Kaufman" userId="c001b2a046940d7c" providerId="LiveId" clId="{5CB25B10-5B1C-4017-B167-ED3104435743}" dt="2024-05-29T01:30:38.174" v="9284" actId="20577"/>
          <ac:spMkLst>
            <pc:docMk/>
            <pc:sldMk cId="711055371" sldId="969"/>
            <ac:spMk id="10" creationId="{A0B572DD-BD48-372C-9089-0C25554C6283}"/>
          </ac:spMkLst>
        </pc:spChg>
        <pc:picChg chg="del">
          <ac:chgData name="Phillip Kaufman" userId="c001b2a046940d7c" providerId="LiveId" clId="{5CB25B10-5B1C-4017-B167-ED3104435743}" dt="2024-05-22T05:15:24.614" v="5550" actId="478"/>
          <ac:picMkLst>
            <pc:docMk/>
            <pc:sldMk cId="711055371" sldId="969"/>
            <ac:picMk id="5" creationId="{875A8F71-2C59-303F-E5F8-5D4FAD05420F}"/>
          </ac:picMkLst>
        </pc:picChg>
        <pc:picChg chg="add del mod">
          <ac:chgData name="Phillip Kaufman" userId="c001b2a046940d7c" providerId="LiveId" clId="{5CB25B10-5B1C-4017-B167-ED3104435743}" dt="2024-05-22T05:28:29.842" v="5558" actId="21"/>
          <ac:picMkLst>
            <pc:docMk/>
            <pc:sldMk cId="711055371" sldId="969"/>
            <ac:picMk id="8" creationId="{4DEAFF2F-A8E7-4024-70E9-794300631A1A}"/>
          </ac:picMkLst>
        </pc:picChg>
        <pc:picChg chg="add mod">
          <ac:chgData name="Phillip Kaufman" userId="c001b2a046940d7c" providerId="LiveId" clId="{5CB25B10-5B1C-4017-B167-ED3104435743}" dt="2024-05-22T22:08:10.924" v="5960" actId="12788"/>
          <ac:picMkLst>
            <pc:docMk/>
            <pc:sldMk cId="711055371" sldId="969"/>
            <ac:picMk id="12" creationId="{F4551F9B-FF93-22F1-B732-291783C51646}"/>
          </ac:picMkLst>
        </pc:picChg>
      </pc:sldChg>
      <pc:sldChg chg="add del">
        <pc:chgData name="Phillip Kaufman" userId="c001b2a046940d7c" providerId="LiveId" clId="{5CB25B10-5B1C-4017-B167-ED3104435743}" dt="2024-05-15T21:39:14.302" v="1607" actId="47"/>
        <pc:sldMkLst>
          <pc:docMk/>
          <pc:sldMk cId="1826443957" sldId="970"/>
        </pc:sldMkLst>
      </pc:sldChg>
      <pc:sldChg chg="add">
        <pc:chgData name="Phillip Kaufman" userId="c001b2a046940d7c" providerId="LiveId" clId="{5CB25B10-5B1C-4017-B167-ED3104435743}" dt="2024-05-16T08:02:36.271" v="2064" actId="2890"/>
        <pc:sldMkLst>
          <pc:docMk/>
          <pc:sldMk cId="3078043614" sldId="970"/>
        </pc:sldMkLst>
      </pc:sldChg>
      <pc:sldChg chg="addSp delSp modSp mod">
        <pc:chgData name="Phillip Kaufman" userId="c001b2a046940d7c" providerId="LiveId" clId="{5CB25B10-5B1C-4017-B167-ED3104435743}" dt="2024-06-04T02:37:46.135" v="13555"/>
        <pc:sldMkLst>
          <pc:docMk/>
          <pc:sldMk cId="1556678624" sldId="971"/>
        </pc:sldMkLst>
        <pc:spChg chg="mod">
          <ac:chgData name="Phillip Kaufman" userId="c001b2a046940d7c" providerId="LiveId" clId="{5CB25B10-5B1C-4017-B167-ED3104435743}" dt="2024-05-18T02:58:06.842" v="2635" actId="465"/>
          <ac:spMkLst>
            <pc:docMk/>
            <pc:sldMk cId="1556678624" sldId="971"/>
            <ac:spMk id="4" creationId="{7E52602A-CED3-1CAA-E233-503FAF154F04}"/>
          </ac:spMkLst>
        </pc:spChg>
        <pc:spChg chg="mod">
          <ac:chgData name="Phillip Kaufman" userId="c001b2a046940d7c" providerId="LiveId" clId="{5CB25B10-5B1C-4017-B167-ED3104435743}" dt="2024-06-04T02:37:42.047" v="13552"/>
          <ac:spMkLst>
            <pc:docMk/>
            <pc:sldMk cId="1556678624" sldId="971"/>
            <ac:spMk id="9" creationId="{DEA8A8D5-80DA-222A-3729-377201F0CFCE}"/>
          </ac:spMkLst>
        </pc:spChg>
        <pc:spChg chg="mod">
          <ac:chgData name="Phillip Kaufman" userId="c001b2a046940d7c" providerId="LiveId" clId="{5CB25B10-5B1C-4017-B167-ED3104435743}" dt="2024-06-04T02:37:42.047" v="13552"/>
          <ac:spMkLst>
            <pc:docMk/>
            <pc:sldMk cId="1556678624" sldId="971"/>
            <ac:spMk id="10" creationId="{B0AE2253-79EF-08BE-C8C9-757314629269}"/>
          </ac:spMkLst>
        </pc:spChg>
        <pc:spChg chg="mod">
          <ac:chgData name="Phillip Kaufman" userId="c001b2a046940d7c" providerId="LiveId" clId="{5CB25B10-5B1C-4017-B167-ED3104435743}" dt="2024-05-18T02:57:57.158" v="2634" actId="1076"/>
          <ac:spMkLst>
            <pc:docMk/>
            <pc:sldMk cId="1556678624" sldId="971"/>
            <ac:spMk id="11" creationId="{3B0FAF27-AAE6-F420-9BF9-8B6DB498344A}"/>
          </ac:spMkLst>
        </pc:spChg>
        <pc:spChg chg="mod">
          <ac:chgData name="Phillip Kaufman" userId="c001b2a046940d7c" providerId="LiveId" clId="{5CB25B10-5B1C-4017-B167-ED3104435743}" dt="2024-05-18T02:57:18.576" v="2626"/>
          <ac:spMkLst>
            <pc:docMk/>
            <pc:sldMk cId="1556678624" sldId="971"/>
            <ac:spMk id="13" creationId="{7491D5D7-A22C-3F69-8337-A52A713DE90C}"/>
          </ac:spMkLst>
        </pc:spChg>
        <pc:spChg chg="mod">
          <ac:chgData name="Phillip Kaufman" userId="c001b2a046940d7c" providerId="LiveId" clId="{5CB25B10-5B1C-4017-B167-ED3104435743}" dt="2024-05-18T02:57:18.576" v="2626"/>
          <ac:spMkLst>
            <pc:docMk/>
            <pc:sldMk cId="1556678624" sldId="971"/>
            <ac:spMk id="14" creationId="{6ADAEC64-6D54-B67C-764A-1A4E3B5EEB17}"/>
          </ac:spMkLst>
        </pc:spChg>
        <pc:spChg chg="mod">
          <ac:chgData name="Phillip Kaufman" userId="c001b2a046940d7c" providerId="LiveId" clId="{5CB25B10-5B1C-4017-B167-ED3104435743}" dt="2024-05-18T02:58:16.798" v="2637" actId="1076"/>
          <ac:spMkLst>
            <pc:docMk/>
            <pc:sldMk cId="1556678624" sldId="971"/>
            <ac:spMk id="15" creationId="{020D0684-6E19-7A1B-6F61-B660F09CD01B}"/>
          </ac:spMkLst>
        </pc:spChg>
        <pc:spChg chg="mod">
          <ac:chgData name="Phillip Kaufman" userId="c001b2a046940d7c" providerId="LiveId" clId="{5CB25B10-5B1C-4017-B167-ED3104435743}" dt="2024-05-18T02:57:18.576" v="2626"/>
          <ac:spMkLst>
            <pc:docMk/>
            <pc:sldMk cId="1556678624" sldId="971"/>
            <ac:spMk id="16" creationId="{887DA3AE-9C87-426C-31D3-D137AC85D0B3}"/>
          </ac:spMkLst>
        </pc:spChg>
        <pc:spChg chg="mod">
          <ac:chgData name="Phillip Kaufman" userId="c001b2a046940d7c" providerId="LiveId" clId="{5CB25B10-5B1C-4017-B167-ED3104435743}" dt="2024-05-18T02:57:18.576" v="2626"/>
          <ac:spMkLst>
            <pc:docMk/>
            <pc:sldMk cId="1556678624" sldId="971"/>
            <ac:spMk id="17" creationId="{4BA8869E-3550-E1AD-4087-06429ECCF86E}"/>
          </ac:spMkLst>
        </pc:spChg>
        <pc:spChg chg="mod">
          <ac:chgData name="Phillip Kaufman" userId="c001b2a046940d7c" providerId="LiveId" clId="{5CB25B10-5B1C-4017-B167-ED3104435743}" dt="2024-05-18T02:57:18.576" v="2626"/>
          <ac:spMkLst>
            <pc:docMk/>
            <pc:sldMk cId="1556678624" sldId="971"/>
            <ac:spMk id="18" creationId="{71DC1FEE-AACA-119A-15CF-AEF476FC39D6}"/>
          </ac:spMkLst>
        </pc:spChg>
        <pc:spChg chg="mod">
          <ac:chgData name="Phillip Kaufman" userId="c001b2a046940d7c" providerId="LiveId" clId="{5CB25B10-5B1C-4017-B167-ED3104435743}" dt="2024-05-18T02:57:18.576" v="2626"/>
          <ac:spMkLst>
            <pc:docMk/>
            <pc:sldMk cId="1556678624" sldId="971"/>
            <ac:spMk id="19" creationId="{78AF18B7-C3AE-8346-AA87-27D613AF976E}"/>
          </ac:spMkLst>
        </pc:spChg>
        <pc:spChg chg="mod">
          <ac:chgData name="Phillip Kaufman" userId="c001b2a046940d7c" providerId="LiveId" clId="{5CB25B10-5B1C-4017-B167-ED3104435743}" dt="2024-06-02T23:34:27.308" v="12142"/>
          <ac:spMkLst>
            <pc:docMk/>
            <pc:sldMk cId="1556678624" sldId="971"/>
            <ac:spMk id="43" creationId="{7C984F64-4A45-DB9C-25E6-2143D707A162}"/>
          </ac:spMkLst>
        </pc:spChg>
        <pc:spChg chg="mod">
          <ac:chgData name="Phillip Kaufman" userId="c001b2a046940d7c" providerId="LiveId" clId="{5CB25B10-5B1C-4017-B167-ED3104435743}" dt="2024-06-02T23:34:27.308" v="12142"/>
          <ac:spMkLst>
            <pc:docMk/>
            <pc:sldMk cId="1556678624" sldId="971"/>
            <ac:spMk id="44" creationId="{F5562CFE-3F9B-B4F4-099D-652E6C1050E7}"/>
          </ac:spMkLst>
        </pc:spChg>
        <pc:spChg chg="mod">
          <ac:chgData name="Phillip Kaufman" userId="c001b2a046940d7c" providerId="LiveId" clId="{5CB25B10-5B1C-4017-B167-ED3104435743}" dt="2024-06-02T23:34:27.308" v="12142"/>
          <ac:spMkLst>
            <pc:docMk/>
            <pc:sldMk cId="1556678624" sldId="971"/>
            <ac:spMk id="45" creationId="{BCE814BB-33E8-B0B6-D26F-1D0B6AC81BF7}"/>
          </ac:spMkLst>
        </pc:spChg>
        <pc:spChg chg="mod">
          <ac:chgData name="Phillip Kaufman" userId="c001b2a046940d7c" providerId="LiveId" clId="{5CB25B10-5B1C-4017-B167-ED3104435743}" dt="2024-06-02T23:34:27.308" v="12142"/>
          <ac:spMkLst>
            <pc:docMk/>
            <pc:sldMk cId="1556678624" sldId="971"/>
            <ac:spMk id="46" creationId="{49A319CE-9099-000F-3237-738A11F92C5E}"/>
          </ac:spMkLst>
        </pc:spChg>
        <pc:spChg chg="mod">
          <ac:chgData name="Phillip Kaufman" userId="c001b2a046940d7c" providerId="LiveId" clId="{5CB25B10-5B1C-4017-B167-ED3104435743}" dt="2024-06-02T23:34:27.308" v="12142"/>
          <ac:spMkLst>
            <pc:docMk/>
            <pc:sldMk cId="1556678624" sldId="971"/>
            <ac:spMk id="47" creationId="{94CF74FC-BF5C-4E19-E6D6-67039D669AEA}"/>
          </ac:spMkLst>
        </pc:spChg>
        <pc:spChg chg="mod">
          <ac:chgData name="Phillip Kaufman" userId="c001b2a046940d7c" providerId="LiveId" clId="{5CB25B10-5B1C-4017-B167-ED3104435743}" dt="2024-06-04T02:37:42.047" v="13552"/>
          <ac:spMkLst>
            <pc:docMk/>
            <pc:sldMk cId="1556678624" sldId="971"/>
            <ac:spMk id="47" creationId="{FD1B32A3-9FD3-68D6-B930-8EC8A7D10780}"/>
          </ac:spMkLst>
        </pc:spChg>
        <pc:spChg chg="mod">
          <ac:chgData name="Phillip Kaufman" userId="c001b2a046940d7c" providerId="LiveId" clId="{5CB25B10-5B1C-4017-B167-ED3104435743}" dt="2024-06-04T02:37:42.047" v="13552"/>
          <ac:spMkLst>
            <pc:docMk/>
            <pc:sldMk cId="1556678624" sldId="971"/>
            <ac:spMk id="48" creationId="{34E23D74-A104-A297-C03C-24D7B06AAA99}"/>
          </ac:spMkLst>
        </pc:spChg>
        <pc:spChg chg="mod">
          <ac:chgData name="Phillip Kaufman" userId="c001b2a046940d7c" providerId="LiveId" clId="{5CB25B10-5B1C-4017-B167-ED3104435743}" dt="2024-06-02T23:34:27.308" v="12142"/>
          <ac:spMkLst>
            <pc:docMk/>
            <pc:sldMk cId="1556678624" sldId="971"/>
            <ac:spMk id="48" creationId="{8C41EF6A-9FB8-8EC4-5F1C-8D6C2805BB20}"/>
          </ac:spMkLst>
        </pc:spChg>
        <pc:spChg chg="mod">
          <ac:chgData name="Phillip Kaufman" userId="c001b2a046940d7c" providerId="LiveId" clId="{5CB25B10-5B1C-4017-B167-ED3104435743}" dt="2024-06-04T02:37:42.047" v="13552"/>
          <ac:spMkLst>
            <pc:docMk/>
            <pc:sldMk cId="1556678624" sldId="971"/>
            <ac:spMk id="49" creationId="{D854A176-81ED-4C9D-E505-C85BA09B367E}"/>
          </ac:spMkLst>
        </pc:spChg>
        <pc:spChg chg="mod">
          <ac:chgData name="Phillip Kaufman" userId="c001b2a046940d7c" providerId="LiveId" clId="{5CB25B10-5B1C-4017-B167-ED3104435743}" dt="2024-06-02T23:34:55.572" v="12150" actId="1037"/>
          <ac:spMkLst>
            <pc:docMk/>
            <pc:sldMk cId="1556678624" sldId="971"/>
            <ac:spMk id="49" creationId="{F7FB1227-3851-3965-F1E5-12A29CFDEFA9}"/>
          </ac:spMkLst>
        </pc:spChg>
        <pc:spChg chg="mod">
          <ac:chgData name="Phillip Kaufman" userId="c001b2a046940d7c" providerId="LiveId" clId="{5CB25B10-5B1C-4017-B167-ED3104435743}" dt="2024-06-02T23:34:27.308" v="12142"/>
          <ac:spMkLst>
            <pc:docMk/>
            <pc:sldMk cId="1556678624" sldId="971"/>
            <ac:spMk id="50" creationId="{0908B4E6-9FBE-E04E-CEAA-701CB598389B}"/>
          </ac:spMkLst>
        </pc:spChg>
        <pc:spChg chg="mod">
          <ac:chgData name="Phillip Kaufman" userId="c001b2a046940d7c" providerId="LiveId" clId="{5CB25B10-5B1C-4017-B167-ED3104435743}" dt="2024-06-04T02:37:42.047" v="13552"/>
          <ac:spMkLst>
            <pc:docMk/>
            <pc:sldMk cId="1556678624" sldId="971"/>
            <ac:spMk id="50" creationId="{38EF897F-89AF-371B-69E4-8A2F6C4BE234}"/>
          </ac:spMkLst>
        </pc:spChg>
        <pc:spChg chg="mod">
          <ac:chgData name="Phillip Kaufman" userId="c001b2a046940d7c" providerId="LiveId" clId="{5CB25B10-5B1C-4017-B167-ED3104435743}" dt="2024-06-04T02:37:42.047" v="13552"/>
          <ac:spMkLst>
            <pc:docMk/>
            <pc:sldMk cId="1556678624" sldId="971"/>
            <ac:spMk id="51" creationId="{D9B5AFF9-B75D-D81A-61D1-A00543E57C03}"/>
          </ac:spMkLst>
        </pc:spChg>
        <pc:spChg chg="mod">
          <ac:chgData name="Phillip Kaufman" userId="c001b2a046940d7c" providerId="LiveId" clId="{5CB25B10-5B1C-4017-B167-ED3104435743}" dt="2024-06-04T02:37:42.047" v="13552"/>
          <ac:spMkLst>
            <pc:docMk/>
            <pc:sldMk cId="1556678624" sldId="971"/>
            <ac:spMk id="52" creationId="{A2C9ACBB-D678-2FD9-4C8C-2453652DE8BD}"/>
          </ac:spMkLst>
        </pc:spChg>
        <pc:spChg chg="mod">
          <ac:chgData name="Phillip Kaufman" userId="c001b2a046940d7c" providerId="LiveId" clId="{5CB25B10-5B1C-4017-B167-ED3104435743}" dt="2024-05-30T06:21:46.748" v="9593"/>
          <ac:spMkLst>
            <pc:docMk/>
            <pc:sldMk cId="1556678624" sldId="971"/>
            <ac:spMk id="55" creationId="{31415C8C-7AC3-5CA1-B09D-CF80B60A7E76}"/>
          </ac:spMkLst>
        </pc:spChg>
        <pc:spChg chg="mod">
          <ac:chgData name="Phillip Kaufman" userId="c001b2a046940d7c" providerId="LiveId" clId="{5CB25B10-5B1C-4017-B167-ED3104435743}" dt="2024-05-30T06:21:46.748" v="9593"/>
          <ac:spMkLst>
            <pc:docMk/>
            <pc:sldMk cId="1556678624" sldId="971"/>
            <ac:spMk id="56" creationId="{69846852-290F-E1CF-6A05-9F9FFE3254EF}"/>
          </ac:spMkLst>
        </pc:spChg>
        <pc:spChg chg="mod">
          <ac:chgData name="Phillip Kaufman" userId="c001b2a046940d7c" providerId="LiveId" clId="{5CB25B10-5B1C-4017-B167-ED3104435743}" dt="2024-05-30T06:21:46.748" v="9593"/>
          <ac:spMkLst>
            <pc:docMk/>
            <pc:sldMk cId="1556678624" sldId="971"/>
            <ac:spMk id="57" creationId="{3E8D2F23-5999-5B9A-D135-990F3D05C971}"/>
          </ac:spMkLst>
        </pc:spChg>
        <pc:spChg chg="mod">
          <ac:chgData name="Phillip Kaufman" userId="c001b2a046940d7c" providerId="LiveId" clId="{5CB25B10-5B1C-4017-B167-ED3104435743}" dt="2024-06-04T02:37:44.241" v="13553"/>
          <ac:spMkLst>
            <pc:docMk/>
            <pc:sldMk cId="1556678624" sldId="971"/>
            <ac:spMk id="57" creationId="{B7650DE8-74BB-7B3F-3038-0C2EC69A3540}"/>
          </ac:spMkLst>
        </pc:spChg>
        <pc:spChg chg="mod">
          <ac:chgData name="Phillip Kaufman" userId="c001b2a046940d7c" providerId="LiveId" clId="{5CB25B10-5B1C-4017-B167-ED3104435743}" dt="2024-05-30T06:21:46.748" v="9593"/>
          <ac:spMkLst>
            <pc:docMk/>
            <pc:sldMk cId="1556678624" sldId="971"/>
            <ac:spMk id="58" creationId="{60E3423A-BB79-EA22-E898-B5B5194B7318}"/>
          </ac:spMkLst>
        </pc:spChg>
        <pc:spChg chg="mod">
          <ac:chgData name="Phillip Kaufman" userId="c001b2a046940d7c" providerId="LiveId" clId="{5CB25B10-5B1C-4017-B167-ED3104435743}" dt="2024-06-04T02:37:44.241" v="13553"/>
          <ac:spMkLst>
            <pc:docMk/>
            <pc:sldMk cId="1556678624" sldId="971"/>
            <ac:spMk id="58" creationId="{6EB5F1AC-5CEB-1FF1-1F70-EB6A246B9412}"/>
          </ac:spMkLst>
        </pc:spChg>
        <pc:spChg chg="mod">
          <ac:chgData name="Phillip Kaufman" userId="c001b2a046940d7c" providerId="LiveId" clId="{5CB25B10-5B1C-4017-B167-ED3104435743}" dt="2024-05-30T06:21:46.748" v="9593"/>
          <ac:spMkLst>
            <pc:docMk/>
            <pc:sldMk cId="1556678624" sldId="971"/>
            <ac:spMk id="59" creationId="{4BC71446-0DAE-632F-D4DC-3DCA998842D0}"/>
          </ac:spMkLst>
        </pc:spChg>
        <pc:spChg chg="mod">
          <ac:chgData name="Phillip Kaufman" userId="c001b2a046940d7c" providerId="LiveId" clId="{5CB25B10-5B1C-4017-B167-ED3104435743}" dt="2024-05-30T06:21:46.748" v="9593"/>
          <ac:spMkLst>
            <pc:docMk/>
            <pc:sldMk cId="1556678624" sldId="971"/>
            <ac:spMk id="60" creationId="{D406FC5F-0D80-D82C-83D8-BE9D24651568}"/>
          </ac:spMkLst>
        </pc:spChg>
        <pc:spChg chg="mod">
          <ac:chgData name="Phillip Kaufman" userId="c001b2a046940d7c" providerId="LiveId" clId="{5CB25B10-5B1C-4017-B167-ED3104435743}" dt="2024-05-18T02:57:18.576" v="2626"/>
          <ac:spMkLst>
            <pc:docMk/>
            <pc:sldMk cId="1556678624" sldId="971"/>
            <ac:spMk id="61" creationId="{5A2708B7-D8F9-7BDB-2AE9-67C65C4624A3}"/>
          </ac:spMkLst>
        </pc:spChg>
        <pc:spChg chg="mod">
          <ac:chgData name="Phillip Kaufman" userId="c001b2a046940d7c" providerId="LiveId" clId="{5CB25B10-5B1C-4017-B167-ED3104435743}" dt="2024-05-30T06:21:46.748" v="9593"/>
          <ac:spMkLst>
            <pc:docMk/>
            <pc:sldMk cId="1556678624" sldId="971"/>
            <ac:spMk id="61" creationId="{8A59BB09-F317-0ED8-0D66-FB88A4814FF3}"/>
          </ac:spMkLst>
        </pc:spChg>
        <pc:spChg chg="mod">
          <ac:chgData name="Phillip Kaufman" userId="c001b2a046940d7c" providerId="LiveId" clId="{5CB25B10-5B1C-4017-B167-ED3104435743}" dt="2024-05-30T06:21:46.748" v="9593"/>
          <ac:spMkLst>
            <pc:docMk/>
            <pc:sldMk cId="1556678624" sldId="971"/>
            <ac:spMk id="62" creationId="{0424E922-B5C6-AEA3-E046-194556D47477}"/>
          </ac:spMkLst>
        </pc:spChg>
        <pc:spChg chg="mod">
          <ac:chgData name="Phillip Kaufman" userId="c001b2a046940d7c" providerId="LiveId" clId="{5CB25B10-5B1C-4017-B167-ED3104435743}" dt="2024-05-18T02:57:18.576" v="2626"/>
          <ac:spMkLst>
            <pc:docMk/>
            <pc:sldMk cId="1556678624" sldId="971"/>
            <ac:spMk id="62" creationId="{1D45B6C2-00D1-6080-D09C-B882DAE9C187}"/>
          </ac:spMkLst>
        </pc:spChg>
        <pc:spChg chg="mod">
          <ac:chgData name="Phillip Kaufman" userId="c001b2a046940d7c" providerId="LiveId" clId="{5CB25B10-5B1C-4017-B167-ED3104435743}" dt="2024-05-18T02:56:45.049" v="2619" actId="1076"/>
          <ac:spMkLst>
            <pc:docMk/>
            <pc:sldMk cId="1556678624" sldId="971"/>
            <ac:spMk id="67" creationId="{D94E4719-B5C3-D4B3-C973-E6869362D98F}"/>
          </ac:spMkLst>
        </pc:spChg>
        <pc:spChg chg="mod">
          <ac:chgData name="Phillip Kaufman" userId="c001b2a046940d7c" providerId="LiveId" clId="{5CB25B10-5B1C-4017-B167-ED3104435743}" dt="2024-06-02T23:35:36.122" v="12162"/>
          <ac:spMkLst>
            <pc:docMk/>
            <pc:sldMk cId="1556678624" sldId="971"/>
            <ac:spMk id="91" creationId="{CB0F6AFB-875D-B895-7F5D-E2DB5E576303}"/>
          </ac:spMkLst>
        </pc:spChg>
        <pc:spChg chg="mod">
          <ac:chgData name="Phillip Kaufman" userId="c001b2a046940d7c" providerId="LiveId" clId="{5CB25B10-5B1C-4017-B167-ED3104435743}" dt="2024-06-02T23:35:36.122" v="12162"/>
          <ac:spMkLst>
            <pc:docMk/>
            <pc:sldMk cId="1556678624" sldId="971"/>
            <ac:spMk id="92" creationId="{E27B2A6F-0AD9-82BB-0A32-87794B564A88}"/>
          </ac:spMkLst>
        </pc:spChg>
        <pc:spChg chg="mod">
          <ac:chgData name="Phillip Kaufman" userId="c001b2a046940d7c" providerId="LiveId" clId="{5CB25B10-5B1C-4017-B167-ED3104435743}" dt="2024-05-27T07:32:32.973" v="8676"/>
          <ac:spMkLst>
            <pc:docMk/>
            <pc:sldMk cId="1556678624" sldId="971"/>
            <ac:spMk id="93" creationId="{40F47E29-0853-A6BC-EE96-6C7CBC11C5E4}"/>
          </ac:spMkLst>
        </pc:spChg>
        <pc:spChg chg="mod">
          <ac:chgData name="Phillip Kaufman" userId="c001b2a046940d7c" providerId="LiveId" clId="{5CB25B10-5B1C-4017-B167-ED3104435743}" dt="2024-06-02T23:35:36.122" v="12162"/>
          <ac:spMkLst>
            <pc:docMk/>
            <pc:sldMk cId="1556678624" sldId="971"/>
            <ac:spMk id="93" creationId="{45D88A8F-FCBF-8DFB-9315-9184EE833C99}"/>
          </ac:spMkLst>
        </pc:spChg>
        <pc:spChg chg="mod">
          <ac:chgData name="Phillip Kaufman" userId="c001b2a046940d7c" providerId="LiveId" clId="{5CB25B10-5B1C-4017-B167-ED3104435743}" dt="2024-06-02T23:35:36.122" v="12162"/>
          <ac:spMkLst>
            <pc:docMk/>
            <pc:sldMk cId="1556678624" sldId="971"/>
            <ac:spMk id="94" creationId="{07D89907-2ADE-257F-8E17-81ED2A8CC734}"/>
          </ac:spMkLst>
        </pc:spChg>
        <pc:spChg chg="mod">
          <ac:chgData name="Phillip Kaufman" userId="c001b2a046940d7c" providerId="LiveId" clId="{5CB25B10-5B1C-4017-B167-ED3104435743}" dt="2024-06-04T02:37:44.241" v="13553"/>
          <ac:spMkLst>
            <pc:docMk/>
            <pc:sldMk cId="1556678624" sldId="971"/>
            <ac:spMk id="94" creationId="{8AE1EBFF-B6BE-AA93-A1EF-2C13A90DAE29}"/>
          </ac:spMkLst>
        </pc:spChg>
        <pc:spChg chg="mod">
          <ac:chgData name="Phillip Kaufman" userId="c001b2a046940d7c" providerId="LiveId" clId="{5CB25B10-5B1C-4017-B167-ED3104435743}" dt="2024-05-27T07:32:32.973" v="8676"/>
          <ac:spMkLst>
            <pc:docMk/>
            <pc:sldMk cId="1556678624" sldId="971"/>
            <ac:spMk id="94" creationId="{F00FBF91-29FC-79AB-33E6-E96CCAA9DF63}"/>
          </ac:spMkLst>
        </pc:spChg>
        <pc:spChg chg="mod">
          <ac:chgData name="Phillip Kaufman" userId="c001b2a046940d7c" providerId="LiveId" clId="{5CB25B10-5B1C-4017-B167-ED3104435743}" dt="2024-06-04T02:37:44.241" v="13553"/>
          <ac:spMkLst>
            <pc:docMk/>
            <pc:sldMk cId="1556678624" sldId="971"/>
            <ac:spMk id="95" creationId="{0C65C443-E8B9-FA94-9A40-69EE5CFC9094}"/>
          </ac:spMkLst>
        </pc:spChg>
        <pc:spChg chg="mod">
          <ac:chgData name="Phillip Kaufman" userId="c001b2a046940d7c" providerId="LiveId" clId="{5CB25B10-5B1C-4017-B167-ED3104435743}" dt="2024-06-02T23:35:36.122" v="12162"/>
          <ac:spMkLst>
            <pc:docMk/>
            <pc:sldMk cId="1556678624" sldId="971"/>
            <ac:spMk id="95" creationId="{6A0809EB-9275-EFEE-BD45-8B4C66E2AC90}"/>
          </ac:spMkLst>
        </pc:spChg>
        <pc:spChg chg="mod">
          <ac:chgData name="Phillip Kaufman" userId="c001b2a046940d7c" providerId="LiveId" clId="{5CB25B10-5B1C-4017-B167-ED3104435743}" dt="2024-05-27T07:32:32.973" v="8676"/>
          <ac:spMkLst>
            <pc:docMk/>
            <pc:sldMk cId="1556678624" sldId="971"/>
            <ac:spMk id="95" creationId="{EDDA2816-E230-B545-1C07-A3B095F3F3F8}"/>
          </ac:spMkLst>
        </pc:spChg>
        <pc:spChg chg="mod">
          <ac:chgData name="Phillip Kaufman" userId="c001b2a046940d7c" providerId="LiveId" clId="{5CB25B10-5B1C-4017-B167-ED3104435743}" dt="2024-05-27T07:32:32.973" v="8676"/>
          <ac:spMkLst>
            <pc:docMk/>
            <pc:sldMk cId="1556678624" sldId="971"/>
            <ac:spMk id="96" creationId="{1D11B915-4580-FC5C-EEAE-CB70DCF45C90}"/>
          </ac:spMkLst>
        </pc:spChg>
        <pc:spChg chg="mod">
          <ac:chgData name="Phillip Kaufman" userId="c001b2a046940d7c" providerId="LiveId" clId="{5CB25B10-5B1C-4017-B167-ED3104435743}" dt="2024-06-04T02:37:44.241" v="13553"/>
          <ac:spMkLst>
            <pc:docMk/>
            <pc:sldMk cId="1556678624" sldId="971"/>
            <ac:spMk id="96" creationId="{1FF16955-AD18-CDE1-2953-323E361B0FA4}"/>
          </ac:spMkLst>
        </pc:spChg>
        <pc:spChg chg="mod">
          <ac:chgData name="Phillip Kaufman" userId="c001b2a046940d7c" providerId="LiveId" clId="{5CB25B10-5B1C-4017-B167-ED3104435743}" dt="2024-06-02T23:35:36.122" v="12162"/>
          <ac:spMkLst>
            <pc:docMk/>
            <pc:sldMk cId="1556678624" sldId="971"/>
            <ac:spMk id="96" creationId="{D8E9B2C0-4D42-BAC5-08B2-0244B1F18569}"/>
          </ac:spMkLst>
        </pc:spChg>
        <pc:spChg chg="mod">
          <ac:chgData name="Phillip Kaufman" userId="c001b2a046940d7c" providerId="LiveId" clId="{5CB25B10-5B1C-4017-B167-ED3104435743}" dt="2024-06-02T23:35:36.122" v="12162"/>
          <ac:spMkLst>
            <pc:docMk/>
            <pc:sldMk cId="1556678624" sldId="971"/>
            <ac:spMk id="97" creationId="{726F4AA3-F604-CEC4-642B-DC56C7B0B656}"/>
          </ac:spMkLst>
        </pc:spChg>
        <pc:spChg chg="mod">
          <ac:chgData name="Phillip Kaufman" userId="c001b2a046940d7c" providerId="LiveId" clId="{5CB25B10-5B1C-4017-B167-ED3104435743}" dt="2024-05-27T07:32:32.973" v="8676"/>
          <ac:spMkLst>
            <pc:docMk/>
            <pc:sldMk cId="1556678624" sldId="971"/>
            <ac:spMk id="97" creationId="{76E70567-BEDC-13A6-A611-2F956C8E079D}"/>
          </ac:spMkLst>
        </pc:spChg>
        <pc:spChg chg="mod">
          <ac:chgData name="Phillip Kaufman" userId="c001b2a046940d7c" providerId="LiveId" clId="{5CB25B10-5B1C-4017-B167-ED3104435743}" dt="2024-06-04T02:37:44.241" v="13553"/>
          <ac:spMkLst>
            <pc:docMk/>
            <pc:sldMk cId="1556678624" sldId="971"/>
            <ac:spMk id="97" creationId="{C8A72405-9812-9D29-ACD5-B8ABCD811A8B}"/>
          </ac:spMkLst>
        </pc:spChg>
        <pc:spChg chg="mod">
          <ac:chgData name="Phillip Kaufman" userId="c001b2a046940d7c" providerId="LiveId" clId="{5CB25B10-5B1C-4017-B167-ED3104435743}" dt="2024-06-04T02:37:44.241" v="13553"/>
          <ac:spMkLst>
            <pc:docMk/>
            <pc:sldMk cId="1556678624" sldId="971"/>
            <ac:spMk id="98" creationId="{2F091E1D-415D-081F-09CA-2F27A40324BA}"/>
          </ac:spMkLst>
        </pc:spChg>
        <pc:spChg chg="mod">
          <ac:chgData name="Phillip Kaufman" userId="c001b2a046940d7c" providerId="LiveId" clId="{5CB25B10-5B1C-4017-B167-ED3104435743}" dt="2024-06-02T23:35:36.122" v="12162"/>
          <ac:spMkLst>
            <pc:docMk/>
            <pc:sldMk cId="1556678624" sldId="971"/>
            <ac:spMk id="98" creationId="{72340B0D-24BC-2B5C-E51D-43E27097F847}"/>
          </ac:spMkLst>
        </pc:spChg>
        <pc:spChg chg="mod">
          <ac:chgData name="Phillip Kaufman" userId="c001b2a046940d7c" providerId="LiveId" clId="{5CB25B10-5B1C-4017-B167-ED3104435743}" dt="2024-05-27T07:32:32.973" v="8676"/>
          <ac:spMkLst>
            <pc:docMk/>
            <pc:sldMk cId="1556678624" sldId="971"/>
            <ac:spMk id="98" creationId="{FB4EA6C2-32DB-CF95-AF57-1223AF91A864}"/>
          </ac:spMkLst>
        </pc:spChg>
        <pc:spChg chg="mod">
          <ac:chgData name="Phillip Kaufman" userId="c001b2a046940d7c" providerId="LiveId" clId="{5CB25B10-5B1C-4017-B167-ED3104435743}" dt="2024-05-27T07:32:32.973" v="8676"/>
          <ac:spMkLst>
            <pc:docMk/>
            <pc:sldMk cId="1556678624" sldId="971"/>
            <ac:spMk id="99" creationId="{BA7F9BFC-51CF-D193-6696-3410813C718C}"/>
          </ac:spMkLst>
        </pc:spChg>
        <pc:spChg chg="mod">
          <ac:chgData name="Phillip Kaufman" userId="c001b2a046940d7c" providerId="LiveId" clId="{5CB25B10-5B1C-4017-B167-ED3104435743}" dt="2024-06-04T02:37:44.241" v="13553"/>
          <ac:spMkLst>
            <pc:docMk/>
            <pc:sldMk cId="1556678624" sldId="971"/>
            <ac:spMk id="99" creationId="{D54EBEEE-30BD-7E15-9FDC-AE5D65316FE2}"/>
          </ac:spMkLst>
        </pc:spChg>
        <pc:spChg chg="mod">
          <ac:chgData name="Phillip Kaufman" userId="c001b2a046940d7c" providerId="LiveId" clId="{5CB25B10-5B1C-4017-B167-ED3104435743}" dt="2024-05-27T07:32:32.973" v="8676"/>
          <ac:spMkLst>
            <pc:docMk/>
            <pc:sldMk cId="1556678624" sldId="971"/>
            <ac:spMk id="100" creationId="{DDA64565-F214-254B-FC2F-598D02D6C4AA}"/>
          </ac:spMkLst>
        </pc:spChg>
        <pc:spChg chg="mod">
          <ac:chgData name="Phillip Kaufman" userId="c001b2a046940d7c" providerId="LiveId" clId="{5CB25B10-5B1C-4017-B167-ED3104435743}" dt="2024-05-30T06:22:14.644" v="9605"/>
          <ac:spMkLst>
            <pc:docMk/>
            <pc:sldMk cId="1556678624" sldId="971"/>
            <ac:spMk id="141" creationId="{B4C0F923-B4F5-603B-6A5D-0483D9178D4F}"/>
          </ac:spMkLst>
        </pc:spChg>
        <pc:spChg chg="mod">
          <ac:chgData name="Phillip Kaufman" userId="c001b2a046940d7c" providerId="LiveId" clId="{5CB25B10-5B1C-4017-B167-ED3104435743}" dt="2024-05-30T06:22:14.644" v="9605"/>
          <ac:spMkLst>
            <pc:docMk/>
            <pc:sldMk cId="1556678624" sldId="971"/>
            <ac:spMk id="142" creationId="{405246BD-EB18-80FB-6780-E7E15A19E882}"/>
          </ac:spMkLst>
        </pc:spChg>
        <pc:spChg chg="mod">
          <ac:chgData name="Phillip Kaufman" userId="c001b2a046940d7c" providerId="LiveId" clId="{5CB25B10-5B1C-4017-B167-ED3104435743}" dt="2024-05-30T06:22:14.644" v="9605"/>
          <ac:spMkLst>
            <pc:docMk/>
            <pc:sldMk cId="1556678624" sldId="971"/>
            <ac:spMk id="143" creationId="{A02581A5-12E6-7D7D-9712-302EAA6748F9}"/>
          </ac:spMkLst>
        </pc:spChg>
        <pc:spChg chg="mod">
          <ac:chgData name="Phillip Kaufman" userId="c001b2a046940d7c" providerId="LiveId" clId="{5CB25B10-5B1C-4017-B167-ED3104435743}" dt="2024-05-30T06:22:14.644" v="9605"/>
          <ac:spMkLst>
            <pc:docMk/>
            <pc:sldMk cId="1556678624" sldId="971"/>
            <ac:spMk id="144" creationId="{054E1EBD-A406-AA28-4A85-C06FA9C62887}"/>
          </ac:spMkLst>
        </pc:spChg>
        <pc:spChg chg="mod">
          <ac:chgData name="Phillip Kaufman" userId="c001b2a046940d7c" providerId="LiveId" clId="{5CB25B10-5B1C-4017-B167-ED3104435743}" dt="2024-05-30T06:22:14.644" v="9605"/>
          <ac:spMkLst>
            <pc:docMk/>
            <pc:sldMk cId="1556678624" sldId="971"/>
            <ac:spMk id="145" creationId="{58035470-4E16-5F52-63C9-7B96A56E3866}"/>
          </ac:spMkLst>
        </pc:spChg>
        <pc:spChg chg="mod">
          <ac:chgData name="Phillip Kaufman" userId="c001b2a046940d7c" providerId="LiveId" clId="{5CB25B10-5B1C-4017-B167-ED3104435743}" dt="2024-05-30T06:22:14.644" v="9605"/>
          <ac:spMkLst>
            <pc:docMk/>
            <pc:sldMk cId="1556678624" sldId="971"/>
            <ac:spMk id="146" creationId="{9E55D786-5F8E-1E74-48C6-8FB1C66F6214}"/>
          </ac:spMkLst>
        </pc:spChg>
        <pc:spChg chg="mod">
          <ac:chgData name="Phillip Kaufman" userId="c001b2a046940d7c" providerId="LiveId" clId="{5CB25B10-5B1C-4017-B167-ED3104435743}" dt="2024-05-30T06:22:14.644" v="9605"/>
          <ac:spMkLst>
            <pc:docMk/>
            <pc:sldMk cId="1556678624" sldId="971"/>
            <ac:spMk id="147" creationId="{62F78980-A828-2AD9-CBAD-1AB955A80CA4}"/>
          </ac:spMkLst>
        </pc:spChg>
        <pc:spChg chg="mod">
          <ac:chgData name="Phillip Kaufman" userId="c001b2a046940d7c" providerId="LiveId" clId="{5CB25B10-5B1C-4017-B167-ED3104435743}" dt="2024-05-30T06:22:14.644" v="9605"/>
          <ac:spMkLst>
            <pc:docMk/>
            <pc:sldMk cId="1556678624" sldId="971"/>
            <ac:spMk id="148" creationId="{C996F17D-E746-F44B-25A4-1CBB125DF183}"/>
          </ac:spMkLst>
        </pc:spChg>
        <pc:spChg chg="mod">
          <ac:chgData name="Phillip Kaufman" userId="c001b2a046940d7c" providerId="LiveId" clId="{5CB25B10-5B1C-4017-B167-ED3104435743}" dt="2024-05-30T06:32:18.482" v="9728"/>
          <ac:spMkLst>
            <pc:docMk/>
            <pc:sldMk cId="1556678624" sldId="971"/>
            <ac:spMk id="189" creationId="{502368BF-A85A-4CD3-767C-B9BE831AA660}"/>
          </ac:spMkLst>
        </pc:spChg>
        <pc:spChg chg="mod">
          <ac:chgData name="Phillip Kaufman" userId="c001b2a046940d7c" providerId="LiveId" clId="{5CB25B10-5B1C-4017-B167-ED3104435743}" dt="2024-05-30T06:32:18.482" v="9728"/>
          <ac:spMkLst>
            <pc:docMk/>
            <pc:sldMk cId="1556678624" sldId="971"/>
            <ac:spMk id="190" creationId="{40258B35-3706-75DA-F784-5ABBD4F8A8AC}"/>
          </ac:spMkLst>
        </pc:spChg>
        <pc:spChg chg="mod">
          <ac:chgData name="Phillip Kaufman" userId="c001b2a046940d7c" providerId="LiveId" clId="{5CB25B10-5B1C-4017-B167-ED3104435743}" dt="2024-05-30T06:32:18.482" v="9728"/>
          <ac:spMkLst>
            <pc:docMk/>
            <pc:sldMk cId="1556678624" sldId="971"/>
            <ac:spMk id="191" creationId="{67363613-D6F0-3D66-A150-5EF5A56B85BA}"/>
          </ac:spMkLst>
        </pc:spChg>
        <pc:spChg chg="mod">
          <ac:chgData name="Phillip Kaufman" userId="c001b2a046940d7c" providerId="LiveId" clId="{5CB25B10-5B1C-4017-B167-ED3104435743}" dt="2024-05-30T06:32:18.482" v="9728"/>
          <ac:spMkLst>
            <pc:docMk/>
            <pc:sldMk cId="1556678624" sldId="971"/>
            <ac:spMk id="192" creationId="{E08B656E-335A-4906-C26F-85B2A3A81E36}"/>
          </ac:spMkLst>
        </pc:spChg>
        <pc:spChg chg="mod">
          <ac:chgData name="Phillip Kaufman" userId="c001b2a046940d7c" providerId="LiveId" clId="{5CB25B10-5B1C-4017-B167-ED3104435743}" dt="2024-05-30T06:32:18.482" v="9728"/>
          <ac:spMkLst>
            <pc:docMk/>
            <pc:sldMk cId="1556678624" sldId="971"/>
            <ac:spMk id="193" creationId="{D4594770-D419-C6BA-306E-446F4F973764}"/>
          </ac:spMkLst>
        </pc:spChg>
        <pc:spChg chg="mod">
          <ac:chgData name="Phillip Kaufman" userId="c001b2a046940d7c" providerId="LiveId" clId="{5CB25B10-5B1C-4017-B167-ED3104435743}" dt="2024-05-30T06:32:18.482" v="9728"/>
          <ac:spMkLst>
            <pc:docMk/>
            <pc:sldMk cId="1556678624" sldId="971"/>
            <ac:spMk id="194" creationId="{11E5F6E2-2856-FE15-FD93-CBB179FABAD8}"/>
          </ac:spMkLst>
        </pc:spChg>
        <pc:spChg chg="mod">
          <ac:chgData name="Phillip Kaufman" userId="c001b2a046940d7c" providerId="LiveId" clId="{5CB25B10-5B1C-4017-B167-ED3104435743}" dt="2024-05-30T06:32:18.482" v="9728"/>
          <ac:spMkLst>
            <pc:docMk/>
            <pc:sldMk cId="1556678624" sldId="971"/>
            <ac:spMk id="195" creationId="{5E65BA4E-0E9A-6D76-AED8-95D6E94A566E}"/>
          </ac:spMkLst>
        </pc:spChg>
        <pc:spChg chg="mod">
          <ac:chgData name="Phillip Kaufman" userId="c001b2a046940d7c" providerId="LiveId" clId="{5CB25B10-5B1C-4017-B167-ED3104435743}" dt="2024-05-30T06:32:18.482" v="9728"/>
          <ac:spMkLst>
            <pc:docMk/>
            <pc:sldMk cId="1556678624" sldId="971"/>
            <ac:spMk id="196" creationId="{30AAE9AC-33C5-49B6-B8E7-72DADF4C2094}"/>
          </ac:spMkLst>
        </pc:spChg>
        <pc:spChg chg="mod">
          <ac:chgData name="Phillip Kaufman" userId="c001b2a046940d7c" providerId="LiveId" clId="{5CB25B10-5B1C-4017-B167-ED3104435743}" dt="2024-06-02T23:43:45.935" v="12441"/>
          <ac:spMkLst>
            <pc:docMk/>
            <pc:sldMk cId="1556678624" sldId="971"/>
            <ac:spMk id="202" creationId="{F491D709-8BCA-B363-6179-6993A93E8796}"/>
          </ac:spMkLst>
        </pc:spChg>
        <pc:spChg chg="mod">
          <ac:chgData name="Phillip Kaufman" userId="c001b2a046940d7c" providerId="LiveId" clId="{5CB25B10-5B1C-4017-B167-ED3104435743}" dt="2024-06-02T23:43:45.935" v="12441"/>
          <ac:spMkLst>
            <pc:docMk/>
            <pc:sldMk cId="1556678624" sldId="971"/>
            <ac:spMk id="203" creationId="{D00925CB-0DAC-53F0-E0F0-308D41C7AB70}"/>
          </ac:spMkLst>
        </pc:spChg>
        <pc:spChg chg="mod">
          <ac:chgData name="Phillip Kaufman" userId="c001b2a046940d7c" providerId="LiveId" clId="{5CB25B10-5B1C-4017-B167-ED3104435743}" dt="2024-06-02T23:43:45.935" v="12441"/>
          <ac:spMkLst>
            <pc:docMk/>
            <pc:sldMk cId="1556678624" sldId="971"/>
            <ac:spMk id="204" creationId="{3255D885-A64C-6D64-0057-8A811F24B9C2}"/>
          </ac:spMkLst>
        </pc:spChg>
        <pc:spChg chg="mod">
          <ac:chgData name="Phillip Kaufman" userId="c001b2a046940d7c" providerId="LiveId" clId="{5CB25B10-5B1C-4017-B167-ED3104435743}" dt="2024-06-02T23:43:45.935" v="12441"/>
          <ac:spMkLst>
            <pc:docMk/>
            <pc:sldMk cId="1556678624" sldId="971"/>
            <ac:spMk id="205" creationId="{095AA4CD-38AD-1BCA-5493-4BA25F60CFB3}"/>
          </ac:spMkLst>
        </pc:spChg>
        <pc:spChg chg="mod">
          <ac:chgData name="Phillip Kaufman" userId="c001b2a046940d7c" providerId="LiveId" clId="{5CB25B10-5B1C-4017-B167-ED3104435743}" dt="2024-06-02T23:43:45.935" v="12441"/>
          <ac:spMkLst>
            <pc:docMk/>
            <pc:sldMk cId="1556678624" sldId="971"/>
            <ac:spMk id="206" creationId="{968F1A51-897D-264D-1EE2-D28ADF1CB963}"/>
          </ac:spMkLst>
        </pc:spChg>
        <pc:spChg chg="mod">
          <ac:chgData name="Phillip Kaufman" userId="c001b2a046940d7c" providerId="LiveId" clId="{5CB25B10-5B1C-4017-B167-ED3104435743}" dt="2024-06-02T23:43:45.935" v="12441"/>
          <ac:spMkLst>
            <pc:docMk/>
            <pc:sldMk cId="1556678624" sldId="971"/>
            <ac:spMk id="207" creationId="{72E9DFDD-D03F-7FCE-BC57-3BAED2F46123}"/>
          </ac:spMkLst>
        </pc:spChg>
        <pc:spChg chg="mod">
          <ac:chgData name="Phillip Kaufman" userId="c001b2a046940d7c" providerId="LiveId" clId="{5CB25B10-5B1C-4017-B167-ED3104435743}" dt="2024-06-02T23:43:45.935" v="12441"/>
          <ac:spMkLst>
            <pc:docMk/>
            <pc:sldMk cId="1556678624" sldId="971"/>
            <ac:spMk id="208" creationId="{52AF87D5-783C-BAD7-C456-50C4145DBEF6}"/>
          </ac:spMkLst>
        </pc:spChg>
        <pc:spChg chg="mod">
          <ac:chgData name="Phillip Kaufman" userId="c001b2a046940d7c" providerId="LiveId" clId="{5CB25B10-5B1C-4017-B167-ED3104435743}" dt="2024-06-02T23:43:45.935" v="12441"/>
          <ac:spMkLst>
            <pc:docMk/>
            <pc:sldMk cId="1556678624" sldId="971"/>
            <ac:spMk id="209" creationId="{EAA01296-D569-0759-A968-BDD6B6569890}"/>
          </ac:spMkLst>
        </pc:spChg>
        <pc:spChg chg="mod">
          <ac:chgData name="Phillip Kaufman" userId="c001b2a046940d7c" providerId="LiveId" clId="{5CB25B10-5B1C-4017-B167-ED3104435743}" dt="2024-06-04T02:37:46.135" v="13555"/>
          <ac:spMkLst>
            <pc:docMk/>
            <pc:sldMk cId="1556678624" sldId="971"/>
            <ac:spMk id="215" creationId="{13992DAD-D0A6-1E1A-5D26-4FD584796CA8}"/>
          </ac:spMkLst>
        </pc:spChg>
        <pc:spChg chg="mod">
          <ac:chgData name="Phillip Kaufman" userId="c001b2a046940d7c" providerId="LiveId" clId="{5CB25B10-5B1C-4017-B167-ED3104435743}" dt="2024-06-04T02:37:46.135" v="13555"/>
          <ac:spMkLst>
            <pc:docMk/>
            <pc:sldMk cId="1556678624" sldId="971"/>
            <ac:spMk id="216" creationId="{ED18C08D-1843-2B42-91B0-D1854A6D5EBC}"/>
          </ac:spMkLst>
        </pc:spChg>
        <pc:spChg chg="mod">
          <ac:chgData name="Phillip Kaufman" userId="c001b2a046940d7c" providerId="LiveId" clId="{5CB25B10-5B1C-4017-B167-ED3104435743}" dt="2024-05-30T06:32:42.565" v="9737"/>
          <ac:spMkLst>
            <pc:docMk/>
            <pc:sldMk cId="1556678624" sldId="971"/>
            <ac:spMk id="237" creationId="{55CA0623-A272-C42A-D644-E208C2174722}"/>
          </ac:spMkLst>
        </pc:spChg>
        <pc:spChg chg="mod">
          <ac:chgData name="Phillip Kaufman" userId="c001b2a046940d7c" providerId="LiveId" clId="{5CB25B10-5B1C-4017-B167-ED3104435743}" dt="2024-05-30T06:32:42.565" v="9737"/>
          <ac:spMkLst>
            <pc:docMk/>
            <pc:sldMk cId="1556678624" sldId="971"/>
            <ac:spMk id="238" creationId="{9FC7CC9B-88E6-665D-C1A7-8E8990DBA782}"/>
          </ac:spMkLst>
        </pc:spChg>
        <pc:spChg chg="mod">
          <ac:chgData name="Phillip Kaufman" userId="c001b2a046940d7c" providerId="LiveId" clId="{5CB25B10-5B1C-4017-B167-ED3104435743}" dt="2024-05-30T06:32:42.565" v="9737"/>
          <ac:spMkLst>
            <pc:docMk/>
            <pc:sldMk cId="1556678624" sldId="971"/>
            <ac:spMk id="239" creationId="{9CAC1661-A719-1FF3-4BF2-9B8F82AFBDA6}"/>
          </ac:spMkLst>
        </pc:spChg>
        <pc:spChg chg="mod">
          <ac:chgData name="Phillip Kaufman" userId="c001b2a046940d7c" providerId="LiveId" clId="{5CB25B10-5B1C-4017-B167-ED3104435743}" dt="2024-05-30T06:32:42.565" v="9737"/>
          <ac:spMkLst>
            <pc:docMk/>
            <pc:sldMk cId="1556678624" sldId="971"/>
            <ac:spMk id="240" creationId="{CACB0F72-7262-4E29-359F-85B0FE80B705}"/>
          </ac:spMkLst>
        </pc:spChg>
        <pc:spChg chg="mod">
          <ac:chgData name="Phillip Kaufman" userId="c001b2a046940d7c" providerId="LiveId" clId="{5CB25B10-5B1C-4017-B167-ED3104435743}" dt="2024-05-30T06:32:42.565" v="9737"/>
          <ac:spMkLst>
            <pc:docMk/>
            <pc:sldMk cId="1556678624" sldId="971"/>
            <ac:spMk id="241" creationId="{3B64A7A7-BC66-648F-FA31-7EF9320DB927}"/>
          </ac:spMkLst>
        </pc:spChg>
        <pc:spChg chg="mod">
          <ac:chgData name="Phillip Kaufman" userId="c001b2a046940d7c" providerId="LiveId" clId="{5CB25B10-5B1C-4017-B167-ED3104435743}" dt="2024-05-30T06:32:42.565" v="9737"/>
          <ac:spMkLst>
            <pc:docMk/>
            <pc:sldMk cId="1556678624" sldId="971"/>
            <ac:spMk id="242" creationId="{A6EAD3C3-6599-C7E9-D846-FA7F94E566E1}"/>
          </ac:spMkLst>
        </pc:spChg>
        <pc:spChg chg="mod">
          <ac:chgData name="Phillip Kaufman" userId="c001b2a046940d7c" providerId="LiveId" clId="{5CB25B10-5B1C-4017-B167-ED3104435743}" dt="2024-05-30T06:32:42.565" v="9737"/>
          <ac:spMkLst>
            <pc:docMk/>
            <pc:sldMk cId="1556678624" sldId="971"/>
            <ac:spMk id="243" creationId="{70309A79-AF1C-B576-7000-39C408E2CBAC}"/>
          </ac:spMkLst>
        </pc:spChg>
        <pc:spChg chg="mod">
          <ac:chgData name="Phillip Kaufman" userId="c001b2a046940d7c" providerId="LiveId" clId="{5CB25B10-5B1C-4017-B167-ED3104435743}" dt="2024-05-30T06:32:42.565" v="9737"/>
          <ac:spMkLst>
            <pc:docMk/>
            <pc:sldMk cId="1556678624" sldId="971"/>
            <ac:spMk id="244" creationId="{2774521D-F08A-FFB6-E5E0-7A2EF4EE65FF}"/>
          </ac:spMkLst>
        </pc:spChg>
        <pc:spChg chg="mod">
          <ac:chgData name="Phillip Kaufman" userId="c001b2a046940d7c" providerId="LiveId" clId="{5CB25B10-5B1C-4017-B167-ED3104435743}" dt="2024-06-04T02:37:46.135" v="13555"/>
          <ac:spMkLst>
            <pc:docMk/>
            <pc:sldMk cId="1556678624" sldId="971"/>
            <ac:spMk id="251" creationId="{4D3D8F17-0B99-5957-FE89-6688F2F5C611}"/>
          </ac:spMkLst>
        </pc:spChg>
        <pc:spChg chg="mod">
          <ac:chgData name="Phillip Kaufman" userId="c001b2a046940d7c" providerId="LiveId" clId="{5CB25B10-5B1C-4017-B167-ED3104435743}" dt="2024-06-04T02:37:46.135" v="13555"/>
          <ac:spMkLst>
            <pc:docMk/>
            <pc:sldMk cId="1556678624" sldId="971"/>
            <ac:spMk id="252" creationId="{F9D17E9E-B1CC-48C5-2BA0-A67EE5AE0007}"/>
          </ac:spMkLst>
        </pc:spChg>
        <pc:spChg chg="mod">
          <ac:chgData name="Phillip Kaufman" userId="c001b2a046940d7c" providerId="LiveId" clId="{5CB25B10-5B1C-4017-B167-ED3104435743}" dt="2024-06-04T02:37:46.135" v="13555"/>
          <ac:spMkLst>
            <pc:docMk/>
            <pc:sldMk cId="1556678624" sldId="971"/>
            <ac:spMk id="253" creationId="{A0A0D53E-7EDE-1110-0BBF-2957BDA84F28}"/>
          </ac:spMkLst>
        </pc:spChg>
        <pc:spChg chg="mod">
          <ac:chgData name="Phillip Kaufman" userId="c001b2a046940d7c" providerId="LiveId" clId="{5CB25B10-5B1C-4017-B167-ED3104435743}" dt="2024-06-04T02:37:46.135" v="13555"/>
          <ac:spMkLst>
            <pc:docMk/>
            <pc:sldMk cId="1556678624" sldId="971"/>
            <ac:spMk id="254" creationId="{327E41D0-41BF-4C03-A1F8-5B1F4D967180}"/>
          </ac:spMkLst>
        </pc:spChg>
        <pc:spChg chg="mod">
          <ac:chgData name="Phillip Kaufman" userId="c001b2a046940d7c" providerId="LiveId" clId="{5CB25B10-5B1C-4017-B167-ED3104435743}" dt="2024-06-04T02:37:46.135" v="13555"/>
          <ac:spMkLst>
            <pc:docMk/>
            <pc:sldMk cId="1556678624" sldId="971"/>
            <ac:spMk id="255" creationId="{E1207A06-F1C5-73C1-A0FE-BCF1FD26D8D2}"/>
          </ac:spMkLst>
        </pc:spChg>
        <pc:spChg chg="mod">
          <ac:chgData name="Phillip Kaufman" userId="c001b2a046940d7c" providerId="LiveId" clId="{5CB25B10-5B1C-4017-B167-ED3104435743}" dt="2024-06-04T02:37:46.135" v="13555"/>
          <ac:spMkLst>
            <pc:docMk/>
            <pc:sldMk cId="1556678624" sldId="971"/>
            <ac:spMk id="256" creationId="{FA74846A-6FA4-2458-96C1-E7996F1B4A3C}"/>
          </ac:spMkLst>
        </pc:spChg>
        <pc:spChg chg="mod">
          <ac:chgData name="Phillip Kaufman" userId="c001b2a046940d7c" providerId="LiveId" clId="{5CB25B10-5B1C-4017-B167-ED3104435743}" dt="2024-05-30T06:33:15.673" v="9745"/>
          <ac:spMkLst>
            <pc:docMk/>
            <pc:sldMk cId="1556678624" sldId="971"/>
            <ac:spMk id="285" creationId="{A42C6BA9-3814-F618-D86E-E6D001DB4C75}"/>
          </ac:spMkLst>
        </pc:spChg>
        <pc:spChg chg="mod">
          <ac:chgData name="Phillip Kaufman" userId="c001b2a046940d7c" providerId="LiveId" clId="{5CB25B10-5B1C-4017-B167-ED3104435743}" dt="2024-05-30T06:33:15.673" v="9745"/>
          <ac:spMkLst>
            <pc:docMk/>
            <pc:sldMk cId="1556678624" sldId="971"/>
            <ac:spMk id="286" creationId="{7F2C6777-2490-19F7-601E-0294A3D56417}"/>
          </ac:spMkLst>
        </pc:spChg>
        <pc:spChg chg="mod">
          <ac:chgData name="Phillip Kaufman" userId="c001b2a046940d7c" providerId="LiveId" clId="{5CB25B10-5B1C-4017-B167-ED3104435743}" dt="2024-05-30T06:33:15.673" v="9745"/>
          <ac:spMkLst>
            <pc:docMk/>
            <pc:sldMk cId="1556678624" sldId="971"/>
            <ac:spMk id="287" creationId="{752A5C7D-120E-BAE5-9257-62A8F18EDF22}"/>
          </ac:spMkLst>
        </pc:spChg>
        <pc:spChg chg="mod">
          <ac:chgData name="Phillip Kaufman" userId="c001b2a046940d7c" providerId="LiveId" clId="{5CB25B10-5B1C-4017-B167-ED3104435743}" dt="2024-05-30T06:33:15.673" v="9745"/>
          <ac:spMkLst>
            <pc:docMk/>
            <pc:sldMk cId="1556678624" sldId="971"/>
            <ac:spMk id="288" creationId="{C2EE5768-1020-1757-4414-5CF7FABE1CE1}"/>
          </ac:spMkLst>
        </pc:spChg>
        <pc:spChg chg="mod">
          <ac:chgData name="Phillip Kaufman" userId="c001b2a046940d7c" providerId="LiveId" clId="{5CB25B10-5B1C-4017-B167-ED3104435743}" dt="2024-05-30T06:33:15.673" v="9745"/>
          <ac:spMkLst>
            <pc:docMk/>
            <pc:sldMk cId="1556678624" sldId="971"/>
            <ac:spMk id="289" creationId="{43590032-8086-C501-8B55-19CF7CEDB3E4}"/>
          </ac:spMkLst>
        </pc:spChg>
        <pc:spChg chg="mod">
          <ac:chgData name="Phillip Kaufman" userId="c001b2a046940d7c" providerId="LiveId" clId="{5CB25B10-5B1C-4017-B167-ED3104435743}" dt="2024-05-30T06:33:15.673" v="9745"/>
          <ac:spMkLst>
            <pc:docMk/>
            <pc:sldMk cId="1556678624" sldId="971"/>
            <ac:spMk id="290" creationId="{C2BA1F3C-427F-C1CE-65FD-0CCAB7013D5D}"/>
          </ac:spMkLst>
        </pc:spChg>
        <pc:spChg chg="mod">
          <ac:chgData name="Phillip Kaufman" userId="c001b2a046940d7c" providerId="LiveId" clId="{5CB25B10-5B1C-4017-B167-ED3104435743}" dt="2024-05-30T06:33:15.673" v="9745"/>
          <ac:spMkLst>
            <pc:docMk/>
            <pc:sldMk cId="1556678624" sldId="971"/>
            <ac:spMk id="291" creationId="{2313BEF2-9939-8A38-D6F1-18E5EF5FA8D8}"/>
          </ac:spMkLst>
        </pc:spChg>
        <pc:spChg chg="mod">
          <ac:chgData name="Phillip Kaufman" userId="c001b2a046940d7c" providerId="LiveId" clId="{5CB25B10-5B1C-4017-B167-ED3104435743}" dt="2024-05-30T06:33:15.673" v="9745"/>
          <ac:spMkLst>
            <pc:docMk/>
            <pc:sldMk cId="1556678624" sldId="971"/>
            <ac:spMk id="292" creationId="{BF8201CB-3835-63A1-FF7C-064C78044829}"/>
          </ac:spMkLst>
        </pc:spChg>
        <pc:grpChg chg="add del mod">
          <ac:chgData name="Phillip Kaufman" userId="c001b2a046940d7c" providerId="LiveId" clId="{5CB25B10-5B1C-4017-B167-ED3104435743}" dt="2024-05-30T06:22:14.076" v="9604" actId="478"/>
          <ac:grpSpMkLst>
            <pc:docMk/>
            <pc:sldMk cId="1556678624" sldId="971"/>
            <ac:grpSpMk id="5" creationId="{33FB25C3-005F-2DA5-B9A6-6C909BE52008}"/>
          </ac:grpSpMkLst>
        </pc:grpChg>
        <pc:grpChg chg="add del mod">
          <ac:chgData name="Phillip Kaufman" userId="c001b2a046940d7c" providerId="LiveId" clId="{5CB25B10-5B1C-4017-B167-ED3104435743}" dt="2024-06-02T23:35:35.857" v="12161" actId="478"/>
          <ac:grpSpMkLst>
            <pc:docMk/>
            <pc:sldMk cId="1556678624" sldId="971"/>
            <ac:grpSpMk id="5" creationId="{3E6FAB80-2B71-8FA1-18BE-5B1EB5801AD1}"/>
          </ac:grpSpMkLst>
        </pc:grpChg>
        <pc:grpChg chg="add mod">
          <ac:chgData name="Phillip Kaufman" userId="c001b2a046940d7c" providerId="LiveId" clId="{5CB25B10-5B1C-4017-B167-ED3104435743}" dt="2024-06-04T02:37:42.047" v="13552"/>
          <ac:grpSpMkLst>
            <pc:docMk/>
            <pc:sldMk cId="1556678624" sldId="971"/>
            <ac:grpSpMk id="5" creationId="{740F1384-2EB6-3045-326E-A3E61D0CA3FE}"/>
          </ac:grpSpMkLst>
        </pc:grpChg>
        <pc:grpChg chg="del">
          <ac:chgData name="Phillip Kaufman" userId="c001b2a046940d7c" providerId="LiveId" clId="{5CB25B10-5B1C-4017-B167-ED3104435743}" dt="2024-05-18T02:57:18.192" v="2625" actId="478"/>
          <ac:grpSpMkLst>
            <pc:docMk/>
            <pc:sldMk cId="1556678624" sldId="971"/>
            <ac:grpSpMk id="5" creationId="{FBEC0371-C906-0CEE-E146-C0AB6A8FDB4A}"/>
          </ac:grpSpMkLst>
        </pc:grpChg>
        <pc:grpChg chg="mod">
          <ac:chgData name="Phillip Kaufman" userId="c001b2a046940d7c" providerId="LiveId" clId="{5CB25B10-5B1C-4017-B167-ED3104435743}" dt="2024-06-04T02:37:42.047" v="13552"/>
          <ac:grpSpMkLst>
            <pc:docMk/>
            <pc:sldMk cId="1556678624" sldId="971"/>
            <ac:grpSpMk id="6" creationId="{272C561C-D0AA-592F-8AC7-F86E5835B73A}"/>
          </ac:grpSpMkLst>
        </pc:grpChg>
        <pc:grpChg chg="mod">
          <ac:chgData name="Phillip Kaufman" userId="c001b2a046940d7c" providerId="LiveId" clId="{5CB25B10-5B1C-4017-B167-ED3104435743}" dt="2024-05-27T07:32:32.973" v="8676"/>
          <ac:grpSpMkLst>
            <pc:docMk/>
            <pc:sldMk cId="1556678624" sldId="971"/>
            <ac:grpSpMk id="6" creationId="{795C3ADA-AF2D-037F-4455-29E9CB6073C4}"/>
          </ac:grpSpMkLst>
        </pc:grpChg>
        <pc:grpChg chg="mod">
          <ac:chgData name="Phillip Kaufman" userId="c001b2a046940d7c" providerId="LiveId" clId="{5CB25B10-5B1C-4017-B167-ED3104435743}" dt="2024-06-02T23:34:27.308" v="12142"/>
          <ac:grpSpMkLst>
            <pc:docMk/>
            <pc:sldMk cId="1556678624" sldId="971"/>
            <ac:grpSpMk id="6" creationId="{7C00A70B-4A95-F204-CBE0-A2ECB06DC6F2}"/>
          </ac:grpSpMkLst>
        </pc:grpChg>
        <pc:grpChg chg="mod">
          <ac:chgData name="Phillip Kaufman" userId="c001b2a046940d7c" providerId="LiveId" clId="{5CB25B10-5B1C-4017-B167-ED3104435743}" dt="2024-06-02T23:34:27.308" v="12142"/>
          <ac:grpSpMkLst>
            <pc:docMk/>
            <pc:sldMk cId="1556678624" sldId="971"/>
            <ac:grpSpMk id="7" creationId="{1B6C08A2-5E9E-5AAE-73DB-564EE1796907}"/>
          </ac:grpSpMkLst>
        </pc:grpChg>
        <pc:grpChg chg="add del mod">
          <ac:chgData name="Phillip Kaufman" userId="c001b2a046940d7c" providerId="LiveId" clId="{5CB25B10-5B1C-4017-B167-ED3104435743}" dt="2024-05-27T07:32:32.676" v="8675" actId="478"/>
          <ac:grpSpMkLst>
            <pc:docMk/>
            <pc:sldMk cId="1556678624" sldId="971"/>
            <ac:grpSpMk id="7" creationId="{7EAD4863-56D2-172E-B419-33F071A107C8}"/>
          </ac:grpSpMkLst>
        </pc:grpChg>
        <pc:grpChg chg="add mod">
          <ac:chgData name="Phillip Kaufman" userId="c001b2a046940d7c" providerId="LiveId" clId="{5CB25B10-5B1C-4017-B167-ED3104435743}" dt="2024-05-30T06:21:46.748" v="9593"/>
          <ac:grpSpMkLst>
            <pc:docMk/>
            <pc:sldMk cId="1556678624" sldId="971"/>
            <ac:grpSpMk id="7" creationId="{B1E9B09A-7867-E956-8B8A-B47AE8E6FD29}"/>
          </ac:grpSpMkLst>
        </pc:grpChg>
        <pc:grpChg chg="mod">
          <ac:chgData name="Phillip Kaufman" userId="c001b2a046940d7c" providerId="LiveId" clId="{5CB25B10-5B1C-4017-B167-ED3104435743}" dt="2024-06-04T02:37:42.047" v="13552"/>
          <ac:grpSpMkLst>
            <pc:docMk/>
            <pc:sldMk cId="1556678624" sldId="971"/>
            <ac:grpSpMk id="7" creationId="{BC5A560A-C256-D4C2-AFC5-930B00006FE2}"/>
          </ac:grpSpMkLst>
        </pc:grpChg>
        <pc:grpChg chg="mod">
          <ac:chgData name="Phillip Kaufman" userId="c001b2a046940d7c" providerId="LiveId" clId="{5CB25B10-5B1C-4017-B167-ED3104435743}" dt="2024-06-02T23:34:27.308" v="12142"/>
          <ac:grpSpMkLst>
            <pc:docMk/>
            <pc:sldMk cId="1556678624" sldId="971"/>
            <ac:grpSpMk id="8" creationId="{15565040-8479-BEEC-3C91-001E64985141}"/>
          </ac:grpSpMkLst>
        </pc:grpChg>
        <pc:grpChg chg="mod">
          <ac:chgData name="Phillip Kaufman" userId="c001b2a046940d7c" providerId="LiveId" clId="{5CB25B10-5B1C-4017-B167-ED3104435743}" dt="2024-05-30T06:21:46.748" v="9593"/>
          <ac:grpSpMkLst>
            <pc:docMk/>
            <pc:sldMk cId="1556678624" sldId="971"/>
            <ac:grpSpMk id="8" creationId="{365C881D-A3E6-EBB9-A2A3-56FA954F2D17}"/>
          </ac:grpSpMkLst>
        </pc:grpChg>
        <pc:grpChg chg="mod">
          <ac:chgData name="Phillip Kaufman" userId="c001b2a046940d7c" providerId="LiveId" clId="{5CB25B10-5B1C-4017-B167-ED3104435743}" dt="2024-06-04T02:37:42.047" v="13552"/>
          <ac:grpSpMkLst>
            <pc:docMk/>
            <pc:sldMk cId="1556678624" sldId="971"/>
            <ac:grpSpMk id="8" creationId="{D696D59B-D0A6-150C-B1A5-26BD2BFBE1AE}"/>
          </ac:grpSpMkLst>
        </pc:grpChg>
        <pc:grpChg chg="mod">
          <ac:chgData name="Phillip Kaufman" userId="c001b2a046940d7c" providerId="LiveId" clId="{5CB25B10-5B1C-4017-B167-ED3104435743}" dt="2024-05-18T02:57:18.576" v="2626"/>
          <ac:grpSpMkLst>
            <pc:docMk/>
            <pc:sldMk cId="1556678624" sldId="971"/>
            <ac:grpSpMk id="8" creationId="{DB7A7D36-52CE-D221-5274-A7611F6DACCD}"/>
          </ac:grpSpMkLst>
        </pc:grpChg>
        <pc:grpChg chg="mod">
          <ac:chgData name="Phillip Kaufman" userId="c001b2a046940d7c" providerId="LiveId" clId="{5CB25B10-5B1C-4017-B167-ED3104435743}" dt="2024-05-30T06:21:46.748" v="9593"/>
          <ac:grpSpMkLst>
            <pc:docMk/>
            <pc:sldMk cId="1556678624" sldId="971"/>
            <ac:grpSpMk id="9" creationId="{CAD01338-E6E0-9533-81FF-4294E6A7CE43}"/>
          </ac:grpSpMkLst>
        </pc:grpChg>
        <pc:grpChg chg="mod">
          <ac:chgData name="Phillip Kaufman" userId="c001b2a046940d7c" providerId="LiveId" clId="{5CB25B10-5B1C-4017-B167-ED3104435743}" dt="2024-05-18T02:57:18.576" v="2626"/>
          <ac:grpSpMkLst>
            <pc:docMk/>
            <pc:sldMk cId="1556678624" sldId="971"/>
            <ac:grpSpMk id="9" creationId="{FC64731C-F781-2219-2F3C-1F9BFFCA6FC6}"/>
          </ac:grpSpMkLst>
        </pc:grpChg>
        <pc:grpChg chg="mod">
          <ac:chgData name="Phillip Kaufman" userId="c001b2a046940d7c" providerId="LiveId" clId="{5CB25B10-5B1C-4017-B167-ED3104435743}" dt="2024-05-30T06:21:46.748" v="9593"/>
          <ac:grpSpMkLst>
            <pc:docMk/>
            <pc:sldMk cId="1556678624" sldId="971"/>
            <ac:grpSpMk id="10" creationId="{0F0DD67F-7A19-B001-A71B-EFB9F79FDFAC}"/>
          </ac:grpSpMkLst>
        </pc:grpChg>
        <pc:grpChg chg="mod">
          <ac:chgData name="Phillip Kaufman" userId="c001b2a046940d7c" providerId="LiveId" clId="{5CB25B10-5B1C-4017-B167-ED3104435743}" dt="2024-05-18T02:57:18.576" v="2626"/>
          <ac:grpSpMkLst>
            <pc:docMk/>
            <pc:sldMk cId="1556678624" sldId="971"/>
            <ac:grpSpMk id="10" creationId="{B89087BE-6EA3-5452-869D-27F01FF4EAC6}"/>
          </ac:grpSpMkLst>
        </pc:grpChg>
        <pc:grpChg chg="mod">
          <ac:chgData name="Phillip Kaufman" userId="c001b2a046940d7c" providerId="LiveId" clId="{5CB25B10-5B1C-4017-B167-ED3104435743}" dt="2024-05-27T07:32:32.973" v="8676"/>
          <ac:grpSpMkLst>
            <pc:docMk/>
            <pc:sldMk cId="1556678624" sldId="971"/>
            <ac:grpSpMk id="12" creationId="{6BC3F10D-FDD3-F816-2829-97E065667034}"/>
          </ac:grpSpMkLst>
        </pc:grpChg>
        <pc:grpChg chg="mod">
          <ac:chgData name="Phillip Kaufman" userId="c001b2a046940d7c" providerId="LiveId" clId="{5CB25B10-5B1C-4017-B167-ED3104435743}" dt="2024-05-30T06:21:46.748" v="9593"/>
          <ac:grpSpMkLst>
            <pc:docMk/>
            <pc:sldMk cId="1556678624" sldId="971"/>
            <ac:grpSpMk id="13" creationId="{17CDD1F0-E0E9-5D8E-7320-6E1EE6E118AE}"/>
          </ac:grpSpMkLst>
        </pc:grpChg>
        <pc:grpChg chg="mod">
          <ac:chgData name="Phillip Kaufman" userId="c001b2a046940d7c" providerId="LiveId" clId="{5CB25B10-5B1C-4017-B167-ED3104435743}" dt="2024-05-18T02:57:18.576" v="2626"/>
          <ac:grpSpMkLst>
            <pc:docMk/>
            <pc:sldMk cId="1556678624" sldId="971"/>
            <ac:grpSpMk id="20" creationId="{9D08B1F4-EB61-53A9-BBBF-343ECBC5A573}"/>
          </ac:grpSpMkLst>
        </pc:grpChg>
        <pc:grpChg chg="mod">
          <ac:chgData name="Phillip Kaufman" userId="c001b2a046940d7c" providerId="LiveId" clId="{5CB25B10-5B1C-4017-B167-ED3104435743}" dt="2024-05-27T07:32:32.973" v="8676"/>
          <ac:grpSpMkLst>
            <pc:docMk/>
            <pc:sldMk cId="1556678624" sldId="971"/>
            <ac:grpSpMk id="22" creationId="{B9496E4A-EF9B-1F8A-D8D1-0C3B31FDE96F}"/>
          </ac:grpSpMkLst>
        </pc:grpChg>
        <pc:grpChg chg="mod">
          <ac:chgData name="Phillip Kaufman" userId="c001b2a046940d7c" providerId="LiveId" clId="{5CB25B10-5B1C-4017-B167-ED3104435743}" dt="2024-05-27T07:32:32.973" v="8676"/>
          <ac:grpSpMkLst>
            <pc:docMk/>
            <pc:sldMk cId="1556678624" sldId="971"/>
            <ac:grpSpMk id="23" creationId="{5AEEDD9E-4F54-5E56-F688-54FAA20F8E2A}"/>
          </ac:grpSpMkLst>
        </pc:grpChg>
        <pc:grpChg chg="mod">
          <ac:chgData name="Phillip Kaufman" userId="c001b2a046940d7c" providerId="LiveId" clId="{5CB25B10-5B1C-4017-B167-ED3104435743}" dt="2024-06-02T23:34:27.308" v="12142"/>
          <ac:grpSpMkLst>
            <pc:docMk/>
            <pc:sldMk cId="1556678624" sldId="971"/>
            <ac:grpSpMk id="51" creationId="{FD818456-EC53-F376-0D5F-C20987001ADA}"/>
          </ac:grpSpMkLst>
        </pc:grpChg>
        <pc:grpChg chg="add mod">
          <ac:chgData name="Phillip Kaufman" userId="c001b2a046940d7c" providerId="LiveId" clId="{5CB25B10-5B1C-4017-B167-ED3104435743}" dt="2024-06-04T02:37:44.241" v="13553"/>
          <ac:grpSpMkLst>
            <pc:docMk/>
            <pc:sldMk cId="1556678624" sldId="971"/>
            <ac:grpSpMk id="53" creationId="{B2C9777B-4BF7-F964-8BFC-6E979D32E2E7}"/>
          </ac:grpSpMkLst>
        </pc:grpChg>
        <pc:grpChg chg="add del mod">
          <ac:chgData name="Phillip Kaufman" userId="c001b2a046940d7c" providerId="LiveId" clId="{5CB25B10-5B1C-4017-B167-ED3104435743}" dt="2024-06-02T23:43:45.701" v="12440" actId="478"/>
          <ac:grpSpMkLst>
            <pc:docMk/>
            <pc:sldMk cId="1556678624" sldId="971"/>
            <ac:grpSpMk id="54" creationId="{71AC2227-C546-CFF8-CA72-4FCB3D1C5ED0}"/>
          </ac:grpSpMkLst>
        </pc:grpChg>
        <pc:grpChg chg="mod">
          <ac:chgData name="Phillip Kaufman" userId="c001b2a046940d7c" providerId="LiveId" clId="{5CB25B10-5B1C-4017-B167-ED3104435743}" dt="2024-06-04T02:37:44.241" v="13553"/>
          <ac:grpSpMkLst>
            <pc:docMk/>
            <pc:sldMk cId="1556678624" sldId="971"/>
            <ac:grpSpMk id="54" creationId="{F8B7EEE3-E2F0-8557-A3C5-B2B7039C28A1}"/>
          </ac:grpSpMkLst>
        </pc:grpChg>
        <pc:grpChg chg="mod">
          <ac:chgData name="Phillip Kaufman" userId="c001b2a046940d7c" providerId="LiveId" clId="{5CB25B10-5B1C-4017-B167-ED3104435743}" dt="2024-06-02T23:35:36.122" v="12162"/>
          <ac:grpSpMkLst>
            <pc:docMk/>
            <pc:sldMk cId="1556678624" sldId="971"/>
            <ac:grpSpMk id="55" creationId="{4D8464D4-9B91-E2A1-B203-FDF08B4B2551}"/>
          </ac:grpSpMkLst>
        </pc:grpChg>
        <pc:grpChg chg="mod">
          <ac:chgData name="Phillip Kaufman" userId="c001b2a046940d7c" providerId="LiveId" clId="{5CB25B10-5B1C-4017-B167-ED3104435743}" dt="2024-06-04T02:37:44.241" v="13553"/>
          <ac:grpSpMkLst>
            <pc:docMk/>
            <pc:sldMk cId="1556678624" sldId="971"/>
            <ac:grpSpMk id="55" creationId="{B4146097-2E21-A991-DD09-A2FF8407CF2E}"/>
          </ac:grpSpMkLst>
        </pc:grpChg>
        <pc:grpChg chg="mod">
          <ac:chgData name="Phillip Kaufman" userId="c001b2a046940d7c" providerId="LiveId" clId="{5CB25B10-5B1C-4017-B167-ED3104435743}" dt="2024-06-02T23:35:36.122" v="12162"/>
          <ac:grpSpMkLst>
            <pc:docMk/>
            <pc:sldMk cId="1556678624" sldId="971"/>
            <ac:grpSpMk id="56" creationId="{AAD46381-C283-DEF3-C994-35D36742C54F}"/>
          </ac:grpSpMkLst>
        </pc:grpChg>
        <pc:grpChg chg="mod">
          <ac:chgData name="Phillip Kaufman" userId="c001b2a046940d7c" providerId="LiveId" clId="{5CB25B10-5B1C-4017-B167-ED3104435743}" dt="2024-06-04T02:37:44.241" v="13553"/>
          <ac:grpSpMkLst>
            <pc:docMk/>
            <pc:sldMk cId="1556678624" sldId="971"/>
            <ac:grpSpMk id="56" creationId="{E1394CBE-B4A0-A9F9-CDBC-29FED37D4336}"/>
          </ac:grpSpMkLst>
        </pc:grpChg>
        <pc:grpChg chg="mod">
          <ac:chgData name="Phillip Kaufman" userId="c001b2a046940d7c" providerId="LiveId" clId="{5CB25B10-5B1C-4017-B167-ED3104435743}" dt="2024-06-02T23:35:36.122" v="12162"/>
          <ac:grpSpMkLst>
            <pc:docMk/>
            <pc:sldMk cId="1556678624" sldId="971"/>
            <ac:grpSpMk id="57" creationId="{D7650FC8-E96A-C662-2B14-D05E1F0251E9}"/>
          </ac:grpSpMkLst>
        </pc:grpChg>
        <pc:grpChg chg="mod">
          <ac:chgData name="Phillip Kaufman" userId="c001b2a046940d7c" providerId="LiveId" clId="{5CB25B10-5B1C-4017-B167-ED3104435743}" dt="2024-05-30T06:21:46.748" v="9593"/>
          <ac:grpSpMkLst>
            <pc:docMk/>
            <pc:sldMk cId="1556678624" sldId="971"/>
            <ac:grpSpMk id="63" creationId="{8F7F0BAE-6795-084E-A05D-161D34E11F21}"/>
          </ac:grpSpMkLst>
        </pc:grpChg>
        <pc:grpChg chg="mod">
          <ac:chgData name="Phillip Kaufman" userId="c001b2a046940d7c" providerId="LiveId" clId="{5CB25B10-5B1C-4017-B167-ED3104435743}" dt="2024-05-18T02:57:18.576" v="2626"/>
          <ac:grpSpMkLst>
            <pc:docMk/>
            <pc:sldMk cId="1556678624" sldId="971"/>
            <ac:grpSpMk id="63" creationId="{EE16E097-3DE0-615F-3B60-F8BBE69ABA1B}"/>
          </ac:grpSpMkLst>
        </pc:grpChg>
        <pc:grpChg chg="mod">
          <ac:chgData name="Phillip Kaufman" userId="c001b2a046940d7c" providerId="LiveId" clId="{5CB25B10-5B1C-4017-B167-ED3104435743}" dt="2024-06-02T23:35:36.122" v="12162"/>
          <ac:grpSpMkLst>
            <pc:docMk/>
            <pc:sldMk cId="1556678624" sldId="971"/>
            <ac:grpSpMk id="99" creationId="{A16F8C49-6D28-1A9B-71EC-D222EFF83383}"/>
          </ac:grpSpMkLst>
        </pc:grpChg>
        <pc:grpChg chg="add mod">
          <ac:chgData name="Phillip Kaufman" userId="c001b2a046940d7c" providerId="LiveId" clId="{5CB25B10-5B1C-4017-B167-ED3104435743}" dt="2024-06-04T02:37:46.135" v="13555"/>
          <ac:grpSpMkLst>
            <pc:docMk/>
            <pc:sldMk cId="1556678624" sldId="971"/>
            <ac:grpSpMk id="100" creationId="{7832D1DE-A129-0CBF-64CC-59656E8B3DAC}"/>
          </ac:grpSpMkLst>
        </pc:grpChg>
        <pc:grpChg chg="mod">
          <ac:chgData name="Phillip Kaufman" userId="c001b2a046940d7c" providerId="LiveId" clId="{5CB25B10-5B1C-4017-B167-ED3104435743}" dt="2024-06-04T02:37:46.135" v="13555"/>
          <ac:grpSpMkLst>
            <pc:docMk/>
            <pc:sldMk cId="1556678624" sldId="971"/>
            <ac:grpSpMk id="101" creationId="{878ACB2E-7E91-1667-DF4E-A55F35F40A4C}"/>
          </ac:grpSpMkLst>
        </pc:grpChg>
        <pc:grpChg chg="mod">
          <ac:chgData name="Phillip Kaufman" userId="c001b2a046940d7c" providerId="LiveId" clId="{5CB25B10-5B1C-4017-B167-ED3104435743}" dt="2024-05-27T07:32:32.973" v="8676"/>
          <ac:grpSpMkLst>
            <pc:docMk/>
            <pc:sldMk cId="1556678624" sldId="971"/>
            <ac:grpSpMk id="101" creationId="{B5ED1462-77EE-A111-E661-6E45C21E9435}"/>
          </ac:grpSpMkLst>
        </pc:grpChg>
        <pc:grpChg chg="add del mod">
          <ac:chgData name="Phillip Kaufman" userId="c001b2a046940d7c" providerId="LiveId" clId="{5CB25B10-5B1C-4017-B167-ED3104435743}" dt="2024-06-04T02:37:45.671" v="13554" actId="478"/>
          <ac:grpSpMkLst>
            <pc:docMk/>
            <pc:sldMk cId="1556678624" sldId="971"/>
            <ac:grpSpMk id="102" creationId="{9C6CFD0C-0DB5-7B28-BECF-E0C6027893E3}"/>
          </ac:grpSpMkLst>
        </pc:grpChg>
        <pc:grpChg chg="mod">
          <ac:chgData name="Phillip Kaufman" userId="c001b2a046940d7c" providerId="LiveId" clId="{5CB25B10-5B1C-4017-B167-ED3104435743}" dt="2024-06-02T23:43:45.935" v="12441"/>
          <ac:grpSpMkLst>
            <pc:docMk/>
            <pc:sldMk cId="1556678624" sldId="971"/>
            <ac:grpSpMk id="103" creationId="{A32F3757-B396-71D3-D4CE-AF8ADB799D08}"/>
          </ac:grpSpMkLst>
        </pc:grpChg>
        <pc:grpChg chg="add del mod">
          <ac:chgData name="Phillip Kaufman" userId="c001b2a046940d7c" providerId="LiveId" clId="{5CB25B10-5B1C-4017-B167-ED3104435743}" dt="2024-05-30T06:32:18.190" v="9727" actId="478"/>
          <ac:grpSpMkLst>
            <pc:docMk/>
            <pc:sldMk cId="1556678624" sldId="971"/>
            <ac:grpSpMk id="104" creationId="{BC9884EB-E7B1-D62A-B981-2C6E8F06BD42}"/>
          </ac:grpSpMkLst>
        </pc:grpChg>
        <pc:grpChg chg="mod">
          <ac:chgData name="Phillip Kaufman" userId="c001b2a046940d7c" providerId="LiveId" clId="{5CB25B10-5B1C-4017-B167-ED3104435743}" dt="2024-06-02T23:43:45.935" v="12441"/>
          <ac:grpSpMkLst>
            <pc:docMk/>
            <pc:sldMk cId="1556678624" sldId="971"/>
            <ac:grpSpMk id="104" creationId="{DD271774-2D72-5FD8-4964-BAA2B7845851}"/>
          </ac:grpSpMkLst>
        </pc:grpChg>
        <pc:grpChg chg="mod">
          <ac:chgData name="Phillip Kaufman" userId="c001b2a046940d7c" providerId="LiveId" clId="{5CB25B10-5B1C-4017-B167-ED3104435743}" dt="2024-05-30T06:22:14.644" v="9605"/>
          <ac:grpSpMkLst>
            <pc:docMk/>
            <pc:sldMk cId="1556678624" sldId="971"/>
            <ac:grpSpMk id="105" creationId="{0680D3A4-E01D-0F79-D0DB-E915CEB42955}"/>
          </ac:grpSpMkLst>
        </pc:grpChg>
        <pc:grpChg chg="mod">
          <ac:chgData name="Phillip Kaufman" userId="c001b2a046940d7c" providerId="LiveId" clId="{5CB25B10-5B1C-4017-B167-ED3104435743}" dt="2024-06-02T23:43:45.935" v="12441"/>
          <ac:grpSpMkLst>
            <pc:docMk/>
            <pc:sldMk cId="1556678624" sldId="971"/>
            <ac:grpSpMk id="105" creationId="{705CAD63-78A7-4214-2628-BD1FE3C25436}"/>
          </ac:grpSpMkLst>
        </pc:grpChg>
        <pc:grpChg chg="mod">
          <ac:chgData name="Phillip Kaufman" userId="c001b2a046940d7c" providerId="LiveId" clId="{5CB25B10-5B1C-4017-B167-ED3104435743}" dt="2024-05-30T06:22:14.644" v="9605"/>
          <ac:grpSpMkLst>
            <pc:docMk/>
            <pc:sldMk cId="1556678624" sldId="971"/>
            <ac:grpSpMk id="106" creationId="{145F5D01-9A3E-AF25-445F-9B02C8A3DB86}"/>
          </ac:grpSpMkLst>
        </pc:grpChg>
        <pc:grpChg chg="mod">
          <ac:chgData name="Phillip Kaufman" userId="c001b2a046940d7c" providerId="LiveId" clId="{5CB25B10-5B1C-4017-B167-ED3104435743}" dt="2024-05-30T06:22:14.644" v="9605"/>
          <ac:grpSpMkLst>
            <pc:docMk/>
            <pc:sldMk cId="1556678624" sldId="971"/>
            <ac:grpSpMk id="107" creationId="{D0A4C784-9569-8FB7-495E-B1DA4B25948F}"/>
          </ac:grpSpMkLst>
        </pc:grpChg>
        <pc:grpChg chg="mod">
          <ac:chgData name="Phillip Kaufman" userId="c001b2a046940d7c" providerId="LiveId" clId="{5CB25B10-5B1C-4017-B167-ED3104435743}" dt="2024-05-30T06:22:14.644" v="9605"/>
          <ac:grpSpMkLst>
            <pc:docMk/>
            <pc:sldMk cId="1556678624" sldId="971"/>
            <ac:grpSpMk id="108" creationId="{0BE61650-9425-08B5-F630-90BDC9B163F8}"/>
          </ac:grpSpMkLst>
        </pc:grpChg>
        <pc:grpChg chg="mod">
          <ac:chgData name="Phillip Kaufman" userId="c001b2a046940d7c" providerId="LiveId" clId="{5CB25B10-5B1C-4017-B167-ED3104435743}" dt="2024-05-30T06:22:14.644" v="9605"/>
          <ac:grpSpMkLst>
            <pc:docMk/>
            <pc:sldMk cId="1556678624" sldId="971"/>
            <ac:grpSpMk id="149" creationId="{968A666A-7B53-F700-EE16-B89981FA9CD1}"/>
          </ac:grpSpMkLst>
        </pc:grpChg>
        <pc:grpChg chg="add del mod">
          <ac:chgData name="Phillip Kaufman" userId="c001b2a046940d7c" providerId="LiveId" clId="{5CB25B10-5B1C-4017-B167-ED3104435743}" dt="2024-05-30T06:32:42.357" v="9736" actId="478"/>
          <ac:grpSpMkLst>
            <pc:docMk/>
            <pc:sldMk cId="1556678624" sldId="971"/>
            <ac:grpSpMk id="152" creationId="{1284A8E6-7906-00E5-8D38-E98B761C5275}"/>
          </ac:grpSpMkLst>
        </pc:grpChg>
        <pc:grpChg chg="mod">
          <ac:chgData name="Phillip Kaufman" userId="c001b2a046940d7c" providerId="LiveId" clId="{5CB25B10-5B1C-4017-B167-ED3104435743}" dt="2024-05-30T06:32:18.482" v="9728"/>
          <ac:grpSpMkLst>
            <pc:docMk/>
            <pc:sldMk cId="1556678624" sldId="971"/>
            <ac:grpSpMk id="153" creationId="{A53DEC91-27B9-95F1-B859-830A8B2AD4D9}"/>
          </ac:grpSpMkLst>
        </pc:grpChg>
        <pc:grpChg chg="mod">
          <ac:chgData name="Phillip Kaufman" userId="c001b2a046940d7c" providerId="LiveId" clId="{5CB25B10-5B1C-4017-B167-ED3104435743}" dt="2024-05-30T06:32:18.482" v="9728"/>
          <ac:grpSpMkLst>
            <pc:docMk/>
            <pc:sldMk cId="1556678624" sldId="971"/>
            <ac:grpSpMk id="154" creationId="{2BEF84FA-C68C-4756-736E-D8EAC0A04332}"/>
          </ac:grpSpMkLst>
        </pc:grpChg>
        <pc:grpChg chg="mod">
          <ac:chgData name="Phillip Kaufman" userId="c001b2a046940d7c" providerId="LiveId" clId="{5CB25B10-5B1C-4017-B167-ED3104435743}" dt="2024-05-30T06:32:18.482" v="9728"/>
          <ac:grpSpMkLst>
            <pc:docMk/>
            <pc:sldMk cId="1556678624" sldId="971"/>
            <ac:grpSpMk id="155" creationId="{BFD8FC13-A46B-85E7-7419-A162758FF189}"/>
          </ac:grpSpMkLst>
        </pc:grpChg>
        <pc:grpChg chg="mod">
          <ac:chgData name="Phillip Kaufman" userId="c001b2a046940d7c" providerId="LiveId" clId="{5CB25B10-5B1C-4017-B167-ED3104435743}" dt="2024-05-30T06:32:18.482" v="9728"/>
          <ac:grpSpMkLst>
            <pc:docMk/>
            <pc:sldMk cId="1556678624" sldId="971"/>
            <ac:grpSpMk id="156" creationId="{0A6744D9-2EAF-CB28-C82E-90F27E523426}"/>
          </ac:grpSpMkLst>
        </pc:grpChg>
        <pc:grpChg chg="mod">
          <ac:chgData name="Phillip Kaufman" userId="c001b2a046940d7c" providerId="LiveId" clId="{5CB25B10-5B1C-4017-B167-ED3104435743}" dt="2024-05-30T06:32:18.482" v="9728"/>
          <ac:grpSpMkLst>
            <pc:docMk/>
            <pc:sldMk cId="1556678624" sldId="971"/>
            <ac:grpSpMk id="197" creationId="{F1EA9994-BBEE-1A0D-EEF4-863B8067E6AC}"/>
          </ac:grpSpMkLst>
        </pc:grpChg>
        <pc:grpChg chg="add del mod">
          <ac:chgData name="Phillip Kaufman" userId="c001b2a046940d7c" providerId="LiveId" clId="{5CB25B10-5B1C-4017-B167-ED3104435743}" dt="2024-05-30T06:33:15.231" v="9744" actId="478"/>
          <ac:grpSpMkLst>
            <pc:docMk/>
            <pc:sldMk cId="1556678624" sldId="971"/>
            <ac:grpSpMk id="200" creationId="{6ADBEEB6-AEF7-5CCA-E7CE-6EE530282C3A}"/>
          </ac:grpSpMkLst>
        </pc:grpChg>
        <pc:grpChg chg="mod">
          <ac:chgData name="Phillip Kaufman" userId="c001b2a046940d7c" providerId="LiveId" clId="{5CB25B10-5B1C-4017-B167-ED3104435743}" dt="2024-05-30T06:32:42.565" v="9737"/>
          <ac:grpSpMkLst>
            <pc:docMk/>
            <pc:sldMk cId="1556678624" sldId="971"/>
            <ac:grpSpMk id="201" creationId="{06309236-FEC8-C70E-EC6E-501AAC1B8AC7}"/>
          </ac:grpSpMkLst>
        </pc:grpChg>
        <pc:grpChg chg="mod">
          <ac:chgData name="Phillip Kaufman" userId="c001b2a046940d7c" providerId="LiveId" clId="{5CB25B10-5B1C-4017-B167-ED3104435743}" dt="2024-05-30T06:32:42.565" v="9737"/>
          <ac:grpSpMkLst>
            <pc:docMk/>
            <pc:sldMk cId="1556678624" sldId="971"/>
            <ac:grpSpMk id="202" creationId="{C553792B-30F9-EB00-D0CB-034B47651768}"/>
          </ac:grpSpMkLst>
        </pc:grpChg>
        <pc:grpChg chg="mod">
          <ac:chgData name="Phillip Kaufman" userId="c001b2a046940d7c" providerId="LiveId" clId="{5CB25B10-5B1C-4017-B167-ED3104435743}" dt="2024-05-30T06:32:42.565" v="9737"/>
          <ac:grpSpMkLst>
            <pc:docMk/>
            <pc:sldMk cId="1556678624" sldId="971"/>
            <ac:grpSpMk id="203" creationId="{8441631F-D1BD-7979-0966-7971DF692422}"/>
          </ac:grpSpMkLst>
        </pc:grpChg>
        <pc:grpChg chg="mod">
          <ac:chgData name="Phillip Kaufman" userId="c001b2a046940d7c" providerId="LiveId" clId="{5CB25B10-5B1C-4017-B167-ED3104435743}" dt="2024-05-30T06:32:42.565" v="9737"/>
          <ac:grpSpMkLst>
            <pc:docMk/>
            <pc:sldMk cId="1556678624" sldId="971"/>
            <ac:grpSpMk id="204" creationId="{3AA44D5A-8A3E-3F50-2B56-4BAB1E40DAA5}"/>
          </ac:grpSpMkLst>
        </pc:grpChg>
        <pc:grpChg chg="mod">
          <ac:chgData name="Phillip Kaufman" userId="c001b2a046940d7c" providerId="LiveId" clId="{5CB25B10-5B1C-4017-B167-ED3104435743}" dt="2024-06-02T23:43:45.935" v="12441"/>
          <ac:grpSpMkLst>
            <pc:docMk/>
            <pc:sldMk cId="1556678624" sldId="971"/>
            <ac:grpSpMk id="210" creationId="{F650CECB-2700-870B-1846-327F903DFFF9}"/>
          </ac:grpSpMkLst>
        </pc:grpChg>
        <pc:grpChg chg="mod">
          <ac:chgData name="Phillip Kaufman" userId="c001b2a046940d7c" providerId="LiveId" clId="{5CB25B10-5B1C-4017-B167-ED3104435743}" dt="2024-06-04T02:37:46.135" v="13555"/>
          <ac:grpSpMkLst>
            <pc:docMk/>
            <pc:sldMk cId="1556678624" sldId="971"/>
            <ac:grpSpMk id="213" creationId="{92C385DC-F002-D38E-67B3-EE01E9212E62}"/>
          </ac:grpSpMkLst>
        </pc:grpChg>
        <pc:grpChg chg="mod">
          <ac:chgData name="Phillip Kaufman" userId="c001b2a046940d7c" providerId="LiveId" clId="{5CB25B10-5B1C-4017-B167-ED3104435743}" dt="2024-06-04T02:37:46.135" v="13555"/>
          <ac:grpSpMkLst>
            <pc:docMk/>
            <pc:sldMk cId="1556678624" sldId="971"/>
            <ac:grpSpMk id="214" creationId="{CACF6D50-3C1D-BDDC-7C07-827DDFF01278}"/>
          </ac:grpSpMkLst>
        </pc:grpChg>
        <pc:grpChg chg="mod">
          <ac:chgData name="Phillip Kaufman" userId="c001b2a046940d7c" providerId="LiveId" clId="{5CB25B10-5B1C-4017-B167-ED3104435743}" dt="2024-05-30T06:32:42.565" v="9737"/>
          <ac:grpSpMkLst>
            <pc:docMk/>
            <pc:sldMk cId="1556678624" sldId="971"/>
            <ac:grpSpMk id="245" creationId="{9DBAEA26-F3D4-054C-58AF-B1B2F9DCF64E}"/>
          </ac:grpSpMkLst>
        </pc:grpChg>
        <pc:grpChg chg="add del mod">
          <ac:chgData name="Phillip Kaufman" userId="c001b2a046940d7c" providerId="LiveId" clId="{5CB25B10-5B1C-4017-B167-ED3104435743}" dt="2024-06-02T23:34:27.006" v="12141" actId="478"/>
          <ac:grpSpMkLst>
            <pc:docMk/>
            <pc:sldMk cId="1556678624" sldId="971"/>
            <ac:grpSpMk id="248" creationId="{ED77BB69-57D2-B734-0A17-11AB2A5784BF}"/>
          </ac:grpSpMkLst>
        </pc:grpChg>
        <pc:grpChg chg="mod">
          <ac:chgData name="Phillip Kaufman" userId="c001b2a046940d7c" providerId="LiveId" clId="{5CB25B10-5B1C-4017-B167-ED3104435743}" dt="2024-05-30T06:33:15.673" v="9745"/>
          <ac:grpSpMkLst>
            <pc:docMk/>
            <pc:sldMk cId="1556678624" sldId="971"/>
            <ac:grpSpMk id="249" creationId="{8FD0FC00-812F-0937-F413-14BCBB151EE7}"/>
          </ac:grpSpMkLst>
        </pc:grpChg>
        <pc:grpChg chg="mod">
          <ac:chgData name="Phillip Kaufman" userId="c001b2a046940d7c" providerId="LiveId" clId="{5CB25B10-5B1C-4017-B167-ED3104435743}" dt="2024-05-30T06:33:15.673" v="9745"/>
          <ac:grpSpMkLst>
            <pc:docMk/>
            <pc:sldMk cId="1556678624" sldId="971"/>
            <ac:grpSpMk id="250" creationId="{7ACBA730-83D0-112F-B59E-4DCCBDBBE2A3}"/>
          </ac:grpSpMkLst>
        </pc:grpChg>
        <pc:grpChg chg="mod">
          <ac:chgData name="Phillip Kaufman" userId="c001b2a046940d7c" providerId="LiveId" clId="{5CB25B10-5B1C-4017-B167-ED3104435743}" dt="2024-05-30T06:33:15.673" v="9745"/>
          <ac:grpSpMkLst>
            <pc:docMk/>
            <pc:sldMk cId="1556678624" sldId="971"/>
            <ac:grpSpMk id="251" creationId="{34621A60-BF37-E0C4-6BC7-5EE10E58DE1D}"/>
          </ac:grpSpMkLst>
        </pc:grpChg>
        <pc:grpChg chg="mod">
          <ac:chgData name="Phillip Kaufman" userId="c001b2a046940d7c" providerId="LiveId" clId="{5CB25B10-5B1C-4017-B167-ED3104435743}" dt="2024-05-30T06:33:15.673" v="9745"/>
          <ac:grpSpMkLst>
            <pc:docMk/>
            <pc:sldMk cId="1556678624" sldId="971"/>
            <ac:grpSpMk id="252" creationId="{CA1D6F7B-A97F-1BD5-E217-28638FEAE363}"/>
          </ac:grpSpMkLst>
        </pc:grpChg>
        <pc:grpChg chg="mod">
          <ac:chgData name="Phillip Kaufman" userId="c001b2a046940d7c" providerId="LiveId" clId="{5CB25B10-5B1C-4017-B167-ED3104435743}" dt="2024-05-30T06:33:15.673" v="9745"/>
          <ac:grpSpMkLst>
            <pc:docMk/>
            <pc:sldMk cId="1556678624" sldId="971"/>
            <ac:grpSpMk id="293" creationId="{ED9DF8F2-E7C7-DE13-E59D-A7B71883477F}"/>
          </ac:grpSpMkLst>
        </pc:grpChg>
        <pc:cxnChg chg="mod">
          <ac:chgData name="Phillip Kaufman" userId="c001b2a046940d7c" providerId="LiveId" clId="{5CB25B10-5B1C-4017-B167-ED3104435743}" dt="2024-06-02T23:34:27.308" v="12142"/>
          <ac:cxnSpMkLst>
            <pc:docMk/>
            <pc:sldMk cId="1556678624" sldId="971"/>
            <ac:cxnSpMk id="9" creationId="{969E7CD9-1A9E-3FA0-E9B8-797A46112699}"/>
          </ac:cxnSpMkLst>
        </pc:cxnChg>
        <pc:cxnChg chg="mod">
          <ac:chgData name="Phillip Kaufman" userId="c001b2a046940d7c" providerId="LiveId" clId="{5CB25B10-5B1C-4017-B167-ED3104435743}" dt="2024-06-02T23:34:27.308" v="12142"/>
          <ac:cxnSpMkLst>
            <pc:docMk/>
            <pc:sldMk cId="1556678624" sldId="971"/>
            <ac:cxnSpMk id="10" creationId="{C6FCB9ED-F0DC-A809-45DF-4A5BA55A75A2}"/>
          </ac:cxnSpMkLst>
        </pc:cxnChg>
        <pc:cxnChg chg="mod">
          <ac:chgData name="Phillip Kaufman" userId="c001b2a046940d7c" providerId="LiveId" clId="{5CB25B10-5B1C-4017-B167-ED3104435743}" dt="2024-06-04T02:37:42.047" v="13552"/>
          <ac:cxnSpMkLst>
            <pc:docMk/>
            <pc:sldMk cId="1556678624" sldId="971"/>
            <ac:cxnSpMk id="12" creationId="{01CAFD63-4E1D-864E-05BC-82FB9A6E35E2}"/>
          </ac:cxnSpMkLst>
        </pc:cxnChg>
        <pc:cxnChg chg="mod">
          <ac:chgData name="Phillip Kaufman" userId="c001b2a046940d7c" providerId="LiveId" clId="{5CB25B10-5B1C-4017-B167-ED3104435743}" dt="2024-06-02T23:34:27.308" v="12142"/>
          <ac:cxnSpMkLst>
            <pc:docMk/>
            <pc:sldMk cId="1556678624" sldId="971"/>
            <ac:cxnSpMk id="12" creationId="{BD2BBB13-5507-AFD3-6C11-01D1AF671840}"/>
          </ac:cxnSpMkLst>
        </pc:cxnChg>
        <pc:cxnChg chg="mod">
          <ac:chgData name="Phillip Kaufman" userId="c001b2a046940d7c" providerId="LiveId" clId="{5CB25B10-5B1C-4017-B167-ED3104435743}" dt="2024-06-02T23:34:27.308" v="12142"/>
          <ac:cxnSpMkLst>
            <pc:docMk/>
            <pc:sldMk cId="1556678624" sldId="971"/>
            <ac:cxnSpMk id="13" creationId="{965C31FF-6315-0709-0C46-DB01B72846C1}"/>
          </ac:cxnSpMkLst>
        </pc:cxnChg>
        <pc:cxnChg chg="mod">
          <ac:chgData name="Phillip Kaufman" userId="c001b2a046940d7c" providerId="LiveId" clId="{5CB25B10-5B1C-4017-B167-ED3104435743}" dt="2024-06-04T02:37:42.047" v="13552"/>
          <ac:cxnSpMkLst>
            <pc:docMk/>
            <pc:sldMk cId="1556678624" sldId="971"/>
            <ac:cxnSpMk id="13" creationId="{C6EB10E1-4D3B-157F-604B-233F34FBDD99}"/>
          </ac:cxnSpMkLst>
        </pc:cxnChg>
        <pc:cxnChg chg="mod">
          <ac:chgData name="Phillip Kaufman" userId="c001b2a046940d7c" providerId="LiveId" clId="{5CB25B10-5B1C-4017-B167-ED3104435743}" dt="2024-06-04T02:37:42.047" v="13552"/>
          <ac:cxnSpMkLst>
            <pc:docMk/>
            <pc:sldMk cId="1556678624" sldId="971"/>
            <ac:cxnSpMk id="14" creationId="{06ECBF9F-265D-F227-952F-B3C54E2CED7B}"/>
          </ac:cxnSpMkLst>
        </pc:cxnChg>
        <pc:cxnChg chg="mod">
          <ac:chgData name="Phillip Kaufman" userId="c001b2a046940d7c" providerId="LiveId" clId="{5CB25B10-5B1C-4017-B167-ED3104435743}" dt="2024-06-02T23:34:27.308" v="12142"/>
          <ac:cxnSpMkLst>
            <pc:docMk/>
            <pc:sldMk cId="1556678624" sldId="971"/>
            <ac:cxnSpMk id="14" creationId="{1BAFE626-5CC5-BA0F-6DC9-26F179C18DF2}"/>
          </ac:cxnSpMkLst>
        </pc:cxnChg>
        <pc:cxnChg chg="mod">
          <ac:chgData name="Phillip Kaufman" userId="c001b2a046940d7c" providerId="LiveId" clId="{5CB25B10-5B1C-4017-B167-ED3104435743}" dt="2024-05-30T06:21:46.748" v="9593"/>
          <ac:cxnSpMkLst>
            <pc:docMk/>
            <pc:sldMk cId="1556678624" sldId="971"/>
            <ac:cxnSpMk id="14" creationId="{ED7EEBA5-68C7-FEAB-DF84-8D6ACB48A568}"/>
          </ac:cxnSpMkLst>
        </pc:cxnChg>
        <pc:cxnChg chg="mod">
          <ac:chgData name="Phillip Kaufman" userId="c001b2a046940d7c" providerId="LiveId" clId="{5CB25B10-5B1C-4017-B167-ED3104435743}" dt="2024-06-04T02:37:42.047" v="13552"/>
          <ac:cxnSpMkLst>
            <pc:docMk/>
            <pc:sldMk cId="1556678624" sldId="971"/>
            <ac:cxnSpMk id="16" creationId="{3F3725FE-8702-0B0F-36A4-31FD6265E623}"/>
          </ac:cxnSpMkLst>
        </pc:cxnChg>
        <pc:cxnChg chg="mod">
          <ac:chgData name="Phillip Kaufman" userId="c001b2a046940d7c" providerId="LiveId" clId="{5CB25B10-5B1C-4017-B167-ED3104435743}" dt="2024-05-30T06:21:46.748" v="9593"/>
          <ac:cxnSpMkLst>
            <pc:docMk/>
            <pc:sldMk cId="1556678624" sldId="971"/>
            <ac:cxnSpMk id="16" creationId="{65DF272C-923C-4DC2-AA48-31CED59FFAB5}"/>
          </ac:cxnSpMkLst>
        </pc:cxnChg>
        <pc:cxnChg chg="mod">
          <ac:chgData name="Phillip Kaufman" userId="c001b2a046940d7c" providerId="LiveId" clId="{5CB25B10-5B1C-4017-B167-ED3104435743}" dt="2024-06-02T23:34:27.308" v="12142"/>
          <ac:cxnSpMkLst>
            <pc:docMk/>
            <pc:sldMk cId="1556678624" sldId="971"/>
            <ac:cxnSpMk id="16" creationId="{AEE5CA28-049D-B624-D6B2-B7295ED5A232}"/>
          </ac:cxnSpMkLst>
        </pc:cxnChg>
        <pc:cxnChg chg="mod">
          <ac:chgData name="Phillip Kaufman" userId="c001b2a046940d7c" providerId="LiveId" clId="{5CB25B10-5B1C-4017-B167-ED3104435743}" dt="2024-05-30T06:21:46.748" v="9593"/>
          <ac:cxnSpMkLst>
            <pc:docMk/>
            <pc:sldMk cId="1556678624" sldId="971"/>
            <ac:cxnSpMk id="17" creationId="{1AB8CBE5-9C03-67AE-093D-0845A86CD661}"/>
          </ac:cxnSpMkLst>
        </pc:cxnChg>
        <pc:cxnChg chg="mod">
          <ac:chgData name="Phillip Kaufman" userId="c001b2a046940d7c" providerId="LiveId" clId="{5CB25B10-5B1C-4017-B167-ED3104435743}" dt="2024-06-02T23:34:27.308" v="12142"/>
          <ac:cxnSpMkLst>
            <pc:docMk/>
            <pc:sldMk cId="1556678624" sldId="971"/>
            <ac:cxnSpMk id="17" creationId="{23957391-83A5-D90B-D717-9974606F1CB3}"/>
          </ac:cxnSpMkLst>
        </pc:cxnChg>
        <pc:cxnChg chg="mod">
          <ac:chgData name="Phillip Kaufman" userId="c001b2a046940d7c" providerId="LiveId" clId="{5CB25B10-5B1C-4017-B167-ED3104435743}" dt="2024-06-04T02:37:42.047" v="13552"/>
          <ac:cxnSpMkLst>
            <pc:docMk/>
            <pc:sldMk cId="1556678624" sldId="971"/>
            <ac:cxnSpMk id="17" creationId="{5BE89DD5-70EB-80E3-B6A8-D2F315685826}"/>
          </ac:cxnSpMkLst>
        </pc:cxnChg>
        <pc:cxnChg chg="mod">
          <ac:chgData name="Phillip Kaufman" userId="c001b2a046940d7c" providerId="LiveId" clId="{5CB25B10-5B1C-4017-B167-ED3104435743}" dt="2024-06-02T23:34:27.308" v="12142"/>
          <ac:cxnSpMkLst>
            <pc:docMk/>
            <pc:sldMk cId="1556678624" sldId="971"/>
            <ac:cxnSpMk id="18" creationId="{4451A687-DF70-3B95-0B5B-EA7AADC3B6AF}"/>
          </ac:cxnSpMkLst>
        </pc:cxnChg>
        <pc:cxnChg chg="mod">
          <ac:chgData name="Phillip Kaufman" userId="c001b2a046940d7c" providerId="LiveId" clId="{5CB25B10-5B1C-4017-B167-ED3104435743}" dt="2024-05-30T06:21:46.748" v="9593"/>
          <ac:cxnSpMkLst>
            <pc:docMk/>
            <pc:sldMk cId="1556678624" sldId="971"/>
            <ac:cxnSpMk id="18" creationId="{7F300D83-560C-05AC-4401-669CE3E842A7}"/>
          </ac:cxnSpMkLst>
        </pc:cxnChg>
        <pc:cxnChg chg="mod">
          <ac:chgData name="Phillip Kaufman" userId="c001b2a046940d7c" providerId="LiveId" clId="{5CB25B10-5B1C-4017-B167-ED3104435743}" dt="2024-06-04T02:37:42.047" v="13552"/>
          <ac:cxnSpMkLst>
            <pc:docMk/>
            <pc:sldMk cId="1556678624" sldId="971"/>
            <ac:cxnSpMk id="18" creationId="{A94969D6-EB40-E36E-2F34-05720985E5FD}"/>
          </ac:cxnSpMkLst>
        </pc:cxnChg>
        <pc:cxnChg chg="mod">
          <ac:chgData name="Phillip Kaufman" userId="c001b2a046940d7c" providerId="LiveId" clId="{5CB25B10-5B1C-4017-B167-ED3104435743}" dt="2024-06-04T02:37:42.047" v="13552"/>
          <ac:cxnSpMkLst>
            <pc:docMk/>
            <pc:sldMk cId="1556678624" sldId="971"/>
            <ac:cxnSpMk id="19" creationId="{17B11189-A25B-8F77-1E48-8E37A9E26EA5}"/>
          </ac:cxnSpMkLst>
        </pc:cxnChg>
        <pc:cxnChg chg="mod">
          <ac:chgData name="Phillip Kaufman" userId="c001b2a046940d7c" providerId="LiveId" clId="{5CB25B10-5B1C-4017-B167-ED3104435743}" dt="2024-06-02T23:34:27.308" v="12142"/>
          <ac:cxnSpMkLst>
            <pc:docMk/>
            <pc:sldMk cId="1556678624" sldId="971"/>
            <ac:cxnSpMk id="19" creationId="{38FDE283-07C1-ED74-EA4A-DC4B18122D3F}"/>
          </ac:cxnSpMkLst>
        </pc:cxnChg>
        <pc:cxnChg chg="mod">
          <ac:chgData name="Phillip Kaufman" userId="c001b2a046940d7c" providerId="LiveId" clId="{5CB25B10-5B1C-4017-B167-ED3104435743}" dt="2024-05-30T06:21:46.748" v="9593"/>
          <ac:cxnSpMkLst>
            <pc:docMk/>
            <pc:sldMk cId="1556678624" sldId="971"/>
            <ac:cxnSpMk id="19" creationId="{8914192C-C148-8CEB-2F0D-51A73B7DB7E5}"/>
          </ac:cxnSpMkLst>
        </pc:cxnChg>
        <pc:cxnChg chg="mod">
          <ac:chgData name="Phillip Kaufman" userId="c001b2a046940d7c" providerId="LiveId" clId="{5CB25B10-5B1C-4017-B167-ED3104435743}" dt="2024-06-02T23:34:27.308" v="12142"/>
          <ac:cxnSpMkLst>
            <pc:docMk/>
            <pc:sldMk cId="1556678624" sldId="971"/>
            <ac:cxnSpMk id="20" creationId="{6AD2FE2F-A9C5-25FC-365E-ACB290F6A415}"/>
          </ac:cxnSpMkLst>
        </pc:cxnChg>
        <pc:cxnChg chg="mod">
          <ac:chgData name="Phillip Kaufman" userId="c001b2a046940d7c" providerId="LiveId" clId="{5CB25B10-5B1C-4017-B167-ED3104435743}" dt="2024-06-04T02:37:42.047" v="13552"/>
          <ac:cxnSpMkLst>
            <pc:docMk/>
            <pc:sldMk cId="1556678624" sldId="971"/>
            <ac:cxnSpMk id="20" creationId="{A18377E8-382A-B99E-15EA-D4D71E388EF9}"/>
          </ac:cxnSpMkLst>
        </pc:cxnChg>
        <pc:cxnChg chg="mod">
          <ac:chgData name="Phillip Kaufman" userId="c001b2a046940d7c" providerId="LiveId" clId="{5CB25B10-5B1C-4017-B167-ED3104435743}" dt="2024-05-30T06:21:46.748" v="9593"/>
          <ac:cxnSpMkLst>
            <pc:docMk/>
            <pc:sldMk cId="1556678624" sldId="971"/>
            <ac:cxnSpMk id="20" creationId="{DB76C63C-972E-F046-C9EE-8A931D3D592B}"/>
          </ac:cxnSpMkLst>
        </pc:cxnChg>
        <pc:cxnChg chg="mod">
          <ac:chgData name="Phillip Kaufman" userId="c001b2a046940d7c" providerId="LiveId" clId="{5CB25B10-5B1C-4017-B167-ED3104435743}" dt="2024-06-04T02:37:42.047" v="13552"/>
          <ac:cxnSpMkLst>
            <pc:docMk/>
            <pc:sldMk cId="1556678624" sldId="971"/>
            <ac:cxnSpMk id="21" creationId="{08DF9699-C85F-6E3C-01F5-6CCCB0DA8AFB}"/>
          </ac:cxnSpMkLst>
        </pc:cxnChg>
        <pc:cxnChg chg="mod">
          <ac:chgData name="Phillip Kaufman" userId="c001b2a046940d7c" providerId="LiveId" clId="{5CB25B10-5B1C-4017-B167-ED3104435743}" dt="2024-05-30T06:21:46.748" v="9593"/>
          <ac:cxnSpMkLst>
            <pc:docMk/>
            <pc:sldMk cId="1556678624" sldId="971"/>
            <ac:cxnSpMk id="21" creationId="{3AB02416-5283-01FA-DFBD-5CA3BB5ABAF1}"/>
          </ac:cxnSpMkLst>
        </pc:cxnChg>
        <pc:cxnChg chg="mod">
          <ac:chgData name="Phillip Kaufman" userId="c001b2a046940d7c" providerId="LiveId" clId="{5CB25B10-5B1C-4017-B167-ED3104435743}" dt="2024-05-18T02:57:18.576" v="2626"/>
          <ac:cxnSpMkLst>
            <pc:docMk/>
            <pc:sldMk cId="1556678624" sldId="971"/>
            <ac:cxnSpMk id="21" creationId="{E052309F-1AF4-92D1-D88C-AE31FB34E192}"/>
          </ac:cxnSpMkLst>
        </pc:cxnChg>
        <pc:cxnChg chg="mod">
          <ac:chgData name="Phillip Kaufman" userId="c001b2a046940d7c" providerId="LiveId" clId="{5CB25B10-5B1C-4017-B167-ED3104435743}" dt="2024-06-02T23:34:27.308" v="12142"/>
          <ac:cxnSpMkLst>
            <pc:docMk/>
            <pc:sldMk cId="1556678624" sldId="971"/>
            <ac:cxnSpMk id="21" creationId="{E55897D6-73DE-2A59-DF98-53E6697F1D90}"/>
          </ac:cxnSpMkLst>
        </pc:cxnChg>
        <pc:cxnChg chg="mod">
          <ac:chgData name="Phillip Kaufman" userId="c001b2a046940d7c" providerId="LiveId" clId="{5CB25B10-5B1C-4017-B167-ED3104435743}" dt="2024-06-02T23:34:27.308" v="12142"/>
          <ac:cxnSpMkLst>
            <pc:docMk/>
            <pc:sldMk cId="1556678624" sldId="971"/>
            <ac:cxnSpMk id="22" creationId="{30CAC4BF-27BF-75C0-24DB-F0189669F738}"/>
          </ac:cxnSpMkLst>
        </pc:cxnChg>
        <pc:cxnChg chg="mod">
          <ac:chgData name="Phillip Kaufman" userId="c001b2a046940d7c" providerId="LiveId" clId="{5CB25B10-5B1C-4017-B167-ED3104435743}" dt="2024-06-04T02:37:42.047" v="13552"/>
          <ac:cxnSpMkLst>
            <pc:docMk/>
            <pc:sldMk cId="1556678624" sldId="971"/>
            <ac:cxnSpMk id="22" creationId="{A263D4CC-1553-7C2A-CFA7-09F915D3A8BF}"/>
          </ac:cxnSpMkLst>
        </pc:cxnChg>
        <pc:cxnChg chg="mod">
          <ac:chgData name="Phillip Kaufman" userId="c001b2a046940d7c" providerId="LiveId" clId="{5CB25B10-5B1C-4017-B167-ED3104435743}" dt="2024-06-02T23:34:27.308" v="12142"/>
          <ac:cxnSpMkLst>
            <pc:docMk/>
            <pc:sldMk cId="1556678624" sldId="971"/>
            <ac:cxnSpMk id="23" creationId="{6953F90E-C780-9F6B-577E-E77DF3BE0770}"/>
          </ac:cxnSpMkLst>
        </pc:cxnChg>
        <pc:cxnChg chg="mod">
          <ac:chgData name="Phillip Kaufman" userId="c001b2a046940d7c" providerId="LiveId" clId="{5CB25B10-5B1C-4017-B167-ED3104435743}" dt="2024-06-04T02:37:42.047" v="13552"/>
          <ac:cxnSpMkLst>
            <pc:docMk/>
            <pc:sldMk cId="1556678624" sldId="971"/>
            <ac:cxnSpMk id="23" creationId="{D9F230DC-1A55-1E0E-BEB9-924FB054FBA5}"/>
          </ac:cxnSpMkLst>
        </pc:cxnChg>
        <pc:cxnChg chg="mod">
          <ac:chgData name="Phillip Kaufman" userId="c001b2a046940d7c" providerId="LiveId" clId="{5CB25B10-5B1C-4017-B167-ED3104435743}" dt="2024-05-27T07:32:32.973" v="8676"/>
          <ac:cxnSpMkLst>
            <pc:docMk/>
            <pc:sldMk cId="1556678624" sldId="971"/>
            <ac:cxnSpMk id="24" creationId="{6DAB1754-5211-5C5D-B191-16E4BE0EA832}"/>
          </ac:cxnSpMkLst>
        </pc:cxnChg>
        <pc:cxnChg chg="mod">
          <ac:chgData name="Phillip Kaufman" userId="c001b2a046940d7c" providerId="LiveId" clId="{5CB25B10-5B1C-4017-B167-ED3104435743}" dt="2024-06-04T02:37:42.047" v="13552"/>
          <ac:cxnSpMkLst>
            <pc:docMk/>
            <pc:sldMk cId="1556678624" sldId="971"/>
            <ac:cxnSpMk id="24" creationId="{729465B3-46E1-9421-6821-F170EEDB9C61}"/>
          </ac:cxnSpMkLst>
        </pc:cxnChg>
        <pc:cxnChg chg="mod">
          <ac:chgData name="Phillip Kaufman" userId="c001b2a046940d7c" providerId="LiveId" clId="{5CB25B10-5B1C-4017-B167-ED3104435743}" dt="2024-06-02T23:34:27.308" v="12142"/>
          <ac:cxnSpMkLst>
            <pc:docMk/>
            <pc:sldMk cId="1556678624" sldId="971"/>
            <ac:cxnSpMk id="24" creationId="{D8AE13DA-4FB0-F108-8BDD-777AA56ACAEC}"/>
          </ac:cxnSpMkLst>
        </pc:cxnChg>
        <pc:cxnChg chg="mod">
          <ac:chgData name="Phillip Kaufman" userId="c001b2a046940d7c" providerId="LiveId" clId="{5CB25B10-5B1C-4017-B167-ED3104435743}" dt="2024-06-02T23:34:27.308" v="12142"/>
          <ac:cxnSpMkLst>
            <pc:docMk/>
            <pc:sldMk cId="1556678624" sldId="971"/>
            <ac:cxnSpMk id="25" creationId="{078B11AC-7F5A-E59C-CE7D-39BD3DA0F79D}"/>
          </ac:cxnSpMkLst>
        </pc:cxnChg>
        <pc:cxnChg chg="mod">
          <ac:chgData name="Phillip Kaufman" userId="c001b2a046940d7c" providerId="LiveId" clId="{5CB25B10-5B1C-4017-B167-ED3104435743}" dt="2024-06-04T02:37:42.047" v="13552"/>
          <ac:cxnSpMkLst>
            <pc:docMk/>
            <pc:sldMk cId="1556678624" sldId="971"/>
            <ac:cxnSpMk id="25" creationId="{290A7603-C0CF-E003-1F95-EC1BC40BBE53}"/>
          </ac:cxnSpMkLst>
        </pc:cxnChg>
        <pc:cxnChg chg="mod">
          <ac:chgData name="Phillip Kaufman" userId="c001b2a046940d7c" providerId="LiveId" clId="{5CB25B10-5B1C-4017-B167-ED3104435743}" dt="2024-05-27T07:32:32.973" v="8676"/>
          <ac:cxnSpMkLst>
            <pc:docMk/>
            <pc:sldMk cId="1556678624" sldId="971"/>
            <ac:cxnSpMk id="25" creationId="{9F9F5820-3895-8CE5-737F-FEB512867F55}"/>
          </ac:cxnSpMkLst>
        </pc:cxnChg>
        <pc:cxnChg chg="mod">
          <ac:chgData name="Phillip Kaufman" userId="c001b2a046940d7c" providerId="LiveId" clId="{5CB25B10-5B1C-4017-B167-ED3104435743}" dt="2024-06-04T02:37:42.047" v="13552"/>
          <ac:cxnSpMkLst>
            <pc:docMk/>
            <pc:sldMk cId="1556678624" sldId="971"/>
            <ac:cxnSpMk id="26" creationId="{1F0E6DC7-49DB-2F21-99BB-30C4D290BDFD}"/>
          </ac:cxnSpMkLst>
        </pc:cxnChg>
        <pc:cxnChg chg="mod">
          <ac:chgData name="Phillip Kaufman" userId="c001b2a046940d7c" providerId="LiveId" clId="{5CB25B10-5B1C-4017-B167-ED3104435743}" dt="2024-06-02T23:34:27.308" v="12142"/>
          <ac:cxnSpMkLst>
            <pc:docMk/>
            <pc:sldMk cId="1556678624" sldId="971"/>
            <ac:cxnSpMk id="26" creationId="{213673CD-1BEE-D02F-C083-21B52307C680}"/>
          </ac:cxnSpMkLst>
        </pc:cxnChg>
        <pc:cxnChg chg="mod">
          <ac:chgData name="Phillip Kaufman" userId="c001b2a046940d7c" providerId="LiveId" clId="{5CB25B10-5B1C-4017-B167-ED3104435743}" dt="2024-05-27T07:32:32.973" v="8676"/>
          <ac:cxnSpMkLst>
            <pc:docMk/>
            <pc:sldMk cId="1556678624" sldId="971"/>
            <ac:cxnSpMk id="26" creationId="{DAD6437C-8672-B5CD-714C-AD195C778C83}"/>
          </ac:cxnSpMkLst>
        </pc:cxnChg>
        <pc:cxnChg chg="mod">
          <ac:chgData name="Phillip Kaufman" userId="c001b2a046940d7c" providerId="LiveId" clId="{5CB25B10-5B1C-4017-B167-ED3104435743}" dt="2024-06-02T23:34:27.308" v="12142"/>
          <ac:cxnSpMkLst>
            <pc:docMk/>
            <pc:sldMk cId="1556678624" sldId="971"/>
            <ac:cxnSpMk id="27" creationId="{234133F2-CA61-1B88-551F-283DE305EBE1}"/>
          </ac:cxnSpMkLst>
        </pc:cxnChg>
        <pc:cxnChg chg="mod">
          <ac:chgData name="Phillip Kaufman" userId="c001b2a046940d7c" providerId="LiveId" clId="{5CB25B10-5B1C-4017-B167-ED3104435743}" dt="2024-05-27T07:32:32.973" v="8676"/>
          <ac:cxnSpMkLst>
            <pc:docMk/>
            <pc:sldMk cId="1556678624" sldId="971"/>
            <ac:cxnSpMk id="27" creationId="{494E3338-707B-09C1-79F9-68B770D303B2}"/>
          </ac:cxnSpMkLst>
        </pc:cxnChg>
        <pc:cxnChg chg="mod">
          <ac:chgData name="Phillip Kaufman" userId="c001b2a046940d7c" providerId="LiveId" clId="{5CB25B10-5B1C-4017-B167-ED3104435743}" dt="2024-06-04T02:37:42.047" v="13552"/>
          <ac:cxnSpMkLst>
            <pc:docMk/>
            <pc:sldMk cId="1556678624" sldId="971"/>
            <ac:cxnSpMk id="27" creationId="{B54A58D0-D8B6-2B69-536B-E7354ED1914D}"/>
          </ac:cxnSpMkLst>
        </pc:cxnChg>
        <pc:cxnChg chg="mod">
          <ac:chgData name="Phillip Kaufman" userId="c001b2a046940d7c" providerId="LiveId" clId="{5CB25B10-5B1C-4017-B167-ED3104435743}" dt="2024-05-27T07:32:32.973" v="8676"/>
          <ac:cxnSpMkLst>
            <pc:docMk/>
            <pc:sldMk cId="1556678624" sldId="971"/>
            <ac:cxnSpMk id="28" creationId="{7579885A-D457-4C2D-A574-CF5950306335}"/>
          </ac:cxnSpMkLst>
        </pc:cxnChg>
        <pc:cxnChg chg="mod">
          <ac:chgData name="Phillip Kaufman" userId="c001b2a046940d7c" providerId="LiveId" clId="{5CB25B10-5B1C-4017-B167-ED3104435743}" dt="2024-06-04T02:37:42.047" v="13552"/>
          <ac:cxnSpMkLst>
            <pc:docMk/>
            <pc:sldMk cId="1556678624" sldId="971"/>
            <ac:cxnSpMk id="28" creationId="{79465737-3E6B-64B0-3A31-130228181AE6}"/>
          </ac:cxnSpMkLst>
        </pc:cxnChg>
        <pc:cxnChg chg="mod">
          <ac:chgData name="Phillip Kaufman" userId="c001b2a046940d7c" providerId="LiveId" clId="{5CB25B10-5B1C-4017-B167-ED3104435743}" dt="2024-06-02T23:34:27.308" v="12142"/>
          <ac:cxnSpMkLst>
            <pc:docMk/>
            <pc:sldMk cId="1556678624" sldId="971"/>
            <ac:cxnSpMk id="28" creationId="{E04C849C-E9E8-7C58-0FCB-0A9DCA47DC1B}"/>
          </ac:cxnSpMkLst>
        </pc:cxnChg>
        <pc:cxnChg chg="mod">
          <ac:chgData name="Phillip Kaufman" userId="c001b2a046940d7c" providerId="LiveId" clId="{5CB25B10-5B1C-4017-B167-ED3104435743}" dt="2024-06-02T23:34:27.308" v="12142"/>
          <ac:cxnSpMkLst>
            <pc:docMk/>
            <pc:sldMk cId="1556678624" sldId="971"/>
            <ac:cxnSpMk id="29" creationId="{1126AC42-0F64-6B7D-DCBC-53F1B2CEB351}"/>
          </ac:cxnSpMkLst>
        </pc:cxnChg>
        <pc:cxnChg chg="mod">
          <ac:chgData name="Phillip Kaufman" userId="c001b2a046940d7c" providerId="LiveId" clId="{5CB25B10-5B1C-4017-B167-ED3104435743}" dt="2024-06-04T02:37:42.047" v="13552"/>
          <ac:cxnSpMkLst>
            <pc:docMk/>
            <pc:sldMk cId="1556678624" sldId="971"/>
            <ac:cxnSpMk id="29" creationId="{CBF92C0A-2305-5686-5511-C4B6FE90AC9B}"/>
          </ac:cxnSpMkLst>
        </pc:cxnChg>
        <pc:cxnChg chg="mod">
          <ac:chgData name="Phillip Kaufman" userId="c001b2a046940d7c" providerId="LiveId" clId="{5CB25B10-5B1C-4017-B167-ED3104435743}" dt="2024-05-27T07:32:32.973" v="8676"/>
          <ac:cxnSpMkLst>
            <pc:docMk/>
            <pc:sldMk cId="1556678624" sldId="971"/>
            <ac:cxnSpMk id="29" creationId="{FE8F8A95-4602-DB6F-48CE-B3A641D61BDD}"/>
          </ac:cxnSpMkLst>
        </pc:cxnChg>
        <pc:cxnChg chg="mod">
          <ac:chgData name="Phillip Kaufman" userId="c001b2a046940d7c" providerId="LiveId" clId="{5CB25B10-5B1C-4017-B167-ED3104435743}" dt="2024-06-02T23:34:27.308" v="12142"/>
          <ac:cxnSpMkLst>
            <pc:docMk/>
            <pc:sldMk cId="1556678624" sldId="971"/>
            <ac:cxnSpMk id="30" creationId="{1A2C9018-07CE-A090-0C2F-9BB27FE331DE}"/>
          </ac:cxnSpMkLst>
        </pc:cxnChg>
        <pc:cxnChg chg="mod">
          <ac:chgData name="Phillip Kaufman" userId="c001b2a046940d7c" providerId="LiveId" clId="{5CB25B10-5B1C-4017-B167-ED3104435743}" dt="2024-06-04T02:37:42.047" v="13552"/>
          <ac:cxnSpMkLst>
            <pc:docMk/>
            <pc:sldMk cId="1556678624" sldId="971"/>
            <ac:cxnSpMk id="30" creationId="{4109EF32-AFBD-67C1-5060-81A6598BCF0F}"/>
          </ac:cxnSpMkLst>
        </pc:cxnChg>
        <pc:cxnChg chg="mod">
          <ac:chgData name="Phillip Kaufman" userId="c001b2a046940d7c" providerId="LiveId" clId="{5CB25B10-5B1C-4017-B167-ED3104435743}" dt="2024-05-30T06:21:46.748" v="9593"/>
          <ac:cxnSpMkLst>
            <pc:docMk/>
            <pc:sldMk cId="1556678624" sldId="971"/>
            <ac:cxnSpMk id="30" creationId="{F4D66924-A90A-5D8A-9880-B16250DBAD7B}"/>
          </ac:cxnSpMkLst>
        </pc:cxnChg>
        <pc:cxnChg chg="mod">
          <ac:chgData name="Phillip Kaufman" userId="c001b2a046940d7c" providerId="LiveId" clId="{5CB25B10-5B1C-4017-B167-ED3104435743}" dt="2024-05-18T02:57:18.576" v="2626"/>
          <ac:cxnSpMkLst>
            <pc:docMk/>
            <pc:sldMk cId="1556678624" sldId="971"/>
            <ac:cxnSpMk id="30" creationId="{F9AC8554-6F44-4E3D-8026-03E07F027899}"/>
          </ac:cxnSpMkLst>
        </pc:cxnChg>
        <pc:cxnChg chg="mod">
          <ac:chgData name="Phillip Kaufman" userId="c001b2a046940d7c" providerId="LiveId" clId="{5CB25B10-5B1C-4017-B167-ED3104435743}" dt="2024-05-30T06:21:46.748" v="9593"/>
          <ac:cxnSpMkLst>
            <pc:docMk/>
            <pc:sldMk cId="1556678624" sldId="971"/>
            <ac:cxnSpMk id="31" creationId="{51D49B17-DA94-6158-5D3F-4F54CD04197A}"/>
          </ac:cxnSpMkLst>
        </pc:cxnChg>
        <pc:cxnChg chg="mod">
          <ac:chgData name="Phillip Kaufman" userId="c001b2a046940d7c" providerId="LiveId" clId="{5CB25B10-5B1C-4017-B167-ED3104435743}" dt="2024-05-18T02:57:18.576" v="2626"/>
          <ac:cxnSpMkLst>
            <pc:docMk/>
            <pc:sldMk cId="1556678624" sldId="971"/>
            <ac:cxnSpMk id="31" creationId="{888BD61E-20C8-0A11-80AE-DE1BE69D2837}"/>
          </ac:cxnSpMkLst>
        </pc:cxnChg>
        <pc:cxnChg chg="mod">
          <ac:chgData name="Phillip Kaufman" userId="c001b2a046940d7c" providerId="LiveId" clId="{5CB25B10-5B1C-4017-B167-ED3104435743}" dt="2024-06-04T02:37:42.047" v="13552"/>
          <ac:cxnSpMkLst>
            <pc:docMk/>
            <pc:sldMk cId="1556678624" sldId="971"/>
            <ac:cxnSpMk id="31" creationId="{966517AD-5D66-9492-8534-28F34A89F0BB}"/>
          </ac:cxnSpMkLst>
        </pc:cxnChg>
        <pc:cxnChg chg="mod">
          <ac:chgData name="Phillip Kaufman" userId="c001b2a046940d7c" providerId="LiveId" clId="{5CB25B10-5B1C-4017-B167-ED3104435743}" dt="2024-06-02T23:34:27.308" v="12142"/>
          <ac:cxnSpMkLst>
            <pc:docMk/>
            <pc:sldMk cId="1556678624" sldId="971"/>
            <ac:cxnSpMk id="31" creationId="{F27ADD91-2DBC-DFAB-2640-100FD02A2570}"/>
          </ac:cxnSpMkLst>
        </pc:cxnChg>
        <pc:cxnChg chg="mod">
          <ac:chgData name="Phillip Kaufman" userId="c001b2a046940d7c" providerId="LiveId" clId="{5CB25B10-5B1C-4017-B167-ED3104435743}" dt="2024-05-18T02:57:18.576" v="2626"/>
          <ac:cxnSpMkLst>
            <pc:docMk/>
            <pc:sldMk cId="1556678624" sldId="971"/>
            <ac:cxnSpMk id="32" creationId="{17FBDF03-4BC4-8C38-C200-2DFC4146CE50}"/>
          </ac:cxnSpMkLst>
        </pc:cxnChg>
        <pc:cxnChg chg="mod">
          <ac:chgData name="Phillip Kaufman" userId="c001b2a046940d7c" providerId="LiveId" clId="{5CB25B10-5B1C-4017-B167-ED3104435743}" dt="2024-05-30T06:21:46.748" v="9593"/>
          <ac:cxnSpMkLst>
            <pc:docMk/>
            <pc:sldMk cId="1556678624" sldId="971"/>
            <ac:cxnSpMk id="32" creationId="{1C387EBB-FD0E-2061-41CE-60C3D7F88588}"/>
          </ac:cxnSpMkLst>
        </pc:cxnChg>
        <pc:cxnChg chg="mod">
          <ac:chgData name="Phillip Kaufman" userId="c001b2a046940d7c" providerId="LiveId" clId="{5CB25B10-5B1C-4017-B167-ED3104435743}" dt="2024-06-02T23:34:27.308" v="12142"/>
          <ac:cxnSpMkLst>
            <pc:docMk/>
            <pc:sldMk cId="1556678624" sldId="971"/>
            <ac:cxnSpMk id="32" creationId="{9316CFA8-072E-6652-E4FC-38979BFB34D7}"/>
          </ac:cxnSpMkLst>
        </pc:cxnChg>
        <pc:cxnChg chg="mod">
          <ac:chgData name="Phillip Kaufman" userId="c001b2a046940d7c" providerId="LiveId" clId="{5CB25B10-5B1C-4017-B167-ED3104435743}" dt="2024-06-04T02:37:42.047" v="13552"/>
          <ac:cxnSpMkLst>
            <pc:docMk/>
            <pc:sldMk cId="1556678624" sldId="971"/>
            <ac:cxnSpMk id="32" creationId="{E5B60355-1466-07D7-88AA-C1BDFBC8A659}"/>
          </ac:cxnSpMkLst>
        </pc:cxnChg>
        <pc:cxnChg chg="mod">
          <ac:chgData name="Phillip Kaufman" userId="c001b2a046940d7c" providerId="LiveId" clId="{5CB25B10-5B1C-4017-B167-ED3104435743}" dt="2024-06-02T23:34:27.308" v="12142"/>
          <ac:cxnSpMkLst>
            <pc:docMk/>
            <pc:sldMk cId="1556678624" sldId="971"/>
            <ac:cxnSpMk id="33" creationId="{06431067-2A4A-1886-F57F-8EF2EDB95FD4}"/>
          </ac:cxnSpMkLst>
        </pc:cxnChg>
        <pc:cxnChg chg="mod">
          <ac:chgData name="Phillip Kaufman" userId="c001b2a046940d7c" providerId="LiveId" clId="{5CB25B10-5B1C-4017-B167-ED3104435743}" dt="2024-06-04T02:37:42.047" v="13552"/>
          <ac:cxnSpMkLst>
            <pc:docMk/>
            <pc:sldMk cId="1556678624" sldId="971"/>
            <ac:cxnSpMk id="33" creationId="{45BAA361-65A4-54CB-4C12-1FEBED5BBB6D}"/>
          </ac:cxnSpMkLst>
        </pc:cxnChg>
        <pc:cxnChg chg="mod">
          <ac:chgData name="Phillip Kaufman" userId="c001b2a046940d7c" providerId="LiveId" clId="{5CB25B10-5B1C-4017-B167-ED3104435743}" dt="2024-05-30T06:21:46.748" v="9593"/>
          <ac:cxnSpMkLst>
            <pc:docMk/>
            <pc:sldMk cId="1556678624" sldId="971"/>
            <ac:cxnSpMk id="33" creationId="{8F12CC82-9A29-5080-D35A-326412DF0DA1}"/>
          </ac:cxnSpMkLst>
        </pc:cxnChg>
        <pc:cxnChg chg="mod">
          <ac:chgData name="Phillip Kaufman" userId="c001b2a046940d7c" providerId="LiveId" clId="{5CB25B10-5B1C-4017-B167-ED3104435743}" dt="2024-05-18T02:57:18.576" v="2626"/>
          <ac:cxnSpMkLst>
            <pc:docMk/>
            <pc:sldMk cId="1556678624" sldId="971"/>
            <ac:cxnSpMk id="33" creationId="{F74242A1-BB81-6194-19CD-53409482EB81}"/>
          </ac:cxnSpMkLst>
        </pc:cxnChg>
        <pc:cxnChg chg="mod">
          <ac:chgData name="Phillip Kaufman" userId="c001b2a046940d7c" providerId="LiveId" clId="{5CB25B10-5B1C-4017-B167-ED3104435743}" dt="2024-05-30T06:21:46.748" v="9593"/>
          <ac:cxnSpMkLst>
            <pc:docMk/>
            <pc:sldMk cId="1556678624" sldId="971"/>
            <ac:cxnSpMk id="34" creationId="{0D0E970C-0F9B-FFCC-F2F6-A892B476B9CB}"/>
          </ac:cxnSpMkLst>
        </pc:cxnChg>
        <pc:cxnChg chg="mod">
          <ac:chgData name="Phillip Kaufman" userId="c001b2a046940d7c" providerId="LiveId" clId="{5CB25B10-5B1C-4017-B167-ED3104435743}" dt="2024-06-02T23:34:27.308" v="12142"/>
          <ac:cxnSpMkLst>
            <pc:docMk/>
            <pc:sldMk cId="1556678624" sldId="971"/>
            <ac:cxnSpMk id="34" creationId="{30E15BCC-1999-1196-005D-1757E7C8C2E4}"/>
          </ac:cxnSpMkLst>
        </pc:cxnChg>
        <pc:cxnChg chg="mod">
          <ac:chgData name="Phillip Kaufman" userId="c001b2a046940d7c" providerId="LiveId" clId="{5CB25B10-5B1C-4017-B167-ED3104435743}" dt="2024-06-04T02:37:42.047" v="13552"/>
          <ac:cxnSpMkLst>
            <pc:docMk/>
            <pc:sldMk cId="1556678624" sldId="971"/>
            <ac:cxnSpMk id="34" creationId="{7B4D21A2-5F78-B5C5-859C-4C4EAFD41E02}"/>
          </ac:cxnSpMkLst>
        </pc:cxnChg>
        <pc:cxnChg chg="mod">
          <ac:chgData name="Phillip Kaufman" userId="c001b2a046940d7c" providerId="LiveId" clId="{5CB25B10-5B1C-4017-B167-ED3104435743}" dt="2024-05-18T02:57:18.576" v="2626"/>
          <ac:cxnSpMkLst>
            <pc:docMk/>
            <pc:sldMk cId="1556678624" sldId="971"/>
            <ac:cxnSpMk id="34" creationId="{EAB40DF8-D021-05E7-E812-07A1455A61BF}"/>
          </ac:cxnSpMkLst>
        </pc:cxnChg>
        <pc:cxnChg chg="mod">
          <ac:chgData name="Phillip Kaufman" userId="c001b2a046940d7c" providerId="LiveId" clId="{5CB25B10-5B1C-4017-B167-ED3104435743}" dt="2024-06-04T02:37:42.047" v="13552"/>
          <ac:cxnSpMkLst>
            <pc:docMk/>
            <pc:sldMk cId="1556678624" sldId="971"/>
            <ac:cxnSpMk id="35" creationId="{0ECFC9D1-CE3D-995D-237B-4F04A90A0E9C}"/>
          </ac:cxnSpMkLst>
        </pc:cxnChg>
        <pc:cxnChg chg="mod">
          <ac:chgData name="Phillip Kaufman" userId="c001b2a046940d7c" providerId="LiveId" clId="{5CB25B10-5B1C-4017-B167-ED3104435743}" dt="2024-05-18T02:57:18.576" v="2626"/>
          <ac:cxnSpMkLst>
            <pc:docMk/>
            <pc:sldMk cId="1556678624" sldId="971"/>
            <ac:cxnSpMk id="35" creationId="{45A02A72-83CA-1AC4-5C41-9DE39766C7ED}"/>
          </ac:cxnSpMkLst>
        </pc:cxnChg>
        <pc:cxnChg chg="mod">
          <ac:chgData name="Phillip Kaufman" userId="c001b2a046940d7c" providerId="LiveId" clId="{5CB25B10-5B1C-4017-B167-ED3104435743}" dt="2024-05-30T06:21:46.748" v="9593"/>
          <ac:cxnSpMkLst>
            <pc:docMk/>
            <pc:sldMk cId="1556678624" sldId="971"/>
            <ac:cxnSpMk id="35" creationId="{EE97BB72-C787-CCE2-339C-7224E909D5D7}"/>
          </ac:cxnSpMkLst>
        </pc:cxnChg>
        <pc:cxnChg chg="mod">
          <ac:chgData name="Phillip Kaufman" userId="c001b2a046940d7c" providerId="LiveId" clId="{5CB25B10-5B1C-4017-B167-ED3104435743}" dt="2024-06-02T23:34:27.308" v="12142"/>
          <ac:cxnSpMkLst>
            <pc:docMk/>
            <pc:sldMk cId="1556678624" sldId="971"/>
            <ac:cxnSpMk id="35" creationId="{F0761789-49B8-FDD0-5EF2-45412EAF750D}"/>
          </ac:cxnSpMkLst>
        </pc:cxnChg>
        <pc:cxnChg chg="mod">
          <ac:chgData name="Phillip Kaufman" userId="c001b2a046940d7c" providerId="LiveId" clId="{5CB25B10-5B1C-4017-B167-ED3104435743}" dt="2024-06-02T23:34:27.308" v="12142"/>
          <ac:cxnSpMkLst>
            <pc:docMk/>
            <pc:sldMk cId="1556678624" sldId="971"/>
            <ac:cxnSpMk id="36" creationId="{9818B63C-9431-0CA5-3EE5-FC62B703F94A}"/>
          </ac:cxnSpMkLst>
        </pc:cxnChg>
        <pc:cxnChg chg="mod">
          <ac:chgData name="Phillip Kaufman" userId="c001b2a046940d7c" providerId="LiveId" clId="{5CB25B10-5B1C-4017-B167-ED3104435743}" dt="2024-05-18T02:57:18.576" v="2626"/>
          <ac:cxnSpMkLst>
            <pc:docMk/>
            <pc:sldMk cId="1556678624" sldId="971"/>
            <ac:cxnSpMk id="36" creationId="{D15E26F3-D137-FD40-1FAA-4D779A0B1D35}"/>
          </ac:cxnSpMkLst>
        </pc:cxnChg>
        <pc:cxnChg chg="mod">
          <ac:chgData name="Phillip Kaufman" userId="c001b2a046940d7c" providerId="LiveId" clId="{5CB25B10-5B1C-4017-B167-ED3104435743}" dt="2024-05-30T06:21:46.748" v="9593"/>
          <ac:cxnSpMkLst>
            <pc:docMk/>
            <pc:sldMk cId="1556678624" sldId="971"/>
            <ac:cxnSpMk id="36" creationId="{EA5ECECE-9C9A-4C76-7476-01E835702087}"/>
          </ac:cxnSpMkLst>
        </pc:cxnChg>
        <pc:cxnChg chg="mod">
          <ac:chgData name="Phillip Kaufman" userId="c001b2a046940d7c" providerId="LiveId" clId="{5CB25B10-5B1C-4017-B167-ED3104435743}" dt="2024-06-04T02:37:42.047" v="13552"/>
          <ac:cxnSpMkLst>
            <pc:docMk/>
            <pc:sldMk cId="1556678624" sldId="971"/>
            <ac:cxnSpMk id="36" creationId="{F976223D-55D3-88CD-16D4-D841AD445340}"/>
          </ac:cxnSpMkLst>
        </pc:cxnChg>
        <pc:cxnChg chg="mod">
          <ac:chgData name="Phillip Kaufman" userId="c001b2a046940d7c" providerId="LiveId" clId="{5CB25B10-5B1C-4017-B167-ED3104435743}" dt="2024-06-04T02:37:42.047" v="13552"/>
          <ac:cxnSpMkLst>
            <pc:docMk/>
            <pc:sldMk cId="1556678624" sldId="971"/>
            <ac:cxnSpMk id="37" creationId="{522EC5D4-CBCB-6D61-6989-2487100E6D33}"/>
          </ac:cxnSpMkLst>
        </pc:cxnChg>
        <pc:cxnChg chg="mod">
          <ac:chgData name="Phillip Kaufman" userId="c001b2a046940d7c" providerId="LiveId" clId="{5CB25B10-5B1C-4017-B167-ED3104435743}" dt="2024-05-30T06:21:46.748" v="9593"/>
          <ac:cxnSpMkLst>
            <pc:docMk/>
            <pc:sldMk cId="1556678624" sldId="971"/>
            <ac:cxnSpMk id="37" creationId="{57A352D2-2687-9DF4-B8C0-CEBDA3A609F4}"/>
          </ac:cxnSpMkLst>
        </pc:cxnChg>
        <pc:cxnChg chg="mod">
          <ac:chgData name="Phillip Kaufman" userId="c001b2a046940d7c" providerId="LiveId" clId="{5CB25B10-5B1C-4017-B167-ED3104435743}" dt="2024-05-18T02:57:18.576" v="2626"/>
          <ac:cxnSpMkLst>
            <pc:docMk/>
            <pc:sldMk cId="1556678624" sldId="971"/>
            <ac:cxnSpMk id="37" creationId="{9A799C38-1743-B844-81D2-557EA45120F6}"/>
          </ac:cxnSpMkLst>
        </pc:cxnChg>
        <pc:cxnChg chg="mod">
          <ac:chgData name="Phillip Kaufman" userId="c001b2a046940d7c" providerId="LiveId" clId="{5CB25B10-5B1C-4017-B167-ED3104435743}" dt="2024-06-02T23:34:27.308" v="12142"/>
          <ac:cxnSpMkLst>
            <pc:docMk/>
            <pc:sldMk cId="1556678624" sldId="971"/>
            <ac:cxnSpMk id="37" creationId="{BCB98B99-68BB-09CF-F197-F157418EE341}"/>
          </ac:cxnSpMkLst>
        </pc:cxnChg>
        <pc:cxnChg chg="mod">
          <ac:chgData name="Phillip Kaufman" userId="c001b2a046940d7c" providerId="LiveId" clId="{5CB25B10-5B1C-4017-B167-ED3104435743}" dt="2024-05-18T02:57:18.576" v="2626"/>
          <ac:cxnSpMkLst>
            <pc:docMk/>
            <pc:sldMk cId="1556678624" sldId="971"/>
            <ac:cxnSpMk id="38" creationId="{2094996A-B86F-A407-B422-10F908879823}"/>
          </ac:cxnSpMkLst>
        </pc:cxnChg>
        <pc:cxnChg chg="mod">
          <ac:chgData name="Phillip Kaufman" userId="c001b2a046940d7c" providerId="LiveId" clId="{5CB25B10-5B1C-4017-B167-ED3104435743}" dt="2024-06-02T23:34:27.308" v="12142"/>
          <ac:cxnSpMkLst>
            <pc:docMk/>
            <pc:sldMk cId="1556678624" sldId="971"/>
            <ac:cxnSpMk id="38" creationId="{75BDCB47-9329-CA80-ED48-39514DB1A623}"/>
          </ac:cxnSpMkLst>
        </pc:cxnChg>
        <pc:cxnChg chg="mod">
          <ac:chgData name="Phillip Kaufman" userId="c001b2a046940d7c" providerId="LiveId" clId="{5CB25B10-5B1C-4017-B167-ED3104435743}" dt="2024-06-04T02:37:42.047" v="13552"/>
          <ac:cxnSpMkLst>
            <pc:docMk/>
            <pc:sldMk cId="1556678624" sldId="971"/>
            <ac:cxnSpMk id="38" creationId="{796D65FA-7142-5249-2ED4-02B7045B5DDF}"/>
          </ac:cxnSpMkLst>
        </pc:cxnChg>
        <pc:cxnChg chg="mod">
          <ac:chgData name="Phillip Kaufman" userId="c001b2a046940d7c" providerId="LiveId" clId="{5CB25B10-5B1C-4017-B167-ED3104435743}" dt="2024-05-30T06:21:46.748" v="9593"/>
          <ac:cxnSpMkLst>
            <pc:docMk/>
            <pc:sldMk cId="1556678624" sldId="971"/>
            <ac:cxnSpMk id="38" creationId="{D847A360-9ABA-21AC-D00E-B4149C672993}"/>
          </ac:cxnSpMkLst>
        </pc:cxnChg>
        <pc:cxnChg chg="mod">
          <ac:chgData name="Phillip Kaufman" userId="c001b2a046940d7c" providerId="LiveId" clId="{5CB25B10-5B1C-4017-B167-ED3104435743}" dt="2024-06-04T02:37:42.047" v="13552"/>
          <ac:cxnSpMkLst>
            <pc:docMk/>
            <pc:sldMk cId="1556678624" sldId="971"/>
            <ac:cxnSpMk id="39" creationId="{1E857575-21BA-0B30-9D17-DA6B3F3C895E}"/>
          </ac:cxnSpMkLst>
        </pc:cxnChg>
        <pc:cxnChg chg="mod">
          <ac:chgData name="Phillip Kaufman" userId="c001b2a046940d7c" providerId="LiveId" clId="{5CB25B10-5B1C-4017-B167-ED3104435743}" dt="2024-06-02T23:34:27.308" v="12142"/>
          <ac:cxnSpMkLst>
            <pc:docMk/>
            <pc:sldMk cId="1556678624" sldId="971"/>
            <ac:cxnSpMk id="39" creationId="{45AA89C8-5F35-6A1B-F902-7F128765B75E}"/>
          </ac:cxnSpMkLst>
        </pc:cxnChg>
        <pc:cxnChg chg="mod">
          <ac:chgData name="Phillip Kaufman" userId="c001b2a046940d7c" providerId="LiveId" clId="{5CB25B10-5B1C-4017-B167-ED3104435743}" dt="2024-05-30T06:21:46.748" v="9593"/>
          <ac:cxnSpMkLst>
            <pc:docMk/>
            <pc:sldMk cId="1556678624" sldId="971"/>
            <ac:cxnSpMk id="39" creationId="{5911B6CD-97CD-C67B-A32F-B6AA16588C56}"/>
          </ac:cxnSpMkLst>
        </pc:cxnChg>
        <pc:cxnChg chg="mod">
          <ac:chgData name="Phillip Kaufman" userId="c001b2a046940d7c" providerId="LiveId" clId="{5CB25B10-5B1C-4017-B167-ED3104435743}" dt="2024-05-18T02:57:18.576" v="2626"/>
          <ac:cxnSpMkLst>
            <pc:docMk/>
            <pc:sldMk cId="1556678624" sldId="971"/>
            <ac:cxnSpMk id="39" creationId="{C059BB86-B5C9-40D2-19CD-F4696B11F91B}"/>
          </ac:cxnSpMkLst>
        </pc:cxnChg>
        <pc:cxnChg chg="mod">
          <ac:chgData name="Phillip Kaufman" userId="c001b2a046940d7c" providerId="LiveId" clId="{5CB25B10-5B1C-4017-B167-ED3104435743}" dt="2024-05-30T06:21:46.748" v="9593"/>
          <ac:cxnSpMkLst>
            <pc:docMk/>
            <pc:sldMk cId="1556678624" sldId="971"/>
            <ac:cxnSpMk id="40" creationId="{5B78E007-82B6-5481-3DF5-74ADD4F9E856}"/>
          </ac:cxnSpMkLst>
        </pc:cxnChg>
        <pc:cxnChg chg="mod">
          <ac:chgData name="Phillip Kaufman" userId="c001b2a046940d7c" providerId="LiveId" clId="{5CB25B10-5B1C-4017-B167-ED3104435743}" dt="2024-06-02T23:34:27.308" v="12142"/>
          <ac:cxnSpMkLst>
            <pc:docMk/>
            <pc:sldMk cId="1556678624" sldId="971"/>
            <ac:cxnSpMk id="40" creationId="{6DFF90CF-BDE2-C5A2-9CB2-30E7903528A6}"/>
          </ac:cxnSpMkLst>
        </pc:cxnChg>
        <pc:cxnChg chg="mod">
          <ac:chgData name="Phillip Kaufman" userId="c001b2a046940d7c" providerId="LiveId" clId="{5CB25B10-5B1C-4017-B167-ED3104435743}" dt="2024-05-18T02:57:18.576" v="2626"/>
          <ac:cxnSpMkLst>
            <pc:docMk/>
            <pc:sldMk cId="1556678624" sldId="971"/>
            <ac:cxnSpMk id="40" creationId="{889F4E2A-665B-AD1A-B770-EE541923A165}"/>
          </ac:cxnSpMkLst>
        </pc:cxnChg>
        <pc:cxnChg chg="mod">
          <ac:chgData name="Phillip Kaufman" userId="c001b2a046940d7c" providerId="LiveId" clId="{5CB25B10-5B1C-4017-B167-ED3104435743}" dt="2024-06-04T02:37:42.047" v="13552"/>
          <ac:cxnSpMkLst>
            <pc:docMk/>
            <pc:sldMk cId="1556678624" sldId="971"/>
            <ac:cxnSpMk id="40" creationId="{8A258718-7F82-DDFC-83CF-C0DD91B6DABC}"/>
          </ac:cxnSpMkLst>
        </pc:cxnChg>
        <pc:cxnChg chg="mod">
          <ac:chgData name="Phillip Kaufman" userId="c001b2a046940d7c" providerId="LiveId" clId="{5CB25B10-5B1C-4017-B167-ED3104435743}" dt="2024-05-18T02:57:18.576" v="2626"/>
          <ac:cxnSpMkLst>
            <pc:docMk/>
            <pc:sldMk cId="1556678624" sldId="971"/>
            <ac:cxnSpMk id="41" creationId="{3C716775-9AFD-F86E-2D06-51514BED07C3}"/>
          </ac:cxnSpMkLst>
        </pc:cxnChg>
        <pc:cxnChg chg="mod">
          <ac:chgData name="Phillip Kaufman" userId="c001b2a046940d7c" providerId="LiveId" clId="{5CB25B10-5B1C-4017-B167-ED3104435743}" dt="2024-06-04T02:37:42.047" v="13552"/>
          <ac:cxnSpMkLst>
            <pc:docMk/>
            <pc:sldMk cId="1556678624" sldId="971"/>
            <ac:cxnSpMk id="41" creationId="{A6B7EA23-44C3-F884-9DFD-3A96A392C5E2}"/>
          </ac:cxnSpMkLst>
        </pc:cxnChg>
        <pc:cxnChg chg="mod">
          <ac:chgData name="Phillip Kaufman" userId="c001b2a046940d7c" providerId="LiveId" clId="{5CB25B10-5B1C-4017-B167-ED3104435743}" dt="2024-05-30T06:21:46.748" v="9593"/>
          <ac:cxnSpMkLst>
            <pc:docMk/>
            <pc:sldMk cId="1556678624" sldId="971"/>
            <ac:cxnSpMk id="41" creationId="{C19F0AD8-9BE5-CE5D-B8F7-869718500DB3}"/>
          </ac:cxnSpMkLst>
        </pc:cxnChg>
        <pc:cxnChg chg="mod">
          <ac:chgData name="Phillip Kaufman" userId="c001b2a046940d7c" providerId="LiveId" clId="{5CB25B10-5B1C-4017-B167-ED3104435743}" dt="2024-06-02T23:34:27.308" v="12142"/>
          <ac:cxnSpMkLst>
            <pc:docMk/>
            <pc:sldMk cId="1556678624" sldId="971"/>
            <ac:cxnSpMk id="41" creationId="{EEDE5A4C-651B-7D4C-90DB-6809569F111D}"/>
          </ac:cxnSpMkLst>
        </pc:cxnChg>
        <pc:cxnChg chg="mod">
          <ac:chgData name="Phillip Kaufman" userId="c001b2a046940d7c" providerId="LiveId" clId="{5CB25B10-5B1C-4017-B167-ED3104435743}" dt="2024-06-04T02:37:42.047" v="13552"/>
          <ac:cxnSpMkLst>
            <pc:docMk/>
            <pc:sldMk cId="1556678624" sldId="971"/>
            <ac:cxnSpMk id="42" creationId="{13D1FB85-DF51-A4C8-360A-7CC036BF5357}"/>
          </ac:cxnSpMkLst>
        </pc:cxnChg>
        <pc:cxnChg chg="mod">
          <ac:chgData name="Phillip Kaufman" userId="c001b2a046940d7c" providerId="LiveId" clId="{5CB25B10-5B1C-4017-B167-ED3104435743}" dt="2024-05-30T06:21:46.748" v="9593"/>
          <ac:cxnSpMkLst>
            <pc:docMk/>
            <pc:sldMk cId="1556678624" sldId="971"/>
            <ac:cxnSpMk id="42" creationId="{1FABBC4E-8BF8-3493-5BDF-293ABF09B50E}"/>
          </ac:cxnSpMkLst>
        </pc:cxnChg>
        <pc:cxnChg chg="mod">
          <ac:chgData name="Phillip Kaufman" userId="c001b2a046940d7c" providerId="LiveId" clId="{5CB25B10-5B1C-4017-B167-ED3104435743}" dt="2024-05-18T02:57:18.576" v="2626"/>
          <ac:cxnSpMkLst>
            <pc:docMk/>
            <pc:sldMk cId="1556678624" sldId="971"/>
            <ac:cxnSpMk id="42" creationId="{53000E31-C4F6-2D01-E42A-E4F8EE7C3581}"/>
          </ac:cxnSpMkLst>
        </pc:cxnChg>
        <pc:cxnChg chg="mod">
          <ac:chgData name="Phillip Kaufman" userId="c001b2a046940d7c" providerId="LiveId" clId="{5CB25B10-5B1C-4017-B167-ED3104435743}" dt="2024-06-02T23:34:27.308" v="12142"/>
          <ac:cxnSpMkLst>
            <pc:docMk/>
            <pc:sldMk cId="1556678624" sldId="971"/>
            <ac:cxnSpMk id="42" creationId="{8D75E44E-3A67-57AF-D1B1-6E769489363E}"/>
          </ac:cxnSpMkLst>
        </pc:cxnChg>
        <pc:cxnChg chg="mod">
          <ac:chgData name="Phillip Kaufman" userId="c001b2a046940d7c" providerId="LiveId" clId="{5CB25B10-5B1C-4017-B167-ED3104435743}" dt="2024-05-18T02:57:18.576" v="2626"/>
          <ac:cxnSpMkLst>
            <pc:docMk/>
            <pc:sldMk cId="1556678624" sldId="971"/>
            <ac:cxnSpMk id="43" creationId="{97E583DF-10B5-BCB3-E18A-AAB3776C716F}"/>
          </ac:cxnSpMkLst>
        </pc:cxnChg>
        <pc:cxnChg chg="mod">
          <ac:chgData name="Phillip Kaufman" userId="c001b2a046940d7c" providerId="LiveId" clId="{5CB25B10-5B1C-4017-B167-ED3104435743}" dt="2024-05-30T06:21:46.748" v="9593"/>
          <ac:cxnSpMkLst>
            <pc:docMk/>
            <pc:sldMk cId="1556678624" sldId="971"/>
            <ac:cxnSpMk id="43" creationId="{B35E400F-1654-A996-001E-8D16DCC80C46}"/>
          </ac:cxnSpMkLst>
        </pc:cxnChg>
        <pc:cxnChg chg="mod">
          <ac:chgData name="Phillip Kaufman" userId="c001b2a046940d7c" providerId="LiveId" clId="{5CB25B10-5B1C-4017-B167-ED3104435743}" dt="2024-06-04T02:37:42.047" v="13552"/>
          <ac:cxnSpMkLst>
            <pc:docMk/>
            <pc:sldMk cId="1556678624" sldId="971"/>
            <ac:cxnSpMk id="43" creationId="{C9BDF33D-9508-95A8-7EBB-6B539CA7AAEC}"/>
          </ac:cxnSpMkLst>
        </pc:cxnChg>
        <pc:cxnChg chg="mod">
          <ac:chgData name="Phillip Kaufman" userId="c001b2a046940d7c" providerId="LiveId" clId="{5CB25B10-5B1C-4017-B167-ED3104435743}" dt="2024-05-18T02:57:18.576" v="2626"/>
          <ac:cxnSpMkLst>
            <pc:docMk/>
            <pc:sldMk cId="1556678624" sldId="971"/>
            <ac:cxnSpMk id="44" creationId="{44AE38C6-C6E6-9C5B-BC0F-CBA5BEFABE85}"/>
          </ac:cxnSpMkLst>
        </pc:cxnChg>
        <pc:cxnChg chg="mod">
          <ac:chgData name="Phillip Kaufman" userId="c001b2a046940d7c" providerId="LiveId" clId="{5CB25B10-5B1C-4017-B167-ED3104435743}" dt="2024-06-04T02:37:42.047" v="13552"/>
          <ac:cxnSpMkLst>
            <pc:docMk/>
            <pc:sldMk cId="1556678624" sldId="971"/>
            <ac:cxnSpMk id="44" creationId="{AB3DF5BF-1A82-4843-A732-3CA22B8303F5}"/>
          </ac:cxnSpMkLst>
        </pc:cxnChg>
        <pc:cxnChg chg="mod">
          <ac:chgData name="Phillip Kaufman" userId="c001b2a046940d7c" providerId="LiveId" clId="{5CB25B10-5B1C-4017-B167-ED3104435743}" dt="2024-05-30T06:21:46.748" v="9593"/>
          <ac:cxnSpMkLst>
            <pc:docMk/>
            <pc:sldMk cId="1556678624" sldId="971"/>
            <ac:cxnSpMk id="44" creationId="{F87E9C7A-A809-DADE-0DE2-1C194782052D}"/>
          </ac:cxnSpMkLst>
        </pc:cxnChg>
        <pc:cxnChg chg="mod">
          <ac:chgData name="Phillip Kaufman" userId="c001b2a046940d7c" providerId="LiveId" clId="{5CB25B10-5B1C-4017-B167-ED3104435743}" dt="2024-05-18T02:57:18.576" v="2626"/>
          <ac:cxnSpMkLst>
            <pc:docMk/>
            <pc:sldMk cId="1556678624" sldId="971"/>
            <ac:cxnSpMk id="45" creationId="{305A5A3D-9CFE-EE24-361B-814F474E1ACC}"/>
          </ac:cxnSpMkLst>
        </pc:cxnChg>
        <pc:cxnChg chg="mod">
          <ac:chgData name="Phillip Kaufman" userId="c001b2a046940d7c" providerId="LiveId" clId="{5CB25B10-5B1C-4017-B167-ED3104435743}" dt="2024-05-30T06:21:46.748" v="9593"/>
          <ac:cxnSpMkLst>
            <pc:docMk/>
            <pc:sldMk cId="1556678624" sldId="971"/>
            <ac:cxnSpMk id="45" creationId="{9234203D-647E-4E4A-E4A4-8B549F9124D9}"/>
          </ac:cxnSpMkLst>
        </pc:cxnChg>
        <pc:cxnChg chg="mod">
          <ac:chgData name="Phillip Kaufman" userId="c001b2a046940d7c" providerId="LiveId" clId="{5CB25B10-5B1C-4017-B167-ED3104435743}" dt="2024-06-04T02:37:42.047" v="13552"/>
          <ac:cxnSpMkLst>
            <pc:docMk/>
            <pc:sldMk cId="1556678624" sldId="971"/>
            <ac:cxnSpMk id="45" creationId="{F913D372-7EF6-2977-A303-E344BB125A9A}"/>
          </ac:cxnSpMkLst>
        </pc:cxnChg>
        <pc:cxnChg chg="mod">
          <ac:chgData name="Phillip Kaufman" userId="c001b2a046940d7c" providerId="LiveId" clId="{5CB25B10-5B1C-4017-B167-ED3104435743}" dt="2024-05-30T06:21:46.748" v="9593"/>
          <ac:cxnSpMkLst>
            <pc:docMk/>
            <pc:sldMk cId="1556678624" sldId="971"/>
            <ac:cxnSpMk id="46" creationId="{35EC086C-4D3E-42FD-0601-7CF3F63A010C}"/>
          </ac:cxnSpMkLst>
        </pc:cxnChg>
        <pc:cxnChg chg="mod">
          <ac:chgData name="Phillip Kaufman" userId="c001b2a046940d7c" providerId="LiveId" clId="{5CB25B10-5B1C-4017-B167-ED3104435743}" dt="2024-06-04T02:37:42.047" v="13552"/>
          <ac:cxnSpMkLst>
            <pc:docMk/>
            <pc:sldMk cId="1556678624" sldId="971"/>
            <ac:cxnSpMk id="46" creationId="{3CF59794-FF44-C2D5-A727-3BC4CC628C62}"/>
          </ac:cxnSpMkLst>
        </pc:cxnChg>
        <pc:cxnChg chg="mod">
          <ac:chgData name="Phillip Kaufman" userId="c001b2a046940d7c" providerId="LiveId" clId="{5CB25B10-5B1C-4017-B167-ED3104435743}" dt="2024-05-18T02:57:18.576" v="2626"/>
          <ac:cxnSpMkLst>
            <pc:docMk/>
            <pc:sldMk cId="1556678624" sldId="971"/>
            <ac:cxnSpMk id="46" creationId="{8CF02914-3CED-9B79-56A8-A571EC7DED39}"/>
          </ac:cxnSpMkLst>
        </pc:cxnChg>
        <pc:cxnChg chg="mod">
          <ac:chgData name="Phillip Kaufman" userId="c001b2a046940d7c" providerId="LiveId" clId="{5CB25B10-5B1C-4017-B167-ED3104435743}" dt="2024-05-30T06:21:46.748" v="9593"/>
          <ac:cxnSpMkLst>
            <pc:docMk/>
            <pc:sldMk cId="1556678624" sldId="971"/>
            <ac:cxnSpMk id="47" creationId="{3C0067F2-042D-8E13-B22E-00C0D0E681D0}"/>
          </ac:cxnSpMkLst>
        </pc:cxnChg>
        <pc:cxnChg chg="mod">
          <ac:chgData name="Phillip Kaufman" userId="c001b2a046940d7c" providerId="LiveId" clId="{5CB25B10-5B1C-4017-B167-ED3104435743}" dt="2024-05-18T02:57:18.576" v="2626"/>
          <ac:cxnSpMkLst>
            <pc:docMk/>
            <pc:sldMk cId="1556678624" sldId="971"/>
            <ac:cxnSpMk id="47" creationId="{AEBA2D3C-CF03-515B-3E54-A897A3894F46}"/>
          </ac:cxnSpMkLst>
        </pc:cxnChg>
        <pc:cxnChg chg="mod">
          <ac:chgData name="Phillip Kaufman" userId="c001b2a046940d7c" providerId="LiveId" clId="{5CB25B10-5B1C-4017-B167-ED3104435743}" dt="2024-05-30T06:21:46.748" v="9593"/>
          <ac:cxnSpMkLst>
            <pc:docMk/>
            <pc:sldMk cId="1556678624" sldId="971"/>
            <ac:cxnSpMk id="48" creationId="{4CB0D05E-923E-99F1-84DB-CDCB15F5104C}"/>
          </ac:cxnSpMkLst>
        </pc:cxnChg>
        <pc:cxnChg chg="mod">
          <ac:chgData name="Phillip Kaufman" userId="c001b2a046940d7c" providerId="LiveId" clId="{5CB25B10-5B1C-4017-B167-ED3104435743}" dt="2024-05-18T02:57:18.576" v="2626"/>
          <ac:cxnSpMkLst>
            <pc:docMk/>
            <pc:sldMk cId="1556678624" sldId="971"/>
            <ac:cxnSpMk id="48" creationId="{5CAB9D39-1F67-5F4C-8A4A-D50CEA082AA1}"/>
          </ac:cxnSpMkLst>
        </pc:cxnChg>
        <pc:cxnChg chg="mod">
          <ac:chgData name="Phillip Kaufman" userId="c001b2a046940d7c" providerId="LiveId" clId="{5CB25B10-5B1C-4017-B167-ED3104435743}" dt="2024-05-18T02:57:18.576" v="2626"/>
          <ac:cxnSpMkLst>
            <pc:docMk/>
            <pc:sldMk cId="1556678624" sldId="971"/>
            <ac:cxnSpMk id="49" creationId="{55D1FE93-955E-3E06-B8F0-8DBD21A2EB87}"/>
          </ac:cxnSpMkLst>
        </pc:cxnChg>
        <pc:cxnChg chg="mod">
          <ac:chgData name="Phillip Kaufman" userId="c001b2a046940d7c" providerId="LiveId" clId="{5CB25B10-5B1C-4017-B167-ED3104435743}" dt="2024-05-30T06:21:46.748" v="9593"/>
          <ac:cxnSpMkLst>
            <pc:docMk/>
            <pc:sldMk cId="1556678624" sldId="971"/>
            <ac:cxnSpMk id="49" creationId="{C06C8378-AF6E-2913-E190-0E83BE4568A6}"/>
          </ac:cxnSpMkLst>
        </pc:cxnChg>
        <pc:cxnChg chg="mod">
          <ac:chgData name="Phillip Kaufman" userId="c001b2a046940d7c" providerId="LiveId" clId="{5CB25B10-5B1C-4017-B167-ED3104435743}" dt="2024-05-30T06:21:46.748" v="9593"/>
          <ac:cxnSpMkLst>
            <pc:docMk/>
            <pc:sldMk cId="1556678624" sldId="971"/>
            <ac:cxnSpMk id="50" creationId="{585F2A13-02A4-8047-DD88-ED4281730910}"/>
          </ac:cxnSpMkLst>
        </pc:cxnChg>
        <pc:cxnChg chg="mod">
          <ac:chgData name="Phillip Kaufman" userId="c001b2a046940d7c" providerId="LiveId" clId="{5CB25B10-5B1C-4017-B167-ED3104435743}" dt="2024-05-18T02:57:18.576" v="2626"/>
          <ac:cxnSpMkLst>
            <pc:docMk/>
            <pc:sldMk cId="1556678624" sldId="971"/>
            <ac:cxnSpMk id="50" creationId="{FBC342E1-2FF1-F588-B1FC-1B4A5BE61444}"/>
          </ac:cxnSpMkLst>
        </pc:cxnChg>
        <pc:cxnChg chg="mod">
          <ac:chgData name="Phillip Kaufman" userId="c001b2a046940d7c" providerId="LiveId" clId="{5CB25B10-5B1C-4017-B167-ED3104435743}" dt="2024-05-18T02:57:18.576" v="2626"/>
          <ac:cxnSpMkLst>
            <pc:docMk/>
            <pc:sldMk cId="1556678624" sldId="971"/>
            <ac:cxnSpMk id="51" creationId="{1B31E6C1-AD41-7C75-54EA-3BB8BDCFDCC6}"/>
          </ac:cxnSpMkLst>
        </pc:cxnChg>
        <pc:cxnChg chg="mod">
          <ac:chgData name="Phillip Kaufman" userId="c001b2a046940d7c" providerId="LiveId" clId="{5CB25B10-5B1C-4017-B167-ED3104435743}" dt="2024-05-30T06:21:46.748" v="9593"/>
          <ac:cxnSpMkLst>
            <pc:docMk/>
            <pc:sldMk cId="1556678624" sldId="971"/>
            <ac:cxnSpMk id="51" creationId="{CE01B49F-F579-90EA-301A-9E820B01E7B7}"/>
          </ac:cxnSpMkLst>
        </pc:cxnChg>
        <pc:cxnChg chg="mod">
          <ac:chgData name="Phillip Kaufman" userId="c001b2a046940d7c" providerId="LiveId" clId="{5CB25B10-5B1C-4017-B167-ED3104435743}" dt="2024-05-18T02:57:18.576" v="2626"/>
          <ac:cxnSpMkLst>
            <pc:docMk/>
            <pc:sldMk cId="1556678624" sldId="971"/>
            <ac:cxnSpMk id="52" creationId="{13E314FF-D74C-3BAB-2B0E-3E298385E0D0}"/>
          </ac:cxnSpMkLst>
        </pc:cxnChg>
        <pc:cxnChg chg="mod">
          <ac:chgData name="Phillip Kaufman" userId="c001b2a046940d7c" providerId="LiveId" clId="{5CB25B10-5B1C-4017-B167-ED3104435743}" dt="2024-05-30T06:21:46.748" v="9593"/>
          <ac:cxnSpMkLst>
            <pc:docMk/>
            <pc:sldMk cId="1556678624" sldId="971"/>
            <ac:cxnSpMk id="52" creationId="{8860D160-7F7C-0421-9F9D-92E7FFE07700}"/>
          </ac:cxnSpMkLst>
        </pc:cxnChg>
        <pc:cxnChg chg="mod">
          <ac:chgData name="Phillip Kaufman" userId="c001b2a046940d7c" providerId="LiveId" clId="{5CB25B10-5B1C-4017-B167-ED3104435743}" dt="2024-06-02T23:34:27.308" v="12142"/>
          <ac:cxnSpMkLst>
            <pc:docMk/>
            <pc:sldMk cId="1556678624" sldId="971"/>
            <ac:cxnSpMk id="52" creationId="{F1E5FE71-28F3-60A5-7F3E-C68B6D7B8FB1}"/>
          </ac:cxnSpMkLst>
        </pc:cxnChg>
        <pc:cxnChg chg="mod">
          <ac:chgData name="Phillip Kaufman" userId="c001b2a046940d7c" providerId="LiveId" clId="{5CB25B10-5B1C-4017-B167-ED3104435743}" dt="2024-05-30T06:21:46.748" v="9593"/>
          <ac:cxnSpMkLst>
            <pc:docMk/>
            <pc:sldMk cId="1556678624" sldId="971"/>
            <ac:cxnSpMk id="53" creationId="{6DB4BB9B-FFFA-1555-AF84-143EBFEBBF91}"/>
          </ac:cxnSpMkLst>
        </pc:cxnChg>
        <pc:cxnChg chg="mod">
          <ac:chgData name="Phillip Kaufman" userId="c001b2a046940d7c" providerId="LiveId" clId="{5CB25B10-5B1C-4017-B167-ED3104435743}" dt="2024-06-02T23:34:27.308" v="12142"/>
          <ac:cxnSpMkLst>
            <pc:docMk/>
            <pc:sldMk cId="1556678624" sldId="971"/>
            <ac:cxnSpMk id="53" creationId="{AD3CB06A-D441-7DE1-80F6-FFE8F508D1B2}"/>
          </ac:cxnSpMkLst>
        </pc:cxnChg>
        <pc:cxnChg chg="mod">
          <ac:chgData name="Phillip Kaufman" userId="c001b2a046940d7c" providerId="LiveId" clId="{5CB25B10-5B1C-4017-B167-ED3104435743}" dt="2024-05-18T02:57:18.576" v="2626"/>
          <ac:cxnSpMkLst>
            <pc:docMk/>
            <pc:sldMk cId="1556678624" sldId="971"/>
            <ac:cxnSpMk id="53" creationId="{F5B76FF3-901E-04FD-FB32-7011DBF4A8B2}"/>
          </ac:cxnSpMkLst>
        </pc:cxnChg>
        <pc:cxnChg chg="mod">
          <ac:chgData name="Phillip Kaufman" userId="c001b2a046940d7c" providerId="LiveId" clId="{5CB25B10-5B1C-4017-B167-ED3104435743}" dt="2024-05-18T02:57:18.576" v="2626"/>
          <ac:cxnSpMkLst>
            <pc:docMk/>
            <pc:sldMk cId="1556678624" sldId="971"/>
            <ac:cxnSpMk id="54" creationId="{63697F87-5604-0C32-9100-D6E52C18BE60}"/>
          </ac:cxnSpMkLst>
        </pc:cxnChg>
        <pc:cxnChg chg="mod">
          <ac:chgData name="Phillip Kaufman" userId="c001b2a046940d7c" providerId="LiveId" clId="{5CB25B10-5B1C-4017-B167-ED3104435743}" dt="2024-05-30T06:21:46.748" v="9593"/>
          <ac:cxnSpMkLst>
            <pc:docMk/>
            <pc:sldMk cId="1556678624" sldId="971"/>
            <ac:cxnSpMk id="54" creationId="{BDD837C7-05D6-E5BD-9C64-5849BA7E1D16}"/>
          </ac:cxnSpMkLst>
        </pc:cxnChg>
        <pc:cxnChg chg="mod">
          <ac:chgData name="Phillip Kaufman" userId="c001b2a046940d7c" providerId="LiveId" clId="{5CB25B10-5B1C-4017-B167-ED3104435743}" dt="2024-05-18T02:57:18.576" v="2626"/>
          <ac:cxnSpMkLst>
            <pc:docMk/>
            <pc:sldMk cId="1556678624" sldId="971"/>
            <ac:cxnSpMk id="55" creationId="{CF885EDD-E16D-B95A-DCD4-A7524774885E}"/>
          </ac:cxnSpMkLst>
        </pc:cxnChg>
        <pc:cxnChg chg="mod">
          <ac:chgData name="Phillip Kaufman" userId="c001b2a046940d7c" providerId="LiveId" clId="{5CB25B10-5B1C-4017-B167-ED3104435743}" dt="2024-05-18T02:57:18.576" v="2626"/>
          <ac:cxnSpMkLst>
            <pc:docMk/>
            <pc:sldMk cId="1556678624" sldId="971"/>
            <ac:cxnSpMk id="56" creationId="{D35C36EB-658B-BED6-2CF4-36B94DAA7B86}"/>
          </ac:cxnSpMkLst>
        </pc:cxnChg>
        <pc:cxnChg chg="mod">
          <ac:chgData name="Phillip Kaufman" userId="c001b2a046940d7c" providerId="LiveId" clId="{5CB25B10-5B1C-4017-B167-ED3104435743}" dt="2024-05-18T02:57:18.576" v="2626"/>
          <ac:cxnSpMkLst>
            <pc:docMk/>
            <pc:sldMk cId="1556678624" sldId="971"/>
            <ac:cxnSpMk id="57" creationId="{36AD83F2-09E6-6987-4197-54DDAB03DC15}"/>
          </ac:cxnSpMkLst>
        </pc:cxnChg>
        <pc:cxnChg chg="mod">
          <ac:chgData name="Phillip Kaufman" userId="c001b2a046940d7c" providerId="LiveId" clId="{5CB25B10-5B1C-4017-B167-ED3104435743}" dt="2024-06-02T23:35:36.122" v="12162"/>
          <ac:cxnSpMkLst>
            <pc:docMk/>
            <pc:sldMk cId="1556678624" sldId="971"/>
            <ac:cxnSpMk id="58" creationId="{9178E2C7-BDF2-9F47-0FF3-672C9D2FA5A1}"/>
          </ac:cxnSpMkLst>
        </pc:cxnChg>
        <pc:cxnChg chg="mod">
          <ac:chgData name="Phillip Kaufman" userId="c001b2a046940d7c" providerId="LiveId" clId="{5CB25B10-5B1C-4017-B167-ED3104435743}" dt="2024-05-18T02:57:18.576" v="2626"/>
          <ac:cxnSpMkLst>
            <pc:docMk/>
            <pc:sldMk cId="1556678624" sldId="971"/>
            <ac:cxnSpMk id="58" creationId="{E801C96D-5F0C-04AE-3271-35870F6C3351}"/>
          </ac:cxnSpMkLst>
        </pc:cxnChg>
        <pc:cxnChg chg="mod">
          <ac:chgData name="Phillip Kaufman" userId="c001b2a046940d7c" providerId="LiveId" clId="{5CB25B10-5B1C-4017-B167-ED3104435743}" dt="2024-06-02T23:35:36.122" v="12162"/>
          <ac:cxnSpMkLst>
            <pc:docMk/>
            <pc:sldMk cId="1556678624" sldId="971"/>
            <ac:cxnSpMk id="59" creationId="{174754B9-5A0B-64E7-CF96-50E4CED2886D}"/>
          </ac:cxnSpMkLst>
        </pc:cxnChg>
        <pc:cxnChg chg="mod">
          <ac:chgData name="Phillip Kaufman" userId="c001b2a046940d7c" providerId="LiveId" clId="{5CB25B10-5B1C-4017-B167-ED3104435743}" dt="2024-05-18T02:57:18.576" v="2626"/>
          <ac:cxnSpMkLst>
            <pc:docMk/>
            <pc:sldMk cId="1556678624" sldId="971"/>
            <ac:cxnSpMk id="59" creationId="{93318CA7-F520-1E69-343A-81AAC3B5FD45}"/>
          </ac:cxnSpMkLst>
        </pc:cxnChg>
        <pc:cxnChg chg="mod">
          <ac:chgData name="Phillip Kaufman" userId="c001b2a046940d7c" providerId="LiveId" clId="{5CB25B10-5B1C-4017-B167-ED3104435743}" dt="2024-06-04T02:37:44.241" v="13553"/>
          <ac:cxnSpMkLst>
            <pc:docMk/>
            <pc:sldMk cId="1556678624" sldId="971"/>
            <ac:cxnSpMk id="59" creationId="{FBC18988-DEF2-39CD-4C66-8B61BFE4E5D6}"/>
          </ac:cxnSpMkLst>
        </pc:cxnChg>
        <pc:cxnChg chg="mod">
          <ac:chgData name="Phillip Kaufman" userId="c001b2a046940d7c" providerId="LiveId" clId="{5CB25B10-5B1C-4017-B167-ED3104435743}" dt="2024-06-04T02:37:44.241" v="13553"/>
          <ac:cxnSpMkLst>
            <pc:docMk/>
            <pc:sldMk cId="1556678624" sldId="971"/>
            <ac:cxnSpMk id="60" creationId="{32B8838D-5854-A62C-4657-072659D843CE}"/>
          </ac:cxnSpMkLst>
        </pc:cxnChg>
        <pc:cxnChg chg="mod">
          <ac:chgData name="Phillip Kaufman" userId="c001b2a046940d7c" providerId="LiveId" clId="{5CB25B10-5B1C-4017-B167-ED3104435743}" dt="2024-05-18T02:57:18.576" v="2626"/>
          <ac:cxnSpMkLst>
            <pc:docMk/>
            <pc:sldMk cId="1556678624" sldId="971"/>
            <ac:cxnSpMk id="60" creationId="{469968A1-5AA7-D8F1-0AC9-4038BA161EA7}"/>
          </ac:cxnSpMkLst>
        </pc:cxnChg>
        <pc:cxnChg chg="mod">
          <ac:chgData name="Phillip Kaufman" userId="c001b2a046940d7c" providerId="LiveId" clId="{5CB25B10-5B1C-4017-B167-ED3104435743}" dt="2024-06-02T23:35:36.122" v="12162"/>
          <ac:cxnSpMkLst>
            <pc:docMk/>
            <pc:sldMk cId="1556678624" sldId="971"/>
            <ac:cxnSpMk id="60" creationId="{DD2A15FC-19F0-7111-F86F-99E414DDC707}"/>
          </ac:cxnSpMkLst>
        </pc:cxnChg>
        <pc:cxnChg chg="mod">
          <ac:chgData name="Phillip Kaufman" userId="c001b2a046940d7c" providerId="LiveId" clId="{5CB25B10-5B1C-4017-B167-ED3104435743}" dt="2024-06-02T23:35:36.122" v="12162"/>
          <ac:cxnSpMkLst>
            <pc:docMk/>
            <pc:sldMk cId="1556678624" sldId="971"/>
            <ac:cxnSpMk id="61" creationId="{892406DE-613B-F524-31AB-4C0C75B2F161}"/>
          </ac:cxnSpMkLst>
        </pc:cxnChg>
        <pc:cxnChg chg="mod">
          <ac:chgData name="Phillip Kaufman" userId="c001b2a046940d7c" providerId="LiveId" clId="{5CB25B10-5B1C-4017-B167-ED3104435743}" dt="2024-06-04T02:37:44.241" v="13553"/>
          <ac:cxnSpMkLst>
            <pc:docMk/>
            <pc:sldMk cId="1556678624" sldId="971"/>
            <ac:cxnSpMk id="61" creationId="{B53C6060-3517-9A67-1214-A3AF61B559CB}"/>
          </ac:cxnSpMkLst>
        </pc:cxnChg>
        <pc:cxnChg chg="mod">
          <ac:chgData name="Phillip Kaufman" userId="c001b2a046940d7c" providerId="LiveId" clId="{5CB25B10-5B1C-4017-B167-ED3104435743}" dt="2024-06-04T02:37:44.241" v="13553"/>
          <ac:cxnSpMkLst>
            <pc:docMk/>
            <pc:sldMk cId="1556678624" sldId="971"/>
            <ac:cxnSpMk id="62" creationId="{26BA5669-2C28-924D-5FF0-3388B6448721}"/>
          </ac:cxnSpMkLst>
        </pc:cxnChg>
        <pc:cxnChg chg="mod">
          <ac:chgData name="Phillip Kaufman" userId="c001b2a046940d7c" providerId="LiveId" clId="{5CB25B10-5B1C-4017-B167-ED3104435743}" dt="2024-06-02T23:35:36.122" v="12162"/>
          <ac:cxnSpMkLst>
            <pc:docMk/>
            <pc:sldMk cId="1556678624" sldId="971"/>
            <ac:cxnSpMk id="62" creationId="{F51BDFC4-9D05-6B45-9515-CFE46FDFAE83}"/>
          </ac:cxnSpMkLst>
        </pc:cxnChg>
        <pc:cxnChg chg="mod">
          <ac:chgData name="Phillip Kaufman" userId="c001b2a046940d7c" providerId="LiveId" clId="{5CB25B10-5B1C-4017-B167-ED3104435743}" dt="2024-06-04T02:37:44.241" v="13553"/>
          <ac:cxnSpMkLst>
            <pc:docMk/>
            <pc:sldMk cId="1556678624" sldId="971"/>
            <ac:cxnSpMk id="63" creationId="{8905D7E8-98DC-FF60-49B5-647787F13EA0}"/>
          </ac:cxnSpMkLst>
        </pc:cxnChg>
        <pc:cxnChg chg="mod">
          <ac:chgData name="Phillip Kaufman" userId="c001b2a046940d7c" providerId="LiveId" clId="{5CB25B10-5B1C-4017-B167-ED3104435743}" dt="2024-06-02T23:35:36.122" v="12162"/>
          <ac:cxnSpMkLst>
            <pc:docMk/>
            <pc:sldMk cId="1556678624" sldId="971"/>
            <ac:cxnSpMk id="63" creationId="{F0FE9987-DB88-A282-64E6-12CB5447A7A8}"/>
          </ac:cxnSpMkLst>
        </pc:cxnChg>
        <pc:cxnChg chg="mod">
          <ac:chgData name="Phillip Kaufman" userId="c001b2a046940d7c" providerId="LiveId" clId="{5CB25B10-5B1C-4017-B167-ED3104435743}" dt="2024-06-04T02:37:44.241" v="13553"/>
          <ac:cxnSpMkLst>
            <pc:docMk/>
            <pc:sldMk cId="1556678624" sldId="971"/>
            <ac:cxnSpMk id="64" creationId="{A29AA377-8BF8-27EB-8CB2-74BBE34F9200}"/>
          </ac:cxnSpMkLst>
        </pc:cxnChg>
        <pc:cxnChg chg="mod">
          <ac:chgData name="Phillip Kaufman" userId="c001b2a046940d7c" providerId="LiveId" clId="{5CB25B10-5B1C-4017-B167-ED3104435743}" dt="2024-05-30T06:21:46.748" v="9593"/>
          <ac:cxnSpMkLst>
            <pc:docMk/>
            <pc:sldMk cId="1556678624" sldId="971"/>
            <ac:cxnSpMk id="64" creationId="{A7447C2F-C482-3C9E-57B6-74FEB29D8037}"/>
          </ac:cxnSpMkLst>
        </pc:cxnChg>
        <pc:cxnChg chg="mod">
          <ac:chgData name="Phillip Kaufman" userId="c001b2a046940d7c" providerId="LiveId" clId="{5CB25B10-5B1C-4017-B167-ED3104435743}" dt="2024-05-18T02:57:18.576" v="2626"/>
          <ac:cxnSpMkLst>
            <pc:docMk/>
            <pc:sldMk cId="1556678624" sldId="971"/>
            <ac:cxnSpMk id="64" creationId="{C13B604C-239F-C351-530C-BB89D132A05B}"/>
          </ac:cxnSpMkLst>
        </pc:cxnChg>
        <pc:cxnChg chg="mod">
          <ac:chgData name="Phillip Kaufman" userId="c001b2a046940d7c" providerId="LiveId" clId="{5CB25B10-5B1C-4017-B167-ED3104435743}" dt="2024-06-02T23:35:36.122" v="12162"/>
          <ac:cxnSpMkLst>
            <pc:docMk/>
            <pc:sldMk cId="1556678624" sldId="971"/>
            <ac:cxnSpMk id="64" creationId="{E1335431-D6BA-27E9-BB0B-F215F727BC18}"/>
          </ac:cxnSpMkLst>
        </pc:cxnChg>
        <pc:cxnChg chg="mod">
          <ac:chgData name="Phillip Kaufman" userId="c001b2a046940d7c" providerId="LiveId" clId="{5CB25B10-5B1C-4017-B167-ED3104435743}" dt="2024-05-18T02:57:18.576" v="2626"/>
          <ac:cxnSpMkLst>
            <pc:docMk/>
            <pc:sldMk cId="1556678624" sldId="971"/>
            <ac:cxnSpMk id="65" creationId="{3A56E003-A0F7-252A-A781-8C8E34722318}"/>
          </ac:cxnSpMkLst>
        </pc:cxnChg>
        <pc:cxnChg chg="mod">
          <ac:chgData name="Phillip Kaufman" userId="c001b2a046940d7c" providerId="LiveId" clId="{5CB25B10-5B1C-4017-B167-ED3104435743}" dt="2024-05-30T06:21:46.748" v="9593"/>
          <ac:cxnSpMkLst>
            <pc:docMk/>
            <pc:sldMk cId="1556678624" sldId="971"/>
            <ac:cxnSpMk id="65" creationId="{4F6E7E77-14D1-069C-EDC7-668F234F4D5C}"/>
          </ac:cxnSpMkLst>
        </pc:cxnChg>
        <pc:cxnChg chg="mod">
          <ac:chgData name="Phillip Kaufman" userId="c001b2a046940d7c" providerId="LiveId" clId="{5CB25B10-5B1C-4017-B167-ED3104435743}" dt="2024-06-04T02:37:44.241" v="13553"/>
          <ac:cxnSpMkLst>
            <pc:docMk/>
            <pc:sldMk cId="1556678624" sldId="971"/>
            <ac:cxnSpMk id="65" creationId="{DAF7A688-708C-4082-8AD4-0F13AB41353C}"/>
          </ac:cxnSpMkLst>
        </pc:cxnChg>
        <pc:cxnChg chg="mod">
          <ac:chgData name="Phillip Kaufman" userId="c001b2a046940d7c" providerId="LiveId" clId="{5CB25B10-5B1C-4017-B167-ED3104435743}" dt="2024-06-02T23:35:36.122" v="12162"/>
          <ac:cxnSpMkLst>
            <pc:docMk/>
            <pc:sldMk cId="1556678624" sldId="971"/>
            <ac:cxnSpMk id="65" creationId="{F75FE04D-E991-DF59-5A80-936C8F18C544}"/>
          </ac:cxnSpMkLst>
        </pc:cxnChg>
        <pc:cxnChg chg="mod">
          <ac:chgData name="Phillip Kaufman" userId="c001b2a046940d7c" providerId="LiveId" clId="{5CB25B10-5B1C-4017-B167-ED3104435743}" dt="2024-05-27T07:32:32.973" v="8676"/>
          <ac:cxnSpMkLst>
            <pc:docMk/>
            <pc:sldMk cId="1556678624" sldId="971"/>
            <ac:cxnSpMk id="66" creationId="{224848EB-FFFF-722C-1EEC-913569A1D8AA}"/>
          </ac:cxnSpMkLst>
        </pc:cxnChg>
        <pc:cxnChg chg="mod">
          <ac:chgData name="Phillip Kaufman" userId="c001b2a046940d7c" providerId="LiveId" clId="{5CB25B10-5B1C-4017-B167-ED3104435743}" dt="2024-06-02T23:35:36.122" v="12162"/>
          <ac:cxnSpMkLst>
            <pc:docMk/>
            <pc:sldMk cId="1556678624" sldId="971"/>
            <ac:cxnSpMk id="66" creationId="{9CEB430F-3063-8621-E7E9-C99088B9BFD3}"/>
          </ac:cxnSpMkLst>
        </pc:cxnChg>
        <pc:cxnChg chg="mod">
          <ac:chgData name="Phillip Kaufman" userId="c001b2a046940d7c" providerId="LiveId" clId="{5CB25B10-5B1C-4017-B167-ED3104435743}" dt="2024-06-04T02:37:44.241" v="13553"/>
          <ac:cxnSpMkLst>
            <pc:docMk/>
            <pc:sldMk cId="1556678624" sldId="971"/>
            <ac:cxnSpMk id="66" creationId="{DB4C3178-74E6-BA3B-15E8-B2C93AF6BAB8}"/>
          </ac:cxnSpMkLst>
        </pc:cxnChg>
        <pc:cxnChg chg="mod">
          <ac:chgData name="Phillip Kaufman" userId="c001b2a046940d7c" providerId="LiveId" clId="{5CB25B10-5B1C-4017-B167-ED3104435743}" dt="2024-05-27T07:32:32.973" v="8676"/>
          <ac:cxnSpMkLst>
            <pc:docMk/>
            <pc:sldMk cId="1556678624" sldId="971"/>
            <ac:cxnSpMk id="68" creationId="{71634143-E373-E2FF-6023-7E1A0EA5F646}"/>
          </ac:cxnSpMkLst>
        </pc:cxnChg>
        <pc:cxnChg chg="mod">
          <ac:chgData name="Phillip Kaufman" userId="c001b2a046940d7c" providerId="LiveId" clId="{5CB25B10-5B1C-4017-B167-ED3104435743}" dt="2024-06-02T23:35:36.122" v="12162"/>
          <ac:cxnSpMkLst>
            <pc:docMk/>
            <pc:sldMk cId="1556678624" sldId="971"/>
            <ac:cxnSpMk id="68" creationId="{835373E9-19DE-9218-65EA-ACC4299A97A5}"/>
          </ac:cxnSpMkLst>
        </pc:cxnChg>
        <pc:cxnChg chg="mod">
          <ac:chgData name="Phillip Kaufman" userId="c001b2a046940d7c" providerId="LiveId" clId="{5CB25B10-5B1C-4017-B167-ED3104435743}" dt="2024-06-04T02:37:44.241" v="13553"/>
          <ac:cxnSpMkLst>
            <pc:docMk/>
            <pc:sldMk cId="1556678624" sldId="971"/>
            <ac:cxnSpMk id="68" creationId="{F894F5DD-E9B8-FA12-7AD8-17EE81272DA1}"/>
          </ac:cxnSpMkLst>
        </pc:cxnChg>
        <pc:cxnChg chg="mod">
          <ac:chgData name="Phillip Kaufman" userId="c001b2a046940d7c" providerId="LiveId" clId="{5CB25B10-5B1C-4017-B167-ED3104435743}" dt="2024-05-27T07:32:32.973" v="8676"/>
          <ac:cxnSpMkLst>
            <pc:docMk/>
            <pc:sldMk cId="1556678624" sldId="971"/>
            <ac:cxnSpMk id="69" creationId="{634BE136-3AF3-384E-C234-B499C542E01B}"/>
          </ac:cxnSpMkLst>
        </pc:cxnChg>
        <pc:cxnChg chg="mod">
          <ac:chgData name="Phillip Kaufman" userId="c001b2a046940d7c" providerId="LiveId" clId="{5CB25B10-5B1C-4017-B167-ED3104435743}" dt="2024-06-04T02:37:44.241" v="13553"/>
          <ac:cxnSpMkLst>
            <pc:docMk/>
            <pc:sldMk cId="1556678624" sldId="971"/>
            <ac:cxnSpMk id="69" creationId="{A640949A-4160-AB6D-C5A5-EEDEEF1DA65A}"/>
          </ac:cxnSpMkLst>
        </pc:cxnChg>
        <pc:cxnChg chg="mod">
          <ac:chgData name="Phillip Kaufman" userId="c001b2a046940d7c" providerId="LiveId" clId="{5CB25B10-5B1C-4017-B167-ED3104435743}" dt="2024-06-02T23:35:36.122" v="12162"/>
          <ac:cxnSpMkLst>
            <pc:docMk/>
            <pc:sldMk cId="1556678624" sldId="971"/>
            <ac:cxnSpMk id="69" creationId="{AE9A628B-8127-E240-0072-DCD04AF40879}"/>
          </ac:cxnSpMkLst>
        </pc:cxnChg>
        <pc:cxnChg chg="mod">
          <ac:chgData name="Phillip Kaufman" userId="c001b2a046940d7c" providerId="LiveId" clId="{5CB25B10-5B1C-4017-B167-ED3104435743}" dt="2024-05-27T07:32:32.973" v="8676"/>
          <ac:cxnSpMkLst>
            <pc:docMk/>
            <pc:sldMk cId="1556678624" sldId="971"/>
            <ac:cxnSpMk id="70" creationId="{0C02A3FA-7B67-05F5-2E97-7A6063E6F98A}"/>
          </ac:cxnSpMkLst>
        </pc:cxnChg>
        <pc:cxnChg chg="mod">
          <ac:chgData name="Phillip Kaufman" userId="c001b2a046940d7c" providerId="LiveId" clId="{5CB25B10-5B1C-4017-B167-ED3104435743}" dt="2024-06-04T02:37:44.241" v="13553"/>
          <ac:cxnSpMkLst>
            <pc:docMk/>
            <pc:sldMk cId="1556678624" sldId="971"/>
            <ac:cxnSpMk id="70" creationId="{188AB7FF-7229-8B5A-6B57-D3D529F3FE7C}"/>
          </ac:cxnSpMkLst>
        </pc:cxnChg>
        <pc:cxnChg chg="mod">
          <ac:chgData name="Phillip Kaufman" userId="c001b2a046940d7c" providerId="LiveId" clId="{5CB25B10-5B1C-4017-B167-ED3104435743}" dt="2024-06-02T23:35:36.122" v="12162"/>
          <ac:cxnSpMkLst>
            <pc:docMk/>
            <pc:sldMk cId="1556678624" sldId="971"/>
            <ac:cxnSpMk id="70" creationId="{1B40808F-6503-7035-8233-89F0E670A574}"/>
          </ac:cxnSpMkLst>
        </pc:cxnChg>
        <pc:cxnChg chg="mod">
          <ac:chgData name="Phillip Kaufman" userId="c001b2a046940d7c" providerId="LiveId" clId="{5CB25B10-5B1C-4017-B167-ED3104435743}" dt="2024-06-02T23:35:36.122" v="12162"/>
          <ac:cxnSpMkLst>
            <pc:docMk/>
            <pc:sldMk cId="1556678624" sldId="971"/>
            <ac:cxnSpMk id="71" creationId="{57F89FCC-81E7-368A-97A4-4BFA677DCFD7}"/>
          </ac:cxnSpMkLst>
        </pc:cxnChg>
        <pc:cxnChg chg="mod">
          <ac:chgData name="Phillip Kaufman" userId="c001b2a046940d7c" providerId="LiveId" clId="{5CB25B10-5B1C-4017-B167-ED3104435743}" dt="2024-05-27T07:32:32.973" v="8676"/>
          <ac:cxnSpMkLst>
            <pc:docMk/>
            <pc:sldMk cId="1556678624" sldId="971"/>
            <ac:cxnSpMk id="71" creationId="{5CAF3AA3-6E32-6C14-75ED-2EE286B273BF}"/>
          </ac:cxnSpMkLst>
        </pc:cxnChg>
        <pc:cxnChg chg="mod">
          <ac:chgData name="Phillip Kaufman" userId="c001b2a046940d7c" providerId="LiveId" clId="{5CB25B10-5B1C-4017-B167-ED3104435743}" dt="2024-06-04T02:37:44.241" v="13553"/>
          <ac:cxnSpMkLst>
            <pc:docMk/>
            <pc:sldMk cId="1556678624" sldId="971"/>
            <ac:cxnSpMk id="71" creationId="{DCFBFAA4-8DF6-69A3-DA75-106837DE170F}"/>
          </ac:cxnSpMkLst>
        </pc:cxnChg>
        <pc:cxnChg chg="mod">
          <ac:chgData name="Phillip Kaufman" userId="c001b2a046940d7c" providerId="LiveId" clId="{5CB25B10-5B1C-4017-B167-ED3104435743}" dt="2024-06-02T23:35:36.122" v="12162"/>
          <ac:cxnSpMkLst>
            <pc:docMk/>
            <pc:sldMk cId="1556678624" sldId="971"/>
            <ac:cxnSpMk id="72" creationId="{11B1CC8C-7F55-A7B5-FAE2-834BB2BB4F44}"/>
          </ac:cxnSpMkLst>
        </pc:cxnChg>
        <pc:cxnChg chg="mod">
          <ac:chgData name="Phillip Kaufman" userId="c001b2a046940d7c" providerId="LiveId" clId="{5CB25B10-5B1C-4017-B167-ED3104435743}" dt="2024-05-27T07:32:32.973" v="8676"/>
          <ac:cxnSpMkLst>
            <pc:docMk/>
            <pc:sldMk cId="1556678624" sldId="971"/>
            <ac:cxnSpMk id="72" creationId="{A6F954A8-CA6F-7FA6-FBC6-B48F5C636AAA}"/>
          </ac:cxnSpMkLst>
        </pc:cxnChg>
        <pc:cxnChg chg="mod">
          <ac:chgData name="Phillip Kaufman" userId="c001b2a046940d7c" providerId="LiveId" clId="{5CB25B10-5B1C-4017-B167-ED3104435743}" dt="2024-06-04T02:37:44.241" v="13553"/>
          <ac:cxnSpMkLst>
            <pc:docMk/>
            <pc:sldMk cId="1556678624" sldId="971"/>
            <ac:cxnSpMk id="72" creationId="{CF989E24-E830-735B-DF2C-80F928E6A79D}"/>
          </ac:cxnSpMkLst>
        </pc:cxnChg>
        <pc:cxnChg chg="mod">
          <ac:chgData name="Phillip Kaufman" userId="c001b2a046940d7c" providerId="LiveId" clId="{5CB25B10-5B1C-4017-B167-ED3104435743}" dt="2024-06-02T23:35:36.122" v="12162"/>
          <ac:cxnSpMkLst>
            <pc:docMk/>
            <pc:sldMk cId="1556678624" sldId="971"/>
            <ac:cxnSpMk id="73" creationId="{76406209-0869-AC6B-218A-F0C949889ACC}"/>
          </ac:cxnSpMkLst>
        </pc:cxnChg>
        <pc:cxnChg chg="mod">
          <ac:chgData name="Phillip Kaufman" userId="c001b2a046940d7c" providerId="LiveId" clId="{5CB25B10-5B1C-4017-B167-ED3104435743}" dt="2024-06-04T02:37:44.241" v="13553"/>
          <ac:cxnSpMkLst>
            <pc:docMk/>
            <pc:sldMk cId="1556678624" sldId="971"/>
            <ac:cxnSpMk id="73" creationId="{840CBA92-7AAB-3525-F0AF-2A040E6E3EBE}"/>
          </ac:cxnSpMkLst>
        </pc:cxnChg>
        <pc:cxnChg chg="mod">
          <ac:chgData name="Phillip Kaufman" userId="c001b2a046940d7c" providerId="LiveId" clId="{5CB25B10-5B1C-4017-B167-ED3104435743}" dt="2024-05-27T07:32:32.973" v="8676"/>
          <ac:cxnSpMkLst>
            <pc:docMk/>
            <pc:sldMk cId="1556678624" sldId="971"/>
            <ac:cxnSpMk id="73" creationId="{EF134542-0CF1-0B00-FB1C-6AE14DDEF26C}"/>
          </ac:cxnSpMkLst>
        </pc:cxnChg>
        <pc:cxnChg chg="mod">
          <ac:chgData name="Phillip Kaufman" userId="c001b2a046940d7c" providerId="LiveId" clId="{5CB25B10-5B1C-4017-B167-ED3104435743}" dt="2024-05-27T07:32:32.973" v="8676"/>
          <ac:cxnSpMkLst>
            <pc:docMk/>
            <pc:sldMk cId="1556678624" sldId="971"/>
            <ac:cxnSpMk id="74" creationId="{45DBAE8B-FFDF-229A-EFE1-453E16D650D0}"/>
          </ac:cxnSpMkLst>
        </pc:cxnChg>
        <pc:cxnChg chg="mod">
          <ac:chgData name="Phillip Kaufman" userId="c001b2a046940d7c" providerId="LiveId" clId="{5CB25B10-5B1C-4017-B167-ED3104435743}" dt="2024-06-04T02:37:44.241" v="13553"/>
          <ac:cxnSpMkLst>
            <pc:docMk/>
            <pc:sldMk cId="1556678624" sldId="971"/>
            <ac:cxnSpMk id="74" creationId="{644EE3D5-2466-2A45-14D5-325EAD053199}"/>
          </ac:cxnSpMkLst>
        </pc:cxnChg>
        <pc:cxnChg chg="mod">
          <ac:chgData name="Phillip Kaufman" userId="c001b2a046940d7c" providerId="LiveId" clId="{5CB25B10-5B1C-4017-B167-ED3104435743}" dt="2024-06-02T23:35:36.122" v="12162"/>
          <ac:cxnSpMkLst>
            <pc:docMk/>
            <pc:sldMk cId="1556678624" sldId="971"/>
            <ac:cxnSpMk id="74" creationId="{BCC788F1-DA00-BDCB-BAA4-C951E0087648}"/>
          </ac:cxnSpMkLst>
        </pc:cxnChg>
        <pc:cxnChg chg="mod">
          <ac:chgData name="Phillip Kaufman" userId="c001b2a046940d7c" providerId="LiveId" clId="{5CB25B10-5B1C-4017-B167-ED3104435743}" dt="2024-06-04T02:37:44.241" v="13553"/>
          <ac:cxnSpMkLst>
            <pc:docMk/>
            <pc:sldMk cId="1556678624" sldId="971"/>
            <ac:cxnSpMk id="75" creationId="{71C8045A-57F0-3803-9494-4C4EF5274A26}"/>
          </ac:cxnSpMkLst>
        </pc:cxnChg>
        <pc:cxnChg chg="mod">
          <ac:chgData name="Phillip Kaufman" userId="c001b2a046940d7c" providerId="LiveId" clId="{5CB25B10-5B1C-4017-B167-ED3104435743}" dt="2024-06-02T23:35:36.122" v="12162"/>
          <ac:cxnSpMkLst>
            <pc:docMk/>
            <pc:sldMk cId="1556678624" sldId="971"/>
            <ac:cxnSpMk id="75" creationId="{7CBD40FE-340D-2B8B-2960-FCECF1F9A258}"/>
          </ac:cxnSpMkLst>
        </pc:cxnChg>
        <pc:cxnChg chg="mod">
          <ac:chgData name="Phillip Kaufman" userId="c001b2a046940d7c" providerId="LiveId" clId="{5CB25B10-5B1C-4017-B167-ED3104435743}" dt="2024-05-27T07:32:32.973" v="8676"/>
          <ac:cxnSpMkLst>
            <pc:docMk/>
            <pc:sldMk cId="1556678624" sldId="971"/>
            <ac:cxnSpMk id="75" creationId="{EAEE09E8-B71D-FEC5-19DD-4036440216D1}"/>
          </ac:cxnSpMkLst>
        </pc:cxnChg>
        <pc:cxnChg chg="mod">
          <ac:chgData name="Phillip Kaufman" userId="c001b2a046940d7c" providerId="LiveId" clId="{5CB25B10-5B1C-4017-B167-ED3104435743}" dt="2024-05-27T07:32:32.973" v="8676"/>
          <ac:cxnSpMkLst>
            <pc:docMk/>
            <pc:sldMk cId="1556678624" sldId="971"/>
            <ac:cxnSpMk id="76" creationId="{74961119-32C2-022A-6DC9-C1C1FD4FE168}"/>
          </ac:cxnSpMkLst>
        </pc:cxnChg>
        <pc:cxnChg chg="mod">
          <ac:chgData name="Phillip Kaufman" userId="c001b2a046940d7c" providerId="LiveId" clId="{5CB25B10-5B1C-4017-B167-ED3104435743}" dt="2024-06-04T02:37:44.241" v="13553"/>
          <ac:cxnSpMkLst>
            <pc:docMk/>
            <pc:sldMk cId="1556678624" sldId="971"/>
            <ac:cxnSpMk id="76" creationId="{B9399700-133C-FBFA-0F83-2F0A79B99CE4}"/>
          </ac:cxnSpMkLst>
        </pc:cxnChg>
        <pc:cxnChg chg="mod">
          <ac:chgData name="Phillip Kaufman" userId="c001b2a046940d7c" providerId="LiveId" clId="{5CB25B10-5B1C-4017-B167-ED3104435743}" dt="2024-06-02T23:35:36.122" v="12162"/>
          <ac:cxnSpMkLst>
            <pc:docMk/>
            <pc:sldMk cId="1556678624" sldId="971"/>
            <ac:cxnSpMk id="76" creationId="{F3DFECA7-3E29-26EC-2CC5-45C636A280A2}"/>
          </ac:cxnSpMkLst>
        </pc:cxnChg>
        <pc:cxnChg chg="mod">
          <ac:chgData name="Phillip Kaufman" userId="c001b2a046940d7c" providerId="LiveId" clId="{5CB25B10-5B1C-4017-B167-ED3104435743}" dt="2024-06-02T23:35:36.122" v="12162"/>
          <ac:cxnSpMkLst>
            <pc:docMk/>
            <pc:sldMk cId="1556678624" sldId="971"/>
            <ac:cxnSpMk id="77" creationId="{4DE51AB3-F407-B78B-F601-655015F367E6}"/>
          </ac:cxnSpMkLst>
        </pc:cxnChg>
        <pc:cxnChg chg="mod">
          <ac:chgData name="Phillip Kaufman" userId="c001b2a046940d7c" providerId="LiveId" clId="{5CB25B10-5B1C-4017-B167-ED3104435743}" dt="2024-05-27T07:32:32.973" v="8676"/>
          <ac:cxnSpMkLst>
            <pc:docMk/>
            <pc:sldMk cId="1556678624" sldId="971"/>
            <ac:cxnSpMk id="77" creationId="{A91F8FA6-01AF-21E5-A64C-C26B9FACA14D}"/>
          </ac:cxnSpMkLst>
        </pc:cxnChg>
        <pc:cxnChg chg="mod">
          <ac:chgData name="Phillip Kaufman" userId="c001b2a046940d7c" providerId="LiveId" clId="{5CB25B10-5B1C-4017-B167-ED3104435743}" dt="2024-06-04T02:37:44.241" v="13553"/>
          <ac:cxnSpMkLst>
            <pc:docMk/>
            <pc:sldMk cId="1556678624" sldId="971"/>
            <ac:cxnSpMk id="77" creationId="{D9BAEFD8-F208-D941-7541-FF4530440931}"/>
          </ac:cxnSpMkLst>
        </pc:cxnChg>
        <pc:cxnChg chg="mod">
          <ac:chgData name="Phillip Kaufman" userId="c001b2a046940d7c" providerId="LiveId" clId="{5CB25B10-5B1C-4017-B167-ED3104435743}" dt="2024-06-02T23:35:36.122" v="12162"/>
          <ac:cxnSpMkLst>
            <pc:docMk/>
            <pc:sldMk cId="1556678624" sldId="971"/>
            <ac:cxnSpMk id="78" creationId="{5EF51D15-0D2F-DB4D-58AE-23E4A6F00CA7}"/>
          </ac:cxnSpMkLst>
        </pc:cxnChg>
        <pc:cxnChg chg="mod">
          <ac:chgData name="Phillip Kaufman" userId="c001b2a046940d7c" providerId="LiveId" clId="{5CB25B10-5B1C-4017-B167-ED3104435743}" dt="2024-05-27T07:32:32.973" v="8676"/>
          <ac:cxnSpMkLst>
            <pc:docMk/>
            <pc:sldMk cId="1556678624" sldId="971"/>
            <ac:cxnSpMk id="78" creationId="{85C7993B-7243-9F54-34C8-8BA49A3064FA}"/>
          </ac:cxnSpMkLst>
        </pc:cxnChg>
        <pc:cxnChg chg="mod">
          <ac:chgData name="Phillip Kaufman" userId="c001b2a046940d7c" providerId="LiveId" clId="{5CB25B10-5B1C-4017-B167-ED3104435743}" dt="2024-06-04T02:37:44.241" v="13553"/>
          <ac:cxnSpMkLst>
            <pc:docMk/>
            <pc:sldMk cId="1556678624" sldId="971"/>
            <ac:cxnSpMk id="78" creationId="{A0BD8CA8-ECE8-2604-5D88-D76C8E612155}"/>
          </ac:cxnSpMkLst>
        </pc:cxnChg>
        <pc:cxnChg chg="mod">
          <ac:chgData name="Phillip Kaufman" userId="c001b2a046940d7c" providerId="LiveId" clId="{5CB25B10-5B1C-4017-B167-ED3104435743}" dt="2024-06-02T23:35:36.122" v="12162"/>
          <ac:cxnSpMkLst>
            <pc:docMk/>
            <pc:sldMk cId="1556678624" sldId="971"/>
            <ac:cxnSpMk id="79" creationId="{3FAF7F88-D22F-D8DB-A0FA-883CA50D3233}"/>
          </ac:cxnSpMkLst>
        </pc:cxnChg>
        <pc:cxnChg chg="mod">
          <ac:chgData name="Phillip Kaufman" userId="c001b2a046940d7c" providerId="LiveId" clId="{5CB25B10-5B1C-4017-B167-ED3104435743}" dt="2024-05-27T07:32:32.973" v="8676"/>
          <ac:cxnSpMkLst>
            <pc:docMk/>
            <pc:sldMk cId="1556678624" sldId="971"/>
            <ac:cxnSpMk id="79" creationId="{E8069E43-FBB9-6AFC-64CE-7158CD572332}"/>
          </ac:cxnSpMkLst>
        </pc:cxnChg>
        <pc:cxnChg chg="mod">
          <ac:chgData name="Phillip Kaufman" userId="c001b2a046940d7c" providerId="LiveId" clId="{5CB25B10-5B1C-4017-B167-ED3104435743}" dt="2024-06-04T02:37:44.241" v="13553"/>
          <ac:cxnSpMkLst>
            <pc:docMk/>
            <pc:sldMk cId="1556678624" sldId="971"/>
            <ac:cxnSpMk id="79" creationId="{F0744727-8D53-6A64-86DA-43D53D62ECA4}"/>
          </ac:cxnSpMkLst>
        </pc:cxnChg>
        <pc:cxnChg chg="mod">
          <ac:chgData name="Phillip Kaufman" userId="c001b2a046940d7c" providerId="LiveId" clId="{5CB25B10-5B1C-4017-B167-ED3104435743}" dt="2024-05-27T07:32:32.973" v="8676"/>
          <ac:cxnSpMkLst>
            <pc:docMk/>
            <pc:sldMk cId="1556678624" sldId="971"/>
            <ac:cxnSpMk id="80" creationId="{3CFE4FC2-F17D-6BE9-7235-0CBE64A4DCB2}"/>
          </ac:cxnSpMkLst>
        </pc:cxnChg>
        <pc:cxnChg chg="mod">
          <ac:chgData name="Phillip Kaufman" userId="c001b2a046940d7c" providerId="LiveId" clId="{5CB25B10-5B1C-4017-B167-ED3104435743}" dt="2024-06-02T23:35:36.122" v="12162"/>
          <ac:cxnSpMkLst>
            <pc:docMk/>
            <pc:sldMk cId="1556678624" sldId="971"/>
            <ac:cxnSpMk id="80" creationId="{435E0B2A-26E0-4E2E-5C57-271453174543}"/>
          </ac:cxnSpMkLst>
        </pc:cxnChg>
        <pc:cxnChg chg="mod">
          <ac:chgData name="Phillip Kaufman" userId="c001b2a046940d7c" providerId="LiveId" clId="{5CB25B10-5B1C-4017-B167-ED3104435743}" dt="2024-06-04T02:37:44.241" v="13553"/>
          <ac:cxnSpMkLst>
            <pc:docMk/>
            <pc:sldMk cId="1556678624" sldId="971"/>
            <ac:cxnSpMk id="80" creationId="{DA0C3581-7F35-8535-6C9A-13CDDEE121E3}"/>
          </ac:cxnSpMkLst>
        </pc:cxnChg>
        <pc:cxnChg chg="mod">
          <ac:chgData name="Phillip Kaufman" userId="c001b2a046940d7c" providerId="LiveId" clId="{5CB25B10-5B1C-4017-B167-ED3104435743}" dt="2024-06-04T02:37:44.241" v="13553"/>
          <ac:cxnSpMkLst>
            <pc:docMk/>
            <pc:sldMk cId="1556678624" sldId="971"/>
            <ac:cxnSpMk id="81" creationId="{0FA2DD6B-2A79-70D7-302D-DBAC8CB8DFC5}"/>
          </ac:cxnSpMkLst>
        </pc:cxnChg>
        <pc:cxnChg chg="mod">
          <ac:chgData name="Phillip Kaufman" userId="c001b2a046940d7c" providerId="LiveId" clId="{5CB25B10-5B1C-4017-B167-ED3104435743}" dt="2024-06-02T23:35:36.122" v="12162"/>
          <ac:cxnSpMkLst>
            <pc:docMk/>
            <pc:sldMk cId="1556678624" sldId="971"/>
            <ac:cxnSpMk id="81" creationId="{6B381AF7-1C66-480C-CD86-5324A2817CEB}"/>
          </ac:cxnSpMkLst>
        </pc:cxnChg>
        <pc:cxnChg chg="mod">
          <ac:chgData name="Phillip Kaufman" userId="c001b2a046940d7c" providerId="LiveId" clId="{5CB25B10-5B1C-4017-B167-ED3104435743}" dt="2024-05-27T07:32:32.973" v="8676"/>
          <ac:cxnSpMkLst>
            <pc:docMk/>
            <pc:sldMk cId="1556678624" sldId="971"/>
            <ac:cxnSpMk id="81" creationId="{BF87F4EF-4A7C-8318-3253-423A9F0F3BAC}"/>
          </ac:cxnSpMkLst>
        </pc:cxnChg>
        <pc:cxnChg chg="mod">
          <ac:chgData name="Phillip Kaufman" userId="c001b2a046940d7c" providerId="LiveId" clId="{5CB25B10-5B1C-4017-B167-ED3104435743}" dt="2024-06-04T02:37:44.241" v="13553"/>
          <ac:cxnSpMkLst>
            <pc:docMk/>
            <pc:sldMk cId="1556678624" sldId="971"/>
            <ac:cxnSpMk id="82" creationId="{948C803C-B141-38A4-A5EE-A30E540CAAAA}"/>
          </ac:cxnSpMkLst>
        </pc:cxnChg>
        <pc:cxnChg chg="mod">
          <ac:chgData name="Phillip Kaufman" userId="c001b2a046940d7c" providerId="LiveId" clId="{5CB25B10-5B1C-4017-B167-ED3104435743}" dt="2024-05-27T07:32:32.973" v="8676"/>
          <ac:cxnSpMkLst>
            <pc:docMk/>
            <pc:sldMk cId="1556678624" sldId="971"/>
            <ac:cxnSpMk id="82" creationId="{C52F0ED0-ADCE-15EE-BBE2-2E5D54AAC3D0}"/>
          </ac:cxnSpMkLst>
        </pc:cxnChg>
        <pc:cxnChg chg="mod">
          <ac:chgData name="Phillip Kaufman" userId="c001b2a046940d7c" providerId="LiveId" clId="{5CB25B10-5B1C-4017-B167-ED3104435743}" dt="2024-06-02T23:35:36.122" v="12162"/>
          <ac:cxnSpMkLst>
            <pc:docMk/>
            <pc:sldMk cId="1556678624" sldId="971"/>
            <ac:cxnSpMk id="82" creationId="{F25B5A0F-0F37-F653-CC05-CE25B3F78825}"/>
          </ac:cxnSpMkLst>
        </pc:cxnChg>
        <pc:cxnChg chg="mod">
          <ac:chgData name="Phillip Kaufman" userId="c001b2a046940d7c" providerId="LiveId" clId="{5CB25B10-5B1C-4017-B167-ED3104435743}" dt="2024-05-27T07:32:32.973" v="8676"/>
          <ac:cxnSpMkLst>
            <pc:docMk/>
            <pc:sldMk cId="1556678624" sldId="971"/>
            <ac:cxnSpMk id="83" creationId="{4143CCD7-BCAD-7041-417B-2EF41E1C2E85}"/>
          </ac:cxnSpMkLst>
        </pc:cxnChg>
        <pc:cxnChg chg="mod">
          <ac:chgData name="Phillip Kaufman" userId="c001b2a046940d7c" providerId="LiveId" clId="{5CB25B10-5B1C-4017-B167-ED3104435743}" dt="2024-06-02T23:35:36.122" v="12162"/>
          <ac:cxnSpMkLst>
            <pc:docMk/>
            <pc:sldMk cId="1556678624" sldId="971"/>
            <ac:cxnSpMk id="83" creationId="{AC82385F-CDBC-00A9-8C4B-232C6F117B64}"/>
          </ac:cxnSpMkLst>
        </pc:cxnChg>
        <pc:cxnChg chg="mod">
          <ac:chgData name="Phillip Kaufman" userId="c001b2a046940d7c" providerId="LiveId" clId="{5CB25B10-5B1C-4017-B167-ED3104435743}" dt="2024-06-04T02:37:44.241" v="13553"/>
          <ac:cxnSpMkLst>
            <pc:docMk/>
            <pc:sldMk cId="1556678624" sldId="971"/>
            <ac:cxnSpMk id="83" creationId="{B55B3480-FAB9-8766-A63D-20CEA65282D0}"/>
          </ac:cxnSpMkLst>
        </pc:cxnChg>
        <pc:cxnChg chg="mod">
          <ac:chgData name="Phillip Kaufman" userId="c001b2a046940d7c" providerId="LiveId" clId="{5CB25B10-5B1C-4017-B167-ED3104435743}" dt="2024-05-27T07:32:32.973" v="8676"/>
          <ac:cxnSpMkLst>
            <pc:docMk/>
            <pc:sldMk cId="1556678624" sldId="971"/>
            <ac:cxnSpMk id="84" creationId="{5C77323F-2EDF-C0E6-8783-9749A7353F19}"/>
          </ac:cxnSpMkLst>
        </pc:cxnChg>
        <pc:cxnChg chg="mod">
          <ac:chgData name="Phillip Kaufman" userId="c001b2a046940d7c" providerId="LiveId" clId="{5CB25B10-5B1C-4017-B167-ED3104435743}" dt="2024-06-04T02:37:44.241" v="13553"/>
          <ac:cxnSpMkLst>
            <pc:docMk/>
            <pc:sldMk cId="1556678624" sldId="971"/>
            <ac:cxnSpMk id="84" creationId="{AA1D8730-8CDF-D14A-AA53-443CB18A33CC}"/>
          </ac:cxnSpMkLst>
        </pc:cxnChg>
        <pc:cxnChg chg="mod">
          <ac:chgData name="Phillip Kaufman" userId="c001b2a046940d7c" providerId="LiveId" clId="{5CB25B10-5B1C-4017-B167-ED3104435743}" dt="2024-06-02T23:35:36.122" v="12162"/>
          <ac:cxnSpMkLst>
            <pc:docMk/>
            <pc:sldMk cId="1556678624" sldId="971"/>
            <ac:cxnSpMk id="84" creationId="{E7B4D46C-85DF-4BE6-A577-B98523BB31C9}"/>
          </ac:cxnSpMkLst>
        </pc:cxnChg>
        <pc:cxnChg chg="mod">
          <ac:chgData name="Phillip Kaufman" userId="c001b2a046940d7c" providerId="LiveId" clId="{5CB25B10-5B1C-4017-B167-ED3104435743}" dt="2024-06-02T23:35:36.122" v="12162"/>
          <ac:cxnSpMkLst>
            <pc:docMk/>
            <pc:sldMk cId="1556678624" sldId="971"/>
            <ac:cxnSpMk id="85" creationId="{1539E083-F48B-B4D3-51D3-31793453E2F7}"/>
          </ac:cxnSpMkLst>
        </pc:cxnChg>
        <pc:cxnChg chg="mod">
          <ac:chgData name="Phillip Kaufman" userId="c001b2a046940d7c" providerId="LiveId" clId="{5CB25B10-5B1C-4017-B167-ED3104435743}" dt="2024-06-04T02:37:44.241" v="13553"/>
          <ac:cxnSpMkLst>
            <pc:docMk/>
            <pc:sldMk cId="1556678624" sldId="971"/>
            <ac:cxnSpMk id="85" creationId="{A6770EF0-58C5-96B0-5654-267A0EC4078A}"/>
          </ac:cxnSpMkLst>
        </pc:cxnChg>
        <pc:cxnChg chg="mod">
          <ac:chgData name="Phillip Kaufman" userId="c001b2a046940d7c" providerId="LiveId" clId="{5CB25B10-5B1C-4017-B167-ED3104435743}" dt="2024-05-27T07:32:32.973" v="8676"/>
          <ac:cxnSpMkLst>
            <pc:docMk/>
            <pc:sldMk cId="1556678624" sldId="971"/>
            <ac:cxnSpMk id="85" creationId="{FD908AE9-1B24-7924-8497-FC32CF9EF93A}"/>
          </ac:cxnSpMkLst>
        </pc:cxnChg>
        <pc:cxnChg chg="mod">
          <ac:chgData name="Phillip Kaufman" userId="c001b2a046940d7c" providerId="LiveId" clId="{5CB25B10-5B1C-4017-B167-ED3104435743}" dt="2024-05-27T07:32:32.973" v="8676"/>
          <ac:cxnSpMkLst>
            <pc:docMk/>
            <pc:sldMk cId="1556678624" sldId="971"/>
            <ac:cxnSpMk id="86" creationId="{3EA8C9C2-04A4-3D86-4FF5-D71347595D27}"/>
          </ac:cxnSpMkLst>
        </pc:cxnChg>
        <pc:cxnChg chg="mod">
          <ac:chgData name="Phillip Kaufman" userId="c001b2a046940d7c" providerId="LiveId" clId="{5CB25B10-5B1C-4017-B167-ED3104435743}" dt="2024-06-02T23:35:36.122" v="12162"/>
          <ac:cxnSpMkLst>
            <pc:docMk/>
            <pc:sldMk cId="1556678624" sldId="971"/>
            <ac:cxnSpMk id="86" creationId="{A7B4319F-537D-1FDB-BCC8-62E86BF65E82}"/>
          </ac:cxnSpMkLst>
        </pc:cxnChg>
        <pc:cxnChg chg="mod">
          <ac:chgData name="Phillip Kaufman" userId="c001b2a046940d7c" providerId="LiveId" clId="{5CB25B10-5B1C-4017-B167-ED3104435743}" dt="2024-06-04T02:37:44.241" v="13553"/>
          <ac:cxnSpMkLst>
            <pc:docMk/>
            <pc:sldMk cId="1556678624" sldId="971"/>
            <ac:cxnSpMk id="86" creationId="{AD57AA48-3327-55B0-C3C4-F1B42A0FC2A7}"/>
          </ac:cxnSpMkLst>
        </pc:cxnChg>
        <pc:cxnChg chg="mod">
          <ac:chgData name="Phillip Kaufman" userId="c001b2a046940d7c" providerId="LiveId" clId="{5CB25B10-5B1C-4017-B167-ED3104435743}" dt="2024-06-04T02:37:44.241" v="13553"/>
          <ac:cxnSpMkLst>
            <pc:docMk/>
            <pc:sldMk cId="1556678624" sldId="971"/>
            <ac:cxnSpMk id="87" creationId="{31C77E69-CA2E-9144-DCCB-654B01A8A3E3}"/>
          </ac:cxnSpMkLst>
        </pc:cxnChg>
        <pc:cxnChg chg="mod">
          <ac:chgData name="Phillip Kaufman" userId="c001b2a046940d7c" providerId="LiveId" clId="{5CB25B10-5B1C-4017-B167-ED3104435743}" dt="2024-06-02T23:35:36.122" v="12162"/>
          <ac:cxnSpMkLst>
            <pc:docMk/>
            <pc:sldMk cId="1556678624" sldId="971"/>
            <ac:cxnSpMk id="87" creationId="{521D8132-3C48-05D5-1142-E71CAC7064FB}"/>
          </ac:cxnSpMkLst>
        </pc:cxnChg>
        <pc:cxnChg chg="mod">
          <ac:chgData name="Phillip Kaufman" userId="c001b2a046940d7c" providerId="LiveId" clId="{5CB25B10-5B1C-4017-B167-ED3104435743}" dt="2024-05-27T07:32:32.973" v="8676"/>
          <ac:cxnSpMkLst>
            <pc:docMk/>
            <pc:sldMk cId="1556678624" sldId="971"/>
            <ac:cxnSpMk id="87" creationId="{E71010B2-8EE8-71C4-2F47-8A3B3B0564F4}"/>
          </ac:cxnSpMkLst>
        </pc:cxnChg>
        <pc:cxnChg chg="mod">
          <ac:chgData name="Phillip Kaufman" userId="c001b2a046940d7c" providerId="LiveId" clId="{5CB25B10-5B1C-4017-B167-ED3104435743}" dt="2024-06-02T23:35:36.122" v="12162"/>
          <ac:cxnSpMkLst>
            <pc:docMk/>
            <pc:sldMk cId="1556678624" sldId="971"/>
            <ac:cxnSpMk id="88" creationId="{AF2EE1FB-C6C8-0AE7-3DE6-29D25F604D4C}"/>
          </ac:cxnSpMkLst>
        </pc:cxnChg>
        <pc:cxnChg chg="mod">
          <ac:chgData name="Phillip Kaufman" userId="c001b2a046940d7c" providerId="LiveId" clId="{5CB25B10-5B1C-4017-B167-ED3104435743}" dt="2024-05-27T07:32:32.973" v="8676"/>
          <ac:cxnSpMkLst>
            <pc:docMk/>
            <pc:sldMk cId="1556678624" sldId="971"/>
            <ac:cxnSpMk id="88" creationId="{BE58E259-7619-53BB-DE5D-9DA75E1CB902}"/>
          </ac:cxnSpMkLst>
        </pc:cxnChg>
        <pc:cxnChg chg="mod">
          <ac:chgData name="Phillip Kaufman" userId="c001b2a046940d7c" providerId="LiveId" clId="{5CB25B10-5B1C-4017-B167-ED3104435743}" dt="2024-06-04T02:37:44.241" v="13553"/>
          <ac:cxnSpMkLst>
            <pc:docMk/>
            <pc:sldMk cId="1556678624" sldId="971"/>
            <ac:cxnSpMk id="88" creationId="{D00B0E16-049F-6B82-58B3-EF85D3F537A8}"/>
          </ac:cxnSpMkLst>
        </pc:cxnChg>
        <pc:cxnChg chg="mod">
          <ac:chgData name="Phillip Kaufman" userId="c001b2a046940d7c" providerId="LiveId" clId="{5CB25B10-5B1C-4017-B167-ED3104435743}" dt="2024-06-02T23:35:36.122" v="12162"/>
          <ac:cxnSpMkLst>
            <pc:docMk/>
            <pc:sldMk cId="1556678624" sldId="971"/>
            <ac:cxnSpMk id="89" creationId="{1A845E44-EE95-81C5-6A43-DA19F0749BAC}"/>
          </ac:cxnSpMkLst>
        </pc:cxnChg>
        <pc:cxnChg chg="mod">
          <ac:chgData name="Phillip Kaufman" userId="c001b2a046940d7c" providerId="LiveId" clId="{5CB25B10-5B1C-4017-B167-ED3104435743}" dt="2024-06-04T02:37:44.241" v="13553"/>
          <ac:cxnSpMkLst>
            <pc:docMk/>
            <pc:sldMk cId="1556678624" sldId="971"/>
            <ac:cxnSpMk id="89" creationId="{E023B929-78EC-5FE9-9B5F-136402A5A393}"/>
          </ac:cxnSpMkLst>
        </pc:cxnChg>
        <pc:cxnChg chg="mod">
          <ac:chgData name="Phillip Kaufman" userId="c001b2a046940d7c" providerId="LiveId" clId="{5CB25B10-5B1C-4017-B167-ED3104435743}" dt="2024-05-27T07:32:32.973" v="8676"/>
          <ac:cxnSpMkLst>
            <pc:docMk/>
            <pc:sldMk cId="1556678624" sldId="971"/>
            <ac:cxnSpMk id="89" creationId="{E87C7BA4-BDC0-14AB-9289-4A4D91ABC22A}"/>
          </ac:cxnSpMkLst>
        </pc:cxnChg>
        <pc:cxnChg chg="mod">
          <ac:chgData name="Phillip Kaufman" userId="c001b2a046940d7c" providerId="LiveId" clId="{5CB25B10-5B1C-4017-B167-ED3104435743}" dt="2024-05-27T07:32:32.973" v="8676"/>
          <ac:cxnSpMkLst>
            <pc:docMk/>
            <pc:sldMk cId="1556678624" sldId="971"/>
            <ac:cxnSpMk id="90" creationId="{1BBF7495-F184-6B97-7B9E-7E9F351D7753}"/>
          </ac:cxnSpMkLst>
        </pc:cxnChg>
        <pc:cxnChg chg="mod">
          <ac:chgData name="Phillip Kaufman" userId="c001b2a046940d7c" providerId="LiveId" clId="{5CB25B10-5B1C-4017-B167-ED3104435743}" dt="2024-06-04T02:37:44.241" v="13553"/>
          <ac:cxnSpMkLst>
            <pc:docMk/>
            <pc:sldMk cId="1556678624" sldId="971"/>
            <ac:cxnSpMk id="90" creationId="{4DABFA0B-8D3C-11C8-3E66-1FE3983B1BEB}"/>
          </ac:cxnSpMkLst>
        </pc:cxnChg>
        <pc:cxnChg chg="mod">
          <ac:chgData name="Phillip Kaufman" userId="c001b2a046940d7c" providerId="LiveId" clId="{5CB25B10-5B1C-4017-B167-ED3104435743}" dt="2024-06-02T23:35:36.122" v="12162"/>
          <ac:cxnSpMkLst>
            <pc:docMk/>
            <pc:sldMk cId="1556678624" sldId="971"/>
            <ac:cxnSpMk id="90" creationId="{FA71C4F9-5063-8298-FE39-B79D03EBAD0B}"/>
          </ac:cxnSpMkLst>
        </pc:cxnChg>
        <pc:cxnChg chg="mod">
          <ac:chgData name="Phillip Kaufman" userId="c001b2a046940d7c" providerId="LiveId" clId="{5CB25B10-5B1C-4017-B167-ED3104435743}" dt="2024-05-27T07:32:32.973" v="8676"/>
          <ac:cxnSpMkLst>
            <pc:docMk/>
            <pc:sldMk cId="1556678624" sldId="971"/>
            <ac:cxnSpMk id="91" creationId="{25623541-2BAC-2CB8-AFEB-1AFF735F563F}"/>
          </ac:cxnSpMkLst>
        </pc:cxnChg>
        <pc:cxnChg chg="mod">
          <ac:chgData name="Phillip Kaufman" userId="c001b2a046940d7c" providerId="LiveId" clId="{5CB25B10-5B1C-4017-B167-ED3104435743}" dt="2024-06-04T02:37:44.241" v="13553"/>
          <ac:cxnSpMkLst>
            <pc:docMk/>
            <pc:sldMk cId="1556678624" sldId="971"/>
            <ac:cxnSpMk id="91" creationId="{611FD00B-4408-4431-64B7-E43528564E52}"/>
          </ac:cxnSpMkLst>
        </pc:cxnChg>
        <pc:cxnChg chg="mod">
          <ac:chgData name="Phillip Kaufman" userId="c001b2a046940d7c" providerId="LiveId" clId="{5CB25B10-5B1C-4017-B167-ED3104435743}" dt="2024-06-04T02:37:44.241" v="13553"/>
          <ac:cxnSpMkLst>
            <pc:docMk/>
            <pc:sldMk cId="1556678624" sldId="971"/>
            <ac:cxnSpMk id="92" creationId="{9765A9EF-9408-B46E-FB29-5A22BC90FD1F}"/>
          </ac:cxnSpMkLst>
        </pc:cxnChg>
        <pc:cxnChg chg="mod">
          <ac:chgData name="Phillip Kaufman" userId="c001b2a046940d7c" providerId="LiveId" clId="{5CB25B10-5B1C-4017-B167-ED3104435743}" dt="2024-05-27T07:32:32.973" v="8676"/>
          <ac:cxnSpMkLst>
            <pc:docMk/>
            <pc:sldMk cId="1556678624" sldId="971"/>
            <ac:cxnSpMk id="92" creationId="{E2427B37-7DC9-08B4-E4DF-B04239551199}"/>
          </ac:cxnSpMkLst>
        </pc:cxnChg>
        <pc:cxnChg chg="mod">
          <ac:chgData name="Phillip Kaufman" userId="c001b2a046940d7c" providerId="LiveId" clId="{5CB25B10-5B1C-4017-B167-ED3104435743}" dt="2024-06-04T02:37:44.241" v="13553"/>
          <ac:cxnSpMkLst>
            <pc:docMk/>
            <pc:sldMk cId="1556678624" sldId="971"/>
            <ac:cxnSpMk id="93" creationId="{A1F79A3A-742B-3575-980B-8A7D1D077B54}"/>
          </ac:cxnSpMkLst>
        </pc:cxnChg>
        <pc:cxnChg chg="mod">
          <ac:chgData name="Phillip Kaufman" userId="c001b2a046940d7c" providerId="LiveId" clId="{5CB25B10-5B1C-4017-B167-ED3104435743}" dt="2024-06-02T23:35:36.122" v="12162"/>
          <ac:cxnSpMkLst>
            <pc:docMk/>
            <pc:sldMk cId="1556678624" sldId="971"/>
            <ac:cxnSpMk id="100" creationId="{A988343E-71C9-3C0E-2AB1-5E0FCCA35948}"/>
          </ac:cxnSpMkLst>
        </pc:cxnChg>
        <pc:cxnChg chg="mod">
          <ac:chgData name="Phillip Kaufman" userId="c001b2a046940d7c" providerId="LiveId" clId="{5CB25B10-5B1C-4017-B167-ED3104435743}" dt="2024-06-02T23:35:36.122" v="12162"/>
          <ac:cxnSpMkLst>
            <pc:docMk/>
            <pc:sldMk cId="1556678624" sldId="971"/>
            <ac:cxnSpMk id="101" creationId="{4B3EABB0-7810-02D9-CED4-A8836D62FFF9}"/>
          </ac:cxnSpMkLst>
        </pc:cxnChg>
        <pc:cxnChg chg="mod">
          <ac:chgData name="Phillip Kaufman" userId="c001b2a046940d7c" providerId="LiveId" clId="{5CB25B10-5B1C-4017-B167-ED3104435743}" dt="2024-05-27T07:32:32.973" v="8676"/>
          <ac:cxnSpMkLst>
            <pc:docMk/>
            <pc:sldMk cId="1556678624" sldId="971"/>
            <ac:cxnSpMk id="102" creationId="{7DB2BFB9-5D9C-32B6-59A8-35622EB0F2FB}"/>
          </ac:cxnSpMkLst>
        </pc:cxnChg>
        <pc:cxnChg chg="mod">
          <ac:chgData name="Phillip Kaufman" userId="c001b2a046940d7c" providerId="LiveId" clId="{5CB25B10-5B1C-4017-B167-ED3104435743}" dt="2024-05-27T07:32:32.973" v="8676"/>
          <ac:cxnSpMkLst>
            <pc:docMk/>
            <pc:sldMk cId="1556678624" sldId="971"/>
            <ac:cxnSpMk id="103" creationId="{141012DD-3C85-3B69-C8C8-6649AB35D0CB}"/>
          </ac:cxnSpMkLst>
        </pc:cxnChg>
        <pc:cxnChg chg="mod">
          <ac:chgData name="Phillip Kaufman" userId="c001b2a046940d7c" providerId="LiveId" clId="{5CB25B10-5B1C-4017-B167-ED3104435743}" dt="2024-06-02T23:43:45.935" v="12441"/>
          <ac:cxnSpMkLst>
            <pc:docMk/>
            <pc:sldMk cId="1556678624" sldId="971"/>
            <ac:cxnSpMk id="106" creationId="{DACB373C-F9C5-7A16-9C06-C5D69651AFAF}"/>
          </ac:cxnSpMkLst>
        </pc:cxnChg>
        <pc:cxnChg chg="mod">
          <ac:chgData name="Phillip Kaufman" userId="c001b2a046940d7c" providerId="LiveId" clId="{5CB25B10-5B1C-4017-B167-ED3104435743}" dt="2024-06-02T23:43:45.935" v="12441"/>
          <ac:cxnSpMkLst>
            <pc:docMk/>
            <pc:sldMk cId="1556678624" sldId="971"/>
            <ac:cxnSpMk id="107" creationId="{88555FBD-CFCC-A83E-A874-B869030737C0}"/>
          </ac:cxnSpMkLst>
        </pc:cxnChg>
        <pc:cxnChg chg="mod">
          <ac:chgData name="Phillip Kaufman" userId="c001b2a046940d7c" providerId="LiveId" clId="{5CB25B10-5B1C-4017-B167-ED3104435743}" dt="2024-06-02T23:43:45.935" v="12441"/>
          <ac:cxnSpMkLst>
            <pc:docMk/>
            <pc:sldMk cId="1556678624" sldId="971"/>
            <ac:cxnSpMk id="108" creationId="{D29DC620-3F69-7DBA-A519-15522A540204}"/>
          </ac:cxnSpMkLst>
        </pc:cxnChg>
        <pc:cxnChg chg="mod">
          <ac:chgData name="Phillip Kaufman" userId="c001b2a046940d7c" providerId="LiveId" clId="{5CB25B10-5B1C-4017-B167-ED3104435743}" dt="2024-05-30T06:22:14.644" v="9605"/>
          <ac:cxnSpMkLst>
            <pc:docMk/>
            <pc:sldMk cId="1556678624" sldId="971"/>
            <ac:cxnSpMk id="109" creationId="{5109DC9C-7358-FF1F-7455-4C2C9A080B1D}"/>
          </ac:cxnSpMkLst>
        </pc:cxnChg>
        <pc:cxnChg chg="mod">
          <ac:chgData name="Phillip Kaufman" userId="c001b2a046940d7c" providerId="LiveId" clId="{5CB25B10-5B1C-4017-B167-ED3104435743}" dt="2024-06-02T23:43:45.935" v="12441"/>
          <ac:cxnSpMkLst>
            <pc:docMk/>
            <pc:sldMk cId="1556678624" sldId="971"/>
            <ac:cxnSpMk id="109" creationId="{6D59667A-DAFB-2E81-2840-6B19EB09D0FF}"/>
          </ac:cxnSpMkLst>
        </pc:cxnChg>
        <pc:cxnChg chg="mod">
          <ac:chgData name="Phillip Kaufman" userId="c001b2a046940d7c" providerId="LiveId" clId="{5CB25B10-5B1C-4017-B167-ED3104435743}" dt="2024-06-02T23:43:45.935" v="12441"/>
          <ac:cxnSpMkLst>
            <pc:docMk/>
            <pc:sldMk cId="1556678624" sldId="971"/>
            <ac:cxnSpMk id="110" creationId="{04EB6F8F-DF47-6E4B-8AC5-A11892FD3AAA}"/>
          </ac:cxnSpMkLst>
        </pc:cxnChg>
        <pc:cxnChg chg="mod">
          <ac:chgData name="Phillip Kaufman" userId="c001b2a046940d7c" providerId="LiveId" clId="{5CB25B10-5B1C-4017-B167-ED3104435743}" dt="2024-05-30T06:22:14.644" v="9605"/>
          <ac:cxnSpMkLst>
            <pc:docMk/>
            <pc:sldMk cId="1556678624" sldId="971"/>
            <ac:cxnSpMk id="110" creationId="{801DB4F1-C0D0-C525-0FBE-4A232A9CCB33}"/>
          </ac:cxnSpMkLst>
        </pc:cxnChg>
        <pc:cxnChg chg="mod">
          <ac:chgData name="Phillip Kaufman" userId="c001b2a046940d7c" providerId="LiveId" clId="{5CB25B10-5B1C-4017-B167-ED3104435743}" dt="2024-06-02T23:43:45.935" v="12441"/>
          <ac:cxnSpMkLst>
            <pc:docMk/>
            <pc:sldMk cId="1556678624" sldId="971"/>
            <ac:cxnSpMk id="111" creationId="{1D63AD7B-31E1-3E68-8251-835303E42F29}"/>
          </ac:cxnSpMkLst>
        </pc:cxnChg>
        <pc:cxnChg chg="mod">
          <ac:chgData name="Phillip Kaufman" userId="c001b2a046940d7c" providerId="LiveId" clId="{5CB25B10-5B1C-4017-B167-ED3104435743}" dt="2024-05-30T06:22:14.644" v="9605"/>
          <ac:cxnSpMkLst>
            <pc:docMk/>
            <pc:sldMk cId="1556678624" sldId="971"/>
            <ac:cxnSpMk id="111" creationId="{58B110BA-E2C9-66FC-BC73-6EB7358E62A0}"/>
          </ac:cxnSpMkLst>
        </pc:cxnChg>
        <pc:cxnChg chg="mod">
          <ac:chgData name="Phillip Kaufman" userId="c001b2a046940d7c" providerId="LiveId" clId="{5CB25B10-5B1C-4017-B167-ED3104435743}" dt="2024-06-02T23:43:45.935" v="12441"/>
          <ac:cxnSpMkLst>
            <pc:docMk/>
            <pc:sldMk cId="1556678624" sldId="971"/>
            <ac:cxnSpMk id="112" creationId="{71F090D0-22AF-9AEF-4827-4A2FB1F657DB}"/>
          </ac:cxnSpMkLst>
        </pc:cxnChg>
        <pc:cxnChg chg="mod">
          <ac:chgData name="Phillip Kaufman" userId="c001b2a046940d7c" providerId="LiveId" clId="{5CB25B10-5B1C-4017-B167-ED3104435743}" dt="2024-05-30T06:22:14.644" v="9605"/>
          <ac:cxnSpMkLst>
            <pc:docMk/>
            <pc:sldMk cId="1556678624" sldId="971"/>
            <ac:cxnSpMk id="112" creationId="{971DF76E-9E26-1EBE-A1A5-2EBBAA22F0A3}"/>
          </ac:cxnSpMkLst>
        </pc:cxnChg>
        <pc:cxnChg chg="mod">
          <ac:chgData name="Phillip Kaufman" userId="c001b2a046940d7c" providerId="LiveId" clId="{5CB25B10-5B1C-4017-B167-ED3104435743}" dt="2024-06-02T23:43:45.935" v="12441"/>
          <ac:cxnSpMkLst>
            <pc:docMk/>
            <pc:sldMk cId="1556678624" sldId="971"/>
            <ac:cxnSpMk id="113" creationId="{047C1723-3200-4E2B-20BD-7FFD30CF9283}"/>
          </ac:cxnSpMkLst>
        </pc:cxnChg>
        <pc:cxnChg chg="mod">
          <ac:chgData name="Phillip Kaufman" userId="c001b2a046940d7c" providerId="LiveId" clId="{5CB25B10-5B1C-4017-B167-ED3104435743}" dt="2024-05-30T06:22:14.644" v="9605"/>
          <ac:cxnSpMkLst>
            <pc:docMk/>
            <pc:sldMk cId="1556678624" sldId="971"/>
            <ac:cxnSpMk id="113" creationId="{0DDB64E4-05EF-E1C4-B8C8-4026BBEDC8F4}"/>
          </ac:cxnSpMkLst>
        </pc:cxnChg>
        <pc:cxnChg chg="mod">
          <ac:chgData name="Phillip Kaufman" userId="c001b2a046940d7c" providerId="LiveId" clId="{5CB25B10-5B1C-4017-B167-ED3104435743}" dt="2024-06-02T23:43:45.935" v="12441"/>
          <ac:cxnSpMkLst>
            <pc:docMk/>
            <pc:sldMk cId="1556678624" sldId="971"/>
            <ac:cxnSpMk id="114" creationId="{7904EE95-C825-CEA7-E218-9D30C856EBE4}"/>
          </ac:cxnSpMkLst>
        </pc:cxnChg>
        <pc:cxnChg chg="mod">
          <ac:chgData name="Phillip Kaufman" userId="c001b2a046940d7c" providerId="LiveId" clId="{5CB25B10-5B1C-4017-B167-ED3104435743}" dt="2024-05-30T06:22:14.644" v="9605"/>
          <ac:cxnSpMkLst>
            <pc:docMk/>
            <pc:sldMk cId="1556678624" sldId="971"/>
            <ac:cxnSpMk id="114" creationId="{93AF1D82-17C6-E5E2-9B77-49E6FD510DA6}"/>
          </ac:cxnSpMkLst>
        </pc:cxnChg>
        <pc:cxnChg chg="mod">
          <ac:chgData name="Phillip Kaufman" userId="c001b2a046940d7c" providerId="LiveId" clId="{5CB25B10-5B1C-4017-B167-ED3104435743}" dt="2024-05-30T06:22:14.644" v="9605"/>
          <ac:cxnSpMkLst>
            <pc:docMk/>
            <pc:sldMk cId="1556678624" sldId="971"/>
            <ac:cxnSpMk id="115" creationId="{BFE95C85-FC5F-27E4-3060-2B6BB1B589DB}"/>
          </ac:cxnSpMkLst>
        </pc:cxnChg>
        <pc:cxnChg chg="mod">
          <ac:chgData name="Phillip Kaufman" userId="c001b2a046940d7c" providerId="LiveId" clId="{5CB25B10-5B1C-4017-B167-ED3104435743}" dt="2024-06-02T23:43:45.935" v="12441"/>
          <ac:cxnSpMkLst>
            <pc:docMk/>
            <pc:sldMk cId="1556678624" sldId="971"/>
            <ac:cxnSpMk id="115" creationId="{F518AF60-20CF-D7A4-FB0F-191B010C11EC}"/>
          </ac:cxnSpMkLst>
        </pc:cxnChg>
        <pc:cxnChg chg="mod">
          <ac:chgData name="Phillip Kaufman" userId="c001b2a046940d7c" providerId="LiveId" clId="{5CB25B10-5B1C-4017-B167-ED3104435743}" dt="2024-05-30T06:22:14.644" v="9605"/>
          <ac:cxnSpMkLst>
            <pc:docMk/>
            <pc:sldMk cId="1556678624" sldId="971"/>
            <ac:cxnSpMk id="116" creationId="{4C19D5F2-F337-B51C-8C93-5C84BC0A2BBC}"/>
          </ac:cxnSpMkLst>
        </pc:cxnChg>
        <pc:cxnChg chg="mod">
          <ac:chgData name="Phillip Kaufman" userId="c001b2a046940d7c" providerId="LiveId" clId="{5CB25B10-5B1C-4017-B167-ED3104435743}" dt="2024-06-02T23:43:45.935" v="12441"/>
          <ac:cxnSpMkLst>
            <pc:docMk/>
            <pc:sldMk cId="1556678624" sldId="971"/>
            <ac:cxnSpMk id="116" creationId="{5A18A46F-1083-5881-5BDE-31DAD214BD3A}"/>
          </ac:cxnSpMkLst>
        </pc:cxnChg>
        <pc:cxnChg chg="mod">
          <ac:chgData name="Phillip Kaufman" userId="c001b2a046940d7c" providerId="LiveId" clId="{5CB25B10-5B1C-4017-B167-ED3104435743}" dt="2024-05-30T06:22:14.644" v="9605"/>
          <ac:cxnSpMkLst>
            <pc:docMk/>
            <pc:sldMk cId="1556678624" sldId="971"/>
            <ac:cxnSpMk id="117" creationId="{3CB4A4C5-4983-B973-B53E-786729403748}"/>
          </ac:cxnSpMkLst>
        </pc:cxnChg>
        <pc:cxnChg chg="mod">
          <ac:chgData name="Phillip Kaufman" userId="c001b2a046940d7c" providerId="LiveId" clId="{5CB25B10-5B1C-4017-B167-ED3104435743}" dt="2024-06-02T23:43:45.935" v="12441"/>
          <ac:cxnSpMkLst>
            <pc:docMk/>
            <pc:sldMk cId="1556678624" sldId="971"/>
            <ac:cxnSpMk id="117" creationId="{75A6D72C-E8AF-FE94-1050-9278D12C6E09}"/>
          </ac:cxnSpMkLst>
        </pc:cxnChg>
        <pc:cxnChg chg="mod">
          <ac:chgData name="Phillip Kaufman" userId="c001b2a046940d7c" providerId="LiveId" clId="{5CB25B10-5B1C-4017-B167-ED3104435743}" dt="2024-06-02T23:43:45.935" v="12441"/>
          <ac:cxnSpMkLst>
            <pc:docMk/>
            <pc:sldMk cId="1556678624" sldId="971"/>
            <ac:cxnSpMk id="118" creationId="{220C6473-3E44-AA88-B67F-F804F0A08EC9}"/>
          </ac:cxnSpMkLst>
        </pc:cxnChg>
        <pc:cxnChg chg="mod">
          <ac:chgData name="Phillip Kaufman" userId="c001b2a046940d7c" providerId="LiveId" clId="{5CB25B10-5B1C-4017-B167-ED3104435743}" dt="2024-05-30T06:22:14.644" v="9605"/>
          <ac:cxnSpMkLst>
            <pc:docMk/>
            <pc:sldMk cId="1556678624" sldId="971"/>
            <ac:cxnSpMk id="118" creationId="{4338135C-E239-157F-47D0-7E4D493F2A35}"/>
          </ac:cxnSpMkLst>
        </pc:cxnChg>
        <pc:cxnChg chg="mod">
          <ac:chgData name="Phillip Kaufman" userId="c001b2a046940d7c" providerId="LiveId" clId="{5CB25B10-5B1C-4017-B167-ED3104435743}" dt="2024-05-30T06:22:14.644" v="9605"/>
          <ac:cxnSpMkLst>
            <pc:docMk/>
            <pc:sldMk cId="1556678624" sldId="971"/>
            <ac:cxnSpMk id="119" creationId="{9560D771-A327-6797-D397-82BF7E9D1F01}"/>
          </ac:cxnSpMkLst>
        </pc:cxnChg>
        <pc:cxnChg chg="mod">
          <ac:chgData name="Phillip Kaufman" userId="c001b2a046940d7c" providerId="LiveId" clId="{5CB25B10-5B1C-4017-B167-ED3104435743}" dt="2024-06-02T23:43:45.935" v="12441"/>
          <ac:cxnSpMkLst>
            <pc:docMk/>
            <pc:sldMk cId="1556678624" sldId="971"/>
            <ac:cxnSpMk id="119" creationId="{AE70EFB8-1788-8134-1842-B1B8596254B5}"/>
          </ac:cxnSpMkLst>
        </pc:cxnChg>
        <pc:cxnChg chg="mod">
          <ac:chgData name="Phillip Kaufman" userId="c001b2a046940d7c" providerId="LiveId" clId="{5CB25B10-5B1C-4017-B167-ED3104435743}" dt="2024-05-30T06:22:14.644" v="9605"/>
          <ac:cxnSpMkLst>
            <pc:docMk/>
            <pc:sldMk cId="1556678624" sldId="971"/>
            <ac:cxnSpMk id="120" creationId="{0F173D0B-55EF-0B97-5F15-315DA9FDA702}"/>
          </ac:cxnSpMkLst>
        </pc:cxnChg>
        <pc:cxnChg chg="mod">
          <ac:chgData name="Phillip Kaufman" userId="c001b2a046940d7c" providerId="LiveId" clId="{5CB25B10-5B1C-4017-B167-ED3104435743}" dt="2024-06-02T23:43:45.935" v="12441"/>
          <ac:cxnSpMkLst>
            <pc:docMk/>
            <pc:sldMk cId="1556678624" sldId="971"/>
            <ac:cxnSpMk id="120" creationId="{A9E73F27-01B5-1660-4EA2-540A62A87085}"/>
          </ac:cxnSpMkLst>
        </pc:cxnChg>
        <pc:cxnChg chg="mod">
          <ac:chgData name="Phillip Kaufman" userId="c001b2a046940d7c" providerId="LiveId" clId="{5CB25B10-5B1C-4017-B167-ED3104435743}" dt="2024-05-30T06:22:14.644" v="9605"/>
          <ac:cxnSpMkLst>
            <pc:docMk/>
            <pc:sldMk cId="1556678624" sldId="971"/>
            <ac:cxnSpMk id="121" creationId="{D38DC1AE-D3C9-9A0D-7095-1F50F89D60B0}"/>
          </ac:cxnSpMkLst>
        </pc:cxnChg>
        <pc:cxnChg chg="mod">
          <ac:chgData name="Phillip Kaufman" userId="c001b2a046940d7c" providerId="LiveId" clId="{5CB25B10-5B1C-4017-B167-ED3104435743}" dt="2024-06-02T23:43:45.935" v="12441"/>
          <ac:cxnSpMkLst>
            <pc:docMk/>
            <pc:sldMk cId="1556678624" sldId="971"/>
            <ac:cxnSpMk id="121" creationId="{E3C2E52B-1A8E-53A1-85FB-4EFD02671E9B}"/>
          </ac:cxnSpMkLst>
        </pc:cxnChg>
        <pc:cxnChg chg="mod">
          <ac:chgData name="Phillip Kaufman" userId="c001b2a046940d7c" providerId="LiveId" clId="{5CB25B10-5B1C-4017-B167-ED3104435743}" dt="2024-06-02T23:43:45.935" v="12441"/>
          <ac:cxnSpMkLst>
            <pc:docMk/>
            <pc:sldMk cId="1556678624" sldId="971"/>
            <ac:cxnSpMk id="122" creationId="{09728AFB-494A-B873-147D-0AC25BFE6F0B}"/>
          </ac:cxnSpMkLst>
        </pc:cxnChg>
        <pc:cxnChg chg="mod">
          <ac:chgData name="Phillip Kaufman" userId="c001b2a046940d7c" providerId="LiveId" clId="{5CB25B10-5B1C-4017-B167-ED3104435743}" dt="2024-05-30T06:22:14.644" v="9605"/>
          <ac:cxnSpMkLst>
            <pc:docMk/>
            <pc:sldMk cId="1556678624" sldId="971"/>
            <ac:cxnSpMk id="122" creationId="{463FA2AB-5FF7-0C74-F109-BC6C45FED732}"/>
          </ac:cxnSpMkLst>
        </pc:cxnChg>
        <pc:cxnChg chg="mod">
          <ac:chgData name="Phillip Kaufman" userId="c001b2a046940d7c" providerId="LiveId" clId="{5CB25B10-5B1C-4017-B167-ED3104435743}" dt="2024-06-02T23:43:45.935" v="12441"/>
          <ac:cxnSpMkLst>
            <pc:docMk/>
            <pc:sldMk cId="1556678624" sldId="971"/>
            <ac:cxnSpMk id="123" creationId="{61762BE9-98D9-DA3D-42CC-5C2E8A1E9D7A}"/>
          </ac:cxnSpMkLst>
        </pc:cxnChg>
        <pc:cxnChg chg="mod">
          <ac:chgData name="Phillip Kaufman" userId="c001b2a046940d7c" providerId="LiveId" clId="{5CB25B10-5B1C-4017-B167-ED3104435743}" dt="2024-05-30T06:22:14.644" v="9605"/>
          <ac:cxnSpMkLst>
            <pc:docMk/>
            <pc:sldMk cId="1556678624" sldId="971"/>
            <ac:cxnSpMk id="123" creationId="{8E9318D6-D8AB-050D-1035-C02F150CAA13}"/>
          </ac:cxnSpMkLst>
        </pc:cxnChg>
        <pc:cxnChg chg="mod">
          <ac:chgData name="Phillip Kaufman" userId="c001b2a046940d7c" providerId="LiveId" clId="{5CB25B10-5B1C-4017-B167-ED3104435743}" dt="2024-06-02T23:43:45.935" v="12441"/>
          <ac:cxnSpMkLst>
            <pc:docMk/>
            <pc:sldMk cId="1556678624" sldId="971"/>
            <ac:cxnSpMk id="124" creationId="{6700E11C-C3EA-4B9E-815D-0AB24116BB02}"/>
          </ac:cxnSpMkLst>
        </pc:cxnChg>
        <pc:cxnChg chg="mod">
          <ac:chgData name="Phillip Kaufman" userId="c001b2a046940d7c" providerId="LiveId" clId="{5CB25B10-5B1C-4017-B167-ED3104435743}" dt="2024-05-30T06:22:14.644" v="9605"/>
          <ac:cxnSpMkLst>
            <pc:docMk/>
            <pc:sldMk cId="1556678624" sldId="971"/>
            <ac:cxnSpMk id="124" creationId="{81295790-6491-C897-4284-41B0962998FF}"/>
          </ac:cxnSpMkLst>
        </pc:cxnChg>
        <pc:cxnChg chg="mod">
          <ac:chgData name="Phillip Kaufman" userId="c001b2a046940d7c" providerId="LiveId" clId="{5CB25B10-5B1C-4017-B167-ED3104435743}" dt="2024-05-30T06:22:14.644" v="9605"/>
          <ac:cxnSpMkLst>
            <pc:docMk/>
            <pc:sldMk cId="1556678624" sldId="971"/>
            <ac:cxnSpMk id="125" creationId="{A79420DE-B87E-B243-3EC1-60FF3E15C114}"/>
          </ac:cxnSpMkLst>
        </pc:cxnChg>
        <pc:cxnChg chg="mod">
          <ac:chgData name="Phillip Kaufman" userId="c001b2a046940d7c" providerId="LiveId" clId="{5CB25B10-5B1C-4017-B167-ED3104435743}" dt="2024-06-02T23:43:45.935" v="12441"/>
          <ac:cxnSpMkLst>
            <pc:docMk/>
            <pc:sldMk cId="1556678624" sldId="971"/>
            <ac:cxnSpMk id="125" creationId="{AD3098FD-38B6-B340-226A-A43B5C239B76}"/>
          </ac:cxnSpMkLst>
        </pc:cxnChg>
        <pc:cxnChg chg="mod">
          <ac:chgData name="Phillip Kaufman" userId="c001b2a046940d7c" providerId="LiveId" clId="{5CB25B10-5B1C-4017-B167-ED3104435743}" dt="2024-06-02T23:43:45.935" v="12441"/>
          <ac:cxnSpMkLst>
            <pc:docMk/>
            <pc:sldMk cId="1556678624" sldId="971"/>
            <ac:cxnSpMk id="126" creationId="{126E91F7-F82B-08C0-0A85-53DFDD5F7B3A}"/>
          </ac:cxnSpMkLst>
        </pc:cxnChg>
        <pc:cxnChg chg="mod">
          <ac:chgData name="Phillip Kaufman" userId="c001b2a046940d7c" providerId="LiveId" clId="{5CB25B10-5B1C-4017-B167-ED3104435743}" dt="2024-05-30T06:22:14.644" v="9605"/>
          <ac:cxnSpMkLst>
            <pc:docMk/>
            <pc:sldMk cId="1556678624" sldId="971"/>
            <ac:cxnSpMk id="126" creationId="{22ED1811-8057-A2BF-B3C9-16F172F99FD1}"/>
          </ac:cxnSpMkLst>
        </pc:cxnChg>
        <pc:cxnChg chg="mod">
          <ac:chgData name="Phillip Kaufman" userId="c001b2a046940d7c" providerId="LiveId" clId="{5CB25B10-5B1C-4017-B167-ED3104435743}" dt="2024-05-30T06:22:14.644" v="9605"/>
          <ac:cxnSpMkLst>
            <pc:docMk/>
            <pc:sldMk cId="1556678624" sldId="971"/>
            <ac:cxnSpMk id="127" creationId="{3466520A-4355-95AA-A9D0-633E2430E64A}"/>
          </ac:cxnSpMkLst>
        </pc:cxnChg>
        <pc:cxnChg chg="mod">
          <ac:chgData name="Phillip Kaufman" userId="c001b2a046940d7c" providerId="LiveId" clId="{5CB25B10-5B1C-4017-B167-ED3104435743}" dt="2024-06-02T23:43:45.935" v="12441"/>
          <ac:cxnSpMkLst>
            <pc:docMk/>
            <pc:sldMk cId="1556678624" sldId="971"/>
            <ac:cxnSpMk id="127" creationId="{C6ABB207-0225-A27B-35B9-326994930793}"/>
          </ac:cxnSpMkLst>
        </pc:cxnChg>
        <pc:cxnChg chg="mod">
          <ac:chgData name="Phillip Kaufman" userId="c001b2a046940d7c" providerId="LiveId" clId="{5CB25B10-5B1C-4017-B167-ED3104435743}" dt="2024-05-30T06:22:14.644" v="9605"/>
          <ac:cxnSpMkLst>
            <pc:docMk/>
            <pc:sldMk cId="1556678624" sldId="971"/>
            <ac:cxnSpMk id="128" creationId="{FAE2977D-6126-E4F5-66B4-2E6C8A1E6483}"/>
          </ac:cxnSpMkLst>
        </pc:cxnChg>
        <pc:cxnChg chg="mod">
          <ac:chgData name="Phillip Kaufman" userId="c001b2a046940d7c" providerId="LiveId" clId="{5CB25B10-5B1C-4017-B167-ED3104435743}" dt="2024-05-30T06:22:14.644" v="9605"/>
          <ac:cxnSpMkLst>
            <pc:docMk/>
            <pc:sldMk cId="1556678624" sldId="971"/>
            <ac:cxnSpMk id="129" creationId="{C592D1A1-A7ED-4856-56A1-38E68D74EE73}"/>
          </ac:cxnSpMkLst>
        </pc:cxnChg>
        <pc:cxnChg chg="mod">
          <ac:chgData name="Phillip Kaufman" userId="c001b2a046940d7c" providerId="LiveId" clId="{5CB25B10-5B1C-4017-B167-ED3104435743}" dt="2024-05-30T06:22:14.644" v="9605"/>
          <ac:cxnSpMkLst>
            <pc:docMk/>
            <pc:sldMk cId="1556678624" sldId="971"/>
            <ac:cxnSpMk id="130" creationId="{C2B75810-6C60-8658-7AFA-3DABD6CD6D4F}"/>
          </ac:cxnSpMkLst>
        </pc:cxnChg>
        <pc:cxnChg chg="mod">
          <ac:chgData name="Phillip Kaufman" userId="c001b2a046940d7c" providerId="LiveId" clId="{5CB25B10-5B1C-4017-B167-ED3104435743}" dt="2024-05-30T06:22:14.644" v="9605"/>
          <ac:cxnSpMkLst>
            <pc:docMk/>
            <pc:sldMk cId="1556678624" sldId="971"/>
            <ac:cxnSpMk id="131" creationId="{97BEE12E-A48A-8C81-54F7-5B24BF3E9FDC}"/>
          </ac:cxnSpMkLst>
        </pc:cxnChg>
        <pc:cxnChg chg="mod">
          <ac:chgData name="Phillip Kaufman" userId="c001b2a046940d7c" providerId="LiveId" clId="{5CB25B10-5B1C-4017-B167-ED3104435743}" dt="2024-05-30T06:22:14.644" v="9605"/>
          <ac:cxnSpMkLst>
            <pc:docMk/>
            <pc:sldMk cId="1556678624" sldId="971"/>
            <ac:cxnSpMk id="132" creationId="{F848B4E5-5E28-0EAE-7CA6-0FBFA4086082}"/>
          </ac:cxnSpMkLst>
        </pc:cxnChg>
        <pc:cxnChg chg="mod">
          <ac:chgData name="Phillip Kaufman" userId="c001b2a046940d7c" providerId="LiveId" clId="{5CB25B10-5B1C-4017-B167-ED3104435743}" dt="2024-05-30T06:22:14.644" v="9605"/>
          <ac:cxnSpMkLst>
            <pc:docMk/>
            <pc:sldMk cId="1556678624" sldId="971"/>
            <ac:cxnSpMk id="133" creationId="{B0CDCB5B-4DBE-D444-B61D-27D40F5106E0}"/>
          </ac:cxnSpMkLst>
        </pc:cxnChg>
        <pc:cxnChg chg="mod">
          <ac:chgData name="Phillip Kaufman" userId="c001b2a046940d7c" providerId="LiveId" clId="{5CB25B10-5B1C-4017-B167-ED3104435743}" dt="2024-05-30T06:22:14.644" v="9605"/>
          <ac:cxnSpMkLst>
            <pc:docMk/>
            <pc:sldMk cId="1556678624" sldId="971"/>
            <ac:cxnSpMk id="134" creationId="{17E807B5-5FB2-5056-A442-274E590A6142}"/>
          </ac:cxnSpMkLst>
        </pc:cxnChg>
        <pc:cxnChg chg="mod">
          <ac:chgData name="Phillip Kaufman" userId="c001b2a046940d7c" providerId="LiveId" clId="{5CB25B10-5B1C-4017-B167-ED3104435743}" dt="2024-05-30T06:22:14.644" v="9605"/>
          <ac:cxnSpMkLst>
            <pc:docMk/>
            <pc:sldMk cId="1556678624" sldId="971"/>
            <ac:cxnSpMk id="135" creationId="{6DCA4F12-4E58-C2E9-8EF0-76473F10B86E}"/>
          </ac:cxnSpMkLst>
        </pc:cxnChg>
        <pc:cxnChg chg="mod">
          <ac:chgData name="Phillip Kaufman" userId="c001b2a046940d7c" providerId="LiveId" clId="{5CB25B10-5B1C-4017-B167-ED3104435743}" dt="2024-05-30T06:22:14.644" v="9605"/>
          <ac:cxnSpMkLst>
            <pc:docMk/>
            <pc:sldMk cId="1556678624" sldId="971"/>
            <ac:cxnSpMk id="136" creationId="{AD76B471-8A5C-B4EC-69C8-B931C771850A}"/>
          </ac:cxnSpMkLst>
        </pc:cxnChg>
        <pc:cxnChg chg="mod">
          <ac:chgData name="Phillip Kaufman" userId="c001b2a046940d7c" providerId="LiveId" clId="{5CB25B10-5B1C-4017-B167-ED3104435743}" dt="2024-05-30T06:22:14.644" v="9605"/>
          <ac:cxnSpMkLst>
            <pc:docMk/>
            <pc:sldMk cId="1556678624" sldId="971"/>
            <ac:cxnSpMk id="137" creationId="{56E1542B-A76F-DCBB-6F70-C1E70F33CE3A}"/>
          </ac:cxnSpMkLst>
        </pc:cxnChg>
        <pc:cxnChg chg="mod">
          <ac:chgData name="Phillip Kaufman" userId="c001b2a046940d7c" providerId="LiveId" clId="{5CB25B10-5B1C-4017-B167-ED3104435743}" dt="2024-05-30T06:22:14.644" v="9605"/>
          <ac:cxnSpMkLst>
            <pc:docMk/>
            <pc:sldMk cId="1556678624" sldId="971"/>
            <ac:cxnSpMk id="138" creationId="{89C9BB62-2A42-F998-A835-AAD109A331CF}"/>
          </ac:cxnSpMkLst>
        </pc:cxnChg>
        <pc:cxnChg chg="mod">
          <ac:chgData name="Phillip Kaufman" userId="c001b2a046940d7c" providerId="LiveId" clId="{5CB25B10-5B1C-4017-B167-ED3104435743}" dt="2024-05-30T06:22:14.644" v="9605"/>
          <ac:cxnSpMkLst>
            <pc:docMk/>
            <pc:sldMk cId="1556678624" sldId="971"/>
            <ac:cxnSpMk id="139" creationId="{57483661-E538-C7CA-92CD-E19AB661DE87}"/>
          </ac:cxnSpMkLst>
        </pc:cxnChg>
        <pc:cxnChg chg="mod">
          <ac:chgData name="Phillip Kaufman" userId="c001b2a046940d7c" providerId="LiveId" clId="{5CB25B10-5B1C-4017-B167-ED3104435743}" dt="2024-05-30T06:22:14.644" v="9605"/>
          <ac:cxnSpMkLst>
            <pc:docMk/>
            <pc:sldMk cId="1556678624" sldId="971"/>
            <ac:cxnSpMk id="140" creationId="{66FDF2F0-6303-3E97-F9C4-419E03BB4EF9}"/>
          </ac:cxnSpMkLst>
        </pc:cxnChg>
        <pc:cxnChg chg="mod">
          <ac:chgData name="Phillip Kaufman" userId="c001b2a046940d7c" providerId="LiveId" clId="{5CB25B10-5B1C-4017-B167-ED3104435743}" dt="2024-05-30T06:22:14.644" v="9605"/>
          <ac:cxnSpMkLst>
            <pc:docMk/>
            <pc:sldMk cId="1556678624" sldId="971"/>
            <ac:cxnSpMk id="150" creationId="{165A3571-3231-673C-268D-C3EED4B4D3C2}"/>
          </ac:cxnSpMkLst>
        </pc:cxnChg>
        <pc:cxnChg chg="mod">
          <ac:chgData name="Phillip Kaufman" userId="c001b2a046940d7c" providerId="LiveId" clId="{5CB25B10-5B1C-4017-B167-ED3104435743}" dt="2024-05-30T06:22:14.644" v="9605"/>
          <ac:cxnSpMkLst>
            <pc:docMk/>
            <pc:sldMk cId="1556678624" sldId="971"/>
            <ac:cxnSpMk id="151" creationId="{CAC90FF8-F843-C44A-1776-171D48F2E3A0}"/>
          </ac:cxnSpMkLst>
        </pc:cxnChg>
        <pc:cxnChg chg="mod">
          <ac:chgData name="Phillip Kaufman" userId="c001b2a046940d7c" providerId="LiveId" clId="{5CB25B10-5B1C-4017-B167-ED3104435743}" dt="2024-05-30T06:32:18.482" v="9728"/>
          <ac:cxnSpMkLst>
            <pc:docMk/>
            <pc:sldMk cId="1556678624" sldId="971"/>
            <ac:cxnSpMk id="157" creationId="{BCE57FE4-2742-2C07-7CA9-ADC89905AD18}"/>
          </ac:cxnSpMkLst>
        </pc:cxnChg>
        <pc:cxnChg chg="mod">
          <ac:chgData name="Phillip Kaufman" userId="c001b2a046940d7c" providerId="LiveId" clId="{5CB25B10-5B1C-4017-B167-ED3104435743}" dt="2024-05-30T06:32:18.482" v="9728"/>
          <ac:cxnSpMkLst>
            <pc:docMk/>
            <pc:sldMk cId="1556678624" sldId="971"/>
            <ac:cxnSpMk id="158" creationId="{12D5C4E3-E8D9-1AB2-639F-34DF6F9E0D68}"/>
          </ac:cxnSpMkLst>
        </pc:cxnChg>
        <pc:cxnChg chg="mod">
          <ac:chgData name="Phillip Kaufman" userId="c001b2a046940d7c" providerId="LiveId" clId="{5CB25B10-5B1C-4017-B167-ED3104435743}" dt="2024-05-30T06:32:18.482" v="9728"/>
          <ac:cxnSpMkLst>
            <pc:docMk/>
            <pc:sldMk cId="1556678624" sldId="971"/>
            <ac:cxnSpMk id="159" creationId="{54321513-D9ED-A845-1188-D0EBAB6D8052}"/>
          </ac:cxnSpMkLst>
        </pc:cxnChg>
        <pc:cxnChg chg="mod">
          <ac:chgData name="Phillip Kaufman" userId="c001b2a046940d7c" providerId="LiveId" clId="{5CB25B10-5B1C-4017-B167-ED3104435743}" dt="2024-05-30T06:32:18.482" v="9728"/>
          <ac:cxnSpMkLst>
            <pc:docMk/>
            <pc:sldMk cId="1556678624" sldId="971"/>
            <ac:cxnSpMk id="160" creationId="{1C4F03DB-4B8C-4CFB-CF79-195942DBCDAD}"/>
          </ac:cxnSpMkLst>
        </pc:cxnChg>
        <pc:cxnChg chg="mod">
          <ac:chgData name="Phillip Kaufman" userId="c001b2a046940d7c" providerId="LiveId" clId="{5CB25B10-5B1C-4017-B167-ED3104435743}" dt="2024-05-30T06:32:18.482" v="9728"/>
          <ac:cxnSpMkLst>
            <pc:docMk/>
            <pc:sldMk cId="1556678624" sldId="971"/>
            <ac:cxnSpMk id="161" creationId="{3115DBE3-41E8-55B8-4DFB-C773CCCF12C5}"/>
          </ac:cxnSpMkLst>
        </pc:cxnChg>
        <pc:cxnChg chg="mod">
          <ac:chgData name="Phillip Kaufman" userId="c001b2a046940d7c" providerId="LiveId" clId="{5CB25B10-5B1C-4017-B167-ED3104435743}" dt="2024-05-30T06:32:18.482" v="9728"/>
          <ac:cxnSpMkLst>
            <pc:docMk/>
            <pc:sldMk cId="1556678624" sldId="971"/>
            <ac:cxnSpMk id="162" creationId="{4BAC7596-FD8B-0A7D-8ED1-C9DA5C3811FB}"/>
          </ac:cxnSpMkLst>
        </pc:cxnChg>
        <pc:cxnChg chg="mod">
          <ac:chgData name="Phillip Kaufman" userId="c001b2a046940d7c" providerId="LiveId" clId="{5CB25B10-5B1C-4017-B167-ED3104435743}" dt="2024-05-30T06:32:18.482" v="9728"/>
          <ac:cxnSpMkLst>
            <pc:docMk/>
            <pc:sldMk cId="1556678624" sldId="971"/>
            <ac:cxnSpMk id="163" creationId="{8F6E37F1-3131-CA4B-3B6F-D6FB82110E77}"/>
          </ac:cxnSpMkLst>
        </pc:cxnChg>
        <pc:cxnChg chg="mod">
          <ac:chgData name="Phillip Kaufman" userId="c001b2a046940d7c" providerId="LiveId" clId="{5CB25B10-5B1C-4017-B167-ED3104435743}" dt="2024-05-30T06:32:18.482" v="9728"/>
          <ac:cxnSpMkLst>
            <pc:docMk/>
            <pc:sldMk cId="1556678624" sldId="971"/>
            <ac:cxnSpMk id="164" creationId="{30A73528-200C-E856-0C09-9225A8A588A4}"/>
          </ac:cxnSpMkLst>
        </pc:cxnChg>
        <pc:cxnChg chg="mod">
          <ac:chgData name="Phillip Kaufman" userId="c001b2a046940d7c" providerId="LiveId" clId="{5CB25B10-5B1C-4017-B167-ED3104435743}" dt="2024-05-30T06:32:18.482" v="9728"/>
          <ac:cxnSpMkLst>
            <pc:docMk/>
            <pc:sldMk cId="1556678624" sldId="971"/>
            <ac:cxnSpMk id="165" creationId="{DD5FCA3F-833D-0146-FB76-ACE3BA2AD7DC}"/>
          </ac:cxnSpMkLst>
        </pc:cxnChg>
        <pc:cxnChg chg="mod">
          <ac:chgData name="Phillip Kaufman" userId="c001b2a046940d7c" providerId="LiveId" clId="{5CB25B10-5B1C-4017-B167-ED3104435743}" dt="2024-05-30T06:32:18.482" v="9728"/>
          <ac:cxnSpMkLst>
            <pc:docMk/>
            <pc:sldMk cId="1556678624" sldId="971"/>
            <ac:cxnSpMk id="166" creationId="{3D2A3C9D-5D51-BCCE-F8BC-4D545BD48404}"/>
          </ac:cxnSpMkLst>
        </pc:cxnChg>
        <pc:cxnChg chg="mod">
          <ac:chgData name="Phillip Kaufman" userId="c001b2a046940d7c" providerId="LiveId" clId="{5CB25B10-5B1C-4017-B167-ED3104435743}" dt="2024-05-30T06:32:18.482" v="9728"/>
          <ac:cxnSpMkLst>
            <pc:docMk/>
            <pc:sldMk cId="1556678624" sldId="971"/>
            <ac:cxnSpMk id="167" creationId="{9A68764D-A524-201C-5C1C-1699252C9DF3}"/>
          </ac:cxnSpMkLst>
        </pc:cxnChg>
        <pc:cxnChg chg="mod">
          <ac:chgData name="Phillip Kaufman" userId="c001b2a046940d7c" providerId="LiveId" clId="{5CB25B10-5B1C-4017-B167-ED3104435743}" dt="2024-05-30T06:32:18.482" v="9728"/>
          <ac:cxnSpMkLst>
            <pc:docMk/>
            <pc:sldMk cId="1556678624" sldId="971"/>
            <ac:cxnSpMk id="168" creationId="{2FABB9FB-5FB7-95C0-A63C-DFF528677EAC}"/>
          </ac:cxnSpMkLst>
        </pc:cxnChg>
        <pc:cxnChg chg="mod">
          <ac:chgData name="Phillip Kaufman" userId="c001b2a046940d7c" providerId="LiveId" clId="{5CB25B10-5B1C-4017-B167-ED3104435743}" dt="2024-05-30T06:32:18.482" v="9728"/>
          <ac:cxnSpMkLst>
            <pc:docMk/>
            <pc:sldMk cId="1556678624" sldId="971"/>
            <ac:cxnSpMk id="169" creationId="{C00EF105-58CE-8803-1E24-986C753C86BC}"/>
          </ac:cxnSpMkLst>
        </pc:cxnChg>
        <pc:cxnChg chg="mod">
          <ac:chgData name="Phillip Kaufman" userId="c001b2a046940d7c" providerId="LiveId" clId="{5CB25B10-5B1C-4017-B167-ED3104435743}" dt="2024-05-30T06:32:18.482" v="9728"/>
          <ac:cxnSpMkLst>
            <pc:docMk/>
            <pc:sldMk cId="1556678624" sldId="971"/>
            <ac:cxnSpMk id="170" creationId="{17E26C62-4990-4DB0-942F-5C545748AE1E}"/>
          </ac:cxnSpMkLst>
        </pc:cxnChg>
        <pc:cxnChg chg="mod">
          <ac:chgData name="Phillip Kaufman" userId="c001b2a046940d7c" providerId="LiveId" clId="{5CB25B10-5B1C-4017-B167-ED3104435743}" dt="2024-05-30T06:32:18.482" v="9728"/>
          <ac:cxnSpMkLst>
            <pc:docMk/>
            <pc:sldMk cId="1556678624" sldId="971"/>
            <ac:cxnSpMk id="171" creationId="{EABD403F-4019-8CD1-246E-FE5749C56A2C}"/>
          </ac:cxnSpMkLst>
        </pc:cxnChg>
        <pc:cxnChg chg="mod">
          <ac:chgData name="Phillip Kaufman" userId="c001b2a046940d7c" providerId="LiveId" clId="{5CB25B10-5B1C-4017-B167-ED3104435743}" dt="2024-05-30T06:32:18.482" v="9728"/>
          <ac:cxnSpMkLst>
            <pc:docMk/>
            <pc:sldMk cId="1556678624" sldId="971"/>
            <ac:cxnSpMk id="172" creationId="{08A83E86-577B-592B-77AA-A20CDCE91F4B}"/>
          </ac:cxnSpMkLst>
        </pc:cxnChg>
        <pc:cxnChg chg="mod">
          <ac:chgData name="Phillip Kaufman" userId="c001b2a046940d7c" providerId="LiveId" clId="{5CB25B10-5B1C-4017-B167-ED3104435743}" dt="2024-05-30T06:32:18.482" v="9728"/>
          <ac:cxnSpMkLst>
            <pc:docMk/>
            <pc:sldMk cId="1556678624" sldId="971"/>
            <ac:cxnSpMk id="173" creationId="{A948FBDE-5835-6100-565B-926AF463C640}"/>
          </ac:cxnSpMkLst>
        </pc:cxnChg>
        <pc:cxnChg chg="mod">
          <ac:chgData name="Phillip Kaufman" userId="c001b2a046940d7c" providerId="LiveId" clId="{5CB25B10-5B1C-4017-B167-ED3104435743}" dt="2024-05-30T06:32:18.482" v="9728"/>
          <ac:cxnSpMkLst>
            <pc:docMk/>
            <pc:sldMk cId="1556678624" sldId="971"/>
            <ac:cxnSpMk id="174" creationId="{D69E0542-67F9-7B32-C54D-FC5CAA01F4DF}"/>
          </ac:cxnSpMkLst>
        </pc:cxnChg>
        <pc:cxnChg chg="mod">
          <ac:chgData name="Phillip Kaufman" userId="c001b2a046940d7c" providerId="LiveId" clId="{5CB25B10-5B1C-4017-B167-ED3104435743}" dt="2024-05-30T06:32:18.482" v="9728"/>
          <ac:cxnSpMkLst>
            <pc:docMk/>
            <pc:sldMk cId="1556678624" sldId="971"/>
            <ac:cxnSpMk id="175" creationId="{3560BDA6-B7D9-1C7D-FD94-7565526AD620}"/>
          </ac:cxnSpMkLst>
        </pc:cxnChg>
        <pc:cxnChg chg="mod">
          <ac:chgData name="Phillip Kaufman" userId="c001b2a046940d7c" providerId="LiveId" clId="{5CB25B10-5B1C-4017-B167-ED3104435743}" dt="2024-05-30T06:32:18.482" v="9728"/>
          <ac:cxnSpMkLst>
            <pc:docMk/>
            <pc:sldMk cId="1556678624" sldId="971"/>
            <ac:cxnSpMk id="176" creationId="{CE5756BE-1685-7BA7-74E4-0B49A05B00A0}"/>
          </ac:cxnSpMkLst>
        </pc:cxnChg>
        <pc:cxnChg chg="mod">
          <ac:chgData name="Phillip Kaufman" userId="c001b2a046940d7c" providerId="LiveId" clId="{5CB25B10-5B1C-4017-B167-ED3104435743}" dt="2024-05-30T06:32:18.482" v="9728"/>
          <ac:cxnSpMkLst>
            <pc:docMk/>
            <pc:sldMk cId="1556678624" sldId="971"/>
            <ac:cxnSpMk id="177" creationId="{53D73A3C-AE6A-3EC1-CC9C-8F3BDAF68895}"/>
          </ac:cxnSpMkLst>
        </pc:cxnChg>
        <pc:cxnChg chg="mod">
          <ac:chgData name="Phillip Kaufman" userId="c001b2a046940d7c" providerId="LiveId" clId="{5CB25B10-5B1C-4017-B167-ED3104435743}" dt="2024-05-30T06:32:18.482" v="9728"/>
          <ac:cxnSpMkLst>
            <pc:docMk/>
            <pc:sldMk cId="1556678624" sldId="971"/>
            <ac:cxnSpMk id="178" creationId="{4DFD2A94-945C-56F2-42C5-DA36C5995B8D}"/>
          </ac:cxnSpMkLst>
        </pc:cxnChg>
        <pc:cxnChg chg="mod">
          <ac:chgData name="Phillip Kaufman" userId="c001b2a046940d7c" providerId="LiveId" clId="{5CB25B10-5B1C-4017-B167-ED3104435743}" dt="2024-05-30T06:32:18.482" v="9728"/>
          <ac:cxnSpMkLst>
            <pc:docMk/>
            <pc:sldMk cId="1556678624" sldId="971"/>
            <ac:cxnSpMk id="179" creationId="{8870C509-6EEF-8176-F604-BD321EFBBD34}"/>
          </ac:cxnSpMkLst>
        </pc:cxnChg>
        <pc:cxnChg chg="mod">
          <ac:chgData name="Phillip Kaufman" userId="c001b2a046940d7c" providerId="LiveId" clId="{5CB25B10-5B1C-4017-B167-ED3104435743}" dt="2024-05-30T06:32:18.482" v="9728"/>
          <ac:cxnSpMkLst>
            <pc:docMk/>
            <pc:sldMk cId="1556678624" sldId="971"/>
            <ac:cxnSpMk id="180" creationId="{91EA4F6D-F90C-19E6-2F89-293539ACACA8}"/>
          </ac:cxnSpMkLst>
        </pc:cxnChg>
        <pc:cxnChg chg="mod">
          <ac:chgData name="Phillip Kaufman" userId="c001b2a046940d7c" providerId="LiveId" clId="{5CB25B10-5B1C-4017-B167-ED3104435743}" dt="2024-05-30T06:32:18.482" v="9728"/>
          <ac:cxnSpMkLst>
            <pc:docMk/>
            <pc:sldMk cId="1556678624" sldId="971"/>
            <ac:cxnSpMk id="181" creationId="{94FACC59-92E4-3BC3-0F7E-C9380319F7DD}"/>
          </ac:cxnSpMkLst>
        </pc:cxnChg>
        <pc:cxnChg chg="mod">
          <ac:chgData name="Phillip Kaufman" userId="c001b2a046940d7c" providerId="LiveId" clId="{5CB25B10-5B1C-4017-B167-ED3104435743}" dt="2024-05-30T06:32:18.482" v="9728"/>
          <ac:cxnSpMkLst>
            <pc:docMk/>
            <pc:sldMk cId="1556678624" sldId="971"/>
            <ac:cxnSpMk id="182" creationId="{FFE83AE9-4DDB-F024-F727-DAA425D6A83A}"/>
          </ac:cxnSpMkLst>
        </pc:cxnChg>
        <pc:cxnChg chg="mod">
          <ac:chgData name="Phillip Kaufman" userId="c001b2a046940d7c" providerId="LiveId" clId="{5CB25B10-5B1C-4017-B167-ED3104435743}" dt="2024-05-30T06:32:18.482" v="9728"/>
          <ac:cxnSpMkLst>
            <pc:docMk/>
            <pc:sldMk cId="1556678624" sldId="971"/>
            <ac:cxnSpMk id="183" creationId="{7DDB34CB-11D2-4B43-21A7-9D60F76752CD}"/>
          </ac:cxnSpMkLst>
        </pc:cxnChg>
        <pc:cxnChg chg="mod">
          <ac:chgData name="Phillip Kaufman" userId="c001b2a046940d7c" providerId="LiveId" clId="{5CB25B10-5B1C-4017-B167-ED3104435743}" dt="2024-05-30T06:32:18.482" v="9728"/>
          <ac:cxnSpMkLst>
            <pc:docMk/>
            <pc:sldMk cId="1556678624" sldId="971"/>
            <ac:cxnSpMk id="184" creationId="{487D5640-D0B2-9499-1D5F-482602516607}"/>
          </ac:cxnSpMkLst>
        </pc:cxnChg>
        <pc:cxnChg chg="mod">
          <ac:chgData name="Phillip Kaufman" userId="c001b2a046940d7c" providerId="LiveId" clId="{5CB25B10-5B1C-4017-B167-ED3104435743}" dt="2024-05-30T06:32:18.482" v="9728"/>
          <ac:cxnSpMkLst>
            <pc:docMk/>
            <pc:sldMk cId="1556678624" sldId="971"/>
            <ac:cxnSpMk id="185" creationId="{42221149-4DA2-677D-61F8-DF40851348E0}"/>
          </ac:cxnSpMkLst>
        </pc:cxnChg>
        <pc:cxnChg chg="mod">
          <ac:chgData name="Phillip Kaufman" userId="c001b2a046940d7c" providerId="LiveId" clId="{5CB25B10-5B1C-4017-B167-ED3104435743}" dt="2024-05-30T06:32:18.482" v="9728"/>
          <ac:cxnSpMkLst>
            <pc:docMk/>
            <pc:sldMk cId="1556678624" sldId="971"/>
            <ac:cxnSpMk id="186" creationId="{966113B5-87BD-A9AC-8AA2-B05DFC3386E0}"/>
          </ac:cxnSpMkLst>
        </pc:cxnChg>
        <pc:cxnChg chg="mod">
          <ac:chgData name="Phillip Kaufman" userId="c001b2a046940d7c" providerId="LiveId" clId="{5CB25B10-5B1C-4017-B167-ED3104435743}" dt="2024-05-30T06:32:18.482" v="9728"/>
          <ac:cxnSpMkLst>
            <pc:docMk/>
            <pc:sldMk cId="1556678624" sldId="971"/>
            <ac:cxnSpMk id="187" creationId="{698059CD-6FF6-A24C-D6E7-545764A57A18}"/>
          </ac:cxnSpMkLst>
        </pc:cxnChg>
        <pc:cxnChg chg="mod">
          <ac:chgData name="Phillip Kaufman" userId="c001b2a046940d7c" providerId="LiveId" clId="{5CB25B10-5B1C-4017-B167-ED3104435743}" dt="2024-05-30T06:32:18.482" v="9728"/>
          <ac:cxnSpMkLst>
            <pc:docMk/>
            <pc:sldMk cId="1556678624" sldId="971"/>
            <ac:cxnSpMk id="188" creationId="{40FDA405-3B1F-7D68-89AA-AAF10202B8A9}"/>
          </ac:cxnSpMkLst>
        </pc:cxnChg>
        <pc:cxnChg chg="mod">
          <ac:chgData name="Phillip Kaufman" userId="c001b2a046940d7c" providerId="LiveId" clId="{5CB25B10-5B1C-4017-B167-ED3104435743}" dt="2024-06-02T23:43:45.935" v="12441"/>
          <ac:cxnSpMkLst>
            <pc:docMk/>
            <pc:sldMk cId="1556678624" sldId="971"/>
            <ac:cxnSpMk id="192" creationId="{4CEA1CD8-2672-FD41-25E3-6C5256098169}"/>
          </ac:cxnSpMkLst>
        </pc:cxnChg>
        <pc:cxnChg chg="mod">
          <ac:chgData name="Phillip Kaufman" userId="c001b2a046940d7c" providerId="LiveId" clId="{5CB25B10-5B1C-4017-B167-ED3104435743}" dt="2024-06-02T23:43:45.935" v="12441"/>
          <ac:cxnSpMkLst>
            <pc:docMk/>
            <pc:sldMk cId="1556678624" sldId="971"/>
            <ac:cxnSpMk id="193" creationId="{E7754850-06A3-8818-EA26-D24584524D39}"/>
          </ac:cxnSpMkLst>
        </pc:cxnChg>
        <pc:cxnChg chg="mod">
          <ac:chgData name="Phillip Kaufman" userId="c001b2a046940d7c" providerId="LiveId" clId="{5CB25B10-5B1C-4017-B167-ED3104435743}" dt="2024-06-02T23:43:45.935" v="12441"/>
          <ac:cxnSpMkLst>
            <pc:docMk/>
            <pc:sldMk cId="1556678624" sldId="971"/>
            <ac:cxnSpMk id="194" creationId="{F869738B-39B6-FC07-6FFF-A5F5584A27F9}"/>
          </ac:cxnSpMkLst>
        </pc:cxnChg>
        <pc:cxnChg chg="mod">
          <ac:chgData name="Phillip Kaufman" userId="c001b2a046940d7c" providerId="LiveId" clId="{5CB25B10-5B1C-4017-B167-ED3104435743}" dt="2024-06-02T23:43:45.935" v="12441"/>
          <ac:cxnSpMkLst>
            <pc:docMk/>
            <pc:sldMk cId="1556678624" sldId="971"/>
            <ac:cxnSpMk id="195" creationId="{AC112099-54F2-B5BD-B4FE-438AEDD182DC}"/>
          </ac:cxnSpMkLst>
        </pc:cxnChg>
        <pc:cxnChg chg="mod">
          <ac:chgData name="Phillip Kaufman" userId="c001b2a046940d7c" providerId="LiveId" clId="{5CB25B10-5B1C-4017-B167-ED3104435743}" dt="2024-06-02T23:43:45.935" v="12441"/>
          <ac:cxnSpMkLst>
            <pc:docMk/>
            <pc:sldMk cId="1556678624" sldId="971"/>
            <ac:cxnSpMk id="196" creationId="{EA9E19F3-FCA2-6A99-3960-AE960D05E3C8}"/>
          </ac:cxnSpMkLst>
        </pc:cxnChg>
        <pc:cxnChg chg="mod">
          <ac:chgData name="Phillip Kaufman" userId="c001b2a046940d7c" providerId="LiveId" clId="{5CB25B10-5B1C-4017-B167-ED3104435743}" dt="2024-06-02T23:43:45.935" v="12441"/>
          <ac:cxnSpMkLst>
            <pc:docMk/>
            <pc:sldMk cId="1556678624" sldId="971"/>
            <ac:cxnSpMk id="197" creationId="{1859D6D8-99DD-A0B0-59DE-1D8723D87263}"/>
          </ac:cxnSpMkLst>
        </pc:cxnChg>
        <pc:cxnChg chg="mod">
          <ac:chgData name="Phillip Kaufman" userId="c001b2a046940d7c" providerId="LiveId" clId="{5CB25B10-5B1C-4017-B167-ED3104435743}" dt="2024-05-30T06:32:18.482" v="9728"/>
          <ac:cxnSpMkLst>
            <pc:docMk/>
            <pc:sldMk cId="1556678624" sldId="971"/>
            <ac:cxnSpMk id="198" creationId="{1CFE26AE-A671-68D2-3D13-A0916F1540D9}"/>
          </ac:cxnSpMkLst>
        </pc:cxnChg>
        <pc:cxnChg chg="mod">
          <ac:chgData name="Phillip Kaufman" userId="c001b2a046940d7c" providerId="LiveId" clId="{5CB25B10-5B1C-4017-B167-ED3104435743}" dt="2024-06-02T23:43:45.935" v="12441"/>
          <ac:cxnSpMkLst>
            <pc:docMk/>
            <pc:sldMk cId="1556678624" sldId="971"/>
            <ac:cxnSpMk id="198" creationId="{D925EE2F-B038-BD2D-710C-3FE3ABEF2FFE}"/>
          </ac:cxnSpMkLst>
        </pc:cxnChg>
        <pc:cxnChg chg="mod">
          <ac:chgData name="Phillip Kaufman" userId="c001b2a046940d7c" providerId="LiveId" clId="{5CB25B10-5B1C-4017-B167-ED3104435743}" dt="2024-06-02T23:43:45.935" v="12441"/>
          <ac:cxnSpMkLst>
            <pc:docMk/>
            <pc:sldMk cId="1556678624" sldId="971"/>
            <ac:cxnSpMk id="199" creationId="{193C1D93-2852-73B1-CB8C-FC510B4706E0}"/>
          </ac:cxnSpMkLst>
        </pc:cxnChg>
        <pc:cxnChg chg="mod">
          <ac:chgData name="Phillip Kaufman" userId="c001b2a046940d7c" providerId="LiveId" clId="{5CB25B10-5B1C-4017-B167-ED3104435743}" dt="2024-05-30T06:32:18.482" v="9728"/>
          <ac:cxnSpMkLst>
            <pc:docMk/>
            <pc:sldMk cId="1556678624" sldId="971"/>
            <ac:cxnSpMk id="199" creationId="{B17C5791-A598-CAF9-E204-384238AF2426}"/>
          </ac:cxnSpMkLst>
        </pc:cxnChg>
        <pc:cxnChg chg="mod">
          <ac:chgData name="Phillip Kaufman" userId="c001b2a046940d7c" providerId="LiveId" clId="{5CB25B10-5B1C-4017-B167-ED3104435743}" dt="2024-06-02T23:43:45.935" v="12441"/>
          <ac:cxnSpMkLst>
            <pc:docMk/>
            <pc:sldMk cId="1556678624" sldId="971"/>
            <ac:cxnSpMk id="200" creationId="{0DD4B582-701A-83DE-7D80-A592724DDB9B}"/>
          </ac:cxnSpMkLst>
        </pc:cxnChg>
        <pc:cxnChg chg="mod">
          <ac:chgData name="Phillip Kaufman" userId="c001b2a046940d7c" providerId="LiveId" clId="{5CB25B10-5B1C-4017-B167-ED3104435743}" dt="2024-06-02T23:43:45.935" v="12441"/>
          <ac:cxnSpMkLst>
            <pc:docMk/>
            <pc:sldMk cId="1556678624" sldId="971"/>
            <ac:cxnSpMk id="201" creationId="{8C54B0D9-89F3-6B8E-E530-EB8EA0B8E999}"/>
          </ac:cxnSpMkLst>
        </pc:cxnChg>
        <pc:cxnChg chg="mod">
          <ac:chgData name="Phillip Kaufman" userId="c001b2a046940d7c" providerId="LiveId" clId="{5CB25B10-5B1C-4017-B167-ED3104435743}" dt="2024-05-30T06:32:42.565" v="9737"/>
          <ac:cxnSpMkLst>
            <pc:docMk/>
            <pc:sldMk cId="1556678624" sldId="971"/>
            <ac:cxnSpMk id="205" creationId="{4D299332-D35F-AF61-4A93-420FE51F0AA5}"/>
          </ac:cxnSpMkLst>
        </pc:cxnChg>
        <pc:cxnChg chg="mod">
          <ac:chgData name="Phillip Kaufman" userId="c001b2a046940d7c" providerId="LiveId" clId="{5CB25B10-5B1C-4017-B167-ED3104435743}" dt="2024-05-30T06:32:42.565" v="9737"/>
          <ac:cxnSpMkLst>
            <pc:docMk/>
            <pc:sldMk cId="1556678624" sldId="971"/>
            <ac:cxnSpMk id="206" creationId="{66672AD9-1DEB-1009-0498-D2F69BBB867B}"/>
          </ac:cxnSpMkLst>
        </pc:cxnChg>
        <pc:cxnChg chg="mod">
          <ac:chgData name="Phillip Kaufman" userId="c001b2a046940d7c" providerId="LiveId" clId="{5CB25B10-5B1C-4017-B167-ED3104435743}" dt="2024-05-30T06:32:42.565" v="9737"/>
          <ac:cxnSpMkLst>
            <pc:docMk/>
            <pc:sldMk cId="1556678624" sldId="971"/>
            <ac:cxnSpMk id="207" creationId="{C29F2293-2DF8-A57A-1C32-AAE61B71FF8D}"/>
          </ac:cxnSpMkLst>
        </pc:cxnChg>
        <pc:cxnChg chg="mod">
          <ac:chgData name="Phillip Kaufman" userId="c001b2a046940d7c" providerId="LiveId" clId="{5CB25B10-5B1C-4017-B167-ED3104435743}" dt="2024-05-30T06:32:42.565" v="9737"/>
          <ac:cxnSpMkLst>
            <pc:docMk/>
            <pc:sldMk cId="1556678624" sldId="971"/>
            <ac:cxnSpMk id="208" creationId="{ED34451E-1E39-8E5B-0550-ACDB30F3EDC9}"/>
          </ac:cxnSpMkLst>
        </pc:cxnChg>
        <pc:cxnChg chg="mod">
          <ac:chgData name="Phillip Kaufman" userId="c001b2a046940d7c" providerId="LiveId" clId="{5CB25B10-5B1C-4017-B167-ED3104435743}" dt="2024-05-30T06:32:42.565" v="9737"/>
          <ac:cxnSpMkLst>
            <pc:docMk/>
            <pc:sldMk cId="1556678624" sldId="971"/>
            <ac:cxnSpMk id="209" creationId="{059913E0-E596-5BBF-E107-A07E001BAE6E}"/>
          </ac:cxnSpMkLst>
        </pc:cxnChg>
        <pc:cxnChg chg="mod">
          <ac:chgData name="Phillip Kaufman" userId="c001b2a046940d7c" providerId="LiveId" clId="{5CB25B10-5B1C-4017-B167-ED3104435743}" dt="2024-05-30T06:32:42.565" v="9737"/>
          <ac:cxnSpMkLst>
            <pc:docMk/>
            <pc:sldMk cId="1556678624" sldId="971"/>
            <ac:cxnSpMk id="210" creationId="{8CD603A8-B067-6E4F-2045-F04860969393}"/>
          </ac:cxnSpMkLst>
        </pc:cxnChg>
        <pc:cxnChg chg="mod">
          <ac:chgData name="Phillip Kaufman" userId="c001b2a046940d7c" providerId="LiveId" clId="{5CB25B10-5B1C-4017-B167-ED3104435743}" dt="2024-06-02T23:43:45.935" v="12441"/>
          <ac:cxnSpMkLst>
            <pc:docMk/>
            <pc:sldMk cId="1556678624" sldId="971"/>
            <ac:cxnSpMk id="211" creationId="{641B26A8-7A08-28F9-4435-E11E90DE4CE6}"/>
          </ac:cxnSpMkLst>
        </pc:cxnChg>
        <pc:cxnChg chg="mod">
          <ac:chgData name="Phillip Kaufman" userId="c001b2a046940d7c" providerId="LiveId" clId="{5CB25B10-5B1C-4017-B167-ED3104435743}" dt="2024-05-30T06:32:42.565" v="9737"/>
          <ac:cxnSpMkLst>
            <pc:docMk/>
            <pc:sldMk cId="1556678624" sldId="971"/>
            <ac:cxnSpMk id="211" creationId="{903B3311-0281-FF23-BEE2-CCE1D9955DEB}"/>
          </ac:cxnSpMkLst>
        </pc:cxnChg>
        <pc:cxnChg chg="mod">
          <ac:chgData name="Phillip Kaufman" userId="c001b2a046940d7c" providerId="LiveId" clId="{5CB25B10-5B1C-4017-B167-ED3104435743}" dt="2024-05-30T06:32:42.565" v="9737"/>
          <ac:cxnSpMkLst>
            <pc:docMk/>
            <pc:sldMk cId="1556678624" sldId="971"/>
            <ac:cxnSpMk id="212" creationId="{1EE4BE53-C4DE-7D2E-D71A-4E6C210C4FF6}"/>
          </ac:cxnSpMkLst>
        </pc:cxnChg>
        <pc:cxnChg chg="mod">
          <ac:chgData name="Phillip Kaufman" userId="c001b2a046940d7c" providerId="LiveId" clId="{5CB25B10-5B1C-4017-B167-ED3104435743}" dt="2024-06-02T23:43:45.935" v="12441"/>
          <ac:cxnSpMkLst>
            <pc:docMk/>
            <pc:sldMk cId="1556678624" sldId="971"/>
            <ac:cxnSpMk id="212" creationId="{8F402ED6-EA25-FD30-173B-B9D1F3C3ADAE}"/>
          </ac:cxnSpMkLst>
        </pc:cxnChg>
        <pc:cxnChg chg="mod">
          <ac:chgData name="Phillip Kaufman" userId="c001b2a046940d7c" providerId="LiveId" clId="{5CB25B10-5B1C-4017-B167-ED3104435743}" dt="2024-05-30T06:32:42.565" v="9737"/>
          <ac:cxnSpMkLst>
            <pc:docMk/>
            <pc:sldMk cId="1556678624" sldId="971"/>
            <ac:cxnSpMk id="213" creationId="{0C472327-807C-21A0-3512-4F97F987596F}"/>
          </ac:cxnSpMkLst>
        </pc:cxnChg>
        <pc:cxnChg chg="mod">
          <ac:chgData name="Phillip Kaufman" userId="c001b2a046940d7c" providerId="LiveId" clId="{5CB25B10-5B1C-4017-B167-ED3104435743}" dt="2024-05-30T06:32:42.565" v="9737"/>
          <ac:cxnSpMkLst>
            <pc:docMk/>
            <pc:sldMk cId="1556678624" sldId="971"/>
            <ac:cxnSpMk id="214" creationId="{2009096F-B50E-4375-E53C-0AEDCD9E9224}"/>
          </ac:cxnSpMkLst>
        </pc:cxnChg>
        <pc:cxnChg chg="mod">
          <ac:chgData name="Phillip Kaufman" userId="c001b2a046940d7c" providerId="LiveId" clId="{5CB25B10-5B1C-4017-B167-ED3104435743}" dt="2024-05-30T06:32:42.565" v="9737"/>
          <ac:cxnSpMkLst>
            <pc:docMk/>
            <pc:sldMk cId="1556678624" sldId="971"/>
            <ac:cxnSpMk id="215" creationId="{7EE70588-5AF5-981B-65BE-0744C06BD00B}"/>
          </ac:cxnSpMkLst>
        </pc:cxnChg>
        <pc:cxnChg chg="mod">
          <ac:chgData name="Phillip Kaufman" userId="c001b2a046940d7c" providerId="LiveId" clId="{5CB25B10-5B1C-4017-B167-ED3104435743}" dt="2024-05-30T06:32:42.565" v="9737"/>
          <ac:cxnSpMkLst>
            <pc:docMk/>
            <pc:sldMk cId="1556678624" sldId="971"/>
            <ac:cxnSpMk id="216" creationId="{E429E310-30CD-A535-085C-A4AA08F49914}"/>
          </ac:cxnSpMkLst>
        </pc:cxnChg>
        <pc:cxnChg chg="mod">
          <ac:chgData name="Phillip Kaufman" userId="c001b2a046940d7c" providerId="LiveId" clId="{5CB25B10-5B1C-4017-B167-ED3104435743}" dt="2024-06-04T02:37:46.135" v="13555"/>
          <ac:cxnSpMkLst>
            <pc:docMk/>
            <pc:sldMk cId="1556678624" sldId="971"/>
            <ac:cxnSpMk id="217" creationId="{6D04CF16-A4F2-3903-F0EF-7A5CDCC62CC4}"/>
          </ac:cxnSpMkLst>
        </pc:cxnChg>
        <pc:cxnChg chg="mod">
          <ac:chgData name="Phillip Kaufman" userId="c001b2a046940d7c" providerId="LiveId" clId="{5CB25B10-5B1C-4017-B167-ED3104435743}" dt="2024-05-30T06:32:42.565" v="9737"/>
          <ac:cxnSpMkLst>
            <pc:docMk/>
            <pc:sldMk cId="1556678624" sldId="971"/>
            <ac:cxnSpMk id="217" creationId="{E0C9CF64-F0F1-A235-56F0-C3340BA2457F}"/>
          </ac:cxnSpMkLst>
        </pc:cxnChg>
        <pc:cxnChg chg="mod">
          <ac:chgData name="Phillip Kaufman" userId="c001b2a046940d7c" providerId="LiveId" clId="{5CB25B10-5B1C-4017-B167-ED3104435743}" dt="2024-06-04T02:37:46.135" v="13555"/>
          <ac:cxnSpMkLst>
            <pc:docMk/>
            <pc:sldMk cId="1556678624" sldId="971"/>
            <ac:cxnSpMk id="218" creationId="{9139C3C3-2C35-5EA1-2735-1CD41F9DE538}"/>
          </ac:cxnSpMkLst>
        </pc:cxnChg>
        <pc:cxnChg chg="mod">
          <ac:chgData name="Phillip Kaufman" userId="c001b2a046940d7c" providerId="LiveId" clId="{5CB25B10-5B1C-4017-B167-ED3104435743}" dt="2024-05-30T06:32:42.565" v="9737"/>
          <ac:cxnSpMkLst>
            <pc:docMk/>
            <pc:sldMk cId="1556678624" sldId="971"/>
            <ac:cxnSpMk id="218" creationId="{FE22C83F-C6DB-F6F7-995D-A2AD2DF4E4E7}"/>
          </ac:cxnSpMkLst>
        </pc:cxnChg>
        <pc:cxnChg chg="mod">
          <ac:chgData name="Phillip Kaufman" userId="c001b2a046940d7c" providerId="LiveId" clId="{5CB25B10-5B1C-4017-B167-ED3104435743}" dt="2024-05-30T06:32:42.565" v="9737"/>
          <ac:cxnSpMkLst>
            <pc:docMk/>
            <pc:sldMk cId="1556678624" sldId="971"/>
            <ac:cxnSpMk id="219" creationId="{60047C55-C565-8B8F-0E5A-931AF74E5E2D}"/>
          </ac:cxnSpMkLst>
        </pc:cxnChg>
        <pc:cxnChg chg="mod">
          <ac:chgData name="Phillip Kaufman" userId="c001b2a046940d7c" providerId="LiveId" clId="{5CB25B10-5B1C-4017-B167-ED3104435743}" dt="2024-06-04T02:37:46.135" v="13555"/>
          <ac:cxnSpMkLst>
            <pc:docMk/>
            <pc:sldMk cId="1556678624" sldId="971"/>
            <ac:cxnSpMk id="219" creationId="{7FD289FF-38DA-90B3-D34E-CD8BBF40656B}"/>
          </ac:cxnSpMkLst>
        </pc:cxnChg>
        <pc:cxnChg chg="mod">
          <ac:chgData name="Phillip Kaufman" userId="c001b2a046940d7c" providerId="LiveId" clId="{5CB25B10-5B1C-4017-B167-ED3104435743}" dt="2024-06-04T02:37:46.135" v="13555"/>
          <ac:cxnSpMkLst>
            <pc:docMk/>
            <pc:sldMk cId="1556678624" sldId="971"/>
            <ac:cxnSpMk id="220" creationId="{37CF186D-A7FF-E515-F492-C093FEE03197}"/>
          </ac:cxnSpMkLst>
        </pc:cxnChg>
        <pc:cxnChg chg="mod">
          <ac:chgData name="Phillip Kaufman" userId="c001b2a046940d7c" providerId="LiveId" clId="{5CB25B10-5B1C-4017-B167-ED3104435743}" dt="2024-05-30T06:32:42.565" v="9737"/>
          <ac:cxnSpMkLst>
            <pc:docMk/>
            <pc:sldMk cId="1556678624" sldId="971"/>
            <ac:cxnSpMk id="220" creationId="{E862A937-09B5-0D7E-166B-BA2CC4D286E9}"/>
          </ac:cxnSpMkLst>
        </pc:cxnChg>
        <pc:cxnChg chg="mod">
          <ac:chgData name="Phillip Kaufman" userId="c001b2a046940d7c" providerId="LiveId" clId="{5CB25B10-5B1C-4017-B167-ED3104435743}" dt="2024-05-30T06:32:42.565" v="9737"/>
          <ac:cxnSpMkLst>
            <pc:docMk/>
            <pc:sldMk cId="1556678624" sldId="971"/>
            <ac:cxnSpMk id="221" creationId="{7E3A387F-1CFB-2023-A2D6-CD0A3B0D71F3}"/>
          </ac:cxnSpMkLst>
        </pc:cxnChg>
        <pc:cxnChg chg="mod">
          <ac:chgData name="Phillip Kaufman" userId="c001b2a046940d7c" providerId="LiveId" clId="{5CB25B10-5B1C-4017-B167-ED3104435743}" dt="2024-06-04T02:37:46.135" v="13555"/>
          <ac:cxnSpMkLst>
            <pc:docMk/>
            <pc:sldMk cId="1556678624" sldId="971"/>
            <ac:cxnSpMk id="221" creationId="{B971EB9F-638F-3954-8D6B-975464969B2C}"/>
          </ac:cxnSpMkLst>
        </pc:cxnChg>
        <pc:cxnChg chg="mod">
          <ac:chgData name="Phillip Kaufman" userId="c001b2a046940d7c" providerId="LiveId" clId="{5CB25B10-5B1C-4017-B167-ED3104435743}" dt="2024-05-30T06:32:42.565" v="9737"/>
          <ac:cxnSpMkLst>
            <pc:docMk/>
            <pc:sldMk cId="1556678624" sldId="971"/>
            <ac:cxnSpMk id="222" creationId="{25E3BDFC-AA1F-F0F5-FE74-36924CB51345}"/>
          </ac:cxnSpMkLst>
        </pc:cxnChg>
        <pc:cxnChg chg="mod">
          <ac:chgData name="Phillip Kaufman" userId="c001b2a046940d7c" providerId="LiveId" clId="{5CB25B10-5B1C-4017-B167-ED3104435743}" dt="2024-06-04T02:37:46.135" v="13555"/>
          <ac:cxnSpMkLst>
            <pc:docMk/>
            <pc:sldMk cId="1556678624" sldId="971"/>
            <ac:cxnSpMk id="222" creationId="{DB74DC3F-0871-7433-437B-1C4D066C68AB}"/>
          </ac:cxnSpMkLst>
        </pc:cxnChg>
        <pc:cxnChg chg="mod">
          <ac:chgData name="Phillip Kaufman" userId="c001b2a046940d7c" providerId="LiveId" clId="{5CB25B10-5B1C-4017-B167-ED3104435743}" dt="2024-05-30T06:32:42.565" v="9737"/>
          <ac:cxnSpMkLst>
            <pc:docMk/>
            <pc:sldMk cId="1556678624" sldId="971"/>
            <ac:cxnSpMk id="223" creationId="{60BA5752-90B7-835C-1A7B-6A851F7C0460}"/>
          </ac:cxnSpMkLst>
        </pc:cxnChg>
        <pc:cxnChg chg="mod">
          <ac:chgData name="Phillip Kaufman" userId="c001b2a046940d7c" providerId="LiveId" clId="{5CB25B10-5B1C-4017-B167-ED3104435743}" dt="2024-06-04T02:37:46.135" v="13555"/>
          <ac:cxnSpMkLst>
            <pc:docMk/>
            <pc:sldMk cId="1556678624" sldId="971"/>
            <ac:cxnSpMk id="223" creationId="{CFDD6C69-265D-A37C-201F-7BFF4A1A5001}"/>
          </ac:cxnSpMkLst>
        </pc:cxnChg>
        <pc:cxnChg chg="mod">
          <ac:chgData name="Phillip Kaufman" userId="c001b2a046940d7c" providerId="LiveId" clId="{5CB25B10-5B1C-4017-B167-ED3104435743}" dt="2024-05-30T06:32:42.565" v="9737"/>
          <ac:cxnSpMkLst>
            <pc:docMk/>
            <pc:sldMk cId="1556678624" sldId="971"/>
            <ac:cxnSpMk id="224" creationId="{A091D2DB-8225-B95A-21EA-05786F4075A4}"/>
          </ac:cxnSpMkLst>
        </pc:cxnChg>
        <pc:cxnChg chg="mod">
          <ac:chgData name="Phillip Kaufman" userId="c001b2a046940d7c" providerId="LiveId" clId="{5CB25B10-5B1C-4017-B167-ED3104435743}" dt="2024-06-04T02:37:46.135" v="13555"/>
          <ac:cxnSpMkLst>
            <pc:docMk/>
            <pc:sldMk cId="1556678624" sldId="971"/>
            <ac:cxnSpMk id="224" creationId="{BDE0986E-B558-12AC-A037-FBC121B7C315}"/>
          </ac:cxnSpMkLst>
        </pc:cxnChg>
        <pc:cxnChg chg="mod">
          <ac:chgData name="Phillip Kaufman" userId="c001b2a046940d7c" providerId="LiveId" clId="{5CB25B10-5B1C-4017-B167-ED3104435743}" dt="2024-06-04T02:37:46.135" v="13555"/>
          <ac:cxnSpMkLst>
            <pc:docMk/>
            <pc:sldMk cId="1556678624" sldId="971"/>
            <ac:cxnSpMk id="225" creationId="{03D7A3BB-141B-7F98-07C4-B95507970B07}"/>
          </ac:cxnSpMkLst>
        </pc:cxnChg>
        <pc:cxnChg chg="mod">
          <ac:chgData name="Phillip Kaufman" userId="c001b2a046940d7c" providerId="LiveId" clId="{5CB25B10-5B1C-4017-B167-ED3104435743}" dt="2024-05-30T06:32:42.565" v="9737"/>
          <ac:cxnSpMkLst>
            <pc:docMk/>
            <pc:sldMk cId="1556678624" sldId="971"/>
            <ac:cxnSpMk id="225" creationId="{2C44BA8E-C1C6-7FCD-2D6B-9213122B3709}"/>
          </ac:cxnSpMkLst>
        </pc:cxnChg>
        <pc:cxnChg chg="mod">
          <ac:chgData name="Phillip Kaufman" userId="c001b2a046940d7c" providerId="LiveId" clId="{5CB25B10-5B1C-4017-B167-ED3104435743}" dt="2024-05-30T06:32:42.565" v="9737"/>
          <ac:cxnSpMkLst>
            <pc:docMk/>
            <pc:sldMk cId="1556678624" sldId="971"/>
            <ac:cxnSpMk id="226" creationId="{A881040C-9AF4-AE15-3289-55F0410F98D9}"/>
          </ac:cxnSpMkLst>
        </pc:cxnChg>
        <pc:cxnChg chg="mod">
          <ac:chgData name="Phillip Kaufman" userId="c001b2a046940d7c" providerId="LiveId" clId="{5CB25B10-5B1C-4017-B167-ED3104435743}" dt="2024-06-04T02:37:46.135" v="13555"/>
          <ac:cxnSpMkLst>
            <pc:docMk/>
            <pc:sldMk cId="1556678624" sldId="971"/>
            <ac:cxnSpMk id="226" creationId="{AA42A8EA-4FB2-7A9A-A5D1-DA8BBA950CBD}"/>
          </ac:cxnSpMkLst>
        </pc:cxnChg>
        <pc:cxnChg chg="mod">
          <ac:chgData name="Phillip Kaufman" userId="c001b2a046940d7c" providerId="LiveId" clId="{5CB25B10-5B1C-4017-B167-ED3104435743}" dt="2024-05-30T06:32:42.565" v="9737"/>
          <ac:cxnSpMkLst>
            <pc:docMk/>
            <pc:sldMk cId="1556678624" sldId="971"/>
            <ac:cxnSpMk id="227" creationId="{C0B3D126-E7DF-2135-B36F-CF300B85E912}"/>
          </ac:cxnSpMkLst>
        </pc:cxnChg>
        <pc:cxnChg chg="mod">
          <ac:chgData name="Phillip Kaufman" userId="c001b2a046940d7c" providerId="LiveId" clId="{5CB25B10-5B1C-4017-B167-ED3104435743}" dt="2024-06-04T02:37:46.135" v="13555"/>
          <ac:cxnSpMkLst>
            <pc:docMk/>
            <pc:sldMk cId="1556678624" sldId="971"/>
            <ac:cxnSpMk id="227" creationId="{DC7C365C-078C-9D2A-E99C-48AAD8CC577C}"/>
          </ac:cxnSpMkLst>
        </pc:cxnChg>
        <pc:cxnChg chg="mod">
          <ac:chgData name="Phillip Kaufman" userId="c001b2a046940d7c" providerId="LiveId" clId="{5CB25B10-5B1C-4017-B167-ED3104435743}" dt="2024-05-30T06:32:42.565" v="9737"/>
          <ac:cxnSpMkLst>
            <pc:docMk/>
            <pc:sldMk cId="1556678624" sldId="971"/>
            <ac:cxnSpMk id="228" creationId="{6636EC59-26FB-B909-A7E5-81DC681D6590}"/>
          </ac:cxnSpMkLst>
        </pc:cxnChg>
        <pc:cxnChg chg="mod">
          <ac:chgData name="Phillip Kaufman" userId="c001b2a046940d7c" providerId="LiveId" clId="{5CB25B10-5B1C-4017-B167-ED3104435743}" dt="2024-06-04T02:37:46.135" v="13555"/>
          <ac:cxnSpMkLst>
            <pc:docMk/>
            <pc:sldMk cId="1556678624" sldId="971"/>
            <ac:cxnSpMk id="228" creationId="{D02FB670-D22F-F1B3-F467-91E16A15AE48}"/>
          </ac:cxnSpMkLst>
        </pc:cxnChg>
        <pc:cxnChg chg="mod">
          <ac:chgData name="Phillip Kaufman" userId="c001b2a046940d7c" providerId="LiveId" clId="{5CB25B10-5B1C-4017-B167-ED3104435743}" dt="2024-05-30T06:32:42.565" v="9737"/>
          <ac:cxnSpMkLst>
            <pc:docMk/>
            <pc:sldMk cId="1556678624" sldId="971"/>
            <ac:cxnSpMk id="229" creationId="{800FEE57-5CF8-7B2C-EAD5-605992E1601A}"/>
          </ac:cxnSpMkLst>
        </pc:cxnChg>
        <pc:cxnChg chg="mod">
          <ac:chgData name="Phillip Kaufman" userId="c001b2a046940d7c" providerId="LiveId" clId="{5CB25B10-5B1C-4017-B167-ED3104435743}" dt="2024-06-04T02:37:46.135" v="13555"/>
          <ac:cxnSpMkLst>
            <pc:docMk/>
            <pc:sldMk cId="1556678624" sldId="971"/>
            <ac:cxnSpMk id="229" creationId="{B0E21A33-4512-699C-7F8F-A799B16CCF3A}"/>
          </ac:cxnSpMkLst>
        </pc:cxnChg>
        <pc:cxnChg chg="mod">
          <ac:chgData name="Phillip Kaufman" userId="c001b2a046940d7c" providerId="LiveId" clId="{5CB25B10-5B1C-4017-B167-ED3104435743}" dt="2024-05-30T06:32:42.565" v="9737"/>
          <ac:cxnSpMkLst>
            <pc:docMk/>
            <pc:sldMk cId="1556678624" sldId="971"/>
            <ac:cxnSpMk id="230" creationId="{1E93AAED-9E89-A9CE-C738-F23921E0F0BC}"/>
          </ac:cxnSpMkLst>
        </pc:cxnChg>
        <pc:cxnChg chg="mod">
          <ac:chgData name="Phillip Kaufman" userId="c001b2a046940d7c" providerId="LiveId" clId="{5CB25B10-5B1C-4017-B167-ED3104435743}" dt="2024-06-04T02:37:46.135" v="13555"/>
          <ac:cxnSpMkLst>
            <pc:docMk/>
            <pc:sldMk cId="1556678624" sldId="971"/>
            <ac:cxnSpMk id="230" creationId="{5BF8BCC2-866F-BE8C-26F1-65E19543A081}"/>
          </ac:cxnSpMkLst>
        </pc:cxnChg>
        <pc:cxnChg chg="mod">
          <ac:chgData name="Phillip Kaufman" userId="c001b2a046940d7c" providerId="LiveId" clId="{5CB25B10-5B1C-4017-B167-ED3104435743}" dt="2024-05-30T06:32:42.565" v="9737"/>
          <ac:cxnSpMkLst>
            <pc:docMk/>
            <pc:sldMk cId="1556678624" sldId="971"/>
            <ac:cxnSpMk id="231" creationId="{19E4557B-F8F4-7D50-F8F9-1A2954F738A6}"/>
          </ac:cxnSpMkLst>
        </pc:cxnChg>
        <pc:cxnChg chg="mod">
          <ac:chgData name="Phillip Kaufman" userId="c001b2a046940d7c" providerId="LiveId" clId="{5CB25B10-5B1C-4017-B167-ED3104435743}" dt="2024-06-04T02:37:46.135" v="13555"/>
          <ac:cxnSpMkLst>
            <pc:docMk/>
            <pc:sldMk cId="1556678624" sldId="971"/>
            <ac:cxnSpMk id="231" creationId="{D3E524FB-B7D6-F9F8-688A-0F5C1683A552}"/>
          </ac:cxnSpMkLst>
        </pc:cxnChg>
        <pc:cxnChg chg="mod">
          <ac:chgData name="Phillip Kaufman" userId="c001b2a046940d7c" providerId="LiveId" clId="{5CB25B10-5B1C-4017-B167-ED3104435743}" dt="2024-06-04T02:37:46.135" v="13555"/>
          <ac:cxnSpMkLst>
            <pc:docMk/>
            <pc:sldMk cId="1556678624" sldId="971"/>
            <ac:cxnSpMk id="232" creationId="{8806CE34-3BDC-E5F0-AFA3-E6437EE27113}"/>
          </ac:cxnSpMkLst>
        </pc:cxnChg>
        <pc:cxnChg chg="mod">
          <ac:chgData name="Phillip Kaufman" userId="c001b2a046940d7c" providerId="LiveId" clId="{5CB25B10-5B1C-4017-B167-ED3104435743}" dt="2024-05-30T06:32:42.565" v="9737"/>
          <ac:cxnSpMkLst>
            <pc:docMk/>
            <pc:sldMk cId="1556678624" sldId="971"/>
            <ac:cxnSpMk id="232" creationId="{C256A9F1-1D97-E0C8-EB15-8AB5120C0D3C}"/>
          </ac:cxnSpMkLst>
        </pc:cxnChg>
        <pc:cxnChg chg="mod">
          <ac:chgData name="Phillip Kaufman" userId="c001b2a046940d7c" providerId="LiveId" clId="{5CB25B10-5B1C-4017-B167-ED3104435743}" dt="2024-05-30T06:32:42.565" v="9737"/>
          <ac:cxnSpMkLst>
            <pc:docMk/>
            <pc:sldMk cId="1556678624" sldId="971"/>
            <ac:cxnSpMk id="233" creationId="{4EDFA7DD-FFC7-6405-2CEE-B13536505779}"/>
          </ac:cxnSpMkLst>
        </pc:cxnChg>
        <pc:cxnChg chg="mod">
          <ac:chgData name="Phillip Kaufman" userId="c001b2a046940d7c" providerId="LiveId" clId="{5CB25B10-5B1C-4017-B167-ED3104435743}" dt="2024-06-04T02:37:46.135" v="13555"/>
          <ac:cxnSpMkLst>
            <pc:docMk/>
            <pc:sldMk cId="1556678624" sldId="971"/>
            <ac:cxnSpMk id="233" creationId="{4F0A4109-398C-9372-58DE-B5E982527573}"/>
          </ac:cxnSpMkLst>
        </pc:cxnChg>
        <pc:cxnChg chg="mod">
          <ac:chgData name="Phillip Kaufman" userId="c001b2a046940d7c" providerId="LiveId" clId="{5CB25B10-5B1C-4017-B167-ED3104435743}" dt="2024-06-04T02:37:46.135" v="13555"/>
          <ac:cxnSpMkLst>
            <pc:docMk/>
            <pc:sldMk cId="1556678624" sldId="971"/>
            <ac:cxnSpMk id="234" creationId="{4BB935D8-001B-4C53-F558-1DB5DE9CD1E2}"/>
          </ac:cxnSpMkLst>
        </pc:cxnChg>
        <pc:cxnChg chg="mod">
          <ac:chgData name="Phillip Kaufman" userId="c001b2a046940d7c" providerId="LiveId" clId="{5CB25B10-5B1C-4017-B167-ED3104435743}" dt="2024-05-30T06:32:42.565" v="9737"/>
          <ac:cxnSpMkLst>
            <pc:docMk/>
            <pc:sldMk cId="1556678624" sldId="971"/>
            <ac:cxnSpMk id="234" creationId="{57754B37-0053-677D-FD78-1F117BE6BDC5}"/>
          </ac:cxnSpMkLst>
        </pc:cxnChg>
        <pc:cxnChg chg="mod">
          <ac:chgData name="Phillip Kaufman" userId="c001b2a046940d7c" providerId="LiveId" clId="{5CB25B10-5B1C-4017-B167-ED3104435743}" dt="2024-06-04T02:37:46.135" v="13555"/>
          <ac:cxnSpMkLst>
            <pc:docMk/>
            <pc:sldMk cId="1556678624" sldId="971"/>
            <ac:cxnSpMk id="235" creationId="{00399DAA-6294-56D8-B50D-7967B71500BF}"/>
          </ac:cxnSpMkLst>
        </pc:cxnChg>
        <pc:cxnChg chg="mod">
          <ac:chgData name="Phillip Kaufman" userId="c001b2a046940d7c" providerId="LiveId" clId="{5CB25B10-5B1C-4017-B167-ED3104435743}" dt="2024-05-30T06:32:42.565" v="9737"/>
          <ac:cxnSpMkLst>
            <pc:docMk/>
            <pc:sldMk cId="1556678624" sldId="971"/>
            <ac:cxnSpMk id="235" creationId="{E1066FC4-0675-10F4-AD6C-97AA82B7D869}"/>
          </ac:cxnSpMkLst>
        </pc:cxnChg>
        <pc:cxnChg chg="mod">
          <ac:chgData name="Phillip Kaufman" userId="c001b2a046940d7c" providerId="LiveId" clId="{5CB25B10-5B1C-4017-B167-ED3104435743}" dt="2024-05-30T06:32:42.565" v="9737"/>
          <ac:cxnSpMkLst>
            <pc:docMk/>
            <pc:sldMk cId="1556678624" sldId="971"/>
            <ac:cxnSpMk id="236" creationId="{3477705A-14B2-C6FA-9CED-E4B0F6B8BD02}"/>
          </ac:cxnSpMkLst>
        </pc:cxnChg>
        <pc:cxnChg chg="mod">
          <ac:chgData name="Phillip Kaufman" userId="c001b2a046940d7c" providerId="LiveId" clId="{5CB25B10-5B1C-4017-B167-ED3104435743}" dt="2024-06-04T02:37:46.135" v="13555"/>
          <ac:cxnSpMkLst>
            <pc:docMk/>
            <pc:sldMk cId="1556678624" sldId="971"/>
            <ac:cxnSpMk id="236" creationId="{EA20A588-AF98-7409-E106-A2A23F42600A}"/>
          </ac:cxnSpMkLst>
        </pc:cxnChg>
        <pc:cxnChg chg="mod">
          <ac:chgData name="Phillip Kaufman" userId="c001b2a046940d7c" providerId="LiveId" clId="{5CB25B10-5B1C-4017-B167-ED3104435743}" dt="2024-06-04T02:37:46.135" v="13555"/>
          <ac:cxnSpMkLst>
            <pc:docMk/>
            <pc:sldMk cId="1556678624" sldId="971"/>
            <ac:cxnSpMk id="237" creationId="{E5EC201A-8605-CC6B-3926-38D8173A7B19}"/>
          </ac:cxnSpMkLst>
        </pc:cxnChg>
        <pc:cxnChg chg="mod">
          <ac:chgData name="Phillip Kaufman" userId="c001b2a046940d7c" providerId="LiveId" clId="{5CB25B10-5B1C-4017-B167-ED3104435743}" dt="2024-06-04T02:37:46.135" v="13555"/>
          <ac:cxnSpMkLst>
            <pc:docMk/>
            <pc:sldMk cId="1556678624" sldId="971"/>
            <ac:cxnSpMk id="238" creationId="{A1EC6663-3159-732C-644F-9E9DB3165DD4}"/>
          </ac:cxnSpMkLst>
        </pc:cxnChg>
        <pc:cxnChg chg="mod">
          <ac:chgData name="Phillip Kaufman" userId="c001b2a046940d7c" providerId="LiveId" clId="{5CB25B10-5B1C-4017-B167-ED3104435743}" dt="2024-06-04T02:37:46.135" v="13555"/>
          <ac:cxnSpMkLst>
            <pc:docMk/>
            <pc:sldMk cId="1556678624" sldId="971"/>
            <ac:cxnSpMk id="239" creationId="{A894D3F0-BCE8-8654-96C1-F9F4EC0530B7}"/>
          </ac:cxnSpMkLst>
        </pc:cxnChg>
        <pc:cxnChg chg="mod">
          <ac:chgData name="Phillip Kaufman" userId="c001b2a046940d7c" providerId="LiveId" clId="{5CB25B10-5B1C-4017-B167-ED3104435743}" dt="2024-06-04T02:37:46.135" v="13555"/>
          <ac:cxnSpMkLst>
            <pc:docMk/>
            <pc:sldMk cId="1556678624" sldId="971"/>
            <ac:cxnSpMk id="240" creationId="{A6E78DA8-2356-4AB9-8F68-1161F64C4560}"/>
          </ac:cxnSpMkLst>
        </pc:cxnChg>
        <pc:cxnChg chg="mod">
          <ac:chgData name="Phillip Kaufman" userId="c001b2a046940d7c" providerId="LiveId" clId="{5CB25B10-5B1C-4017-B167-ED3104435743}" dt="2024-06-04T02:37:46.135" v="13555"/>
          <ac:cxnSpMkLst>
            <pc:docMk/>
            <pc:sldMk cId="1556678624" sldId="971"/>
            <ac:cxnSpMk id="241" creationId="{46DB6A12-2DD2-00D1-A38C-0856BB86ADE4}"/>
          </ac:cxnSpMkLst>
        </pc:cxnChg>
        <pc:cxnChg chg="mod">
          <ac:chgData name="Phillip Kaufman" userId="c001b2a046940d7c" providerId="LiveId" clId="{5CB25B10-5B1C-4017-B167-ED3104435743}" dt="2024-06-04T02:37:46.135" v="13555"/>
          <ac:cxnSpMkLst>
            <pc:docMk/>
            <pc:sldMk cId="1556678624" sldId="971"/>
            <ac:cxnSpMk id="242" creationId="{401CD5B4-5F5D-2351-D258-D1D9725B1981}"/>
          </ac:cxnSpMkLst>
        </pc:cxnChg>
        <pc:cxnChg chg="mod">
          <ac:chgData name="Phillip Kaufman" userId="c001b2a046940d7c" providerId="LiveId" clId="{5CB25B10-5B1C-4017-B167-ED3104435743}" dt="2024-06-04T02:37:46.135" v="13555"/>
          <ac:cxnSpMkLst>
            <pc:docMk/>
            <pc:sldMk cId="1556678624" sldId="971"/>
            <ac:cxnSpMk id="243" creationId="{67546A85-541C-275D-F1AF-7AD98AD7D543}"/>
          </ac:cxnSpMkLst>
        </pc:cxnChg>
        <pc:cxnChg chg="mod">
          <ac:chgData name="Phillip Kaufman" userId="c001b2a046940d7c" providerId="LiveId" clId="{5CB25B10-5B1C-4017-B167-ED3104435743}" dt="2024-06-04T02:37:46.135" v="13555"/>
          <ac:cxnSpMkLst>
            <pc:docMk/>
            <pc:sldMk cId="1556678624" sldId="971"/>
            <ac:cxnSpMk id="244" creationId="{3A93983E-BE34-1F84-41B4-0B29268ABFCD}"/>
          </ac:cxnSpMkLst>
        </pc:cxnChg>
        <pc:cxnChg chg="mod">
          <ac:chgData name="Phillip Kaufman" userId="c001b2a046940d7c" providerId="LiveId" clId="{5CB25B10-5B1C-4017-B167-ED3104435743}" dt="2024-06-04T02:37:46.135" v="13555"/>
          <ac:cxnSpMkLst>
            <pc:docMk/>
            <pc:sldMk cId="1556678624" sldId="971"/>
            <ac:cxnSpMk id="245" creationId="{CE8A6684-8A40-8B70-704E-E80DE8BF3590}"/>
          </ac:cxnSpMkLst>
        </pc:cxnChg>
        <pc:cxnChg chg="mod">
          <ac:chgData name="Phillip Kaufman" userId="c001b2a046940d7c" providerId="LiveId" clId="{5CB25B10-5B1C-4017-B167-ED3104435743}" dt="2024-05-30T06:32:42.565" v="9737"/>
          <ac:cxnSpMkLst>
            <pc:docMk/>
            <pc:sldMk cId="1556678624" sldId="971"/>
            <ac:cxnSpMk id="246" creationId="{31ED5491-1E93-4952-E00C-D3ADA5AB74BC}"/>
          </ac:cxnSpMkLst>
        </pc:cxnChg>
        <pc:cxnChg chg="mod">
          <ac:chgData name="Phillip Kaufman" userId="c001b2a046940d7c" providerId="LiveId" clId="{5CB25B10-5B1C-4017-B167-ED3104435743}" dt="2024-06-04T02:37:46.135" v="13555"/>
          <ac:cxnSpMkLst>
            <pc:docMk/>
            <pc:sldMk cId="1556678624" sldId="971"/>
            <ac:cxnSpMk id="246" creationId="{B58A7090-0274-593A-0D76-EFA8ACE3A159}"/>
          </ac:cxnSpMkLst>
        </pc:cxnChg>
        <pc:cxnChg chg="mod">
          <ac:chgData name="Phillip Kaufman" userId="c001b2a046940d7c" providerId="LiveId" clId="{5CB25B10-5B1C-4017-B167-ED3104435743}" dt="2024-06-04T02:37:46.135" v="13555"/>
          <ac:cxnSpMkLst>
            <pc:docMk/>
            <pc:sldMk cId="1556678624" sldId="971"/>
            <ac:cxnSpMk id="247" creationId="{2AD557CA-7137-1BA0-E6F1-B99861BF97C6}"/>
          </ac:cxnSpMkLst>
        </pc:cxnChg>
        <pc:cxnChg chg="mod">
          <ac:chgData name="Phillip Kaufman" userId="c001b2a046940d7c" providerId="LiveId" clId="{5CB25B10-5B1C-4017-B167-ED3104435743}" dt="2024-05-30T06:32:42.565" v="9737"/>
          <ac:cxnSpMkLst>
            <pc:docMk/>
            <pc:sldMk cId="1556678624" sldId="971"/>
            <ac:cxnSpMk id="247" creationId="{926AF39F-9442-5E49-D265-7FDA37FD33D3}"/>
          </ac:cxnSpMkLst>
        </pc:cxnChg>
        <pc:cxnChg chg="mod">
          <ac:chgData name="Phillip Kaufman" userId="c001b2a046940d7c" providerId="LiveId" clId="{5CB25B10-5B1C-4017-B167-ED3104435743}" dt="2024-06-04T02:37:46.135" v="13555"/>
          <ac:cxnSpMkLst>
            <pc:docMk/>
            <pc:sldMk cId="1556678624" sldId="971"/>
            <ac:cxnSpMk id="248" creationId="{791549CD-8DA0-E6DD-9D6E-6693D79C7024}"/>
          </ac:cxnSpMkLst>
        </pc:cxnChg>
        <pc:cxnChg chg="mod">
          <ac:chgData name="Phillip Kaufman" userId="c001b2a046940d7c" providerId="LiveId" clId="{5CB25B10-5B1C-4017-B167-ED3104435743}" dt="2024-06-04T02:37:46.135" v="13555"/>
          <ac:cxnSpMkLst>
            <pc:docMk/>
            <pc:sldMk cId="1556678624" sldId="971"/>
            <ac:cxnSpMk id="249" creationId="{D6D7631C-CD56-1005-0C71-ADA164C9023D}"/>
          </ac:cxnSpMkLst>
        </pc:cxnChg>
        <pc:cxnChg chg="mod">
          <ac:chgData name="Phillip Kaufman" userId="c001b2a046940d7c" providerId="LiveId" clId="{5CB25B10-5B1C-4017-B167-ED3104435743}" dt="2024-06-04T02:37:46.135" v="13555"/>
          <ac:cxnSpMkLst>
            <pc:docMk/>
            <pc:sldMk cId="1556678624" sldId="971"/>
            <ac:cxnSpMk id="250" creationId="{7D28E9CC-A365-58FB-2406-E23D792E4050}"/>
          </ac:cxnSpMkLst>
        </pc:cxnChg>
        <pc:cxnChg chg="mod">
          <ac:chgData name="Phillip Kaufman" userId="c001b2a046940d7c" providerId="LiveId" clId="{5CB25B10-5B1C-4017-B167-ED3104435743}" dt="2024-05-30T06:33:15.673" v="9745"/>
          <ac:cxnSpMkLst>
            <pc:docMk/>
            <pc:sldMk cId="1556678624" sldId="971"/>
            <ac:cxnSpMk id="253" creationId="{340A1F54-5F3E-1E7A-744C-5773728F80B0}"/>
          </ac:cxnSpMkLst>
        </pc:cxnChg>
        <pc:cxnChg chg="mod">
          <ac:chgData name="Phillip Kaufman" userId="c001b2a046940d7c" providerId="LiveId" clId="{5CB25B10-5B1C-4017-B167-ED3104435743}" dt="2024-05-30T06:33:15.673" v="9745"/>
          <ac:cxnSpMkLst>
            <pc:docMk/>
            <pc:sldMk cId="1556678624" sldId="971"/>
            <ac:cxnSpMk id="254" creationId="{D6561678-868C-DE67-6506-52C615CD97E3}"/>
          </ac:cxnSpMkLst>
        </pc:cxnChg>
        <pc:cxnChg chg="mod">
          <ac:chgData name="Phillip Kaufman" userId="c001b2a046940d7c" providerId="LiveId" clId="{5CB25B10-5B1C-4017-B167-ED3104435743}" dt="2024-05-30T06:33:15.673" v="9745"/>
          <ac:cxnSpMkLst>
            <pc:docMk/>
            <pc:sldMk cId="1556678624" sldId="971"/>
            <ac:cxnSpMk id="255" creationId="{F4E1C9E2-446A-1654-FDB6-DB83A8DB4F79}"/>
          </ac:cxnSpMkLst>
        </pc:cxnChg>
        <pc:cxnChg chg="mod">
          <ac:chgData name="Phillip Kaufman" userId="c001b2a046940d7c" providerId="LiveId" clId="{5CB25B10-5B1C-4017-B167-ED3104435743}" dt="2024-05-30T06:33:15.673" v="9745"/>
          <ac:cxnSpMkLst>
            <pc:docMk/>
            <pc:sldMk cId="1556678624" sldId="971"/>
            <ac:cxnSpMk id="256" creationId="{6244EB16-033E-FDBA-E1B2-1027BEEC25F5}"/>
          </ac:cxnSpMkLst>
        </pc:cxnChg>
        <pc:cxnChg chg="mod">
          <ac:chgData name="Phillip Kaufman" userId="c001b2a046940d7c" providerId="LiveId" clId="{5CB25B10-5B1C-4017-B167-ED3104435743}" dt="2024-05-30T06:33:15.673" v="9745"/>
          <ac:cxnSpMkLst>
            <pc:docMk/>
            <pc:sldMk cId="1556678624" sldId="971"/>
            <ac:cxnSpMk id="257" creationId="{FE5913B2-70E8-C5D8-A68F-3F2D0FB6CB4E}"/>
          </ac:cxnSpMkLst>
        </pc:cxnChg>
        <pc:cxnChg chg="mod">
          <ac:chgData name="Phillip Kaufman" userId="c001b2a046940d7c" providerId="LiveId" clId="{5CB25B10-5B1C-4017-B167-ED3104435743}" dt="2024-05-30T06:33:15.673" v="9745"/>
          <ac:cxnSpMkLst>
            <pc:docMk/>
            <pc:sldMk cId="1556678624" sldId="971"/>
            <ac:cxnSpMk id="258" creationId="{85460495-2C0A-522E-6CD1-A06EEBAEAE33}"/>
          </ac:cxnSpMkLst>
        </pc:cxnChg>
        <pc:cxnChg chg="mod">
          <ac:chgData name="Phillip Kaufman" userId="c001b2a046940d7c" providerId="LiveId" clId="{5CB25B10-5B1C-4017-B167-ED3104435743}" dt="2024-05-30T06:33:15.673" v="9745"/>
          <ac:cxnSpMkLst>
            <pc:docMk/>
            <pc:sldMk cId="1556678624" sldId="971"/>
            <ac:cxnSpMk id="259" creationId="{585087D7-8AAE-3114-54CF-B879CFE1B0C1}"/>
          </ac:cxnSpMkLst>
        </pc:cxnChg>
        <pc:cxnChg chg="mod">
          <ac:chgData name="Phillip Kaufman" userId="c001b2a046940d7c" providerId="LiveId" clId="{5CB25B10-5B1C-4017-B167-ED3104435743}" dt="2024-05-30T06:33:15.673" v="9745"/>
          <ac:cxnSpMkLst>
            <pc:docMk/>
            <pc:sldMk cId="1556678624" sldId="971"/>
            <ac:cxnSpMk id="260" creationId="{1895CADE-F5FE-76FA-7114-0887919C2130}"/>
          </ac:cxnSpMkLst>
        </pc:cxnChg>
        <pc:cxnChg chg="mod">
          <ac:chgData name="Phillip Kaufman" userId="c001b2a046940d7c" providerId="LiveId" clId="{5CB25B10-5B1C-4017-B167-ED3104435743}" dt="2024-05-30T06:33:15.673" v="9745"/>
          <ac:cxnSpMkLst>
            <pc:docMk/>
            <pc:sldMk cId="1556678624" sldId="971"/>
            <ac:cxnSpMk id="261" creationId="{478374BA-6B3F-B46E-1C6E-B22BC78E6211}"/>
          </ac:cxnSpMkLst>
        </pc:cxnChg>
        <pc:cxnChg chg="mod">
          <ac:chgData name="Phillip Kaufman" userId="c001b2a046940d7c" providerId="LiveId" clId="{5CB25B10-5B1C-4017-B167-ED3104435743}" dt="2024-05-30T06:33:15.673" v="9745"/>
          <ac:cxnSpMkLst>
            <pc:docMk/>
            <pc:sldMk cId="1556678624" sldId="971"/>
            <ac:cxnSpMk id="262" creationId="{993FF3EC-D1A9-D2E7-3D9D-685DDE5FD012}"/>
          </ac:cxnSpMkLst>
        </pc:cxnChg>
        <pc:cxnChg chg="mod">
          <ac:chgData name="Phillip Kaufman" userId="c001b2a046940d7c" providerId="LiveId" clId="{5CB25B10-5B1C-4017-B167-ED3104435743}" dt="2024-05-30T06:33:15.673" v="9745"/>
          <ac:cxnSpMkLst>
            <pc:docMk/>
            <pc:sldMk cId="1556678624" sldId="971"/>
            <ac:cxnSpMk id="263" creationId="{423E74C5-F5CA-3D8B-EE6C-2585E2428146}"/>
          </ac:cxnSpMkLst>
        </pc:cxnChg>
        <pc:cxnChg chg="mod">
          <ac:chgData name="Phillip Kaufman" userId="c001b2a046940d7c" providerId="LiveId" clId="{5CB25B10-5B1C-4017-B167-ED3104435743}" dt="2024-05-30T06:33:15.673" v="9745"/>
          <ac:cxnSpMkLst>
            <pc:docMk/>
            <pc:sldMk cId="1556678624" sldId="971"/>
            <ac:cxnSpMk id="264" creationId="{FFCE3EBC-EFAE-F0FB-F321-4C6D6022631E}"/>
          </ac:cxnSpMkLst>
        </pc:cxnChg>
        <pc:cxnChg chg="mod">
          <ac:chgData name="Phillip Kaufman" userId="c001b2a046940d7c" providerId="LiveId" clId="{5CB25B10-5B1C-4017-B167-ED3104435743}" dt="2024-05-30T06:33:15.673" v="9745"/>
          <ac:cxnSpMkLst>
            <pc:docMk/>
            <pc:sldMk cId="1556678624" sldId="971"/>
            <ac:cxnSpMk id="265" creationId="{C9DF5076-C836-7DB1-A35C-871EC68A66B2}"/>
          </ac:cxnSpMkLst>
        </pc:cxnChg>
        <pc:cxnChg chg="mod">
          <ac:chgData name="Phillip Kaufman" userId="c001b2a046940d7c" providerId="LiveId" clId="{5CB25B10-5B1C-4017-B167-ED3104435743}" dt="2024-05-30T06:33:15.673" v="9745"/>
          <ac:cxnSpMkLst>
            <pc:docMk/>
            <pc:sldMk cId="1556678624" sldId="971"/>
            <ac:cxnSpMk id="266" creationId="{55EB1727-2BA0-FB3F-3418-749193B132BF}"/>
          </ac:cxnSpMkLst>
        </pc:cxnChg>
        <pc:cxnChg chg="mod">
          <ac:chgData name="Phillip Kaufman" userId="c001b2a046940d7c" providerId="LiveId" clId="{5CB25B10-5B1C-4017-B167-ED3104435743}" dt="2024-05-30T06:33:15.673" v="9745"/>
          <ac:cxnSpMkLst>
            <pc:docMk/>
            <pc:sldMk cId="1556678624" sldId="971"/>
            <ac:cxnSpMk id="267" creationId="{F1D44489-7A91-E4A1-F174-A92FA051DC3B}"/>
          </ac:cxnSpMkLst>
        </pc:cxnChg>
        <pc:cxnChg chg="mod">
          <ac:chgData name="Phillip Kaufman" userId="c001b2a046940d7c" providerId="LiveId" clId="{5CB25B10-5B1C-4017-B167-ED3104435743}" dt="2024-05-30T06:33:15.673" v="9745"/>
          <ac:cxnSpMkLst>
            <pc:docMk/>
            <pc:sldMk cId="1556678624" sldId="971"/>
            <ac:cxnSpMk id="268" creationId="{20608966-BC37-62AC-581C-7CE7123FBF70}"/>
          </ac:cxnSpMkLst>
        </pc:cxnChg>
        <pc:cxnChg chg="mod">
          <ac:chgData name="Phillip Kaufman" userId="c001b2a046940d7c" providerId="LiveId" clId="{5CB25B10-5B1C-4017-B167-ED3104435743}" dt="2024-05-30T06:33:15.673" v="9745"/>
          <ac:cxnSpMkLst>
            <pc:docMk/>
            <pc:sldMk cId="1556678624" sldId="971"/>
            <ac:cxnSpMk id="269" creationId="{86033ACB-A34D-5CCC-FD61-45E209DA6D82}"/>
          </ac:cxnSpMkLst>
        </pc:cxnChg>
        <pc:cxnChg chg="mod">
          <ac:chgData name="Phillip Kaufman" userId="c001b2a046940d7c" providerId="LiveId" clId="{5CB25B10-5B1C-4017-B167-ED3104435743}" dt="2024-05-30T06:33:15.673" v="9745"/>
          <ac:cxnSpMkLst>
            <pc:docMk/>
            <pc:sldMk cId="1556678624" sldId="971"/>
            <ac:cxnSpMk id="270" creationId="{E937CB8B-3249-8A4A-B405-3F43F1720D50}"/>
          </ac:cxnSpMkLst>
        </pc:cxnChg>
        <pc:cxnChg chg="mod">
          <ac:chgData name="Phillip Kaufman" userId="c001b2a046940d7c" providerId="LiveId" clId="{5CB25B10-5B1C-4017-B167-ED3104435743}" dt="2024-05-30T06:33:15.673" v="9745"/>
          <ac:cxnSpMkLst>
            <pc:docMk/>
            <pc:sldMk cId="1556678624" sldId="971"/>
            <ac:cxnSpMk id="271" creationId="{14C71C20-2C99-0C63-1BB7-10A79CAA3A62}"/>
          </ac:cxnSpMkLst>
        </pc:cxnChg>
        <pc:cxnChg chg="mod">
          <ac:chgData name="Phillip Kaufman" userId="c001b2a046940d7c" providerId="LiveId" clId="{5CB25B10-5B1C-4017-B167-ED3104435743}" dt="2024-05-30T06:33:15.673" v="9745"/>
          <ac:cxnSpMkLst>
            <pc:docMk/>
            <pc:sldMk cId="1556678624" sldId="971"/>
            <ac:cxnSpMk id="272" creationId="{6E0422FB-61C8-E454-9D85-F4202CB42961}"/>
          </ac:cxnSpMkLst>
        </pc:cxnChg>
        <pc:cxnChg chg="mod">
          <ac:chgData name="Phillip Kaufman" userId="c001b2a046940d7c" providerId="LiveId" clId="{5CB25B10-5B1C-4017-B167-ED3104435743}" dt="2024-05-30T06:33:15.673" v="9745"/>
          <ac:cxnSpMkLst>
            <pc:docMk/>
            <pc:sldMk cId="1556678624" sldId="971"/>
            <ac:cxnSpMk id="273" creationId="{382C2743-E713-4EEC-4C18-CB1F10DA36B1}"/>
          </ac:cxnSpMkLst>
        </pc:cxnChg>
        <pc:cxnChg chg="mod">
          <ac:chgData name="Phillip Kaufman" userId="c001b2a046940d7c" providerId="LiveId" clId="{5CB25B10-5B1C-4017-B167-ED3104435743}" dt="2024-05-30T06:33:15.673" v="9745"/>
          <ac:cxnSpMkLst>
            <pc:docMk/>
            <pc:sldMk cId="1556678624" sldId="971"/>
            <ac:cxnSpMk id="274" creationId="{D7EE9371-0077-3AA1-8FEF-4688CCCFEA97}"/>
          </ac:cxnSpMkLst>
        </pc:cxnChg>
        <pc:cxnChg chg="mod">
          <ac:chgData name="Phillip Kaufman" userId="c001b2a046940d7c" providerId="LiveId" clId="{5CB25B10-5B1C-4017-B167-ED3104435743}" dt="2024-05-30T06:33:15.673" v="9745"/>
          <ac:cxnSpMkLst>
            <pc:docMk/>
            <pc:sldMk cId="1556678624" sldId="971"/>
            <ac:cxnSpMk id="275" creationId="{83F62310-DC86-8412-9F87-82021E14C9BE}"/>
          </ac:cxnSpMkLst>
        </pc:cxnChg>
        <pc:cxnChg chg="mod">
          <ac:chgData name="Phillip Kaufman" userId="c001b2a046940d7c" providerId="LiveId" clId="{5CB25B10-5B1C-4017-B167-ED3104435743}" dt="2024-05-30T06:33:15.673" v="9745"/>
          <ac:cxnSpMkLst>
            <pc:docMk/>
            <pc:sldMk cId="1556678624" sldId="971"/>
            <ac:cxnSpMk id="276" creationId="{965AD22B-3E1B-7872-79E9-9F98411A546B}"/>
          </ac:cxnSpMkLst>
        </pc:cxnChg>
        <pc:cxnChg chg="mod">
          <ac:chgData name="Phillip Kaufman" userId="c001b2a046940d7c" providerId="LiveId" clId="{5CB25B10-5B1C-4017-B167-ED3104435743}" dt="2024-05-30T06:33:15.673" v="9745"/>
          <ac:cxnSpMkLst>
            <pc:docMk/>
            <pc:sldMk cId="1556678624" sldId="971"/>
            <ac:cxnSpMk id="277" creationId="{ED8C2EBC-0300-00C1-816D-FA12D0BB6030}"/>
          </ac:cxnSpMkLst>
        </pc:cxnChg>
        <pc:cxnChg chg="mod">
          <ac:chgData name="Phillip Kaufman" userId="c001b2a046940d7c" providerId="LiveId" clId="{5CB25B10-5B1C-4017-B167-ED3104435743}" dt="2024-05-30T06:33:15.673" v="9745"/>
          <ac:cxnSpMkLst>
            <pc:docMk/>
            <pc:sldMk cId="1556678624" sldId="971"/>
            <ac:cxnSpMk id="278" creationId="{22A64F9C-BA93-353E-BD7D-5C03D38FE4C1}"/>
          </ac:cxnSpMkLst>
        </pc:cxnChg>
        <pc:cxnChg chg="mod">
          <ac:chgData name="Phillip Kaufman" userId="c001b2a046940d7c" providerId="LiveId" clId="{5CB25B10-5B1C-4017-B167-ED3104435743}" dt="2024-05-30T06:33:15.673" v="9745"/>
          <ac:cxnSpMkLst>
            <pc:docMk/>
            <pc:sldMk cId="1556678624" sldId="971"/>
            <ac:cxnSpMk id="279" creationId="{E83E054A-CD92-6CEE-86D6-612906E98326}"/>
          </ac:cxnSpMkLst>
        </pc:cxnChg>
        <pc:cxnChg chg="mod">
          <ac:chgData name="Phillip Kaufman" userId="c001b2a046940d7c" providerId="LiveId" clId="{5CB25B10-5B1C-4017-B167-ED3104435743}" dt="2024-05-30T06:33:15.673" v="9745"/>
          <ac:cxnSpMkLst>
            <pc:docMk/>
            <pc:sldMk cId="1556678624" sldId="971"/>
            <ac:cxnSpMk id="280" creationId="{747E8071-0F17-E6FD-DC72-4A3DC2098D75}"/>
          </ac:cxnSpMkLst>
        </pc:cxnChg>
        <pc:cxnChg chg="mod">
          <ac:chgData name="Phillip Kaufman" userId="c001b2a046940d7c" providerId="LiveId" clId="{5CB25B10-5B1C-4017-B167-ED3104435743}" dt="2024-05-30T06:33:15.673" v="9745"/>
          <ac:cxnSpMkLst>
            <pc:docMk/>
            <pc:sldMk cId="1556678624" sldId="971"/>
            <ac:cxnSpMk id="281" creationId="{2FDD8077-ED97-E660-9E95-1EB2E7F9B0E9}"/>
          </ac:cxnSpMkLst>
        </pc:cxnChg>
        <pc:cxnChg chg="mod">
          <ac:chgData name="Phillip Kaufman" userId="c001b2a046940d7c" providerId="LiveId" clId="{5CB25B10-5B1C-4017-B167-ED3104435743}" dt="2024-05-30T06:33:15.673" v="9745"/>
          <ac:cxnSpMkLst>
            <pc:docMk/>
            <pc:sldMk cId="1556678624" sldId="971"/>
            <ac:cxnSpMk id="282" creationId="{1F3BA7AC-E69B-A3B4-A22A-1F84A9AA7161}"/>
          </ac:cxnSpMkLst>
        </pc:cxnChg>
        <pc:cxnChg chg="mod">
          <ac:chgData name="Phillip Kaufman" userId="c001b2a046940d7c" providerId="LiveId" clId="{5CB25B10-5B1C-4017-B167-ED3104435743}" dt="2024-05-30T06:33:15.673" v="9745"/>
          <ac:cxnSpMkLst>
            <pc:docMk/>
            <pc:sldMk cId="1556678624" sldId="971"/>
            <ac:cxnSpMk id="283" creationId="{A2566006-684B-CBEE-548A-329DE53C63CA}"/>
          </ac:cxnSpMkLst>
        </pc:cxnChg>
        <pc:cxnChg chg="mod">
          <ac:chgData name="Phillip Kaufman" userId="c001b2a046940d7c" providerId="LiveId" clId="{5CB25B10-5B1C-4017-B167-ED3104435743}" dt="2024-05-30T06:33:15.673" v="9745"/>
          <ac:cxnSpMkLst>
            <pc:docMk/>
            <pc:sldMk cId="1556678624" sldId="971"/>
            <ac:cxnSpMk id="284" creationId="{615785BF-EE9C-9087-B22E-BF47DFB03801}"/>
          </ac:cxnSpMkLst>
        </pc:cxnChg>
        <pc:cxnChg chg="mod">
          <ac:chgData name="Phillip Kaufman" userId="c001b2a046940d7c" providerId="LiveId" clId="{5CB25B10-5B1C-4017-B167-ED3104435743}" dt="2024-05-30T06:33:15.673" v="9745"/>
          <ac:cxnSpMkLst>
            <pc:docMk/>
            <pc:sldMk cId="1556678624" sldId="971"/>
            <ac:cxnSpMk id="294" creationId="{2A112D82-27D4-957C-F07D-782BB0B33230}"/>
          </ac:cxnSpMkLst>
        </pc:cxnChg>
        <pc:cxnChg chg="mod">
          <ac:chgData name="Phillip Kaufman" userId="c001b2a046940d7c" providerId="LiveId" clId="{5CB25B10-5B1C-4017-B167-ED3104435743}" dt="2024-05-30T06:33:15.673" v="9745"/>
          <ac:cxnSpMkLst>
            <pc:docMk/>
            <pc:sldMk cId="1556678624" sldId="971"/>
            <ac:cxnSpMk id="295" creationId="{3DF56594-6103-B6A1-7432-65E37ECF2E75}"/>
          </ac:cxnSpMkLst>
        </pc:cxnChg>
      </pc:sldChg>
      <pc:sldChg chg="addSp delSp modSp mod">
        <pc:chgData name="Phillip Kaufman" userId="c001b2a046940d7c" providerId="LiveId" clId="{5CB25B10-5B1C-4017-B167-ED3104435743}" dt="2024-06-04T02:36:36.786" v="13543"/>
        <pc:sldMkLst>
          <pc:docMk/>
          <pc:sldMk cId="1432061271" sldId="972"/>
        </pc:sldMkLst>
        <pc:spChg chg="mod">
          <ac:chgData name="Phillip Kaufman" userId="c001b2a046940d7c" providerId="LiveId" clId="{5CB25B10-5B1C-4017-B167-ED3104435743}" dt="2024-05-18T03:09:37.433" v="2712" actId="12788"/>
          <ac:spMkLst>
            <pc:docMk/>
            <pc:sldMk cId="1432061271" sldId="972"/>
            <ac:spMk id="4" creationId="{134E93DF-127C-2F3D-7DB3-7C0B3105FF44}"/>
          </ac:spMkLst>
        </pc:spChg>
        <pc:spChg chg="mod">
          <ac:chgData name="Phillip Kaufman" userId="c001b2a046940d7c" providerId="LiveId" clId="{5CB25B10-5B1C-4017-B167-ED3104435743}" dt="2024-05-29T01:38:54.745" v="9350" actId="207"/>
          <ac:spMkLst>
            <pc:docMk/>
            <pc:sldMk cId="1432061271" sldId="972"/>
            <ac:spMk id="5" creationId="{B7CBC884-9276-6C0A-6C16-C055B99D4421}"/>
          </ac:spMkLst>
        </pc:spChg>
        <pc:spChg chg="mod">
          <ac:chgData name="Phillip Kaufman" userId="c001b2a046940d7c" providerId="LiveId" clId="{5CB25B10-5B1C-4017-B167-ED3104435743}" dt="2024-05-18T03:11:06.736" v="2731" actId="465"/>
          <ac:spMkLst>
            <pc:docMk/>
            <pc:sldMk cId="1432061271" sldId="972"/>
            <ac:spMk id="6" creationId="{05761EBE-3849-C481-B31E-2AFAC96A7BAA}"/>
          </ac:spMkLst>
        </pc:spChg>
        <pc:spChg chg="mod">
          <ac:chgData name="Phillip Kaufman" userId="c001b2a046940d7c" providerId="LiveId" clId="{5CB25B10-5B1C-4017-B167-ED3104435743}" dt="2024-05-18T03:15:02.604" v="2771"/>
          <ac:spMkLst>
            <pc:docMk/>
            <pc:sldMk cId="1432061271" sldId="972"/>
            <ac:spMk id="10" creationId="{A6D0CABE-8F44-CB74-5577-04158EEDD7F5}"/>
          </ac:spMkLst>
        </pc:spChg>
        <pc:spChg chg="mod">
          <ac:chgData name="Phillip Kaufman" userId="c001b2a046940d7c" providerId="LiveId" clId="{5CB25B10-5B1C-4017-B167-ED3104435743}" dt="2024-05-18T03:15:02.604" v="2771"/>
          <ac:spMkLst>
            <pc:docMk/>
            <pc:sldMk cId="1432061271" sldId="972"/>
            <ac:spMk id="11" creationId="{ECD6D119-A96F-36DB-B1D5-1E1D05BCB2BF}"/>
          </ac:spMkLst>
        </pc:spChg>
        <pc:spChg chg="mod">
          <ac:chgData name="Phillip Kaufman" userId="c001b2a046940d7c" providerId="LiveId" clId="{5CB25B10-5B1C-4017-B167-ED3104435743}" dt="2024-06-04T02:28:51.725" v="13542"/>
          <ac:spMkLst>
            <pc:docMk/>
            <pc:sldMk cId="1432061271" sldId="972"/>
            <ac:spMk id="13" creationId="{AFAD5815-74E2-5A70-E255-A2EA2DE4418D}"/>
          </ac:spMkLst>
        </pc:spChg>
        <pc:spChg chg="mod">
          <ac:chgData name="Phillip Kaufman" userId="c001b2a046940d7c" providerId="LiveId" clId="{5CB25B10-5B1C-4017-B167-ED3104435743}" dt="2024-05-18T03:10:37.995" v="2728" actId="1076"/>
          <ac:spMkLst>
            <pc:docMk/>
            <pc:sldMk cId="1432061271" sldId="972"/>
            <ac:spMk id="14" creationId="{65BD3668-9A12-60D7-D213-10F1D495D237}"/>
          </ac:spMkLst>
        </pc:spChg>
        <pc:spChg chg="mod">
          <ac:chgData name="Phillip Kaufman" userId="c001b2a046940d7c" providerId="LiveId" clId="{5CB25B10-5B1C-4017-B167-ED3104435743}" dt="2024-05-18T03:10:49.199" v="2729" actId="207"/>
          <ac:spMkLst>
            <pc:docMk/>
            <pc:sldMk cId="1432061271" sldId="972"/>
            <ac:spMk id="15" creationId="{99FA3691-12F5-D3A8-24CF-8D47C8022E9B}"/>
          </ac:spMkLst>
        </pc:spChg>
        <pc:spChg chg="mod">
          <ac:chgData name="Phillip Kaufman" userId="c001b2a046940d7c" providerId="LiveId" clId="{5CB25B10-5B1C-4017-B167-ED3104435743}" dt="2024-06-04T02:28:51.725" v="13542"/>
          <ac:spMkLst>
            <pc:docMk/>
            <pc:sldMk cId="1432061271" sldId="972"/>
            <ac:spMk id="16" creationId="{56EED613-8732-B690-AE9C-17C86BF50077}"/>
          </ac:spMkLst>
        </pc:spChg>
        <pc:spChg chg="mod">
          <ac:chgData name="Phillip Kaufman" userId="c001b2a046940d7c" providerId="LiveId" clId="{5CB25B10-5B1C-4017-B167-ED3104435743}" dt="2024-05-27T07:31:16.111" v="8660" actId="165"/>
          <ac:spMkLst>
            <pc:docMk/>
            <pc:sldMk cId="1432061271" sldId="972"/>
            <ac:spMk id="16" creationId="{A86AAA85-633F-AC89-5F8B-512A0B4A33D8}"/>
          </ac:spMkLst>
        </pc:spChg>
        <pc:spChg chg="mod">
          <ac:chgData name="Phillip Kaufman" userId="c001b2a046940d7c" providerId="LiveId" clId="{5CB25B10-5B1C-4017-B167-ED3104435743}" dt="2024-05-27T07:31:16.111" v="8660" actId="165"/>
          <ac:spMkLst>
            <pc:docMk/>
            <pc:sldMk cId="1432061271" sldId="972"/>
            <ac:spMk id="19" creationId="{D0D1C4EB-D676-8322-9FA6-5CCA27EC690A}"/>
          </ac:spMkLst>
        </pc:spChg>
        <pc:spChg chg="mod">
          <ac:chgData name="Phillip Kaufman" userId="c001b2a046940d7c" providerId="LiveId" clId="{5CB25B10-5B1C-4017-B167-ED3104435743}" dt="2024-05-27T07:31:16.111" v="8660" actId="165"/>
          <ac:spMkLst>
            <pc:docMk/>
            <pc:sldMk cId="1432061271" sldId="972"/>
            <ac:spMk id="20" creationId="{736BEFE4-821A-46F5-D3CD-DE5EB4B076CC}"/>
          </ac:spMkLst>
        </pc:spChg>
        <pc:spChg chg="mod">
          <ac:chgData name="Phillip Kaufman" userId="c001b2a046940d7c" providerId="LiveId" clId="{5CB25B10-5B1C-4017-B167-ED3104435743}" dt="2024-05-27T07:31:16.111" v="8660" actId="165"/>
          <ac:spMkLst>
            <pc:docMk/>
            <pc:sldMk cId="1432061271" sldId="972"/>
            <ac:spMk id="23" creationId="{9015D98E-E699-3F8A-6A42-E4F3448F7D21}"/>
          </ac:spMkLst>
        </pc:spChg>
        <pc:spChg chg="mod">
          <ac:chgData name="Phillip Kaufman" userId="c001b2a046940d7c" providerId="LiveId" clId="{5CB25B10-5B1C-4017-B167-ED3104435743}" dt="2024-05-27T07:31:16.111" v="8660" actId="165"/>
          <ac:spMkLst>
            <pc:docMk/>
            <pc:sldMk cId="1432061271" sldId="972"/>
            <ac:spMk id="24" creationId="{2A469E72-4D29-2BE2-8EA1-B37CC4FCF469}"/>
          </ac:spMkLst>
        </pc:spChg>
        <pc:spChg chg="mod">
          <ac:chgData name="Phillip Kaufman" userId="c001b2a046940d7c" providerId="LiveId" clId="{5CB25B10-5B1C-4017-B167-ED3104435743}" dt="2024-05-27T07:31:16.111" v="8660" actId="165"/>
          <ac:spMkLst>
            <pc:docMk/>
            <pc:sldMk cId="1432061271" sldId="972"/>
            <ac:spMk id="27" creationId="{C3DE89A7-7041-D172-3CE5-AC272FAB085E}"/>
          </ac:spMkLst>
        </pc:spChg>
        <pc:spChg chg="mod">
          <ac:chgData name="Phillip Kaufman" userId="c001b2a046940d7c" providerId="LiveId" clId="{5CB25B10-5B1C-4017-B167-ED3104435743}" dt="2024-05-27T07:31:16.111" v="8660" actId="165"/>
          <ac:spMkLst>
            <pc:docMk/>
            <pc:sldMk cId="1432061271" sldId="972"/>
            <ac:spMk id="28" creationId="{4BFE337A-AA7D-8E70-1CFF-EE04B6D9C68A}"/>
          </ac:spMkLst>
        </pc:spChg>
        <pc:spChg chg="mod">
          <ac:chgData name="Phillip Kaufman" userId="c001b2a046940d7c" providerId="LiveId" clId="{5CB25B10-5B1C-4017-B167-ED3104435743}" dt="2024-05-27T07:31:16.111" v="8660" actId="165"/>
          <ac:spMkLst>
            <pc:docMk/>
            <pc:sldMk cId="1432061271" sldId="972"/>
            <ac:spMk id="31" creationId="{5DD27CF5-395D-DBDC-52E3-C3F5B3FFDB58}"/>
          </ac:spMkLst>
        </pc:spChg>
        <pc:spChg chg="mod">
          <ac:chgData name="Phillip Kaufman" userId="c001b2a046940d7c" providerId="LiveId" clId="{5CB25B10-5B1C-4017-B167-ED3104435743}" dt="2024-05-27T07:31:16.111" v="8660" actId="165"/>
          <ac:spMkLst>
            <pc:docMk/>
            <pc:sldMk cId="1432061271" sldId="972"/>
            <ac:spMk id="32" creationId="{0CA510F4-30AD-4FBE-B73F-F9816EDF373F}"/>
          </ac:spMkLst>
        </pc:spChg>
        <pc:spChg chg="mod">
          <ac:chgData name="Phillip Kaufman" userId="c001b2a046940d7c" providerId="LiveId" clId="{5CB25B10-5B1C-4017-B167-ED3104435743}" dt="2024-05-27T07:31:16.111" v="8660" actId="165"/>
          <ac:spMkLst>
            <pc:docMk/>
            <pc:sldMk cId="1432061271" sldId="972"/>
            <ac:spMk id="35" creationId="{7C8F71ED-1720-1EC3-0F2B-889B88FD5DD5}"/>
          </ac:spMkLst>
        </pc:spChg>
        <pc:spChg chg="mod">
          <ac:chgData name="Phillip Kaufman" userId="c001b2a046940d7c" providerId="LiveId" clId="{5CB25B10-5B1C-4017-B167-ED3104435743}" dt="2024-05-18T03:15:02.604" v="2771"/>
          <ac:spMkLst>
            <pc:docMk/>
            <pc:sldMk cId="1432061271" sldId="972"/>
            <ac:spMk id="47" creationId="{F579BF27-24EE-9EC0-B98A-531704D1004C}"/>
          </ac:spMkLst>
        </pc:spChg>
        <pc:spChg chg="mod">
          <ac:chgData name="Phillip Kaufman" userId="c001b2a046940d7c" providerId="LiveId" clId="{5CB25B10-5B1C-4017-B167-ED3104435743}" dt="2024-05-18T03:15:02.604" v="2771"/>
          <ac:spMkLst>
            <pc:docMk/>
            <pc:sldMk cId="1432061271" sldId="972"/>
            <ac:spMk id="48" creationId="{3A07786A-4B95-8249-0F08-6D9196D44F3A}"/>
          </ac:spMkLst>
        </pc:spChg>
        <pc:spChg chg="mod">
          <ac:chgData name="Phillip Kaufman" userId="c001b2a046940d7c" providerId="LiveId" clId="{5CB25B10-5B1C-4017-B167-ED3104435743}" dt="2024-05-18T03:10:03.183" v="2719" actId="1038"/>
          <ac:spMkLst>
            <pc:docMk/>
            <pc:sldMk cId="1432061271" sldId="972"/>
            <ac:spMk id="50" creationId="{EDEF6A5E-E7E0-5FAA-B128-D2A077AFBFE3}"/>
          </ac:spMkLst>
        </pc:spChg>
        <pc:spChg chg="mod">
          <ac:chgData name="Phillip Kaufman" userId="c001b2a046940d7c" providerId="LiveId" clId="{5CB25B10-5B1C-4017-B167-ED3104435743}" dt="2024-05-27T07:30:38.532" v="8620" actId="165"/>
          <ac:spMkLst>
            <pc:docMk/>
            <pc:sldMk cId="1432061271" sldId="972"/>
            <ac:spMk id="72" creationId="{1FA0C9B5-2787-121B-BC28-DD93FFD4230D}"/>
          </ac:spMkLst>
        </pc:spChg>
        <pc:spChg chg="mod">
          <ac:chgData name="Phillip Kaufman" userId="c001b2a046940d7c" providerId="LiveId" clId="{5CB25B10-5B1C-4017-B167-ED3104435743}" dt="2024-05-27T07:30:38.532" v="8620" actId="165"/>
          <ac:spMkLst>
            <pc:docMk/>
            <pc:sldMk cId="1432061271" sldId="972"/>
            <ac:spMk id="73" creationId="{B860CB7D-E131-2835-E7C9-97439B09D2C8}"/>
          </ac:spMkLst>
        </pc:spChg>
        <pc:spChg chg="mod">
          <ac:chgData name="Phillip Kaufman" userId="c001b2a046940d7c" providerId="LiveId" clId="{5CB25B10-5B1C-4017-B167-ED3104435743}" dt="2024-06-04T02:28:51.725" v="13542"/>
          <ac:spMkLst>
            <pc:docMk/>
            <pc:sldMk cId="1432061271" sldId="972"/>
            <ac:spMk id="91" creationId="{4527C2C9-2142-A9A5-0B4B-06D840F9F94F}"/>
          </ac:spMkLst>
        </pc:spChg>
        <pc:spChg chg="mod">
          <ac:chgData name="Phillip Kaufman" userId="c001b2a046940d7c" providerId="LiveId" clId="{5CB25B10-5B1C-4017-B167-ED3104435743}" dt="2024-06-04T02:28:51.725" v="13542"/>
          <ac:spMkLst>
            <pc:docMk/>
            <pc:sldMk cId="1432061271" sldId="972"/>
            <ac:spMk id="94" creationId="{2D608F78-4C89-758F-077C-108869FEEBB3}"/>
          </ac:spMkLst>
        </pc:spChg>
        <pc:spChg chg="mod">
          <ac:chgData name="Phillip Kaufman" userId="c001b2a046940d7c" providerId="LiveId" clId="{5CB25B10-5B1C-4017-B167-ED3104435743}" dt="2024-06-04T02:28:51.725" v="13542"/>
          <ac:spMkLst>
            <pc:docMk/>
            <pc:sldMk cId="1432061271" sldId="972"/>
            <ac:spMk id="95" creationId="{007EAF32-E4E2-A5F2-1B08-8ACD7A775986}"/>
          </ac:spMkLst>
        </pc:spChg>
        <pc:spChg chg="mod">
          <ac:chgData name="Phillip Kaufman" userId="c001b2a046940d7c" providerId="LiveId" clId="{5CB25B10-5B1C-4017-B167-ED3104435743}" dt="2024-06-04T02:28:51.725" v="13542"/>
          <ac:spMkLst>
            <pc:docMk/>
            <pc:sldMk cId="1432061271" sldId="972"/>
            <ac:spMk id="98" creationId="{8B2C5058-F8A7-4F4D-1D6F-BC7DED4C9AFE}"/>
          </ac:spMkLst>
        </pc:spChg>
        <pc:spChg chg="mod">
          <ac:chgData name="Phillip Kaufman" userId="c001b2a046940d7c" providerId="LiveId" clId="{5CB25B10-5B1C-4017-B167-ED3104435743}" dt="2024-06-04T02:28:51.725" v="13542"/>
          <ac:spMkLst>
            <pc:docMk/>
            <pc:sldMk cId="1432061271" sldId="972"/>
            <ac:spMk id="99" creationId="{4077ED1B-2518-86CB-8C70-67837EF71133}"/>
          </ac:spMkLst>
        </pc:spChg>
        <pc:spChg chg="mod">
          <ac:chgData name="Phillip Kaufman" userId="c001b2a046940d7c" providerId="LiveId" clId="{5CB25B10-5B1C-4017-B167-ED3104435743}" dt="2024-06-04T02:28:51.725" v="13542"/>
          <ac:spMkLst>
            <pc:docMk/>
            <pc:sldMk cId="1432061271" sldId="972"/>
            <ac:spMk id="102" creationId="{070030AD-6FC3-6264-06C2-E5541A3FE92C}"/>
          </ac:spMkLst>
        </pc:spChg>
        <pc:spChg chg="mod">
          <ac:chgData name="Phillip Kaufman" userId="c001b2a046940d7c" providerId="LiveId" clId="{5CB25B10-5B1C-4017-B167-ED3104435743}" dt="2024-06-04T02:28:51.725" v="13542"/>
          <ac:spMkLst>
            <pc:docMk/>
            <pc:sldMk cId="1432061271" sldId="972"/>
            <ac:spMk id="103" creationId="{53DAC4B8-5126-66FF-2445-CBD9C4CEFC48}"/>
          </ac:spMkLst>
        </pc:spChg>
        <pc:spChg chg="mod">
          <ac:chgData name="Phillip Kaufman" userId="c001b2a046940d7c" providerId="LiveId" clId="{5CB25B10-5B1C-4017-B167-ED3104435743}" dt="2024-06-04T02:28:51.725" v="13542"/>
          <ac:spMkLst>
            <pc:docMk/>
            <pc:sldMk cId="1432061271" sldId="972"/>
            <ac:spMk id="106" creationId="{1630F648-0AB7-63C0-3BA2-429B196F1B1F}"/>
          </ac:spMkLst>
        </pc:spChg>
        <pc:spChg chg="mod">
          <ac:chgData name="Phillip Kaufman" userId="c001b2a046940d7c" providerId="LiveId" clId="{5CB25B10-5B1C-4017-B167-ED3104435743}" dt="2024-06-04T02:28:51.725" v="13542"/>
          <ac:spMkLst>
            <pc:docMk/>
            <pc:sldMk cId="1432061271" sldId="972"/>
            <ac:spMk id="107" creationId="{CEBF2E73-AFA2-D26A-191E-914E7DE05682}"/>
          </ac:spMkLst>
        </pc:spChg>
        <pc:spChg chg="mod">
          <ac:chgData name="Phillip Kaufman" userId="c001b2a046940d7c" providerId="LiveId" clId="{5CB25B10-5B1C-4017-B167-ED3104435743}" dt="2024-06-04T02:28:51.725" v="13542"/>
          <ac:spMkLst>
            <pc:docMk/>
            <pc:sldMk cId="1432061271" sldId="972"/>
            <ac:spMk id="110" creationId="{0DC571CD-8E58-3B50-8AFE-B447F5D1B5C8}"/>
          </ac:spMkLst>
        </pc:spChg>
        <pc:spChg chg="mod">
          <ac:chgData name="Phillip Kaufman" userId="c001b2a046940d7c" providerId="LiveId" clId="{5CB25B10-5B1C-4017-B167-ED3104435743}" dt="2024-06-02T23:45:33.698" v="12496"/>
          <ac:spMkLst>
            <pc:docMk/>
            <pc:sldMk cId="1432061271" sldId="972"/>
            <ac:spMk id="111" creationId="{ABAC24A3-044F-CCF2-D1A0-C06F3324AD97}"/>
          </ac:spMkLst>
        </pc:spChg>
        <pc:spChg chg="mod">
          <ac:chgData name="Phillip Kaufman" userId="c001b2a046940d7c" providerId="LiveId" clId="{5CB25B10-5B1C-4017-B167-ED3104435743}" dt="2024-06-02T23:45:33.698" v="12496"/>
          <ac:spMkLst>
            <pc:docMk/>
            <pc:sldMk cId="1432061271" sldId="972"/>
            <ac:spMk id="113" creationId="{387E55A6-8D5F-C9B8-F8BC-39F3BEDDCE2B}"/>
          </ac:spMkLst>
        </pc:spChg>
        <pc:spChg chg="mod">
          <ac:chgData name="Phillip Kaufman" userId="c001b2a046940d7c" providerId="LiveId" clId="{5CB25B10-5B1C-4017-B167-ED3104435743}" dt="2024-06-02T23:45:33.698" v="12496"/>
          <ac:spMkLst>
            <pc:docMk/>
            <pc:sldMk cId="1432061271" sldId="972"/>
            <ac:spMk id="122" creationId="{184FF717-3501-5D6A-321C-5E10CA09F08B}"/>
          </ac:spMkLst>
        </pc:spChg>
        <pc:spChg chg="mod">
          <ac:chgData name="Phillip Kaufman" userId="c001b2a046940d7c" providerId="LiveId" clId="{5CB25B10-5B1C-4017-B167-ED3104435743}" dt="2024-06-02T23:45:33.698" v="12496"/>
          <ac:spMkLst>
            <pc:docMk/>
            <pc:sldMk cId="1432061271" sldId="972"/>
            <ac:spMk id="125" creationId="{6859D7D4-212B-E6E1-80A9-8A116D03FDEE}"/>
          </ac:spMkLst>
        </pc:spChg>
        <pc:spChg chg="mod">
          <ac:chgData name="Phillip Kaufman" userId="c001b2a046940d7c" providerId="LiveId" clId="{5CB25B10-5B1C-4017-B167-ED3104435743}" dt="2024-06-02T23:45:33.698" v="12496"/>
          <ac:spMkLst>
            <pc:docMk/>
            <pc:sldMk cId="1432061271" sldId="972"/>
            <ac:spMk id="126" creationId="{E2F97268-1174-7C05-3EB7-3211AD90F348}"/>
          </ac:spMkLst>
        </pc:spChg>
        <pc:spChg chg="mod">
          <ac:chgData name="Phillip Kaufman" userId="c001b2a046940d7c" providerId="LiveId" clId="{5CB25B10-5B1C-4017-B167-ED3104435743}" dt="2024-06-02T23:45:33.698" v="12496"/>
          <ac:spMkLst>
            <pc:docMk/>
            <pc:sldMk cId="1432061271" sldId="972"/>
            <ac:spMk id="129" creationId="{7A23DD89-25C8-2EF8-BB14-B26C99FBE13F}"/>
          </ac:spMkLst>
        </pc:spChg>
        <pc:spChg chg="mod">
          <ac:chgData name="Phillip Kaufman" userId="c001b2a046940d7c" providerId="LiveId" clId="{5CB25B10-5B1C-4017-B167-ED3104435743}" dt="2024-06-02T23:45:33.698" v="12496"/>
          <ac:spMkLst>
            <pc:docMk/>
            <pc:sldMk cId="1432061271" sldId="972"/>
            <ac:spMk id="130" creationId="{4B3E5967-8227-29AD-A044-20EE468A7D97}"/>
          </ac:spMkLst>
        </pc:spChg>
        <pc:spChg chg="mod">
          <ac:chgData name="Phillip Kaufman" userId="c001b2a046940d7c" providerId="LiveId" clId="{5CB25B10-5B1C-4017-B167-ED3104435743}" dt="2024-05-26T07:03:34.389" v="7562" actId="688"/>
          <ac:spMkLst>
            <pc:docMk/>
            <pc:sldMk cId="1432061271" sldId="972"/>
            <ac:spMk id="131" creationId="{9734EEFD-68A1-F927-B6E0-C58CC6B0A6F9}"/>
          </ac:spMkLst>
        </pc:spChg>
        <pc:spChg chg="mod">
          <ac:chgData name="Phillip Kaufman" userId="c001b2a046940d7c" providerId="LiveId" clId="{5CB25B10-5B1C-4017-B167-ED3104435743}" dt="2024-06-02T23:45:33.698" v="12496"/>
          <ac:spMkLst>
            <pc:docMk/>
            <pc:sldMk cId="1432061271" sldId="972"/>
            <ac:spMk id="133" creationId="{84C43608-B495-62ED-392A-5365409B0A4A}"/>
          </ac:spMkLst>
        </pc:spChg>
        <pc:spChg chg="mod">
          <ac:chgData name="Phillip Kaufman" userId="c001b2a046940d7c" providerId="LiveId" clId="{5CB25B10-5B1C-4017-B167-ED3104435743}" dt="2024-06-02T23:45:33.698" v="12496"/>
          <ac:spMkLst>
            <pc:docMk/>
            <pc:sldMk cId="1432061271" sldId="972"/>
            <ac:spMk id="134" creationId="{E16ACD29-F978-E0C3-E992-F199039B3508}"/>
          </ac:spMkLst>
        </pc:spChg>
        <pc:spChg chg="mod">
          <ac:chgData name="Phillip Kaufman" userId="c001b2a046940d7c" providerId="LiveId" clId="{5CB25B10-5B1C-4017-B167-ED3104435743}" dt="2024-05-26T07:03:34.913" v="7563" actId="688"/>
          <ac:spMkLst>
            <pc:docMk/>
            <pc:sldMk cId="1432061271" sldId="972"/>
            <ac:spMk id="135" creationId="{FA34C7DB-C680-ABFC-D478-44899E79F16B}"/>
          </ac:spMkLst>
        </pc:spChg>
        <pc:spChg chg="mod">
          <ac:chgData name="Phillip Kaufman" userId="c001b2a046940d7c" providerId="LiveId" clId="{5CB25B10-5B1C-4017-B167-ED3104435743}" dt="2024-06-02T23:45:33.698" v="12496"/>
          <ac:spMkLst>
            <pc:docMk/>
            <pc:sldMk cId="1432061271" sldId="972"/>
            <ac:spMk id="137" creationId="{DA5CE35F-5DA3-800A-FCEF-53D524BBFD08}"/>
          </ac:spMkLst>
        </pc:spChg>
        <pc:spChg chg="mod">
          <ac:chgData name="Phillip Kaufman" userId="c001b2a046940d7c" providerId="LiveId" clId="{5CB25B10-5B1C-4017-B167-ED3104435743}" dt="2024-06-02T23:45:33.698" v="12496"/>
          <ac:spMkLst>
            <pc:docMk/>
            <pc:sldMk cId="1432061271" sldId="972"/>
            <ac:spMk id="138" creationId="{991B399A-103D-1FC2-683A-4A4761845542}"/>
          </ac:spMkLst>
        </pc:spChg>
        <pc:spChg chg="mod">
          <ac:chgData name="Phillip Kaufman" userId="c001b2a046940d7c" providerId="LiveId" clId="{5CB25B10-5B1C-4017-B167-ED3104435743}" dt="2024-05-26T07:03:40.241" v="7564" actId="688"/>
          <ac:spMkLst>
            <pc:docMk/>
            <pc:sldMk cId="1432061271" sldId="972"/>
            <ac:spMk id="139" creationId="{85898B3E-0630-7A64-AFE5-2151859E2E23}"/>
          </ac:spMkLst>
        </pc:spChg>
        <pc:spChg chg="mod">
          <ac:chgData name="Phillip Kaufman" userId="c001b2a046940d7c" providerId="LiveId" clId="{5CB25B10-5B1C-4017-B167-ED3104435743}" dt="2024-06-02T23:45:33.698" v="12496"/>
          <ac:spMkLst>
            <pc:docMk/>
            <pc:sldMk cId="1432061271" sldId="972"/>
            <ac:spMk id="141" creationId="{88D0C8AD-8E64-3CB5-01DA-796F1CB59580}"/>
          </ac:spMkLst>
        </pc:spChg>
        <pc:spChg chg="mod">
          <ac:chgData name="Phillip Kaufman" userId="c001b2a046940d7c" providerId="LiveId" clId="{5CB25B10-5B1C-4017-B167-ED3104435743}" dt="2024-05-26T07:03:40.570" v="7565" actId="688"/>
          <ac:spMkLst>
            <pc:docMk/>
            <pc:sldMk cId="1432061271" sldId="972"/>
            <ac:spMk id="143" creationId="{ADA5E602-3DBA-6B7F-A576-346C5CA53BC4}"/>
          </ac:spMkLst>
        </pc:spChg>
        <pc:spChg chg="mod">
          <ac:chgData name="Phillip Kaufman" userId="c001b2a046940d7c" providerId="LiveId" clId="{5CB25B10-5B1C-4017-B167-ED3104435743}" dt="2024-06-04T02:36:36.786" v="13543"/>
          <ac:spMkLst>
            <pc:docMk/>
            <pc:sldMk cId="1432061271" sldId="972"/>
            <ac:spMk id="145" creationId="{BE3970BB-3284-67DD-CEAA-012EE82EAFEB}"/>
          </ac:spMkLst>
        </pc:spChg>
        <pc:spChg chg="mod">
          <ac:chgData name="Phillip Kaufman" userId="c001b2a046940d7c" providerId="LiveId" clId="{5CB25B10-5B1C-4017-B167-ED3104435743}" dt="2024-06-04T02:36:36.786" v="13543"/>
          <ac:spMkLst>
            <pc:docMk/>
            <pc:sldMk cId="1432061271" sldId="972"/>
            <ac:spMk id="146" creationId="{30639E9C-F7D4-5D68-5320-5BA616769BC7}"/>
          </ac:spMkLst>
        </pc:spChg>
        <pc:spChg chg="mod">
          <ac:chgData name="Phillip Kaufman" userId="c001b2a046940d7c" providerId="LiveId" clId="{5CB25B10-5B1C-4017-B167-ED3104435743}" dt="2024-06-02T23:53:09.845" v="12557"/>
          <ac:spMkLst>
            <pc:docMk/>
            <pc:sldMk cId="1432061271" sldId="972"/>
            <ac:spMk id="146" creationId="{488E737B-4A70-E8A6-CA63-B1E92CD53CCB}"/>
          </ac:spMkLst>
        </pc:spChg>
        <pc:spChg chg="mod">
          <ac:chgData name="Phillip Kaufman" userId="c001b2a046940d7c" providerId="LiveId" clId="{5CB25B10-5B1C-4017-B167-ED3104435743}" dt="2024-06-02T23:53:09.845" v="12557"/>
          <ac:spMkLst>
            <pc:docMk/>
            <pc:sldMk cId="1432061271" sldId="972"/>
            <ac:spMk id="147" creationId="{2846A889-4E65-4DE3-168E-ACED7FC89CA5}"/>
          </ac:spMkLst>
        </pc:spChg>
        <pc:spChg chg="mod">
          <ac:chgData name="Phillip Kaufman" userId="c001b2a046940d7c" providerId="LiveId" clId="{5CB25B10-5B1C-4017-B167-ED3104435743}" dt="2024-06-02T23:53:09.845" v="12557"/>
          <ac:spMkLst>
            <pc:docMk/>
            <pc:sldMk cId="1432061271" sldId="972"/>
            <ac:spMk id="148" creationId="{EAFB7E78-9817-34E2-AB4C-E6FC5B87192B}"/>
          </ac:spMkLst>
        </pc:spChg>
        <pc:spChg chg="mod">
          <ac:chgData name="Phillip Kaufman" userId="c001b2a046940d7c" providerId="LiveId" clId="{5CB25B10-5B1C-4017-B167-ED3104435743}" dt="2024-06-02T23:53:09.845" v="12557"/>
          <ac:spMkLst>
            <pc:docMk/>
            <pc:sldMk cId="1432061271" sldId="972"/>
            <ac:spMk id="149" creationId="{B14FA108-B397-6E75-ED4B-7E4952770683}"/>
          </ac:spMkLst>
        </pc:spChg>
        <pc:spChg chg="mod">
          <ac:chgData name="Phillip Kaufman" userId="c001b2a046940d7c" providerId="LiveId" clId="{5CB25B10-5B1C-4017-B167-ED3104435743}" dt="2024-06-02T23:53:09.845" v="12557"/>
          <ac:spMkLst>
            <pc:docMk/>
            <pc:sldMk cId="1432061271" sldId="972"/>
            <ac:spMk id="182" creationId="{9AC8DF00-DFE5-7341-B72C-CF8D6BA05B45}"/>
          </ac:spMkLst>
        </pc:spChg>
        <pc:spChg chg="mod">
          <ac:chgData name="Phillip Kaufman" userId="c001b2a046940d7c" providerId="LiveId" clId="{5CB25B10-5B1C-4017-B167-ED3104435743}" dt="2024-06-02T23:53:09.845" v="12557"/>
          <ac:spMkLst>
            <pc:docMk/>
            <pc:sldMk cId="1432061271" sldId="972"/>
            <ac:spMk id="183" creationId="{72D913E3-0F57-B361-77EE-68E15CA20884}"/>
          </ac:spMkLst>
        </pc:spChg>
        <pc:spChg chg="mod">
          <ac:chgData name="Phillip Kaufman" userId="c001b2a046940d7c" providerId="LiveId" clId="{5CB25B10-5B1C-4017-B167-ED3104435743}" dt="2024-06-04T02:36:36.786" v="13543"/>
          <ac:spMkLst>
            <pc:docMk/>
            <pc:sldMk cId="1432061271" sldId="972"/>
            <ac:spMk id="186" creationId="{9A083E1A-5C32-2B27-F1EA-CB363399DFEE}"/>
          </ac:spMkLst>
        </pc:spChg>
        <pc:spChg chg="mod">
          <ac:chgData name="Phillip Kaufman" userId="c001b2a046940d7c" providerId="LiveId" clId="{5CB25B10-5B1C-4017-B167-ED3104435743}" dt="2024-06-04T02:36:36.786" v="13543"/>
          <ac:spMkLst>
            <pc:docMk/>
            <pc:sldMk cId="1432061271" sldId="972"/>
            <ac:spMk id="189" creationId="{763C94AA-B1EC-4874-6310-E8E7CED987C9}"/>
          </ac:spMkLst>
        </pc:spChg>
        <pc:spChg chg="mod">
          <ac:chgData name="Phillip Kaufman" userId="c001b2a046940d7c" providerId="LiveId" clId="{5CB25B10-5B1C-4017-B167-ED3104435743}" dt="2024-06-04T02:36:36.786" v="13543"/>
          <ac:spMkLst>
            <pc:docMk/>
            <pc:sldMk cId="1432061271" sldId="972"/>
            <ac:spMk id="190" creationId="{D1029B56-C797-E759-3C6A-650B69E82C4E}"/>
          </ac:spMkLst>
        </pc:spChg>
        <pc:spChg chg="mod">
          <ac:chgData name="Phillip Kaufman" userId="c001b2a046940d7c" providerId="LiveId" clId="{5CB25B10-5B1C-4017-B167-ED3104435743}" dt="2024-06-04T02:36:36.786" v="13543"/>
          <ac:spMkLst>
            <pc:docMk/>
            <pc:sldMk cId="1432061271" sldId="972"/>
            <ac:spMk id="193" creationId="{F6532CE0-34FF-F3B5-58DA-9ADA74CBB321}"/>
          </ac:spMkLst>
        </pc:spChg>
        <pc:spChg chg="mod">
          <ac:chgData name="Phillip Kaufman" userId="c001b2a046940d7c" providerId="LiveId" clId="{5CB25B10-5B1C-4017-B167-ED3104435743}" dt="2024-06-04T02:36:36.786" v="13543"/>
          <ac:spMkLst>
            <pc:docMk/>
            <pc:sldMk cId="1432061271" sldId="972"/>
            <ac:spMk id="194" creationId="{C0C66B7A-CE21-8865-64EB-C132C0527883}"/>
          </ac:spMkLst>
        </pc:spChg>
        <pc:spChg chg="mod">
          <ac:chgData name="Phillip Kaufman" userId="c001b2a046940d7c" providerId="LiveId" clId="{5CB25B10-5B1C-4017-B167-ED3104435743}" dt="2024-06-04T02:36:36.786" v="13543"/>
          <ac:spMkLst>
            <pc:docMk/>
            <pc:sldMk cId="1432061271" sldId="972"/>
            <ac:spMk id="197" creationId="{C9582CB4-6024-2E32-C48B-77B53B2A0626}"/>
          </ac:spMkLst>
        </pc:spChg>
        <pc:spChg chg="mod">
          <ac:chgData name="Phillip Kaufman" userId="c001b2a046940d7c" providerId="LiveId" clId="{5CB25B10-5B1C-4017-B167-ED3104435743}" dt="2024-06-04T02:36:36.786" v="13543"/>
          <ac:spMkLst>
            <pc:docMk/>
            <pc:sldMk cId="1432061271" sldId="972"/>
            <ac:spMk id="198" creationId="{5B4C4D47-8FC1-2B8B-55C1-21D6083E9E09}"/>
          </ac:spMkLst>
        </pc:spChg>
        <pc:spChg chg="mod">
          <ac:chgData name="Phillip Kaufman" userId="c001b2a046940d7c" providerId="LiveId" clId="{5CB25B10-5B1C-4017-B167-ED3104435743}" dt="2024-06-04T02:36:36.786" v="13543"/>
          <ac:spMkLst>
            <pc:docMk/>
            <pc:sldMk cId="1432061271" sldId="972"/>
            <ac:spMk id="201" creationId="{201FC707-5E77-07DF-3458-C633B059B969}"/>
          </ac:spMkLst>
        </pc:spChg>
        <pc:spChg chg="mod">
          <ac:chgData name="Phillip Kaufman" userId="c001b2a046940d7c" providerId="LiveId" clId="{5CB25B10-5B1C-4017-B167-ED3104435743}" dt="2024-06-04T02:36:36.786" v="13543"/>
          <ac:spMkLst>
            <pc:docMk/>
            <pc:sldMk cId="1432061271" sldId="972"/>
            <ac:spMk id="202" creationId="{124A0925-0E18-87E2-A298-C9211A80FD62}"/>
          </ac:spMkLst>
        </pc:spChg>
        <pc:spChg chg="mod">
          <ac:chgData name="Phillip Kaufman" userId="c001b2a046940d7c" providerId="LiveId" clId="{5CB25B10-5B1C-4017-B167-ED3104435743}" dt="2024-06-04T02:36:36.786" v="13543"/>
          <ac:spMkLst>
            <pc:docMk/>
            <pc:sldMk cId="1432061271" sldId="972"/>
            <ac:spMk id="205" creationId="{D5E143C4-FFBE-B4B9-76F0-CE807A013565}"/>
          </ac:spMkLst>
        </pc:spChg>
        <pc:grpChg chg="add del mod">
          <ac:chgData name="Phillip Kaufman" userId="c001b2a046940d7c" providerId="LiveId" clId="{5CB25B10-5B1C-4017-B167-ED3104435743}" dt="2024-06-04T02:28:51.375" v="13541" actId="478"/>
          <ac:grpSpMkLst>
            <pc:docMk/>
            <pc:sldMk cId="1432061271" sldId="972"/>
            <ac:grpSpMk id="7" creationId="{0D8D7934-B102-756D-CC7E-D7D85F34658B}"/>
          </ac:grpSpMkLst>
        </pc:grpChg>
        <pc:grpChg chg="add del mod">
          <ac:chgData name="Phillip Kaufman" userId="c001b2a046940d7c" providerId="LiveId" clId="{5CB25B10-5B1C-4017-B167-ED3104435743}" dt="2024-05-27T07:30:35.083" v="8619" actId="165"/>
          <ac:grpSpMkLst>
            <pc:docMk/>
            <pc:sldMk cId="1432061271" sldId="972"/>
            <ac:grpSpMk id="7" creationId="{D758BA1B-2D54-A6B7-65EF-3DA6195AE8FB}"/>
          </ac:grpSpMkLst>
        </pc:grpChg>
        <pc:grpChg chg="add mod">
          <ac:chgData name="Phillip Kaufman" userId="c001b2a046940d7c" providerId="LiveId" clId="{5CB25B10-5B1C-4017-B167-ED3104435743}" dt="2024-05-18T03:15:02.604" v="2771"/>
          <ac:grpSpMkLst>
            <pc:docMk/>
            <pc:sldMk cId="1432061271" sldId="972"/>
            <ac:grpSpMk id="7" creationId="{E3691145-4B36-AA5A-1836-920F37BCF6EB}"/>
          </ac:grpSpMkLst>
        </pc:grpChg>
        <pc:grpChg chg="del mod topLvl">
          <ac:chgData name="Phillip Kaufman" userId="c001b2a046940d7c" providerId="LiveId" clId="{5CB25B10-5B1C-4017-B167-ED3104435743}" dt="2024-05-27T07:30:38.532" v="8620" actId="165"/>
          <ac:grpSpMkLst>
            <pc:docMk/>
            <pc:sldMk cId="1432061271" sldId="972"/>
            <ac:grpSpMk id="8" creationId="{51B5DD08-DD3A-9137-D561-370B3605FB5A}"/>
          </ac:grpSpMkLst>
        </pc:grpChg>
        <pc:grpChg chg="mod">
          <ac:chgData name="Phillip Kaufman" userId="c001b2a046940d7c" providerId="LiveId" clId="{5CB25B10-5B1C-4017-B167-ED3104435743}" dt="2024-05-18T03:15:02.604" v="2771"/>
          <ac:grpSpMkLst>
            <pc:docMk/>
            <pc:sldMk cId="1432061271" sldId="972"/>
            <ac:grpSpMk id="8" creationId="{E7241966-5B94-865B-01D2-F147BBD316A3}"/>
          </ac:grpSpMkLst>
        </pc:grpChg>
        <pc:grpChg chg="mod">
          <ac:chgData name="Phillip Kaufman" userId="c001b2a046940d7c" providerId="LiveId" clId="{5CB25B10-5B1C-4017-B167-ED3104435743}" dt="2024-06-02T23:45:33.698" v="12496"/>
          <ac:grpSpMkLst>
            <pc:docMk/>
            <pc:sldMk cId="1432061271" sldId="972"/>
            <ac:grpSpMk id="8" creationId="{FCBF6203-EB03-8416-54F9-7B765BCBE781}"/>
          </ac:grpSpMkLst>
        </pc:grpChg>
        <pc:grpChg chg="mod">
          <ac:chgData name="Phillip Kaufman" userId="c001b2a046940d7c" providerId="LiveId" clId="{5CB25B10-5B1C-4017-B167-ED3104435743}" dt="2024-05-18T03:15:02.604" v="2771"/>
          <ac:grpSpMkLst>
            <pc:docMk/>
            <pc:sldMk cId="1432061271" sldId="972"/>
            <ac:grpSpMk id="9" creationId="{8FE1E1E8-61C6-3C67-FD97-F4E5F609AD4B}"/>
          </ac:grpSpMkLst>
        </pc:grpChg>
        <pc:grpChg chg="mod topLvl">
          <ac:chgData name="Phillip Kaufman" userId="c001b2a046940d7c" providerId="LiveId" clId="{5CB25B10-5B1C-4017-B167-ED3104435743}" dt="2024-05-27T07:31:23.721" v="8661" actId="164"/>
          <ac:grpSpMkLst>
            <pc:docMk/>
            <pc:sldMk cId="1432061271" sldId="972"/>
            <ac:grpSpMk id="9" creationId="{A2C5E2CF-227D-DEB8-1BDD-6A1E94A35CBA}"/>
          </ac:grpSpMkLst>
        </pc:grpChg>
        <pc:grpChg chg="add mod">
          <ac:chgData name="Phillip Kaufman" userId="c001b2a046940d7c" providerId="LiveId" clId="{5CB25B10-5B1C-4017-B167-ED3104435743}" dt="2024-06-04T02:28:51.725" v="13542"/>
          <ac:grpSpMkLst>
            <pc:docMk/>
            <pc:sldMk cId="1432061271" sldId="972"/>
            <ac:grpSpMk id="9" creationId="{A6FAD73F-B241-28FD-0438-FE207E3C4EA0}"/>
          </ac:grpSpMkLst>
        </pc:grpChg>
        <pc:grpChg chg="mod">
          <ac:chgData name="Phillip Kaufman" userId="c001b2a046940d7c" providerId="LiveId" clId="{5CB25B10-5B1C-4017-B167-ED3104435743}" dt="2024-06-04T02:28:51.725" v="13542"/>
          <ac:grpSpMkLst>
            <pc:docMk/>
            <pc:sldMk cId="1432061271" sldId="972"/>
            <ac:grpSpMk id="10" creationId="{17EA1329-49D1-A6FA-F536-BF2429F7487E}"/>
          </ac:grpSpMkLst>
        </pc:grpChg>
        <pc:grpChg chg="mod topLvl">
          <ac:chgData name="Phillip Kaufman" userId="c001b2a046940d7c" providerId="LiveId" clId="{5CB25B10-5B1C-4017-B167-ED3104435743}" dt="2024-05-27T07:31:23.721" v="8661" actId="164"/>
          <ac:grpSpMkLst>
            <pc:docMk/>
            <pc:sldMk cId="1432061271" sldId="972"/>
            <ac:grpSpMk id="10" creationId="{2ACAB186-D517-46FC-7E84-7863A284C99D}"/>
          </ac:grpSpMkLst>
        </pc:grpChg>
        <pc:grpChg chg="mod topLvl">
          <ac:chgData name="Phillip Kaufman" userId="c001b2a046940d7c" providerId="LiveId" clId="{5CB25B10-5B1C-4017-B167-ED3104435743}" dt="2024-05-27T07:31:23.721" v="8661" actId="164"/>
          <ac:grpSpMkLst>
            <pc:docMk/>
            <pc:sldMk cId="1432061271" sldId="972"/>
            <ac:grpSpMk id="11" creationId="{250DF0D2-6649-5A55-DBA9-38E38CDF8BE2}"/>
          </ac:grpSpMkLst>
        </pc:grpChg>
        <pc:grpChg chg="mod">
          <ac:chgData name="Phillip Kaufman" userId="c001b2a046940d7c" providerId="LiveId" clId="{5CB25B10-5B1C-4017-B167-ED3104435743}" dt="2024-06-04T02:28:51.725" v="13542"/>
          <ac:grpSpMkLst>
            <pc:docMk/>
            <pc:sldMk cId="1432061271" sldId="972"/>
            <ac:grpSpMk id="11" creationId="{32411439-5B82-7305-18A8-F3EAE3CA9C43}"/>
          </ac:grpSpMkLst>
        </pc:grpChg>
        <pc:grpChg chg="mod topLvl">
          <ac:chgData name="Phillip Kaufman" userId="c001b2a046940d7c" providerId="LiveId" clId="{5CB25B10-5B1C-4017-B167-ED3104435743}" dt="2024-05-27T07:31:23.721" v="8661" actId="164"/>
          <ac:grpSpMkLst>
            <pc:docMk/>
            <pc:sldMk cId="1432061271" sldId="972"/>
            <ac:grpSpMk id="12" creationId="{0767EBA4-BDD0-9E64-A6CC-76BEF06DC2C1}"/>
          </ac:grpSpMkLst>
        </pc:grpChg>
        <pc:grpChg chg="mod">
          <ac:chgData name="Phillip Kaufman" userId="c001b2a046940d7c" providerId="LiveId" clId="{5CB25B10-5B1C-4017-B167-ED3104435743}" dt="2024-05-18T03:15:02.604" v="2771"/>
          <ac:grpSpMkLst>
            <pc:docMk/>
            <pc:sldMk cId="1432061271" sldId="972"/>
            <ac:grpSpMk id="12" creationId="{37730C9C-1B4B-CD58-5818-82699FD7BC0C}"/>
          </ac:grpSpMkLst>
        </pc:grpChg>
        <pc:grpChg chg="mod">
          <ac:chgData name="Phillip Kaufman" userId="c001b2a046940d7c" providerId="LiveId" clId="{5CB25B10-5B1C-4017-B167-ED3104435743}" dt="2024-06-04T02:28:51.725" v="13542"/>
          <ac:grpSpMkLst>
            <pc:docMk/>
            <pc:sldMk cId="1432061271" sldId="972"/>
            <ac:grpSpMk id="12" creationId="{C4BF4681-8DDC-6F19-9458-29AB5A9DD675}"/>
          </ac:grpSpMkLst>
        </pc:grpChg>
        <pc:grpChg chg="mod topLvl">
          <ac:chgData name="Phillip Kaufman" userId="c001b2a046940d7c" providerId="LiveId" clId="{5CB25B10-5B1C-4017-B167-ED3104435743}" dt="2024-05-27T07:31:23.721" v="8661" actId="164"/>
          <ac:grpSpMkLst>
            <pc:docMk/>
            <pc:sldMk cId="1432061271" sldId="972"/>
            <ac:grpSpMk id="13" creationId="{7E66FF19-6CB2-A99F-52DF-4C973001CFC0}"/>
          </ac:grpSpMkLst>
        </pc:grpChg>
        <pc:grpChg chg="mod topLvl">
          <ac:chgData name="Phillip Kaufman" userId="c001b2a046940d7c" providerId="LiveId" clId="{5CB25B10-5B1C-4017-B167-ED3104435743}" dt="2024-05-27T07:31:23.721" v="8661" actId="164"/>
          <ac:grpSpMkLst>
            <pc:docMk/>
            <pc:sldMk cId="1432061271" sldId="972"/>
            <ac:grpSpMk id="36" creationId="{FA59AC88-5A2E-CA59-C871-7225DC463866}"/>
          </ac:grpSpMkLst>
        </pc:grpChg>
        <pc:grpChg chg="del mod topLvl">
          <ac:chgData name="Phillip Kaufman" userId="c001b2a046940d7c" providerId="LiveId" clId="{5CB25B10-5B1C-4017-B167-ED3104435743}" dt="2024-05-27T07:30:40.725" v="8621" actId="478"/>
          <ac:grpSpMkLst>
            <pc:docMk/>
            <pc:sldMk cId="1432061271" sldId="972"/>
            <ac:grpSpMk id="37" creationId="{5EA4DCBD-E0E7-3FC0-3F62-C7DC24F59588}"/>
          </ac:grpSpMkLst>
        </pc:grpChg>
        <pc:grpChg chg="mod">
          <ac:chgData name="Phillip Kaufman" userId="c001b2a046940d7c" providerId="LiveId" clId="{5CB25B10-5B1C-4017-B167-ED3104435743}" dt="2024-06-02T23:45:33.698" v="12496"/>
          <ac:grpSpMkLst>
            <pc:docMk/>
            <pc:sldMk cId="1432061271" sldId="972"/>
            <ac:grpSpMk id="37" creationId="{6FB32594-16E4-ADA2-C7A2-09E6D5A22C0F}"/>
          </ac:grpSpMkLst>
        </pc:grpChg>
        <pc:grpChg chg="mod">
          <ac:chgData name="Phillip Kaufman" userId="c001b2a046940d7c" providerId="LiveId" clId="{5CB25B10-5B1C-4017-B167-ED3104435743}" dt="2024-06-02T23:45:33.698" v="12496"/>
          <ac:grpSpMkLst>
            <pc:docMk/>
            <pc:sldMk cId="1432061271" sldId="972"/>
            <ac:grpSpMk id="38" creationId="{35F709BD-6AAA-E1F6-A1CC-90FB87F2B2F5}"/>
          </ac:grpSpMkLst>
        </pc:grpChg>
        <pc:grpChg chg="mod">
          <ac:chgData name="Phillip Kaufman" userId="c001b2a046940d7c" providerId="LiveId" clId="{5CB25B10-5B1C-4017-B167-ED3104435743}" dt="2024-05-27T07:30:38.532" v="8620" actId="165"/>
          <ac:grpSpMkLst>
            <pc:docMk/>
            <pc:sldMk cId="1432061271" sldId="972"/>
            <ac:grpSpMk id="38" creationId="{F952A8F5-3D03-680D-221B-87737764AE68}"/>
          </ac:grpSpMkLst>
        </pc:grpChg>
        <pc:grpChg chg="mod">
          <ac:chgData name="Phillip Kaufman" userId="c001b2a046940d7c" providerId="LiveId" clId="{5CB25B10-5B1C-4017-B167-ED3104435743}" dt="2024-05-18T03:15:02.604" v="2771"/>
          <ac:grpSpMkLst>
            <pc:docMk/>
            <pc:sldMk cId="1432061271" sldId="972"/>
            <ac:grpSpMk id="49" creationId="{B9CA6120-9EC6-33DB-CC5B-DE27B456C027}"/>
          </ac:grpSpMkLst>
        </pc:grpChg>
        <pc:grpChg chg="del">
          <ac:chgData name="Phillip Kaufman" userId="c001b2a046940d7c" providerId="LiveId" clId="{5CB25B10-5B1C-4017-B167-ED3104435743}" dt="2024-05-18T03:15:02.356" v="2770" actId="478"/>
          <ac:grpSpMkLst>
            <pc:docMk/>
            <pc:sldMk cId="1432061271" sldId="972"/>
            <ac:grpSpMk id="55" creationId="{82812486-CECF-4C67-A1E3-003ACACF03DF}"/>
          </ac:grpSpMkLst>
        </pc:grpChg>
        <pc:grpChg chg="mod">
          <ac:chgData name="Phillip Kaufman" userId="c001b2a046940d7c" providerId="LiveId" clId="{5CB25B10-5B1C-4017-B167-ED3104435743}" dt="2024-05-27T07:30:38.532" v="8620" actId="165"/>
          <ac:grpSpMkLst>
            <pc:docMk/>
            <pc:sldMk cId="1432061271" sldId="972"/>
            <ac:grpSpMk id="74" creationId="{2467CCF3-B56F-4DC1-EE3A-6C8123B41985}"/>
          </ac:grpSpMkLst>
        </pc:grpChg>
        <pc:grpChg chg="add mod">
          <ac:chgData name="Phillip Kaufman" userId="c001b2a046940d7c" providerId="LiveId" clId="{5CB25B10-5B1C-4017-B167-ED3104435743}" dt="2024-05-27T07:31:23.721" v="8661" actId="164"/>
          <ac:grpSpMkLst>
            <pc:docMk/>
            <pc:sldMk cId="1432061271" sldId="972"/>
            <ac:grpSpMk id="77" creationId="{7A6C7238-1370-8A5C-203C-8BA5EA3A332C}"/>
          </ac:grpSpMkLst>
        </pc:grpChg>
        <pc:grpChg chg="mod">
          <ac:chgData name="Phillip Kaufman" userId="c001b2a046940d7c" providerId="LiveId" clId="{5CB25B10-5B1C-4017-B167-ED3104435743}" dt="2024-05-27T07:30:41.057" v="8622"/>
          <ac:grpSpMkLst>
            <pc:docMk/>
            <pc:sldMk cId="1432061271" sldId="972"/>
            <ac:grpSpMk id="78" creationId="{FB40758B-7979-DD50-4521-1663FD1671CA}"/>
          </ac:grpSpMkLst>
        </pc:grpChg>
        <pc:grpChg chg="mod">
          <ac:chgData name="Phillip Kaufman" userId="c001b2a046940d7c" providerId="LiveId" clId="{5CB25B10-5B1C-4017-B167-ED3104435743}" dt="2024-06-04T02:28:51.725" v="13542"/>
          <ac:grpSpMkLst>
            <pc:docMk/>
            <pc:sldMk cId="1432061271" sldId="972"/>
            <ac:grpSpMk id="86" creationId="{BFF62F82-3CA2-FB46-287C-4BD365A32639}"/>
          </ac:grpSpMkLst>
        </pc:grpChg>
        <pc:grpChg chg="mod">
          <ac:chgData name="Phillip Kaufman" userId="c001b2a046940d7c" providerId="LiveId" clId="{5CB25B10-5B1C-4017-B167-ED3104435743}" dt="2024-06-04T02:28:51.725" v="13542"/>
          <ac:grpSpMkLst>
            <pc:docMk/>
            <pc:sldMk cId="1432061271" sldId="972"/>
            <ac:grpSpMk id="87" creationId="{A316181C-3BBA-7D22-3FB4-C5A71BF262C9}"/>
          </ac:grpSpMkLst>
        </pc:grpChg>
        <pc:grpChg chg="mod">
          <ac:chgData name="Phillip Kaufman" userId="c001b2a046940d7c" providerId="LiveId" clId="{5CB25B10-5B1C-4017-B167-ED3104435743}" dt="2024-06-04T02:28:51.725" v="13542"/>
          <ac:grpSpMkLst>
            <pc:docMk/>
            <pc:sldMk cId="1432061271" sldId="972"/>
            <ac:grpSpMk id="88" creationId="{21784B4B-F230-96AD-BECC-0D0583BB70B7}"/>
          </ac:grpSpMkLst>
        </pc:grpChg>
        <pc:grpChg chg="mod">
          <ac:chgData name="Phillip Kaufman" userId="c001b2a046940d7c" providerId="LiveId" clId="{5CB25B10-5B1C-4017-B167-ED3104435743}" dt="2024-06-04T02:28:51.725" v="13542"/>
          <ac:grpSpMkLst>
            <pc:docMk/>
            <pc:sldMk cId="1432061271" sldId="972"/>
            <ac:grpSpMk id="89" creationId="{985AB1C5-CFF4-380A-D13E-5E6E44EAB716}"/>
          </ac:grpSpMkLst>
        </pc:grpChg>
        <pc:grpChg chg="mod">
          <ac:chgData name="Phillip Kaufman" userId="c001b2a046940d7c" providerId="LiveId" clId="{5CB25B10-5B1C-4017-B167-ED3104435743}" dt="2024-06-04T02:28:51.725" v="13542"/>
          <ac:grpSpMkLst>
            <pc:docMk/>
            <pc:sldMk cId="1432061271" sldId="972"/>
            <ac:grpSpMk id="90" creationId="{EA349B91-2E2C-DB07-C428-B4DD2CF35DD9}"/>
          </ac:grpSpMkLst>
        </pc:grpChg>
        <pc:grpChg chg="add del mod ord">
          <ac:chgData name="Phillip Kaufman" userId="c001b2a046940d7c" providerId="LiveId" clId="{5CB25B10-5B1C-4017-B167-ED3104435743}" dt="2024-05-27T07:31:16.111" v="8660" actId="165"/>
          <ac:grpSpMkLst>
            <pc:docMk/>
            <pc:sldMk cId="1432061271" sldId="972"/>
            <ac:grpSpMk id="111" creationId="{DFA03FD4-19FD-03F8-ECF8-D8DCF912FB24}"/>
          </ac:grpSpMkLst>
        </pc:grpChg>
        <pc:grpChg chg="add del mod">
          <ac:chgData name="Phillip Kaufman" userId="c001b2a046940d7c" providerId="LiveId" clId="{5CB25B10-5B1C-4017-B167-ED3104435743}" dt="2024-06-02T23:45:33.489" v="12495" actId="478"/>
          <ac:grpSpMkLst>
            <pc:docMk/>
            <pc:sldMk cId="1432061271" sldId="972"/>
            <ac:grpSpMk id="112" creationId="{B71DB887-8EFF-A782-8E5C-A5EAC8425FBC}"/>
          </ac:grpSpMkLst>
        </pc:grpChg>
        <pc:grpChg chg="add mod">
          <ac:chgData name="Phillip Kaufman" userId="c001b2a046940d7c" providerId="LiveId" clId="{5CB25B10-5B1C-4017-B167-ED3104435743}" dt="2024-06-04T02:36:36.786" v="13543"/>
          <ac:grpSpMkLst>
            <pc:docMk/>
            <pc:sldMk cId="1432061271" sldId="972"/>
            <ac:grpSpMk id="112" creationId="{D250D280-6A2A-A152-BAFA-87650D213945}"/>
          </ac:grpSpMkLst>
        </pc:grpChg>
        <pc:grpChg chg="mod">
          <ac:chgData name="Phillip Kaufman" userId="c001b2a046940d7c" providerId="LiveId" clId="{5CB25B10-5B1C-4017-B167-ED3104435743}" dt="2024-06-02T23:45:33.698" v="12496"/>
          <ac:grpSpMkLst>
            <pc:docMk/>
            <pc:sldMk cId="1432061271" sldId="972"/>
            <ac:grpSpMk id="114" creationId="{F7A5303E-A177-045A-9F0C-B37645517712}"/>
          </ac:grpSpMkLst>
        </pc:grpChg>
        <pc:grpChg chg="mod">
          <ac:chgData name="Phillip Kaufman" userId="c001b2a046940d7c" providerId="LiveId" clId="{5CB25B10-5B1C-4017-B167-ED3104435743}" dt="2024-06-02T23:45:33.698" v="12496"/>
          <ac:grpSpMkLst>
            <pc:docMk/>
            <pc:sldMk cId="1432061271" sldId="972"/>
            <ac:grpSpMk id="117" creationId="{E95FCF0A-5F88-66E8-89C1-0D270634A2E1}"/>
          </ac:grpSpMkLst>
        </pc:grpChg>
        <pc:grpChg chg="mod">
          <ac:chgData name="Phillip Kaufman" userId="c001b2a046940d7c" providerId="LiveId" clId="{5CB25B10-5B1C-4017-B167-ED3104435743}" dt="2024-06-02T23:45:33.698" v="12496"/>
          <ac:grpSpMkLst>
            <pc:docMk/>
            <pc:sldMk cId="1432061271" sldId="972"/>
            <ac:grpSpMk id="118" creationId="{E614E96A-DDE3-D0EC-75FA-BE25712A4AF1}"/>
          </ac:grpSpMkLst>
        </pc:grpChg>
        <pc:grpChg chg="mod">
          <ac:chgData name="Phillip Kaufman" userId="c001b2a046940d7c" providerId="LiveId" clId="{5CB25B10-5B1C-4017-B167-ED3104435743}" dt="2024-06-02T23:45:33.698" v="12496"/>
          <ac:grpSpMkLst>
            <pc:docMk/>
            <pc:sldMk cId="1432061271" sldId="972"/>
            <ac:grpSpMk id="119" creationId="{6A8B507C-6337-3984-84E5-3CB034692AA7}"/>
          </ac:grpSpMkLst>
        </pc:grpChg>
        <pc:grpChg chg="mod">
          <ac:chgData name="Phillip Kaufman" userId="c001b2a046940d7c" providerId="LiveId" clId="{5CB25B10-5B1C-4017-B167-ED3104435743}" dt="2024-06-02T23:45:33.698" v="12496"/>
          <ac:grpSpMkLst>
            <pc:docMk/>
            <pc:sldMk cId="1432061271" sldId="972"/>
            <ac:grpSpMk id="120" creationId="{235838BB-4DCA-8AA4-6BB5-A229DA9DC4C8}"/>
          </ac:grpSpMkLst>
        </pc:grpChg>
        <pc:grpChg chg="del">
          <ac:chgData name="Phillip Kaufman" userId="c001b2a046940d7c" providerId="LiveId" clId="{5CB25B10-5B1C-4017-B167-ED3104435743}" dt="2024-05-26T07:06:03.150" v="7581" actId="478"/>
          <ac:grpSpMkLst>
            <pc:docMk/>
            <pc:sldMk cId="1432061271" sldId="972"/>
            <ac:grpSpMk id="120" creationId="{F19F8651-BDA8-958F-41DB-CED12FC68A6B}"/>
          </ac:grpSpMkLst>
        </pc:grpChg>
        <pc:grpChg chg="mod">
          <ac:chgData name="Phillip Kaufman" userId="c001b2a046940d7c" providerId="LiveId" clId="{5CB25B10-5B1C-4017-B167-ED3104435743}" dt="2024-06-02T23:45:33.698" v="12496"/>
          <ac:grpSpMkLst>
            <pc:docMk/>
            <pc:sldMk cId="1432061271" sldId="972"/>
            <ac:grpSpMk id="121" creationId="{6BA5B4D5-FDB7-7EEA-9FEF-0397E7607BBD}"/>
          </ac:grpSpMkLst>
        </pc:grpChg>
        <pc:grpChg chg="mod">
          <ac:chgData name="Phillip Kaufman" userId="c001b2a046940d7c" providerId="LiveId" clId="{5CB25B10-5B1C-4017-B167-ED3104435743}" dt="2024-06-04T02:36:36.786" v="13543"/>
          <ac:grpSpMkLst>
            <pc:docMk/>
            <pc:sldMk cId="1432061271" sldId="972"/>
            <ac:grpSpMk id="142" creationId="{7E114C6B-630C-CA08-31D8-156C543E32D1}"/>
          </ac:grpSpMkLst>
        </pc:grpChg>
        <pc:grpChg chg="add mod">
          <ac:chgData name="Phillip Kaufman" userId="c001b2a046940d7c" providerId="LiveId" clId="{5CB25B10-5B1C-4017-B167-ED3104435743}" dt="2024-06-02T23:53:09.845" v="12557"/>
          <ac:grpSpMkLst>
            <pc:docMk/>
            <pc:sldMk cId="1432061271" sldId="972"/>
            <ac:grpSpMk id="142" creationId="{FE0734B7-87C7-257A-B823-30FAA01B3BD0}"/>
          </ac:grpSpMkLst>
        </pc:grpChg>
        <pc:grpChg chg="mod">
          <ac:chgData name="Phillip Kaufman" userId="c001b2a046940d7c" providerId="LiveId" clId="{5CB25B10-5B1C-4017-B167-ED3104435743}" dt="2024-06-04T02:36:36.786" v="13543"/>
          <ac:grpSpMkLst>
            <pc:docMk/>
            <pc:sldMk cId="1432061271" sldId="972"/>
            <ac:grpSpMk id="143" creationId="{BFBC70F0-57B4-8ECA-C328-FF86F219C420}"/>
          </ac:grpSpMkLst>
        </pc:grpChg>
        <pc:grpChg chg="mod">
          <ac:chgData name="Phillip Kaufman" userId="c001b2a046940d7c" providerId="LiveId" clId="{5CB25B10-5B1C-4017-B167-ED3104435743}" dt="2024-06-02T23:53:09.845" v="12557"/>
          <ac:grpSpMkLst>
            <pc:docMk/>
            <pc:sldMk cId="1432061271" sldId="972"/>
            <ac:grpSpMk id="143" creationId="{E47B5E47-3214-2531-C030-7EAB16461AA3}"/>
          </ac:grpSpMkLst>
        </pc:grpChg>
        <pc:grpChg chg="mod">
          <ac:chgData name="Phillip Kaufman" userId="c001b2a046940d7c" providerId="LiveId" clId="{5CB25B10-5B1C-4017-B167-ED3104435743}" dt="2024-06-02T23:53:09.845" v="12557"/>
          <ac:grpSpMkLst>
            <pc:docMk/>
            <pc:sldMk cId="1432061271" sldId="972"/>
            <ac:grpSpMk id="144" creationId="{3BCBA0C0-9FC3-631D-353E-3208EDCEA75F}"/>
          </ac:grpSpMkLst>
        </pc:grpChg>
        <pc:grpChg chg="mod">
          <ac:chgData name="Phillip Kaufman" userId="c001b2a046940d7c" providerId="LiveId" clId="{5CB25B10-5B1C-4017-B167-ED3104435743}" dt="2024-06-04T02:36:36.786" v="13543"/>
          <ac:grpSpMkLst>
            <pc:docMk/>
            <pc:sldMk cId="1432061271" sldId="972"/>
            <ac:grpSpMk id="144" creationId="{9E4B1D23-CC0A-2B8D-074C-A459CA9BECBA}"/>
          </ac:grpSpMkLst>
        </pc:grpChg>
        <pc:grpChg chg="mod">
          <ac:chgData name="Phillip Kaufman" userId="c001b2a046940d7c" providerId="LiveId" clId="{5CB25B10-5B1C-4017-B167-ED3104435743}" dt="2024-06-02T23:53:09.845" v="12557"/>
          <ac:grpSpMkLst>
            <pc:docMk/>
            <pc:sldMk cId="1432061271" sldId="972"/>
            <ac:grpSpMk id="145" creationId="{E7716180-4DC4-9EC7-6F9E-53123171B86D}"/>
          </ac:grpSpMkLst>
        </pc:grpChg>
        <pc:grpChg chg="mod">
          <ac:chgData name="Phillip Kaufman" userId="c001b2a046940d7c" providerId="LiveId" clId="{5CB25B10-5B1C-4017-B167-ED3104435743}" dt="2024-06-04T02:36:36.786" v="13543"/>
          <ac:grpSpMkLst>
            <pc:docMk/>
            <pc:sldMk cId="1432061271" sldId="972"/>
            <ac:grpSpMk id="181" creationId="{F54314DE-71A4-DD1D-12BB-74C37D16F091}"/>
          </ac:grpSpMkLst>
        </pc:grpChg>
        <pc:grpChg chg="mod">
          <ac:chgData name="Phillip Kaufman" userId="c001b2a046940d7c" providerId="LiveId" clId="{5CB25B10-5B1C-4017-B167-ED3104435743}" dt="2024-06-04T02:36:36.786" v="13543"/>
          <ac:grpSpMkLst>
            <pc:docMk/>
            <pc:sldMk cId="1432061271" sldId="972"/>
            <ac:grpSpMk id="182" creationId="{478C5F8B-DF23-3B90-2541-2F15885F9820}"/>
          </ac:grpSpMkLst>
        </pc:grpChg>
        <pc:grpChg chg="mod">
          <ac:chgData name="Phillip Kaufman" userId="c001b2a046940d7c" providerId="LiveId" clId="{5CB25B10-5B1C-4017-B167-ED3104435743}" dt="2024-06-04T02:36:36.786" v="13543"/>
          <ac:grpSpMkLst>
            <pc:docMk/>
            <pc:sldMk cId="1432061271" sldId="972"/>
            <ac:grpSpMk id="183" creationId="{1C0257B0-ABAC-267D-730F-CFFB97FF70F9}"/>
          </ac:grpSpMkLst>
        </pc:grpChg>
        <pc:grpChg chg="mod">
          <ac:chgData name="Phillip Kaufman" userId="c001b2a046940d7c" providerId="LiveId" clId="{5CB25B10-5B1C-4017-B167-ED3104435743}" dt="2024-06-02T23:53:09.845" v="12557"/>
          <ac:grpSpMkLst>
            <pc:docMk/>
            <pc:sldMk cId="1432061271" sldId="972"/>
            <ac:grpSpMk id="184" creationId="{76E77576-0364-29B6-1316-CFDB30AE59DA}"/>
          </ac:grpSpMkLst>
        </pc:grpChg>
        <pc:grpChg chg="mod">
          <ac:chgData name="Phillip Kaufman" userId="c001b2a046940d7c" providerId="LiveId" clId="{5CB25B10-5B1C-4017-B167-ED3104435743}" dt="2024-06-04T02:36:36.786" v="13543"/>
          <ac:grpSpMkLst>
            <pc:docMk/>
            <pc:sldMk cId="1432061271" sldId="972"/>
            <ac:grpSpMk id="184" creationId="{8A1DCC81-67BF-1B23-906E-567F47BF24E3}"/>
          </ac:grpSpMkLst>
        </pc:grpChg>
        <pc:grpChg chg="mod">
          <ac:chgData name="Phillip Kaufman" userId="c001b2a046940d7c" providerId="LiveId" clId="{5CB25B10-5B1C-4017-B167-ED3104435743}" dt="2024-06-04T02:36:36.786" v="13543"/>
          <ac:grpSpMkLst>
            <pc:docMk/>
            <pc:sldMk cId="1432061271" sldId="972"/>
            <ac:grpSpMk id="185" creationId="{4CA2740A-A44F-DC77-2739-830800A4D2C3}"/>
          </ac:grpSpMkLst>
        </pc:grpChg>
        <pc:cxnChg chg="mod">
          <ac:chgData name="Phillip Kaufman" userId="c001b2a046940d7c" providerId="LiveId" clId="{5CB25B10-5B1C-4017-B167-ED3104435743}" dt="2024-05-18T03:15:02.604" v="2771"/>
          <ac:cxnSpMkLst>
            <pc:docMk/>
            <pc:sldMk cId="1432061271" sldId="972"/>
            <ac:cxnSpMk id="13" creationId="{82FB528E-2154-6D79-70FD-FC320F1B5CF4}"/>
          </ac:cxnSpMkLst>
        </pc:cxnChg>
        <pc:cxnChg chg="mod">
          <ac:chgData name="Phillip Kaufman" userId="c001b2a046940d7c" providerId="LiveId" clId="{5CB25B10-5B1C-4017-B167-ED3104435743}" dt="2024-05-18T03:15:02.604" v="2771"/>
          <ac:cxnSpMkLst>
            <pc:docMk/>
            <pc:sldMk cId="1432061271" sldId="972"/>
            <ac:cxnSpMk id="16" creationId="{EB59CA3A-23AD-ED18-6DE3-41551195FB81}"/>
          </ac:cxnSpMkLst>
        </pc:cxnChg>
        <pc:cxnChg chg="mod">
          <ac:chgData name="Phillip Kaufman" userId="c001b2a046940d7c" providerId="LiveId" clId="{5CB25B10-5B1C-4017-B167-ED3104435743}" dt="2024-06-02T23:45:33.489" v="12495" actId="478"/>
          <ac:cxnSpMkLst>
            <pc:docMk/>
            <pc:sldMk cId="1432061271" sldId="972"/>
            <ac:cxnSpMk id="17" creationId="{6605A0C0-935A-4409-C30B-52322F8FAA6B}"/>
          </ac:cxnSpMkLst>
        </pc:cxnChg>
        <pc:cxnChg chg="mod">
          <ac:chgData name="Phillip Kaufman" userId="c001b2a046940d7c" providerId="LiveId" clId="{5CB25B10-5B1C-4017-B167-ED3104435743}" dt="2024-06-04T02:28:51.725" v="13542"/>
          <ac:cxnSpMkLst>
            <pc:docMk/>
            <pc:sldMk cId="1432061271" sldId="972"/>
            <ac:cxnSpMk id="17" creationId="{8F25BDCA-3F47-9B8E-4198-F573830B7326}"/>
          </ac:cxnSpMkLst>
        </pc:cxnChg>
        <pc:cxnChg chg="mod">
          <ac:chgData name="Phillip Kaufman" userId="c001b2a046940d7c" providerId="LiveId" clId="{5CB25B10-5B1C-4017-B167-ED3104435743}" dt="2024-05-18T03:15:02.604" v="2771"/>
          <ac:cxnSpMkLst>
            <pc:docMk/>
            <pc:sldMk cId="1432061271" sldId="972"/>
            <ac:cxnSpMk id="17" creationId="{B62EB472-2995-6394-88E6-BE6958D31E84}"/>
          </ac:cxnSpMkLst>
        </pc:cxnChg>
        <pc:cxnChg chg="mod">
          <ac:chgData name="Phillip Kaufman" userId="c001b2a046940d7c" providerId="LiveId" clId="{5CB25B10-5B1C-4017-B167-ED3104435743}" dt="2024-06-02T23:45:33.489" v="12495" actId="478"/>
          <ac:cxnSpMkLst>
            <pc:docMk/>
            <pc:sldMk cId="1432061271" sldId="972"/>
            <ac:cxnSpMk id="18" creationId="{21855FDA-4049-4894-6665-88BC393F7E87}"/>
          </ac:cxnSpMkLst>
        </pc:cxnChg>
        <pc:cxnChg chg="mod">
          <ac:chgData name="Phillip Kaufman" userId="c001b2a046940d7c" providerId="LiveId" clId="{5CB25B10-5B1C-4017-B167-ED3104435743}" dt="2024-06-04T02:28:51.725" v="13542"/>
          <ac:cxnSpMkLst>
            <pc:docMk/>
            <pc:sldMk cId="1432061271" sldId="972"/>
            <ac:cxnSpMk id="18" creationId="{A2A40C93-8036-A880-603E-524FEFF969E2}"/>
          </ac:cxnSpMkLst>
        </pc:cxnChg>
        <pc:cxnChg chg="mod">
          <ac:chgData name="Phillip Kaufman" userId="c001b2a046940d7c" providerId="LiveId" clId="{5CB25B10-5B1C-4017-B167-ED3104435743}" dt="2024-05-18T03:15:02.604" v="2771"/>
          <ac:cxnSpMkLst>
            <pc:docMk/>
            <pc:sldMk cId="1432061271" sldId="972"/>
            <ac:cxnSpMk id="18" creationId="{D4DF3FE6-DB12-E3EF-4922-CE555E7C37E0}"/>
          </ac:cxnSpMkLst>
        </pc:cxnChg>
        <pc:cxnChg chg="mod">
          <ac:chgData name="Phillip Kaufman" userId="c001b2a046940d7c" providerId="LiveId" clId="{5CB25B10-5B1C-4017-B167-ED3104435743}" dt="2024-06-04T02:28:51.725" v="13542"/>
          <ac:cxnSpMkLst>
            <pc:docMk/>
            <pc:sldMk cId="1432061271" sldId="972"/>
            <ac:cxnSpMk id="19" creationId="{4A874B19-B00F-6F47-D548-C4D420D45F98}"/>
          </ac:cxnSpMkLst>
        </pc:cxnChg>
        <pc:cxnChg chg="mod">
          <ac:chgData name="Phillip Kaufman" userId="c001b2a046940d7c" providerId="LiveId" clId="{5CB25B10-5B1C-4017-B167-ED3104435743}" dt="2024-05-18T03:15:02.604" v="2771"/>
          <ac:cxnSpMkLst>
            <pc:docMk/>
            <pc:sldMk cId="1432061271" sldId="972"/>
            <ac:cxnSpMk id="19" creationId="{E8F4EB0B-28B0-A553-7027-120CA07C8DCA}"/>
          </ac:cxnSpMkLst>
        </pc:cxnChg>
        <pc:cxnChg chg="mod">
          <ac:chgData name="Phillip Kaufman" userId="c001b2a046940d7c" providerId="LiveId" clId="{5CB25B10-5B1C-4017-B167-ED3104435743}" dt="2024-06-04T02:28:51.725" v="13542"/>
          <ac:cxnSpMkLst>
            <pc:docMk/>
            <pc:sldMk cId="1432061271" sldId="972"/>
            <ac:cxnSpMk id="20" creationId="{216D93B8-9C60-F5CA-F9AE-B13E7632EFB4}"/>
          </ac:cxnSpMkLst>
        </pc:cxnChg>
        <pc:cxnChg chg="mod">
          <ac:chgData name="Phillip Kaufman" userId="c001b2a046940d7c" providerId="LiveId" clId="{5CB25B10-5B1C-4017-B167-ED3104435743}" dt="2024-05-18T03:15:02.604" v="2771"/>
          <ac:cxnSpMkLst>
            <pc:docMk/>
            <pc:sldMk cId="1432061271" sldId="972"/>
            <ac:cxnSpMk id="20" creationId="{DDCC9072-68C7-839D-E3F1-AC928E9434B4}"/>
          </ac:cxnSpMkLst>
        </pc:cxnChg>
        <pc:cxnChg chg="mod">
          <ac:chgData name="Phillip Kaufman" userId="c001b2a046940d7c" providerId="LiveId" clId="{5CB25B10-5B1C-4017-B167-ED3104435743}" dt="2024-05-18T03:15:02.604" v="2771"/>
          <ac:cxnSpMkLst>
            <pc:docMk/>
            <pc:sldMk cId="1432061271" sldId="972"/>
            <ac:cxnSpMk id="21" creationId="{21F1F7F2-4B69-ABAE-13DA-03C791CA1925}"/>
          </ac:cxnSpMkLst>
        </pc:cxnChg>
        <pc:cxnChg chg="mod">
          <ac:chgData name="Phillip Kaufman" userId="c001b2a046940d7c" providerId="LiveId" clId="{5CB25B10-5B1C-4017-B167-ED3104435743}" dt="2024-06-04T02:28:51.725" v="13542"/>
          <ac:cxnSpMkLst>
            <pc:docMk/>
            <pc:sldMk cId="1432061271" sldId="972"/>
            <ac:cxnSpMk id="21" creationId="{97C605BD-C883-71AD-5CA2-1DBFC60BC7A8}"/>
          </ac:cxnSpMkLst>
        </pc:cxnChg>
        <pc:cxnChg chg="mod">
          <ac:chgData name="Phillip Kaufman" userId="c001b2a046940d7c" providerId="LiveId" clId="{5CB25B10-5B1C-4017-B167-ED3104435743}" dt="2024-06-02T23:45:33.489" v="12495" actId="478"/>
          <ac:cxnSpMkLst>
            <pc:docMk/>
            <pc:sldMk cId="1432061271" sldId="972"/>
            <ac:cxnSpMk id="21" creationId="{D5180B91-4249-D575-36C2-C06071FC4B4C}"/>
          </ac:cxnSpMkLst>
        </pc:cxnChg>
        <pc:cxnChg chg="mod">
          <ac:chgData name="Phillip Kaufman" userId="c001b2a046940d7c" providerId="LiveId" clId="{5CB25B10-5B1C-4017-B167-ED3104435743}" dt="2024-06-02T23:45:33.489" v="12495" actId="478"/>
          <ac:cxnSpMkLst>
            <pc:docMk/>
            <pc:sldMk cId="1432061271" sldId="972"/>
            <ac:cxnSpMk id="22" creationId="{55FAA45A-4461-1165-BD41-7FBC464586B8}"/>
          </ac:cxnSpMkLst>
        </pc:cxnChg>
        <pc:cxnChg chg="mod">
          <ac:chgData name="Phillip Kaufman" userId="c001b2a046940d7c" providerId="LiveId" clId="{5CB25B10-5B1C-4017-B167-ED3104435743}" dt="2024-05-18T03:15:02.604" v="2771"/>
          <ac:cxnSpMkLst>
            <pc:docMk/>
            <pc:sldMk cId="1432061271" sldId="972"/>
            <ac:cxnSpMk id="22" creationId="{56AFE81C-0EAF-0FA8-1568-C33F8318EB0B}"/>
          </ac:cxnSpMkLst>
        </pc:cxnChg>
        <pc:cxnChg chg="mod">
          <ac:chgData name="Phillip Kaufman" userId="c001b2a046940d7c" providerId="LiveId" clId="{5CB25B10-5B1C-4017-B167-ED3104435743}" dt="2024-06-04T02:28:51.725" v="13542"/>
          <ac:cxnSpMkLst>
            <pc:docMk/>
            <pc:sldMk cId="1432061271" sldId="972"/>
            <ac:cxnSpMk id="22" creationId="{916BC465-FAC2-C19F-0BC2-BF3058A86A48}"/>
          </ac:cxnSpMkLst>
        </pc:cxnChg>
        <pc:cxnChg chg="mod">
          <ac:chgData name="Phillip Kaufman" userId="c001b2a046940d7c" providerId="LiveId" clId="{5CB25B10-5B1C-4017-B167-ED3104435743}" dt="2024-06-04T02:28:51.725" v="13542"/>
          <ac:cxnSpMkLst>
            <pc:docMk/>
            <pc:sldMk cId="1432061271" sldId="972"/>
            <ac:cxnSpMk id="23" creationId="{1ECEFA5C-6BD4-E52B-E1A8-E153663B151F}"/>
          </ac:cxnSpMkLst>
        </pc:cxnChg>
        <pc:cxnChg chg="mod">
          <ac:chgData name="Phillip Kaufman" userId="c001b2a046940d7c" providerId="LiveId" clId="{5CB25B10-5B1C-4017-B167-ED3104435743}" dt="2024-05-18T03:15:02.604" v="2771"/>
          <ac:cxnSpMkLst>
            <pc:docMk/>
            <pc:sldMk cId="1432061271" sldId="972"/>
            <ac:cxnSpMk id="23" creationId="{DCAB8211-9E25-8196-EE43-B215C8F99E35}"/>
          </ac:cxnSpMkLst>
        </pc:cxnChg>
        <pc:cxnChg chg="mod">
          <ac:chgData name="Phillip Kaufman" userId="c001b2a046940d7c" providerId="LiveId" clId="{5CB25B10-5B1C-4017-B167-ED3104435743}" dt="2024-05-18T03:15:02.604" v="2771"/>
          <ac:cxnSpMkLst>
            <pc:docMk/>
            <pc:sldMk cId="1432061271" sldId="972"/>
            <ac:cxnSpMk id="24" creationId="{20128CF9-E383-65DC-F63F-E3717C507AEC}"/>
          </ac:cxnSpMkLst>
        </pc:cxnChg>
        <pc:cxnChg chg="mod">
          <ac:chgData name="Phillip Kaufman" userId="c001b2a046940d7c" providerId="LiveId" clId="{5CB25B10-5B1C-4017-B167-ED3104435743}" dt="2024-06-04T02:28:51.725" v="13542"/>
          <ac:cxnSpMkLst>
            <pc:docMk/>
            <pc:sldMk cId="1432061271" sldId="972"/>
            <ac:cxnSpMk id="24" creationId="{F6C78193-D20C-8813-1745-41A9569F7367}"/>
          </ac:cxnSpMkLst>
        </pc:cxnChg>
        <pc:cxnChg chg="mod">
          <ac:chgData name="Phillip Kaufman" userId="c001b2a046940d7c" providerId="LiveId" clId="{5CB25B10-5B1C-4017-B167-ED3104435743}" dt="2024-05-18T03:15:02.604" v="2771"/>
          <ac:cxnSpMkLst>
            <pc:docMk/>
            <pc:sldMk cId="1432061271" sldId="972"/>
            <ac:cxnSpMk id="25" creationId="{133BA325-2FB2-4661-3021-A09EC63052BC}"/>
          </ac:cxnSpMkLst>
        </pc:cxnChg>
        <pc:cxnChg chg="mod">
          <ac:chgData name="Phillip Kaufman" userId="c001b2a046940d7c" providerId="LiveId" clId="{5CB25B10-5B1C-4017-B167-ED3104435743}" dt="2024-06-04T02:28:51.725" v="13542"/>
          <ac:cxnSpMkLst>
            <pc:docMk/>
            <pc:sldMk cId="1432061271" sldId="972"/>
            <ac:cxnSpMk id="25" creationId="{4E9830AE-634B-EE8F-82F6-5B4A1E45248F}"/>
          </ac:cxnSpMkLst>
        </pc:cxnChg>
        <pc:cxnChg chg="mod">
          <ac:chgData name="Phillip Kaufman" userId="c001b2a046940d7c" providerId="LiveId" clId="{5CB25B10-5B1C-4017-B167-ED3104435743}" dt="2024-06-02T23:45:33.489" v="12495" actId="478"/>
          <ac:cxnSpMkLst>
            <pc:docMk/>
            <pc:sldMk cId="1432061271" sldId="972"/>
            <ac:cxnSpMk id="25" creationId="{CCE7155C-401C-8488-2AD8-233DCE305541}"/>
          </ac:cxnSpMkLst>
        </pc:cxnChg>
        <pc:cxnChg chg="mod">
          <ac:chgData name="Phillip Kaufman" userId="c001b2a046940d7c" providerId="LiveId" clId="{5CB25B10-5B1C-4017-B167-ED3104435743}" dt="2024-06-02T23:45:33.489" v="12495" actId="478"/>
          <ac:cxnSpMkLst>
            <pc:docMk/>
            <pc:sldMk cId="1432061271" sldId="972"/>
            <ac:cxnSpMk id="26" creationId="{0C0546A9-5E2F-1147-4038-50EBB2D500E1}"/>
          </ac:cxnSpMkLst>
        </pc:cxnChg>
        <pc:cxnChg chg="mod">
          <ac:chgData name="Phillip Kaufman" userId="c001b2a046940d7c" providerId="LiveId" clId="{5CB25B10-5B1C-4017-B167-ED3104435743}" dt="2024-05-18T03:15:02.604" v="2771"/>
          <ac:cxnSpMkLst>
            <pc:docMk/>
            <pc:sldMk cId="1432061271" sldId="972"/>
            <ac:cxnSpMk id="26" creationId="{24DA46B4-64C8-4A08-EC0F-2C4BCE579E2E}"/>
          </ac:cxnSpMkLst>
        </pc:cxnChg>
        <pc:cxnChg chg="mod">
          <ac:chgData name="Phillip Kaufman" userId="c001b2a046940d7c" providerId="LiveId" clId="{5CB25B10-5B1C-4017-B167-ED3104435743}" dt="2024-06-04T02:28:51.725" v="13542"/>
          <ac:cxnSpMkLst>
            <pc:docMk/>
            <pc:sldMk cId="1432061271" sldId="972"/>
            <ac:cxnSpMk id="26" creationId="{B2628C58-FD14-9BD9-C06B-C728A33BAB44}"/>
          </ac:cxnSpMkLst>
        </pc:cxnChg>
        <pc:cxnChg chg="mod">
          <ac:chgData name="Phillip Kaufman" userId="c001b2a046940d7c" providerId="LiveId" clId="{5CB25B10-5B1C-4017-B167-ED3104435743}" dt="2024-06-04T02:28:51.725" v="13542"/>
          <ac:cxnSpMkLst>
            <pc:docMk/>
            <pc:sldMk cId="1432061271" sldId="972"/>
            <ac:cxnSpMk id="27" creationId="{5A7D9962-17B9-BDFC-46DC-B2CC86FFAA13}"/>
          </ac:cxnSpMkLst>
        </pc:cxnChg>
        <pc:cxnChg chg="mod">
          <ac:chgData name="Phillip Kaufman" userId="c001b2a046940d7c" providerId="LiveId" clId="{5CB25B10-5B1C-4017-B167-ED3104435743}" dt="2024-05-18T03:15:02.604" v="2771"/>
          <ac:cxnSpMkLst>
            <pc:docMk/>
            <pc:sldMk cId="1432061271" sldId="972"/>
            <ac:cxnSpMk id="27" creationId="{C0B12D9E-D9AB-D5B1-D025-0B27FECD81C6}"/>
          </ac:cxnSpMkLst>
        </pc:cxnChg>
        <pc:cxnChg chg="mod">
          <ac:chgData name="Phillip Kaufman" userId="c001b2a046940d7c" providerId="LiveId" clId="{5CB25B10-5B1C-4017-B167-ED3104435743}" dt="2024-05-18T03:15:02.604" v="2771"/>
          <ac:cxnSpMkLst>
            <pc:docMk/>
            <pc:sldMk cId="1432061271" sldId="972"/>
            <ac:cxnSpMk id="28" creationId="{99340A03-3EEA-B995-9FA1-0A8F59321622}"/>
          </ac:cxnSpMkLst>
        </pc:cxnChg>
        <pc:cxnChg chg="mod">
          <ac:chgData name="Phillip Kaufman" userId="c001b2a046940d7c" providerId="LiveId" clId="{5CB25B10-5B1C-4017-B167-ED3104435743}" dt="2024-06-04T02:28:51.725" v="13542"/>
          <ac:cxnSpMkLst>
            <pc:docMk/>
            <pc:sldMk cId="1432061271" sldId="972"/>
            <ac:cxnSpMk id="28" creationId="{B7A526DE-92EA-70C6-CF21-FC1A0EC77AB3}"/>
          </ac:cxnSpMkLst>
        </pc:cxnChg>
        <pc:cxnChg chg="mod">
          <ac:chgData name="Phillip Kaufman" userId="c001b2a046940d7c" providerId="LiveId" clId="{5CB25B10-5B1C-4017-B167-ED3104435743}" dt="2024-06-04T02:28:51.725" v="13542"/>
          <ac:cxnSpMkLst>
            <pc:docMk/>
            <pc:sldMk cId="1432061271" sldId="972"/>
            <ac:cxnSpMk id="29" creationId="{8415595E-2530-5235-1D1F-A4FE8F545281}"/>
          </ac:cxnSpMkLst>
        </pc:cxnChg>
        <pc:cxnChg chg="mod">
          <ac:chgData name="Phillip Kaufman" userId="c001b2a046940d7c" providerId="LiveId" clId="{5CB25B10-5B1C-4017-B167-ED3104435743}" dt="2024-06-02T23:45:33.489" v="12495" actId="478"/>
          <ac:cxnSpMkLst>
            <pc:docMk/>
            <pc:sldMk cId="1432061271" sldId="972"/>
            <ac:cxnSpMk id="29" creationId="{9C18D248-1740-BC31-03EE-2443D01864AB}"/>
          </ac:cxnSpMkLst>
        </pc:cxnChg>
        <pc:cxnChg chg="mod">
          <ac:chgData name="Phillip Kaufman" userId="c001b2a046940d7c" providerId="LiveId" clId="{5CB25B10-5B1C-4017-B167-ED3104435743}" dt="2024-05-18T03:15:02.604" v="2771"/>
          <ac:cxnSpMkLst>
            <pc:docMk/>
            <pc:sldMk cId="1432061271" sldId="972"/>
            <ac:cxnSpMk id="29" creationId="{A1CEE9A5-10E8-DD99-9FC7-76004515D1C3}"/>
          </ac:cxnSpMkLst>
        </pc:cxnChg>
        <pc:cxnChg chg="mod">
          <ac:chgData name="Phillip Kaufman" userId="c001b2a046940d7c" providerId="LiveId" clId="{5CB25B10-5B1C-4017-B167-ED3104435743}" dt="2024-05-18T03:15:02.604" v="2771"/>
          <ac:cxnSpMkLst>
            <pc:docMk/>
            <pc:sldMk cId="1432061271" sldId="972"/>
            <ac:cxnSpMk id="30" creationId="{1115421B-A215-83EE-7694-B9D11EA70722}"/>
          </ac:cxnSpMkLst>
        </pc:cxnChg>
        <pc:cxnChg chg="mod">
          <ac:chgData name="Phillip Kaufman" userId="c001b2a046940d7c" providerId="LiveId" clId="{5CB25B10-5B1C-4017-B167-ED3104435743}" dt="2024-06-02T23:45:33.489" v="12495" actId="478"/>
          <ac:cxnSpMkLst>
            <pc:docMk/>
            <pc:sldMk cId="1432061271" sldId="972"/>
            <ac:cxnSpMk id="30" creationId="{91A0225A-30F8-0B4C-41DE-1E2FB456B334}"/>
          </ac:cxnSpMkLst>
        </pc:cxnChg>
        <pc:cxnChg chg="mod">
          <ac:chgData name="Phillip Kaufman" userId="c001b2a046940d7c" providerId="LiveId" clId="{5CB25B10-5B1C-4017-B167-ED3104435743}" dt="2024-06-04T02:28:51.725" v="13542"/>
          <ac:cxnSpMkLst>
            <pc:docMk/>
            <pc:sldMk cId="1432061271" sldId="972"/>
            <ac:cxnSpMk id="30" creationId="{BE86207F-998E-31D5-A72B-D67EFC8C866B}"/>
          </ac:cxnSpMkLst>
        </pc:cxnChg>
        <pc:cxnChg chg="mod">
          <ac:chgData name="Phillip Kaufman" userId="c001b2a046940d7c" providerId="LiveId" clId="{5CB25B10-5B1C-4017-B167-ED3104435743}" dt="2024-05-18T03:15:02.604" v="2771"/>
          <ac:cxnSpMkLst>
            <pc:docMk/>
            <pc:sldMk cId="1432061271" sldId="972"/>
            <ac:cxnSpMk id="31" creationId="{AF42D4F8-2424-C7C7-98A9-CD5111FB82F8}"/>
          </ac:cxnSpMkLst>
        </pc:cxnChg>
        <pc:cxnChg chg="mod">
          <ac:chgData name="Phillip Kaufman" userId="c001b2a046940d7c" providerId="LiveId" clId="{5CB25B10-5B1C-4017-B167-ED3104435743}" dt="2024-06-04T02:28:51.725" v="13542"/>
          <ac:cxnSpMkLst>
            <pc:docMk/>
            <pc:sldMk cId="1432061271" sldId="972"/>
            <ac:cxnSpMk id="31" creationId="{DD01E6BE-CABF-0C6D-EFA7-5D3A7325485B}"/>
          </ac:cxnSpMkLst>
        </pc:cxnChg>
        <pc:cxnChg chg="mod">
          <ac:chgData name="Phillip Kaufman" userId="c001b2a046940d7c" providerId="LiveId" clId="{5CB25B10-5B1C-4017-B167-ED3104435743}" dt="2024-05-18T03:15:02.604" v="2771"/>
          <ac:cxnSpMkLst>
            <pc:docMk/>
            <pc:sldMk cId="1432061271" sldId="972"/>
            <ac:cxnSpMk id="32" creationId="{0296A0EB-AA85-3DBB-BA73-1CB0C7E4CADC}"/>
          </ac:cxnSpMkLst>
        </pc:cxnChg>
        <pc:cxnChg chg="mod">
          <ac:chgData name="Phillip Kaufman" userId="c001b2a046940d7c" providerId="LiveId" clId="{5CB25B10-5B1C-4017-B167-ED3104435743}" dt="2024-06-04T02:28:51.725" v="13542"/>
          <ac:cxnSpMkLst>
            <pc:docMk/>
            <pc:sldMk cId="1432061271" sldId="972"/>
            <ac:cxnSpMk id="32" creationId="{1C9974F7-E5B8-BE42-2105-ACDACDAC5D19}"/>
          </ac:cxnSpMkLst>
        </pc:cxnChg>
        <pc:cxnChg chg="mod">
          <ac:chgData name="Phillip Kaufman" userId="c001b2a046940d7c" providerId="LiveId" clId="{5CB25B10-5B1C-4017-B167-ED3104435743}" dt="2024-06-04T02:28:51.725" v="13542"/>
          <ac:cxnSpMkLst>
            <pc:docMk/>
            <pc:sldMk cId="1432061271" sldId="972"/>
            <ac:cxnSpMk id="33" creationId="{0EB8F604-20A2-D328-7B77-B404048FE082}"/>
          </ac:cxnSpMkLst>
        </pc:cxnChg>
        <pc:cxnChg chg="mod">
          <ac:chgData name="Phillip Kaufman" userId="c001b2a046940d7c" providerId="LiveId" clId="{5CB25B10-5B1C-4017-B167-ED3104435743}" dt="2024-05-18T03:15:02.604" v="2771"/>
          <ac:cxnSpMkLst>
            <pc:docMk/>
            <pc:sldMk cId="1432061271" sldId="972"/>
            <ac:cxnSpMk id="33" creationId="{4808A76F-A50C-7E6B-557C-3293D62FC7BB}"/>
          </ac:cxnSpMkLst>
        </pc:cxnChg>
        <pc:cxnChg chg="mod">
          <ac:chgData name="Phillip Kaufman" userId="c001b2a046940d7c" providerId="LiveId" clId="{5CB25B10-5B1C-4017-B167-ED3104435743}" dt="2024-06-02T23:45:33.489" v="12495" actId="478"/>
          <ac:cxnSpMkLst>
            <pc:docMk/>
            <pc:sldMk cId="1432061271" sldId="972"/>
            <ac:cxnSpMk id="33" creationId="{654E5484-8D3C-F693-3EA0-17E5870DC3D1}"/>
          </ac:cxnSpMkLst>
        </pc:cxnChg>
        <pc:cxnChg chg="mod">
          <ac:chgData name="Phillip Kaufman" userId="c001b2a046940d7c" providerId="LiveId" clId="{5CB25B10-5B1C-4017-B167-ED3104435743}" dt="2024-06-04T02:28:51.725" v="13542"/>
          <ac:cxnSpMkLst>
            <pc:docMk/>
            <pc:sldMk cId="1432061271" sldId="972"/>
            <ac:cxnSpMk id="34" creationId="{1C0E5AAB-7E9E-3EB6-CDF7-B0CE70407BDC}"/>
          </ac:cxnSpMkLst>
        </pc:cxnChg>
        <pc:cxnChg chg="mod">
          <ac:chgData name="Phillip Kaufman" userId="c001b2a046940d7c" providerId="LiveId" clId="{5CB25B10-5B1C-4017-B167-ED3104435743}" dt="2024-06-02T23:45:33.489" v="12495" actId="478"/>
          <ac:cxnSpMkLst>
            <pc:docMk/>
            <pc:sldMk cId="1432061271" sldId="972"/>
            <ac:cxnSpMk id="34" creationId="{2D8CD142-D3B4-7712-E960-501496EFC55A}"/>
          </ac:cxnSpMkLst>
        </pc:cxnChg>
        <pc:cxnChg chg="mod">
          <ac:chgData name="Phillip Kaufman" userId="c001b2a046940d7c" providerId="LiveId" clId="{5CB25B10-5B1C-4017-B167-ED3104435743}" dt="2024-05-18T03:15:02.604" v="2771"/>
          <ac:cxnSpMkLst>
            <pc:docMk/>
            <pc:sldMk cId="1432061271" sldId="972"/>
            <ac:cxnSpMk id="34" creationId="{C9E087B8-E382-44CA-E80B-5C58799FB274}"/>
          </ac:cxnSpMkLst>
        </pc:cxnChg>
        <pc:cxnChg chg="mod">
          <ac:chgData name="Phillip Kaufman" userId="c001b2a046940d7c" providerId="LiveId" clId="{5CB25B10-5B1C-4017-B167-ED3104435743}" dt="2024-05-18T03:15:02.604" v="2771"/>
          <ac:cxnSpMkLst>
            <pc:docMk/>
            <pc:sldMk cId="1432061271" sldId="972"/>
            <ac:cxnSpMk id="35" creationId="{5F12B240-F7BC-AFFD-55B7-CE8F2E39435A}"/>
          </ac:cxnSpMkLst>
        </pc:cxnChg>
        <pc:cxnChg chg="mod">
          <ac:chgData name="Phillip Kaufman" userId="c001b2a046940d7c" providerId="LiveId" clId="{5CB25B10-5B1C-4017-B167-ED3104435743}" dt="2024-06-04T02:28:51.725" v="13542"/>
          <ac:cxnSpMkLst>
            <pc:docMk/>
            <pc:sldMk cId="1432061271" sldId="972"/>
            <ac:cxnSpMk id="35" creationId="{CB0CD5D6-0312-DF40-B6C1-4F811392008F}"/>
          </ac:cxnSpMkLst>
        </pc:cxnChg>
        <pc:cxnChg chg="mod">
          <ac:chgData name="Phillip Kaufman" userId="c001b2a046940d7c" providerId="LiveId" clId="{5CB25B10-5B1C-4017-B167-ED3104435743}" dt="2024-05-18T03:15:02.604" v="2771"/>
          <ac:cxnSpMkLst>
            <pc:docMk/>
            <pc:sldMk cId="1432061271" sldId="972"/>
            <ac:cxnSpMk id="36" creationId="{23C12746-C754-3EBA-BC0A-E3E0983455A2}"/>
          </ac:cxnSpMkLst>
        </pc:cxnChg>
        <pc:cxnChg chg="mod">
          <ac:chgData name="Phillip Kaufman" userId="c001b2a046940d7c" providerId="LiveId" clId="{5CB25B10-5B1C-4017-B167-ED3104435743}" dt="2024-06-04T02:28:51.725" v="13542"/>
          <ac:cxnSpMkLst>
            <pc:docMk/>
            <pc:sldMk cId="1432061271" sldId="972"/>
            <ac:cxnSpMk id="36" creationId="{F5E77DBC-3F06-C128-5467-9CF2F5C8D289}"/>
          </ac:cxnSpMkLst>
        </pc:cxnChg>
        <pc:cxnChg chg="mod">
          <ac:chgData name="Phillip Kaufman" userId="c001b2a046940d7c" providerId="LiveId" clId="{5CB25B10-5B1C-4017-B167-ED3104435743}" dt="2024-05-18T03:15:02.604" v="2771"/>
          <ac:cxnSpMkLst>
            <pc:docMk/>
            <pc:sldMk cId="1432061271" sldId="972"/>
            <ac:cxnSpMk id="37" creationId="{BFD08C82-691E-F24A-76DA-FFC5DCB24133}"/>
          </ac:cxnSpMkLst>
        </pc:cxnChg>
        <pc:cxnChg chg="mod">
          <ac:chgData name="Phillip Kaufman" userId="c001b2a046940d7c" providerId="LiveId" clId="{5CB25B10-5B1C-4017-B167-ED3104435743}" dt="2024-05-18T03:15:02.604" v="2771"/>
          <ac:cxnSpMkLst>
            <pc:docMk/>
            <pc:sldMk cId="1432061271" sldId="972"/>
            <ac:cxnSpMk id="38" creationId="{643A4BD7-2942-1EB9-EDD3-C24319709F63}"/>
          </ac:cxnSpMkLst>
        </pc:cxnChg>
        <pc:cxnChg chg="mod">
          <ac:chgData name="Phillip Kaufman" userId="c001b2a046940d7c" providerId="LiveId" clId="{5CB25B10-5B1C-4017-B167-ED3104435743}" dt="2024-06-02T23:45:33.698" v="12496"/>
          <ac:cxnSpMkLst>
            <pc:docMk/>
            <pc:sldMk cId="1432061271" sldId="972"/>
            <ac:cxnSpMk id="39" creationId="{086548AE-BE19-1653-5AB6-FDDA05E385A5}"/>
          </ac:cxnSpMkLst>
        </pc:cxnChg>
        <pc:cxnChg chg="mod">
          <ac:chgData name="Phillip Kaufman" userId="c001b2a046940d7c" providerId="LiveId" clId="{5CB25B10-5B1C-4017-B167-ED3104435743}" dt="2024-05-18T03:15:02.604" v="2771"/>
          <ac:cxnSpMkLst>
            <pc:docMk/>
            <pc:sldMk cId="1432061271" sldId="972"/>
            <ac:cxnSpMk id="39" creationId="{5DEA22B6-C571-6CA0-5973-8F93D9C640AD}"/>
          </ac:cxnSpMkLst>
        </pc:cxnChg>
        <pc:cxnChg chg="mod">
          <ac:chgData name="Phillip Kaufman" userId="c001b2a046940d7c" providerId="LiveId" clId="{5CB25B10-5B1C-4017-B167-ED3104435743}" dt="2024-05-27T07:30:38.532" v="8620" actId="165"/>
          <ac:cxnSpMkLst>
            <pc:docMk/>
            <pc:sldMk cId="1432061271" sldId="972"/>
            <ac:cxnSpMk id="39" creationId="{DFEF1D96-1C57-B050-9BB6-CFB0605EBF1F}"/>
          </ac:cxnSpMkLst>
        </pc:cxnChg>
        <pc:cxnChg chg="mod">
          <ac:chgData name="Phillip Kaufman" userId="c001b2a046940d7c" providerId="LiveId" clId="{5CB25B10-5B1C-4017-B167-ED3104435743}" dt="2024-05-27T07:30:38.532" v="8620" actId="165"/>
          <ac:cxnSpMkLst>
            <pc:docMk/>
            <pc:sldMk cId="1432061271" sldId="972"/>
            <ac:cxnSpMk id="40" creationId="{43F6813C-D1D0-4FED-DF5A-3315A676712C}"/>
          </ac:cxnSpMkLst>
        </pc:cxnChg>
        <pc:cxnChg chg="mod">
          <ac:chgData name="Phillip Kaufman" userId="c001b2a046940d7c" providerId="LiveId" clId="{5CB25B10-5B1C-4017-B167-ED3104435743}" dt="2024-05-18T03:15:02.604" v="2771"/>
          <ac:cxnSpMkLst>
            <pc:docMk/>
            <pc:sldMk cId="1432061271" sldId="972"/>
            <ac:cxnSpMk id="40" creationId="{9F39CEF5-7B84-DF97-F12A-0BE1F004A519}"/>
          </ac:cxnSpMkLst>
        </pc:cxnChg>
        <pc:cxnChg chg="mod">
          <ac:chgData name="Phillip Kaufman" userId="c001b2a046940d7c" providerId="LiveId" clId="{5CB25B10-5B1C-4017-B167-ED3104435743}" dt="2024-06-02T23:45:33.698" v="12496"/>
          <ac:cxnSpMkLst>
            <pc:docMk/>
            <pc:sldMk cId="1432061271" sldId="972"/>
            <ac:cxnSpMk id="40" creationId="{BF4BD771-E394-0B75-04DC-7DABE03232A3}"/>
          </ac:cxnSpMkLst>
        </pc:cxnChg>
        <pc:cxnChg chg="mod">
          <ac:chgData name="Phillip Kaufman" userId="c001b2a046940d7c" providerId="LiveId" clId="{5CB25B10-5B1C-4017-B167-ED3104435743}" dt="2024-05-18T03:15:02.604" v="2771"/>
          <ac:cxnSpMkLst>
            <pc:docMk/>
            <pc:sldMk cId="1432061271" sldId="972"/>
            <ac:cxnSpMk id="41" creationId="{00AB0189-128F-A954-91CD-9FBBF53BEB5D}"/>
          </ac:cxnSpMkLst>
        </pc:cxnChg>
        <pc:cxnChg chg="mod">
          <ac:chgData name="Phillip Kaufman" userId="c001b2a046940d7c" providerId="LiveId" clId="{5CB25B10-5B1C-4017-B167-ED3104435743}" dt="2024-06-02T23:45:33.698" v="12496"/>
          <ac:cxnSpMkLst>
            <pc:docMk/>
            <pc:sldMk cId="1432061271" sldId="972"/>
            <ac:cxnSpMk id="41" creationId="{9C4C5DBE-4821-986A-A4C3-0C283523D1D2}"/>
          </ac:cxnSpMkLst>
        </pc:cxnChg>
        <pc:cxnChg chg="mod">
          <ac:chgData name="Phillip Kaufman" userId="c001b2a046940d7c" providerId="LiveId" clId="{5CB25B10-5B1C-4017-B167-ED3104435743}" dt="2024-05-27T07:30:38.532" v="8620" actId="165"/>
          <ac:cxnSpMkLst>
            <pc:docMk/>
            <pc:sldMk cId="1432061271" sldId="972"/>
            <ac:cxnSpMk id="41" creationId="{AD9367FB-C6DF-47E6-D8E1-989315AFC19D}"/>
          </ac:cxnSpMkLst>
        </pc:cxnChg>
        <pc:cxnChg chg="mod">
          <ac:chgData name="Phillip Kaufman" userId="c001b2a046940d7c" providerId="LiveId" clId="{5CB25B10-5B1C-4017-B167-ED3104435743}" dt="2024-05-18T03:15:02.604" v="2771"/>
          <ac:cxnSpMkLst>
            <pc:docMk/>
            <pc:sldMk cId="1432061271" sldId="972"/>
            <ac:cxnSpMk id="42" creationId="{351E76A1-F96A-DC08-5DC2-E1D1914BF96A}"/>
          </ac:cxnSpMkLst>
        </pc:cxnChg>
        <pc:cxnChg chg="mod">
          <ac:chgData name="Phillip Kaufman" userId="c001b2a046940d7c" providerId="LiveId" clId="{5CB25B10-5B1C-4017-B167-ED3104435743}" dt="2024-05-27T07:30:38.532" v="8620" actId="165"/>
          <ac:cxnSpMkLst>
            <pc:docMk/>
            <pc:sldMk cId="1432061271" sldId="972"/>
            <ac:cxnSpMk id="42" creationId="{DE7CCA54-BE81-F501-5D16-5B47AA0CB6F1}"/>
          </ac:cxnSpMkLst>
        </pc:cxnChg>
        <pc:cxnChg chg="mod">
          <ac:chgData name="Phillip Kaufman" userId="c001b2a046940d7c" providerId="LiveId" clId="{5CB25B10-5B1C-4017-B167-ED3104435743}" dt="2024-06-02T23:45:33.698" v="12496"/>
          <ac:cxnSpMkLst>
            <pc:docMk/>
            <pc:sldMk cId="1432061271" sldId="972"/>
            <ac:cxnSpMk id="42" creationId="{E91579E3-6903-0CB4-3DFE-9E0FD6418DC1}"/>
          </ac:cxnSpMkLst>
        </pc:cxnChg>
        <pc:cxnChg chg="mod">
          <ac:chgData name="Phillip Kaufman" userId="c001b2a046940d7c" providerId="LiveId" clId="{5CB25B10-5B1C-4017-B167-ED3104435743}" dt="2024-06-02T23:45:33.698" v="12496"/>
          <ac:cxnSpMkLst>
            <pc:docMk/>
            <pc:sldMk cId="1432061271" sldId="972"/>
            <ac:cxnSpMk id="43" creationId="{3091F3B9-375F-CAE4-0645-C15D1E0381A9}"/>
          </ac:cxnSpMkLst>
        </pc:cxnChg>
        <pc:cxnChg chg="mod">
          <ac:chgData name="Phillip Kaufman" userId="c001b2a046940d7c" providerId="LiveId" clId="{5CB25B10-5B1C-4017-B167-ED3104435743}" dt="2024-05-27T07:30:38.532" v="8620" actId="165"/>
          <ac:cxnSpMkLst>
            <pc:docMk/>
            <pc:sldMk cId="1432061271" sldId="972"/>
            <ac:cxnSpMk id="43" creationId="{89B1A4E8-E6E7-6CE2-8A48-D2B531789401}"/>
          </ac:cxnSpMkLst>
        </pc:cxnChg>
        <pc:cxnChg chg="mod">
          <ac:chgData name="Phillip Kaufman" userId="c001b2a046940d7c" providerId="LiveId" clId="{5CB25B10-5B1C-4017-B167-ED3104435743}" dt="2024-05-18T03:15:02.604" v="2771"/>
          <ac:cxnSpMkLst>
            <pc:docMk/>
            <pc:sldMk cId="1432061271" sldId="972"/>
            <ac:cxnSpMk id="43" creationId="{BCB2CA74-8D7E-22F7-AFB9-75CCB4B4C2D8}"/>
          </ac:cxnSpMkLst>
        </pc:cxnChg>
        <pc:cxnChg chg="mod">
          <ac:chgData name="Phillip Kaufman" userId="c001b2a046940d7c" providerId="LiveId" clId="{5CB25B10-5B1C-4017-B167-ED3104435743}" dt="2024-06-02T23:45:33.698" v="12496"/>
          <ac:cxnSpMkLst>
            <pc:docMk/>
            <pc:sldMk cId="1432061271" sldId="972"/>
            <ac:cxnSpMk id="44" creationId="{1F4A8716-00BA-1C72-9B10-234BE022DCFB}"/>
          </ac:cxnSpMkLst>
        </pc:cxnChg>
        <pc:cxnChg chg="mod">
          <ac:chgData name="Phillip Kaufman" userId="c001b2a046940d7c" providerId="LiveId" clId="{5CB25B10-5B1C-4017-B167-ED3104435743}" dt="2024-05-18T03:15:02.604" v="2771"/>
          <ac:cxnSpMkLst>
            <pc:docMk/>
            <pc:sldMk cId="1432061271" sldId="972"/>
            <ac:cxnSpMk id="44" creationId="{2AC5EF2F-0B5D-5F1F-4142-5374EEFD17ED}"/>
          </ac:cxnSpMkLst>
        </pc:cxnChg>
        <pc:cxnChg chg="mod">
          <ac:chgData name="Phillip Kaufman" userId="c001b2a046940d7c" providerId="LiveId" clId="{5CB25B10-5B1C-4017-B167-ED3104435743}" dt="2024-05-27T07:30:38.532" v="8620" actId="165"/>
          <ac:cxnSpMkLst>
            <pc:docMk/>
            <pc:sldMk cId="1432061271" sldId="972"/>
            <ac:cxnSpMk id="44" creationId="{4C3A2127-E112-FA00-AAA7-1DD8B967385C}"/>
          </ac:cxnSpMkLst>
        </pc:cxnChg>
        <pc:cxnChg chg="mod">
          <ac:chgData name="Phillip Kaufman" userId="c001b2a046940d7c" providerId="LiveId" clId="{5CB25B10-5B1C-4017-B167-ED3104435743}" dt="2024-05-27T07:30:38.532" v="8620" actId="165"/>
          <ac:cxnSpMkLst>
            <pc:docMk/>
            <pc:sldMk cId="1432061271" sldId="972"/>
            <ac:cxnSpMk id="45" creationId="{1BA23FD7-6BE5-4FA0-4D55-63A2E436ADC7}"/>
          </ac:cxnSpMkLst>
        </pc:cxnChg>
        <pc:cxnChg chg="mod">
          <ac:chgData name="Phillip Kaufman" userId="c001b2a046940d7c" providerId="LiveId" clId="{5CB25B10-5B1C-4017-B167-ED3104435743}" dt="2024-05-18T03:15:02.604" v="2771"/>
          <ac:cxnSpMkLst>
            <pc:docMk/>
            <pc:sldMk cId="1432061271" sldId="972"/>
            <ac:cxnSpMk id="45" creationId="{82DCAE0D-09A1-52D0-BC78-0F819DAFFF70}"/>
          </ac:cxnSpMkLst>
        </pc:cxnChg>
        <pc:cxnChg chg="mod">
          <ac:chgData name="Phillip Kaufman" userId="c001b2a046940d7c" providerId="LiveId" clId="{5CB25B10-5B1C-4017-B167-ED3104435743}" dt="2024-06-02T23:45:33.698" v="12496"/>
          <ac:cxnSpMkLst>
            <pc:docMk/>
            <pc:sldMk cId="1432061271" sldId="972"/>
            <ac:cxnSpMk id="45" creationId="{A63565B3-EF3E-F451-8EF6-B27DB5E78C8C}"/>
          </ac:cxnSpMkLst>
        </pc:cxnChg>
        <pc:cxnChg chg="mod">
          <ac:chgData name="Phillip Kaufman" userId="c001b2a046940d7c" providerId="LiveId" clId="{5CB25B10-5B1C-4017-B167-ED3104435743}" dt="2024-05-27T07:30:38.532" v="8620" actId="165"/>
          <ac:cxnSpMkLst>
            <pc:docMk/>
            <pc:sldMk cId="1432061271" sldId="972"/>
            <ac:cxnSpMk id="46" creationId="{92905895-49A5-BA73-143F-5CBC58870BA5}"/>
          </ac:cxnSpMkLst>
        </pc:cxnChg>
        <pc:cxnChg chg="mod">
          <ac:chgData name="Phillip Kaufman" userId="c001b2a046940d7c" providerId="LiveId" clId="{5CB25B10-5B1C-4017-B167-ED3104435743}" dt="2024-05-18T03:15:02.604" v="2771"/>
          <ac:cxnSpMkLst>
            <pc:docMk/>
            <pc:sldMk cId="1432061271" sldId="972"/>
            <ac:cxnSpMk id="46" creationId="{EADBBA73-C3E1-C587-9750-F306B86240DC}"/>
          </ac:cxnSpMkLst>
        </pc:cxnChg>
        <pc:cxnChg chg="mod">
          <ac:chgData name="Phillip Kaufman" userId="c001b2a046940d7c" providerId="LiveId" clId="{5CB25B10-5B1C-4017-B167-ED3104435743}" dt="2024-06-02T23:45:33.698" v="12496"/>
          <ac:cxnSpMkLst>
            <pc:docMk/>
            <pc:sldMk cId="1432061271" sldId="972"/>
            <ac:cxnSpMk id="46" creationId="{FEFB74D2-2B6E-20B2-61A2-5D57F00664EE}"/>
          </ac:cxnSpMkLst>
        </pc:cxnChg>
        <pc:cxnChg chg="mod">
          <ac:chgData name="Phillip Kaufman" userId="c001b2a046940d7c" providerId="LiveId" clId="{5CB25B10-5B1C-4017-B167-ED3104435743}" dt="2024-05-27T07:30:38.532" v="8620" actId="165"/>
          <ac:cxnSpMkLst>
            <pc:docMk/>
            <pc:sldMk cId="1432061271" sldId="972"/>
            <ac:cxnSpMk id="47" creationId="{1BD9E207-5E99-D70B-FB96-F2D87A58D76D}"/>
          </ac:cxnSpMkLst>
        </pc:cxnChg>
        <pc:cxnChg chg="mod">
          <ac:chgData name="Phillip Kaufman" userId="c001b2a046940d7c" providerId="LiveId" clId="{5CB25B10-5B1C-4017-B167-ED3104435743}" dt="2024-06-02T23:45:33.698" v="12496"/>
          <ac:cxnSpMkLst>
            <pc:docMk/>
            <pc:sldMk cId="1432061271" sldId="972"/>
            <ac:cxnSpMk id="47" creationId="{BC5F5B07-BEA4-3D8D-6A9C-B8F050C94C00}"/>
          </ac:cxnSpMkLst>
        </pc:cxnChg>
        <pc:cxnChg chg="mod">
          <ac:chgData name="Phillip Kaufman" userId="c001b2a046940d7c" providerId="LiveId" clId="{5CB25B10-5B1C-4017-B167-ED3104435743}" dt="2024-05-27T07:30:38.532" v="8620" actId="165"/>
          <ac:cxnSpMkLst>
            <pc:docMk/>
            <pc:sldMk cId="1432061271" sldId="972"/>
            <ac:cxnSpMk id="48" creationId="{203FC5DF-5D65-0437-EE73-AF87F64D49A3}"/>
          </ac:cxnSpMkLst>
        </pc:cxnChg>
        <pc:cxnChg chg="mod">
          <ac:chgData name="Phillip Kaufman" userId="c001b2a046940d7c" providerId="LiveId" clId="{5CB25B10-5B1C-4017-B167-ED3104435743}" dt="2024-06-02T23:45:33.698" v="12496"/>
          <ac:cxnSpMkLst>
            <pc:docMk/>
            <pc:sldMk cId="1432061271" sldId="972"/>
            <ac:cxnSpMk id="48" creationId="{5A0BAF09-988C-4A0F-83DF-131FB6BC7816}"/>
          </ac:cxnSpMkLst>
        </pc:cxnChg>
        <pc:cxnChg chg="mod">
          <ac:chgData name="Phillip Kaufman" userId="c001b2a046940d7c" providerId="LiveId" clId="{5CB25B10-5B1C-4017-B167-ED3104435743}" dt="2024-06-02T23:45:33.698" v="12496"/>
          <ac:cxnSpMkLst>
            <pc:docMk/>
            <pc:sldMk cId="1432061271" sldId="972"/>
            <ac:cxnSpMk id="49" creationId="{55033E46-C3FD-4D9A-067B-E4E37B893902}"/>
          </ac:cxnSpMkLst>
        </pc:cxnChg>
        <pc:cxnChg chg="mod">
          <ac:chgData name="Phillip Kaufman" userId="c001b2a046940d7c" providerId="LiveId" clId="{5CB25B10-5B1C-4017-B167-ED3104435743}" dt="2024-05-27T07:30:38.532" v="8620" actId="165"/>
          <ac:cxnSpMkLst>
            <pc:docMk/>
            <pc:sldMk cId="1432061271" sldId="972"/>
            <ac:cxnSpMk id="49" creationId="{AABC8ABC-2EC5-0697-D1AC-DB00CDBFD221}"/>
          </ac:cxnSpMkLst>
        </pc:cxnChg>
        <pc:cxnChg chg="mod">
          <ac:chgData name="Phillip Kaufman" userId="c001b2a046940d7c" providerId="LiveId" clId="{5CB25B10-5B1C-4017-B167-ED3104435743}" dt="2024-05-27T07:30:38.532" v="8620" actId="165"/>
          <ac:cxnSpMkLst>
            <pc:docMk/>
            <pc:sldMk cId="1432061271" sldId="972"/>
            <ac:cxnSpMk id="51" creationId="{051219BB-36B0-0F33-130A-97D0E161E70C}"/>
          </ac:cxnSpMkLst>
        </pc:cxnChg>
        <pc:cxnChg chg="mod">
          <ac:chgData name="Phillip Kaufman" userId="c001b2a046940d7c" providerId="LiveId" clId="{5CB25B10-5B1C-4017-B167-ED3104435743}" dt="2024-06-02T23:45:33.698" v="12496"/>
          <ac:cxnSpMkLst>
            <pc:docMk/>
            <pc:sldMk cId="1432061271" sldId="972"/>
            <ac:cxnSpMk id="51" creationId="{8884F4CE-9FAE-FD30-9991-6AE6448B23F0}"/>
          </ac:cxnSpMkLst>
        </pc:cxnChg>
        <pc:cxnChg chg="mod">
          <ac:chgData name="Phillip Kaufman" userId="c001b2a046940d7c" providerId="LiveId" clId="{5CB25B10-5B1C-4017-B167-ED3104435743}" dt="2024-05-18T03:15:02.604" v="2771"/>
          <ac:cxnSpMkLst>
            <pc:docMk/>
            <pc:sldMk cId="1432061271" sldId="972"/>
            <ac:cxnSpMk id="51" creationId="{C05FF451-272B-E36D-C953-52C7ABFBAF2C}"/>
          </ac:cxnSpMkLst>
        </pc:cxnChg>
        <pc:cxnChg chg="mod">
          <ac:chgData name="Phillip Kaufman" userId="c001b2a046940d7c" providerId="LiveId" clId="{5CB25B10-5B1C-4017-B167-ED3104435743}" dt="2024-05-27T07:30:38.532" v="8620" actId="165"/>
          <ac:cxnSpMkLst>
            <pc:docMk/>
            <pc:sldMk cId="1432061271" sldId="972"/>
            <ac:cxnSpMk id="52" creationId="{37F17693-92D7-B4C5-E2EE-FE7E022A1208}"/>
          </ac:cxnSpMkLst>
        </pc:cxnChg>
        <pc:cxnChg chg="mod">
          <ac:chgData name="Phillip Kaufman" userId="c001b2a046940d7c" providerId="LiveId" clId="{5CB25B10-5B1C-4017-B167-ED3104435743}" dt="2024-06-02T23:45:33.698" v="12496"/>
          <ac:cxnSpMkLst>
            <pc:docMk/>
            <pc:sldMk cId="1432061271" sldId="972"/>
            <ac:cxnSpMk id="52" creationId="{9EAC15BD-EB42-FAF7-19EB-02113ADDFD9D}"/>
          </ac:cxnSpMkLst>
        </pc:cxnChg>
        <pc:cxnChg chg="mod">
          <ac:chgData name="Phillip Kaufman" userId="c001b2a046940d7c" providerId="LiveId" clId="{5CB25B10-5B1C-4017-B167-ED3104435743}" dt="2024-05-18T03:15:02.604" v="2771"/>
          <ac:cxnSpMkLst>
            <pc:docMk/>
            <pc:sldMk cId="1432061271" sldId="972"/>
            <ac:cxnSpMk id="52" creationId="{E24701C1-C1D0-50E7-A8AE-175D822B886A}"/>
          </ac:cxnSpMkLst>
        </pc:cxnChg>
        <pc:cxnChg chg="mod">
          <ac:chgData name="Phillip Kaufman" userId="c001b2a046940d7c" providerId="LiveId" clId="{5CB25B10-5B1C-4017-B167-ED3104435743}" dt="2024-05-27T07:30:38.532" v="8620" actId="165"/>
          <ac:cxnSpMkLst>
            <pc:docMk/>
            <pc:sldMk cId="1432061271" sldId="972"/>
            <ac:cxnSpMk id="53" creationId="{2B1CAB6A-7D9B-89E2-B666-463FBC252B6A}"/>
          </ac:cxnSpMkLst>
        </pc:cxnChg>
        <pc:cxnChg chg="mod">
          <ac:chgData name="Phillip Kaufman" userId="c001b2a046940d7c" providerId="LiveId" clId="{5CB25B10-5B1C-4017-B167-ED3104435743}" dt="2024-06-02T23:45:33.698" v="12496"/>
          <ac:cxnSpMkLst>
            <pc:docMk/>
            <pc:sldMk cId="1432061271" sldId="972"/>
            <ac:cxnSpMk id="53" creationId="{C6E7D790-99FA-355A-3E3D-DDC5181BF225}"/>
          </ac:cxnSpMkLst>
        </pc:cxnChg>
        <pc:cxnChg chg="mod">
          <ac:chgData name="Phillip Kaufman" userId="c001b2a046940d7c" providerId="LiveId" clId="{5CB25B10-5B1C-4017-B167-ED3104435743}" dt="2024-06-02T23:45:33.698" v="12496"/>
          <ac:cxnSpMkLst>
            <pc:docMk/>
            <pc:sldMk cId="1432061271" sldId="972"/>
            <ac:cxnSpMk id="54" creationId="{32951841-A2B2-ACA9-DC48-E802037EB3D8}"/>
          </ac:cxnSpMkLst>
        </pc:cxnChg>
        <pc:cxnChg chg="mod">
          <ac:chgData name="Phillip Kaufman" userId="c001b2a046940d7c" providerId="LiveId" clId="{5CB25B10-5B1C-4017-B167-ED3104435743}" dt="2024-05-27T07:30:38.532" v="8620" actId="165"/>
          <ac:cxnSpMkLst>
            <pc:docMk/>
            <pc:sldMk cId="1432061271" sldId="972"/>
            <ac:cxnSpMk id="54" creationId="{8B6F4BE8-B964-B20A-8ABF-5237E95FE8B7}"/>
          </ac:cxnSpMkLst>
        </pc:cxnChg>
        <pc:cxnChg chg="mod">
          <ac:chgData name="Phillip Kaufman" userId="c001b2a046940d7c" providerId="LiveId" clId="{5CB25B10-5B1C-4017-B167-ED3104435743}" dt="2024-06-02T23:45:33.698" v="12496"/>
          <ac:cxnSpMkLst>
            <pc:docMk/>
            <pc:sldMk cId="1432061271" sldId="972"/>
            <ac:cxnSpMk id="55" creationId="{0D90A26D-E5AB-1E01-A1C8-F28862606E3F}"/>
          </ac:cxnSpMkLst>
        </pc:cxnChg>
        <pc:cxnChg chg="mod">
          <ac:chgData name="Phillip Kaufman" userId="c001b2a046940d7c" providerId="LiveId" clId="{5CB25B10-5B1C-4017-B167-ED3104435743}" dt="2024-05-27T07:30:38.532" v="8620" actId="165"/>
          <ac:cxnSpMkLst>
            <pc:docMk/>
            <pc:sldMk cId="1432061271" sldId="972"/>
            <ac:cxnSpMk id="55" creationId="{940E49D4-EBA2-E59A-1D86-2CBAE30E068B}"/>
          </ac:cxnSpMkLst>
        </pc:cxnChg>
        <pc:cxnChg chg="mod">
          <ac:chgData name="Phillip Kaufman" userId="c001b2a046940d7c" providerId="LiveId" clId="{5CB25B10-5B1C-4017-B167-ED3104435743}" dt="2024-05-27T07:30:38.532" v="8620" actId="165"/>
          <ac:cxnSpMkLst>
            <pc:docMk/>
            <pc:sldMk cId="1432061271" sldId="972"/>
            <ac:cxnSpMk id="56" creationId="{092341BA-D73D-7D64-5181-62843C25A699}"/>
          </ac:cxnSpMkLst>
        </pc:cxnChg>
        <pc:cxnChg chg="mod">
          <ac:chgData name="Phillip Kaufman" userId="c001b2a046940d7c" providerId="LiveId" clId="{5CB25B10-5B1C-4017-B167-ED3104435743}" dt="2024-06-02T23:45:33.698" v="12496"/>
          <ac:cxnSpMkLst>
            <pc:docMk/>
            <pc:sldMk cId="1432061271" sldId="972"/>
            <ac:cxnSpMk id="56" creationId="{63E999F5-B195-E98A-23DB-42E415A86193}"/>
          </ac:cxnSpMkLst>
        </pc:cxnChg>
        <pc:cxnChg chg="mod">
          <ac:chgData name="Phillip Kaufman" userId="c001b2a046940d7c" providerId="LiveId" clId="{5CB25B10-5B1C-4017-B167-ED3104435743}" dt="2024-05-27T07:30:38.532" v="8620" actId="165"/>
          <ac:cxnSpMkLst>
            <pc:docMk/>
            <pc:sldMk cId="1432061271" sldId="972"/>
            <ac:cxnSpMk id="57" creationId="{1BCC72E4-783C-B9AF-CC29-0FA43A6DD6CC}"/>
          </ac:cxnSpMkLst>
        </pc:cxnChg>
        <pc:cxnChg chg="mod">
          <ac:chgData name="Phillip Kaufman" userId="c001b2a046940d7c" providerId="LiveId" clId="{5CB25B10-5B1C-4017-B167-ED3104435743}" dt="2024-06-02T23:45:33.698" v="12496"/>
          <ac:cxnSpMkLst>
            <pc:docMk/>
            <pc:sldMk cId="1432061271" sldId="972"/>
            <ac:cxnSpMk id="57" creationId="{D17E941A-9039-361B-4649-98D53CA344FB}"/>
          </ac:cxnSpMkLst>
        </pc:cxnChg>
        <pc:cxnChg chg="mod">
          <ac:chgData name="Phillip Kaufman" userId="c001b2a046940d7c" providerId="LiveId" clId="{5CB25B10-5B1C-4017-B167-ED3104435743}" dt="2024-06-02T23:45:33.698" v="12496"/>
          <ac:cxnSpMkLst>
            <pc:docMk/>
            <pc:sldMk cId="1432061271" sldId="972"/>
            <ac:cxnSpMk id="58" creationId="{0FAEB128-A36F-B700-D695-EA958156B894}"/>
          </ac:cxnSpMkLst>
        </pc:cxnChg>
        <pc:cxnChg chg="mod">
          <ac:chgData name="Phillip Kaufman" userId="c001b2a046940d7c" providerId="LiveId" clId="{5CB25B10-5B1C-4017-B167-ED3104435743}" dt="2024-05-27T07:30:38.532" v="8620" actId="165"/>
          <ac:cxnSpMkLst>
            <pc:docMk/>
            <pc:sldMk cId="1432061271" sldId="972"/>
            <ac:cxnSpMk id="58" creationId="{737F2D6B-9FD2-DE27-2B7B-72D1FBF6A865}"/>
          </ac:cxnSpMkLst>
        </pc:cxnChg>
        <pc:cxnChg chg="mod">
          <ac:chgData name="Phillip Kaufman" userId="c001b2a046940d7c" providerId="LiveId" clId="{5CB25B10-5B1C-4017-B167-ED3104435743}" dt="2024-06-02T23:45:33.698" v="12496"/>
          <ac:cxnSpMkLst>
            <pc:docMk/>
            <pc:sldMk cId="1432061271" sldId="972"/>
            <ac:cxnSpMk id="59" creationId="{1D32C4E3-B379-B143-E0C3-17A4E9D6D91C}"/>
          </ac:cxnSpMkLst>
        </pc:cxnChg>
        <pc:cxnChg chg="mod">
          <ac:chgData name="Phillip Kaufman" userId="c001b2a046940d7c" providerId="LiveId" clId="{5CB25B10-5B1C-4017-B167-ED3104435743}" dt="2024-05-27T07:30:38.532" v="8620" actId="165"/>
          <ac:cxnSpMkLst>
            <pc:docMk/>
            <pc:sldMk cId="1432061271" sldId="972"/>
            <ac:cxnSpMk id="59" creationId="{C61529F8-71EB-D077-D2CB-B5532FE01049}"/>
          </ac:cxnSpMkLst>
        </pc:cxnChg>
        <pc:cxnChg chg="mod">
          <ac:chgData name="Phillip Kaufman" userId="c001b2a046940d7c" providerId="LiveId" clId="{5CB25B10-5B1C-4017-B167-ED3104435743}" dt="2024-05-27T07:30:38.532" v="8620" actId="165"/>
          <ac:cxnSpMkLst>
            <pc:docMk/>
            <pc:sldMk cId="1432061271" sldId="972"/>
            <ac:cxnSpMk id="60" creationId="{3FC51662-02C9-8B50-F5FE-10F19599966D}"/>
          </ac:cxnSpMkLst>
        </pc:cxnChg>
        <pc:cxnChg chg="mod">
          <ac:chgData name="Phillip Kaufman" userId="c001b2a046940d7c" providerId="LiveId" clId="{5CB25B10-5B1C-4017-B167-ED3104435743}" dt="2024-06-02T23:45:33.698" v="12496"/>
          <ac:cxnSpMkLst>
            <pc:docMk/>
            <pc:sldMk cId="1432061271" sldId="972"/>
            <ac:cxnSpMk id="60" creationId="{5BF960EC-88EB-6053-DB0D-7E241E433EAD}"/>
          </ac:cxnSpMkLst>
        </pc:cxnChg>
        <pc:cxnChg chg="mod">
          <ac:chgData name="Phillip Kaufman" userId="c001b2a046940d7c" providerId="LiveId" clId="{5CB25B10-5B1C-4017-B167-ED3104435743}" dt="2024-05-27T07:30:38.532" v="8620" actId="165"/>
          <ac:cxnSpMkLst>
            <pc:docMk/>
            <pc:sldMk cId="1432061271" sldId="972"/>
            <ac:cxnSpMk id="61" creationId="{1C2745BC-DC50-0747-8435-8ABAD497486C}"/>
          </ac:cxnSpMkLst>
        </pc:cxnChg>
        <pc:cxnChg chg="mod">
          <ac:chgData name="Phillip Kaufman" userId="c001b2a046940d7c" providerId="LiveId" clId="{5CB25B10-5B1C-4017-B167-ED3104435743}" dt="2024-06-02T23:45:33.698" v="12496"/>
          <ac:cxnSpMkLst>
            <pc:docMk/>
            <pc:sldMk cId="1432061271" sldId="972"/>
            <ac:cxnSpMk id="61" creationId="{E1EDB37A-1070-AB13-55AA-75C57F345075}"/>
          </ac:cxnSpMkLst>
        </pc:cxnChg>
        <pc:cxnChg chg="mod">
          <ac:chgData name="Phillip Kaufman" userId="c001b2a046940d7c" providerId="LiveId" clId="{5CB25B10-5B1C-4017-B167-ED3104435743}" dt="2024-05-27T07:30:38.532" v="8620" actId="165"/>
          <ac:cxnSpMkLst>
            <pc:docMk/>
            <pc:sldMk cId="1432061271" sldId="972"/>
            <ac:cxnSpMk id="62" creationId="{91BCA37E-EFB7-64CA-F0DB-B1C87E6FBB06}"/>
          </ac:cxnSpMkLst>
        </pc:cxnChg>
        <pc:cxnChg chg="mod">
          <ac:chgData name="Phillip Kaufman" userId="c001b2a046940d7c" providerId="LiveId" clId="{5CB25B10-5B1C-4017-B167-ED3104435743}" dt="2024-06-02T23:45:33.698" v="12496"/>
          <ac:cxnSpMkLst>
            <pc:docMk/>
            <pc:sldMk cId="1432061271" sldId="972"/>
            <ac:cxnSpMk id="62" creationId="{D3B6455C-1511-85A8-601C-7FE4C8FDAD56}"/>
          </ac:cxnSpMkLst>
        </pc:cxnChg>
        <pc:cxnChg chg="mod">
          <ac:chgData name="Phillip Kaufman" userId="c001b2a046940d7c" providerId="LiveId" clId="{5CB25B10-5B1C-4017-B167-ED3104435743}" dt="2024-05-27T07:30:38.532" v="8620" actId="165"/>
          <ac:cxnSpMkLst>
            <pc:docMk/>
            <pc:sldMk cId="1432061271" sldId="972"/>
            <ac:cxnSpMk id="63" creationId="{452E98C2-2F16-B41C-1707-26AA5C83595D}"/>
          </ac:cxnSpMkLst>
        </pc:cxnChg>
        <pc:cxnChg chg="mod">
          <ac:chgData name="Phillip Kaufman" userId="c001b2a046940d7c" providerId="LiveId" clId="{5CB25B10-5B1C-4017-B167-ED3104435743}" dt="2024-06-02T23:45:33.698" v="12496"/>
          <ac:cxnSpMkLst>
            <pc:docMk/>
            <pc:sldMk cId="1432061271" sldId="972"/>
            <ac:cxnSpMk id="63" creationId="{A9BA13AA-2A4E-BCBC-2A9B-3E6A75FB3A29}"/>
          </ac:cxnSpMkLst>
        </pc:cxnChg>
        <pc:cxnChg chg="mod">
          <ac:chgData name="Phillip Kaufman" userId="c001b2a046940d7c" providerId="LiveId" clId="{5CB25B10-5B1C-4017-B167-ED3104435743}" dt="2024-05-27T07:30:38.532" v="8620" actId="165"/>
          <ac:cxnSpMkLst>
            <pc:docMk/>
            <pc:sldMk cId="1432061271" sldId="972"/>
            <ac:cxnSpMk id="64" creationId="{06926C87-264C-EE13-7A10-43CAE3EB39EA}"/>
          </ac:cxnSpMkLst>
        </pc:cxnChg>
        <pc:cxnChg chg="mod">
          <ac:chgData name="Phillip Kaufman" userId="c001b2a046940d7c" providerId="LiveId" clId="{5CB25B10-5B1C-4017-B167-ED3104435743}" dt="2024-06-02T23:45:33.698" v="12496"/>
          <ac:cxnSpMkLst>
            <pc:docMk/>
            <pc:sldMk cId="1432061271" sldId="972"/>
            <ac:cxnSpMk id="64" creationId="{99A0B922-0841-F042-07B2-9853E280F286}"/>
          </ac:cxnSpMkLst>
        </pc:cxnChg>
        <pc:cxnChg chg="mod">
          <ac:chgData name="Phillip Kaufman" userId="c001b2a046940d7c" providerId="LiveId" clId="{5CB25B10-5B1C-4017-B167-ED3104435743}" dt="2024-05-27T07:30:38.532" v="8620" actId="165"/>
          <ac:cxnSpMkLst>
            <pc:docMk/>
            <pc:sldMk cId="1432061271" sldId="972"/>
            <ac:cxnSpMk id="65" creationId="{2EB365D2-D4EA-0ABE-2545-350E316F7509}"/>
          </ac:cxnSpMkLst>
        </pc:cxnChg>
        <pc:cxnChg chg="mod">
          <ac:chgData name="Phillip Kaufman" userId="c001b2a046940d7c" providerId="LiveId" clId="{5CB25B10-5B1C-4017-B167-ED3104435743}" dt="2024-06-02T23:45:33.698" v="12496"/>
          <ac:cxnSpMkLst>
            <pc:docMk/>
            <pc:sldMk cId="1432061271" sldId="972"/>
            <ac:cxnSpMk id="65" creationId="{FBEC981E-8C5E-C6B1-59CA-73F72C9AD609}"/>
          </ac:cxnSpMkLst>
        </pc:cxnChg>
        <pc:cxnChg chg="mod">
          <ac:chgData name="Phillip Kaufman" userId="c001b2a046940d7c" providerId="LiveId" clId="{5CB25B10-5B1C-4017-B167-ED3104435743}" dt="2024-06-02T23:45:33.698" v="12496"/>
          <ac:cxnSpMkLst>
            <pc:docMk/>
            <pc:sldMk cId="1432061271" sldId="972"/>
            <ac:cxnSpMk id="66" creationId="{29DFE131-ACEA-2FE8-B822-2D64A511B902}"/>
          </ac:cxnSpMkLst>
        </pc:cxnChg>
        <pc:cxnChg chg="mod">
          <ac:chgData name="Phillip Kaufman" userId="c001b2a046940d7c" providerId="LiveId" clId="{5CB25B10-5B1C-4017-B167-ED3104435743}" dt="2024-05-27T07:30:38.532" v="8620" actId="165"/>
          <ac:cxnSpMkLst>
            <pc:docMk/>
            <pc:sldMk cId="1432061271" sldId="972"/>
            <ac:cxnSpMk id="66" creationId="{85E97A28-33C0-EAD2-A1AC-9451E29376A0}"/>
          </ac:cxnSpMkLst>
        </pc:cxnChg>
        <pc:cxnChg chg="mod">
          <ac:chgData name="Phillip Kaufman" userId="c001b2a046940d7c" providerId="LiveId" clId="{5CB25B10-5B1C-4017-B167-ED3104435743}" dt="2024-05-27T07:30:38.532" v="8620" actId="165"/>
          <ac:cxnSpMkLst>
            <pc:docMk/>
            <pc:sldMk cId="1432061271" sldId="972"/>
            <ac:cxnSpMk id="67" creationId="{B2CB9932-8C9D-DDCF-75EF-A128591603F1}"/>
          </ac:cxnSpMkLst>
        </pc:cxnChg>
        <pc:cxnChg chg="mod">
          <ac:chgData name="Phillip Kaufman" userId="c001b2a046940d7c" providerId="LiveId" clId="{5CB25B10-5B1C-4017-B167-ED3104435743}" dt="2024-06-02T23:45:33.698" v="12496"/>
          <ac:cxnSpMkLst>
            <pc:docMk/>
            <pc:sldMk cId="1432061271" sldId="972"/>
            <ac:cxnSpMk id="67" creationId="{E8E0BEB7-F02A-CA90-D686-6F72784B1C5C}"/>
          </ac:cxnSpMkLst>
        </pc:cxnChg>
        <pc:cxnChg chg="mod">
          <ac:chgData name="Phillip Kaufman" userId="c001b2a046940d7c" providerId="LiveId" clId="{5CB25B10-5B1C-4017-B167-ED3104435743}" dt="2024-06-02T23:45:33.698" v="12496"/>
          <ac:cxnSpMkLst>
            <pc:docMk/>
            <pc:sldMk cId="1432061271" sldId="972"/>
            <ac:cxnSpMk id="68" creationId="{146FB133-8EFC-EADD-2F30-6A10BE275263}"/>
          </ac:cxnSpMkLst>
        </pc:cxnChg>
        <pc:cxnChg chg="mod">
          <ac:chgData name="Phillip Kaufman" userId="c001b2a046940d7c" providerId="LiveId" clId="{5CB25B10-5B1C-4017-B167-ED3104435743}" dt="2024-05-27T07:30:38.532" v="8620" actId="165"/>
          <ac:cxnSpMkLst>
            <pc:docMk/>
            <pc:sldMk cId="1432061271" sldId="972"/>
            <ac:cxnSpMk id="68" creationId="{BE25D92F-A116-1D31-2BA5-705DE981475F}"/>
          </ac:cxnSpMkLst>
        </pc:cxnChg>
        <pc:cxnChg chg="mod">
          <ac:chgData name="Phillip Kaufman" userId="c001b2a046940d7c" providerId="LiveId" clId="{5CB25B10-5B1C-4017-B167-ED3104435743}" dt="2024-06-02T23:45:33.698" v="12496"/>
          <ac:cxnSpMkLst>
            <pc:docMk/>
            <pc:sldMk cId="1432061271" sldId="972"/>
            <ac:cxnSpMk id="69" creationId="{601AF860-C6DF-C162-7720-53AAA11302E8}"/>
          </ac:cxnSpMkLst>
        </pc:cxnChg>
        <pc:cxnChg chg="mod">
          <ac:chgData name="Phillip Kaufman" userId="c001b2a046940d7c" providerId="LiveId" clId="{5CB25B10-5B1C-4017-B167-ED3104435743}" dt="2024-05-27T07:30:38.532" v="8620" actId="165"/>
          <ac:cxnSpMkLst>
            <pc:docMk/>
            <pc:sldMk cId="1432061271" sldId="972"/>
            <ac:cxnSpMk id="69" creationId="{F2410B74-D76E-A796-57E9-0B0547885A19}"/>
          </ac:cxnSpMkLst>
        </pc:cxnChg>
        <pc:cxnChg chg="mod">
          <ac:chgData name="Phillip Kaufman" userId="c001b2a046940d7c" providerId="LiveId" clId="{5CB25B10-5B1C-4017-B167-ED3104435743}" dt="2024-05-27T07:30:38.532" v="8620" actId="165"/>
          <ac:cxnSpMkLst>
            <pc:docMk/>
            <pc:sldMk cId="1432061271" sldId="972"/>
            <ac:cxnSpMk id="70" creationId="{40C93151-BC94-CE45-3C98-BD394590C1F6}"/>
          </ac:cxnSpMkLst>
        </pc:cxnChg>
        <pc:cxnChg chg="mod">
          <ac:chgData name="Phillip Kaufman" userId="c001b2a046940d7c" providerId="LiveId" clId="{5CB25B10-5B1C-4017-B167-ED3104435743}" dt="2024-06-02T23:45:33.698" v="12496"/>
          <ac:cxnSpMkLst>
            <pc:docMk/>
            <pc:sldMk cId="1432061271" sldId="972"/>
            <ac:cxnSpMk id="70" creationId="{5D56786F-DB5A-9A2C-4057-718767C20ECB}"/>
          </ac:cxnSpMkLst>
        </pc:cxnChg>
        <pc:cxnChg chg="mod">
          <ac:chgData name="Phillip Kaufman" userId="c001b2a046940d7c" providerId="LiveId" clId="{5CB25B10-5B1C-4017-B167-ED3104435743}" dt="2024-05-27T07:30:38.532" v="8620" actId="165"/>
          <ac:cxnSpMkLst>
            <pc:docMk/>
            <pc:sldMk cId="1432061271" sldId="972"/>
            <ac:cxnSpMk id="71" creationId="{37AA8D32-C321-651F-EFA4-2DD6FDEE5F3E}"/>
          </ac:cxnSpMkLst>
        </pc:cxnChg>
        <pc:cxnChg chg="mod">
          <ac:chgData name="Phillip Kaufman" userId="c001b2a046940d7c" providerId="LiveId" clId="{5CB25B10-5B1C-4017-B167-ED3104435743}" dt="2024-06-02T23:45:33.698" v="12496"/>
          <ac:cxnSpMkLst>
            <pc:docMk/>
            <pc:sldMk cId="1432061271" sldId="972"/>
            <ac:cxnSpMk id="71" creationId="{55B5ED2C-CD37-9621-5CD8-F048F4F9D6AD}"/>
          </ac:cxnSpMkLst>
        </pc:cxnChg>
        <pc:cxnChg chg="mod">
          <ac:chgData name="Phillip Kaufman" userId="c001b2a046940d7c" providerId="LiveId" clId="{5CB25B10-5B1C-4017-B167-ED3104435743}" dt="2024-06-04T02:28:51.725" v="13542"/>
          <ac:cxnSpMkLst>
            <pc:docMk/>
            <pc:sldMk cId="1432061271" sldId="972"/>
            <ac:cxnSpMk id="72" creationId="{D3199177-5CD2-8CBD-EEA2-6385895B866E}"/>
          </ac:cxnSpMkLst>
        </pc:cxnChg>
        <pc:cxnChg chg="mod">
          <ac:chgData name="Phillip Kaufman" userId="c001b2a046940d7c" providerId="LiveId" clId="{5CB25B10-5B1C-4017-B167-ED3104435743}" dt="2024-06-04T02:28:51.725" v="13542"/>
          <ac:cxnSpMkLst>
            <pc:docMk/>
            <pc:sldMk cId="1432061271" sldId="972"/>
            <ac:cxnSpMk id="73" creationId="{84289746-7CC9-B8C0-E161-2E957CC0DB9F}"/>
          </ac:cxnSpMkLst>
        </pc:cxnChg>
        <pc:cxnChg chg="mod">
          <ac:chgData name="Phillip Kaufman" userId="c001b2a046940d7c" providerId="LiveId" clId="{5CB25B10-5B1C-4017-B167-ED3104435743}" dt="2024-06-04T02:28:51.725" v="13542"/>
          <ac:cxnSpMkLst>
            <pc:docMk/>
            <pc:sldMk cId="1432061271" sldId="972"/>
            <ac:cxnSpMk id="74" creationId="{E5415292-5A21-DE4D-0EB6-D8310216BA7D}"/>
          </ac:cxnSpMkLst>
        </pc:cxnChg>
        <pc:cxnChg chg="mod">
          <ac:chgData name="Phillip Kaufman" userId="c001b2a046940d7c" providerId="LiveId" clId="{5CB25B10-5B1C-4017-B167-ED3104435743}" dt="2024-05-27T07:30:38.532" v="8620" actId="165"/>
          <ac:cxnSpMkLst>
            <pc:docMk/>
            <pc:sldMk cId="1432061271" sldId="972"/>
            <ac:cxnSpMk id="75" creationId="{218AC630-6A6F-0386-CB26-178C19249865}"/>
          </ac:cxnSpMkLst>
        </pc:cxnChg>
        <pc:cxnChg chg="mod">
          <ac:chgData name="Phillip Kaufman" userId="c001b2a046940d7c" providerId="LiveId" clId="{5CB25B10-5B1C-4017-B167-ED3104435743}" dt="2024-06-04T02:28:51.725" v="13542"/>
          <ac:cxnSpMkLst>
            <pc:docMk/>
            <pc:sldMk cId="1432061271" sldId="972"/>
            <ac:cxnSpMk id="75" creationId="{D2D7EC49-3081-1EFB-A0CF-9B4A08547DE6}"/>
          </ac:cxnSpMkLst>
        </pc:cxnChg>
        <pc:cxnChg chg="mod">
          <ac:chgData name="Phillip Kaufman" userId="c001b2a046940d7c" providerId="LiveId" clId="{5CB25B10-5B1C-4017-B167-ED3104435743}" dt="2024-06-04T02:28:51.725" v="13542"/>
          <ac:cxnSpMkLst>
            <pc:docMk/>
            <pc:sldMk cId="1432061271" sldId="972"/>
            <ac:cxnSpMk id="76" creationId="{3BB4DCB0-1DF5-73C8-51A2-4AA72A987C94}"/>
          </ac:cxnSpMkLst>
        </pc:cxnChg>
        <pc:cxnChg chg="mod">
          <ac:chgData name="Phillip Kaufman" userId="c001b2a046940d7c" providerId="LiveId" clId="{5CB25B10-5B1C-4017-B167-ED3104435743}" dt="2024-05-27T07:30:38.532" v="8620" actId="165"/>
          <ac:cxnSpMkLst>
            <pc:docMk/>
            <pc:sldMk cId="1432061271" sldId="972"/>
            <ac:cxnSpMk id="76" creationId="{94C7ACCD-9684-C9AC-84B5-881C642525BB}"/>
          </ac:cxnSpMkLst>
        </pc:cxnChg>
        <pc:cxnChg chg="mod">
          <ac:chgData name="Phillip Kaufman" userId="c001b2a046940d7c" providerId="LiveId" clId="{5CB25B10-5B1C-4017-B167-ED3104435743}" dt="2024-06-04T02:28:51.725" v="13542"/>
          <ac:cxnSpMkLst>
            <pc:docMk/>
            <pc:sldMk cId="1432061271" sldId="972"/>
            <ac:cxnSpMk id="77" creationId="{2895B17C-BA27-F254-F76F-BE977BA311D8}"/>
          </ac:cxnSpMkLst>
        </pc:cxnChg>
        <pc:cxnChg chg="mod">
          <ac:chgData name="Phillip Kaufman" userId="c001b2a046940d7c" providerId="LiveId" clId="{5CB25B10-5B1C-4017-B167-ED3104435743}" dt="2024-06-04T02:28:51.725" v="13542"/>
          <ac:cxnSpMkLst>
            <pc:docMk/>
            <pc:sldMk cId="1432061271" sldId="972"/>
            <ac:cxnSpMk id="78" creationId="{9B513171-D3D1-B842-175E-EFEC0DC5423F}"/>
          </ac:cxnSpMkLst>
        </pc:cxnChg>
        <pc:cxnChg chg="mod">
          <ac:chgData name="Phillip Kaufman" userId="c001b2a046940d7c" providerId="LiveId" clId="{5CB25B10-5B1C-4017-B167-ED3104435743}" dt="2024-05-27T07:30:41.057" v="8622"/>
          <ac:cxnSpMkLst>
            <pc:docMk/>
            <pc:sldMk cId="1432061271" sldId="972"/>
            <ac:cxnSpMk id="79" creationId="{6A8D64D7-FAD5-17FC-5BD8-CA7B5BD01A01}"/>
          </ac:cxnSpMkLst>
        </pc:cxnChg>
        <pc:cxnChg chg="mod">
          <ac:chgData name="Phillip Kaufman" userId="c001b2a046940d7c" providerId="LiveId" clId="{5CB25B10-5B1C-4017-B167-ED3104435743}" dt="2024-06-04T02:28:51.725" v="13542"/>
          <ac:cxnSpMkLst>
            <pc:docMk/>
            <pc:sldMk cId="1432061271" sldId="972"/>
            <ac:cxnSpMk id="79" creationId="{963AEC67-72DA-1AF2-F8B2-97B10DC0BA88}"/>
          </ac:cxnSpMkLst>
        </pc:cxnChg>
        <pc:cxnChg chg="mod">
          <ac:chgData name="Phillip Kaufman" userId="c001b2a046940d7c" providerId="LiveId" clId="{5CB25B10-5B1C-4017-B167-ED3104435743}" dt="2024-06-04T02:28:51.725" v="13542"/>
          <ac:cxnSpMkLst>
            <pc:docMk/>
            <pc:sldMk cId="1432061271" sldId="972"/>
            <ac:cxnSpMk id="80" creationId="{98416334-14DD-8310-87E9-F0630BC13BA3}"/>
          </ac:cxnSpMkLst>
        </pc:cxnChg>
        <pc:cxnChg chg="mod">
          <ac:chgData name="Phillip Kaufman" userId="c001b2a046940d7c" providerId="LiveId" clId="{5CB25B10-5B1C-4017-B167-ED3104435743}" dt="2024-05-27T07:30:41.057" v="8622"/>
          <ac:cxnSpMkLst>
            <pc:docMk/>
            <pc:sldMk cId="1432061271" sldId="972"/>
            <ac:cxnSpMk id="80" creationId="{E1607A4A-97D6-1B93-C655-30E0FC8350E7}"/>
          </ac:cxnSpMkLst>
        </pc:cxnChg>
        <pc:cxnChg chg="mod">
          <ac:chgData name="Phillip Kaufman" userId="c001b2a046940d7c" providerId="LiveId" clId="{5CB25B10-5B1C-4017-B167-ED3104435743}" dt="2024-06-04T02:28:51.725" v="13542"/>
          <ac:cxnSpMkLst>
            <pc:docMk/>
            <pc:sldMk cId="1432061271" sldId="972"/>
            <ac:cxnSpMk id="81" creationId="{0CD93EAA-A9C9-C5E4-6B72-4F75C9ED5F8A}"/>
          </ac:cxnSpMkLst>
        </pc:cxnChg>
        <pc:cxnChg chg="mod">
          <ac:chgData name="Phillip Kaufman" userId="c001b2a046940d7c" providerId="LiveId" clId="{5CB25B10-5B1C-4017-B167-ED3104435743}" dt="2024-05-27T07:30:41.057" v="8622"/>
          <ac:cxnSpMkLst>
            <pc:docMk/>
            <pc:sldMk cId="1432061271" sldId="972"/>
            <ac:cxnSpMk id="81" creationId="{6BD28ECD-445F-3666-DF17-AF66DF52D903}"/>
          </ac:cxnSpMkLst>
        </pc:cxnChg>
        <pc:cxnChg chg="mod">
          <ac:chgData name="Phillip Kaufman" userId="c001b2a046940d7c" providerId="LiveId" clId="{5CB25B10-5B1C-4017-B167-ED3104435743}" dt="2024-06-04T02:28:51.725" v="13542"/>
          <ac:cxnSpMkLst>
            <pc:docMk/>
            <pc:sldMk cId="1432061271" sldId="972"/>
            <ac:cxnSpMk id="82" creationId="{3A0D4D72-7114-BFC6-7CC1-F456B78DA05E}"/>
          </ac:cxnSpMkLst>
        </pc:cxnChg>
        <pc:cxnChg chg="mod">
          <ac:chgData name="Phillip Kaufman" userId="c001b2a046940d7c" providerId="LiveId" clId="{5CB25B10-5B1C-4017-B167-ED3104435743}" dt="2024-05-27T07:30:41.057" v="8622"/>
          <ac:cxnSpMkLst>
            <pc:docMk/>
            <pc:sldMk cId="1432061271" sldId="972"/>
            <ac:cxnSpMk id="82" creationId="{78A5D1AA-0FC2-5FB7-B414-AB7234DE6F6C}"/>
          </ac:cxnSpMkLst>
        </pc:cxnChg>
        <pc:cxnChg chg="mod">
          <ac:chgData name="Phillip Kaufman" userId="c001b2a046940d7c" providerId="LiveId" clId="{5CB25B10-5B1C-4017-B167-ED3104435743}" dt="2024-05-27T07:30:41.057" v="8622"/>
          <ac:cxnSpMkLst>
            <pc:docMk/>
            <pc:sldMk cId="1432061271" sldId="972"/>
            <ac:cxnSpMk id="83" creationId="{03E4EA2B-EF04-909A-DFA4-244C7D8462C0}"/>
          </ac:cxnSpMkLst>
        </pc:cxnChg>
        <pc:cxnChg chg="mod">
          <ac:chgData name="Phillip Kaufman" userId="c001b2a046940d7c" providerId="LiveId" clId="{5CB25B10-5B1C-4017-B167-ED3104435743}" dt="2024-06-04T02:28:51.725" v="13542"/>
          <ac:cxnSpMkLst>
            <pc:docMk/>
            <pc:sldMk cId="1432061271" sldId="972"/>
            <ac:cxnSpMk id="83" creationId="{E9D9666E-4B63-F2F2-7394-EDD459C556EC}"/>
          </ac:cxnSpMkLst>
        </pc:cxnChg>
        <pc:cxnChg chg="mod">
          <ac:chgData name="Phillip Kaufman" userId="c001b2a046940d7c" providerId="LiveId" clId="{5CB25B10-5B1C-4017-B167-ED3104435743}" dt="2024-06-04T02:28:51.725" v="13542"/>
          <ac:cxnSpMkLst>
            <pc:docMk/>
            <pc:sldMk cId="1432061271" sldId="972"/>
            <ac:cxnSpMk id="84" creationId="{AF20E683-19A9-1011-F96F-D4ECC2D442EE}"/>
          </ac:cxnSpMkLst>
        </pc:cxnChg>
        <pc:cxnChg chg="mod">
          <ac:chgData name="Phillip Kaufman" userId="c001b2a046940d7c" providerId="LiveId" clId="{5CB25B10-5B1C-4017-B167-ED3104435743}" dt="2024-05-27T07:30:41.057" v="8622"/>
          <ac:cxnSpMkLst>
            <pc:docMk/>
            <pc:sldMk cId="1432061271" sldId="972"/>
            <ac:cxnSpMk id="84" creationId="{E3EC2881-6428-AC97-7B2A-8F9436422226}"/>
          </ac:cxnSpMkLst>
        </pc:cxnChg>
        <pc:cxnChg chg="mod">
          <ac:chgData name="Phillip Kaufman" userId="c001b2a046940d7c" providerId="LiveId" clId="{5CB25B10-5B1C-4017-B167-ED3104435743}" dt="2024-06-04T02:28:51.725" v="13542"/>
          <ac:cxnSpMkLst>
            <pc:docMk/>
            <pc:sldMk cId="1432061271" sldId="972"/>
            <ac:cxnSpMk id="85" creationId="{15FA87B2-654C-2883-0C48-7AC2742C7E0C}"/>
          </ac:cxnSpMkLst>
        </pc:cxnChg>
        <pc:cxnChg chg="mod">
          <ac:chgData name="Phillip Kaufman" userId="c001b2a046940d7c" providerId="LiveId" clId="{5CB25B10-5B1C-4017-B167-ED3104435743}" dt="2024-05-27T07:30:41.057" v="8622"/>
          <ac:cxnSpMkLst>
            <pc:docMk/>
            <pc:sldMk cId="1432061271" sldId="972"/>
            <ac:cxnSpMk id="85" creationId="{B1321697-928C-47AC-D0BE-367245C56BEF}"/>
          </ac:cxnSpMkLst>
        </pc:cxnChg>
        <pc:cxnChg chg="mod">
          <ac:chgData name="Phillip Kaufman" userId="c001b2a046940d7c" providerId="LiveId" clId="{5CB25B10-5B1C-4017-B167-ED3104435743}" dt="2024-05-27T07:30:41.057" v="8622"/>
          <ac:cxnSpMkLst>
            <pc:docMk/>
            <pc:sldMk cId="1432061271" sldId="972"/>
            <ac:cxnSpMk id="86" creationId="{5A6885DA-9EC5-7706-24D7-EC44E2A23138}"/>
          </ac:cxnSpMkLst>
        </pc:cxnChg>
        <pc:cxnChg chg="mod">
          <ac:chgData name="Phillip Kaufman" userId="c001b2a046940d7c" providerId="LiveId" clId="{5CB25B10-5B1C-4017-B167-ED3104435743}" dt="2024-05-27T07:30:41.057" v="8622"/>
          <ac:cxnSpMkLst>
            <pc:docMk/>
            <pc:sldMk cId="1432061271" sldId="972"/>
            <ac:cxnSpMk id="87" creationId="{972BF06D-3300-1ADA-4ED4-D1669AB37D2D}"/>
          </ac:cxnSpMkLst>
        </pc:cxnChg>
        <pc:cxnChg chg="mod">
          <ac:chgData name="Phillip Kaufman" userId="c001b2a046940d7c" providerId="LiveId" clId="{5CB25B10-5B1C-4017-B167-ED3104435743}" dt="2024-05-27T07:30:41.057" v="8622"/>
          <ac:cxnSpMkLst>
            <pc:docMk/>
            <pc:sldMk cId="1432061271" sldId="972"/>
            <ac:cxnSpMk id="88" creationId="{3CE27C3E-F447-26A3-FAB3-78D09216809B}"/>
          </ac:cxnSpMkLst>
        </pc:cxnChg>
        <pc:cxnChg chg="mod">
          <ac:chgData name="Phillip Kaufman" userId="c001b2a046940d7c" providerId="LiveId" clId="{5CB25B10-5B1C-4017-B167-ED3104435743}" dt="2024-05-27T07:30:41.057" v="8622"/>
          <ac:cxnSpMkLst>
            <pc:docMk/>
            <pc:sldMk cId="1432061271" sldId="972"/>
            <ac:cxnSpMk id="89" creationId="{A3B044D5-C96B-94E0-6F2F-A2BC63314A9F}"/>
          </ac:cxnSpMkLst>
        </pc:cxnChg>
        <pc:cxnChg chg="mod">
          <ac:chgData name="Phillip Kaufman" userId="c001b2a046940d7c" providerId="LiveId" clId="{5CB25B10-5B1C-4017-B167-ED3104435743}" dt="2024-05-27T07:30:41.057" v="8622"/>
          <ac:cxnSpMkLst>
            <pc:docMk/>
            <pc:sldMk cId="1432061271" sldId="972"/>
            <ac:cxnSpMk id="90" creationId="{7124629A-D55C-5CF6-294B-4031178BF179}"/>
          </ac:cxnSpMkLst>
        </pc:cxnChg>
        <pc:cxnChg chg="mod">
          <ac:chgData name="Phillip Kaufman" userId="c001b2a046940d7c" providerId="LiveId" clId="{5CB25B10-5B1C-4017-B167-ED3104435743}" dt="2024-05-27T07:30:41.057" v="8622"/>
          <ac:cxnSpMkLst>
            <pc:docMk/>
            <pc:sldMk cId="1432061271" sldId="972"/>
            <ac:cxnSpMk id="91" creationId="{9BCE0234-B5B7-829B-062C-FDB98FC86B96}"/>
          </ac:cxnSpMkLst>
        </pc:cxnChg>
        <pc:cxnChg chg="mod">
          <ac:chgData name="Phillip Kaufman" userId="c001b2a046940d7c" providerId="LiveId" clId="{5CB25B10-5B1C-4017-B167-ED3104435743}" dt="2024-05-27T07:30:41.057" v="8622"/>
          <ac:cxnSpMkLst>
            <pc:docMk/>
            <pc:sldMk cId="1432061271" sldId="972"/>
            <ac:cxnSpMk id="92" creationId="{37B428E3-BF9C-F6F1-EE39-0A04A75274ED}"/>
          </ac:cxnSpMkLst>
        </pc:cxnChg>
        <pc:cxnChg chg="mod">
          <ac:chgData name="Phillip Kaufman" userId="c001b2a046940d7c" providerId="LiveId" clId="{5CB25B10-5B1C-4017-B167-ED3104435743}" dt="2024-06-04T02:28:51.725" v="13542"/>
          <ac:cxnSpMkLst>
            <pc:docMk/>
            <pc:sldMk cId="1432061271" sldId="972"/>
            <ac:cxnSpMk id="92" creationId="{413BE6D3-D73F-B312-9259-87852A8B19CA}"/>
          </ac:cxnSpMkLst>
        </pc:cxnChg>
        <pc:cxnChg chg="mod">
          <ac:chgData name="Phillip Kaufman" userId="c001b2a046940d7c" providerId="LiveId" clId="{5CB25B10-5B1C-4017-B167-ED3104435743}" dt="2024-06-04T02:28:51.725" v="13542"/>
          <ac:cxnSpMkLst>
            <pc:docMk/>
            <pc:sldMk cId="1432061271" sldId="972"/>
            <ac:cxnSpMk id="93" creationId="{90FE155A-2993-0971-D24F-D3FBDD7F5BAA}"/>
          </ac:cxnSpMkLst>
        </pc:cxnChg>
        <pc:cxnChg chg="mod">
          <ac:chgData name="Phillip Kaufman" userId="c001b2a046940d7c" providerId="LiveId" clId="{5CB25B10-5B1C-4017-B167-ED3104435743}" dt="2024-05-27T07:30:41.057" v="8622"/>
          <ac:cxnSpMkLst>
            <pc:docMk/>
            <pc:sldMk cId="1432061271" sldId="972"/>
            <ac:cxnSpMk id="93" creationId="{993A1658-09B6-0DC7-B215-11DB715FBA4B}"/>
          </ac:cxnSpMkLst>
        </pc:cxnChg>
        <pc:cxnChg chg="mod">
          <ac:chgData name="Phillip Kaufman" userId="c001b2a046940d7c" providerId="LiveId" clId="{5CB25B10-5B1C-4017-B167-ED3104435743}" dt="2024-05-27T07:30:41.057" v="8622"/>
          <ac:cxnSpMkLst>
            <pc:docMk/>
            <pc:sldMk cId="1432061271" sldId="972"/>
            <ac:cxnSpMk id="94" creationId="{2950D4DE-ED28-D88B-4817-A78D79D8CC6A}"/>
          </ac:cxnSpMkLst>
        </pc:cxnChg>
        <pc:cxnChg chg="mod">
          <ac:chgData name="Phillip Kaufman" userId="c001b2a046940d7c" providerId="LiveId" clId="{5CB25B10-5B1C-4017-B167-ED3104435743}" dt="2024-05-27T07:30:41.057" v="8622"/>
          <ac:cxnSpMkLst>
            <pc:docMk/>
            <pc:sldMk cId="1432061271" sldId="972"/>
            <ac:cxnSpMk id="95" creationId="{E083C6A4-2F5E-F533-7F75-F13EE1622F72}"/>
          </ac:cxnSpMkLst>
        </pc:cxnChg>
        <pc:cxnChg chg="mod">
          <ac:chgData name="Phillip Kaufman" userId="c001b2a046940d7c" providerId="LiveId" clId="{5CB25B10-5B1C-4017-B167-ED3104435743}" dt="2024-05-27T07:30:41.057" v="8622"/>
          <ac:cxnSpMkLst>
            <pc:docMk/>
            <pc:sldMk cId="1432061271" sldId="972"/>
            <ac:cxnSpMk id="96" creationId="{065CB04D-7F07-492C-5143-A95B0DD2ABBD}"/>
          </ac:cxnSpMkLst>
        </pc:cxnChg>
        <pc:cxnChg chg="mod">
          <ac:chgData name="Phillip Kaufman" userId="c001b2a046940d7c" providerId="LiveId" clId="{5CB25B10-5B1C-4017-B167-ED3104435743}" dt="2024-06-04T02:28:51.725" v="13542"/>
          <ac:cxnSpMkLst>
            <pc:docMk/>
            <pc:sldMk cId="1432061271" sldId="972"/>
            <ac:cxnSpMk id="96" creationId="{A5F8ED84-3908-4D2B-B836-4C0D1CAFD8DA}"/>
          </ac:cxnSpMkLst>
        </pc:cxnChg>
        <pc:cxnChg chg="mod">
          <ac:chgData name="Phillip Kaufman" userId="c001b2a046940d7c" providerId="LiveId" clId="{5CB25B10-5B1C-4017-B167-ED3104435743}" dt="2024-05-27T07:30:41.057" v="8622"/>
          <ac:cxnSpMkLst>
            <pc:docMk/>
            <pc:sldMk cId="1432061271" sldId="972"/>
            <ac:cxnSpMk id="97" creationId="{7E7D1D2C-D884-4169-9ACC-BC985B3B3476}"/>
          </ac:cxnSpMkLst>
        </pc:cxnChg>
        <pc:cxnChg chg="mod">
          <ac:chgData name="Phillip Kaufman" userId="c001b2a046940d7c" providerId="LiveId" clId="{5CB25B10-5B1C-4017-B167-ED3104435743}" dt="2024-06-04T02:28:51.725" v="13542"/>
          <ac:cxnSpMkLst>
            <pc:docMk/>
            <pc:sldMk cId="1432061271" sldId="972"/>
            <ac:cxnSpMk id="97" creationId="{806BAC8A-5B39-F83B-0E76-AA62102C4BA8}"/>
          </ac:cxnSpMkLst>
        </pc:cxnChg>
        <pc:cxnChg chg="mod">
          <ac:chgData name="Phillip Kaufman" userId="c001b2a046940d7c" providerId="LiveId" clId="{5CB25B10-5B1C-4017-B167-ED3104435743}" dt="2024-05-27T07:30:41.057" v="8622"/>
          <ac:cxnSpMkLst>
            <pc:docMk/>
            <pc:sldMk cId="1432061271" sldId="972"/>
            <ac:cxnSpMk id="98" creationId="{85A9FF3B-E621-0F85-CB8A-77C5ED90E364}"/>
          </ac:cxnSpMkLst>
        </pc:cxnChg>
        <pc:cxnChg chg="mod">
          <ac:chgData name="Phillip Kaufman" userId="c001b2a046940d7c" providerId="LiveId" clId="{5CB25B10-5B1C-4017-B167-ED3104435743}" dt="2024-05-27T07:30:41.057" v="8622"/>
          <ac:cxnSpMkLst>
            <pc:docMk/>
            <pc:sldMk cId="1432061271" sldId="972"/>
            <ac:cxnSpMk id="99" creationId="{03695F5E-AC89-A360-57A6-1856521A511C}"/>
          </ac:cxnSpMkLst>
        </pc:cxnChg>
        <pc:cxnChg chg="mod">
          <ac:chgData name="Phillip Kaufman" userId="c001b2a046940d7c" providerId="LiveId" clId="{5CB25B10-5B1C-4017-B167-ED3104435743}" dt="2024-05-27T07:30:41.057" v="8622"/>
          <ac:cxnSpMkLst>
            <pc:docMk/>
            <pc:sldMk cId="1432061271" sldId="972"/>
            <ac:cxnSpMk id="100" creationId="{8155F1BC-3B60-8A90-F40A-CBD70061A8A1}"/>
          </ac:cxnSpMkLst>
        </pc:cxnChg>
        <pc:cxnChg chg="mod">
          <ac:chgData name="Phillip Kaufman" userId="c001b2a046940d7c" providerId="LiveId" clId="{5CB25B10-5B1C-4017-B167-ED3104435743}" dt="2024-06-04T02:28:51.725" v="13542"/>
          <ac:cxnSpMkLst>
            <pc:docMk/>
            <pc:sldMk cId="1432061271" sldId="972"/>
            <ac:cxnSpMk id="100" creationId="{99B9D2D5-51B1-2820-A2CA-3A21362693F6}"/>
          </ac:cxnSpMkLst>
        </pc:cxnChg>
        <pc:cxnChg chg="mod">
          <ac:chgData name="Phillip Kaufman" userId="c001b2a046940d7c" providerId="LiveId" clId="{5CB25B10-5B1C-4017-B167-ED3104435743}" dt="2024-06-04T02:28:51.725" v="13542"/>
          <ac:cxnSpMkLst>
            <pc:docMk/>
            <pc:sldMk cId="1432061271" sldId="972"/>
            <ac:cxnSpMk id="101" creationId="{18B40FCB-34FE-A3C1-8BFF-F9D398A3A9FF}"/>
          </ac:cxnSpMkLst>
        </pc:cxnChg>
        <pc:cxnChg chg="mod">
          <ac:chgData name="Phillip Kaufman" userId="c001b2a046940d7c" providerId="LiveId" clId="{5CB25B10-5B1C-4017-B167-ED3104435743}" dt="2024-05-27T07:30:41.057" v="8622"/>
          <ac:cxnSpMkLst>
            <pc:docMk/>
            <pc:sldMk cId="1432061271" sldId="972"/>
            <ac:cxnSpMk id="101" creationId="{739F1F80-94C4-F3AD-2E28-939CD8435AA4}"/>
          </ac:cxnSpMkLst>
        </pc:cxnChg>
        <pc:cxnChg chg="mod">
          <ac:chgData name="Phillip Kaufman" userId="c001b2a046940d7c" providerId="LiveId" clId="{5CB25B10-5B1C-4017-B167-ED3104435743}" dt="2024-05-27T07:30:41.057" v="8622"/>
          <ac:cxnSpMkLst>
            <pc:docMk/>
            <pc:sldMk cId="1432061271" sldId="972"/>
            <ac:cxnSpMk id="102" creationId="{775FCA34-876A-8F09-C579-31ABC1C871F6}"/>
          </ac:cxnSpMkLst>
        </pc:cxnChg>
        <pc:cxnChg chg="mod">
          <ac:chgData name="Phillip Kaufman" userId="c001b2a046940d7c" providerId="LiveId" clId="{5CB25B10-5B1C-4017-B167-ED3104435743}" dt="2024-05-27T07:30:41.057" v="8622"/>
          <ac:cxnSpMkLst>
            <pc:docMk/>
            <pc:sldMk cId="1432061271" sldId="972"/>
            <ac:cxnSpMk id="103" creationId="{57D0312F-26EE-C16D-3793-7BDB59D55A55}"/>
          </ac:cxnSpMkLst>
        </pc:cxnChg>
        <pc:cxnChg chg="mod">
          <ac:chgData name="Phillip Kaufman" userId="c001b2a046940d7c" providerId="LiveId" clId="{5CB25B10-5B1C-4017-B167-ED3104435743}" dt="2024-06-04T02:28:51.725" v="13542"/>
          <ac:cxnSpMkLst>
            <pc:docMk/>
            <pc:sldMk cId="1432061271" sldId="972"/>
            <ac:cxnSpMk id="104" creationId="{5C5BBD01-EFEB-4C2C-DFF7-AB1ADE887A0D}"/>
          </ac:cxnSpMkLst>
        </pc:cxnChg>
        <pc:cxnChg chg="mod">
          <ac:chgData name="Phillip Kaufman" userId="c001b2a046940d7c" providerId="LiveId" clId="{5CB25B10-5B1C-4017-B167-ED3104435743}" dt="2024-05-27T07:30:41.057" v="8622"/>
          <ac:cxnSpMkLst>
            <pc:docMk/>
            <pc:sldMk cId="1432061271" sldId="972"/>
            <ac:cxnSpMk id="104" creationId="{71FAEA0D-F8D5-4635-B579-19481EC321B6}"/>
          </ac:cxnSpMkLst>
        </pc:cxnChg>
        <pc:cxnChg chg="mod">
          <ac:chgData name="Phillip Kaufman" userId="c001b2a046940d7c" providerId="LiveId" clId="{5CB25B10-5B1C-4017-B167-ED3104435743}" dt="2024-05-27T07:30:41.057" v="8622"/>
          <ac:cxnSpMkLst>
            <pc:docMk/>
            <pc:sldMk cId="1432061271" sldId="972"/>
            <ac:cxnSpMk id="105" creationId="{81451809-9FBE-A791-8330-43BA78D6427A}"/>
          </ac:cxnSpMkLst>
        </pc:cxnChg>
        <pc:cxnChg chg="mod">
          <ac:chgData name="Phillip Kaufman" userId="c001b2a046940d7c" providerId="LiveId" clId="{5CB25B10-5B1C-4017-B167-ED3104435743}" dt="2024-06-04T02:28:51.725" v="13542"/>
          <ac:cxnSpMkLst>
            <pc:docMk/>
            <pc:sldMk cId="1432061271" sldId="972"/>
            <ac:cxnSpMk id="105" creationId="{CF635341-BC73-81E5-979F-458C9D18B8E3}"/>
          </ac:cxnSpMkLst>
        </pc:cxnChg>
        <pc:cxnChg chg="mod">
          <ac:chgData name="Phillip Kaufman" userId="c001b2a046940d7c" providerId="LiveId" clId="{5CB25B10-5B1C-4017-B167-ED3104435743}" dt="2024-05-27T07:30:41.057" v="8622"/>
          <ac:cxnSpMkLst>
            <pc:docMk/>
            <pc:sldMk cId="1432061271" sldId="972"/>
            <ac:cxnSpMk id="106" creationId="{AF6B1B5A-AF9F-6C2D-8013-C479E50F7F00}"/>
          </ac:cxnSpMkLst>
        </pc:cxnChg>
        <pc:cxnChg chg="mod">
          <ac:chgData name="Phillip Kaufman" userId="c001b2a046940d7c" providerId="LiveId" clId="{5CB25B10-5B1C-4017-B167-ED3104435743}" dt="2024-05-27T07:30:41.057" v="8622"/>
          <ac:cxnSpMkLst>
            <pc:docMk/>
            <pc:sldMk cId="1432061271" sldId="972"/>
            <ac:cxnSpMk id="107" creationId="{24C8C00B-7D29-C6F2-0F09-3A4C3D63B8E2}"/>
          </ac:cxnSpMkLst>
        </pc:cxnChg>
        <pc:cxnChg chg="mod">
          <ac:chgData name="Phillip Kaufman" userId="c001b2a046940d7c" providerId="LiveId" clId="{5CB25B10-5B1C-4017-B167-ED3104435743}" dt="2024-05-27T07:30:41.057" v="8622"/>
          <ac:cxnSpMkLst>
            <pc:docMk/>
            <pc:sldMk cId="1432061271" sldId="972"/>
            <ac:cxnSpMk id="108" creationId="{5DEB36A0-6F66-4D0B-FCD0-13F5008A49F7}"/>
          </ac:cxnSpMkLst>
        </pc:cxnChg>
        <pc:cxnChg chg="mod">
          <ac:chgData name="Phillip Kaufman" userId="c001b2a046940d7c" providerId="LiveId" clId="{5CB25B10-5B1C-4017-B167-ED3104435743}" dt="2024-06-04T02:28:51.725" v="13542"/>
          <ac:cxnSpMkLst>
            <pc:docMk/>
            <pc:sldMk cId="1432061271" sldId="972"/>
            <ac:cxnSpMk id="108" creationId="{A8CA2189-DA1E-A140-82BB-DCCBB62C7753}"/>
          </ac:cxnSpMkLst>
        </pc:cxnChg>
        <pc:cxnChg chg="mod">
          <ac:chgData name="Phillip Kaufman" userId="c001b2a046940d7c" providerId="LiveId" clId="{5CB25B10-5B1C-4017-B167-ED3104435743}" dt="2024-06-04T02:28:51.725" v="13542"/>
          <ac:cxnSpMkLst>
            <pc:docMk/>
            <pc:sldMk cId="1432061271" sldId="972"/>
            <ac:cxnSpMk id="109" creationId="{80E83643-E26A-8D31-D4ED-F2610420682A}"/>
          </ac:cxnSpMkLst>
        </pc:cxnChg>
        <pc:cxnChg chg="mod">
          <ac:chgData name="Phillip Kaufman" userId="c001b2a046940d7c" providerId="LiveId" clId="{5CB25B10-5B1C-4017-B167-ED3104435743}" dt="2024-05-27T07:30:41.057" v="8622"/>
          <ac:cxnSpMkLst>
            <pc:docMk/>
            <pc:sldMk cId="1432061271" sldId="972"/>
            <ac:cxnSpMk id="109" creationId="{82C31851-3EA7-12F7-539B-CECE552F98C4}"/>
          </ac:cxnSpMkLst>
        </pc:cxnChg>
        <pc:cxnChg chg="mod">
          <ac:chgData name="Phillip Kaufman" userId="c001b2a046940d7c" providerId="LiveId" clId="{5CB25B10-5B1C-4017-B167-ED3104435743}" dt="2024-05-27T07:30:41.057" v="8622"/>
          <ac:cxnSpMkLst>
            <pc:docMk/>
            <pc:sldMk cId="1432061271" sldId="972"/>
            <ac:cxnSpMk id="110" creationId="{B14CB5D1-CE00-2DAE-68CA-3C7092A8C9A5}"/>
          </ac:cxnSpMkLst>
        </pc:cxnChg>
        <pc:cxnChg chg="mod">
          <ac:chgData name="Phillip Kaufman" userId="c001b2a046940d7c" providerId="LiveId" clId="{5CB25B10-5B1C-4017-B167-ED3104435743}" dt="2024-06-02T23:45:33.698" v="12496"/>
          <ac:cxnSpMkLst>
            <pc:docMk/>
            <pc:sldMk cId="1432061271" sldId="972"/>
            <ac:cxnSpMk id="115" creationId="{ACE18E11-EF98-0103-CB48-193E435D502C}"/>
          </ac:cxnSpMkLst>
        </pc:cxnChg>
        <pc:cxnChg chg="mod">
          <ac:chgData name="Phillip Kaufman" userId="c001b2a046940d7c" providerId="LiveId" clId="{5CB25B10-5B1C-4017-B167-ED3104435743}" dt="2024-06-02T23:45:33.698" v="12496"/>
          <ac:cxnSpMkLst>
            <pc:docMk/>
            <pc:sldMk cId="1432061271" sldId="972"/>
            <ac:cxnSpMk id="116" creationId="{C312D18D-8BE6-8512-E6EC-E5DAE5D31096}"/>
          </ac:cxnSpMkLst>
        </pc:cxnChg>
        <pc:cxnChg chg="mod">
          <ac:chgData name="Phillip Kaufman" userId="c001b2a046940d7c" providerId="LiveId" clId="{5CB25B10-5B1C-4017-B167-ED3104435743}" dt="2024-06-04T02:28:51.375" v="13541" actId="478"/>
          <ac:cxnSpMkLst>
            <pc:docMk/>
            <pc:sldMk cId="1432061271" sldId="972"/>
            <ac:cxnSpMk id="123" creationId="{29354AEE-9D5D-C36C-AE1D-1923753645D0}"/>
          </ac:cxnSpMkLst>
        </pc:cxnChg>
        <pc:cxnChg chg="mod">
          <ac:chgData name="Phillip Kaufman" userId="c001b2a046940d7c" providerId="LiveId" clId="{5CB25B10-5B1C-4017-B167-ED3104435743}" dt="2024-06-04T02:28:51.375" v="13541" actId="478"/>
          <ac:cxnSpMkLst>
            <pc:docMk/>
            <pc:sldMk cId="1432061271" sldId="972"/>
            <ac:cxnSpMk id="124" creationId="{FE17E6BC-094F-697F-804B-21B6CCC6DE3D}"/>
          </ac:cxnSpMkLst>
        </pc:cxnChg>
        <pc:cxnChg chg="mod">
          <ac:chgData name="Phillip Kaufman" userId="c001b2a046940d7c" providerId="LiveId" clId="{5CB25B10-5B1C-4017-B167-ED3104435743}" dt="2024-06-04T02:28:51.375" v="13541" actId="478"/>
          <ac:cxnSpMkLst>
            <pc:docMk/>
            <pc:sldMk cId="1432061271" sldId="972"/>
            <ac:cxnSpMk id="127" creationId="{A17D637C-3E67-4A71-C450-ADD59B5E5834}"/>
          </ac:cxnSpMkLst>
        </pc:cxnChg>
        <pc:cxnChg chg="mod">
          <ac:chgData name="Phillip Kaufman" userId="c001b2a046940d7c" providerId="LiveId" clId="{5CB25B10-5B1C-4017-B167-ED3104435743}" dt="2024-06-04T02:28:51.375" v="13541" actId="478"/>
          <ac:cxnSpMkLst>
            <pc:docMk/>
            <pc:sldMk cId="1432061271" sldId="972"/>
            <ac:cxnSpMk id="128" creationId="{2BCCD489-1E5D-BF23-5474-06DE0B979667}"/>
          </ac:cxnSpMkLst>
        </pc:cxnChg>
        <pc:cxnChg chg="mod">
          <ac:chgData name="Phillip Kaufman" userId="c001b2a046940d7c" providerId="LiveId" clId="{5CB25B10-5B1C-4017-B167-ED3104435743}" dt="2024-05-26T07:06:03.150" v="7581" actId="478"/>
          <ac:cxnSpMkLst>
            <pc:docMk/>
            <pc:sldMk cId="1432061271" sldId="972"/>
            <ac:cxnSpMk id="128" creationId="{D9BDC018-5808-3EBA-9C47-423E0E5F43D6}"/>
          </ac:cxnSpMkLst>
        </pc:cxnChg>
        <pc:cxnChg chg="mod">
          <ac:chgData name="Phillip Kaufman" userId="c001b2a046940d7c" providerId="LiveId" clId="{5CB25B10-5B1C-4017-B167-ED3104435743}" dt="2024-05-26T07:06:03.150" v="7581" actId="478"/>
          <ac:cxnSpMkLst>
            <pc:docMk/>
            <pc:sldMk cId="1432061271" sldId="972"/>
            <ac:cxnSpMk id="129" creationId="{EB4F8AFF-3290-2258-B538-58F1B9C22926}"/>
          </ac:cxnSpMkLst>
        </pc:cxnChg>
        <pc:cxnChg chg="mod">
          <ac:chgData name="Phillip Kaufman" userId="c001b2a046940d7c" providerId="LiveId" clId="{5CB25B10-5B1C-4017-B167-ED3104435743}" dt="2024-06-04T02:28:51.375" v="13541" actId="478"/>
          <ac:cxnSpMkLst>
            <pc:docMk/>
            <pc:sldMk cId="1432061271" sldId="972"/>
            <ac:cxnSpMk id="131" creationId="{1AAE1856-81CA-428D-D401-6D5F7E0C9A80}"/>
          </ac:cxnSpMkLst>
        </pc:cxnChg>
        <pc:cxnChg chg="mod">
          <ac:chgData name="Phillip Kaufman" userId="c001b2a046940d7c" providerId="LiveId" clId="{5CB25B10-5B1C-4017-B167-ED3104435743}" dt="2024-05-26T07:06:03.150" v="7581" actId="478"/>
          <ac:cxnSpMkLst>
            <pc:docMk/>
            <pc:sldMk cId="1432061271" sldId="972"/>
            <ac:cxnSpMk id="132" creationId="{94779ED8-2355-326C-8F0A-5089F831DD85}"/>
          </ac:cxnSpMkLst>
        </pc:cxnChg>
        <pc:cxnChg chg="mod">
          <ac:chgData name="Phillip Kaufman" userId="c001b2a046940d7c" providerId="LiveId" clId="{5CB25B10-5B1C-4017-B167-ED3104435743}" dt="2024-06-04T02:28:51.375" v="13541" actId="478"/>
          <ac:cxnSpMkLst>
            <pc:docMk/>
            <pc:sldMk cId="1432061271" sldId="972"/>
            <ac:cxnSpMk id="132" creationId="{FECEC23A-1678-FA07-97B8-181ECBC13A30}"/>
          </ac:cxnSpMkLst>
        </pc:cxnChg>
        <pc:cxnChg chg="mod">
          <ac:chgData name="Phillip Kaufman" userId="c001b2a046940d7c" providerId="LiveId" clId="{5CB25B10-5B1C-4017-B167-ED3104435743}" dt="2024-05-26T07:06:03.150" v="7581" actId="478"/>
          <ac:cxnSpMkLst>
            <pc:docMk/>
            <pc:sldMk cId="1432061271" sldId="972"/>
            <ac:cxnSpMk id="133" creationId="{18EB2FAF-7123-CA90-1B80-3B417FA88E51}"/>
          </ac:cxnSpMkLst>
        </pc:cxnChg>
        <pc:cxnChg chg="mod">
          <ac:chgData name="Phillip Kaufman" userId="c001b2a046940d7c" providerId="LiveId" clId="{5CB25B10-5B1C-4017-B167-ED3104435743}" dt="2024-06-04T02:28:51.375" v="13541" actId="478"/>
          <ac:cxnSpMkLst>
            <pc:docMk/>
            <pc:sldMk cId="1432061271" sldId="972"/>
            <ac:cxnSpMk id="135" creationId="{A59EB2EA-F6DE-69F7-BF8A-22AADE1DD0CD}"/>
          </ac:cxnSpMkLst>
        </pc:cxnChg>
        <pc:cxnChg chg="mod">
          <ac:chgData name="Phillip Kaufman" userId="c001b2a046940d7c" providerId="LiveId" clId="{5CB25B10-5B1C-4017-B167-ED3104435743}" dt="2024-05-26T07:06:03.150" v="7581" actId="478"/>
          <ac:cxnSpMkLst>
            <pc:docMk/>
            <pc:sldMk cId="1432061271" sldId="972"/>
            <ac:cxnSpMk id="136" creationId="{32FD7782-FC88-9327-B99F-64F5572479C4}"/>
          </ac:cxnSpMkLst>
        </pc:cxnChg>
        <pc:cxnChg chg="mod">
          <ac:chgData name="Phillip Kaufman" userId="c001b2a046940d7c" providerId="LiveId" clId="{5CB25B10-5B1C-4017-B167-ED3104435743}" dt="2024-06-04T02:28:51.375" v="13541" actId="478"/>
          <ac:cxnSpMkLst>
            <pc:docMk/>
            <pc:sldMk cId="1432061271" sldId="972"/>
            <ac:cxnSpMk id="136" creationId="{AA49EA8C-79D9-E308-DBE1-08485E9B3DEF}"/>
          </ac:cxnSpMkLst>
        </pc:cxnChg>
        <pc:cxnChg chg="mod">
          <ac:chgData name="Phillip Kaufman" userId="c001b2a046940d7c" providerId="LiveId" clId="{5CB25B10-5B1C-4017-B167-ED3104435743}" dt="2024-05-26T07:06:03.150" v="7581" actId="478"/>
          <ac:cxnSpMkLst>
            <pc:docMk/>
            <pc:sldMk cId="1432061271" sldId="972"/>
            <ac:cxnSpMk id="137" creationId="{0B2D1293-ECAD-E346-F958-40D5271747FD}"/>
          </ac:cxnSpMkLst>
        </pc:cxnChg>
        <pc:cxnChg chg="mod">
          <ac:chgData name="Phillip Kaufman" userId="c001b2a046940d7c" providerId="LiveId" clId="{5CB25B10-5B1C-4017-B167-ED3104435743}" dt="2024-06-04T02:28:51.375" v="13541" actId="478"/>
          <ac:cxnSpMkLst>
            <pc:docMk/>
            <pc:sldMk cId="1432061271" sldId="972"/>
            <ac:cxnSpMk id="139" creationId="{EAC79299-4147-6370-FBC7-336D5AC6BCB1}"/>
          </ac:cxnSpMkLst>
        </pc:cxnChg>
        <pc:cxnChg chg="mod">
          <ac:chgData name="Phillip Kaufman" userId="c001b2a046940d7c" providerId="LiveId" clId="{5CB25B10-5B1C-4017-B167-ED3104435743}" dt="2024-05-26T07:06:03.150" v="7581" actId="478"/>
          <ac:cxnSpMkLst>
            <pc:docMk/>
            <pc:sldMk cId="1432061271" sldId="972"/>
            <ac:cxnSpMk id="140" creationId="{7A0EEB50-CCB1-6A9C-5614-84253C08CF34}"/>
          </ac:cxnSpMkLst>
        </pc:cxnChg>
        <pc:cxnChg chg="mod">
          <ac:chgData name="Phillip Kaufman" userId="c001b2a046940d7c" providerId="LiveId" clId="{5CB25B10-5B1C-4017-B167-ED3104435743}" dt="2024-06-04T02:28:51.375" v="13541" actId="478"/>
          <ac:cxnSpMkLst>
            <pc:docMk/>
            <pc:sldMk cId="1432061271" sldId="972"/>
            <ac:cxnSpMk id="140" creationId="{B296E6CD-7F3A-968C-9742-B26D3BBD25A9}"/>
          </ac:cxnSpMkLst>
        </pc:cxnChg>
        <pc:cxnChg chg="mod">
          <ac:chgData name="Phillip Kaufman" userId="c001b2a046940d7c" providerId="LiveId" clId="{5CB25B10-5B1C-4017-B167-ED3104435743}" dt="2024-05-26T07:06:03.150" v="7581" actId="478"/>
          <ac:cxnSpMkLst>
            <pc:docMk/>
            <pc:sldMk cId="1432061271" sldId="972"/>
            <ac:cxnSpMk id="141" creationId="{38C51A51-567B-023A-7DFF-3629521AFAC9}"/>
          </ac:cxnSpMkLst>
        </pc:cxnChg>
        <pc:cxnChg chg="mod">
          <ac:chgData name="Phillip Kaufman" userId="c001b2a046940d7c" providerId="LiveId" clId="{5CB25B10-5B1C-4017-B167-ED3104435743}" dt="2024-05-26T07:06:03.150" v="7581" actId="478"/>
          <ac:cxnSpMkLst>
            <pc:docMk/>
            <pc:sldMk cId="1432061271" sldId="972"/>
            <ac:cxnSpMk id="144" creationId="{ACED8934-96B8-C8F2-818B-CA47539C7476}"/>
          </ac:cxnSpMkLst>
        </pc:cxnChg>
        <pc:cxnChg chg="mod">
          <ac:chgData name="Phillip Kaufman" userId="c001b2a046940d7c" providerId="LiveId" clId="{5CB25B10-5B1C-4017-B167-ED3104435743}" dt="2024-05-26T07:06:03.150" v="7581" actId="478"/>
          <ac:cxnSpMkLst>
            <pc:docMk/>
            <pc:sldMk cId="1432061271" sldId="972"/>
            <ac:cxnSpMk id="145" creationId="{67D1AF51-D6E1-5D50-38D0-38A82A5A2438}"/>
          </ac:cxnSpMkLst>
        </pc:cxnChg>
        <pc:cxnChg chg="mod">
          <ac:chgData name="Phillip Kaufman" userId="c001b2a046940d7c" providerId="LiveId" clId="{5CB25B10-5B1C-4017-B167-ED3104435743}" dt="2024-06-04T02:36:36.786" v="13543"/>
          <ac:cxnSpMkLst>
            <pc:docMk/>
            <pc:sldMk cId="1432061271" sldId="972"/>
            <ac:cxnSpMk id="147" creationId="{0E27ED61-8278-5F74-5B1D-D3C46C98861B}"/>
          </ac:cxnSpMkLst>
        </pc:cxnChg>
        <pc:cxnChg chg="mod">
          <ac:chgData name="Phillip Kaufman" userId="c001b2a046940d7c" providerId="LiveId" clId="{5CB25B10-5B1C-4017-B167-ED3104435743}" dt="2024-06-04T02:36:36.786" v="13543"/>
          <ac:cxnSpMkLst>
            <pc:docMk/>
            <pc:sldMk cId="1432061271" sldId="972"/>
            <ac:cxnSpMk id="148" creationId="{566B12BC-0B4E-CCAF-D757-32CEFF0856C5}"/>
          </ac:cxnSpMkLst>
        </pc:cxnChg>
        <pc:cxnChg chg="mod">
          <ac:chgData name="Phillip Kaufman" userId="c001b2a046940d7c" providerId="LiveId" clId="{5CB25B10-5B1C-4017-B167-ED3104435743}" dt="2024-06-04T02:36:36.786" v="13543"/>
          <ac:cxnSpMkLst>
            <pc:docMk/>
            <pc:sldMk cId="1432061271" sldId="972"/>
            <ac:cxnSpMk id="149" creationId="{70319119-B390-41A5-AFB9-3773627C3242}"/>
          </ac:cxnSpMkLst>
        </pc:cxnChg>
        <pc:cxnChg chg="mod">
          <ac:chgData name="Phillip Kaufman" userId="c001b2a046940d7c" providerId="LiveId" clId="{5CB25B10-5B1C-4017-B167-ED3104435743}" dt="2024-06-04T02:36:36.786" v="13543"/>
          <ac:cxnSpMkLst>
            <pc:docMk/>
            <pc:sldMk cId="1432061271" sldId="972"/>
            <ac:cxnSpMk id="150" creationId="{CA8C0265-0121-D819-42B5-10348CA83ACE}"/>
          </ac:cxnSpMkLst>
        </pc:cxnChg>
        <pc:cxnChg chg="mod">
          <ac:chgData name="Phillip Kaufman" userId="c001b2a046940d7c" providerId="LiveId" clId="{5CB25B10-5B1C-4017-B167-ED3104435743}" dt="2024-06-02T23:53:09.845" v="12557"/>
          <ac:cxnSpMkLst>
            <pc:docMk/>
            <pc:sldMk cId="1432061271" sldId="972"/>
            <ac:cxnSpMk id="150" creationId="{E802BE03-C233-ED3E-7214-FE3937540F06}"/>
          </ac:cxnSpMkLst>
        </pc:cxnChg>
        <pc:cxnChg chg="mod">
          <ac:chgData name="Phillip Kaufman" userId="c001b2a046940d7c" providerId="LiveId" clId="{5CB25B10-5B1C-4017-B167-ED3104435743}" dt="2024-06-02T23:53:09.845" v="12557"/>
          <ac:cxnSpMkLst>
            <pc:docMk/>
            <pc:sldMk cId="1432061271" sldId="972"/>
            <ac:cxnSpMk id="151" creationId="{5202AEF3-EE19-EE2A-27AE-E24FA0C0D895}"/>
          </ac:cxnSpMkLst>
        </pc:cxnChg>
        <pc:cxnChg chg="mod">
          <ac:chgData name="Phillip Kaufman" userId="c001b2a046940d7c" providerId="LiveId" clId="{5CB25B10-5B1C-4017-B167-ED3104435743}" dt="2024-06-04T02:36:36.786" v="13543"/>
          <ac:cxnSpMkLst>
            <pc:docMk/>
            <pc:sldMk cId="1432061271" sldId="972"/>
            <ac:cxnSpMk id="151" creationId="{8471F0E0-F27A-5E1E-0552-880C0DEA34AF}"/>
          </ac:cxnSpMkLst>
        </pc:cxnChg>
        <pc:cxnChg chg="mod">
          <ac:chgData name="Phillip Kaufman" userId="c001b2a046940d7c" providerId="LiveId" clId="{5CB25B10-5B1C-4017-B167-ED3104435743}" dt="2024-06-02T23:53:09.845" v="12557"/>
          <ac:cxnSpMkLst>
            <pc:docMk/>
            <pc:sldMk cId="1432061271" sldId="972"/>
            <ac:cxnSpMk id="152" creationId="{7AF3699F-46E8-58D3-44ED-40310537C6BF}"/>
          </ac:cxnSpMkLst>
        </pc:cxnChg>
        <pc:cxnChg chg="mod">
          <ac:chgData name="Phillip Kaufman" userId="c001b2a046940d7c" providerId="LiveId" clId="{5CB25B10-5B1C-4017-B167-ED3104435743}" dt="2024-06-04T02:36:36.786" v="13543"/>
          <ac:cxnSpMkLst>
            <pc:docMk/>
            <pc:sldMk cId="1432061271" sldId="972"/>
            <ac:cxnSpMk id="152" creationId="{EB1A1CCB-3D35-6D94-DB01-B81315D4A1EC}"/>
          </ac:cxnSpMkLst>
        </pc:cxnChg>
        <pc:cxnChg chg="mod">
          <ac:chgData name="Phillip Kaufman" userId="c001b2a046940d7c" providerId="LiveId" clId="{5CB25B10-5B1C-4017-B167-ED3104435743}" dt="2024-06-02T23:53:09.845" v="12557"/>
          <ac:cxnSpMkLst>
            <pc:docMk/>
            <pc:sldMk cId="1432061271" sldId="972"/>
            <ac:cxnSpMk id="153" creationId="{0AEF8F48-9E04-2CCE-EB0C-04F6DD1B7EC2}"/>
          </ac:cxnSpMkLst>
        </pc:cxnChg>
        <pc:cxnChg chg="mod">
          <ac:chgData name="Phillip Kaufman" userId="c001b2a046940d7c" providerId="LiveId" clId="{5CB25B10-5B1C-4017-B167-ED3104435743}" dt="2024-06-04T02:36:36.786" v="13543"/>
          <ac:cxnSpMkLst>
            <pc:docMk/>
            <pc:sldMk cId="1432061271" sldId="972"/>
            <ac:cxnSpMk id="153" creationId="{ADC9D867-335C-63D4-DD08-51FFE39E4932}"/>
          </ac:cxnSpMkLst>
        </pc:cxnChg>
        <pc:cxnChg chg="mod">
          <ac:chgData name="Phillip Kaufman" userId="c001b2a046940d7c" providerId="LiveId" clId="{5CB25B10-5B1C-4017-B167-ED3104435743}" dt="2024-06-04T02:36:36.786" v="13543"/>
          <ac:cxnSpMkLst>
            <pc:docMk/>
            <pc:sldMk cId="1432061271" sldId="972"/>
            <ac:cxnSpMk id="154" creationId="{738D683F-448A-2FDA-0A38-ECE6A58AF862}"/>
          </ac:cxnSpMkLst>
        </pc:cxnChg>
        <pc:cxnChg chg="mod">
          <ac:chgData name="Phillip Kaufman" userId="c001b2a046940d7c" providerId="LiveId" clId="{5CB25B10-5B1C-4017-B167-ED3104435743}" dt="2024-06-02T23:53:09.845" v="12557"/>
          <ac:cxnSpMkLst>
            <pc:docMk/>
            <pc:sldMk cId="1432061271" sldId="972"/>
            <ac:cxnSpMk id="154" creationId="{CE40D6AC-4600-709D-C2D1-6D7FBA23EF45}"/>
          </ac:cxnSpMkLst>
        </pc:cxnChg>
        <pc:cxnChg chg="mod">
          <ac:chgData name="Phillip Kaufman" userId="c001b2a046940d7c" providerId="LiveId" clId="{5CB25B10-5B1C-4017-B167-ED3104435743}" dt="2024-06-02T23:53:09.845" v="12557"/>
          <ac:cxnSpMkLst>
            <pc:docMk/>
            <pc:sldMk cId="1432061271" sldId="972"/>
            <ac:cxnSpMk id="155" creationId="{D56D7239-D64A-3D47-BA40-120C9C6AFC9B}"/>
          </ac:cxnSpMkLst>
        </pc:cxnChg>
        <pc:cxnChg chg="mod">
          <ac:chgData name="Phillip Kaufman" userId="c001b2a046940d7c" providerId="LiveId" clId="{5CB25B10-5B1C-4017-B167-ED3104435743}" dt="2024-06-04T02:36:36.786" v="13543"/>
          <ac:cxnSpMkLst>
            <pc:docMk/>
            <pc:sldMk cId="1432061271" sldId="972"/>
            <ac:cxnSpMk id="155" creationId="{E7213E30-E894-7E3E-D227-5774DFB1AC51}"/>
          </ac:cxnSpMkLst>
        </pc:cxnChg>
        <pc:cxnChg chg="mod">
          <ac:chgData name="Phillip Kaufman" userId="c001b2a046940d7c" providerId="LiveId" clId="{5CB25B10-5B1C-4017-B167-ED3104435743}" dt="2024-06-04T02:36:36.786" v="13543"/>
          <ac:cxnSpMkLst>
            <pc:docMk/>
            <pc:sldMk cId="1432061271" sldId="972"/>
            <ac:cxnSpMk id="156" creationId="{32DD8573-6D1E-A5AE-593C-CE27A6370D4E}"/>
          </ac:cxnSpMkLst>
        </pc:cxnChg>
        <pc:cxnChg chg="mod">
          <ac:chgData name="Phillip Kaufman" userId="c001b2a046940d7c" providerId="LiveId" clId="{5CB25B10-5B1C-4017-B167-ED3104435743}" dt="2024-06-02T23:53:09.845" v="12557"/>
          <ac:cxnSpMkLst>
            <pc:docMk/>
            <pc:sldMk cId="1432061271" sldId="972"/>
            <ac:cxnSpMk id="156" creationId="{A28D082F-8D54-B0B4-404F-26BCE5348977}"/>
          </ac:cxnSpMkLst>
        </pc:cxnChg>
        <pc:cxnChg chg="mod">
          <ac:chgData name="Phillip Kaufman" userId="c001b2a046940d7c" providerId="LiveId" clId="{5CB25B10-5B1C-4017-B167-ED3104435743}" dt="2024-06-04T02:36:36.786" v="13543"/>
          <ac:cxnSpMkLst>
            <pc:docMk/>
            <pc:sldMk cId="1432061271" sldId="972"/>
            <ac:cxnSpMk id="157" creationId="{6254E0C9-48F7-5419-98BA-12B9B29B1227}"/>
          </ac:cxnSpMkLst>
        </pc:cxnChg>
        <pc:cxnChg chg="mod">
          <ac:chgData name="Phillip Kaufman" userId="c001b2a046940d7c" providerId="LiveId" clId="{5CB25B10-5B1C-4017-B167-ED3104435743}" dt="2024-06-02T23:53:09.845" v="12557"/>
          <ac:cxnSpMkLst>
            <pc:docMk/>
            <pc:sldMk cId="1432061271" sldId="972"/>
            <ac:cxnSpMk id="157" creationId="{CCB3B197-0284-F9D6-A5C8-71C4208C58F2}"/>
          </ac:cxnSpMkLst>
        </pc:cxnChg>
        <pc:cxnChg chg="mod">
          <ac:chgData name="Phillip Kaufman" userId="c001b2a046940d7c" providerId="LiveId" clId="{5CB25B10-5B1C-4017-B167-ED3104435743}" dt="2024-06-02T23:53:09.845" v="12557"/>
          <ac:cxnSpMkLst>
            <pc:docMk/>
            <pc:sldMk cId="1432061271" sldId="972"/>
            <ac:cxnSpMk id="158" creationId="{69643AD1-C8B0-5485-9AC3-906310B24EB9}"/>
          </ac:cxnSpMkLst>
        </pc:cxnChg>
        <pc:cxnChg chg="mod">
          <ac:chgData name="Phillip Kaufman" userId="c001b2a046940d7c" providerId="LiveId" clId="{5CB25B10-5B1C-4017-B167-ED3104435743}" dt="2024-06-04T02:36:36.786" v="13543"/>
          <ac:cxnSpMkLst>
            <pc:docMk/>
            <pc:sldMk cId="1432061271" sldId="972"/>
            <ac:cxnSpMk id="158" creationId="{788D63FB-59AB-69AC-08E8-E2BE1FB0043E}"/>
          </ac:cxnSpMkLst>
        </pc:cxnChg>
        <pc:cxnChg chg="mod">
          <ac:chgData name="Phillip Kaufman" userId="c001b2a046940d7c" providerId="LiveId" clId="{5CB25B10-5B1C-4017-B167-ED3104435743}" dt="2024-06-02T23:53:09.845" v="12557"/>
          <ac:cxnSpMkLst>
            <pc:docMk/>
            <pc:sldMk cId="1432061271" sldId="972"/>
            <ac:cxnSpMk id="159" creationId="{03DE4507-5017-E4B0-E8DE-3452A856E0D1}"/>
          </ac:cxnSpMkLst>
        </pc:cxnChg>
        <pc:cxnChg chg="mod">
          <ac:chgData name="Phillip Kaufman" userId="c001b2a046940d7c" providerId="LiveId" clId="{5CB25B10-5B1C-4017-B167-ED3104435743}" dt="2024-06-04T02:36:36.786" v="13543"/>
          <ac:cxnSpMkLst>
            <pc:docMk/>
            <pc:sldMk cId="1432061271" sldId="972"/>
            <ac:cxnSpMk id="159" creationId="{C1CCA0F6-A3AC-8DE1-41F8-F92D7C76A996}"/>
          </ac:cxnSpMkLst>
        </pc:cxnChg>
        <pc:cxnChg chg="mod">
          <ac:chgData name="Phillip Kaufman" userId="c001b2a046940d7c" providerId="LiveId" clId="{5CB25B10-5B1C-4017-B167-ED3104435743}" dt="2024-06-02T23:53:09.845" v="12557"/>
          <ac:cxnSpMkLst>
            <pc:docMk/>
            <pc:sldMk cId="1432061271" sldId="972"/>
            <ac:cxnSpMk id="160" creationId="{29CA2408-46AB-4322-2949-A8539CEEA005}"/>
          </ac:cxnSpMkLst>
        </pc:cxnChg>
        <pc:cxnChg chg="mod">
          <ac:chgData name="Phillip Kaufman" userId="c001b2a046940d7c" providerId="LiveId" clId="{5CB25B10-5B1C-4017-B167-ED3104435743}" dt="2024-06-04T02:36:36.786" v="13543"/>
          <ac:cxnSpMkLst>
            <pc:docMk/>
            <pc:sldMk cId="1432061271" sldId="972"/>
            <ac:cxnSpMk id="160" creationId="{5CD07700-3EFE-2814-A17A-6D7D6D87E1E0}"/>
          </ac:cxnSpMkLst>
        </pc:cxnChg>
        <pc:cxnChg chg="mod">
          <ac:chgData name="Phillip Kaufman" userId="c001b2a046940d7c" providerId="LiveId" clId="{5CB25B10-5B1C-4017-B167-ED3104435743}" dt="2024-06-02T23:53:09.845" v="12557"/>
          <ac:cxnSpMkLst>
            <pc:docMk/>
            <pc:sldMk cId="1432061271" sldId="972"/>
            <ac:cxnSpMk id="161" creationId="{0D865D29-6699-EEF4-6DA9-FA3C0595E62E}"/>
          </ac:cxnSpMkLst>
        </pc:cxnChg>
        <pc:cxnChg chg="mod">
          <ac:chgData name="Phillip Kaufman" userId="c001b2a046940d7c" providerId="LiveId" clId="{5CB25B10-5B1C-4017-B167-ED3104435743}" dt="2024-06-04T02:36:36.786" v="13543"/>
          <ac:cxnSpMkLst>
            <pc:docMk/>
            <pc:sldMk cId="1432061271" sldId="972"/>
            <ac:cxnSpMk id="161" creationId="{77328F83-B8B5-8F4C-E176-BD5624FD9C9E}"/>
          </ac:cxnSpMkLst>
        </pc:cxnChg>
        <pc:cxnChg chg="mod">
          <ac:chgData name="Phillip Kaufman" userId="c001b2a046940d7c" providerId="LiveId" clId="{5CB25B10-5B1C-4017-B167-ED3104435743}" dt="2024-06-02T23:53:09.845" v="12557"/>
          <ac:cxnSpMkLst>
            <pc:docMk/>
            <pc:sldMk cId="1432061271" sldId="972"/>
            <ac:cxnSpMk id="162" creationId="{DD296B19-1AB5-F005-D45F-D21659FFBC39}"/>
          </ac:cxnSpMkLst>
        </pc:cxnChg>
        <pc:cxnChg chg="mod">
          <ac:chgData name="Phillip Kaufman" userId="c001b2a046940d7c" providerId="LiveId" clId="{5CB25B10-5B1C-4017-B167-ED3104435743}" dt="2024-06-04T02:36:36.786" v="13543"/>
          <ac:cxnSpMkLst>
            <pc:docMk/>
            <pc:sldMk cId="1432061271" sldId="972"/>
            <ac:cxnSpMk id="162" creationId="{E9B9BC72-91E6-73EB-EC38-FABF0208ECCC}"/>
          </ac:cxnSpMkLst>
        </pc:cxnChg>
        <pc:cxnChg chg="mod">
          <ac:chgData name="Phillip Kaufman" userId="c001b2a046940d7c" providerId="LiveId" clId="{5CB25B10-5B1C-4017-B167-ED3104435743}" dt="2024-06-02T23:53:09.845" v="12557"/>
          <ac:cxnSpMkLst>
            <pc:docMk/>
            <pc:sldMk cId="1432061271" sldId="972"/>
            <ac:cxnSpMk id="163" creationId="{7727092C-DCB1-1096-1769-E89CDEE67B1C}"/>
          </ac:cxnSpMkLst>
        </pc:cxnChg>
        <pc:cxnChg chg="mod">
          <ac:chgData name="Phillip Kaufman" userId="c001b2a046940d7c" providerId="LiveId" clId="{5CB25B10-5B1C-4017-B167-ED3104435743}" dt="2024-06-04T02:36:36.786" v="13543"/>
          <ac:cxnSpMkLst>
            <pc:docMk/>
            <pc:sldMk cId="1432061271" sldId="972"/>
            <ac:cxnSpMk id="163" creationId="{EEE500AC-E6B6-C82D-E4CB-F8A13F278E96}"/>
          </ac:cxnSpMkLst>
        </pc:cxnChg>
        <pc:cxnChg chg="mod">
          <ac:chgData name="Phillip Kaufman" userId="c001b2a046940d7c" providerId="LiveId" clId="{5CB25B10-5B1C-4017-B167-ED3104435743}" dt="2024-06-04T02:36:36.786" v="13543"/>
          <ac:cxnSpMkLst>
            <pc:docMk/>
            <pc:sldMk cId="1432061271" sldId="972"/>
            <ac:cxnSpMk id="164" creationId="{50E439E5-C764-CB42-4E53-BF7BB843D828}"/>
          </ac:cxnSpMkLst>
        </pc:cxnChg>
        <pc:cxnChg chg="mod">
          <ac:chgData name="Phillip Kaufman" userId="c001b2a046940d7c" providerId="LiveId" clId="{5CB25B10-5B1C-4017-B167-ED3104435743}" dt="2024-06-02T23:53:09.845" v="12557"/>
          <ac:cxnSpMkLst>
            <pc:docMk/>
            <pc:sldMk cId="1432061271" sldId="972"/>
            <ac:cxnSpMk id="164" creationId="{56A738AC-69CC-94F5-063C-38408FED2DFA}"/>
          </ac:cxnSpMkLst>
        </pc:cxnChg>
        <pc:cxnChg chg="mod">
          <ac:chgData name="Phillip Kaufman" userId="c001b2a046940d7c" providerId="LiveId" clId="{5CB25B10-5B1C-4017-B167-ED3104435743}" dt="2024-06-04T02:36:36.786" v="13543"/>
          <ac:cxnSpMkLst>
            <pc:docMk/>
            <pc:sldMk cId="1432061271" sldId="972"/>
            <ac:cxnSpMk id="165" creationId="{41DA0A53-2EC7-F071-3C1B-9E9AD4D1EC84}"/>
          </ac:cxnSpMkLst>
        </pc:cxnChg>
        <pc:cxnChg chg="mod">
          <ac:chgData name="Phillip Kaufman" userId="c001b2a046940d7c" providerId="LiveId" clId="{5CB25B10-5B1C-4017-B167-ED3104435743}" dt="2024-06-02T23:53:09.845" v="12557"/>
          <ac:cxnSpMkLst>
            <pc:docMk/>
            <pc:sldMk cId="1432061271" sldId="972"/>
            <ac:cxnSpMk id="165" creationId="{D975AA01-DA8B-A8E6-7952-561AC57A1F6C}"/>
          </ac:cxnSpMkLst>
        </pc:cxnChg>
        <pc:cxnChg chg="mod">
          <ac:chgData name="Phillip Kaufman" userId="c001b2a046940d7c" providerId="LiveId" clId="{5CB25B10-5B1C-4017-B167-ED3104435743}" dt="2024-06-04T02:36:36.786" v="13543"/>
          <ac:cxnSpMkLst>
            <pc:docMk/>
            <pc:sldMk cId="1432061271" sldId="972"/>
            <ac:cxnSpMk id="166" creationId="{890FC22E-16E3-5EF1-95FF-40594F60329D}"/>
          </ac:cxnSpMkLst>
        </pc:cxnChg>
        <pc:cxnChg chg="mod">
          <ac:chgData name="Phillip Kaufman" userId="c001b2a046940d7c" providerId="LiveId" clId="{5CB25B10-5B1C-4017-B167-ED3104435743}" dt="2024-06-02T23:53:09.845" v="12557"/>
          <ac:cxnSpMkLst>
            <pc:docMk/>
            <pc:sldMk cId="1432061271" sldId="972"/>
            <ac:cxnSpMk id="166" creationId="{FD50BAB2-B1E5-6063-66EA-94A5AE724CD5}"/>
          </ac:cxnSpMkLst>
        </pc:cxnChg>
        <pc:cxnChg chg="mod">
          <ac:chgData name="Phillip Kaufman" userId="c001b2a046940d7c" providerId="LiveId" clId="{5CB25B10-5B1C-4017-B167-ED3104435743}" dt="2024-06-04T02:36:36.786" v="13543"/>
          <ac:cxnSpMkLst>
            <pc:docMk/>
            <pc:sldMk cId="1432061271" sldId="972"/>
            <ac:cxnSpMk id="167" creationId="{27F340F6-6B0E-40E9-1865-27229CA6E548}"/>
          </ac:cxnSpMkLst>
        </pc:cxnChg>
        <pc:cxnChg chg="mod">
          <ac:chgData name="Phillip Kaufman" userId="c001b2a046940d7c" providerId="LiveId" clId="{5CB25B10-5B1C-4017-B167-ED3104435743}" dt="2024-06-02T23:53:09.845" v="12557"/>
          <ac:cxnSpMkLst>
            <pc:docMk/>
            <pc:sldMk cId="1432061271" sldId="972"/>
            <ac:cxnSpMk id="167" creationId="{F99352A8-D3D4-F8D4-2495-217A7E1EDF00}"/>
          </ac:cxnSpMkLst>
        </pc:cxnChg>
        <pc:cxnChg chg="mod">
          <ac:chgData name="Phillip Kaufman" userId="c001b2a046940d7c" providerId="LiveId" clId="{5CB25B10-5B1C-4017-B167-ED3104435743}" dt="2024-06-04T02:36:36.786" v="13543"/>
          <ac:cxnSpMkLst>
            <pc:docMk/>
            <pc:sldMk cId="1432061271" sldId="972"/>
            <ac:cxnSpMk id="168" creationId="{03A04D13-A55F-CCED-9238-AC5C1DD51187}"/>
          </ac:cxnSpMkLst>
        </pc:cxnChg>
        <pc:cxnChg chg="mod">
          <ac:chgData name="Phillip Kaufman" userId="c001b2a046940d7c" providerId="LiveId" clId="{5CB25B10-5B1C-4017-B167-ED3104435743}" dt="2024-06-02T23:53:09.845" v="12557"/>
          <ac:cxnSpMkLst>
            <pc:docMk/>
            <pc:sldMk cId="1432061271" sldId="972"/>
            <ac:cxnSpMk id="168" creationId="{5A0910F1-6008-8F7C-716D-7FB738B06A85}"/>
          </ac:cxnSpMkLst>
        </pc:cxnChg>
        <pc:cxnChg chg="mod">
          <ac:chgData name="Phillip Kaufman" userId="c001b2a046940d7c" providerId="LiveId" clId="{5CB25B10-5B1C-4017-B167-ED3104435743}" dt="2024-06-02T23:53:09.845" v="12557"/>
          <ac:cxnSpMkLst>
            <pc:docMk/>
            <pc:sldMk cId="1432061271" sldId="972"/>
            <ac:cxnSpMk id="169" creationId="{0486AB78-3182-A778-B785-B18BFD16709F}"/>
          </ac:cxnSpMkLst>
        </pc:cxnChg>
        <pc:cxnChg chg="mod">
          <ac:chgData name="Phillip Kaufman" userId="c001b2a046940d7c" providerId="LiveId" clId="{5CB25B10-5B1C-4017-B167-ED3104435743}" dt="2024-06-04T02:36:36.786" v="13543"/>
          <ac:cxnSpMkLst>
            <pc:docMk/>
            <pc:sldMk cId="1432061271" sldId="972"/>
            <ac:cxnSpMk id="169" creationId="{90B0EBB8-E3E5-9096-853A-68AC6BAACBCF}"/>
          </ac:cxnSpMkLst>
        </pc:cxnChg>
        <pc:cxnChg chg="mod">
          <ac:chgData name="Phillip Kaufman" userId="c001b2a046940d7c" providerId="LiveId" clId="{5CB25B10-5B1C-4017-B167-ED3104435743}" dt="2024-06-04T02:36:36.786" v="13543"/>
          <ac:cxnSpMkLst>
            <pc:docMk/>
            <pc:sldMk cId="1432061271" sldId="972"/>
            <ac:cxnSpMk id="170" creationId="{0E5FFC60-6C38-D287-8ADC-9056C8F2930F}"/>
          </ac:cxnSpMkLst>
        </pc:cxnChg>
        <pc:cxnChg chg="mod">
          <ac:chgData name="Phillip Kaufman" userId="c001b2a046940d7c" providerId="LiveId" clId="{5CB25B10-5B1C-4017-B167-ED3104435743}" dt="2024-06-02T23:53:09.845" v="12557"/>
          <ac:cxnSpMkLst>
            <pc:docMk/>
            <pc:sldMk cId="1432061271" sldId="972"/>
            <ac:cxnSpMk id="170" creationId="{C71E9880-5FC0-1F15-12F8-0AEDC8A567B3}"/>
          </ac:cxnSpMkLst>
        </pc:cxnChg>
        <pc:cxnChg chg="mod">
          <ac:chgData name="Phillip Kaufman" userId="c001b2a046940d7c" providerId="LiveId" clId="{5CB25B10-5B1C-4017-B167-ED3104435743}" dt="2024-06-04T02:36:36.786" v="13543"/>
          <ac:cxnSpMkLst>
            <pc:docMk/>
            <pc:sldMk cId="1432061271" sldId="972"/>
            <ac:cxnSpMk id="171" creationId="{12CF14BA-9514-37C9-F764-6060E437952D}"/>
          </ac:cxnSpMkLst>
        </pc:cxnChg>
        <pc:cxnChg chg="mod">
          <ac:chgData name="Phillip Kaufman" userId="c001b2a046940d7c" providerId="LiveId" clId="{5CB25B10-5B1C-4017-B167-ED3104435743}" dt="2024-06-02T23:53:09.845" v="12557"/>
          <ac:cxnSpMkLst>
            <pc:docMk/>
            <pc:sldMk cId="1432061271" sldId="972"/>
            <ac:cxnSpMk id="171" creationId="{C0BBB169-5D04-D972-B21F-4D9AC99C9A4C}"/>
          </ac:cxnSpMkLst>
        </pc:cxnChg>
        <pc:cxnChg chg="mod">
          <ac:chgData name="Phillip Kaufman" userId="c001b2a046940d7c" providerId="LiveId" clId="{5CB25B10-5B1C-4017-B167-ED3104435743}" dt="2024-06-04T02:36:36.786" v="13543"/>
          <ac:cxnSpMkLst>
            <pc:docMk/>
            <pc:sldMk cId="1432061271" sldId="972"/>
            <ac:cxnSpMk id="172" creationId="{86D90840-B8BF-DA96-0B2D-5CC24F7B59D8}"/>
          </ac:cxnSpMkLst>
        </pc:cxnChg>
        <pc:cxnChg chg="mod">
          <ac:chgData name="Phillip Kaufman" userId="c001b2a046940d7c" providerId="LiveId" clId="{5CB25B10-5B1C-4017-B167-ED3104435743}" dt="2024-06-02T23:53:09.845" v="12557"/>
          <ac:cxnSpMkLst>
            <pc:docMk/>
            <pc:sldMk cId="1432061271" sldId="972"/>
            <ac:cxnSpMk id="172" creationId="{C618B677-69AE-2F4E-99B2-6340C9436C48}"/>
          </ac:cxnSpMkLst>
        </pc:cxnChg>
        <pc:cxnChg chg="mod">
          <ac:chgData name="Phillip Kaufman" userId="c001b2a046940d7c" providerId="LiveId" clId="{5CB25B10-5B1C-4017-B167-ED3104435743}" dt="2024-06-04T02:36:36.786" v="13543"/>
          <ac:cxnSpMkLst>
            <pc:docMk/>
            <pc:sldMk cId="1432061271" sldId="972"/>
            <ac:cxnSpMk id="173" creationId="{115D9CE9-F7B2-1892-840B-1F1B0D74C498}"/>
          </ac:cxnSpMkLst>
        </pc:cxnChg>
        <pc:cxnChg chg="mod">
          <ac:chgData name="Phillip Kaufman" userId="c001b2a046940d7c" providerId="LiveId" clId="{5CB25B10-5B1C-4017-B167-ED3104435743}" dt="2024-06-02T23:53:09.845" v="12557"/>
          <ac:cxnSpMkLst>
            <pc:docMk/>
            <pc:sldMk cId="1432061271" sldId="972"/>
            <ac:cxnSpMk id="173" creationId="{28F7F31A-061F-1DAD-5028-E3A442FB1C04}"/>
          </ac:cxnSpMkLst>
        </pc:cxnChg>
        <pc:cxnChg chg="mod">
          <ac:chgData name="Phillip Kaufman" userId="c001b2a046940d7c" providerId="LiveId" clId="{5CB25B10-5B1C-4017-B167-ED3104435743}" dt="2024-06-02T23:53:09.845" v="12557"/>
          <ac:cxnSpMkLst>
            <pc:docMk/>
            <pc:sldMk cId="1432061271" sldId="972"/>
            <ac:cxnSpMk id="174" creationId="{4C986594-D74B-D233-7BB3-B05C099FCAF7}"/>
          </ac:cxnSpMkLst>
        </pc:cxnChg>
        <pc:cxnChg chg="mod">
          <ac:chgData name="Phillip Kaufman" userId="c001b2a046940d7c" providerId="LiveId" clId="{5CB25B10-5B1C-4017-B167-ED3104435743}" dt="2024-06-04T02:36:36.786" v="13543"/>
          <ac:cxnSpMkLst>
            <pc:docMk/>
            <pc:sldMk cId="1432061271" sldId="972"/>
            <ac:cxnSpMk id="174" creationId="{CBE1E7C4-14B8-C6C4-D11A-2FA201FE2D7D}"/>
          </ac:cxnSpMkLst>
        </pc:cxnChg>
        <pc:cxnChg chg="mod">
          <ac:chgData name="Phillip Kaufman" userId="c001b2a046940d7c" providerId="LiveId" clId="{5CB25B10-5B1C-4017-B167-ED3104435743}" dt="2024-06-04T02:36:36.786" v="13543"/>
          <ac:cxnSpMkLst>
            <pc:docMk/>
            <pc:sldMk cId="1432061271" sldId="972"/>
            <ac:cxnSpMk id="175" creationId="{5176FD82-AE13-4923-7EE1-B4D053570466}"/>
          </ac:cxnSpMkLst>
        </pc:cxnChg>
        <pc:cxnChg chg="mod">
          <ac:chgData name="Phillip Kaufman" userId="c001b2a046940d7c" providerId="LiveId" clId="{5CB25B10-5B1C-4017-B167-ED3104435743}" dt="2024-06-02T23:53:09.845" v="12557"/>
          <ac:cxnSpMkLst>
            <pc:docMk/>
            <pc:sldMk cId="1432061271" sldId="972"/>
            <ac:cxnSpMk id="175" creationId="{EDF1DC22-07A7-C278-05DF-8FD3B3754203}"/>
          </ac:cxnSpMkLst>
        </pc:cxnChg>
        <pc:cxnChg chg="mod">
          <ac:chgData name="Phillip Kaufman" userId="c001b2a046940d7c" providerId="LiveId" clId="{5CB25B10-5B1C-4017-B167-ED3104435743}" dt="2024-06-02T23:53:09.845" v="12557"/>
          <ac:cxnSpMkLst>
            <pc:docMk/>
            <pc:sldMk cId="1432061271" sldId="972"/>
            <ac:cxnSpMk id="176" creationId="{7C350D24-A625-B283-52E6-F3AB8AB01271}"/>
          </ac:cxnSpMkLst>
        </pc:cxnChg>
        <pc:cxnChg chg="mod">
          <ac:chgData name="Phillip Kaufman" userId="c001b2a046940d7c" providerId="LiveId" clId="{5CB25B10-5B1C-4017-B167-ED3104435743}" dt="2024-06-04T02:36:36.786" v="13543"/>
          <ac:cxnSpMkLst>
            <pc:docMk/>
            <pc:sldMk cId="1432061271" sldId="972"/>
            <ac:cxnSpMk id="176" creationId="{D23C081E-655D-6A76-E22F-BB19804B4B0B}"/>
          </ac:cxnSpMkLst>
        </pc:cxnChg>
        <pc:cxnChg chg="mod">
          <ac:chgData name="Phillip Kaufman" userId="c001b2a046940d7c" providerId="LiveId" clId="{5CB25B10-5B1C-4017-B167-ED3104435743}" dt="2024-06-04T02:36:36.786" v="13543"/>
          <ac:cxnSpMkLst>
            <pc:docMk/>
            <pc:sldMk cId="1432061271" sldId="972"/>
            <ac:cxnSpMk id="177" creationId="{403F3DB5-D6DE-2E0F-2D2B-722DD9B2D9C6}"/>
          </ac:cxnSpMkLst>
        </pc:cxnChg>
        <pc:cxnChg chg="mod">
          <ac:chgData name="Phillip Kaufman" userId="c001b2a046940d7c" providerId="LiveId" clId="{5CB25B10-5B1C-4017-B167-ED3104435743}" dt="2024-06-02T23:53:09.845" v="12557"/>
          <ac:cxnSpMkLst>
            <pc:docMk/>
            <pc:sldMk cId="1432061271" sldId="972"/>
            <ac:cxnSpMk id="177" creationId="{64062DAB-AB8E-3B9E-43C0-5A149C2E7BE6}"/>
          </ac:cxnSpMkLst>
        </pc:cxnChg>
        <pc:cxnChg chg="mod">
          <ac:chgData name="Phillip Kaufman" userId="c001b2a046940d7c" providerId="LiveId" clId="{5CB25B10-5B1C-4017-B167-ED3104435743}" dt="2024-06-04T02:36:36.786" v="13543"/>
          <ac:cxnSpMkLst>
            <pc:docMk/>
            <pc:sldMk cId="1432061271" sldId="972"/>
            <ac:cxnSpMk id="178" creationId="{1B9BC656-8CE0-EEC9-7A09-DB152D50D4B1}"/>
          </ac:cxnSpMkLst>
        </pc:cxnChg>
        <pc:cxnChg chg="mod">
          <ac:chgData name="Phillip Kaufman" userId="c001b2a046940d7c" providerId="LiveId" clId="{5CB25B10-5B1C-4017-B167-ED3104435743}" dt="2024-06-02T23:53:09.845" v="12557"/>
          <ac:cxnSpMkLst>
            <pc:docMk/>
            <pc:sldMk cId="1432061271" sldId="972"/>
            <ac:cxnSpMk id="178" creationId="{470DCFD8-5CBA-4507-09D4-3B00206C3C2E}"/>
          </ac:cxnSpMkLst>
        </pc:cxnChg>
        <pc:cxnChg chg="mod">
          <ac:chgData name="Phillip Kaufman" userId="c001b2a046940d7c" providerId="LiveId" clId="{5CB25B10-5B1C-4017-B167-ED3104435743}" dt="2024-06-04T02:36:36.786" v="13543"/>
          <ac:cxnSpMkLst>
            <pc:docMk/>
            <pc:sldMk cId="1432061271" sldId="972"/>
            <ac:cxnSpMk id="179" creationId="{1A8485A0-11E3-6426-9893-C33BE6AA01D3}"/>
          </ac:cxnSpMkLst>
        </pc:cxnChg>
        <pc:cxnChg chg="mod">
          <ac:chgData name="Phillip Kaufman" userId="c001b2a046940d7c" providerId="LiveId" clId="{5CB25B10-5B1C-4017-B167-ED3104435743}" dt="2024-06-02T23:53:09.845" v="12557"/>
          <ac:cxnSpMkLst>
            <pc:docMk/>
            <pc:sldMk cId="1432061271" sldId="972"/>
            <ac:cxnSpMk id="179" creationId="{65385430-CEC6-C1E7-3A3D-22CE2CA64C6F}"/>
          </ac:cxnSpMkLst>
        </pc:cxnChg>
        <pc:cxnChg chg="mod">
          <ac:chgData name="Phillip Kaufman" userId="c001b2a046940d7c" providerId="LiveId" clId="{5CB25B10-5B1C-4017-B167-ED3104435743}" dt="2024-06-02T23:53:09.845" v="12557"/>
          <ac:cxnSpMkLst>
            <pc:docMk/>
            <pc:sldMk cId="1432061271" sldId="972"/>
            <ac:cxnSpMk id="180" creationId="{1D30A9BB-6DA2-F9D3-BC8D-406F962EDD0E}"/>
          </ac:cxnSpMkLst>
        </pc:cxnChg>
        <pc:cxnChg chg="mod">
          <ac:chgData name="Phillip Kaufman" userId="c001b2a046940d7c" providerId="LiveId" clId="{5CB25B10-5B1C-4017-B167-ED3104435743}" dt="2024-06-04T02:36:36.786" v="13543"/>
          <ac:cxnSpMkLst>
            <pc:docMk/>
            <pc:sldMk cId="1432061271" sldId="972"/>
            <ac:cxnSpMk id="180" creationId="{910F3E76-CF4D-D6E5-C150-2962BCAEAC92}"/>
          </ac:cxnSpMkLst>
        </pc:cxnChg>
        <pc:cxnChg chg="mod">
          <ac:chgData name="Phillip Kaufman" userId="c001b2a046940d7c" providerId="LiveId" clId="{5CB25B10-5B1C-4017-B167-ED3104435743}" dt="2024-06-02T23:53:09.845" v="12557"/>
          <ac:cxnSpMkLst>
            <pc:docMk/>
            <pc:sldMk cId="1432061271" sldId="972"/>
            <ac:cxnSpMk id="181" creationId="{E8310971-CFE5-9604-2502-215C5FCFD77F}"/>
          </ac:cxnSpMkLst>
        </pc:cxnChg>
        <pc:cxnChg chg="mod">
          <ac:chgData name="Phillip Kaufman" userId="c001b2a046940d7c" providerId="LiveId" clId="{5CB25B10-5B1C-4017-B167-ED3104435743}" dt="2024-06-02T23:53:09.845" v="12557"/>
          <ac:cxnSpMkLst>
            <pc:docMk/>
            <pc:sldMk cId="1432061271" sldId="972"/>
            <ac:cxnSpMk id="185" creationId="{499CA25D-8B4B-EDF8-0E9E-4E575D2BA10E}"/>
          </ac:cxnSpMkLst>
        </pc:cxnChg>
        <pc:cxnChg chg="mod">
          <ac:chgData name="Phillip Kaufman" userId="c001b2a046940d7c" providerId="LiveId" clId="{5CB25B10-5B1C-4017-B167-ED3104435743}" dt="2024-06-02T23:53:09.845" v="12557"/>
          <ac:cxnSpMkLst>
            <pc:docMk/>
            <pc:sldMk cId="1432061271" sldId="972"/>
            <ac:cxnSpMk id="186" creationId="{AFAD23C0-79E9-31C0-C5B4-05A59D4A7E63}"/>
          </ac:cxnSpMkLst>
        </pc:cxnChg>
        <pc:cxnChg chg="mod">
          <ac:chgData name="Phillip Kaufman" userId="c001b2a046940d7c" providerId="LiveId" clId="{5CB25B10-5B1C-4017-B167-ED3104435743}" dt="2024-06-04T02:36:36.786" v="13543"/>
          <ac:cxnSpMkLst>
            <pc:docMk/>
            <pc:sldMk cId="1432061271" sldId="972"/>
            <ac:cxnSpMk id="187" creationId="{0B05D0BF-95FC-992D-A6DD-7EDA1CCFCF2F}"/>
          </ac:cxnSpMkLst>
        </pc:cxnChg>
        <pc:cxnChg chg="mod">
          <ac:chgData name="Phillip Kaufman" userId="c001b2a046940d7c" providerId="LiveId" clId="{5CB25B10-5B1C-4017-B167-ED3104435743}" dt="2024-06-04T02:36:36.786" v="13543"/>
          <ac:cxnSpMkLst>
            <pc:docMk/>
            <pc:sldMk cId="1432061271" sldId="972"/>
            <ac:cxnSpMk id="188" creationId="{8535B0C9-BC74-A80D-FADB-A4A469D46998}"/>
          </ac:cxnSpMkLst>
        </pc:cxnChg>
        <pc:cxnChg chg="mod">
          <ac:chgData name="Phillip Kaufman" userId="c001b2a046940d7c" providerId="LiveId" clId="{5CB25B10-5B1C-4017-B167-ED3104435743}" dt="2024-06-04T02:36:36.786" v="13543"/>
          <ac:cxnSpMkLst>
            <pc:docMk/>
            <pc:sldMk cId="1432061271" sldId="972"/>
            <ac:cxnSpMk id="191" creationId="{B49CF628-F2ED-70F0-216D-BFEC0BC065AF}"/>
          </ac:cxnSpMkLst>
        </pc:cxnChg>
        <pc:cxnChg chg="mod">
          <ac:chgData name="Phillip Kaufman" userId="c001b2a046940d7c" providerId="LiveId" clId="{5CB25B10-5B1C-4017-B167-ED3104435743}" dt="2024-06-04T02:36:36.786" v="13543"/>
          <ac:cxnSpMkLst>
            <pc:docMk/>
            <pc:sldMk cId="1432061271" sldId="972"/>
            <ac:cxnSpMk id="192" creationId="{F8E0B881-598A-9032-DBE5-FA4A1519EC61}"/>
          </ac:cxnSpMkLst>
        </pc:cxnChg>
        <pc:cxnChg chg="mod">
          <ac:chgData name="Phillip Kaufman" userId="c001b2a046940d7c" providerId="LiveId" clId="{5CB25B10-5B1C-4017-B167-ED3104435743}" dt="2024-06-04T02:36:36.786" v="13543"/>
          <ac:cxnSpMkLst>
            <pc:docMk/>
            <pc:sldMk cId="1432061271" sldId="972"/>
            <ac:cxnSpMk id="195" creationId="{D2276303-6ED4-06B4-40D8-8283006CF7A4}"/>
          </ac:cxnSpMkLst>
        </pc:cxnChg>
        <pc:cxnChg chg="mod">
          <ac:chgData name="Phillip Kaufman" userId="c001b2a046940d7c" providerId="LiveId" clId="{5CB25B10-5B1C-4017-B167-ED3104435743}" dt="2024-06-04T02:36:36.786" v="13543"/>
          <ac:cxnSpMkLst>
            <pc:docMk/>
            <pc:sldMk cId="1432061271" sldId="972"/>
            <ac:cxnSpMk id="196" creationId="{960673B9-38D1-CAEF-BD2B-2F53C9DA2164}"/>
          </ac:cxnSpMkLst>
        </pc:cxnChg>
        <pc:cxnChg chg="mod">
          <ac:chgData name="Phillip Kaufman" userId="c001b2a046940d7c" providerId="LiveId" clId="{5CB25B10-5B1C-4017-B167-ED3104435743}" dt="2024-06-04T02:36:36.786" v="13543"/>
          <ac:cxnSpMkLst>
            <pc:docMk/>
            <pc:sldMk cId="1432061271" sldId="972"/>
            <ac:cxnSpMk id="199" creationId="{20B29654-B1F3-D305-DD59-1E653C924C39}"/>
          </ac:cxnSpMkLst>
        </pc:cxnChg>
        <pc:cxnChg chg="mod">
          <ac:chgData name="Phillip Kaufman" userId="c001b2a046940d7c" providerId="LiveId" clId="{5CB25B10-5B1C-4017-B167-ED3104435743}" dt="2024-06-04T02:36:36.786" v="13543"/>
          <ac:cxnSpMkLst>
            <pc:docMk/>
            <pc:sldMk cId="1432061271" sldId="972"/>
            <ac:cxnSpMk id="200" creationId="{2BD59F3B-05D6-A47B-07DA-548F821E888A}"/>
          </ac:cxnSpMkLst>
        </pc:cxnChg>
        <pc:cxnChg chg="mod">
          <ac:chgData name="Phillip Kaufman" userId="c001b2a046940d7c" providerId="LiveId" clId="{5CB25B10-5B1C-4017-B167-ED3104435743}" dt="2024-06-04T02:36:36.786" v="13543"/>
          <ac:cxnSpMkLst>
            <pc:docMk/>
            <pc:sldMk cId="1432061271" sldId="972"/>
            <ac:cxnSpMk id="203" creationId="{0A6D3A63-2B93-00CE-2455-B006D9D29377}"/>
          </ac:cxnSpMkLst>
        </pc:cxnChg>
        <pc:cxnChg chg="mod">
          <ac:chgData name="Phillip Kaufman" userId="c001b2a046940d7c" providerId="LiveId" clId="{5CB25B10-5B1C-4017-B167-ED3104435743}" dt="2024-06-04T02:36:36.786" v="13543"/>
          <ac:cxnSpMkLst>
            <pc:docMk/>
            <pc:sldMk cId="1432061271" sldId="972"/>
            <ac:cxnSpMk id="204" creationId="{1E05B2F2-17A0-402A-7252-E97C0E8D022D}"/>
          </ac:cxnSpMkLst>
        </pc:cxnChg>
      </pc:sldChg>
      <pc:sldChg chg="addSp delSp modSp mod">
        <pc:chgData name="Phillip Kaufman" userId="c001b2a046940d7c" providerId="LiveId" clId="{5CB25B10-5B1C-4017-B167-ED3104435743}" dt="2024-05-29T06:21:41.136" v="9373" actId="478"/>
        <pc:sldMkLst>
          <pc:docMk/>
          <pc:sldMk cId="1133890068" sldId="973"/>
        </pc:sldMkLst>
        <pc:spChg chg="mod">
          <ac:chgData name="Phillip Kaufman" userId="c001b2a046940d7c" providerId="LiveId" clId="{5CB25B10-5B1C-4017-B167-ED3104435743}" dt="2024-05-18T03:37:56.863" v="2851" actId="1076"/>
          <ac:spMkLst>
            <pc:docMk/>
            <pc:sldMk cId="1133890068" sldId="973"/>
            <ac:spMk id="4" creationId="{E5C20061-144A-EACF-24B4-07DEC9CEB3A5}"/>
          </ac:spMkLst>
        </pc:spChg>
        <pc:spChg chg="add del mod">
          <ac:chgData name="Phillip Kaufman" userId="c001b2a046940d7c" providerId="LiveId" clId="{5CB25B10-5B1C-4017-B167-ED3104435743}" dt="2024-05-29T06:21:41.136" v="9373" actId="478"/>
          <ac:spMkLst>
            <pc:docMk/>
            <pc:sldMk cId="1133890068" sldId="973"/>
            <ac:spMk id="18" creationId="{CD2FE89A-3F4B-B391-341C-A0F7CBA6F215}"/>
          </ac:spMkLst>
        </pc:spChg>
        <pc:spChg chg="mod">
          <ac:chgData name="Phillip Kaufman" userId="c001b2a046940d7c" providerId="LiveId" clId="{5CB25B10-5B1C-4017-B167-ED3104435743}" dt="2024-05-18T03:36:41.573" v="2831" actId="1076"/>
          <ac:spMkLst>
            <pc:docMk/>
            <pc:sldMk cId="1133890068" sldId="973"/>
            <ac:spMk id="50" creationId="{B21C8D8B-D398-EF6D-95D1-34C78403608D}"/>
          </ac:spMkLst>
        </pc:spChg>
        <pc:spChg chg="add mod">
          <ac:chgData name="Phillip Kaufman" userId="c001b2a046940d7c" providerId="LiveId" clId="{5CB25B10-5B1C-4017-B167-ED3104435743}" dt="2024-05-29T06:21:40.356" v="9372" actId="1076"/>
          <ac:spMkLst>
            <pc:docMk/>
            <pc:sldMk cId="1133890068" sldId="973"/>
            <ac:spMk id="51" creationId="{E090AB11-6989-674F-1526-0A7CD9AD30C5}"/>
          </ac:spMkLst>
        </pc:spChg>
        <pc:spChg chg="mod">
          <ac:chgData name="Phillip Kaufman" userId="c001b2a046940d7c" providerId="LiveId" clId="{5CB25B10-5B1C-4017-B167-ED3104435743}" dt="2024-05-29T01:39:19.662" v="9353" actId="20577"/>
          <ac:spMkLst>
            <pc:docMk/>
            <pc:sldMk cId="1133890068" sldId="973"/>
            <ac:spMk id="53" creationId="{FB53B42E-80F2-7E14-F92D-499C5A7C18AB}"/>
          </ac:spMkLst>
        </pc:spChg>
        <pc:grpChg chg="mod">
          <ac:chgData name="Phillip Kaufman" userId="c001b2a046940d7c" providerId="LiveId" clId="{5CB25B10-5B1C-4017-B167-ED3104435743}" dt="2024-05-18T03:35:45.389" v="2813" actId="14100"/>
          <ac:grpSpMkLst>
            <pc:docMk/>
            <pc:sldMk cId="1133890068" sldId="973"/>
            <ac:grpSpMk id="8" creationId="{52988B66-73CC-2222-C538-B21F67BF6FE9}"/>
          </ac:grpSpMkLst>
        </pc:grpChg>
      </pc:sldChg>
      <pc:sldChg chg="addSp delSp modSp add del mod">
        <pc:chgData name="Phillip Kaufman" userId="c001b2a046940d7c" providerId="LiveId" clId="{5CB25B10-5B1C-4017-B167-ED3104435743}" dt="2024-05-20T00:37:00.223" v="3583" actId="47"/>
        <pc:sldMkLst>
          <pc:docMk/>
          <pc:sldMk cId="3065619269" sldId="974"/>
        </pc:sldMkLst>
        <pc:spChg chg="del mod">
          <ac:chgData name="Phillip Kaufman" userId="c001b2a046940d7c" providerId="LiveId" clId="{5CB25B10-5B1C-4017-B167-ED3104435743}" dt="2024-05-19T23:22:31.531" v="2875" actId="478"/>
          <ac:spMkLst>
            <pc:docMk/>
            <pc:sldMk cId="3065619269" sldId="974"/>
            <ac:spMk id="4" creationId="{682A4AD9-D718-FFF7-D801-5B818A43D2E8}"/>
          </ac:spMkLst>
        </pc:spChg>
        <pc:spChg chg="del mod">
          <ac:chgData name="Phillip Kaufman" userId="c001b2a046940d7c" providerId="LiveId" clId="{5CB25B10-5B1C-4017-B167-ED3104435743}" dt="2024-05-19T23:22:31.531" v="2875" actId="478"/>
          <ac:spMkLst>
            <pc:docMk/>
            <pc:sldMk cId="3065619269" sldId="974"/>
            <ac:spMk id="8" creationId="{682FFE77-826D-8979-6044-DE5B24FBDD3F}"/>
          </ac:spMkLst>
        </pc:spChg>
        <pc:spChg chg="del mod">
          <ac:chgData name="Phillip Kaufman" userId="c001b2a046940d7c" providerId="LiveId" clId="{5CB25B10-5B1C-4017-B167-ED3104435743}" dt="2024-05-19T23:22:31.531" v="2875" actId="478"/>
          <ac:spMkLst>
            <pc:docMk/>
            <pc:sldMk cId="3065619269" sldId="974"/>
            <ac:spMk id="9" creationId="{26DD4D64-08B8-960A-37BC-9AD8DB43C651}"/>
          </ac:spMkLst>
        </pc:spChg>
        <pc:spChg chg="del mod">
          <ac:chgData name="Phillip Kaufman" userId="c001b2a046940d7c" providerId="LiveId" clId="{5CB25B10-5B1C-4017-B167-ED3104435743}" dt="2024-05-19T23:22:31.531" v="2875" actId="478"/>
          <ac:spMkLst>
            <pc:docMk/>
            <pc:sldMk cId="3065619269" sldId="974"/>
            <ac:spMk id="11" creationId="{33EB5439-039C-1D52-6995-17336C55197B}"/>
          </ac:spMkLst>
        </pc:spChg>
        <pc:spChg chg="del mod">
          <ac:chgData name="Phillip Kaufman" userId="c001b2a046940d7c" providerId="LiveId" clId="{5CB25B10-5B1C-4017-B167-ED3104435743}" dt="2024-05-19T23:22:31.531" v="2875" actId="478"/>
          <ac:spMkLst>
            <pc:docMk/>
            <pc:sldMk cId="3065619269" sldId="974"/>
            <ac:spMk id="12" creationId="{8A6AF5B8-D7AB-0BFC-70F3-84D5865431A4}"/>
          </ac:spMkLst>
        </pc:spChg>
        <pc:spChg chg="mod">
          <ac:chgData name="Phillip Kaufman" userId="c001b2a046940d7c" providerId="LiveId" clId="{5CB25B10-5B1C-4017-B167-ED3104435743}" dt="2024-05-19T23:23:15.174" v="2888"/>
          <ac:spMkLst>
            <pc:docMk/>
            <pc:sldMk cId="3065619269" sldId="974"/>
            <ac:spMk id="13" creationId="{AA966F20-8476-50C3-A9BD-CE25772EC392}"/>
          </ac:spMkLst>
        </pc:spChg>
        <pc:spChg chg="mod">
          <ac:chgData name="Phillip Kaufman" userId="c001b2a046940d7c" providerId="LiveId" clId="{5CB25B10-5B1C-4017-B167-ED3104435743}" dt="2024-05-19T23:23:15.174" v="2888"/>
          <ac:spMkLst>
            <pc:docMk/>
            <pc:sldMk cId="3065619269" sldId="974"/>
            <ac:spMk id="14" creationId="{AF8F2042-C587-365E-C9DB-B274F6BF34E7}"/>
          </ac:spMkLst>
        </pc:spChg>
        <pc:spChg chg="mod">
          <ac:chgData name="Phillip Kaufman" userId="c001b2a046940d7c" providerId="LiveId" clId="{5CB25B10-5B1C-4017-B167-ED3104435743}" dt="2024-05-19T23:23:15.174" v="2888"/>
          <ac:spMkLst>
            <pc:docMk/>
            <pc:sldMk cId="3065619269" sldId="974"/>
            <ac:spMk id="15" creationId="{61BE316E-A6A8-5DA2-3467-29987C204C63}"/>
          </ac:spMkLst>
        </pc:spChg>
        <pc:spChg chg="mod">
          <ac:chgData name="Phillip Kaufman" userId="c001b2a046940d7c" providerId="LiveId" clId="{5CB25B10-5B1C-4017-B167-ED3104435743}" dt="2024-05-19T23:23:15.174" v="2888"/>
          <ac:spMkLst>
            <pc:docMk/>
            <pc:sldMk cId="3065619269" sldId="974"/>
            <ac:spMk id="16" creationId="{61BA663E-1664-1E9D-1BDB-92E46187D327}"/>
          </ac:spMkLst>
        </pc:spChg>
        <pc:spChg chg="mod">
          <ac:chgData name="Phillip Kaufman" userId="c001b2a046940d7c" providerId="LiveId" clId="{5CB25B10-5B1C-4017-B167-ED3104435743}" dt="2024-05-19T23:23:15.174" v="2888"/>
          <ac:spMkLst>
            <pc:docMk/>
            <pc:sldMk cId="3065619269" sldId="974"/>
            <ac:spMk id="19" creationId="{70C6A665-3894-044E-02C0-550E24BD7DA3}"/>
          </ac:spMkLst>
        </pc:spChg>
        <pc:spChg chg="del mod">
          <ac:chgData name="Phillip Kaufman" userId="c001b2a046940d7c" providerId="LiveId" clId="{5CB25B10-5B1C-4017-B167-ED3104435743}" dt="2024-05-19T23:22:31.531" v="2875" actId="478"/>
          <ac:spMkLst>
            <pc:docMk/>
            <pc:sldMk cId="3065619269" sldId="974"/>
            <ac:spMk id="33" creationId="{A9350906-7C9F-4A6C-7DE8-7244C10C7A3F}"/>
          </ac:spMkLst>
        </pc:spChg>
        <pc:spChg chg="del mod">
          <ac:chgData name="Phillip Kaufman" userId="c001b2a046940d7c" providerId="LiveId" clId="{5CB25B10-5B1C-4017-B167-ED3104435743}" dt="2024-05-19T23:22:31.531" v="2875" actId="478"/>
          <ac:spMkLst>
            <pc:docMk/>
            <pc:sldMk cId="3065619269" sldId="974"/>
            <ac:spMk id="37" creationId="{C6E96AD0-16E0-8DD7-274A-E20C62688CB9}"/>
          </ac:spMkLst>
        </pc:spChg>
        <pc:spChg chg="del mod">
          <ac:chgData name="Phillip Kaufman" userId="c001b2a046940d7c" providerId="LiveId" clId="{5CB25B10-5B1C-4017-B167-ED3104435743}" dt="2024-05-19T23:22:31.531" v="2875" actId="478"/>
          <ac:spMkLst>
            <pc:docMk/>
            <pc:sldMk cId="3065619269" sldId="974"/>
            <ac:spMk id="38" creationId="{22C31FC3-2F9E-D822-7602-0FB27F587154}"/>
          </ac:spMkLst>
        </pc:spChg>
        <pc:spChg chg="del mod">
          <ac:chgData name="Phillip Kaufman" userId="c001b2a046940d7c" providerId="LiveId" clId="{5CB25B10-5B1C-4017-B167-ED3104435743}" dt="2024-05-19T23:22:31.531" v="2875" actId="478"/>
          <ac:spMkLst>
            <pc:docMk/>
            <pc:sldMk cId="3065619269" sldId="974"/>
            <ac:spMk id="41" creationId="{AA7FAF24-A333-5562-19E5-8E25A4561306}"/>
          </ac:spMkLst>
        </pc:spChg>
        <pc:spChg chg="mod">
          <ac:chgData name="Phillip Kaufman" userId="c001b2a046940d7c" providerId="LiveId" clId="{5CB25B10-5B1C-4017-B167-ED3104435743}" dt="2024-05-19T23:23:15.174" v="2888"/>
          <ac:spMkLst>
            <pc:docMk/>
            <pc:sldMk cId="3065619269" sldId="974"/>
            <ac:spMk id="59" creationId="{FD271BB4-25B6-2669-3A3E-35FBE3B32024}"/>
          </ac:spMkLst>
        </pc:spChg>
        <pc:spChg chg="mod">
          <ac:chgData name="Phillip Kaufman" userId="c001b2a046940d7c" providerId="LiveId" clId="{5CB25B10-5B1C-4017-B167-ED3104435743}" dt="2024-05-19T23:23:15.174" v="2888"/>
          <ac:spMkLst>
            <pc:docMk/>
            <pc:sldMk cId="3065619269" sldId="974"/>
            <ac:spMk id="60" creationId="{BFD638D0-A314-BF8B-87C5-13FCBF05295B}"/>
          </ac:spMkLst>
        </pc:spChg>
        <pc:spChg chg="mod topLvl">
          <ac:chgData name="Phillip Kaufman" userId="c001b2a046940d7c" providerId="LiveId" clId="{5CB25B10-5B1C-4017-B167-ED3104435743}" dt="2024-05-20T00:24:20.038" v="3405" actId="165"/>
          <ac:spMkLst>
            <pc:docMk/>
            <pc:sldMk cId="3065619269" sldId="974"/>
            <ac:spMk id="72" creationId="{31BD79C5-E22F-54D8-8EF1-923CAF5ED192}"/>
          </ac:spMkLst>
        </pc:spChg>
        <pc:spChg chg="add del mod topLvl">
          <ac:chgData name="Phillip Kaufman" userId="c001b2a046940d7c" providerId="LiveId" clId="{5CB25B10-5B1C-4017-B167-ED3104435743}" dt="2024-05-20T00:24:30.378" v="3411" actId="478"/>
          <ac:spMkLst>
            <pc:docMk/>
            <pc:sldMk cId="3065619269" sldId="974"/>
            <ac:spMk id="73" creationId="{56433237-D748-E39A-789B-F0D79438F063}"/>
          </ac:spMkLst>
        </pc:spChg>
        <pc:spChg chg="add del mod topLvl">
          <ac:chgData name="Phillip Kaufman" userId="c001b2a046940d7c" providerId="LiveId" clId="{5CB25B10-5B1C-4017-B167-ED3104435743}" dt="2024-05-20T00:24:30.153" v="3410" actId="478"/>
          <ac:spMkLst>
            <pc:docMk/>
            <pc:sldMk cId="3065619269" sldId="974"/>
            <ac:spMk id="74" creationId="{895076D6-33AF-0265-44F0-6CD0D3D41583}"/>
          </ac:spMkLst>
        </pc:spChg>
        <pc:spChg chg="mod">
          <ac:chgData name="Phillip Kaufman" userId="c001b2a046940d7c" providerId="LiveId" clId="{5CB25B10-5B1C-4017-B167-ED3104435743}" dt="2024-05-20T00:24:20.038" v="3405" actId="165"/>
          <ac:spMkLst>
            <pc:docMk/>
            <pc:sldMk cId="3065619269" sldId="974"/>
            <ac:spMk id="75" creationId="{3F91A32F-C5A3-952D-B36A-EA5A4D096F79}"/>
          </ac:spMkLst>
        </pc:spChg>
        <pc:spChg chg="mod">
          <ac:chgData name="Phillip Kaufman" userId="c001b2a046940d7c" providerId="LiveId" clId="{5CB25B10-5B1C-4017-B167-ED3104435743}" dt="2024-05-20T00:24:20.038" v="3405" actId="165"/>
          <ac:spMkLst>
            <pc:docMk/>
            <pc:sldMk cId="3065619269" sldId="974"/>
            <ac:spMk id="78" creationId="{5F961063-6838-61DF-CF5B-4B13CC5E2CDF}"/>
          </ac:spMkLst>
        </pc:spChg>
        <pc:spChg chg="mod">
          <ac:chgData name="Phillip Kaufman" userId="c001b2a046940d7c" providerId="LiveId" clId="{5CB25B10-5B1C-4017-B167-ED3104435743}" dt="2024-05-20T00:24:20.038" v="3405" actId="165"/>
          <ac:spMkLst>
            <pc:docMk/>
            <pc:sldMk cId="3065619269" sldId="974"/>
            <ac:spMk id="92" creationId="{A912AEE4-87B8-43BE-5B4D-DFF718BB90D1}"/>
          </ac:spMkLst>
        </pc:spChg>
        <pc:spChg chg="mod">
          <ac:chgData name="Phillip Kaufman" userId="c001b2a046940d7c" providerId="LiveId" clId="{5CB25B10-5B1C-4017-B167-ED3104435743}" dt="2024-05-20T00:24:20.038" v="3405" actId="165"/>
          <ac:spMkLst>
            <pc:docMk/>
            <pc:sldMk cId="3065619269" sldId="974"/>
            <ac:spMk id="93" creationId="{7D00AA12-DDFA-9C9F-2A06-9D630D151503}"/>
          </ac:spMkLst>
        </pc:spChg>
        <pc:spChg chg="mod">
          <ac:chgData name="Phillip Kaufman" userId="c001b2a046940d7c" providerId="LiveId" clId="{5CB25B10-5B1C-4017-B167-ED3104435743}" dt="2024-05-20T00:24:00.491" v="3398"/>
          <ac:spMkLst>
            <pc:docMk/>
            <pc:sldMk cId="3065619269" sldId="974"/>
            <ac:spMk id="99" creationId="{524C914A-8FD6-5302-07A8-DB81EB3E9FCD}"/>
          </ac:spMkLst>
        </pc:spChg>
        <pc:spChg chg="mod">
          <ac:chgData name="Phillip Kaufman" userId="c001b2a046940d7c" providerId="LiveId" clId="{5CB25B10-5B1C-4017-B167-ED3104435743}" dt="2024-05-20T00:24:00.491" v="3398"/>
          <ac:spMkLst>
            <pc:docMk/>
            <pc:sldMk cId="3065619269" sldId="974"/>
            <ac:spMk id="100" creationId="{E4AFD08F-D3ED-00EF-FFDA-B17C821B479C}"/>
          </ac:spMkLst>
        </pc:spChg>
        <pc:spChg chg="mod">
          <ac:chgData name="Phillip Kaufman" userId="c001b2a046940d7c" providerId="LiveId" clId="{5CB25B10-5B1C-4017-B167-ED3104435743}" dt="2024-05-20T00:24:00.491" v="3398"/>
          <ac:spMkLst>
            <pc:docMk/>
            <pc:sldMk cId="3065619269" sldId="974"/>
            <ac:spMk id="101" creationId="{E953E0A3-2DA3-8A60-5D42-F361BA08432B}"/>
          </ac:spMkLst>
        </pc:spChg>
        <pc:spChg chg="mod">
          <ac:chgData name="Phillip Kaufman" userId="c001b2a046940d7c" providerId="LiveId" clId="{5CB25B10-5B1C-4017-B167-ED3104435743}" dt="2024-05-20T00:24:00.491" v="3398"/>
          <ac:spMkLst>
            <pc:docMk/>
            <pc:sldMk cId="3065619269" sldId="974"/>
            <ac:spMk id="102" creationId="{8B2F26FF-4C46-9AEF-30B1-E97B9B99034A}"/>
          </ac:spMkLst>
        </pc:spChg>
        <pc:spChg chg="mod">
          <ac:chgData name="Phillip Kaufman" userId="c001b2a046940d7c" providerId="LiveId" clId="{5CB25B10-5B1C-4017-B167-ED3104435743}" dt="2024-05-20T00:24:00.491" v="3398"/>
          <ac:spMkLst>
            <pc:docMk/>
            <pc:sldMk cId="3065619269" sldId="974"/>
            <ac:spMk id="105" creationId="{7724C765-DF18-8593-E237-D760D2DE2B65}"/>
          </ac:spMkLst>
        </pc:spChg>
        <pc:spChg chg="mod">
          <ac:chgData name="Phillip Kaufman" userId="c001b2a046940d7c" providerId="LiveId" clId="{5CB25B10-5B1C-4017-B167-ED3104435743}" dt="2024-05-20T00:25:09.944" v="3418"/>
          <ac:spMkLst>
            <pc:docMk/>
            <pc:sldMk cId="3065619269" sldId="974"/>
            <ac:spMk id="108" creationId="{FDA1FE6F-EF4B-DB7C-2DC1-F5BAC7A2AC46}"/>
          </ac:spMkLst>
        </pc:spChg>
        <pc:spChg chg="mod">
          <ac:chgData name="Phillip Kaufman" userId="c001b2a046940d7c" providerId="LiveId" clId="{5CB25B10-5B1C-4017-B167-ED3104435743}" dt="2024-05-20T00:25:09.944" v="3418"/>
          <ac:spMkLst>
            <pc:docMk/>
            <pc:sldMk cId="3065619269" sldId="974"/>
            <ac:spMk id="109" creationId="{249F80A8-3E4E-0720-812E-35536995BE67}"/>
          </ac:spMkLst>
        </pc:spChg>
        <pc:spChg chg="mod">
          <ac:chgData name="Phillip Kaufman" userId="c001b2a046940d7c" providerId="LiveId" clId="{5CB25B10-5B1C-4017-B167-ED3104435743}" dt="2024-05-20T00:25:09.944" v="3418"/>
          <ac:spMkLst>
            <pc:docMk/>
            <pc:sldMk cId="3065619269" sldId="974"/>
            <ac:spMk id="110" creationId="{72A87AFD-7BF8-F1B0-8CA7-86C195EBD3FF}"/>
          </ac:spMkLst>
        </pc:spChg>
        <pc:spChg chg="mod">
          <ac:chgData name="Phillip Kaufman" userId="c001b2a046940d7c" providerId="LiveId" clId="{5CB25B10-5B1C-4017-B167-ED3104435743}" dt="2024-05-20T00:25:09.944" v="3418"/>
          <ac:spMkLst>
            <pc:docMk/>
            <pc:sldMk cId="3065619269" sldId="974"/>
            <ac:spMk id="111" creationId="{E774C00E-5B8F-CCC1-98B6-2D1514C74893}"/>
          </ac:spMkLst>
        </pc:spChg>
        <pc:spChg chg="mod">
          <ac:chgData name="Phillip Kaufman" userId="c001b2a046940d7c" providerId="LiveId" clId="{5CB25B10-5B1C-4017-B167-ED3104435743}" dt="2024-05-20T00:25:09.944" v="3418"/>
          <ac:spMkLst>
            <pc:docMk/>
            <pc:sldMk cId="3065619269" sldId="974"/>
            <ac:spMk id="114" creationId="{AC581BF1-B0BC-D89D-FEC6-92A1C5C3E8C3}"/>
          </ac:spMkLst>
        </pc:spChg>
        <pc:spChg chg="add del mod">
          <ac:chgData name="Phillip Kaufman" userId="c001b2a046940d7c" providerId="LiveId" clId="{5CB25B10-5B1C-4017-B167-ED3104435743}" dt="2024-05-20T00:27:11.072" v="3437" actId="478"/>
          <ac:spMkLst>
            <pc:docMk/>
            <pc:sldMk cId="3065619269" sldId="974"/>
            <ac:spMk id="115" creationId="{7490CC38-5DBC-89EF-8FE0-124834C049E9}"/>
          </ac:spMkLst>
        </pc:spChg>
        <pc:spChg chg="add del mod">
          <ac:chgData name="Phillip Kaufman" userId="c001b2a046940d7c" providerId="LiveId" clId="{5CB25B10-5B1C-4017-B167-ED3104435743}" dt="2024-05-20T00:28:54.658" v="3457" actId="478"/>
          <ac:spMkLst>
            <pc:docMk/>
            <pc:sldMk cId="3065619269" sldId="974"/>
            <ac:spMk id="116" creationId="{E1E600B1-6709-1E48-0FF7-E4A079AE752C}"/>
          </ac:spMkLst>
        </pc:spChg>
        <pc:spChg chg="add del mod">
          <ac:chgData name="Phillip Kaufman" userId="c001b2a046940d7c" providerId="LiveId" clId="{5CB25B10-5B1C-4017-B167-ED3104435743}" dt="2024-05-20T00:29:45.315" v="3462" actId="478"/>
          <ac:spMkLst>
            <pc:docMk/>
            <pc:sldMk cId="3065619269" sldId="974"/>
            <ac:spMk id="117" creationId="{3B806A9B-69E4-0B3A-C5D0-7F7759D8CED5}"/>
          </ac:spMkLst>
        </pc:spChg>
        <pc:spChg chg="mod">
          <ac:chgData name="Phillip Kaufman" userId="c001b2a046940d7c" providerId="LiveId" clId="{5CB25B10-5B1C-4017-B167-ED3104435743}" dt="2024-05-20T00:33:58.655" v="3506"/>
          <ac:spMkLst>
            <pc:docMk/>
            <pc:sldMk cId="3065619269" sldId="974"/>
            <ac:spMk id="120" creationId="{5CAB7D27-B0C5-9B34-9D4C-9DFB95F55F28}"/>
          </ac:spMkLst>
        </pc:spChg>
        <pc:spChg chg="mod">
          <ac:chgData name="Phillip Kaufman" userId="c001b2a046940d7c" providerId="LiveId" clId="{5CB25B10-5B1C-4017-B167-ED3104435743}" dt="2024-05-20T00:33:54.253" v="3505"/>
          <ac:spMkLst>
            <pc:docMk/>
            <pc:sldMk cId="3065619269" sldId="974"/>
            <ac:spMk id="121" creationId="{376733F5-D989-1466-B06F-FE954C07E280}"/>
          </ac:spMkLst>
        </pc:spChg>
        <pc:spChg chg="mod">
          <ac:chgData name="Phillip Kaufman" userId="c001b2a046940d7c" providerId="LiveId" clId="{5CB25B10-5B1C-4017-B167-ED3104435743}" dt="2024-05-20T00:36:52.405" v="3581" actId="1076"/>
          <ac:spMkLst>
            <pc:docMk/>
            <pc:sldMk cId="3065619269" sldId="974"/>
            <ac:spMk id="122" creationId="{4C157232-BA6D-FB62-B044-9F221AE261DA}"/>
          </ac:spMkLst>
        </pc:spChg>
        <pc:spChg chg="mod">
          <ac:chgData name="Phillip Kaufman" userId="c001b2a046940d7c" providerId="LiveId" clId="{5CB25B10-5B1C-4017-B167-ED3104435743}" dt="2024-05-20T00:36:35.177" v="3570" actId="14100"/>
          <ac:spMkLst>
            <pc:docMk/>
            <pc:sldMk cId="3065619269" sldId="974"/>
            <ac:spMk id="123" creationId="{91A77857-8808-CE0E-4C4E-85EA56B6A6D0}"/>
          </ac:spMkLst>
        </pc:spChg>
        <pc:spChg chg="mod">
          <ac:chgData name="Phillip Kaufman" userId="c001b2a046940d7c" providerId="LiveId" clId="{5CB25B10-5B1C-4017-B167-ED3104435743}" dt="2024-05-20T00:33:00.213" v="3494" actId="1076"/>
          <ac:spMkLst>
            <pc:docMk/>
            <pc:sldMk cId="3065619269" sldId="974"/>
            <ac:spMk id="126" creationId="{0DDA27ED-CFCC-13FC-33CC-126BA722DDB2}"/>
          </ac:spMkLst>
        </pc:spChg>
        <pc:spChg chg="mod">
          <ac:chgData name="Phillip Kaufman" userId="c001b2a046940d7c" providerId="LiveId" clId="{5CB25B10-5B1C-4017-B167-ED3104435743}" dt="2024-05-19T23:23:54.587" v="2903" actId="20577"/>
          <ac:spMkLst>
            <pc:docMk/>
            <pc:sldMk cId="3065619269" sldId="974"/>
            <ac:spMk id="196" creationId="{823976CE-9B8D-167A-15AD-CC4C483287B4}"/>
          </ac:spMkLst>
        </pc:spChg>
        <pc:spChg chg="del mod">
          <ac:chgData name="Phillip Kaufman" userId="c001b2a046940d7c" providerId="LiveId" clId="{5CB25B10-5B1C-4017-B167-ED3104435743}" dt="2024-05-19T23:23:55.232" v="2904" actId="478"/>
          <ac:spMkLst>
            <pc:docMk/>
            <pc:sldMk cId="3065619269" sldId="974"/>
            <ac:spMk id="197" creationId="{CB4ACDDB-4739-BDA7-4C03-A29AB3B0E27C}"/>
          </ac:spMkLst>
        </pc:spChg>
        <pc:spChg chg="del mod">
          <ac:chgData name="Phillip Kaufman" userId="c001b2a046940d7c" providerId="LiveId" clId="{5CB25B10-5B1C-4017-B167-ED3104435743}" dt="2024-05-19T23:23:48.135" v="2901" actId="478"/>
          <ac:spMkLst>
            <pc:docMk/>
            <pc:sldMk cId="3065619269" sldId="974"/>
            <ac:spMk id="198" creationId="{FAD71C47-8502-7C64-92C1-0635EF1C8828}"/>
          </ac:spMkLst>
        </pc:spChg>
        <pc:spChg chg="del mod">
          <ac:chgData name="Phillip Kaufman" userId="c001b2a046940d7c" providerId="LiveId" clId="{5CB25B10-5B1C-4017-B167-ED3104435743}" dt="2024-05-19T23:23:53.731" v="2902" actId="478"/>
          <ac:spMkLst>
            <pc:docMk/>
            <pc:sldMk cId="3065619269" sldId="974"/>
            <ac:spMk id="199" creationId="{A9BF2F21-F4A0-3877-8BBD-A9825CCCC010}"/>
          </ac:spMkLst>
        </pc:spChg>
        <pc:spChg chg="mod">
          <ac:chgData name="Phillip Kaufman" userId="c001b2a046940d7c" providerId="LiveId" clId="{5CB25B10-5B1C-4017-B167-ED3104435743}" dt="2024-05-20T00:25:00.842" v="3414" actId="165"/>
          <ac:spMkLst>
            <pc:docMk/>
            <pc:sldMk cId="3065619269" sldId="974"/>
            <ac:spMk id="236" creationId="{1040A751-D412-64E1-C8AD-3D847EC8A71E}"/>
          </ac:spMkLst>
        </pc:spChg>
        <pc:spChg chg="mod">
          <ac:chgData name="Phillip Kaufman" userId="c001b2a046940d7c" providerId="LiveId" clId="{5CB25B10-5B1C-4017-B167-ED3104435743}" dt="2024-05-20T00:25:00.842" v="3414" actId="165"/>
          <ac:spMkLst>
            <pc:docMk/>
            <pc:sldMk cId="3065619269" sldId="974"/>
            <ac:spMk id="237" creationId="{BEBC6671-ED7A-50BC-01FE-B0B5C5D7E83B}"/>
          </ac:spMkLst>
        </pc:spChg>
        <pc:spChg chg="mod">
          <ac:chgData name="Phillip Kaufman" userId="c001b2a046940d7c" providerId="LiveId" clId="{5CB25B10-5B1C-4017-B167-ED3104435743}" dt="2024-05-20T00:36:34.915" v="3562" actId="1076"/>
          <ac:spMkLst>
            <pc:docMk/>
            <pc:sldMk cId="3065619269" sldId="974"/>
            <ac:spMk id="243" creationId="{ED473032-A54C-5A8A-5BBE-FB28219A419F}"/>
          </ac:spMkLst>
        </pc:spChg>
        <pc:spChg chg="mod">
          <ac:chgData name="Phillip Kaufman" userId="c001b2a046940d7c" providerId="LiveId" clId="{5CB25B10-5B1C-4017-B167-ED3104435743}" dt="2024-05-20T00:32:08.299" v="3487" actId="1076"/>
          <ac:spMkLst>
            <pc:docMk/>
            <pc:sldMk cId="3065619269" sldId="974"/>
            <ac:spMk id="244" creationId="{93ABC70A-0589-E27F-7A5A-7409542827D7}"/>
          </ac:spMkLst>
        </pc:spChg>
        <pc:spChg chg="mod">
          <ac:chgData name="Phillip Kaufman" userId="c001b2a046940d7c" providerId="LiveId" clId="{5CB25B10-5B1C-4017-B167-ED3104435743}" dt="2024-05-20T00:36:34.958" v="3563" actId="1076"/>
          <ac:spMkLst>
            <pc:docMk/>
            <pc:sldMk cId="3065619269" sldId="974"/>
            <ac:spMk id="245" creationId="{FF6DC506-1EEF-EFEF-77B1-DE46F5CFCAE2}"/>
          </ac:spMkLst>
        </pc:spChg>
        <pc:spChg chg="mod">
          <ac:chgData name="Phillip Kaufman" userId="c001b2a046940d7c" providerId="LiveId" clId="{5CB25B10-5B1C-4017-B167-ED3104435743}" dt="2024-05-20T00:36:34.992" v="3564" actId="14100"/>
          <ac:spMkLst>
            <pc:docMk/>
            <pc:sldMk cId="3065619269" sldId="974"/>
            <ac:spMk id="246" creationId="{A33BFFAF-2B66-51CF-9B39-2699F2D5596F}"/>
          </ac:spMkLst>
        </pc:spChg>
        <pc:spChg chg="mod">
          <ac:chgData name="Phillip Kaufman" userId="c001b2a046940d7c" providerId="LiveId" clId="{5CB25B10-5B1C-4017-B167-ED3104435743}" dt="2024-05-20T00:25:00.842" v="3414" actId="165"/>
          <ac:spMkLst>
            <pc:docMk/>
            <pc:sldMk cId="3065619269" sldId="974"/>
            <ac:spMk id="249" creationId="{DE2774AB-BABF-FD3C-6D66-7EE910DD288F}"/>
          </ac:spMkLst>
        </pc:spChg>
        <pc:spChg chg="mod topLvl">
          <ac:chgData name="Phillip Kaufman" userId="c001b2a046940d7c" providerId="LiveId" clId="{5CB25B10-5B1C-4017-B167-ED3104435743}" dt="2024-05-20T00:25:00.842" v="3414" actId="165"/>
          <ac:spMkLst>
            <pc:docMk/>
            <pc:sldMk cId="3065619269" sldId="974"/>
            <ac:spMk id="252" creationId="{FDA1FE6F-EF4B-DB7C-2DC1-F5BAC7A2AC46}"/>
          </ac:spMkLst>
        </pc:spChg>
        <pc:spChg chg="mod topLvl">
          <ac:chgData name="Phillip Kaufman" userId="c001b2a046940d7c" providerId="LiveId" clId="{5CB25B10-5B1C-4017-B167-ED3104435743}" dt="2024-05-20T00:25:00.842" v="3414" actId="165"/>
          <ac:spMkLst>
            <pc:docMk/>
            <pc:sldMk cId="3065619269" sldId="974"/>
            <ac:spMk id="253" creationId="{249F80A8-3E4E-0720-812E-35536995BE67}"/>
          </ac:spMkLst>
        </pc:spChg>
        <pc:spChg chg="del mod">
          <ac:chgData name="Phillip Kaufman" userId="c001b2a046940d7c" providerId="LiveId" clId="{5CB25B10-5B1C-4017-B167-ED3104435743}" dt="2024-05-19T23:25:28.793" v="2949" actId="478"/>
          <ac:spMkLst>
            <pc:docMk/>
            <pc:sldMk cId="3065619269" sldId="974"/>
            <ac:spMk id="254" creationId="{2B4A3200-25D0-3D80-1FBA-0624A750C467}"/>
          </ac:spMkLst>
        </pc:spChg>
        <pc:spChg chg="mod">
          <ac:chgData name="Phillip Kaufman" userId="c001b2a046940d7c" providerId="LiveId" clId="{5CB25B10-5B1C-4017-B167-ED3104435743}" dt="2024-05-20T00:25:00.842" v="3414" actId="165"/>
          <ac:spMkLst>
            <pc:docMk/>
            <pc:sldMk cId="3065619269" sldId="974"/>
            <ac:spMk id="255" creationId="{E774C00E-5B8F-CCC1-98B6-2D1514C74893}"/>
          </ac:spMkLst>
        </pc:spChg>
        <pc:spChg chg="mod">
          <ac:chgData name="Phillip Kaufman" userId="c001b2a046940d7c" providerId="LiveId" clId="{5CB25B10-5B1C-4017-B167-ED3104435743}" dt="2024-05-20T00:25:00.842" v="3414" actId="165"/>
          <ac:spMkLst>
            <pc:docMk/>
            <pc:sldMk cId="3065619269" sldId="974"/>
            <ac:spMk id="258" creationId="{AC581BF1-B0BC-D89D-FEC6-92A1C5C3E8C3}"/>
          </ac:spMkLst>
        </pc:spChg>
        <pc:spChg chg="mod">
          <ac:chgData name="Phillip Kaufman" userId="c001b2a046940d7c" providerId="LiveId" clId="{5CB25B10-5B1C-4017-B167-ED3104435743}" dt="2024-05-19T23:23:17.486" v="2889"/>
          <ac:spMkLst>
            <pc:docMk/>
            <pc:sldMk cId="3065619269" sldId="974"/>
            <ac:spMk id="260" creationId="{38FEDEC0-5829-A91B-B729-7BF0D953BD08}"/>
          </ac:spMkLst>
        </pc:spChg>
        <pc:spChg chg="mod">
          <ac:chgData name="Phillip Kaufman" userId="c001b2a046940d7c" providerId="LiveId" clId="{5CB25B10-5B1C-4017-B167-ED3104435743}" dt="2024-05-19T23:23:17.486" v="2889"/>
          <ac:spMkLst>
            <pc:docMk/>
            <pc:sldMk cId="3065619269" sldId="974"/>
            <ac:spMk id="296" creationId="{E60989C6-3000-8262-BA19-BF2AD614A2EE}"/>
          </ac:spMkLst>
        </pc:spChg>
        <pc:spChg chg="mod">
          <ac:chgData name="Phillip Kaufman" userId="c001b2a046940d7c" providerId="LiveId" clId="{5CB25B10-5B1C-4017-B167-ED3104435743}" dt="2024-05-19T23:23:17.486" v="2889"/>
          <ac:spMkLst>
            <pc:docMk/>
            <pc:sldMk cId="3065619269" sldId="974"/>
            <ac:spMk id="297" creationId="{8971C79C-B1C5-E1DB-AE81-DFEA3BEC3201}"/>
          </ac:spMkLst>
        </pc:spChg>
        <pc:spChg chg="mod">
          <ac:chgData name="Phillip Kaufman" userId="c001b2a046940d7c" providerId="LiveId" clId="{5CB25B10-5B1C-4017-B167-ED3104435743}" dt="2024-05-20T00:17:10.027" v="3305" actId="165"/>
          <ac:spMkLst>
            <pc:docMk/>
            <pc:sldMk cId="3065619269" sldId="974"/>
            <ac:spMk id="306" creationId="{3999B5E7-970F-196B-DC3C-7DEA7EE2B398}"/>
          </ac:spMkLst>
        </pc:spChg>
        <pc:spChg chg="mod">
          <ac:chgData name="Phillip Kaufman" userId="c001b2a046940d7c" providerId="LiveId" clId="{5CB25B10-5B1C-4017-B167-ED3104435743}" dt="2024-05-20T00:17:10.027" v="3305" actId="165"/>
          <ac:spMkLst>
            <pc:docMk/>
            <pc:sldMk cId="3065619269" sldId="974"/>
            <ac:spMk id="307" creationId="{39C86420-A867-1131-7F8F-EA3CC3313D7B}"/>
          </ac:spMkLst>
        </pc:spChg>
        <pc:spChg chg="mod">
          <ac:chgData name="Phillip Kaufman" userId="c001b2a046940d7c" providerId="LiveId" clId="{5CB25B10-5B1C-4017-B167-ED3104435743}" dt="2024-05-20T00:17:10.027" v="3305" actId="165"/>
          <ac:spMkLst>
            <pc:docMk/>
            <pc:sldMk cId="3065619269" sldId="974"/>
            <ac:spMk id="308" creationId="{22026585-87B2-E24C-6C1E-32BB141D9E6E}"/>
          </ac:spMkLst>
        </pc:spChg>
        <pc:spChg chg="mod">
          <ac:chgData name="Phillip Kaufman" userId="c001b2a046940d7c" providerId="LiveId" clId="{5CB25B10-5B1C-4017-B167-ED3104435743}" dt="2024-05-20T00:17:10.027" v="3305" actId="165"/>
          <ac:spMkLst>
            <pc:docMk/>
            <pc:sldMk cId="3065619269" sldId="974"/>
            <ac:spMk id="309" creationId="{4EE1AA73-A7C4-F389-C329-39B7DBF46852}"/>
          </ac:spMkLst>
        </pc:spChg>
        <pc:spChg chg="mod">
          <ac:chgData name="Phillip Kaufman" userId="c001b2a046940d7c" providerId="LiveId" clId="{5CB25B10-5B1C-4017-B167-ED3104435743}" dt="2024-05-20T00:17:10.027" v="3305" actId="165"/>
          <ac:spMkLst>
            <pc:docMk/>
            <pc:sldMk cId="3065619269" sldId="974"/>
            <ac:spMk id="312" creationId="{92AF9804-75BD-FB18-FE0F-9895D5AF190D}"/>
          </ac:spMkLst>
        </pc:spChg>
        <pc:spChg chg="mod">
          <ac:chgData name="Phillip Kaufman" userId="c001b2a046940d7c" providerId="LiveId" clId="{5CB25B10-5B1C-4017-B167-ED3104435743}" dt="2024-05-20T00:17:15.369" v="3306" actId="165"/>
          <ac:spMkLst>
            <pc:docMk/>
            <pc:sldMk cId="3065619269" sldId="974"/>
            <ac:spMk id="316" creationId="{92F00125-0156-520F-6812-CBD8131596E7}"/>
          </ac:spMkLst>
        </pc:spChg>
        <pc:spChg chg="mod">
          <ac:chgData name="Phillip Kaufman" userId="c001b2a046940d7c" providerId="LiveId" clId="{5CB25B10-5B1C-4017-B167-ED3104435743}" dt="2024-05-20T00:17:15.369" v="3306" actId="165"/>
          <ac:spMkLst>
            <pc:docMk/>
            <pc:sldMk cId="3065619269" sldId="974"/>
            <ac:spMk id="317" creationId="{500DB041-82F4-49C1-7AC8-5D120E2F7ED0}"/>
          </ac:spMkLst>
        </pc:spChg>
        <pc:spChg chg="mod">
          <ac:chgData name="Phillip Kaufman" userId="c001b2a046940d7c" providerId="LiveId" clId="{5CB25B10-5B1C-4017-B167-ED3104435743}" dt="2024-05-20T00:17:15.369" v="3306" actId="165"/>
          <ac:spMkLst>
            <pc:docMk/>
            <pc:sldMk cId="3065619269" sldId="974"/>
            <ac:spMk id="318" creationId="{EE2BFD2B-8837-2A04-5181-62B6D35F7EC7}"/>
          </ac:spMkLst>
        </pc:spChg>
        <pc:spChg chg="mod">
          <ac:chgData name="Phillip Kaufman" userId="c001b2a046940d7c" providerId="LiveId" clId="{5CB25B10-5B1C-4017-B167-ED3104435743}" dt="2024-05-20T00:17:15.369" v="3306" actId="165"/>
          <ac:spMkLst>
            <pc:docMk/>
            <pc:sldMk cId="3065619269" sldId="974"/>
            <ac:spMk id="319" creationId="{B07CB5FA-D467-5585-2F18-26294850F5BE}"/>
          </ac:spMkLst>
        </pc:spChg>
        <pc:spChg chg="mod">
          <ac:chgData name="Phillip Kaufman" userId="c001b2a046940d7c" providerId="LiveId" clId="{5CB25B10-5B1C-4017-B167-ED3104435743}" dt="2024-05-20T00:17:15.369" v="3306" actId="165"/>
          <ac:spMkLst>
            <pc:docMk/>
            <pc:sldMk cId="3065619269" sldId="974"/>
            <ac:spMk id="322" creationId="{5F8D380E-171F-36B4-B2C7-4FF69F5DC82F}"/>
          </ac:spMkLst>
        </pc:spChg>
        <pc:spChg chg="mod">
          <ac:chgData name="Phillip Kaufman" userId="c001b2a046940d7c" providerId="LiveId" clId="{5CB25B10-5B1C-4017-B167-ED3104435743}" dt="2024-05-20T00:17:15.369" v="3306" actId="165"/>
          <ac:spMkLst>
            <pc:docMk/>
            <pc:sldMk cId="3065619269" sldId="974"/>
            <ac:spMk id="358" creationId="{43623F15-9E09-91C1-F007-A9B3CFA926E3}"/>
          </ac:spMkLst>
        </pc:spChg>
        <pc:spChg chg="mod">
          <ac:chgData name="Phillip Kaufman" userId="c001b2a046940d7c" providerId="LiveId" clId="{5CB25B10-5B1C-4017-B167-ED3104435743}" dt="2024-05-20T00:17:15.369" v="3306" actId="165"/>
          <ac:spMkLst>
            <pc:docMk/>
            <pc:sldMk cId="3065619269" sldId="974"/>
            <ac:spMk id="359" creationId="{1CACE9B9-F2A6-23CB-E2A5-97891BE6D282}"/>
          </ac:spMkLst>
        </pc:spChg>
        <pc:spChg chg="add mod">
          <ac:chgData name="Phillip Kaufman" userId="c001b2a046940d7c" providerId="LiveId" clId="{5CB25B10-5B1C-4017-B167-ED3104435743}" dt="2024-05-20T00:22:32.608" v="3382" actId="1076"/>
          <ac:spMkLst>
            <pc:docMk/>
            <pc:sldMk cId="3065619269" sldId="974"/>
            <ac:spMk id="363" creationId="{0650A188-C0BF-3DA7-1F46-91E01950351B}"/>
          </ac:spMkLst>
        </pc:spChg>
        <pc:spChg chg="add del mod">
          <ac:chgData name="Phillip Kaufman" userId="c001b2a046940d7c" providerId="LiveId" clId="{5CB25B10-5B1C-4017-B167-ED3104435743}" dt="2024-05-20T00:22:16.163" v="3381" actId="21"/>
          <ac:spMkLst>
            <pc:docMk/>
            <pc:sldMk cId="3065619269" sldId="974"/>
            <ac:spMk id="364" creationId="{A2A490BF-26A9-E3EA-CF79-3B7561D1C16F}"/>
          </ac:spMkLst>
        </pc:spChg>
        <pc:spChg chg="add del mod ord">
          <ac:chgData name="Phillip Kaufman" userId="c001b2a046940d7c" providerId="LiveId" clId="{5CB25B10-5B1C-4017-B167-ED3104435743}" dt="2024-05-19T23:27:23.238" v="3037" actId="478"/>
          <ac:spMkLst>
            <pc:docMk/>
            <pc:sldMk cId="3065619269" sldId="974"/>
            <ac:spMk id="365" creationId="{9C67A0ED-CF9B-9413-82FD-A006C271FD4F}"/>
          </ac:spMkLst>
        </pc:spChg>
        <pc:spChg chg="add mod">
          <ac:chgData name="Phillip Kaufman" userId="c001b2a046940d7c" providerId="LiveId" clId="{5CB25B10-5B1C-4017-B167-ED3104435743}" dt="2024-05-19T23:27:06.030" v="3026"/>
          <ac:spMkLst>
            <pc:docMk/>
            <pc:sldMk cId="3065619269" sldId="974"/>
            <ac:spMk id="366" creationId="{9C67A0ED-CF9B-9413-82FD-A006C271FD4F}"/>
          </ac:spMkLst>
        </pc:spChg>
        <pc:spChg chg="add mod">
          <ac:chgData name="Phillip Kaufman" userId="c001b2a046940d7c" providerId="LiveId" clId="{5CB25B10-5B1C-4017-B167-ED3104435743}" dt="2024-05-19T23:27:10.180" v="3029"/>
          <ac:spMkLst>
            <pc:docMk/>
            <pc:sldMk cId="3065619269" sldId="974"/>
            <ac:spMk id="367" creationId="{D77540EF-094E-20BC-0F62-B7C71D8A2CDB}"/>
          </ac:spMkLst>
        </pc:spChg>
        <pc:spChg chg="add del mod">
          <ac:chgData name="Phillip Kaufman" userId="c001b2a046940d7c" providerId="LiveId" clId="{5CB25B10-5B1C-4017-B167-ED3104435743}" dt="2024-05-20T00:25:05.184" v="3416" actId="21"/>
          <ac:spMkLst>
            <pc:docMk/>
            <pc:sldMk cId="3065619269" sldId="974"/>
            <ac:spMk id="368" creationId="{72A87AFD-7BF8-F1B0-8CA7-86C195EBD3FF}"/>
          </ac:spMkLst>
        </pc:spChg>
        <pc:spChg chg="add del mod">
          <ac:chgData name="Phillip Kaufman" userId="c001b2a046940d7c" providerId="LiveId" clId="{5CB25B10-5B1C-4017-B167-ED3104435743}" dt="2024-05-19T23:31:37.152" v="3086" actId="478"/>
          <ac:spMkLst>
            <pc:docMk/>
            <pc:sldMk cId="3065619269" sldId="974"/>
            <ac:spMk id="371" creationId="{27AFEB64-FC68-3D23-1DB2-B64CE7DF705C}"/>
          </ac:spMkLst>
        </pc:spChg>
        <pc:spChg chg="mod topLvl">
          <ac:chgData name="Phillip Kaufman" userId="c001b2a046940d7c" providerId="LiveId" clId="{5CB25B10-5B1C-4017-B167-ED3104435743}" dt="2024-05-19T23:56:44.434" v="3097" actId="1076"/>
          <ac:spMkLst>
            <pc:docMk/>
            <pc:sldMk cId="3065619269" sldId="974"/>
            <ac:spMk id="374" creationId="{2332EB01-879A-39DC-8351-73E8CB0F8DF1}"/>
          </ac:spMkLst>
        </pc:spChg>
        <pc:spChg chg="mod topLvl">
          <ac:chgData name="Phillip Kaufman" userId="c001b2a046940d7c" providerId="LiveId" clId="{5CB25B10-5B1C-4017-B167-ED3104435743}" dt="2024-05-19T23:56:44.143" v="3096" actId="1076"/>
          <ac:spMkLst>
            <pc:docMk/>
            <pc:sldMk cId="3065619269" sldId="974"/>
            <ac:spMk id="375" creationId="{60CF30B9-4A50-9745-23F4-71F8044C69CB}"/>
          </ac:spMkLst>
        </pc:spChg>
        <pc:spChg chg="mod topLvl">
          <ac:chgData name="Phillip Kaufman" userId="c001b2a046940d7c" providerId="LiveId" clId="{5CB25B10-5B1C-4017-B167-ED3104435743}" dt="2024-05-19T23:56:43.486" v="3095" actId="165"/>
          <ac:spMkLst>
            <pc:docMk/>
            <pc:sldMk cId="3065619269" sldId="974"/>
            <ac:spMk id="376" creationId="{7507F002-6D78-01BA-83E1-C24A0F034750}"/>
          </ac:spMkLst>
        </pc:spChg>
        <pc:spChg chg="mod">
          <ac:chgData name="Phillip Kaufman" userId="c001b2a046940d7c" providerId="LiveId" clId="{5CB25B10-5B1C-4017-B167-ED3104435743}" dt="2024-05-19T23:56:43.486" v="3095" actId="165"/>
          <ac:spMkLst>
            <pc:docMk/>
            <pc:sldMk cId="3065619269" sldId="974"/>
            <ac:spMk id="377" creationId="{677C09E6-4FF4-A07A-A324-1C462840DEA3}"/>
          </ac:spMkLst>
        </pc:spChg>
        <pc:spChg chg="mod">
          <ac:chgData name="Phillip Kaufman" userId="c001b2a046940d7c" providerId="LiveId" clId="{5CB25B10-5B1C-4017-B167-ED3104435743}" dt="2024-05-19T23:56:43.486" v="3095" actId="165"/>
          <ac:spMkLst>
            <pc:docMk/>
            <pc:sldMk cId="3065619269" sldId="974"/>
            <ac:spMk id="380" creationId="{8971E83C-B8B3-8443-A673-5D0930F7E801}"/>
          </ac:spMkLst>
        </pc:spChg>
        <pc:spChg chg="mod">
          <ac:chgData name="Phillip Kaufman" userId="c001b2a046940d7c" providerId="LiveId" clId="{5CB25B10-5B1C-4017-B167-ED3104435743}" dt="2024-05-20T00:06:47.263" v="3288"/>
          <ac:spMkLst>
            <pc:docMk/>
            <pc:sldMk cId="3065619269" sldId="974"/>
            <ac:spMk id="382" creationId="{27133B98-33C2-4ADF-7806-68B8CFFD63C0}"/>
          </ac:spMkLst>
        </pc:spChg>
        <pc:spChg chg="mod">
          <ac:chgData name="Phillip Kaufman" userId="c001b2a046940d7c" providerId="LiveId" clId="{5CB25B10-5B1C-4017-B167-ED3104435743}" dt="2024-05-20T00:06:47.263" v="3288"/>
          <ac:spMkLst>
            <pc:docMk/>
            <pc:sldMk cId="3065619269" sldId="974"/>
            <ac:spMk id="383" creationId="{DBCA55BA-658D-2D33-117D-DFDA6DB9620A}"/>
          </ac:spMkLst>
        </pc:spChg>
        <pc:spChg chg="mod">
          <ac:chgData name="Phillip Kaufman" userId="c001b2a046940d7c" providerId="LiveId" clId="{5CB25B10-5B1C-4017-B167-ED3104435743}" dt="2024-05-20T00:06:47.263" v="3288"/>
          <ac:spMkLst>
            <pc:docMk/>
            <pc:sldMk cId="3065619269" sldId="974"/>
            <ac:spMk id="389" creationId="{A571B6EE-2F74-8A7D-FCC0-61479792C823}"/>
          </ac:spMkLst>
        </pc:spChg>
        <pc:spChg chg="mod">
          <ac:chgData name="Phillip Kaufman" userId="c001b2a046940d7c" providerId="LiveId" clId="{5CB25B10-5B1C-4017-B167-ED3104435743}" dt="2024-05-20T00:06:47.263" v="3288"/>
          <ac:spMkLst>
            <pc:docMk/>
            <pc:sldMk cId="3065619269" sldId="974"/>
            <ac:spMk id="390" creationId="{73492FCB-BE17-F6E4-6603-120744AD6619}"/>
          </ac:spMkLst>
        </pc:spChg>
        <pc:spChg chg="mod">
          <ac:chgData name="Phillip Kaufman" userId="c001b2a046940d7c" providerId="LiveId" clId="{5CB25B10-5B1C-4017-B167-ED3104435743}" dt="2024-05-20T00:06:47.263" v="3288"/>
          <ac:spMkLst>
            <pc:docMk/>
            <pc:sldMk cId="3065619269" sldId="974"/>
            <ac:spMk id="391" creationId="{E08A5811-E54C-9660-5516-FA0895A0648D}"/>
          </ac:spMkLst>
        </pc:spChg>
        <pc:spChg chg="mod">
          <ac:chgData name="Phillip Kaufman" userId="c001b2a046940d7c" providerId="LiveId" clId="{5CB25B10-5B1C-4017-B167-ED3104435743}" dt="2024-05-20T00:06:47.263" v="3288"/>
          <ac:spMkLst>
            <pc:docMk/>
            <pc:sldMk cId="3065619269" sldId="974"/>
            <ac:spMk id="392" creationId="{01F1F0C6-300B-7212-65FC-811324407C44}"/>
          </ac:spMkLst>
        </pc:spChg>
        <pc:spChg chg="mod">
          <ac:chgData name="Phillip Kaufman" userId="c001b2a046940d7c" providerId="LiveId" clId="{5CB25B10-5B1C-4017-B167-ED3104435743}" dt="2024-05-20T00:06:47.263" v="3288"/>
          <ac:spMkLst>
            <pc:docMk/>
            <pc:sldMk cId="3065619269" sldId="974"/>
            <ac:spMk id="395" creationId="{CFEFA24C-03FC-EBCA-9110-C3C5E8DC3801}"/>
          </ac:spMkLst>
        </pc:spChg>
        <pc:spChg chg="mod">
          <ac:chgData name="Phillip Kaufman" userId="c001b2a046940d7c" providerId="LiveId" clId="{5CB25B10-5B1C-4017-B167-ED3104435743}" dt="2024-05-20T00:06:47.263" v="3288"/>
          <ac:spMkLst>
            <pc:docMk/>
            <pc:sldMk cId="3065619269" sldId="974"/>
            <ac:spMk id="397" creationId="{6EBDA9A6-3E76-7593-127A-6B176C42F099}"/>
          </ac:spMkLst>
        </pc:spChg>
        <pc:spChg chg="mod">
          <ac:chgData name="Phillip Kaufman" userId="c001b2a046940d7c" providerId="LiveId" clId="{5CB25B10-5B1C-4017-B167-ED3104435743}" dt="2024-05-20T00:06:47.263" v="3288"/>
          <ac:spMkLst>
            <pc:docMk/>
            <pc:sldMk cId="3065619269" sldId="974"/>
            <ac:spMk id="398" creationId="{FE62ADF3-1FB5-15E9-14D6-F328CFDBFE91}"/>
          </ac:spMkLst>
        </pc:spChg>
        <pc:spChg chg="mod">
          <ac:chgData name="Phillip Kaufman" userId="c001b2a046940d7c" providerId="LiveId" clId="{5CB25B10-5B1C-4017-B167-ED3104435743}" dt="2024-05-20T00:06:47.263" v="3288"/>
          <ac:spMkLst>
            <pc:docMk/>
            <pc:sldMk cId="3065619269" sldId="974"/>
            <ac:spMk id="400" creationId="{37A685D9-86E5-2B26-56CC-22014EB61865}"/>
          </ac:spMkLst>
        </pc:spChg>
        <pc:spChg chg="mod">
          <ac:chgData name="Phillip Kaufman" userId="c001b2a046940d7c" providerId="LiveId" clId="{5CB25B10-5B1C-4017-B167-ED3104435743}" dt="2024-05-20T00:06:47.263" v="3288"/>
          <ac:spMkLst>
            <pc:docMk/>
            <pc:sldMk cId="3065619269" sldId="974"/>
            <ac:spMk id="401" creationId="{42D2D392-6E84-0806-6C6E-ACEFE8098B53}"/>
          </ac:spMkLst>
        </pc:spChg>
        <pc:spChg chg="mod">
          <ac:chgData name="Phillip Kaufman" userId="c001b2a046940d7c" providerId="LiveId" clId="{5CB25B10-5B1C-4017-B167-ED3104435743}" dt="2024-05-20T00:06:47.263" v="3288"/>
          <ac:spMkLst>
            <pc:docMk/>
            <pc:sldMk cId="3065619269" sldId="974"/>
            <ac:spMk id="404" creationId="{346C7C37-5A13-AD7A-BFF3-07538A56DCB3}"/>
          </ac:spMkLst>
        </pc:spChg>
        <pc:spChg chg="mod">
          <ac:chgData name="Phillip Kaufman" userId="c001b2a046940d7c" providerId="LiveId" clId="{5CB25B10-5B1C-4017-B167-ED3104435743}" dt="2024-05-20T00:06:57.066" v="3292"/>
          <ac:spMkLst>
            <pc:docMk/>
            <pc:sldMk cId="3065619269" sldId="974"/>
            <ac:spMk id="441" creationId="{30F7DD1A-BBED-E2E7-09FE-859409BF8476}"/>
          </ac:spMkLst>
        </pc:spChg>
        <pc:spChg chg="mod">
          <ac:chgData name="Phillip Kaufman" userId="c001b2a046940d7c" providerId="LiveId" clId="{5CB25B10-5B1C-4017-B167-ED3104435743}" dt="2024-05-20T00:06:57.066" v="3292"/>
          <ac:spMkLst>
            <pc:docMk/>
            <pc:sldMk cId="3065619269" sldId="974"/>
            <ac:spMk id="442" creationId="{012292D5-6022-876D-422B-5ED51445E8C0}"/>
          </ac:spMkLst>
        </pc:spChg>
        <pc:spChg chg="mod">
          <ac:chgData name="Phillip Kaufman" userId="c001b2a046940d7c" providerId="LiveId" clId="{5CB25B10-5B1C-4017-B167-ED3104435743}" dt="2024-05-20T00:06:57.066" v="3292"/>
          <ac:spMkLst>
            <pc:docMk/>
            <pc:sldMk cId="3065619269" sldId="974"/>
            <ac:spMk id="448" creationId="{F9C79DEF-E07E-BC08-8F08-EA2F8A479BA1}"/>
          </ac:spMkLst>
        </pc:spChg>
        <pc:spChg chg="mod">
          <ac:chgData name="Phillip Kaufman" userId="c001b2a046940d7c" providerId="LiveId" clId="{5CB25B10-5B1C-4017-B167-ED3104435743}" dt="2024-05-20T00:06:57.066" v="3292"/>
          <ac:spMkLst>
            <pc:docMk/>
            <pc:sldMk cId="3065619269" sldId="974"/>
            <ac:spMk id="449" creationId="{F7A32D83-32CB-5774-BA81-D82B528254D4}"/>
          </ac:spMkLst>
        </pc:spChg>
        <pc:spChg chg="mod">
          <ac:chgData name="Phillip Kaufman" userId="c001b2a046940d7c" providerId="LiveId" clId="{5CB25B10-5B1C-4017-B167-ED3104435743}" dt="2024-05-20T00:06:57.066" v="3292"/>
          <ac:spMkLst>
            <pc:docMk/>
            <pc:sldMk cId="3065619269" sldId="974"/>
            <ac:spMk id="450" creationId="{0FC11936-1ED9-BAAD-F2EA-6E0EC99BE7A6}"/>
          </ac:spMkLst>
        </pc:spChg>
        <pc:spChg chg="mod">
          <ac:chgData name="Phillip Kaufman" userId="c001b2a046940d7c" providerId="LiveId" clId="{5CB25B10-5B1C-4017-B167-ED3104435743}" dt="2024-05-20T00:06:57.066" v="3292"/>
          <ac:spMkLst>
            <pc:docMk/>
            <pc:sldMk cId="3065619269" sldId="974"/>
            <ac:spMk id="451" creationId="{066363E7-03DF-E88A-9A14-EFE135C4308E}"/>
          </ac:spMkLst>
        </pc:spChg>
        <pc:spChg chg="mod">
          <ac:chgData name="Phillip Kaufman" userId="c001b2a046940d7c" providerId="LiveId" clId="{5CB25B10-5B1C-4017-B167-ED3104435743}" dt="2024-05-20T00:06:57.066" v="3292"/>
          <ac:spMkLst>
            <pc:docMk/>
            <pc:sldMk cId="3065619269" sldId="974"/>
            <ac:spMk id="454" creationId="{84FDE8DE-2909-C8B0-7AA5-EF192023AB53}"/>
          </ac:spMkLst>
        </pc:spChg>
        <pc:spChg chg="mod">
          <ac:chgData name="Phillip Kaufman" userId="c001b2a046940d7c" providerId="LiveId" clId="{5CB25B10-5B1C-4017-B167-ED3104435743}" dt="2024-05-20T00:06:57.066" v="3292"/>
          <ac:spMkLst>
            <pc:docMk/>
            <pc:sldMk cId="3065619269" sldId="974"/>
            <ac:spMk id="456" creationId="{AE82FEAD-416B-3647-FCB7-3DF0B114E6DC}"/>
          </ac:spMkLst>
        </pc:spChg>
        <pc:spChg chg="mod">
          <ac:chgData name="Phillip Kaufman" userId="c001b2a046940d7c" providerId="LiveId" clId="{5CB25B10-5B1C-4017-B167-ED3104435743}" dt="2024-05-20T00:06:57.066" v="3292"/>
          <ac:spMkLst>
            <pc:docMk/>
            <pc:sldMk cId="3065619269" sldId="974"/>
            <ac:spMk id="457" creationId="{AF62BCF5-AFC1-75CB-29FD-9C0CEC0C34D3}"/>
          </ac:spMkLst>
        </pc:spChg>
        <pc:spChg chg="mod">
          <ac:chgData name="Phillip Kaufman" userId="c001b2a046940d7c" providerId="LiveId" clId="{5CB25B10-5B1C-4017-B167-ED3104435743}" dt="2024-05-20T00:06:57.066" v="3292"/>
          <ac:spMkLst>
            <pc:docMk/>
            <pc:sldMk cId="3065619269" sldId="974"/>
            <ac:spMk id="459" creationId="{2D37102D-3815-77BB-CD57-A49E7FBC80E0}"/>
          </ac:spMkLst>
        </pc:spChg>
        <pc:spChg chg="mod">
          <ac:chgData name="Phillip Kaufman" userId="c001b2a046940d7c" providerId="LiveId" clId="{5CB25B10-5B1C-4017-B167-ED3104435743}" dt="2024-05-20T00:06:57.066" v="3292"/>
          <ac:spMkLst>
            <pc:docMk/>
            <pc:sldMk cId="3065619269" sldId="974"/>
            <ac:spMk id="460" creationId="{9A0DC8FE-389A-41D2-0880-8B1C676D062F}"/>
          </ac:spMkLst>
        </pc:spChg>
        <pc:spChg chg="mod">
          <ac:chgData name="Phillip Kaufman" userId="c001b2a046940d7c" providerId="LiveId" clId="{5CB25B10-5B1C-4017-B167-ED3104435743}" dt="2024-05-20T00:06:57.066" v="3292"/>
          <ac:spMkLst>
            <pc:docMk/>
            <pc:sldMk cId="3065619269" sldId="974"/>
            <ac:spMk id="463" creationId="{2086D25D-2AB4-BC16-C3BA-5E8014FC652C}"/>
          </ac:spMkLst>
        </pc:spChg>
        <pc:spChg chg="mod">
          <ac:chgData name="Phillip Kaufman" userId="c001b2a046940d7c" providerId="LiveId" clId="{5CB25B10-5B1C-4017-B167-ED3104435743}" dt="2024-05-20T00:16:49.503" v="3302"/>
          <ac:spMkLst>
            <pc:docMk/>
            <pc:sldMk cId="3065619269" sldId="974"/>
            <ac:spMk id="500" creationId="{7716F7A5-AE09-7374-525C-1F88E25546F8}"/>
          </ac:spMkLst>
        </pc:spChg>
        <pc:spChg chg="mod">
          <ac:chgData name="Phillip Kaufman" userId="c001b2a046940d7c" providerId="LiveId" clId="{5CB25B10-5B1C-4017-B167-ED3104435743}" dt="2024-05-20T00:16:49.503" v="3302"/>
          <ac:spMkLst>
            <pc:docMk/>
            <pc:sldMk cId="3065619269" sldId="974"/>
            <ac:spMk id="501" creationId="{8CFAC3AE-35F1-8281-5819-DC02C5C80BD4}"/>
          </ac:spMkLst>
        </pc:spChg>
        <pc:spChg chg="mod">
          <ac:chgData name="Phillip Kaufman" userId="c001b2a046940d7c" providerId="LiveId" clId="{5CB25B10-5B1C-4017-B167-ED3104435743}" dt="2024-05-20T00:16:48.451" v="3301" actId="571"/>
          <ac:spMkLst>
            <pc:docMk/>
            <pc:sldMk cId="3065619269" sldId="974"/>
            <ac:spMk id="541" creationId="{717DEEEF-BDCD-B75B-A43E-570C980787E2}"/>
          </ac:spMkLst>
        </pc:spChg>
        <pc:spChg chg="mod">
          <ac:chgData name="Phillip Kaufman" userId="c001b2a046940d7c" providerId="LiveId" clId="{5CB25B10-5B1C-4017-B167-ED3104435743}" dt="2024-05-20T00:16:48.451" v="3301" actId="571"/>
          <ac:spMkLst>
            <pc:docMk/>
            <pc:sldMk cId="3065619269" sldId="974"/>
            <ac:spMk id="542" creationId="{EDA80BD9-D479-CB83-3FFA-986CA41B8901}"/>
          </ac:spMkLst>
        </pc:spChg>
        <pc:spChg chg="mod">
          <ac:chgData name="Phillip Kaufman" userId="c001b2a046940d7c" providerId="LiveId" clId="{5CB25B10-5B1C-4017-B167-ED3104435743}" dt="2024-05-20T00:16:52.078" v="3303"/>
          <ac:spMkLst>
            <pc:docMk/>
            <pc:sldMk cId="3065619269" sldId="974"/>
            <ac:spMk id="582" creationId="{2BC9C81D-D13F-F132-3ADF-7EB592424925}"/>
          </ac:spMkLst>
        </pc:spChg>
        <pc:spChg chg="mod">
          <ac:chgData name="Phillip Kaufman" userId="c001b2a046940d7c" providerId="LiveId" clId="{5CB25B10-5B1C-4017-B167-ED3104435743}" dt="2024-05-20T00:16:52.078" v="3303"/>
          <ac:spMkLst>
            <pc:docMk/>
            <pc:sldMk cId="3065619269" sldId="974"/>
            <ac:spMk id="583" creationId="{7B95EFC9-CC99-40DD-BEFB-7C2A65112459}"/>
          </ac:spMkLst>
        </pc:spChg>
        <pc:spChg chg="mod">
          <ac:chgData name="Phillip Kaufman" userId="c001b2a046940d7c" providerId="LiveId" clId="{5CB25B10-5B1C-4017-B167-ED3104435743}" dt="2024-05-20T00:16:52.078" v="3303"/>
          <ac:spMkLst>
            <pc:docMk/>
            <pc:sldMk cId="3065619269" sldId="974"/>
            <ac:spMk id="589" creationId="{03F017E4-A31A-B270-0EB6-1855B0706686}"/>
          </ac:spMkLst>
        </pc:spChg>
        <pc:spChg chg="mod">
          <ac:chgData name="Phillip Kaufman" userId="c001b2a046940d7c" providerId="LiveId" clId="{5CB25B10-5B1C-4017-B167-ED3104435743}" dt="2024-05-20T00:16:52.078" v="3303"/>
          <ac:spMkLst>
            <pc:docMk/>
            <pc:sldMk cId="3065619269" sldId="974"/>
            <ac:spMk id="590" creationId="{029E5EE6-67CE-4C63-3527-63AAD98557BF}"/>
          </ac:spMkLst>
        </pc:spChg>
        <pc:spChg chg="mod">
          <ac:chgData name="Phillip Kaufman" userId="c001b2a046940d7c" providerId="LiveId" clId="{5CB25B10-5B1C-4017-B167-ED3104435743}" dt="2024-05-20T00:16:52.078" v="3303"/>
          <ac:spMkLst>
            <pc:docMk/>
            <pc:sldMk cId="3065619269" sldId="974"/>
            <ac:spMk id="591" creationId="{0FA40BD6-8180-C174-01B6-E7BE13054450}"/>
          </ac:spMkLst>
        </pc:spChg>
        <pc:spChg chg="mod">
          <ac:chgData name="Phillip Kaufman" userId="c001b2a046940d7c" providerId="LiveId" clId="{5CB25B10-5B1C-4017-B167-ED3104435743}" dt="2024-05-20T00:16:52.078" v="3303"/>
          <ac:spMkLst>
            <pc:docMk/>
            <pc:sldMk cId="3065619269" sldId="974"/>
            <ac:spMk id="592" creationId="{8E306516-6592-9EC8-561C-0B1575C53E59}"/>
          </ac:spMkLst>
        </pc:spChg>
        <pc:spChg chg="mod">
          <ac:chgData name="Phillip Kaufman" userId="c001b2a046940d7c" providerId="LiveId" clId="{5CB25B10-5B1C-4017-B167-ED3104435743}" dt="2024-05-20T00:16:52.078" v="3303"/>
          <ac:spMkLst>
            <pc:docMk/>
            <pc:sldMk cId="3065619269" sldId="974"/>
            <ac:spMk id="595" creationId="{7901E691-C371-567C-B5EB-D0FFEC8C8C1D}"/>
          </ac:spMkLst>
        </pc:spChg>
        <pc:spChg chg="mod">
          <ac:chgData name="Phillip Kaufman" userId="c001b2a046940d7c" providerId="LiveId" clId="{5CB25B10-5B1C-4017-B167-ED3104435743}" dt="2024-05-20T00:16:52.078" v="3303"/>
          <ac:spMkLst>
            <pc:docMk/>
            <pc:sldMk cId="3065619269" sldId="974"/>
            <ac:spMk id="597" creationId="{349D4024-A9BE-B29D-6B56-12B48DD36CDD}"/>
          </ac:spMkLst>
        </pc:spChg>
        <pc:spChg chg="mod">
          <ac:chgData name="Phillip Kaufman" userId="c001b2a046940d7c" providerId="LiveId" clId="{5CB25B10-5B1C-4017-B167-ED3104435743}" dt="2024-05-20T00:16:52.078" v="3303"/>
          <ac:spMkLst>
            <pc:docMk/>
            <pc:sldMk cId="3065619269" sldId="974"/>
            <ac:spMk id="598" creationId="{11A43429-5820-45F8-599A-E5A6D11108CD}"/>
          </ac:spMkLst>
        </pc:spChg>
        <pc:spChg chg="mod">
          <ac:chgData name="Phillip Kaufman" userId="c001b2a046940d7c" providerId="LiveId" clId="{5CB25B10-5B1C-4017-B167-ED3104435743}" dt="2024-05-20T00:16:52.078" v="3303"/>
          <ac:spMkLst>
            <pc:docMk/>
            <pc:sldMk cId="3065619269" sldId="974"/>
            <ac:spMk id="600" creationId="{925C70C8-6919-B2BB-4C80-C8C928F2F4A2}"/>
          </ac:spMkLst>
        </pc:spChg>
        <pc:spChg chg="mod">
          <ac:chgData name="Phillip Kaufman" userId="c001b2a046940d7c" providerId="LiveId" clId="{5CB25B10-5B1C-4017-B167-ED3104435743}" dt="2024-05-20T00:16:52.078" v="3303"/>
          <ac:spMkLst>
            <pc:docMk/>
            <pc:sldMk cId="3065619269" sldId="974"/>
            <ac:spMk id="601" creationId="{89B5FAF3-2C10-E399-67C3-FD1E98F52D19}"/>
          </ac:spMkLst>
        </pc:spChg>
        <pc:spChg chg="mod">
          <ac:chgData name="Phillip Kaufman" userId="c001b2a046940d7c" providerId="LiveId" clId="{5CB25B10-5B1C-4017-B167-ED3104435743}" dt="2024-05-20T00:16:52.078" v="3303"/>
          <ac:spMkLst>
            <pc:docMk/>
            <pc:sldMk cId="3065619269" sldId="974"/>
            <ac:spMk id="604" creationId="{396FC96A-C33B-D2A2-32B4-6EF325FC2F58}"/>
          </ac:spMkLst>
        </pc:spChg>
        <pc:spChg chg="mod">
          <ac:chgData name="Phillip Kaufman" userId="c001b2a046940d7c" providerId="LiveId" clId="{5CB25B10-5B1C-4017-B167-ED3104435743}" dt="2024-05-20T00:17:27.585" v="3308"/>
          <ac:spMkLst>
            <pc:docMk/>
            <pc:sldMk cId="3065619269" sldId="974"/>
            <ac:spMk id="607" creationId="{847B1CB9-7EAA-C8D5-E75A-273FD5817A6E}"/>
          </ac:spMkLst>
        </pc:spChg>
        <pc:spChg chg="mod">
          <ac:chgData name="Phillip Kaufman" userId="c001b2a046940d7c" providerId="LiveId" clId="{5CB25B10-5B1C-4017-B167-ED3104435743}" dt="2024-05-20T00:17:27.585" v="3308"/>
          <ac:spMkLst>
            <pc:docMk/>
            <pc:sldMk cId="3065619269" sldId="974"/>
            <ac:spMk id="608" creationId="{1DBB6AAB-718B-F3CC-FDB1-AD48C85F4038}"/>
          </ac:spMkLst>
        </pc:spChg>
        <pc:spChg chg="mod">
          <ac:chgData name="Phillip Kaufman" userId="c001b2a046940d7c" providerId="LiveId" clId="{5CB25B10-5B1C-4017-B167-ED3104435743}" dt="2024-05-20T00:17:27.585" v="3308"/>
          <ac:spMkLst>
            <pc:docMk/>
            <pc:sldMk cId="3065619269" sldId="974"/>
            <ac:spMk id="609" creationId="{F50C270B-6339-F212-4897-6E4CBF88789D}"/>
          </ac:spMkLst>
        </pc:spChg>
        <pc:spChg chg="mod">
          <ac:chgData name="Phillip Kaufman" userId="c001b2a046940d7c" providerId="LiveId" clId="{5CB25B10-5B1C-4017-B167-ED3104435743}" dt="2024-05-20T00:17:27.585" v="3308"/>
          <ac:spMkLst>
            <pc:docMk/>
            <pc:sldMk cId="3065619269" sldId="974"/>
            <ac:spMk id="610" creationId="{EBBEB0BB-3F7C-E229-EAEF-78B132DF4AC9}"/>
          </ac:spMkLst>
        </pc:spChg>
        <pc:spChg chg="mod">
          <ac:chgData name="Phillip Kaufman" userId="c001b2a046940d7c" providerId="LiveId" clId="{5CB25B10-5B1C-4017-B167-ED3104435743}" dt="2024-05-20T00:17:27.585" v="3308"/>
          <ac:spMkLst>
            <pc:docMk/>
            <pc:sldMk cId="3065619269" sldId="974"/>
            <ac:spMk id="613" creationId="{2A2EF72D-584A-F612-E3F5-551C5B6E60CF}"/>
          </ac:spMkLst>
        </pc:spChg>
        <pc:spChg chg="mod">
          <ac:chgData name="Phillip Kaufman" userId="c001b2a046940d7c" providerId="LiveId" clId="{5CB25B10-5B1C-4017-B167-ED3104435743}" dt="2024-05-20T00:20:30.281" v="3348" actId="1076"/>
          <ac:spMkLst>
            <pc:docMk/>
            <pc:sldMk cId="3065619269" sldId="974"/>
            <ac:spMk id="616" creationId="{D43A318F-1974-70F4-3946-10EA426C399D}"/>
          </ac:spMkLst>
        </pc:spChg>
        <pc:spChg chg="mod">
          <ac:chgData name="Phillip Kaufman" userId="c001b2a046940d7c" providerId="LiveId" clId="{5CB25B10-5B1C-4017-B167-ED3104435743}" dt="2024-05-20T00:20:23.955" v="3345" actId="1076"/>
          <ac:spMkLst>
            <pc:docMk/>
            <pc:sldMk cId="3065619269" sldId="974"/>
            <ac:spMk id="617" creationId="{B9EEE26D-CEAE-0015-705E-B21782F95546}"/>
          </ac:spMkLst>
        </pc:spChg>
        <pc:spChg chg="mod">
          <ac:chgData name="Phillip Kaufman" userId="c001b2a046940d7c" providerId="LiveId" clId="{5CB25B10-5B1C-4017-B167-ED3104435743}" dt="2024-05-20T00:20:28.155" v="3347" actId="1076"/>
          <ac:spMkLst>
            <pc:docMk/>
            <pc:sldMk cId="3065619269" sldId="974"/>
            <ac:spMk id="618" creationId="{5B0C64B5-DDEF-4A27-B2A7-FB758EF870D6}"/>
          </ac:spMkLst>
        </pc:spChg>
        <pc:spChg chg="mod">
          <ac:chgData name="Phillip Kaufman" userId="c001b2a046940d7c" providerId="LiveId" clId="{5CB25B10-5B1C-4017-B167-ED3104435743}" dt="2024-05-20T00:20:19.101" v="3343" actId="403"/>
          <ac:spMkLst>
            <pc:docMk/>
            <pc:sldMk cId="3065619269" sldId="974"/>
            <ac:spMk id="619" creationId="{34FCD3A0-9AC5-92AD-3A81-9C563C7EC6D2}"/>
          </ac:spMkLst>
        </pc:spChg>
        <pc:spChg chg="mod">
          <ac:chgData name="Phillip Kaufman" userId="c001b2a046940d7c" providerId="LiveId" clId="{5CB25B10-5B1C-4017-B167-ED3104435743}" dt="2024-05-20T00:20:19.101" v="3343" actId="403"/>
          <ac:spMkLst>
            <pc:docMk/>
            <pc:sldMk cId="3065619269" sldId="974"/>
            <ac:spMk id="622" creationId="{872FBEB3-B5C1-0684-22C7-9C950889A3AC}"/>
          </ac:spMkLst>
        </pc:spChg>
        <pc:spChg chg="mod">
          <ac:chgData name="Phillip Kaufman" userId="c001b2a046940d7c" providerId="LiveId" clId="{5CB25B10-5B1C-4017-B167-ED3104435743}" dt="2024-05-20T00:21:16.033" v="3357" actId="571"/>
          <ac:spMkLst>
            <pc:docMk/>
            <pc:sldMk cId="3065619269" sldId="974"/>
            <ac:spMk id="669" creationId="{AF21CF6B-D96C-FBF8-65B0-2F0FBF0AB2C3}"/>
          </ac:spMkLst>
        </pc:spChg>
        <pc:spChg chg="mod">
          <ac:chgData name="Phillip Kaufman" userId="c001b2a046940d7c" providerId="LiveId" clId="{5CB25B10-5B1C-4017-B167-ED3104435743}" dt="2024-05-20T00:21:16.033" v="3357" actId="571"/>
          <ac:spMkLst>
            <pc:docMk/>
            <pc:sldMk cId="3065619269" sldId="974"/>
            <ac:spMk id="670" creationId="{61ABFA03-B4F4-3C62-B0CC-E68BC4D192BC}"/>
          </ac:spMkLst>
        </pc:spChg>
        <pc:spChg chg="add del mod">
          <ac:chgData name="Phillip Kaufman" userId="c001b2a046940d7c" providerId="LiveId" clId="{5CB25B10-5B1C-4017-B167-ED3104435743}" dt="2024-05-20T00:24:20.038" v="3405" actId="165"/>
          <ac:spMkLst>
            <pc:docMk/>
            <pc:sldMk cId="3065619269" sldId="974"/>
            <ac:spMk id="681" creationId="{2E970192-F556-7A74-938A-C7ABD6DEB6E6}"/>
          </ac:spMkLst>
        </pc:spChg>
        <pc:spChg chg="add del mod">
          <ac:chgData name="Phillip Kaufman" userId="c001b2a046940d7c" providerId="LiveId" clId="{5CB25B10-5B1C-4017-B167-ED3104435743}" dt="2024-05-20T00:24:20.038" v="3405" actId="165"/>
          <ac:spMkLst>
            <pc:docMk/>
            <pc:sldMk cId="3065619269" sldId="974"/>
            <ac:spMk id="682" creationId="{DEA88EB9-8D85-41FE-7D60-95D930F001F7}"/>
          </ac:spMkLst>
        </pc:spChg>
        <pc:spChg chg="add del mod">
          <ac:chgData name="Phillip Kaufman" userId="c001b2a046940d7c" providerId="LiveId" clId="{5CB25B10-5B1C-4017-B167-ED3104435743}" dt="2024-05-20T00:24:20.038" v="3405" actId="165"/>
          <ac:spMkLst>
            <pc:docMk/>
            <pc:sldMk cId="3065619269" sldId="974"/>
            <ac:spMk id="683" creationId="{8ECFDDC2-C0DF-07C9-BAB4-8D2F5EFEBA70}"/>
          </ac:spMkLst>
        </pc:spChg>
        <pc:spChg chg="mod">
          <ac:chgData name="Phillip Kaufman" userId="c001b2a046940d7c" providerId="LiveId" clId="{5CB25B10-5B1C-4017-B167-ED3104435743}" dt="2024-05-20T00:24:20.038" v="3405" actId="165"/>
          <ac:spMkLst>
            <pc:docMk/>
            <pc:sldMk cId="3065619269" sldId="974"/>
            <ac:spMk id="684" creationId="{7B69FA8B-E6E4-7C85-11D4-59D79082CFE7}"/>
          </ac:spMkLst>
        </pc:spChg>
        <pc:spChg chg="mod">
          <ac:chgData name="Phillip Kaufman" userId="c001b2a046940d7c" providerId="LiveId" clId="{5CB25B10-5B1C-4017-B167-ED3104435743}" dt="2024-05-20T00:24:20.038" v="3405" actId="165"/>
          <ac:spMkLst>
            <pc:docMk/>
            <pc:sldMk cId="3065619269" sldId="974"/>
            <ac:spMk id="687" creationId="{F64F91B2-F50C-7B1C-7522-273DBD4B0722}"/>
          </ac:spMkLst>
        </pc:spChg>
        <pc:spChg chg="add mod">
          <ac:chgData name="Phillip Kaufman" userId="c001b2a046940d7c" providerId="LiveId" clId="{5CB25B10-5B1C-4017-B167-ED3104435743}" dt="2024-05-20T00:33:47.336" v="3504"/>
          <ac:spMkLst>
            <pc:docMk/>
            <pc:sldMk cId="3065619269" sldId="974"/>
            <ac:spMk id="712" creationId="{5AFBCE6C-128B-D06F-92F1-B9074E7A402E}"/>
          </ac:spMkLst>
        </pc:spChg>
        <pc:grpChg chg="add mod">
          <ac:chgData name="Phillip Kaufman" userId="c001b2a046940d7c" providerId="LiveId" clId="{5CB25B10-5B1C-4017-B167-ED3104435743}" dt="2024-05-19T23:23:15.174" v="2888"/>
          <ac:grpSpMkLst>
            <pc:docMk/>
            <pc:sldMk cId="3065619269" sldId="974"/>
            <ac:grpSpMk id="5" creationId="{639BC4D0-30BD-348F-D5EF-C10C9C95A1F8}"/>
          </ac:grpSpMkLst>
        </pc:grpChg>
        <pc:grpChg chg="mod">
          <ac:chgData name="Phillip Kaufman" userId="c001b2a046940d7c" providerId="LiveId" clId="{5CB25B10-5B1C-4017-B167-ED3104435743}" dt="2024-05-19T23:23:15.174" v="2888"/>
          <ac:grpSpMkLst>
            <pc:docMk/>
            <pc:sldMk cId="3065619269" sldId="974"/>
            <ac:grpSpMk id="6" creationId="{00EAE294-F63E-0546-E35B-E9E92CF7AB5D}"/>
          </ac:grpSpMkLst>
        </pc:grpChg>
        <pc:grpChg chg="mod">
          <ac:chgData name="Phillip Kaufman" userId="c001b2a046940d7c" providerId="LiveId" clId="{5CB25B10-5B1C-4017-B167-ED3104435743}" dt="2024-05-19T23:23:15.174" v="2888"/>
          <ac:grpSpMkLst>
            <pc:docMk/>
            <pc:sldMk cId="3065619269" sldId="974"/>
            <ac:grpSpMk id="7" creationId="{9A0333E4-B407-FFC0-ED90-AECA3E5541D4}"/>
          </ac:grpSpMkLst>
        </pc:grpChg>
        <pc:grpChg chg="mod">
          <ac:chgData name="Phillip Kaufman" userId="c001b2a046940d7c" providerId="LiveId" clId="{5CB25B10-5B1C-4017-B167-ED3104435743}" dt="2024-05-19T23:23:15.174" v="2888"/>
          <ac:grpSpMkLst>
            <pc:docMk/>
            <pc:sldMk cId="3065619269" sldId="974"/>
            <ac:grpSpMk id="10" creationId="{6A71683B-E81F-EB06-B002-69E749D54C3D}"/>
          </ac:grpSpMkLst>
        </pc:grpChg>
        <pc:grpChg chg="mod">
          <ac:chgData name="Phillip Kaufman" userId="c001b2a046940d7c" providerId="LiveId" clId="{5CB25B10-5B1C-4017-B167-ED3104435743}" dt="2024-05-19T23:23:15.174" v="2888"/>
          <ac:grpSpMkLst>
            <pc:docMk/>
            <pc:sldMk cId="3065619269" sldId="974"/>
            <ac:grpSpMk id="20" creationId="{2CD21250-FC5B-ADC0-BD37-D54F4820ED6D}"/>
          </ac:grpSpMkLst>
        </pc:grpChg>
        <pc:grpChg chg="mod">
          <ac:chgData name="Phillip Kaufman" userId="c001b2a046940d7c" providerId="LiveId" clId="{5CB25B10-5B1C-4017-B167-ED3104435743}" dt="2024-05-19T23:23:15.174" v="2888"/>
          <ac:grpSpMkLst>
            <pc:docMk/>
            <pc:sldMk cId="3065619269" sldId="974"/>
            <ac:grpSpMk id="21" creationId="{5A1773ED-D695-201B-4851-9464FA57D076}"/>
          </ac:grpSpMkLst>
        </pc:grpChg>
        <pc:grpChg chg="mod">
          <ac:chgData name="Phillip Kaufman" userId="c001b2a046940d7c" providerId="LiveId" clId="{5CB25B10-5B1C-4017-B167-ED3104435743}" dt="2024-05-19T23:23:15.174" v="2888"/>
          <ac:grpSpMkLst>
            <pc:docMk/>
            <pc:sldMk cId="3065619269" sldId="974"/>
            <ac:grpSpMk id="22" creationId="{DA6F0AC1-2623-7DB0-8EB6-FF7BC2955DD7}"/>
          </ac:grpSpMkLst>
        </pc:grpChg>
        <pc:grpChg chg="mod">
          <ac:chgData name="Phillip Kaufman" userId="c001b2a046940d7c" providerId="LiveId" clId="{5CB25B10-5B1C-4017-B167-ED3104435743}" dt="2024-05-19T23:23:15.174" v="2888"/>
          <ac:grpSpMkLst>
            <pc:docMk/>
            <pc:sldMk cId="3065619269" sldId="974"/>
            <ac:grpSpMk id="61" creationId="{0AB5F7E6-1BCF-3968-90F7-8149FB65DE6B}"/>
          </ac:grpSpMkLst>
        </pc:grpChg>
        <pc:grpChg chg="del mod topLvl">
          <ac:chgData name="Phillip Kaufman" userId="c001b2a046940d7c" providerId="LiveId" clId="{5CB25B10-5B1C-4017-B167-ED3104435743}" dt="2024-05-20T00:24:20.038" v="3405" actId="165"/>
          <ac:grpSpMkLst>
            <pc:docMk/>
            <pc:sldMk cId="3065619269" sldId="974"/>
            <ac:grpSpMk id="70" creationId="{FAC0D5F6-3371-8CFB-B589-842F66348285}"/>
          </ac:grpSpMkLst>
        </pc:grpChg>
        <pc:grpChg chg="add del mod topLvl">
          <ac:chgData name="Phillip Kaufman" userId="c001b2a046940d7c" providerId="LiveId" clId="{5CB25B10-5B1C-4017-B167-ED3104435743}" dt="2024-05-20T00:24:30.613" v="3412" actId="478"/>
          <ac:grpSpMkLst>
            <pc:docMk/>
            <pc:sldMk cId="3065619269" sldId="974"/>
            <ac:grpSpMk id="71" creationId="{41333B56-AEE3-5C34-F64F-A22FD55CA317}"/>
          </ac:grpSpMkLst>
        </pc:grpChg>
        <pc:grpChg chg="mod">
          <ac:chgData name="Phillip Kaufman" userId="c001b2a046940d7c" providerId="LiveId" clId="{5CB25B10-5B1C-4017-B167-ED3104435743}" dt="2024-05-20T00:24:20.038" v="3405" actId="165"/>
          <ac:grpSpMkLst>
            <pc:docMk/>
            <pc:sldMk cId="3065619269" sldId="974"/>
            <ac:grpSpMk id="94" creationId="{D462D4DE-A928-99EE-333B-C7DFA474B3B4}"/>
          </ac:grpSpMkLst>
        </pc:grpChg>
        <pc:grpChg chg="add mod">
          <ac:chgData name="Phillip Kaufman" userId="c001b2a046940d7c" providerId="LiveId" clId="{5CB25B10-5B1C-4017-B167-ED3104435743}" dt="2024-05-20T00:24:36.222" v="3413" actId="1076"/>
          <ac:grpSpMkLst>
            <pc:docMk/>
            <pc:sldMk cId="3065619269" sldId="974"/>
            <ac:grpSpMk id="97" creationId="{BCEFD88A-9E2E-2783-763B-FE1EEAB922E5}"/>
          </ac:grpSpMkLst>
        </pc:grpChg>
        <pc:grpChg chg="mod">
          <ac:chgData name="Phillip Kaufman" userId="c001b2a046940d7c" providerId="LiveId" clId="{5CB25B10-5B1C-4017-B167-ED3104435743}" dt="2024-05-20T00:24:00.491" v="3398"/>
          <ac:grpSpMkLst>
            <pc:docMk/>
            <pc:sldMk cId="3065619269" sldId="974"/>
            <ac:grpSpMk id="98" creationId="{6AE8F96F-7605-5361-78AF-39ECBE452B9E}"/>
          </ac:grpSpMkLst>
        </pc:grpChg>
        <pc:grpChg chg="add mod">
          <ac:chgData name="Phillip Kaufman" userId="c001b2a046940d7c" providerId="LiveId" clId="{5CB25B10-5B1C-4017-B167-ED3104435743}" dt="2024-05-20T00:25:12.682" v="3419" actId="1076"/>
          <ac:grpSpMkLst>
            <pc:docMk/>
            <pc:sldMk cId="3065619269" sldId="974"/>
            <ac:grpSpMk id="106" creationId="{CF69219E-8DBA-D0C4-61B4-57C4668DD8F5}"/>
          </ac:grpSpMkLst>
        </pc:grpChg>
        <pc:grpChg chg="mod">
          <ac:chgData name="Phillip Kaufman" userId="c001b2a046940d7c" providerId="LiveId" clId="{5CB25B10-5B1C-4017-B167-ED3104435743}" dt="2024-05-20T00:25:09.944" v="3418"/>
          <ac:grpSpMkLst>
            <pc:docMk/>
            <pc:sldMk cId="3065619269" sldId="974"/>
            <ac:grpSpMk id="107" creationId="{902773E4-C440-4615-6EDF-49FA3DFAC953}"/>
          </ac:grpSpMkLst>
        </pc:grpChg>
        <pc:grpChg chg="add mod">
          <ac:chgData name="Phillip Kaufman" userId="c001b2a046940d7c" providerId="LiveId" clId="{5CB25B10-5B1C-4017-B167-ED3104435743}" dt="2024-05-20T00:34:28.022" v="3514" actId="1076"/>
          <ac:grpSpMkLst>
            <pc:docMk/>
            <pc:sldMk cId="3065619269" sldId="974"/>
            <ac:grpSpMk id="118" creationId="{E274B816-36B2-1999-9072-36952CD3FDB2}"/>
          </ac:grpSpMkLst>
        </pc:grpChg>
        <pc:grpChg chg="mod">
          <ac:chgData name="Phillip Kaufman" userId="c001b2a046940d7c" providerId="LiveId" clId="{5CB25B10-5B1C-4017-B167-ED3104435743}" dt="2024-05-20T00:29:47.878" v="3463"/>
          <ac:grpSpMkLst>
            <pc:docMk/>
            <pc:sldMk cId="3065619269" sldId="974"/>
            <ac:grpSpMk id="119" creationId="{485379E5-1509-3E1F-D60A-4BAADE3B912D}"/>
          </ac:grpSpMkLst>
        </pc:grpChg>
        <pc:grpChg chg="add del mod">
          <ac:chgData name="Phillip Kaufman" userId="c001b2a046940d7c" providerId="LiveId" clId="{5CB25B10-5B1C-4017-B167-ED3104435743}" dt="2024-05-19T23:23:55.849" v="2905" actId="478"/>
          <ac:grpSpMkLst>
            <pc:docMk/>
            <pc:sldMk cId="3065619269" sldId="974"/>
            <ac:grpSpMk id="192" creationId="{6D53B0DE-1CEA-20BC-07F5-35229E2F7B1A}"/>
          </ac:grpSpMkLst>
        </pc:grpChg>
        <pc:grpChg chg="mod">
          <ac:chgData name="Phillip Kaufman" userId="c001b2a046940d7c" providerId="LiveId" clId="{5CB25B10-5B1C-4017-B167-ED3104435743}" dt="2024-05-19T23:23:17.486" v="2889"/>
          <ac:grpSpMkLst>
            <pc:docMk/>
            <pc:sldMk cId="3065619269" sldId="974"/>
            <ac:grpSpMk id="193" creationId="{3F3FEA85-ED3E-A61E-33BA-55A748166B76}"/>
          </ac:grpSpMkLst>
        </pc:grpChg>
        <pc:grpChg chg="mod">
          <ac:chgData name="Phillip Kaufman" userId="c001b2a046940d7c" providerId="LiveId" clId="{5CB25B10-5B1C-4017-B167-ED3104435743}" dt="2024-05-19T23:23:17.486" v="2889"/>
          <ac:grpSpMkLst>
            <pc:docMk/>
            <pc:sldMk cId="3065619269" sldId="974"/>
            <ac:grpSpMk id="194" creationId="{6ADB6F52-4B19-98BA-539B-C40D184283CB}"/>
          </ac:grpSpMkLst>
        </pc:grpChg>
        <pc:grpChg chg="mod">
          <ac:chgData name="Phillip Kaufman" userId="c001b2a046940d7c" providerId="LiveId" clId="{5CB25B10-5B1C-4017-B167-ED3104435743}" dt="2024-05-19T23:23:17.486" v="2889"/>
          <ac:grpSpMkLst>
            <pc:docMk/>
            <pc:sldMk cId="3065619269" sldId="974"/>
            <ac:grpSpMk id="195" creationId="{F487DE4B-245D-3F01-3150-F63DE40D50E1}"/>
          </ac:grpSpMkLst>
        </pc:grpChg>
        <pc:grpChg chg="mod">
          <ac:chgData name="Phillip Kaufman" userId="c001b2a046940d7c" providerId="LiveId" clId="{5CB25B10-5B1C-4017-B167-ED3104435743}" dt="2024-05-20T00:25:00.842" v="3414" actId="165"/>
          <ac:grpSpMkLst>
            <pc:docMk/>
            <pc:sldMk cId="3065619269" sldId="974"/>
            <ac:grpSpMk id="200" creationId="{E33182C6-5271-10F5-F438-7BE6688D9DDA}"/>
          </ac:grpSpMkLst>
        </pc:grpChg>
        <pc:grpChg chg="mod">
          <ac:chgData name="Phillip Kaufman" userId="c001b2a046940d7c" providerId="LiveId" clId="{5CB25B10-5B1C-4017-B167-ED3104435743}" dt="2024-05-20T00:25:00.842" v="3414" actId="165"/>
          <ac:grpSpMkLst>
            <pc:docMk/>
            <pc:sldMk cId="3065619269" sldId="974"/>
            <ac:grpSpMk id="202" creationId="{35E342EF-C3FC-61AC-7D69-BB1D80848532}"/>
          </ac:grpSpMkLst>
        </pc:grpChg>
        <pc:grpChg chg="mod">
          <ac:chgData name="Phillip Kaufman" userId="c001b2a046940d7c" providerId="LiveId" clId="{5CB25B10-5B1C-4017-B167-ED3104435743}" dt="2024-05-20T00:25:00.842" v="3414" actId="165"/>
          <ac:grpSpMkLst>
            <pc:docMk/>
            <pc:sldMk cId="3065619269" sldId="974"/>
            <ac:grpSpMk id="203" creationId="{4E261B54-A3D6-192E-D0C4-6AAC98FE005E}"/>
          </ac:grpSpMkLst>
        </pc:grpChg>
        <pc:grpChg chg="mod">
          <ac:chgData name="Phillip Kaufman" userId="c001b2a046940d7c" providerId="LiveId" clId="{5CB25B10-5B1C-4017-B167-ED3104435743}" dt="2024-05-20T00:25:00.842" v="3414" actId="165"/>
          <ac:grpSpMkLst>
            <pc:docMk/>
            <pc:sldMk cId="3065619269" sldId="974"/>
            <ac:grpSpMk id="238" creationId="{E6D6AE60-D537-0336-C778-014FC3A46690}"/>
          </ac:grpSpMkLst>
        </pc:grpChg>
        <pc:grpChg chg="mod topLvl">
          <ac:chgData name="Phillip Kaufman" userId="c001b2a046940d7c" providerId="LiveId" clId="{5CB25B10-5B1C-4017-B167-ED3104435743}" dt="2024-05-20T00:25:37.685" v="3425" actId="1076"/>
          <ac:grpSpMkLst>
            <pc:docMk/>
            <pc:sldMk cId="3065619269" sldId="974"/>
            <ac:grpSpMk id="241" creationId="{A453716A-5EFE-6256-1B97-A30DA37ECAB6}"/>
          </ac:grpSpMkLst>
        </pc:grpChg>
        <pc:grpChg chg="mod">
          <ac:chgData name="Phillip Kaufman" userId="c001b2a046940d7c" providerId="LiveId" clId="{5CB25B10-5B1C-4017-B167-ED3104435743}" dt="2024-05-20T00:25:00.842" v="3414" actId="165"/>
          <ac:grpSpMkLst>
            <pc:docMk/>
            <pc:sldMk cId="3065619269" sldId="974"/>
            <ac:grpSpMk id="242" creationId="{D58E98E3-A3F6-826E-47A2-3B12A4C117E1}"/>
          </ac:grpSpMkLst>
        </pc:grpChg>
        <pc:grpChg chg="del mod">
          <ac:chgData name="Phillip Kaufman" userId="c001b2a046940d7c" providerId="LiveId" clId="{5CB25B10-5B1C-4017-B167-ED3104435743}" dt="2024-05-19T23:27:48.851" v="3043" actId="165"/>
          <ac:grpSpMkLst>
            <pc:docMk/>
            <pc:sldMk cId="3065619269" sldId="974"/>
            <ac:grpSpMk id="250" creationId="{DA839AAB-8467-4E4E-403E-6AC2A3EACEFF}"/>
          </ac:grpSpMkLst>
        </pc:grpChg>
        <pc:grpChg chg="mod topLvl">
          <ac:chgData name="Phillip Kaufman" userId="c001b2a046940d7c" providerId="LiveId" clId="{5CB25B10-5B1C-4017-B167-ED3104435743}" dt="2024-05-20T00:25:00.842" v="3414" actId="165"/>
          <ac:grpSpMkLst>
            <pc:docMk/>
            <pc:sldMk cId="3065619269" sldId="974"/>
            <ac:grpSpMk id="251" creationId="{902773E4-C440-4615-6EDF-49FA3DFAC953}"/>
          </ac:grpSpMkLst>
        </pc:grpChg>
        <pc:grpChg chg="mod">
          <ac:chgData name="Phillip Kaufman" userId="c001b2a046940d7c" providerId="LiveId" clId="{5CB25B10-5B1C-4017-B167-ED3104435743}" dt="2024-05-19T23:23:17.486" v="2889"/>
          <ac:grpSpMkLst>
            <pc:docMk/>
            <pc:sldMk cId="3065619269" sldId="974"/>
            <ac:grpSpMk id="261" creationId="{386E4726-A770-1AB3-584E-84DB192472E6}"/>
          </ac:grpSpMkLst>
        </pc:grpChg>
        <pc:grpChg chg="mod">
          <ac:chgData name="Phillip Kaufman" userId="c001b2a046940d7c" providerId="LiveId" clId="{5CB25B10-5B1C-4017-B167-ED3104435743}" dt="2024-05-19T23:23:17.486" v="2889"/>
          <ac:grpSpMkLst>
            <pc:docMk/>
            <pc:sldMk cId="3065619269" sldId="974"/>
            <ac:grpSpMk id="262" creationId="{95FAB7EC-DC5B-E26A-773D-E9E5FCA405F7}"/>
          </ac:grpSpMkLst>
        </pc:grpChg>
        <pc:grpChg chg="mod">
          <ac:chgData name="Phillip Kaufman" userId="c001b2a046940d7c" providerId="LiveId" clId="{5CB25B10-5B1C-4017-B167-ED3104435743}" dt="2024-05-19T23:23:17.486" v="2889"/>
          <ac:grpSpMkLst>
            <pc:docMk/>
            <pc:sldMk cId="3065619269" sldId="974"/>
            <ac:grpSpMk id="263" creationId="{4E203138-4B31-5295-D3CE-69EC3B8B9AD1}"/>
          </ac:grpSpMkLst>
        </pc:grpChg>
        <pc:grpChg chg="mod">
          <ac:chgData name="Phillip Kaufman" userId="c001b2a046940d7c" providerId="LiveId" clId="{5CB25B10-5B1C-4017-B167-ED3104435743}" dt="2024-05-19T23:23:17.486" v="2889"/>
          <ac:grpSpMkLst>
            <pc:docMk/>
            <pc:sldMk cId="3065619269" sldId="974"/>
            <ac:grpSpMk id="298" creationId="{ECC02224-3000-3AA1-18B3-C5BC8A690177}"/>
          </ac:grpSpMkLst>
        </pc:grpChg>
        <pc:grpChg chg="add mod topLvl">
          <ac:chgData name="Phillip Kaufman" userId="c001b2a046940d7c" providerId="LiveId" clId="{5CB25B10-5B1C-4017-B167-ED3104435743}" dt="2024-05-20T00:25:00.842" v="3414" actId="165"/>
          <ac:grpSpMkLst>
            <pc:docMk/>
            <pc:sldMk cId="3065619269" sldId="974"/>
            <ac:grpSpMk id="301" creationId="{BEFB13B9-4F03-E62A-5596-A79E1FCB02E6}"/>
          </ac:grpSpMkLst>
        </pc:grpChg>
        <pc:grpChg chg="add del mod">
          <ac:chgData name="Phillip Kaufman" userId="c001b2a046940d7c" providerId="LiveId" clId="{5CB25B10-5B1C-4017-B167-ED3104435743}" dt="2024-05-20T00:17:10.027" v="3305" actId="165"/>
          <ac:grpSpMkLst>
            <pc:docMk/>
            <pc:sldMk cId="3065619269" sldId="974"/>
            <ac:grpSpMk id="302" creationId="{0CC063C9-08A1-7B65-D0A3-4AB0E4401C30}"/>
          </ac:grpSpMkLst>
        </pc:grpChg>
        <pc:grpChg chg="del mod topLvl">
          <ac:chgData name="Phillip Kaufman" userId="c001b2a046940d7c" providerId="LiveId" clId="{5CB25B10-5B1C-4017-B167-ED3104435743}" dt="2024-05-20T00:17:15.369" v="3306" actId="165"/>
          <ac:grpSpMkLst>
            <pc:docMk/>
            <pc:sldMk cId="3065619269" sldId="974"/>
            <ac:grpSpMk id="303" creationId="{A0B071E3-92B6-A65F-C43C-73FFEDB5266A}"/>
          </ac:grpSpMkLst>
        </pc:grpChg>
        <pc:grpChg chg="del mod topLvl">
          <ac:chgData name="Phillip Kaufman" userId="c001b2a046940d7c" providerId="LiveId" clId="{5CB25B10-5B1C-4017-B167-ED3104435743}" dt="2024-05-20T00:17:49.250" v="3310" actId="478"/>
          <ac:grpSpMkLst>
            <pc:docMk/>
            <pc:sldMk cId="3065619269" sldId="974"/>
            <ac:grpSpMk id="304" creationId="{422C423F-85F6-0986-D96D-839AE4482776}"/>
          </ac:grpSpMkLst>
        </pc:grpChg>
        <pc:grpChg chg="mod">
          <ac:chgData name="Phillip Kaufman" userId="c001b2a046940d7c" providerId="LiveId" clId="{5CB25B10-5B1C-4017-B167-ED3104435743}" dt="2024-05-20T00:17:10.027" v="3305" actId="165"/>
          <ac:grpSpMkLst>
            <pc:docMk/>
            <pc:sldMk cId="3065619269" sldId="974"/>
            <ac:grpSpMk id="305" creationId="{F973FA68-EBC5-2BED-1F44-F08AFD3CD531}"/>
          </ac:grpSpMkLst>
        </pc:grpChg>
        <pc:grpChg chg="mod topLvl">
          <ac:chgData name="Phillip Kaufman" userId="c001b2a046940d7c" providerId="LiveId" clId="{5CB25B10-5B1C-4017-B167-ED3104435743}" dt="2024-05-20T00:21:02.586" v="3353" actId="164"/>
          <ac:grpSpMkLst>
            <pc:docMk/>
            <pc:sldMk cId="3065619269" sldId="974"/>
            <ac:grpSpMk id="313" creationId="{A86430E6-7272-8941-AE35-F55968A5F140}"/>
          </ac:grpSpMkLst>
        </pc:grpChg>
        <pc:grpChg chg="del mod topLvl">
          <ac:chgData name="Phillip Kaufman" userId="c001b2a046940d7c" providerId="LiveId" clId="{5CB25B10-5B1C-4017-B167-ED3104435743}" dt="2024-05-20T00:17:17.658" v="3307" actId="478"/>
          <ac:grpSpMkLst>
            <pc:docMk/>
            <pc:sldMk cId="3065619269" sldId="974"/>
            <ac:grpSpMk id="314" creationId="{8E390EFF-373D-F02D-6FEB-D3A7AFC34F79}"/>
          </ac:grpSpMkLst>
        </pc:grpChg>
        <pc:grpChg chg="mod">
          <ac:chgData name="Phillip Kaufman" userId="c001b2a046940d7c" providerId="LiveId" clId="{5CB25B10-5B1C-4017-B167-ED3104435743}" dt="2024-05-20T00:17:15.369" v="3306" actId="165"/>
          <ac:grpSpMkLst>
            <pc:docMk/>
            <pc:sldMk cId="3065619269" sldId="974"/>
            <ac:grpSpMk id="315" creationId="{34A67449-8DD2-47A8-A042-0BB0AE9C80AD}"/>
          </ac:grpSpMkLst>
        </pc:grpChg>
        <pc:grpChg chg="mod">
          <ac:chgData name="Phillip Kaufman" userId="c001b2a046940d7c" providerId="LiveId" clId="{5CB25B10-5B1C-4017-B167-ED3104435743}" dt="2024-05-20T00:17:15.369" v="3306" actId="165"/>
          <ac:grpSpMkLst>
            <pc:docMk/>
            <pc:sldMk cId="3065619269" sldId="974"/>
            <ac:grpSpMk id="323" creationId="{252B2DEA-451F-8847-4DE1-E5BDD716DB8F}"/>
          </ac:grpSpMkLst>
        </pc:grpChg>
        <pc:grpChg chg="mod">
          <ac:chgData name="Phillip Kaufman" userId="c001b2a046940d7c" providerId="LiveId" clId="{5CB25B10-5B1C-4017-B167-ED3104435743}" dt="2024-05-20T00:17:15.369" v="3306" actId="165"/>
          <ac:grpSpMkLst>
            <pc:docMk/>
            <pc:sldMk cId="3065619269" sldId="974"/>
            <ac:grpSpMk id="324" creationId="{379C8ECA-0D5C-9472-60F1-74BA07D6A38C}"/>
          </ac:grpSpMkLst>
        </pc:grpChg>
        <pc:grpChg chg="mod">
          <ac:chgData name="Phillip Kaufman" userId="c001b2a046940d7c" providerId="LiveId" clId="{5CB25B10-5B1C-4017-B167-ED3104435743}" dt="2024-05-20T00:17:15.369" v="3306" actId="165"/>
          <ac:grpSpMkLst>
            <pc:docMk/>
            <pc:sldMk cId="3065619269" sldId="974"/>
            <ac:grpSpMk id="325" creationId="{5E362D29-CCBB-E4C6-8DEA-8D56DD6A56E4}"/>
          </ac:grpSpMkLst>
        </pc:grpChg>
        <pc:grpChg chg="mod">
          <ac:chgData name="Phillip Kaufman" userId="c001b2a046940d7c" providerId="LiveId" clId="{5CB25B10-5B1C-4017-B167-ED3104435743}" dt="2024-05-20T00:17:15.369" v="3306" actId="165"/>
          <ac:grpSpMkLst>
            <pc:docMk/>
            <pc:sldMk cId="3065619269" sldId="974"/>
            <ac:grpSpMk id="360" creationId="{0519A962-2CB5-55C4-977C-DE6C9D422D77}"/>
          </ac:grpSpMkLst>
        </pc:grpChg>
        <pc:grpChg chg="add del mod">
          <ac:chgData name="Phillip Kaufman" userId="c001b2a046940d7c" providerId="LiveId" clId="{5CB25B10-5B1C-4017-B167-ED3104435743}" dt="2024-05-19T23:28:03.687" v="3047" actId="165"/>
          <ac:grpSpMkLst>
            <pc:docMk/>
            <pc:sldMk cId="3065619269" sldId="974"/>
            <ac:grpSpMk id="369" creationId="{B386E64F-66C3-B826-4CCF-DAF132427FFB}"/>
          </ac:grpSpMkLst>
        </pc:grpChg>
        <pc:grpChg chg="add del mod topLvl">
          <ac:chgData name="Phillip Kaufman" userId="c001b2a046940d7c" providerId="LiveId" clId="{5CB25B10-5B1C-4017-B167-ED3104435743}" dt="2024-05-20T00:25:08.759" v="3417" actId="21"/>
          <ac:grpSpMkLst>
            <pc:docMk/>
            <pc:sldMk cId="3065619269" sldId="974"/>
            <ac:grpSpMk id="370" creationId="{CF69219E-8DBA-D0C4-61B4-57C4668DD8F5}"/>
          </ac:grpSpMkLst>
        </pc:grpChg>
        <pc:grpChg chg="add del mod">
          <ac:chgData name="Phillip Kaufman" userId="c001b2a046940d7c" providerId="LiveId" clId="{5CB25B10-5B1C-4017-B167-ED3104435743}" dt="2024-05-19T23:56:44.689" v="3098" actId="1076"/>
          <ac:grpSpMkLst>
            <pc:docMk/>
            <pc:sldMk cId="3065619269" sldId="974"/>
            <ac:grpSpMk id="372" creationId="{0305C6DA-D587-5059-55A3-F2FC0B711BD8}"/>
          </ac:grpSpMkLst>
        </pc:grpChg>
        <pc:grpChg chg="mod topLvl">
          <ac:chgData name="Phillip Kaufman" userId="c001b2a046940d7c" providerId="LiveId" clId="{5CB25B10-5B1C-4017-B167-ED3104435743}" dt="2024-05-19T23:56:43.486" v="3095" actId="165"/>
          <ac:grpSpMkLst>
            <pc:docMk/>
            <pc:sldMk cId="3065619269" sldId="974"/>
            <ac:grpSpMk id="373" creationId="{EB5D33D4-C403-0C34-3676-4F05ED456BDB}"/>
          </ac:grpSpMkLst>
        </pc:grpChg>
        <pc:grpChg chg="add mod">
          <ac:chgData name="Phillip Kaufman" userId="c001b2a046940d7c" providerId="LiveId" clId="{5CB25B10-5B1C-4017-B167-ED3104435743}" dt="2024-05-20T00:06:47.263" v="3288"/>
          <ac:grpSpMkLst>
            <pc:docMk/>
            <pc:sldMk cId="3065619269" sldId="974"/>
            <ac:grpSpMk id="381" creationId="{AE8DE9AB-FB56-DE44-CD57-A9F8820C2877}"/>
          </ac:grpSpMkLst>
        </pc:grpChg>
        <pc:grpChg chg="mod">
          <ac:chgData name="Phillip Kaufman" userId="c001b2a046940d7c" providerId="LiveId" clId="{5CB25B10-5B1C-4017-B167-ED3104435743}" dt="2024-05-20T00:06:47.263" v="3288"/>
          <ac:grpSpMkLst>
            <pc:docMk/>
            <pc:sldMk cId="3065619269" sldId="974"/>
            <ac:grpSpMk id="384" creationId="{8D7C1258-39A8-E521-A7DA-5142828FA78C}"/>
          </ac:grpSpMkLst>
        </pc:grpChg>
        <pc:grpChg chg="add mod">
          <ac:chgData name="Phillip Kaufman" userId="c001b2a046940d7c" providerId="LiveId" clId="{5CB25B10-5B1C-4017-B167-ED3104435743}" dt="2024-05-20T00:06:47.263" v="3288"/>
          <ac:grpSpMkLst>
            <pc:docMk/>
            <pc:sldMk cId="3065619269" sldId="974"/>
            <ac:grpSpMk id="387" creationId="{7802F21A-2FA7-1E77-C43B-A6FC5A6DF194}"/>
          </ac:grpSpMkLst>
        </pc:grpChg>
        <pc:grpChg chg="mod">
          <ac:chgData name="Phillip Kaufman" userId="c001b2a046940d7c" providerId="LiveId" clId="{5CB25B10-5B1C-4017-B167-ED3104435743}" dt="2024-05-20T00:06:47.263" v="3288"/>
          <ac:grpSpMkLst>
            <pc:docMk/>
            <pc:sldMk cId="3065619269" sldId="974"/>
            <ac:grpSpMk id="388" creationId="{53773340-8B7F-EF08-6E5E-4A444396B1C8}"/>
          </ac:grpSpMkLst>
        </pc:grpChg>
        <pc:grpChg chg="add mod">
          <ac:chgData name="Phillip Kaufman" userId="c001b2a046940d7c" providerId="LiveId" clId="{5CB25B10-5B1C-4017-B167-ED3104435743}" dt="2024-05-20T00:06:47.263" v="3288"/>
          <ac:grpSpMkLst>
            <pc:docMk/>
            <pc:sldMk cId="3065619269" sldId="974"/>
            <ac:grpSpMk id="396" creationId="{DEF3F883-CCDD-584E-A082-468EAF2D6422}"/>
          </ac:grpSpMkLst>
        </pc:grpChg>
        <pc:grpChg chg="mod">
          <ac:chgData name="Phillip Kaufman" userId="c001b2a046940d7c" providerId="LiveId" clId="{5CB25B10-5B1C-4017-B167-ED3104435743}" dt="2024-05-20T00:06:47.263" v="3288"/>
          <ac:grpSpMkLst>
            <pc:docMk/>
            <pc:sldMk cId="3065619269" sldId="974"/>
            <ac:grpSpMk id="399" creationId="{195E5EE6-23B0-E51D-AA01-15C33E2D4474}"/>
          </ac:grpSpMkLst>
        </pc:grpChg>
        <pc:grpChg chg="add mod">
          <ac:chgData name="Phillip Kaufman" userId="c001b2a046940d7c" providerId="LiveId" clId="{5CB25B10-5B1C-4017-B167-ED3104435743}" dt="2024-05-20T00:22:40.489" v="3387" actId="1076"/>
          <ac:grpSpMkLst>
            <pc:docMk/>
            <pc:sldMk cId="3065619269" sldId="974"/>
            <ac:grpSpMk id="405" creationId="{FC829335-BEBE-357D-FA78-494187425137}"/>
          </ac:grpSpMkLst>
        </pc:grpChg>
        <pc:grpChg chg="mod">
          <ac:chgData name="Phillip Kaufman" userId="c001b2a046940d7c" providerId="LiveId" clId="{5CB25B10-5B1C-4017-B167-ED3104435743}" dt="2024-05-20T00:06:57.066" v="3292"/>
          <ac:grpSpMkLst>
            <pc:docMk/>
            <pc:sldMk cId="3065619269" sldId="974"/>
            <ac:grpSpMk id="406" creationId="{3F5367A9-FC78-9F7B-124F-C00A9A71C227}"/>
          </ac:grpSpMkLst>
        </pc:grpChg>
        <pc:grpChg chg="mod">
          <ac:chgData name="Phillip Kaufman" userId="c001b2a046940d7c" providerId="LiveId" clId="{5CB25B10-5B1C-4017-B167-ED3104435743}" dt="2024-05-20T00:06:57.066" v="3292"/>
          <ac:grpSpMkLst>
            <pc:docMk/>
            <pc:sldMk cId="3065619269" sldId="974"/>
            <ac:grpSpMk id="407" creationId="{E32D6B5C-F8FC-DDD6-5E15-B2B7AD3E9D45}"/>
          </ac:grpSpMkLst>
        </pc:grpChg>
        <pc:grpChg chg="mod">
          <ac:chgData name="Phillip Kaufman" userId="c001b2a046940d7c" providerId="LiveId" clId="{5CB25B10-5B1C-4017-B167-ED3104435743}" dt="2024-05-20T00:06:57.066" v="3292"/>
          <ac:grpSpMkLst>
            <pc:docMk/>
            <pc:sldMk cId="3065619269" sldId="974"/>
            <ac:grpSpMk id="408" creationId="{822AE961-57E5-1578-3547-55FB13FCBB3F}"/>
          </ac:grpSpMkLst>
        </pc:grpChg>
        <pc:grpChg chg="mod">
          <ac:chgData name="Phillip Kaufman" userId="c001b2a046940d7c" providerId="LiveId" clId="{5CB25B10-5B1C-4017-B167-ED3104435743}" dt="2024-05-20T00:06:57.066" v="3292"/>
          <ac:grpSpMkLst>
            <pc:docMk/>
            <pc:sldMk cId="3065619269" sldId="974"/>
            <ac:grpSpMk id="443" creationId="{244A230E-AF18-F8E7-4011-569329D82773}"/>
          </ac:grpSpMkLst>
        </pc:grpChg>
        <pc:grpChg chg="add mod">
          <ac:chgData name="Phillip Kaufman" userId="c001b2a046940d7c" providerId="LiveId" clId="{5CB25B10-5B1C-4017-B167-ED3104435743}" dt="2024-05-20T00:22:40.489" v="3387" actId="1076"/>
          <ac:grpSpMkLst>
            <pc:docMk/>
            <pc:sldMk cId="3065619269" sldId="974"/>
            <ac:grpSpMk id="446" creationId="{405F66CA-7D0D-F3C3-7D04-9228B6B589F7}"/>
          </ac:grpSpMkLst>
        </pc:grpChg>
        <pc:grpChg chg="mod">
          <ac:chgData name="Phillip Kaufman" userId="c001b2a046940d7c" providerId="LiveId" clId="{5CB25B10-5B1C-4017-B167-ED3104435743}" dt="2024-05-20T00:06:57.066" v="3292"/>
          <ac:grpSpMkLst>
            <pc:docMk/>
            <pc:sldMk cId="3065619269" sldId="974"/>
            <ac:grpSpMk id="447" creationId="{6AD084B3-C563-819C-505B-3485CD890231}"/>
          </ac:grpSpMkLst>
        </pc:grpChg>
        <pc:grpChg chg="add mod">
          <ac:chgData name="Phillip Kaufman" userId="c001b2a046940d7c" providerId="LiveId" clId="{5CB25B10-5B1C-4017-B167-ED3104435743}" dt="2024-05-20T00:22:40.489" v="3387" actId="1076"/>
          <ac:grpSpMkLst>
            <pc:docMk/>
            <pc:sldMk cId="3065619269" sldId="974"/>
            <ac:grpSpMk id="455" creationId="{E1F89420-4F9F-69BF-9701-C0A4629F78FF}"/>
          </ac:grpSpMkLst>
        </pc:grpChg>
        <pc:grpChg chg="mod">
          <ac:chgData name="Phillip Kaufman" userId="c001b2a046940d7c" providerId="LiveId" clId="{5CB25B10-5B1C-4017-B167-ED3104435743}" dt="2024-05-20T00:06:57.066" v="3292"/>
          <ac:grpSpMkLst>
            <pc:docMk/>
            <pc:sldMk cId="3065619269" sldId="974"/>
            <ac:grpSpMk id="458" creationId="{9D30801D-35D4-DCEA-9725-B2C456B222AA}"/>
          </ac:grpSpMkLst>
        </pc:grpChg>
        <pc:grpChg chg="add mod">
          <ac:chgData name="Phillip Kaufman" userId="c001b2a046940d7c" providerId="LiveId" clId="{5CB25B10-5B1C-4017-B167-ED3104435743}" dt="2024-05-20T00:16:49.503" v="3302"/>
          <ac:grpSpMkLst>
            <pc:docMk/>
            <pc:sldMk cId="3065619269" sldId="974"/>
            <ac:grpSpMk id="464" creationId="{0A36B15B-FC75-DB0C-2BDE-3B1DF27F6DE4}"/>
          </ac:grpSpMkLst>
        </pc:grpChg>
        <pc:grpChg chg="mod">
          <ac:chgData name="Phillip Kaufman" userId="c001b2a046940d7c" providerId="LiveId" clId="{5CB25B10-5B1C-4017-B167-ED3104435743}" dt="2024-05-20T00:16:49.503" v="3302"/>
          <ac:grpSpMkLst>
            <pc:docMk/>
            <pc:sldMk cId="3065619269" sldId="974"/>
            <ac:grpSpMk id="465" creationId="{27D78081-4E16-4CA5-F1DA-3E5326CFD31A}"/>
          </ac:grpSpMkLst>
        </pc:grpChg>
        <pc:grpChg chg="mod">
          <ac:chgData name="Phillip Kaufman" userId="c001b2a046940d7c" providerId="LiveId" clId="{5CB25B10-5B1C-4017-B167-ED3104435743}" dt="2024-05-20T00:16:49.503" v="3302"/>
          <ac:grpSpMkLst>
            <pc:docMk/>
            <pc:sldMk cId="3065619269" sldId="974"/>
            <ac:grpSpMk id="466" creationId="{2AF908E6-840F-6124-CBD9-A9E61FF85503}"/>
          </ac:grpSpMkLst>
        </pc:grpChg>
        <pc:grpChg chg="mod">
          <ac:chgData name="Phillip Kaufman" userId="c001b2a046940d7c" providerId="LiveId" clId="{5CB25B10-5B1C-4017-B167-ED3104435743}" dt="2024-05-20T00:16:49.503" v="3302"/>
          <ac:grpSpMkLst>
            <pc:docMk/>
            <pc:sldMk cId="3065619269" sldId="974"/>
            <ac:grpSpMk id="467" creationId="{D7249DAD-471A-058B-D8A9-F174E876DFC1}"/>
          </ac:grpSpMkLst>
        </pc:grpChg>
        <pc:grpChg chg="mod">
          <ac:chgData name="Phillip Kaufman" userId="c001b2a046940d7c" providerId="LiveId" clId="{5CB25B10-5B1C-4017-B167-ED3104435743}" dt="2024-05-20T00:16:49.503" v="3302"/>
          <ac:grpSpMkLst>
            <pc:docMk/>
            <pc:sldMk cId="3065619269" sldId="974"/>
            <ac:grpSpMk id="502" creationId="{896ADD91-5B04-9B6A-B9AB-829ECD7F002B}"/>
          </ac:grpSpMkLst>
        </pc:grpChg>
        <pc:grpChg chg="add mod">
          <ac:chgData name="Phillip Kaufman" userId="c001b2a046940d7c" providerId="LiveId" clId="{5CB25B10-5B1C-4017-B167-ED3104435743}" dt="2024-05-20T00:16:48.451" v="3301" actId="571"/>
          <ac:grpSpMkLst>
            <pc:docMk/>
            <pc:sldMk cId="3065619269" sldId="974"/>
            <ac:grpSpMk id="505" creationId="{9D20DEC7-F48A-E569-7DC4-DD3F898B3E30}"/>
          </ac:grpSpMkLst>
        </pc:grpChg>
        <pc:grpChg chg="mod">
          <ac:chgData name="Phillip Kaufman" userId="c001b2a046940d7c" providerId="LiveId" clId="{5CB25B10-5B1C-4017-B167-ED3104435743}" dt="2024-05-20T00:16:48.451" v="3301" actId="571"/>
          <ac:grpSpMkLst>
            <pc:docMk/>
            <pc:sldMk cId="3065619269" sldId="974"/>
            <ac:grpSpMk id="506" creationId="{A5298BD7-5230-AB04-794E-2B61E01639A4}"/>
          </ac:grpSpMkLst>
        </pc:grpChg>
        <pc:grpChg chg="mod">
          <ac:chgData name="Phillip Kaufman" userId="c001b2a046940d7c" providerId="LiveId" clId="{5CB25B10-5B1C-4017-B167-ED3104435743}" dt="2024-05-20T00:16:48.451" v="3301" actId="571"/>
          <ac:grpSpMkLst>
            <pc:docMk/>
            <pc:sldMk cId="3065619269" sldId="974"/>
            <ac:grpSpMk id="507" creationId="{31F3E7EA-05A7-0C4F-0D2D-02205C92EFA1}"/>
          </ac:grpSpMkLst>
        </pc:grpChg>
        <pc:grpChg chg="mod">
          <ac:chgData name="Phillip Kaufman" userId="c001b2a046940d7c" providerId="LiveId" clId="{5CB25B10-5B1C-4017-B167-ED3104435743}" dt="2024-05-20T00:16:48.451" v="3301" actId="571"/>
          <ac:grpSpMkLst>
            <pc:docMk/>
            <pc:sldMk cId="3065619269" sldId="974"/>
            <ac:grpSpMk id="508" creationId="{16CFCE8F-DCBA-ECB6-1FAB-3C4332EC3DE8}"/>
          </ac:grpSpMkLst>
        </pc:grpChg>
        <pc:grpChg chg="mod">
          <ac:chgData name="Phillip Kaufman" userId="c001b2a046940d7c" providerId="LiveId" clId="{5CB25B10-5B1C-4017-B167-ED3104435743}" dt="2024-05-20T00:16:48.451" v="3301" actId="571"/>
          <ac:grpSpMkLst>
            <pc:docMk/>
            <pc:sldMk cId="3065619269" sldId="974"/>
            <ac:grpSpMk id="543" creationId="{A1BA109E-DC70-CEB5-B0A8-437EFEE302D4}"/>
          </ac:grpSpMkLst>
        </pc:grpChg>
        <pc:grpChg chg="add mod">
          <ac:chgData name="Phillip Kaufman" userId="c001b2a046940d7c" providerId="LiveId" clId="{5CB25B10-5B1C-4017-B167-ED3104435743}" dt="2024-05-20T00:21:18.431" v="3358" actId="164"/>
          <ac:grpSpMkLst>
            <pc:docMk/>
            <pc:sldMk cId="3065619269" sldId="974"/>
            <ac:grpSpMk id="546" creationId="{56415B6D-CF28-BA2D-B1B1-A9B3B629DD07}"/>
          </ac:grpSpMkLst>
        </pc:grpChg>
        <pc:grpChg chg="mod">
          <ac:chgData name="Phillip Kaufman" userId="c001b2a046940d7c" providerId="LiveId" clId="{5CB25B10-5B1C-4017-B167-ED3104435743}" dt="2024-05-20T00:16:52.078" v="3303"/>
          <ac:grpSpMkLst>
            <pc:docMk/>
            <pc:sldMk cId="3065619269" sldId="974"/>
            <ac:grpSpMk id="547" creationId="{19B4ABDF-B4F8-4EEE-654D-053A281C8434}"/>
          </ac:grpSpMkLst>
        </pc:grpChg>
        <pc:grpChg chg="mod">
          <ac:chgData name="Phillip Kaufman" userId="c001b2a046940d7c" providerId="LiveId" clId="{5CB25B10-5B1C-4017-B167-ED3104435743}" dt="2024-05-20T00:16:52.078" v="3303"/>
          <ac:grpSpMkLst>
            <pc:docMk/>
            <pc:sldMk cId="3065619269" sldId="974"/>
            <ac:grpSpMk id="548" creationId="{E52EF21A-F4D7-A5B4-8501-B00C939B3399}"/>
          </ac:grpSpMkLst>
        </pc:grpChg>
        <pc:grpChg chg="mod">
          <ac:chgData name="Phillip Kaufman" userId="c001b2a046940d7c" providerId="LiveId" clId="{5CB25B10-5B1C-4017-B167-ED3104435743}" dt="2024-05-20T00:16:52.078" v="3303"/>
          <ac:grpSpMkLst>
            <pc:docMk/>
            <pc:sldMk cId="3065619269" sldId="974"/>
            <ac:grpSpMk id="549" creationId="{B25F13BD-E8EE-FB11-AE37-5438FDDCB1F3}"/>
          </ac:grpSpMkLst>
        </pc:grpChg>
        <pc:grpChg chg="mod">
          <ac:chgData name="Phillip Kaufman" userId="c001b2a046940d7c" providerId="LiveId" clId="{5CB25B10-5B1C-4017-B167-ED3104435743}" dt="2024-05-20T00:16:52.078" v="3303"/>
          <ac:grpSpMkLst>
            <pc:docMk/>
            <pc:sldMk cId="3065619269" sldId="974"/>
            <ac:grpSpMk id="584" creationId="{FA257817-0881-A353-80A9-F81F661E2687}"/>
          </ac:grpSpMkLst>
        </pc:grpChg>
        <pc:grpChg chg="add mod">
          <ac:chgData name="Phillip Kaufman" userId="c001b2a046940d7c" providerId="LiveId" clId="{5CB25B10-5B1C-4017-B167-ED3104435743}" dt="2024-05-20T00:21:18.431" v="3358" actId="164"/>
          <ac:grpSpMkLst>
            <pc:docMk/>
            <pc:sldMk cId="3065619269" sldId="974"/>
            <ac:grpSpMk id="587" creationId="{51CDC310-461A-7B6E-7B55-3743C96C9896}"/>
          </ac:grpSpMkLst>
        </pc:grpChg>
        <pc:grpChg chg="mod">
          <ac:chgData name="Phillip Kaufman" userId="c001b2a046940d7c" providerId="LiveId" clId="{5CB25B10-5B1C-4017-B167-ED3104435743}" dt="2024-05-20T00:16:52.078" v="3303"/>
          <ac:grpSpMkLst>
            <pc:docMk/>
            <pc:sldMk cId="3065619269" sldId="974"/>
            <ac:grpSpMk id="588" creationId="{2704B45B-717C-3C3C-F6CC-C45ACCCD53F3}"/>
          </ac:grpSpMkLst>
        </pc:grpChg>
        <pc:grpChg chg="add mod">
          <ac:chgData name="Phillip Kaufman" userId="c001b2a046940d7c" providerId="LiveId" clId="{5CB25B10-5B1C-4017-B167-ED3104435743}" dt="2024-05-20T00:21:18.431" v="3358" actId="164"/>
          <ac:grpSpMkLst>
            <pc:docMk/>
            <pc:sldMk cId="3065619269" sldId="974"/>
            <ac:grpSpMk id="596" creationId="{A082C0B4-C74A-9671-D6D9-F9D2FB2988DB}"/>
          </ac:grpSpMkLst>
        </pc:grpChg>
        <pc:grpChg chg="mod">
          <ac:chgData name="Phillip Kaufman" userId="c001b2a046940d7c" providerId="LiveId" clId="{5CB25B10-5B1C-4017-B167-ED3104435743}" dt="2024-05-20T00:16:52.078" v="3303"/>
          <ac:grpSpMkLst>
            <pc:docMk/>
            <pc:sldMk cId="3065619269" sldId="974"/>
            <ac:grpSpMk id="599" creationId="{A5708007-E3E4-43A3-614D-F60871DE356D}"/>
          </ac:grpSpMkLst>
        </pc:grpChg>
        <pc:grpChg chg="add mod">
          <ac:chgData name="Phillip Kaufman" userId="c001b2a046940d7c" providerId="LiveId" clId="{5CB25B10-5B1C-4017-B167-ED3104435743}" dt="2024-05-20T00:21:02.586" v="3353" actId="164"/>
          <ac:grpSpMkLst>
            <pc:docMk/>
            <pc:sldMk cId="3065619269" sldId="974"/>
            <ac:grpSpMk id="605" creationId="{BBC164EE-67EE-EB4D-EB38-AAA24C74603D}"/>
          </ac:grpSpMkLst>
        </pc:grpChg>
        <pc:grpChg chg="mod">
          <ac:chgData name="Phillip Kaufman" userId="c001b2a046940d7c" providerId="LiveId" clId="{5CB25B10-5B1C-4017-B167-ED3104435743}" dt="2024-05-20T00:17:27.585" v="3308"/>
          <ac:grpSpMkLst>
            <pc:docMk/>
            <pc:sldMk cId="3065619269" sldId="974"/>
            <ac:grpSpMk id="606" creationId="{4D051CFF-33A5-DAFE-963B-DB0169AADDCA}"/>
          </ac:grpSpMkLst>
        </pc:grpChg>
        <pc:grpChg chg="add mod">
          <ac:chgData name="Phillip Kaufman" userId="c001b2a046940d7c" providerId="LiveId" clId="{5CB25B10-5B1C-4017-B167-ED3104435743}" dt="2024-05-20T00:21:02.586" v="3353" actId="164"/>
          <ac:grpSpMkLst>
            <pc:docMk/>
            <pc:sldMk cId="3065619269" sldId="974"/>
            <ac:grpSpMk id="614" creationId="{0DF76247-1B90-26D5-D2AF-AD9EFD9F9C57}"/>
          </ac:grpSpMkLst>
        </pc:grpChg>
        <pc:grpChg chg="mod">
          <ac:chgData name="Phillip Kaufman" userId="c001b2a046940d7c" providerId="LiveId" clId="{5CB25B10-5B1C-4017-B167-ED3104435743}" dt="2024-05-20T00:20:19.101" v="3343" actId="403"/>
          <ac:grpSpMkLst>
            <pc:docMk/>
            <pc:sldMk cId="3065619269" sldId="974"/>
            <ac:grpSpMk id="615" creationId="{25B2A80E-3182-48AB-DAE8-66FBDD7412FA}"/>
          </ac:grpSpMkLst>
        </pc:grpChg>
        <pc:grpChg chg="add del mod">
          <ac:chgData name="Phillip Kaufman" userId="c001b2a046940d7c" providerId="LiveId" clId="{5CB25B10-5B1C-4017-B167-ED3104435743}" dt="2024-05-20T00:22:16.163" v="3381" actId="21"/>
          <ac:grpSpMkLst>
            <pc:docMk/>
            <pc:sldMk cId="3065619269" sldId="974"/>
            <ac:grpSpMk id="632" creationId="{D0582AFF-C261-5DD1-A8EC-D45D2174A25F}"/>
          </ac:grpSpMkLst>
        </pc:grpChg>
        <pc:grpChg chg="add mod">
          <ac:chgData name="Phillip Kaufman" userId="c001b2a046940d7c" providerId="LiveId" clId="{5CB25B10-5B1C-4017-B167-ED3104435743}" dt="2024-05-20T00:21:16.033" v="3357" actId="571"/>
          <ac:grpSpMkLst>
            <pc:docMk/>
            <pc:sldMk cId="3065619269" sldId="974"/>
            <ac:grpSpMk id="633" creationId="{878B6B5B-E445-D725-C089-58AA5A51C634}"/>
          </ac:grpSpMkLst>
        </pc:grpChg>
        <pc:grpChg chg="mod">
          <ac:chgData name="Phillip Kaufman" userId="c001b2a046940d7c" providerId="LiveId" clId="{5CB25B10-5B1C-4017-B167-ED3104435743}" dt="2024-05-20T00:21:16.033" v="3357" actId="571"/>
          <ac:grpSpMkLst>
            <pc:docMk/>
            <pc:sldMk cId="3065619269" sldId="974"/>
            <ac:grpSpMk id="634" creationId="{EC0EC35E-6D96-970C-08F1-9C241899B00E}"/>
          </ac:grpSpMkLst>
        </pc:grpChg>
        <pc:grpChg chg="mod">
          <ac:chgData name="Phillip Kaufman" userId="c001b2a046940d7c" providerId="LiveId" clId="{5CB25B10-5B1C-4017-B167-ED3104435743}" dt="2024-05-20T00:21:16.033" v="3357" actId="571"/>
          <ac:grpSpMkLst>
            <pc:docMk/>
            <pc:sldMk cId="3065619269" sldId="974"/>
            <ac:grpSpMk id="635" creationId="{107D2320-9FDB-8877-7C2B-D95205AF841C}"/>
          </ac:grpSpMkLst>
        </pc:grpChg>
        <pc:grpChg chg="mod">
          <ac:chgData name="Phillip Kaufman" userId="c001b2a046940d7c" providerId="LiveId" clId="{5CB25B10-5B1C-4017-B167-ED3104435743}" dt="2024-05-20T00:21:16.033" v="3357" actId="571"/>
          <ac:grpSpMkLst>
            <pc:docMk/>
            <pc:sldMk cId="3065619269" sldId="974"/>
            <ac:grpSpMk id="636" creationId="{C3769024-3704-B829-80A8-BDC1B88776C8}"/>
          </ac:grpSpMkLst>
        </pc:grpChg>
        <pc:grpChg chg="mod">
          <ac:chgData name="Phillip Kaufman" userId="c001b2a046940d7c" providerId="LiveId" clId="{5CB25B10-5B1C-4017-B167-ED3104435743}" dt="2024-05-20T00:21:16.033" v="3357" actId="571"/>
          <ac:grpSpMkLst>
            <pc:docMk/>
            <pc:sldMk cId="3065619269" sldId="974"/>
            <ac:grpSpMk id="671" creationId="{4C483D1C-2850-6A39-3D91-14F2F76DC813}"/>
          </ac:grpSpMkLst>
        </pc:grpChg>
        <pc:grpChg chg="add del mod">
          <ac:chgData name="Phillip Kaufman" userId="c001b2a046940d7c" providerId="LiveId" clId="{5CB25B10-5B1C-4017-B167-ED3104435743}" dt="2024-05-20T00:22:16.163" v="3381" actId="21"/>
          <ac:grpSpMkLst>
            <pc:docMk/>
            <pc:sldMk cId="3065619269" sldId="974"/>
            <ac:grpSpMk id="674" creationId="{775628A0-6683-E1F3-5AEE-6DE6D363ABC9}"/>
          </ac:grpSpMkLst>
        </pc:grpChg>
        <pc:grpChg chg="add del mod">
          <ac:chgData name="Phillip Kaufman" userId="c001b2a046940d7c" providerId="LiveId" clId="{5CB25B10-5B1C-4017-B167-ED3104435743}" dt="2024-05-20T00:25:00.842" v="3414" actId="165"/>
          <ac:grpSpMkLst>
            <pc:docMk/>
            <pc:sldMk cId="3065619269" sldId="974"/>
            <ac:grpSpMk id="675" creationId="{AB811EF0-88CC-1235-4B6C-B358327CED68}"/>
          </ac:grpSpMkLst>
        </pc:grpChg>
        <pc:grpChg chg="add del mod">
          <ac:chgData name="Phillip Kaufman" userId="c001b2a046940d7c" providerId="LiveId" clId="{5CB25B10-5B1C-4017-B167-ED3104435743}" dt="2024-05-20T00:24:14.305" v="3404" actId="165"/>
          <ac:grpSpMkLst>
            <pc:docMk/>
            <pc:sldMk cId="3065619269" sldId="974"/>
            <ac:grpSpMk id="676" creationId="{185DD79A-896C-02A9-E8A1-49C55945B4EA}"/>
          </ac:grpSpMkLst>
        </pc:grpChg>
        <pc:grpChg chg="del mod topLvl">
          <ac:chgData name="Phillip Kaufman" userId="c001b2a046940d7c" providerId="LiveId" clId="{5CB25B10-5B1C-4017-B167-ED3104435743}" dt="2024-05-20T00:24:20.038" v="3405" actId="165"/>
          <ac:grpSpMkLst>
            <pc:docMk/>
            <pc:sldMk cId="3065619269" sldId="974"/>
            <ac:grpSpMk id="677" creationId="{995F0D82-52D5-A893-AA9D-38CD83192C58}"/>
          </ac:grpSpMkLst>
        </pc:grpChg>
        <pc:grpChg chg="mod topLvl">
          <ac:chgData name="Phillip Kaufman" userId="c001b2a046940d7c" providerId="LiveId" clId="{5CB25B10-5B1C-4017-B167-ED3104435743}" dt="2024-05-20T00:24:20.038" v="3405" actId="165"/>
          <ac:grpSpMkLst>
            <pc:docMk/>
            <pc:sldMk cId="3065619269" sldId="974"/>
            <ac:grpSpMk id="678" creationId="{D82825E8-96D2-2F64-31F0-40E2C4F4C5F4}"/>
          </ac:grpSpMkLst>
        </pc:grpChg>
        <pc:grpChg chg="add del mod topLvl">
          <ac:chgData name="Phillip Kaufman" userId="c001b2a046940d7c" providerId="LiveId" clId="{5CB25B10-5B1C-4017-B167-ED3104435743}" dt="2024-05-20T00:24:22.762" v="3406" actId="478"/>
          <ac:grpSpMkLst>
            <pc:docMk/>
            <pc:sldMk cId="3065619269" sldId="974"/>
            <ac:grpSpMk id="679" creationId="{0F317DA4-6507-233E-3941-8BBA2E2C7A72}"/>
          </ac:grpSpMkLst>
        </pc:grpChg>
        <pc:grpChg chg="mod">
          <ac:chgData name="Phillip Kaufman" userId="c001b2a046940d7c" providerId="LiveId" clId="{5CB25B10-5B1C-4017-B167-ED3104435743}" dt="2024-05-20T00:24:20.038" v="3405" actId="165"/>
          <ac:grpSpMkLst>
            <pc:docMk/>
            <pc:sldMk cId="3065619269" sldId="974"/>
            <ac:grpSpMk id="680" creationId="{BE566893-5AA6-B34B-E316-80C1CC82BA1B}"/>
          </ac:grpSpMkLst>
        </pc:grpChg>
        <pc:grpChg chg="mod">
          <ac:chgData name="Phillip Kaufman" userId="c001b2a046940d7c" providerId="LiveId" clId="{5CB25B10-5B1C-4017-B167-ED3104435743}" dt="2024-05-20T00:24:20.038" v="3405" actId="165"/>
          <ac:grpSpMkLst>
            <pc:docMk/>
            <pc:sldMk cId="3065619269" sldId="974"/>
            <ac:grpSpMk id="688" creationId="{756B511B-7B1B-EE46-4929-9E2003B11177}"/>
          </ac:grpSpMkLst>
        </pc:grpChg>
        <pc:grpChg chg="mod">
          <ac:chgData name="Phillip Kaufman" userId="c001b2a046940d7c" providerId="LiveId" clId="{5CB25B10-5B1C-4017-B167-ED3104435743}" dt="2024-05-20T00:24:20.038" v="3405" actId="165"/>
          <ac:grpSpMkLst>
            <pc:docMk/>
            <pc:sldMk cId="3065619269" sldId="974"/>
            <ac:grpSpMk id="689" creationId="{801B5DCC-E3B5-3C76-44B0-9FCB6858EDE5}"/>
          </ac:grpSpMkLst>
        </pc:grpChg>
        <pc:grpChg chg="mod">
          <ac:chgData name="Phillip Kaufman" userId="c001b2a046940d7c" providerId="LiveId" clId="{5CB25B10-5B1C-4017-B167-ED3104435743}" dt="2024-05-20T00:24:20.038" v="3405" actId="165"/>
          <ac:grpSpMkLst>
            <pc:docMk/>
            <pc:sldMk cId="3065619269" sldId="974"/>
            <ac:grpSpMk id="690" creationId="{52A40FF3-25D2-5199-DB78-5C416A660D23}"/>
          </ac:grpSpMkLst>
        </pc:grpChg>
        <pc:cxnChg chg="mod">
          <ac:chgData name="Phillip Kaufman" userId="c001b2a046940d7c" providerId="LiveId" clId="{5CB25B10-5B1C-4017-B167-ED3104435743}" dt="2024-05-19T23:23:15.174" v="2888"/>
          <ac:cxnSpMkLst>
            <pc:docMk/>
            <pc:sldMk cId="3065619269" sldId="974"/>
            <ac:cxnSpMk id="17" creationId="{95C26B3F-97BE-CE4B-562A-F122B0B70FAF}"/>
          </ac:cxnSpMkLst>
        </pc:cxnChg>
        <pc:cxnChg chg="mod">
          <ac:chgData name="Phillip Kaufman" userId="c001b2a046940d7c" providerId="LiveId" clId="{5CB25B10-5B1C-4017-B167-ED3104435743}" dt="2024-05-19T23:23:15.174" v="2888"/>
          <ac:cxnSpMkLst>
            <pc:docMk/>
            <pc:sldMk cId="3065619269" sldId="974"/>
            <ac:cxnSpMk id="18" creationId="{9E0A0850-55EF-8860-55B9-0D630EAB5AC4}"/>
          </ac:cxnSpMkLst>
        </pc:cxnChg>
        <pc:cxnChg chg="mod">
          <ac:chgData name="Phillip Kaufman" userId="c001b2a046940d7c" providerId="LiveId" clId="{5CB25B10-5B1C-4017-B167-ED3104435743}" dt="2024-05-19T23:23:15.174" v="2888"/>
          <ac:cxnSpMkLst>
            <pc:docMk/>
            <pc:sldMk cId="3065619269" sldId="974"/>
            <ac:cxnSpMk id="23" creationId="{8AC345FF-3888-409E-5729-C85E43173AB0}"/>
          </ac:cxnSpMkLst>
        </pc:cxnChg>
        <pc:cxnChg chg="mod">
          <ac:chgData name="Phillip Kaufman" userId="c001b2a046940d7c" providerId="LiveId" clId="{5CB25B10-5B1C-4017-B167-ED3104435743}" dt="2024-05-19T23:23:15.174" v="2888"/>
          <ac:cxnSpMkLst>
            <pc:docMk/>
            <pc:sldMk cId="3065619269" sldId="974"/>
            <ac:cxnSpMk id="24" creationId="{B2D78A70-D5F8-60DC-4B1D-70404FBB5952}"/>
          </ac:cxnSpMkLst>
        </pc:cxnChg>
        <pc:cxnChg chg="mod">
          <ac:chgData name="Phillip Kaufman" userId="c001b2a046940d7c" providerId="LiveId" clId="{5CB25B10-5B1C-4017-B167-ED3104435743}" dt="2024-05-19T23:23:15.174" v="2888"/>
          <ac:cxnSpMkLst>
            <pc:docMk/>
            <pc:sldMk cId="3065619269" sldId="974"/>
            <ac:cxnSpMk id="25" creationId="{2E917134-9458-5437-31B9-8707C839CA6C}"/>
          </ac:cxnSpMkLst>
        </pc:cxnChg>
        <pc:cxnChg chg="mod">
          <ac:chgData name="Phillip Kaufman" userId="c001b2a046940d7c" providerId="LiveId" clId="{5CB25B10-5B1C-4017-B167-ED3104435743}" dt="2024-05-19T23:23:15.174" v="2888"/>
          <ac:cxnSpMkLst>
            <pc:docMk/>
            <pc:sldMk cId="3065619269" sldId="974"/>
            <ac:cxnSpMk id="26" creationId="{F9FA7783-8F85-C66F-D06B-756A3DDB6AF6}"/>
          </ac:cxnSpMkLst>
        </pc:cxnChg>
        <pc:cxnChg chg="mod">
          <ac:chgData name="Phillip Kaufman" userId="c001b2a046940d7c" providerId="LiveId" clId="{5CB25B10-5B1C-4017-B167-ED3104435743}" dt="2024-05-19T23:23:15.174" v="2888"/>
          <ac:cxnSpMkLst>
            <pc:docMk/>
            <pc:sldMk cId="3065619269" sldId="974"/>
            <ac:cxnSpMk id="27" creationId="{C3E920C7-D6FF-18BC-E456-ABC4ED2928DC}"/>
          </ac:cxnSpMkLst>
        </pc:cxnChg>
        <pc:cxnChg chg="mod">
          <ac:chgData name="Phillip Kaufman" userId="c001b2a046940d7c" providerId="LiveId" clId="{5CB25B10-5B1C-4017-B167-ED3104435743}" dt="2024-05-19T23:23:15.174" v="2888"/>
          <ac:cxnSpMkLst>
            <pc:docMk/>
            <pc:sldMk cId="3065619269" sldId="974"/>
            <ac:cxnSpMk id="28" creationId="{160CA851-934B-E62E-D54C-7612D0C4C633}"/>
          </ac:cxnSpMkLst>
        </pc:cxnChg>
        <pc:cxnChg chg="mod">
          <ac:chgData name="Phillip Kaufman" userId="c001b2a046940d7c" providerId="LiveId" clId="{5CB25B10-5B1C-4017-B167-ED3104435743}" dt="2024-05-19T23:23:15.174" v="2888"/>
          <ac:cxnSpMkLst>
            <pc:docMk/>
            <pc:sldMk cId="3065619269" sldId="974"/>
            <ac:cxnSpMk id="29" creationId="{C06F2E4D-E740-566E-6CC6-001330BE7935}"/>
          </ac:cxnSpMkLst>
        </pc:cxnChg>
        <pc:cxnChg chg="mod">
          <ac:chgData name="Phillip Kaufman" userId="c001b2a046940d7c" providerId="LiveId" clId="{5CB25B10-5B1C-4017-B167-ED3104435743}" dt="2024-05-19T23:23:15.174" v="2888"/>
          <ac:cxnSpMkLst>
            <pc:docMk/>
            <pc:sldMk cId="3065619269" sldId="974"/>
            <ac:cxnSpMk id="30" creationId="{7EF26A61-D320-7F08-7F31-C734C599C9DD}"/>
          </ac:cxnSpMkLst>
        </pc:cxnChg>
        <pc:cxnChg chg="mod">
          <ac:chgData name="Phillip Kaufman" userId="c001b2a046940d7c" providerId="LiveId" clId="{5CB25B10-5B1C-4017-B167-ED3104435743}" dt="2024-05-19T23:23:15.174" v="2888"/>
          <ac:cxnSpMkLst>
            <pc:docMk/>
            <pc:sldMk cId="3065619269" sldId="974"/>
            <ac:cxnSpMk id="31" creationId="{DBEE6480-42D8-3ECB-16E6-91D039A52ED8}"/>
          </ac:cxnSpMkLst>
        </pc:cxnChg>
        <pc:cxnChg chg="mod">
          <ac:chgData name="Phillip Kaufman" userId="c001b2a046940d7c" providerId="LiveId" clId="{5CB25B10-5B1C-4017-B167-ED3104435743}" dt="2024-05-19T23:23:15.174" v="2888"/>
          <ac:cxnSpMkLst>
            <pc:docMk/>
            <pc:sldMk cId="3065619269" sldId="974"/>
            <ac:cxnSpMk id="32" creationId="{12AB5712-2230-9464-D5E0-948A1BB7712B}"/>
          </ac:cxnSpMkLst>
        </pc:cxnChg>
        <pc:cxnChg chg="mod">
          <ac:chgData name="Phillip Kaufman" userId="c001b2a046940d7c" providerId="LiveId" clId="{5CB25B10-5B1C-4017-B167-ED3104435743}" dt="2024-05-19T23:23:15.174" v="2888"/>
          <ac:cxnSpMkLst>
            <pc:docMk/>
            <pc:sldMk cId="3065619269" sldId="974"/>
            <ac:cxnSpMk id="34" creationId="{3418D28E-97A6-F67F-62B3-4DA0E0ED629C}"/>
          </ac:cxnSpMkLst>
        </pc:cxnChg>
        <pc:cxnChg chg="mod">
          <ac:chgData name="Phillip Kaufman" userId="c001b2a046940d7c" providerId="LiveId" clId="{5CB25B10-5B1C-4017-B167-ED3104435743}" dt="2024-05-19T23:23:15.174" v="2888"/>
          <ac:cxnSpMkLst>
            <pc:docMk/>
            <pc:sldMk cId="3065619269" sldId="974"/>
            <ac:cxnSpMk id="35" creationId="{5BCD1E7B-58DB-14BA-D664-0074711212DF}"/>
          </ac:cxnSpMkLst>
        </pc:cxnChg>
        <pc:cxnChg chg="mod">
          <ac:chgData name="Phillip Kaufman" userId="c001b2a046940d7c" providerId="LiveId" clId="{5CB25B10-5B1C-4017-B167-ED3104435743}" dt="2024-05-19T23:23:15.174" v="2888"/>
          <ac:cxnSpMkLst>
            <pc:docMk/>
            <pc:sldMk cId="3065619269" sldId="974"/>
            <ac:cxnSpMk id="36" creationId="{938B56EB-9890-1CA7-F08B-0E99E319212D}"/>
          </ac:cxnSpMkLst>
        </pc:cxnChg>
        <pc:cxnChg chg="mod">
          <ac:chgData name="Phillip Kaufman" userId="c001b2a046940d7c" providerId="LiveId" clId="{5CB25B10-5B1C-4017-B167-ED3104435743}" dt="2024-05-19T23:23:15.174" v="2888"/>
          <ac:cxnSpMkLst>
            <pc:docMk/>
            <pc:sldMk cId="3065619269" sldId="974"/>
            <ac:cxnSpMk id="39" creationId="{62D60902-6D10-8A93-6710-48A57EC0C018}"/>
          </ac:cxnSpMkLst>
        </pc:cxnChg>
        <pc:cxnChg chg="mod">
          <ac:chgData name="Phillip Kaufman" userId="c001b2a046940d7c" providerId="LiveId" clId="{5CB25B10-5B1C-4017-B167-ED3104435743}" dt="2024-05-19T23:23:15.174" v="2888"/>
          <ac:cxnSpMkLst>
            <pc:docMk/>
            <pc:sldMk cId="3065619269" sldId="974"/>
            <ac:cxnSpMk id="40" creationId="{2D207BCE-9FEA-6D3B-B98F-67504895FB00}"/>
          </ac:cxnSpMkLst>
        </pc:cxnChg>
        <pc:cxnChg chg="mod">
          <ac:chgData name="Phillip Kaufman" userId="c001b2a046940d7c" providerId="LiveId" clId="{5CB25B10-5B1C-4017-B167-ED3104435743}" dt="2024-05-19T23:23:15.174" v="2888"/>
          <ac:cxnSpMkLst>
            <pc:docMk/>
            <pc:sldMk cId="3065619269" sldId="974"/>
            <ac:cxnSpMk id="42" creationId="{F8461A7D-4499-0F52-9B0E-E942E928DBF1}"/>
          </ac:cxnSpMkLst>
        </pc:cxnChg>
        <pc:cxnChg chg="mod">
          <ac:chgData name="Phillip Kaufman" userId="c001b2a046940d7c" providerId="LiveId" clId="{5CB25B10-5B1C-4017-B167-ED3104435743}" dt="2024-05-19T23:23:15.174" v="2888"/>
          <ac:cxnSpMkLst>
            <pc:docMk/>
            <pc:sldMk cId="3065619269" sldId="974"/>
            <ac:cxnSpMk id="43" creationId="{6A863625-10D7-BBA5-9F71-E728C7E7FA1C}"/>
          </ac:cxnSpMkLst>
        </pc:cxnChg>
        <pc:cxnChg chg="mod">
          <ac:chgData name="Phillip Kaufman" userId="c001b2a046940d7c" providerId="LiveId" clId="{5CB25B10-5B1C-4017-B167-ED3104435743}" dt="2024-05-19T23:23:15.174" v="2888"/>
          <ac:cxnSpMkLst>
            <pc:docMk/>
            <pc:sldMk cId="3065619269" sldId="974"/>
            <ac:cxnSpMk id="44" creationId="{25DEFE22-188F-6565-BD49-E8BC39B604C2}"/>
          </ac:cxnSpMkLst>
        </pc:cxnChg>
        <pc:cxnChg chg="mod">
          <ac:chgData name="Phillip Kaufman" userId="c001b2a046940d7c" providerId="LiveId" clId="{5CB25B10-5B1C-4017-B167-ED3104435743}" dt="2024-05-19T23:23:15.174" v="2888"/>
          <ac:cxnSpMkLst>
            <pc:docMk/>
            <pc:sldMk cId="3065619269" sldId="974"/>
            <ac:cxnSpMk id="45" creationId="{F1C6650C-A8CC-BEC1-C205-DCF2A33CD189}"/>
          </ac:cxnSpMkLst>
        </pc:cxnChg>
        <pc:cxnChg chg="mod">
          <ac:chgData name="Phillip Kaufman" userId="c001b2a046940d7c" providerId="LiveId" clId="{5CB25B10-5B1C-4017-B167-ED3104435743}" dt="2024-05-19T23:23:15.174" v="2888"/>
          <ac:cxnSpMkLst>
            <pc:docMk/>
            <pc:sldMk cId="3065619269" sldId="974"/>
            <ac:cxnSpMk id="46" creationId="{A357D8A8-37B0-41D0-5E71-DF4126D7FFDD}"/>
          </ac:cxnSpMkLst>
        </pc:cxnChg>
        <pc:cxnChg chg="mod">
          <ac:chgData name="Phillip Kaufman" userId="c001b2a046940d7c" providerId="LiveId" clId="{5CB25B10-5B1C-4017-B167-ED3104435743}" dt="2024-05-19T23:23:15.174" v="2888"/>
          <ac:cxnSpMkLst>
            <pc:docMk/>
            <pc:sldMk cId="3065619269" sldId="974"/>
            <ac:cxnSpMk id="47" creationId="{CEB19CEB-575D-3BBA-9856-314775E1678A}"/>
          </ac:cxnSpMkLst>
        </pc:cxnChg>
        <pc:cxnChg chg="mod">
          <ac:chgData name="Phillip Kaufman" userId="c001b2a046940d7c" providerId="LiveId" clId="{5CB25B10-5B1C-4017-B167-ED3104435743}" dt="2024-05-19T23:23:15.174" v="2888"/>
          <ac:cxnSpMkLst>
            <pc:docMk/>
            <pc:sldMk cId="3065619269" sldId="974"/>
            <ac:cxnSpMk id="48" creationId="{A684DAEF-FABE-1EC5-AE83-70D4E59F4D3F}"/>
          </ac:cxnSpMkLst>
        </pc:cxnChg>
        <pc:cxnChg chg="mod">
          <ac:chgData name="Phillip Kaufman" userId="c001b2a046940d7c" providerId="LiveId" clId="{5CB25B10-5B1C-4017-B167-ED3104435743}" dt="2024-05-19T23:23:15.174" v="2888"/>
          <ac:cxnSpMkLst>
            <pc:docMk/>
            <pc:sldMk cId="3065619269" sldId="974"/>
            <ac:cxnSpMk id="49" creationId="{233DB97A-BF5D-7C07-B4E2-E35F991D36DF}"/>
          </ac:cxnSpMkLst>
        </pc:cxnChg>
        <pc:cxnChg chg="mod">
          <ac:chgData name="Phillip Kaufman" userId="c001b2a046940d7c" providerId="LiveId" clId="{5CB25B10-5B1C-4017-B167-ED3104435743}" dt="2024-05-19T23:23:15.174" v="2888"/>
          <ac:cxnSpMkLst>
            <pc:docMk/>
            <pc:sldMk cId="3065619269" sldId="974"/>
            <ac:cxnSpMk id="50" creationId="{B990E94D-C172-7CF9-824A-25B8BA4509F2}"/>
          </ac:cxnSpMkLst>
        </pc:cxnChg>
        <pc:cxnChg chg="mod">
          <ac:chgData name="Phillip Kaufman" userId="c001b2a046940d7c" providerId="LiveId" clId="{5CB25B10-5B1C-4017-B167-ED3104435743}" dt="2024-05-19T23:23:15.174" v="2888"/>
          <ac:cxnSpMkLst>
            <pc:docMk/>
            <pc:sldMk cId="3065619269" sldId="974"/>
            <ac:cxnSpMk id="51" creationId="{000F29A3-343B-721E-2CE1-D3791FFD563B}"/>
          </ac:cxnSpMkLst>
        </pc:cxnChg>
        <pc:cxnChg chg="mod">
          <ac:chgData name="Phillip Kaufman" userId="c001b2a046940d7c" providerId="LiveId" clId="{5CB25B10-5B1C-4017-B167-ED3104435743}" dt="2024-05-19T23:23:15.174" v="2888"/>
          <ac:cxnSpMkLst>
            <pc:docMk/>
            <pc:sldMk cId="3065619269" sldId="974"/>
            <ac:cxnSpMk id="52" creationId="{F0605F9B-32D4-149D-71D7-A314142E8A93}"/>
          </ac:cxnSpMkLst>
        </pc:cxnChg>
        <pc:cxnChg chg="mod">
          <ac:chgData name="Phillip Kaufman" userId="c001b2a046940d7c" providerId="LiveId" clId="{5CB25B10-5B1C-4017-B167-ED3104435743}" dt="2024-05-19T23:23:15.174" v="2888"/>
          <ac:cxnSpMkLst>
            <pc:docMk/>
            <pc:sldMk cId="3065619269" sldId="974"/>
            <ac:cxnSpMk id="53" creationId="{32F45C73-AECE-B1CD-BF3A-FD449E671C4C}"/>
          </ac:cxnSpMkLst>
        </pc:cxnChg>
        <pc:cxnChg chg="mod">
          <ac:chgData name="Phillip Kaufman" userId="c001b2a046940d7c" providerId="LiveId" clId="{5CB25B10-5B1C-4017-B167-ED3104435743}" dt="2024-05-19T23:23:15.174" v="2888"/>
          <ac:cxnSpMkLst>
            <pc:docMk/>
            <pc:sldMk cId="3065619269" sldId="974"/>
            <ac:cxnSpMk id="54" creationId="{69E5B7B1-6573-641B-D1CC-389447F9A81E}"/>
          </ac:cxnSpMkLst>
        </pc:cxnChg>
        <pc:cxnChg chg="mod">
          <ac:chgData name="Phillip Kaufman" userId="c001b2a046940d7c" providerId="LiveId" clId="{5CB25B10-5B1C-4017-B167-ED3104435743}" dt="2024-05-19T23:23:15.174" v="2888"/>
          <ac:cxnSpMkLst>
            <pc:docMk/>
            <pc:sldMk cId="3065619269" sldId="974"/>
            <ac:cxnSpMk id="55" creationId="{B8DFD7D4-2A36-95C7-A1DC-7062297ADA34}"/>
          </ac:cxnSpMkLst>
        </pc:cxnChg>
        <pc:cxnChg chg="mod">
          <ac:chgData name="Phillip Kaufman" userId="c001b2a046940d7c" providerId="LiveId" clId="{5CB25B10-5B1C-4017-B167-ED3104435743}" dt="2024-05-19T23:23:15.174" v="2888"/>
          <ac:cxnSpMkLst>
            <pc:docMk/>
            <pc:sldMk cId="3065619269" sldId="974"/>
            <ac:cxnSpMk id="56" creationId="{9C3A7DC7-769A-7639-D0A3-9F781207677D}"/>
          </ac:cxnSpMkLst>
        </pc:cxnChg>
        <pc:cxnChg chg="mod">
          <ac:chgData name="Phillip Kaufman" userId="c001b2a046940d7c" providerId="LiveId" clId="{5CB25B10-5B1C-4017-B167-ED3104435743}" dt="2024-05-19T23:23:15.174" v="2888"/>
          <ac:cxnSpMkLst>
            <pc:docMk/>
            <pc:sldMk cId="3065619269" sldId="974"/>
            <ac:cxnSpMk id="57" creationId="{56CE689E-9F5A-76DD-4A3E-7A5EE1609DD9}"/>
          </ac:cxnSpMkLst>
        </pc:cxnChg>
        <pc:cxnChg chg="mod">
          <ac:chgData name="Phillip Kaufman" userId="c001b2a046940d7c" providerId="LiveId" clId="{5CB25B10-5B1C-4017-B167-ED3104435743}" dt="2024-05-19T23:23:15.174" v="2888"/>
          <ac:cxnSpMkLst>
            <pc:docMk/>
            <pc:sldMk cId="3065619269" sldId="974"/>
            <ac:cxnSpMk id="58" creationId="{FF906E83-4CC2-7A82-3341-AC68713FA34F}"/>
          </ac:cxnSpMkLst>
        </pc:cxnChg>
        <pc:cxnChg chg="mod">
          <ac:chgData name="Phillip Kaufman" userId="c001b2a046940d7c" providerId="LiveId" clId="{5CB25B10-5B1C-4017-B167-ED3104435743}" dt="2024-05-19T23:23:15.174" v="2888"/>
          <ac:cxnSpMkLst>
            <pc:docMk/>
            <pc:sldMk cId="3065619269" sldId="974"/>
            <ac:cxnSpMk id="62" creationId="{9A4F1E15-A469-68EA-CAB0-CF9614AA4836}"/>
          </ac:cxnSpMkLst>
        </pc:cxnChg>
        <pc:cxnChg chg="mod">
          <ac:chgData name="Phillip Kaufman" userId="c001b2a046940d7c" providerId="LiveId" clId="{5CB25B10-5B1C-4017-B167-ED3104435743}" dt="2024-05-19T23:23:15.174" v="2888"/>
          <ac:cxnSpMkLst>
            <pc:docMk/>
            <pc:sldMk cId="3065619269" sldId="974"/>
            <ac:cxnSpMk id="63" creationId="{45E23DED-FFFC-08E2-3A7B-E8390E174AD7}"/>
          </ac:cxnSpMkLst>
        </pc:cxnChg>
        <pc:cxnChg chg="mod">
          <ac:chgData name="Phillip Kaufman" userId="c001b2a046940d7c" providerId="LiveId" clId="{5CB25B10-5B1C-4017-B167-ED3104435743}" dt="2024-05-20T00:24:20.038" v="3405" actId="165"/>
          <ac:cxnSpMkLst>
            <pc:docMk/>
            <pc:sldMk cId="3065619269" sldId="974"/>
            <ac:cxnSpMk id="64" creationId="{B8342CD6-2E3E-8C85-DE2F-498C6320428F}"/>
          </ac:cxnSpMkLst>
        </pc:cxnChg>
        <pc:cxnChg chg="mod">
          <ac:chgData name="Phillip Kaufman" userId="c001b2a046940d7c" providerId="LiveId" clId="{5CB25B10-5B1C-4017-B167-ED3104435743}" dt="2024-05-20T00:24:20.038" v="3405" actId="165"/>
          <ac:cxnSpMkLst>
            <pc:docMk/>
            <pc:sldMk cId="3065619269" sldId="974"/>
            <ac:cxnSpMk id="65" creationId="{FE583347-1811-BEDC-1A3B-F9767E140560}"/>
          </ac:cxnSpMkLst>
        </pc:cxnChg>
        <pc:cxnChg chg="mod">
          <ac:chgData name="Phillip Kaufman" userId="c001b2a046940d7c" providerId="LiveId" clId="{5CB25B10-5B1C-4017-B167-ED3104435743}" dt="2024-05-20T00:24:20.038" v="3405" actId="165"/>
          <ac:cxnSpMkLst>
            <pc:docMk/>
            <pc:sldMk cId="3065619269" sldId="974"/>
            <ac:cxnSpMk id="66" creationId="{5B30AB7A-773D-1323-DE3F-263A24758C23}"/>
          </ac:cxnSpMkLst>
        </pc:cxnChg>
        <pc:cxnChg chg="mod">
          <ac:chgData name="Phillip Kaufman" userId="c001b2a046940d7c" providerId="LiveId" clId="{5CB25B10-5B1C-4017-B167-ED3104435743}" dt="2024-05-20T00:24:20.038" v="3405" actId="165"/>
          <ac:cxnSpMkLst>
            <pc:docMk/>
            <pc:sldMk cId="3065619269" sldId="974"/>
            <ac:cxnSpMk id="67" creationId="{B2B0D0DF-14F6-7CA7-D219-686E07826E57}"/>
          </ac:cxnSpMkLst>
        </pc:cxnChg>
        <pc:cxnChg chg="mod">
          <ac:chgData name="Phillip Kaufman" userId="c001b2a046940d7c" providerId="LiveId" clId="{5CB25B10-5B1C-4017-B167-ED3104435743}" dt="2024-05-20T00:24:20.038" v="3405" actId="165"/>
          <ac:cxnSpMkLst>
            <pc:docMk/>
            <pc:sldMk cId="3065619269" sldId="974"/>
            <ac:cxnSpMk id="68" creationId="{3E8BBF0E-5D98-481D-5CDC-4A14F8BF809A}"/>
          </ac:cxnSpMkLst>
        </pc:cxnChg>
        <pc:cxnChg chg="mod">
          <ac:chgData name="Phillip Kaufman" userId="c001b2a046940d7c" providerId="LiveId" clId="{5CB25B10-5B1C-4017-B167-ED3104435743}" dt="2024-05-20T00:24:20.038" v="3405" actId="165"/>
          <ac:cxnSpMkLst>
            <pc:docMk/>
            <pc:sldMk cId="3065619269" sldId="974"/>
            <ac:cxnSpMk id="69" creationId="{873D15E8-2DB3-4BD4-ABAD-2593E6174B25}"/>
          </ac:cxnSpMkLst>
        </pc:cxnChg>
        <pc:cxnChg chg="mod">
          <ac:chgData name="Phillip Kaufman" userId="c001b2a046940d7c" providerId="LiveId" clId="{5CB25B10-5B1C-4017-B167-ED3104435743}" dt="2024-05-20T00:24:20.038" v="3405" actId="165"/>
          <ac:cxnSpMkLst>
            <pc:docMk/>
            <pc:sldMk cId="3065619269" sldId="974"/>
            <ac:cxnSpMk id="76" creationId="{54C8E55E-953B-A728-43AA-29B0577C3997}"/>
          </ac:cxnSpMkLst>
        </pc:cxnChg>
        <pc:cxnChg chg="mod">
          <ac:chgData name="Phillip Kaufman" userId="c001b2a046940d7c" providerId="LiveId" clId="{5CB25B10-5B1C-4017-B167-ED3104435743}" dt="2024-05-20T00:24:20.038" v="3405" actId="165"/>
          <ac:cxnSpMkLst>
            <pc:docMk/>
            <pc:sldMk cId="3065619269" sldId="974"/>
            <ac:cxnSpMk id="77" creationId="{56CCD349-203B-6F9F-A809-0276F2B8EC86}"/>
          </ac:cxnSpMkLst>
        </pc:cxnChg>
        <pc:cxnChg chg="mod">
          <ac:chgData name="Phillip Kaufman" userId="c001b2a046940d7c" providerId="LiveId" clId="{5CB25B10-5B1C-4017-B167-ED3104435743}" dt="2024-05-20T00:24:20.038" v="3405" actId="165"/>
          <ac:cxnSpMkLst>
            <pc:docMk/>
            <pc:sldMk cId="3065619269" sldId="974"/>
            <ac:cxnSpMk id="79" creationId="{9BE675C9-89D1-ACA3-EF3C-61829A0C6ADC}"/>
          </ac:cxnSpMkLst>
        </pc:cxnChg>
        <pc:cxnChg chg="mod">
          <ac:chgData name="Phillip Kaufman" userId="c001b2a046940d7c" providerId="LiveId" clId="{5CB25B10-5B1C-4017-B167-ED3104435743}" dt="2024-05-20T00:24:20.038" v="3405" actId="165"/>
          <ac:cxnSpMkLst>
            <pc:docMk/>
            <pc:sldMk cId="3065619269" sldId="974"/>
            <ac:cxnSpMk id="80" creationId="{ACE21514-9060-F5D8-C7D1-4FA86400AE95}"/>
          </ac:cxnSpMkLst>
        </pc:cxnChg>
        <pc:cxnChg chg="mod">
          <ac:chgData name="Phillip Kaufman" userId="c001b2a046940d7c" providerId="LiveId" clId="{5CB25B10-5B1C-4017-B167-ED3104435743}" dt="2024-05-20T00:24:20.038" v="3405" actId="165"/>
          <ac:cxnSpMkLst>
            <pc:docMk/>
            <pc:sldMk cId="3065619269" sldId="974"/>
            <ac:cxnSpMk id="81" creationId="{A22A87E9-B47D-CA1B-EC36-276AB6C818B0}"/>
          </ac:cxnSpMkLst>
        </pc:cxnChg>
        <pc:cxnChg chg="mod">
          <ac:chgData name="Phillip Kaufman" userId="c001b2a046940d7c" providerId="LiveId" clId="{5CB25B10-5B1C-4017-B167-ED3104435743}" dt="2024-05-20T00:24:20.038" v="3405" actId="165"/>
          <ac:cxnSpMkLst>
            <pc:docMk/>
            <pc:sldMk cId="3065619269" sldId="974"/>
            <ac:cxnSpMk id="82" creationId="{8BE93428-7115-5392-71ED-F1440F79BCE0}"/>
          </ac:cxnSpMkLst>
        </pc:cxnChg>
        <pc:cxnChg chg="mod">
          <ac:chgData name="Phillip Kaufman" userId="c001b2a046940d7c" providerId="LiveId" clId="{5CB25B10-5B1C-4017-B167-ED3104435743}" dt="2024-05-20T00:24:20.038" v="3405" actId="165"/>
          <ac:cxnSpMkLst>
            <pc:docMk/>
            <pc:sldMk cId="3065619269" sldId="974"/>
            <ac:cxnSpMk id="83" creationId="{4D64FE7C-93A1-680A-6898-2DB0B22B6425}"/>
          </ac:cxnSpMkLst>
        </pc:cxnChg>
        <pc:cxnChg chg="mod">
          <ac:chgData name="Phillip Kaufman" userId="c001b2a046940d7c" providerId="LiveId" clId="{5CB25B10-5B1C-4017-B167-ED3104435743}" dt="2024-05-20T00:24:20.038" v="3405" actId="165"/>
          <ac:cxnSpMkLst>
            <pc:docMk/>
            <pc:sldMk cId="3065619269" sldId="974"/>
            <ac:cxnSpMk id="84" creationId="{FEFD6DC0-77B4-3D06-2E97-83752536988C}"/>
          </ac:cxnSpMkLst>
        </pc:cxnChg>
        <pc:cxnChg chg="mod">
          <ac:chgData name="Phillip Kaufman" userId="c001b2a046940d7c" providerId="LiveId" clId="{5CB25B10-5B1C-4017-B167-ED3104435743}" dt="2024-05-20T00:24:20.038" v="3405" actId="165"/>
          <ac:cxnSpMkLst>
            <pc:docMk/>
            <pc:sldMk cId="3065619269" sldId="974"/>
            <ac:cxnSpMk id="85" creationId="{4315B5D0-6F76-2E49-E97C-CF0A10FE0FD0}"/>
          </ac:cxnSpMkLst>
        </pc:cxnChg>
        <pc:cxnChg chg="mod">
          <ac:chgData name="Phillip Kaufman" userId="c001b2a046940d7c" providerId="LiveId" clId="{5CB25B10-5B1C-4017-B167-ED3104435743}" dt="2024-05-20T00:24:20.038" v="3405" actId="165"/>
          <ac:cxnSpMkLst>
            <pc:docMk/>
            <pc:sldMk cId="3065619269" sldId="974"/>
            <ac:cxnSpMk id="86" creationId="{17E76F80-FB1D-625E-3616-DC03B899EF2B}"/>
          </ac:cxnSpMkLst>
        </pc:cxnChg>
        <pc:cxnChg chg="mod">
          <ac:chgData name="Phillip Kaufman" userId="c001b2a046940d7c" providerId="LiveId" clId="{5CB25B10-5B1C-4017-B167-ED3104435743}" dt="2024-05-20T00:24:20.038" v="3405" actId="165"/>
          <ac:cxnSpMkLst>
            <pc:docMk/>
            <pc:sldMk cId="3065619269" sldId="974"/>
            <ac:cxnSpMk id="87" creationId="{B20B6E7C-6B50-8B6C-ACA5-779CA0752898}"/>
          </ac:cxnSpMkLst>
        </pc:cxnChg>
        <pc:cxnChg chg="mod">
          <ac:chgData name="Phillip Kaufman" userId="c001b2a046940d7c" providerId="LiveId" clId="{5CB25B10-5B1C-4017-B167-ED3104435743}" dt="2024-05-20T00:24:20.038" v="3405" actId="165"/>
          <ac:cxnSpMkLst>
            <pc:docMk/>
            <pc:sldMk cId="3065619269" sldId="974"/>
            <ac:cxnSpMk id="88" creationId="{D0D04CD6-A4D1-A81C-F867-B0B56B4F0602}"/>
          </ac:cxnSpMkLst>
        </pc:cxnChg>
        <pc:cxnChg chg="mod">
          <ac:chgData name="Phillip Kaufman" userId="c001b2a046940d7c" providerId="LiveId" clId="{5CB25B10-5B1C-4017-B167-ED3104435743}" dt="2024-05-20T00:24:20.038" v="3405" actId="165"/>
          <ac:cxnSpMkLst>
            <pc:docMk/>
            <pc:sldMk cId="3065619269" sldId="974"/>
            <ac:cxnSpMk id="89" creationId="{B88E505F-E609-ABEC-2B6B-97F3062306C8}"/>
          </ac:cxnSpMkLst>
        </pc:cxnChg>
        <pc:cxnChg chg="mod">
          <ac:chgData name="Phillip Kaufman" userId="c001b2a046940d7c" providerId="LiveId" clId="{5CB25B10-5B1C-4017-B167-ED3104435743}" dt="2024-05-20T00:24:20.038" v="3405" actId="165"/>
          <ac:cxnSpMkLst>
            <pc:docMk/>
            <pc:sldMk cId="3065619269" sldId="974"/>
            <ac:cxnSpMk id="90" creationId="{4513C779-E587-5883-8EBC-802ED4CFA7BF}"/>
          </ac:cxnSpMkLst>
        </pc:cxnChg>
        <pc:cxnChg chg="mod">
          <ac:chgData name="Phillip Kaufman" userId="c001b2a046940d7c" providerId="LiveId" clId="{5CB25B10-5B1C-4017-B167-ED3104435743}" dt="2024-05-20T00:24:20.038" v="3405" actId="165"/>
          <ac:cxnSpMkLst>
            <pc:docMk/>
            <pc:sldMk cId="3065619269" sldId="974"/>
            <ac:cxnSpMk id="91" creationId="{CE265321-4BD5-39A3-4E89-4E9E6F60B0B5}"/>
          </ac:cxnSpMkLst>
        </pc:cxnChg>
        <pc:cxnChg chg="mod">
          <ac:chgData name="Phillip Kaufman" userId="c001b2a046940d7c" providerId="LiveId" clId="{5CB25B10-5B1C-4017-B167-ED3104435743}" dt="2024-05-20T00:24:20.038" v="3405" actId="165"/>
          <ac:cxnSpMkLst>
            <pc:docMk/>
            <pc:sldMk cId="3065619269" sldId="974"/>
            <ac:cxnSpMk id="95" creationId="{EB620C02-EEE3-8AC8-0315-D495416F5003}"/>
          </ac:cxnSpMkLst>
        </pc:cxnChg>
        <pc:cxnChg chg="mod">
          <ac:chgData name="Phillip Kaufman" userId="c001b2a046940d7c" providerId="LiveId" clId="{5CB25B10-5B1C-4017-B167-ED3104435743}" dt="2024-05-20T00:24:20.038" v="3405" actId="165"/>
          <ac:cxnSpMkLst>
            <pc:docMk/>
            <pc:sldMk cId="3065619269" sldId="974"/>
            <ac:cxnSpMk id="96" creationId="{56801C7C-9977-B017-9E75-82B926181F6B}"/>
          </ac:cxnSpMkLst>
        </pc:cxnChg>
        <pc:cxnChg chg="mod">
          <ac:chgData name="Phillip Kaufman" userId="c001b2a046940d7c" providerId="LiveId" clId="{5CB25B10-5B1C-4017-B167-ED3104435743}" dt="2024-05-20T00:24:00.491" v="3398"/>
          <ac:cxnSpMkLst>
            <pc:docMk/>
            <pc:sldMk cId="3065619269" sldId="974"/>
            <ac:cxnSpMk id="103" creationId="{D306F2A4-19A1-5C46-50E2-1DBBA550BD3A}"/>
          </ac:cxnSpMkLst>
        </pc:cxnChg>
        <pc:cxnChg chg="mod">
          <ac:chgData name="Phillip Kaufman" userId="c001b2a046940d7c" providerId="LiveId" clId="{5CB25B10-5B1C-4017-B167-ED3104435743}" dt="2024-05-20T00:24:00.491" v="3398"/>
          <ac:cxnSpMkLst>
            <pc:docMk/>
            <pc:sldMk cId="3065619269" sldId="974"/>
            <ac:cxnSpMk id="104" creationId="{AE79C797-EE63-3B9A-7AAD-4641CF0BFF15}"/>
          </ac:cxnSpMkLst>
        </pc:cxnChg>
        <pc:cxnChg chg="mod">
          <ac:chgData name="Phillip Kaufman" userId="c001b2a046940d7c" providerId="LiveId" clId="{5CB25B10-5B1C-4017-B167-ED3104435743}" dt="2024-05-20T00:25:09.944" v="3418"/>
          <ac:cxnSpMkLst>
            <pc:docMk/>
            <pc:sldMk cId="3065619269" sldId="974"/>
            <ac:cxnSpMk id="112" creationId="{432F569E-E1CC-B44A-2254-DEF4805A7C1E}"/>
          </ac:cxnSpMkLst>
        </pc:cxnChg>
        <pc:cxnChg chg="mod">
          <ac:chgData name="Phillip Kaufman" userId="c001b2a046940d7c" providerId="LiveId" clId="{5CB25B10-5B1C-4017-B167-ED3104435743}" dt="2024-05-20T00:25:09.944" v="3418"/>
          <ac:cxnSpMkLst>
            <pc:docMk/>
            <pc:sldMk cId="3065619269" sldId="974"/>
            <ac:cxnSpMk id="113" creationId="{9F330E62-54B5-D77B-EDF1-5B3E86C87F70}"/>
          </ac:cxnSpMkLst>
        </pc:cxnChg>
        <pc:cxnChg chg="mod">
          <ac:chgData name="Phillip Kaufman" userId="c001b2a046940d7c" providerId="LiveId" clId="{5CB25B10-5B1C-4017-B167-ED3104435743}" dt="2024-05-20T00:33:20.867" v="3497" actId="14100"/>
          <ac:cxnSpMkLst>
            <pc:docMk/>
            <pc:sldMk cId="3065619269" sldId="974"/>
            <ac:cxnSpMk id="124" creationId="{7BFE01AA-112E-7EF0-152A-5CBC7C295E49}"/>
          </ac:cxnSpMkLst>
        </pc:cxnChg>
        <pc:cxnChg chg="mod">
          <ac:chgData name="Phillip Kaufman" userId="c001b2a046940d7c" providerId="LiveId" clId="{5CB25B10-5B1C-4017-B167-ED3104435743}" dt="2024-05-20T00:36:35.117" v="3568" actId="14100"/>
          <ac:cxnSpMkLst>
            <pc:docMk/>
            <pc:sldMk cId="3065619269" sldId="974"/>
            <ac:cxnSpMk id="125" creationId="{DE6E2B28-A45B-8F5E-A09D-FC59E65D1BDB}"/>
          </ac:cxnSpMkLst>
        </pc:cxnChg>
        <pc:cxnChg chg="mod">
          <ac:chgData name="Phillip Kaufman" userId="c001b2a046940d7c" providerId="LiveId" clId="{5CB25B10-5B1C-4017-B167-ED3104435743}" dt="2024-05-19T23:23:55.849" v="2905" actId="478"/>
          <ac:cxnSpMkLst>
            <pc:docMk/>
            <pc:sldMk cId="3065619269" sldId="974"/>
            <ac:cxnSpMk id="201" creationId="{4086517E-EF9E-1C05-396A-5F8896636660}"/>
          </ac:cxnSpMkLst>
        </pc:cxnChg>
        <pc:cxnChg chg="mod">
          <ac:chgData name="Phillip Kaufman" userId="c001b2a046940d7c" providerId="LiveId" clId="{5CB25B10-5B1C-4017-B167-ED3104435743}" dt="2024-05-20T00:25:00.842" v="3414" actId="165"/>
          <ac:cxnSpMkLst>
            <pc:docMk/>
            <pc:sldMk cId="3065619269" sldId="974"/>
            <ac:cxnSpMk id="204" creationId="{E0DC2C98-4507-3AB4-DEA0-DDCE3EEAFF15}"/>
          </ac:cxnSpMkLst>
        </pc:cxnChg>
        <pc:cxnChg chg="mod">
          <ac:chgData name="Phillip Kaufman" userId="c001b2a046940d7c" providerId="LiveId" clId="{5CB25B10-5B1C-4017-B167-ED3104435743}" dt="2024-05-20T00:25:00.842" v="3414" actId="165"/>
          <ac:cxnSpMkLst>
            <pc:docMk/>
            <pc:sldMk cId="3065619269" sldId="974"/>
            <ac:cxnSpMk id="205" creationId="{04A25962-BBED-47D9-7DF8-37F16D95D2C2}"/>
          </ac:cxnSpMkLst>
        </pc:cxnChg>
        <pc:cxnChg chg="mod">
          <ac:chgData name="Phillip Kaufman" userId="c001b2a046940d7c" providerId="LiveId" clId="{5CB25B10-5B1C-4017-B167-ED3104435743}" dt="2024-05-20T00:25:00.842" v="3414" actId="165"/>
          <ac:cxnSpMkLst>
            <pc:docMk/>
            <pc:sldMk cId="3065619269" sldId="974"/>
            <ac:cxnSpMk id="206" creationId="{3C5CCEE5-F12B-99A3-EA50-DE5A9D812413}"/>
          </ac:cxnSpMkLst>
        </pc:cxnChg>
        <pc:cxnChg chg="mod">
          <ac:chgData name="Phillip Kaufman" userId="c001b2a046940d7c" providerId="LiveId" clId="{5CB25B10-5B1C-4017-B167-ED3104435743}" dt="2024-05-20T00:25:00.842" v="3414" actId="165"/>
          <ac:cxnSpMkLst>
            <pc:docMk/>
            <pc:sldMk cId="3065619269" sldId="974"/>
            <ac:cxnSpMk id="207" creationId="{FB5C974B-6FA1-BC65-E46A-883401131A40}"/>
          </ac:cxnSpMkLst>
        </pc:cxnChg>
        <pc:cxnChg chg="mod">
          <ac:chgData name="Phillip Kaufman" userId="c001b2a046940d7c" providerId="LiveId" clId="{5CB25B10-5B1C-4017-B167-ED3104435743}" dt="2024-05-20T00:25:00.842" v="3414" actId="165"/>
          <ac:cxnSpMkLst>
            <pc:docMk/>
            <pc:sldMk cId="3065619269" sldId="974"/>
            <ac:cxnSpMk id="208" creationId="{FCF99D97-C72D-7563-F19B-A5C6F96EC047}"/>
          </ac:cxnSpMkLst>
        </pc:cxnChg>
        <pc:cxnChg chg="mod">
          <ac:chgData name="Phillip Kaufman" userId="c001b2a046940d7c" providerId="LiveId" clId="{5CB25B10-5B1C-4017-B167-ED3104435743}" dt="2024-05-20T00:25:00.842" v="3414" actId="165"/>
          <ac:cxnSpMkLst>
            <pc:docMk/>
            <pc:sldMk cId="3065619269" sldId="974"/>
            <ac:cxnSpMk id="209" creationId="{51EC8D62-3FD6-92C5-8E87-BE34F8C68DC4}"/>
          </ac:cxnSpMkLst>
        </pc:cxnChg>
        <pc:cxnChg chg="mod">
          <ac:chgData name="Phillip Kaufman" userId="c001b2a046940d7c" providerId="LiveId" clId="{5CB25B10-5B1C-4017-B167-ED3104435743}" dt="2024-05-20T00:25:00.842" v="3414" actId="165"/>
          <ac:cxnSpMkLst>
            <pc:docMk/>
            <pc:sldMk cId="3065619269" sldId="974"/>
            <ac:cxnSpMk id="210" creationId="{B8ED34C1-57C5-F2F9-24A2-0F71BC648385}"/>
          </ac:cxnSpMkLst>
        </pc:cxnChg>
        <pc:cxnChg chg="mod">
          <ac:chgData name="Phillip Kaufman" userId="c001b2a046940d7c" providerId="LiveId" clId="{5CB25B10-5B1C-4017-B167-ED3104435743}" dt="2024-05-20T00:25:00.842" v="3414" actId="165"/>
          <ac:cxnSpMkLst>
            <pc:docMk/>
            <pc:sldMk cId="3065619269" sldId="974"/>
            <ac:cxnSpMk id="211" creationId="{C5809A54-E655-6995-50BF-AA07A1987089}"/>
          </ac:cxnSpMkLst>
        </pc:cxnChg>
        <pc:cxnChg chg="mod">
          <ac:chgData name="Phillip Kaufman" userId="c001b2a046940d7c" providerId="LiveId" clId="{5CB25B10-5B1C-4017-B167-ED3104435743}" dt="2024-05-20T00:25:00.842" v="3414" actId="165"/>
          <ac:cxnSpMkLst>
            <pc:docMk/>
            <pc:sldMk cId="3065619269" sldId="974"/>
            <ac:cxnSpMk id="212" creationId="{E3AC7537-8D26-14F3-688A-6566321238CE}"/>
          </ac:cxnSpMkLst>
        </pc:cxnChg>
        <pc:cxnChg chg="mod">
          <ac:chgData name="Phillip Kaufman" userId="c001b2a046940d7c" providerId="LiveId" clId="{5CB25B10-5B1C-4017-B167-ED3104435743}" dt="2024-05-20T00:25:00.842" v="3414" actId="165"/>
          <ac:cxnSpMkLst>
            <pc:docMk/>
            <pc:sldMk cId="3065619269" sldId="974"/>
            <ac:cxnSpMk id="213" creationId="{24CAE603-D32C-14B8-5D0A-7EC983F5A2F0}"/>
          </ac:cxnSpMkLst>
        </pc:cxnChg>
        <pc:cxnChg chg="mod">
          <ac:chgData name="Phillip Kaufman" userId="c001b2a046940d7c" providerId="LiveId" clId="{5CB25B10-5B1C-4017-B167-ED3104435743}" dt="2024-05-20T00:25:00.842" v="3414" actId="165"/>
          <ac:cxnSpMkLst>
            <pc:docMk/>
            <pc:sldMk cId="3065619269" sldId="974"/>
            <ac:cxnSpMk id="214" creationId="{8535ED5D-83F6-A92E-2937-26660801BF1D}"/>
          </ac:cxnSpMkLst>
        </pc:cxnChg>
        <pc:cxnChg chg="mod">
          <ac:chgData name="Phillip Kaufman" userId="c001b2a046940d7c" providerId="LiveId" clId="{5CB25B10-5B1C-4017-B167-ED3104435743}" dt="2024-05-20T00:25:00.842" v="3414" actId="165"/>
          <ac:cxnSpMkLst>
            <pc:docMk/>
            <pc:sldMk cId="3065619269" sldId="974"/>
            <ac:cxnSpMk id="215" creationId="{5241EF4C-9A71-DE0E-C5F5-659F88E6B345}"/>
          </ac:cxnSpMkLst>
        </pc:cxnChg>
        <pc:cxnChg chg="mod">
          <ac:chgData name="Phillip Kaufman" userId="c001b2a046940d7c" providerId="LiveId" clId="{5CB25B10-5B1C-4017-B167-ED3104435743}" dt="2024-05-20T00:25:00.842" v="3414" actId="165"/>
          <ac:cxnSpMkLst>
            <pc:docMk/>
            <pc:sldMk cId="3065619269" sldId="974"/>
            <ac:cxnSpMk id="216" creationId="{32F923B8-22C4-6DCA-3E33-60D41A7EA58F}"/>
          </ac:cxnSpMkLst>
        </pc:cxnChg>
        <pc:cxnChg chg="mod">
          <ac:chgData name="Phillip Kaufman" userId="c001b2a046940d7c" providerId="LiveId" clId="{5CB25B10-5B1C-4017-B167-ED3104435743}" dt="2024-05-20T00:25:00.842" v="3414" actId="165"/>
          <ac:cxnSpMkLst>
            <pc:docMk/>
            <pc:sldMk cId="3065619269" sldId="974"/>
            <ac:cxnSpMk id="217" creationId="{938100B3-49F2-1ADC-5D3B-948A0456943F}"/>
          </ac:cxnSpMkLst>
        </pc:cxnChg>
        <pc:cxnChg chg="mod">
          <ac:chgData name="Phillip Kaufman" userId="c001b2a046940d7c" providerId="LiveId" clId="{5CB25B10-5B1C-4017-B167-ED3104435743}" dt="2024-05-20T00:25:00.842" v="3414" actId="165"/>
          <ac:cxnSpMkLst>
            <pc:docMk/>
            <pc:sldMk cId="3065619269" sldId="974"/>
            <ac:cxnSpMk id="218" creationId="{8B4D7658-2DC5-171C-F3D2-E2F694DB7E14}"/>
          </ac:cxnSpMkLst>
        </pc:cxnChg>
        <pc:cxnChg chg="mod">
          <ac:chgData name="Phillip Kaufman" userId="c001b2a046940d7c" providerId="LiveId" clId="{5CB25B10-5B1C-4017-B167-ED3104435743}" dt="2024-05-20T00:25:00.842" v="3414" actId="165"/>
          <ac:cxnSpMkLst>
            <pc:docMk/>
            <pc:sldMk cId="3065619269" sldId="974"/>
            <ac:cxnSpMk id="219" creationId="{8959C753-2B7E-D6F1-DC67-D636C5A93FBA}"/>
          </ac:cxnSpMkLst>
        </pc:cxnChg>
        <pc:cxnChg chg="mod">
          <ac:chgData name="Phillip Kaufman" userId="c001b2a046940d7c" providerId="LiveId" clId="{5CB25B10-5B1C-4017-B167-ED3104435743}" dt="2024-05-20T00:25:00.842" v="3414" actId="165"/>
          <ac:cxnSpMkLst>
            <pc:docMk/>
            <pc:sldMk cId="3065619269" sldId="974"/>
            <ac:cxnSpMk id="220" creationId="{EAC673E5-6B26-0DA9-5778-5BCE7113E255}"/>
          </ac:cxnSpMkLst>
        </pc:cxnChg>
        <pc:cxnChg chg="mod">
          <ac:chgData name="Phillip Kaufman" userId="c001b2a046940d7c" providerId="LiveId" clId="{5CB25B10-5B1C-4017-B167-ED3104435743}" dt="2024-05-20T00:25:00.842" v="3414" actId="165"/>
          <ac:cxnSpMkLst>
            <pc:docMk/>
            <pc:sldMk cId="3065619269" sldId="974"/>
            <ac:cxnSpMk id="221" creationId="{7275A68F-A276-4414-104A-F69246440F30}"/>
          </ac:cxnSpMkLst>
        </pc:cxnChg>
        <pc:cxnChg chg="mod">
          <ac:chgData name="Phillip Kaufman" userId="c001b2a046940d7c" providerId="LiveId" clId="{5CB25B10-5B1C-4017-B167-ED3104435743}" dt="2024-05-20T00:25:00.842" v="3414" actId="165"/>
          <ac:cxnSpMkLst>
            <pc:docMk/>
            <pc:sldMk cId="3065619269" sldId="974"/>
            <ac:cxnSpMk id="222" creationId="{4B6CDF55-A568-8C2C-C431-1196AB393F0A}"/>
          </ac:cxnSpMkLst>
        </pc:cxnChg>
        <pc:cxnChg chg="mod">
          <ac:chgData name="Phillip Kaufman" userId="c001b2a046940d7c" providerId="LiveId" clId="{5CB25B10-5B1C-4017-B167-ED3104435743}" dt="2024-05-20T00:25:00.842" v="3414" actId="165"/>
          <ac:cxnSpMkLst>
            <pc:docMk/>
            <pc:sldMk cId="3065619269" sldId="974"/>
            <ac:cxnSpMk id="223" creationId="{6D981ECE-88C9-1F7E-DBCD-8AFAAF2926EF}"/>
          </ac:cxnSpMkLst>
        </pc:cxnChg>
        <pc:cxnChg chg="mod">
          <ac:chgData name="Phillip Kaufman" userId="c001b2a046940d7c" providerId="LiveId" clId="{5CB25B10-5B1C-4017-B167-ED3104435743}" dt="2024-05-20T00:25:00.842" v="3414" actId="165"/>
          <ac:cxnSpMkLst>
            <pc:docMk/>
            <pc:sldMk cId="3065619269" sldId="974"/>
            <ac:cxnSpMk id="224" creationId="{004CBD9A-1604-617E-365B-1556F6486794}"/>
          </ac:cxnSpMkLst>
        </pc:cxnChg>
        <pc:cxnChg chg="mod">
          <ac:chgData name="Phillip Kaufman" userId="c001b2a046940d7c" providerId="LiveId" clId="{5CB25B10-5B1C-4017-B167-ED3104435743}" dt="2024-05-20T00:25:00.842" v="3414" actId="165"/>
          <ac:cxnSpMkLst>
            <pc:docMk/>
            <pc:sldMk cId="3065619269" sldId="974"/>
            <ac:cxnSpMk id="225" creationId="{1E96D156-70B4-A52B-36A8-5EE54FC3AFCC}"/>
          </ac:cxnSpMkLst>
        </pc:cxnChg>
        <pc:cxnChg chg="mod">
          <ac:chgData name="Phillip Kaufman" userId="c001b2a046940d7c" providerId="LiveId" clId="{5CB25B10-5B1C-4017-B167-ED3104435743}" dt="2024-05-20T00:25:00.842" v="3414" actId="165"/>
          <ac:cxnSpMkLst>
            <pc:docMk/>
            <pc:sldMk cId="3065619269" sldId="974"/>
            <ac:cxnSpMk id="226" creationId="{4C117DBE-E7C8-BC89-BDF8-24B31307D258}"/>
          </ac:cxnSpMkLst>
        </pc:cxnChg>
        <pc:cxnChg chg="mod">
          <ac:chgData name="Phillip Kaufman" userId="c001b2a046940d7c" providerId="LiveId" clId="{5CB25B10-5B1C-4017-B167-ED3104435743}" dt="2024-05-20T00:25:00.842" v="3414" actId="165"/>
          <ac:cxnSpMkLst>
            <pc:docMk/>
            <pc:sldMk cId="3065619269" sldId="974"/>
            <ac:cxnSpMk id="227" creationId="{6037F4BB-D70A-A4AB-FE9D-1393D4B6D09F}"/>
          </ac:cxnSpMkLst>
        </pc:cxnChg>
        <pc:cxnChg chg="mod">
          <ac:chgData name="Phillip Kaufman" userId="c001b2a046940d7c" providerId="LiveId" clId="{5CB25B10-5B1C-4017-B167-ED3104435743}" dt="2024-05-20T00:25:00.842" v="3414" actId="165"/>
          <ac:cxnSpMkLst>
            <pc:docMk/>
            <pc:sldMk cId="3065619269" sldId="974"/>
            <ac:cxnSpMk id="228" creationId="{CDF15A5F-6D30-B079-8946-7A55FDD479A0}"/>
          </ac:cxnSpMkLst>
        </pc:cxnChg>
        <pc:cxnChg chg="mod">
          <ac:chgData name="Phillip Kaufman" userId="c001b2a046940d7c" providerId="LiveId" clId="{5CB25B10-5B1C-4017-B167-ED3104435743}" dt="2024-05-20T00:25:00.842" v="3414" actId="165"/>
          <ac:cxnSpMkLst>
            <pc:docMk/>
            <pc:sldMk cId="3065619269" sldId="974"/>
            <ac:cxnSpMk id="229" creationId="{42AA545A-17EF-422A-7114-819FEE814B65}"/>
          </ac:cxnSpMkLst>
        </pc:cxnChg>
        <pc:cxnChg chg="mod">
          <ac:chgData name="Phillip Kaufman" userId="c001b2a046940d7c" providerId="LiveId" clId="{5CB25B10-5B1C-4017-B167-ED3104435743}" dt="2024-05-20T00:25:00.842" v="3414" actId="165"/>
          <ac:cxnSpMkLst>
            <pc:docMk/>
            <pc:sldMk cId="3065619269" sldId="974"/>
            <ac:cxnSpMk id="230" creationId="{F6EF9A71-0412-73B9-35CE-0A8ADC58BB39}"/>
          </ac:cxnSpMkLst>
        </pc:cxnChg>
        <pc:cxnChg chg="mod">
          <ac:chgData name="Phillip Kaufman" userId="c001b2a046940d7c" providerId="LiveId" clId="{5CB25B10-5B1C-4017-B167-ED3104435743}" dt="2024-05-20T00:25:00.842" v="3414" actId="165"/>
          <ac:cxnSpMkLst>
            <pc:docMk/>
            <pc:sldMk cId="3065619269" sldId="974"/>
            <ac:cxnSpMk id="231" creationId="{1ED323AC-EEA2-6344-5CD9-744448B3FDD4}"/>
          </ac:cxnSpMkLst>
        </pc:cxnChg>
        <pc:cxnChg chg="mod">
          <ac:chgData name="Phillip Kaufman" userId="c001b2a046940d7c" providerId="LiveId" clId="{5CB25B10-5B1C-4017-B167-ED3104435743}" dt="2024-05-20T00:25:00.842" v="3414" actId="165"/>
          <ac:cxnSpMkLst>
            <pc:docMk/>
            <pc:sldMk cId="3065619269" sldId="974"/>
            <ac:cxnSpMk id="232" creationId="{976011C8-8BA8-3513-FF68-DCF68834DC22}"/>
          </ac:cxnSpMkLst>
        </pc:cxnChg>
        <pc:cxnChg chg="mod">
          <ac:chgData name="Phillip Kaufman" userId="c001b2a046940d7c" providerId="LiveId" clId="{5CB25B10-5B1C-4017-B167-ED3104435743}" dt="2024-05-20T00:25:00.842" v="3414" actId="165"/>
          <ac:cxnSpMkLst>
            <pc:docMk/>
            <pc:sldMk cId="3065619269" sldId="974"/>
            <ac:cxnSpMk id="233" creationId="{2F4DA1FA-A75B-026D-8C04-75B7272F642B}"/>
          </ac:cxnSpMkLst>
        </pc:cxnChg>
        <pc:cxnChg chg="mod">
          <ac:chgData name="Phillip Kaufman" userId="c001b2a046940d7c" providerId="LiveId" clId="{5CB25B10-5B1C-4017-B167-ED3104435743}" dt="2024-05-20T00:25:00.842" v="3414" actId="165"/>
          <ac:cxnSpMkLst>
            <pc:docMk/>
            <pc:sldMk cId="3065619269" sldId="974"/>
            <ac:cxnSpMk id="234" creationId="{A6C36C63-76B4-A936-DFE1-E6774966B344}"/>
          </ac:cxnSpMkLst>
        </pc:cxnChg>
        <pc:cxnChg chg="mod">
          <ac:chgData name="Phillip Kaufman" userId="c001b2a046940d7c" providerId="LiveId" clId="{5CB25B10-5B1C-4017-B167-ED3104435743}" dt="2024-05-20T00:25:00.842" v="3414" actId="165"/>
          <ac:cxnSpMkLst>
            <pc:docMk/>
            <pc:sldMk cId="3065619269" sldId="974"/>
            <ac:cxnSpMk id="235" creationId="{A253C2CD-AA72-7DF0-D795-18C11D934678}"/>
          </ac:cxnSpMkLst>
        </pc:cxnChg>
        <pc:cxnChg chg="mod">
          <ac:chgData name="Phillip Kaufman" userId="c001b2a046940d7c" providerId="LiveId" clId="{5CB25B10-5B1C-4017-B167-ED3104435743}" dt="2024-05-20T00:25:00.842" v="3414" actId="165"/>
          <ac:cxnSpMkLst>
            <pc:docMk/>
            <pc:sldMk cId="3065619269" sldId="974"/>
            <ac:cxnSpMk id="239" creationId="{CA182733-48A1-9849-8EC5-F24622E8A51D}"/>
          </ac:cxnSpMkLst>
        </pc:cxnChg>
        <pc:cxnChg chg="mod">
          <ac:chgData name="Phillip Kaufman" userId="c001b2a046940d7c" providerId="LiveId" clId="{5CB25B10-5B1C-4017-B167-ED3104435743}" dt="2024-05-20T00:25:00.842" v="3414" actId="165"/>
          <ac:cxnSpMkLst>
            <pc:docMk/>
            <pc:sldMk cId="3065619269" sldId="974"/>
            <ac:cxnSpMk id="240" creationId="{8A89249E-37FC-B6E5-C32B-764FC85D895F}"/>
          </ac:cxnSpMkLst>
        </pc:cxnChg>
        <pc:cxnChg chg="mod">
          <ac:chgData name="Phillip Kaufman" userId="c001b2a046940d7c" providerId="LiveId" clId="{5CB25B10-5B1C-4017-B167-ED3104435743}" dt="2024-05-20T00:31:50.075" v="3484" actId="14100"/>
          <ac:cxnSpMkLst>
            <pc:docMk/>
            <pc:sldMk cId="3065619269" sldId="974"/>
            <ac:cxnSpMk id="247" creationId="{1F5F3A5C-9250-90CD-E03D-58C7CA091045}"/>
          </ac:cxnSpMkLst>
        </pc:cxnChg>
        <pc:cxnChg chg="mod">
          <ac:chgData name="Phillip Kaufman" userId="c001b2a046940d7c" providerId="LiveId" clId="{5CB25B10-5B1C-4017-B167-ED3104435743}" dt="2024-05-20T00:36:34.411" v="3561" actId="14100"/>
          <ac:cxnSpMkLst>
            <pc:docMk/>
            <pc:sldMk cId="3065619269" sldId="974"/>
            <ac:cxnSpMk id="248" creationId="{5BA7A91C-1EFC-F6BF-B307-6FC3A74ADD68}"/>
          </ac:cxnSpMkLst>
        </pc:cxnChg>
        <pc:cxnChg chg="mod">
          <ac:chgData name="Phillip Kaufman" userId="c001b2a046940d7c" providerId="LiveId" clId="{5CB25B10-5B1C-4017-B167-ED3104435743}" dt="2024-05-20T00:25:00.842" v="3414" actId="165"/>
          <ac:cxnSpMkLst>
            <pc:docMk/>
            <pc:sldMk cId="3065619269" sldId="974"/>
            <ac:cxnSpMk id="256" creationId="{432F569E-E1CC-B44A-2254-DEF4805A7C1E}"/>
          </ac:cxnSpMkLst>
        </pc:cxnChg>
        <pc:cxnChg chg="mod">
          <ac:chgData name="Phillip Kaufman" userId="c001b2a046940d7c" providerId="LiveId" clId="{5CB25B10-5B1C-4017-B167-ED3104435743}" dt="2024-05-20T00:25:00.842" v="3414" actId="165"/>
          <ac:cxnSpMkLst>
            <pc:docMk/>
            <pc:sldMk cId="3065619269" sldId="974"/>
            <ac:cxnSpMk id="257" creationId="{9F330E62-54B5-D77B-EDF1-5B3E86C87F70}"/>
          </ac:cxnSpMkLst>
        </pc:cxnChg>
        <pc:cxnChg chg="mod">
          <ac:chgData name="Phillip Kaufman" userId="c001b2a046940d7c" providerId="LiveId" clId="{5CB25B10-5B1C-4017-B167-ED3104435743}" dt="2024-05-19T23:23:17.486" v="2889"/>
          <ac:cxnSpMkLst>
            <pc:docMk/>
            <pc:sldMk cId="3065619269" sldId="974"/>
            <ac:cxnSpMk id="259" creationId="{7039B882-1696-EF76-A33D-4588A7C29FF4}"/>
          </ac:cxnSpMkLst>
        </pc:cxnChg>
        <pc:cxnChg chg="mod">
          <ac:chgData name="Phillip Kaufman" userId="c001b2a046940d7c" providerId="LiveId" clId="{5CB25B10-5B1C-4017-B167-ED3104435743}" dt="2024-05-19T23:23:17.486" v="2889"/>
          <ac:cxnSpMkLst>
            <pc:docMk/>
            <pc:sldMk cId="3065619269" sldId="974"/>
            <ac:cxnSpMk id="264" creationId="{86504F33-8D50-C066-19C8-CC09EF6F8AA0}"/>
          </ac:cxnSpMkLst>
        </pc:cxnChg>
        <pc:cxnChg chg="mod">
          <ac:chgData name="Phillip Kaufman" userId="c001b2a046940d7c" providerId="LiveId" clId="{5CB25B10-5B1C-4017-B167-ED3104435743}" dt="2024-05-19T23:23:17.486" v="2889"/>
          <ac:cxnSpMkLst>
            <pc:docMk/>
            <pc:sldMk cId="3065619269" sldId="974"/>
            <ac:cxnSpMk id="265" creationId="{0FC05534-CB6E-4FB3-92CE-C477A8C0EDD0}"/>
          </ac:cxnSpMkLst>
        </pc:cxnChg>
        <pc:cxnChg chg="mod">
          <ac:chgData name="Phillip Kaufman" userId="c001b2a046940d7c" providerId="LiveId" clId="{5CB25B10-5B1C-4017-B167-ED3104435743}" dt="2024-05-19T23:23:17.486" v="2889"/>
          <ac:cxnSpMkLst>
            <pc:docMk/>
            <pc:sldMk cId="3065619269" sldId="974"/>
            <ac:cxnSpMk id="266" creationId="{55A80B40-18F1-D897-9140-D75AE7C4EDFA}"/>
          </ac:cxnSpMkLst>
        </pc:cxnChg>
        <pc:cxnChg chg="mod">
          <ac:chgData name="Phillip Kaufman" userId="c001b2a046940d7c" providerId="LiveId" clId="{5CB25B10-5B1C-4017-B167-ED3104435743}" dt="2024-05-19T23:23:17.486" v="2889"/>
          <ac:cxnSpMkLst>
            <pc:docMk/>
            <pc:sldMk cId="3065619269" sldId="974"/>
            <ac:cxnSpMk id="267" creationId="{DAF7B70C-4076-228E-67EB-26E5F7F9C1E1}"/>
          </ac:cxnSpMkLst>
        </pc:cxnChg>
        <pc:cxnChg chg="mod">
          <ac:chgData name="Phillip Kaufman" userId="c001b2a046940d7c" providerId="LiveId" clId="{5CB25B10-5B1C-4017-B167-ED3104435743}" dt="2024-05-19T23:23:17.486" v="2889"/>
          <ac:cxnSpMkLst>
            <pc:docMk/>
            <pc:sldMk cId="3065619269" sldId="974"/>
            <ac:cxnSpMk id="268" creationId="{F259F500-5ADE-873E-A2DE-EDFA42169081}"/>
          </ac:cxnSpMkLst>
        </pc:cxnChg>
        <pc:cxnChg chg="mod">
          <ac:chgData name="Phillip Kaufman" userId="c001b2a046940d7c" providerId="LiveId" clId="{5CB25B10-5B1C-4017-B167-ED3104435743}" dt="2024-05-19T23:23:17.486" v="2889"/>
          <ac:cxnSpMkLst>
            <pc:docMk/>
            <pc:sldMk cId="3065619269" sldId="974"/>
            <ac:cxnSpMk id="269" creationId="{78AEF8C7-2581-4B6C-D307-E3846AAEEC9C}"/>
          </ac:cxnSpMkLst>
        </pc:cxnChg>
        <pc:cxnChg chg="mod">
          <ac:chgData name="Phillip Kaufman" userId="c001b2a046940d7c" providerId="LiveId" clId="{5CB25B10-5B1C-4017-B167-ED3104435743}" dt="2024-05-19T23:23:17.486" v="2889"/>
          <ac:cxnSpMkLst>
            <pc:docMk/>
            <pc:sldMk cId="3065619269" sldId="974"/>
            <ac:cxnSpMk id="270" creationId="{790B242E-6F8E-F29E-B50A-28E33A202982}"/>
          </ac:cxnSpMkLst>
        </pc:cxnChg>
        <pc:cxnChg chg="mod">
          <ac:chgData name="Phillip Kaufman" userId="c001b2a046940d7c" providerId="LiveId" clId="{5CB25B10-5B1C-4017-B167-ED3104435743}" dt="2024-05-19T23:23:17.486" v="2889"/>
          <ac:cxnSpMkLst>
            <pc:docMk/>
            <pc:sldMk cId="3065619269" sldId="974"/>
            <ac:cxnSpMk id="271" creationId="{5874F0A9-A7B3-F88C-F0B2-FCBCF9C91371}"/>
          </ac:cxnSpMkLst>
        </pc:cxnChg>
        <pc:cxnChg chg="mod">
          <ac:chgData name="Phillip Kaufman" userId="c001b2a046940d7c" providerId="LiveId" clId="{5CB25B10-5B1C-4017-B167-ED3104435743}" dt="2024-05-19T23:23:17.486" v="2889"/>
          <ac:cxnSpMkLst>
            <pc:docMk/>
            <pc:sldMk cId="3065619269" sldId="974"/>
            <ac:cxnSpMk id="272" creationId="{1A74E879-1BEE-DCC4-3CDE-FED8071EBE9A}"/>
          </ac:cxnSpMkLst>
        </pc:cxnChg>
        <pc:cxnChg chg="mod">
          <ac:chgData name="Phillip Kaufman" userId="c001b2a046940d7c" providerId="LiveId" clId="{5CB25B10-5B1C-4017-B167-ED3104435743}" dt="2024-05-19T23:23:17.486" v="2889"/>
          <ac:cxnSpMkLst>
            <pc:docMk/>
            <pc:sldMk cId="3065619269" sldId="974"/>
            <ac:cxnSpMk id="273" creationId="{0F264AC1-1F66-DC52-FBC2-5AE0E5B6763D}"/>
          </ac:cxnSpMkLst>
        </pc:cxnChg>
        <pc:cxnChg chg="mod">
          <ac:chgData name="Phillip Kaufman" userId="c001b2a046940d7c" providerId="LiveId" clId="{5CB25B10-5B1C-4017-B167-ED3104435743}" dt="2024-05-19T23:23:17.486" v="2889"/>
          <ac:cxnSpMkLst>
            <pc:docMk/>
            <pc:sldMk cId="3065619269" sldId="974"/>
            <ac:cxnSpMk id="274" creationId="{7BD5395E-30E9-7DC2-9008-3CAD6D1CF0D5}"/>
          </ac:cxnSpMkLst>
        </pc:cxnChg>
        <pc:cxnChg chg="mod">
          <ac:chgData name="Phillip Kaufman" userId="c001b2a046940d7c" providerId="LiveId" clId="{5CB25B10-5B1C-4017-B167-ED3104435743}" dt="2024-05-19T23:23:17.486" v="2889"/>
          <ac:cxnSpMkLst>
            <pc:docMk/>
            <pc:sldMk cId="3065619269" sldId="974"/>
            <ac:cxnSpMk id="275" creationId="{42EF6290-D0B4-A60D-7C6A-611E86B281AD}"/>
          </ac:cxnSpMkLst>
        </pc:cxnChg>
        <pc:cxnChg chg="mod">
          <ac:chgData name="Phillip Kaufman" userId="c001b2a046940d7c" providerId="LiveId" clId="{5CB25B10-5B1C-4017-B167-ED3104435743}" dt="2024-05-19T23:23:17.486" v="2889"/>
          <ac:cxnSpMkLst>
            <pc:docMk/>
            <pc:sldMk cId="3065619269" sldId="974"/>
            <ac:cxnSpMk id="276" creationId="{FA1ADACA-5159-ACD4-F652-31203C57EDEC}"/>
          </ac:cxnSpMkLst>
        </pc:cxnChg>
        <pc:cxnChg chg="mod">
          <ac:chgData name="Phillip Kaufman" userId="c001b2a046940d7c" providerId="LiveId" clId="{5CB25B10-5B1C-4017-B167-ED3104435743}" dt="2024-05-19T23:23:17.486" v="2889"/>
          <ac:cxnSpMkLst>
            <pc:docMk/>
            <pc:sldMk cId="3065619269" sldId="974"/>
            <ac:cxnSpMk id="277" creationId="{DAF6D17C-ECF1-16B0-8A62-1D1491883EBB}"/>
          </ac:cxnSpMkLst>
        </pc:cxnChg>
        <pc:cxnChg chg="mod">
          <ac:chgData name="Phillip Kaufman" userId="c001b2a046940d7c" providerId="LiveId" clId="{5CB25B10-5B1C-4017-B167-ED3104435743}" dt="2024-05-19T23:23:17.486" v="2889"/>
          <ac:cxnSpMkLst>
            <pc:docMk/>
            <pc:sldMk cId="3065619269" sldId="974"/>
            <ac:cxnSpMk id="278" creationId="{1238BB18-1A60-92C7-150C-702D4F8A3396}"/>
          </ac:cxnSpMkLst>
        </pc:cxnChg>
        <pc:cxnChg chg="mod">
          <ac:chgData name="Phillip Kaufman" userId="c001b2a046940d7c" providerId="LiveId" clId="{5CB25B10-5B1C-4017-B167-ED3104435743}" dt="2024-05-19T23:23:17.486" v="2889"/>
          <ac:cxnSpMkLst>
            <pc:docMk/>
            <pc:sldMk cId="3065619269" sldId="974"/>
            <ac:cxnSpMk id="279" creationId="{BF72DB32-6148-AFF9-A948-A1D12F1F8838}"/>
          </ac:cxnSpMkLst>
        </pc:cxnChg>
        <pc:cxnChg chg="mod">
          <ac:chgData name="Phillip Kaufman" userId="c001b2a046940d7c" providerId="LiveId" clId="{5CB25B10-5B1C-4017-B167-ED3104435743}" dt="2024-05-19T23:23:17.486" v="2889"/>
          <ac:cxnSpMkLst>
            <pc:docMk/>
            <pc:sldMk cId="3065619269" sldId="974"/>
            <ac:cxnSpMk id="280" creationId="{617A93AC-CF8B-712E-AED3-A32F72B76EEA}"/>
          </ac:cxnSpMkLst>
        </pc:cxnChg>
        <pc:cxnChg chg="mod">
          <ac:chgData name="Phillip Kaufman" userId="c001b2a046940d7c" providerId="LiveId" clId="{5CB25B10-5B1C-4017-B167-ED3104435743}" dt="2024-05-19T23:23:17.486" v="2889"/>
          <ac:cxnSpMkLst>
            <pc:docMk/>
            <pc:sldMk cId="3065619269" sldId="974"/>
            <ac:cxnSpMk id="281" creationId="{8EB00564-082C-956E-D23E-8481F5CF0CD8}"/>
          </ac:cxnSpMkLst>
        </pc:cxnChg>
        <pc:cxnChg chg="mod">
          <ac:chgData name="Phillip Kaufman" userId="c001b2a046940d7c" providerId="LiveId" clId="{5CB25B10-5B1C-4017-B167-ED3104435743}" dt="2024-05-19T23:23:17.486" v="2889"/>
          <ac:cxnSpMkLst>
            <pc:docMk/>
            <pc:sldMk cId="3065619269" sldId="974"/>
            <ac:cxnSpMk id="282" creationId="{32819D5E-277D-2699-587A-F35496E49AD2}"/>
          </ac:cxnSpMkLst>
        </pc:cxnChg>
        <pc:cxnChg chg="mod">
          <ac:chgData name="Phillip Kaufman" userId="c001b2a046940d7c" providerId="LiveId" clId="{5CB25B10-5B1C-4017-B167-ED3104435743}" dt="2024-05-19T23:23:17.486" v="2889"/>
          <ac:cxnSpMkLst>
            <pc:docMk/>
            <pc:sldMk cId="3065619269" sldId="974"/>
            <ac:cxnSpMk id="283" creationId="{DDD8B161-14CB-3E5A-1B7C-9885A2E44182}"/>
          </ac:cxnSpMkLst>
        </pc:cxnChg>
        <pc:cxnChg chg="mod">
          <ac:chgData name="Phillip Kaufman" userId="c001b2a046940d7c" providerId="LiveId" clId="{5CB25B10-5B1C-4017-B167-ED3104435743}" dt="2024-05-19T23:23:17.486" v="2889"/>
          <ac:cxnSpMkLst>
            <pc:docMk/>
            <pc:sldMk cId="3065619269" sldId="974"/>
            <ac:cxnSpMk id="284" creationId="{87DF74B7-1333-F982-29D5-2E35AD5DB9EC}"/>
          </ac:cxnSpMkLst>
        </pc:cxnChg>
        <pc:cxnChg chg="mod">
          <ac:chgData name="Phillip Kaufman" userId="c001b2a046940d7c" providerId="LiveId" clId="{5CB25B10-5B1C-4017-B167-ED3104435743}" dt="2024-05-19T23:23:17.486" v="2889"/>
          <ac:cxnSpMkLst>
            <pc:docMk/>
            <pc:sldMk cId="3065619269" sldId="974"/>
            <ac:cxnSpMk id="285" creationId="{8996750A-4CB0-50D3-D600-42B21B97B355}"/>
          </ac:cxnSpMkLst>
        </pc:cxnChg>
        <pc:cxnChg chg="mod">
          <ac:chgData name="Phillip Kaufman" userId="c001b2a046940d7c" providerId="LiveId" clId="{5CB25B10-5B1C-4017-B167-ED3104435743}" dt="2024-05-19T23:23:17.486" v="2889"/>
          <ac:cxnSpMkLst>
            <pc:docMk/>
            <pc:sldMk cId="3065619269" sldId="974"/>
            <ac:cxnSpMk id="286" creationId="{5D91B027-F069-711C-4145-6A00325A7058}"/>
          </ac:cxnSpMkLst>
        </pc:cxnChg>
        <pc:cxnChg chg="mod">
          <ac:chgData name="Phillip Kaufman" userId="c001b2a046940d7c" providerId="LiveId" clId="{5CB25B10-5B1C-4017-B167-ED3104435743}" dt="2024-05-19T23:23:17.486" v="2889"/>
          <ac:cxnSpMkLst>
            <pc:docMk/>
            <pc:sldMk cId="3065619269" sldId="974"/>
            <ac:cxnSpMk id="287" creationId="{BC644F1D-6903-99D5-C0C5-8C32DEB092A2}"/>
          </ac:cxnSpMkLst>
        </pc:cxnChg>
        <pc:cxnChg chg="mod">
          <ac:chgData name="Phillip Kaufman" userId="c001b2a046940d7c" providerId="LiveId" clId="{5CB25B10-5B1C-4017-B167-ED3104435743}" dt="2024-05-19T23:23:17.486" v="2889"/>
          <ac:cxnSpMkLst>
            <pc:docMk/>
            <pc:sldMk cId="3065619269" sldId="974"/>
            <ac:cxnSpMk id="288" creationId="{32471BA7-0A0F-D205-E2B0-02B77DD390FD}"/>
          </ac:cxnSpMkLst>
        </pc:cxnChg>
        <pc:cxnChg chg="mod">
          <ac:chgData name="Phillip Kaufman" userId="c001b2a046940d7c" providerId="LiveId" clId="{5CB25B10-5B1C-4017-B167-ED3104435743}" dt="2024-05-19T23:23:17.486" v="2889"/>
          <ac:cxnSpMkLst>
            <pc:docMk/>
            <pc:sldMk cId="3065619269" sldId="974"/>
            <ac:cxnSpMk id="289" creationId="{06F87F05-72FA-24FF-AB64-DF7E17B5CEE0}"/>
          </ac:cxnSpMkLst>
        </pc:cxnChg>
        <pc:cxnChg chg="mod">
          <ac:chgData name="Phillip Kaufman" userId="c001b2a046940d7c" providerId="LiveId" clId="{5CB25B10-5B1C-4017-B167-ED3104435743}" dt="2024-05-19T23:23:17.486" v="2889"/>
          <ac:cxnSpMkLst>
            <pc:docMk/>
            <pc:sldMk cId="3065619269" sldId="974"/>
            <ac:cxnSpMk id="290" creationId="{0C9FBA71-28C6-3088-1C79-BEED171D6DB2}"/>
          </ac:cxnSpMkLst>
        </pc:cxnChg>
        <pc:cxnChg chg="mod">
          <ac:chgData name="Phillip Kaufman" userId="c001b2a046940d7c" providerId="LiveId" clId="{5CB25B10-5B1C-4017-B167-ED3104435743}" dt="2024-05-19T23:23:17.486" v="2889"/>
          <ac:cxnSpMkLst>
            <pc:docMk/>
            <pc:sldMk cId="3065619269" sldId="974"/>
            <ac:cxnSpMk id="291" creationId="{0974FA87-9816-27CB-4CDD-DDBA561F517E}"/>
          </ac:cxnSpMkLst>
        </pc:cxnChg>
        <pc:cxnChg chg="mod">
          <ac:chgData name="Phillip Kaufman" userId="c001b2a046940d7c" providerId="LiveId" clId="{5CB25B10-5B1C-4017-B167-ED3104435743}" dt="2024-05-19T23:23:17.486" v="2889"/>
          <ac:cxnSpMkLst>
            <pc:docMk/>
            <pc:sldMk cId="3065619269" sldId="974"/>
            <ac:cxnSpMk id="292" creationId="{476020EC-F99E-AE23-BCA8-0B66A1922684}"/>
          </ac:cxnSpMkLst>
        </pc:cxnChg>
        <pc:cxnChg chg="mod">
          <ac:chgData name="Phillip Kaufman" userId="c001b2a046940d7c" providerId="LiveId" clId="{5CB25B10-5B1C-4017-B167-ED3104435743}" dt="2024-05-19T23:23:17.486" v="2889"/>
          <ac:cxnSpMkLst>
            <pc:docMk/>
            <pc:sldMk cId="3065619269" sldId="974"/>
            <ac:cxnSpMk id="293" creationId="{48FAC45A-BB27-8654-00AB-9876F2E75167}"/>
          </ac:cxnSpMkLst>
        </pc:cxnChg>
        <pc:cxnChg chg="mod">
          <ac:chgData name="Phillip Kaufman" userId="c001b2a046940d7c" providerId="LiveId" clId="{5CB25B10-5B1C-4017-B167-ED3104435743}" dt="2024-05-19T23:23:17.486" v="2889"/>
          <ac:cxnSpMkLst>
            <pc:docMk/>
            <pc:sldMk cId="3065619269" sldId="974"/>
            <ac:cxnSpMk id="294" creationId="{83BB5A0B-F145-EB95-1E08-50373CF07A6C}"/>
          </ac:cxnSpMkLst>
        </pc:cxnChg>
        <pc:cxnChg chg="mod">
          <ac:chgData name="Phillip Kaufman" userId="c001b2a046940d7c" providerId="LiveId" clId="{5CB25B10-5B1C-4017-B167-ED3104435743}" dt="2024-05-19T23:23:17.486" v="2889"/>
          <ac:cxnSpMkLst>
            <pc:docMk/>
            <pc:sldMk cId="3065619269" sldId="974"/>
            <ac:cxnSpMk id="295" creationId="{C4EDA41E-BB4C-8F0A-C29C-810615FD5B5D}"/>
          </ac:cxnSpMkLst>
        </pc:cxnChg>
        <pc:cxnChg chg="mod">
          <ac:chgData name="Phillip Kaufman" userId="c001b2a046940d7c" providerId="LiveId" clId="{5CB25B10-5B1C-4017-B167-ED3104435743}" dt="2024-05-19T23:23:17.486" v="2889"/>
          <ac:cxnSpMkLst>
            <pc:docMk/>
            <pc:sldMk cId="3065619269" sldId="974"/>
            <ac:cxnSpMk id="299" creationId="{4AC5E3AE-E5D1-4F23-0CC2-60F56946F5E8}"/>
          </ac:cxnSpMkLst>
        </pc:cxnChg>
        <pc:cxnChg chg="mod">
          <ac:chgData name="Phillip Kaufman" userId="c001b2a046940d7c" providerId="LiveId" clId="{5CB25B10-5B1C-4017-B167-ED3104435743}" dt="2024-05-19T23:23:17.486" v="2889"/>
          <ac:cxnSpMkLst>
            <pc:docMk/>
            <pc:sldMk cId="3065619269" sldId="974"/>
            <ac:cxnSpMk id="300" creationId="{3878E118-2CD7-5797-CCB8-CC1B3C04CB57}"/>
          </ac:cxnSpMkLst>
        </pc:cxnChg>
        <pc:cxnChg chg="mod">
          <ac:chgData name="Phillip Kaufman" userId="c001b2a046940d7c" providerId="LiveId" clId="{5CB25B10-5B1C-4017-B167-ED3104435743}" dt="2024-05-20T00:17:10.027" v="3305" actId="165"/>
          <ac:cxnSpMkLst>
            <pc:docMk/>
            <pc:sldMk cId="3065619269" sldId="974"/>
            <ac:cxnSpMk id="310" creationId="{87C10757-DE6D-3E6A-4056-0F06FA8749DB}"/>
          </ac:cxnSpMkLst>
        </pc:cxnChg>
        <pc:cxnChg chg="mod">
          <ac:chgData name="Phillip Kaufman" userId="c001b2a046940d7c" providerId="LiveId" clId="{5CB25B10-5B1C-4017-B167-ED3104435743}" dt="2024-05-20T00:17:10.027" v="3305" actId="165"/>
          <ac:cxnSpMkLst>
            <pc:docMk/>
            <pc:sldMk cId="3065619269" sldId="974"/>
            <ac:cxnSpMk id="311" creationId="{BF604FB9-ED57-A40F-702B-3A51CFEC03C9}"/>
          </ac:cxnSpMkLst>
        </pc:cxnChg>
        <pc:cxnChg chg="mod">
          <ac:chgData name="Phillip Kaufman" userId="c001b2a046940d7c" providerId="LiveId" clId="{5CB25B10-5B1C-4017-B167-ED3104435743}" dt="2024-05-20T00:17:17.658" v="3307" actId="478"/>
          <ac:cxnSpMkLst>
            <pc:docMk/>
            <pc:sldMk cId="3065619269" sldId="974"/>
            <ac:cxnSpMk id="320" creationId="{75A03E87-0C0D-F8D0-7451-6F746B6D3B85}"/>
          </ac:cxnSpMkLst>
        </pc:cxnChg>
        <pc:cxnChg chg="mod">
          <ac:chgData name="Phillip Kaufman" userId="c001b2a046940d7c" providerId="LiveId" clId="{5CB25B10-5B1C-4017-B167-ED3104435743}" dt="2024-05-20T00:17:15.369" v="3306" actId="165"/>
          <ac:cxnSpMkLst>
            <pc:docMk/>
            <pc:sldMk cId="3065619269" sldId="974"/>
            <ac:cxnSpMk id="321" creationId="{085F8E7B-AF7D-5C63-F72D-68CF6FAA2DB6}"/>
          </ac:cxnSpMkLst>
        </pc:cxnChg>
        <pc:cxnChg chg="mod">
          <ac:chgData name="Phillip Kaufman" userId="c001b2a046940d7c" providerId="LiveId" clId="{5CB25B10-5B1C-4017-B167-ED3104435743}" dt="2024-05-20T00:17:15.369" v="3306" actId="165"/>
          <ac:cxnSpMkLst>
            <pc:docMk/>
            <pc:sldMk cId="3065619269" sldId="974"/>
            <ac:cxnSpMk id="326" creationId="{5D56B7C4-86E6-99DD-B861-B1AAACC62759}"/>
          </ac:cxnSpMkLst>
        </pc:cxnChg>
        <pc:cxnChg chg="mod">
          <ac:chgData name="Phillip Kaufman" userId="c001b2a046940d7c" providerId="LiveId" clId="{5CB25B10-5B1C-4017-B167-ED3104435743}" dt="2024-05-20T00:17:15.369" v="3306" actId="165"/>
          <ac:cxnSpMkLst>
            <pc:docMk/>
            <pc:sldMk cId="3065619269" sldId="974"/>
            <ac:cxnSpMk id="327" creationId="{AB45B450-0789-C850-001B-2A9B6EFAC448}"/>
          </ac:cxnSpMkLst>
        </pc:cxnChg>
        <pc:cxnChg chg="mod">
          <ac:chgData name="Phillip Kaufman" userId="c001b2a046940d7c" providerId="LiveId" clId="{5CB25B10-5B1C-4017-B167-ED3104435743}" dt="2024-05-20T00:17:15.369" v="3306" actId="165"/>
          <ac:cxnSpMkLst>
            <pc:docMk/>
            <pc:sldMk cId="3065619269" sldId="974"/>
            <ac:cxnSpMk id="328" creationId="{D3E68516-65D3-6467-6AF5-33F0FEE05FF0}"/>
          </ac:cxnSpMkLst>
        </pc:cxnChg>
        <pc:cxnChg chg="mod">
          <ac:chgData name="Phillip Kaufman" userId="c001b2a046940d7c" providerId="LiveId" clId="{5CB25B10-5B1C-4017-B167-ED3104435743}" dt="2024-05-20T00:17:15.369" v="3306" actId="165"/>
          <ac:cxnSpMkLst>
            <pc:docMk/>
            <pc:sldMk cId="3065619269" sldId="974"/>
            <ac:cxnSpMk id="329" creationId="{C2DFA4A8-D0BC-7093-1FA1-7267208EC1E0}"/>
          </ac:cxnSpMkLst>
        </pc:cxnChg>
        <pc:cxnChg chg="mod">
          <ac:chgData name="Phillip Kaufman" userId="c001b2a046940d7c" providerId="LiveId" clId="{5CB25B10-5B1C-4017-B167-ED3104435743}" dt="2024-05-20T00:17:15.369" v="3306" actId="165"/>
          <ac:cxnSpMkLst>
            <pc:docMk/>
            <pc:sldMk cId="3065619269" sldId="974"/>
            <ac:cxnSpMk id="330" creationId="{12ACD160-8214-904C-03DA-3FDB53A84A07}"/>
          </ac:cxnSpMkLst>
        </pc:cxnChg>
        <pc:cxnChg chg="mod">
          <ac:chgData name="Phillip Kaufman" userId="c001b2a046940d7c" providerId="LiveId" clId="{5CB25B10-5B1C-4017-B167-ED3104435743}" dt="2024-05-20T00:17:15.369" v="3306" actId="165"/>
          <ac:cxnSpMkLst>
            <pc:docMk/>
            <pc:sldMk cId="3065619269" sldId="974"/>
            <ac:cxnSpMk id="331" creationId="{A2D1733D-9997-98E9-A6DC-F4995AAFAD72}"/>
          </ac:cxnSpMkLst>
        </pc:cxnChg>
        <pc:cxnChg chg="mod">
          <ac:chgData name="Phillip Kaufman" userId="c001b2a046940d7c" providerId="LiveId" clId="{5CB25B10-5B1C-4017-B167-ED3104435743}" dt="2024-05-20T00:17:15.369" v="3306" actId="165"/>
          <ac:cxnSpMkLst>
            <pc:docMk/>
            <pc:sldMk cId="3065619269" sldId="974"/>
            <ac:cxnSpMk id="332" creationId="{D35C8177-2872-7F76-4621-885E74E74E82}"/>
          </ac:cxnSpMkLst>
        </pc:cxnChg>
        <pc:cxnChg chg="mod">
          <ac:chgData name="Phillip Kaufman" userId="c001b2a046940d7c" providerId="LiveId" clId="{5CB25B10-5B1C-4017-B167-ED3104435743}" dt="2024-05-20T00:17:15.369" v="3306" actId="165"/>
          <ac:cxnSpMkLst>
            <pc:docMk/>
            <pc:sldMk cId="3065619269" sldId="974"/>
            <ac:cxnSpMk id="333" creationId="{F7FBF97A-0983-67F0-7936-AE26F5E27CFF}"/>
          </ac:cxnSpMkLst>
        </pc:cxnChg>
        <pc:cxnChg chg="mod">
          <ac:chgData name="Phillip Kaufman" userId="c001b2a046940d7c" providerId="LiveId" clId="{5CB25B10-5B1C-4017-B167-ED3104435743}" dt="2024-05-20T00:17:15.369" v="3306" actId="165"/>
          <ac:cxnSpMkLst>
            <pc:docMk/>
            <pc:sldMk cId="3065619269" sldId="974"/>
            <ac:cxnSpMk id="334" creationId="{7B73CD14-CE19-5E62-12CC-C4949D605D05}"/>
          </ac:cxnSpMkLst>
        </pc:cxnChg>
        <pc:cxnChg chg="mod">
          <ac:chgData name="Phillip Kaufman" userId="c001b2a046940d7c" providerId="LiveId" clId="{5CB25B10-5B1C-4017-B167-ED3104435743}" dt="2024-05-20T00:17:15.369" v="3306" actId="165"/>
          <ac:cxnSpMkLst>
            <pc:docMk/>
            <pc:sldMk cId="3065619269" sldId="974"/>
            <ac:cxnSpMk id="335" creationId="{5BBFF23A-FC3E-2C8B-4062-898312CA783F}"/>
          </ac:cxnSpMkLst>
        </pc:cxnChg>
        <pc:cxnChg chg="mod">
          <ac:chgData name="Phillip Kaufman" userId="c001b2a046940d7c" providerId="LiveId" clId="{5CB25B10-5B1C-4017-B167-ED3104435743}" dt="2024-05-20T00:17:15.369" v="3306" actId="165"/>
          <ac:cxnSpMkLst>
            <pc:docMk/>
            <pc:sldMk cId="3065619269" sldId="974"/>
            <ac:cxnSpMk id="336" creationId="{386F2F0F-2F3A-1D9F-9821-E28EECCD4A90}"/>
          </ac:cxnSpMkLst>
        </pc:cxnChg>
        <pc:cxnChg chg="mod">
          <ac:chgData name="Phillip Kaufman" userId="c001b2a046940d7c" providerId="LiveId" clId="{5CB25B10-5B1C-4017-B167-ED3104435743}" dt="2024-05-20T00:17:15.369" v="3306" actId="165"/>
          <ac:cxnSpMkLst>
            <pc:docMk/>
            <pc:sldMk cId="3065619269" sldId="974"/>
            <ac:cxnSpMk id="337" creationId="{01182158-411D-06EF-9B32-9C1A3D448D0B}"/>
          </ac:cxnSpMkLst>
        </pc:cxnChg>
        <pc:cxnChg chg="mod">
          <ac:chgData name="Phillip Kaufman" userId="c001b2a046940d7c" providerId="LiveId" clId="{5CB25B10-5B1C-4017-B167-ED3104435743}" dt="2024-05-20T00:17:15.369" v="3306" actId="165"/>
          <ac:cxnSpMkLst>
            <pc:docMk/>
            <pc:sldMk cId="3065619269" sldId="974"/>
            <ac:cxnSpMk id="338" creationId="{F2AD10D0-0452-45B5-0124-E54E8C4495C1}"/>
          </ac:cxnSpMkLst>
        </pc:cxnChg>
        <pc:cxnChg chg="mod">
          <ac:chgData name="Phillip Kaufman" userId="c001b2a046940d7c" providerId="LiveId" clId="{5CB25B10-5B1C-4017-B167-ED3104435743}" dt="2024-05-20T00:17:15.369" v="3306" actId="165"/>
          <ac:cxnSpMkLst>
            <pc:docMk/>
            <pc:sldMk cId="3065619269" sldId="974"/>
            <ac:cxnSpMk id="339" creationId="{7B5FA524-0D7D-C04B-C939-14F0EB4797F3}"/>
          </ac:cxnSpMkLst>
        </pc:cxnChg>
        <pc:cxnChg chg="mod">
          <ac:chgData name="Phillip Kaufman" userId="c001b2a046940d7c" providerId="LiveId" clId="{5CB25B10-5B1C-4017-B167-ED3104435743}" dt="2024-05-20T00:17:15.369" v="3306" actId="165"/>
          <ac:cxnSpMkLst>
            <pc:docMk/>
            <pc:sldMk cId="3065619269" sldId="974"/>
            <ac:cxnSpMk id="340" creationId="{A266C915-0EB6-1AFD-BADC-7B47879F02B7}"/>
          </ac:cxnSpMkLst>
        </pc:cxnChg>
        <pc:cxnChg chg="mod">
          <ac:chgData name="Phillip Kaufman" userId="c001b2a046940d7c" providerId="LiveId" clId="{5CB25B10-5B1C-4017-B167-ED3104435743}" dt="2024-05-20T00:17:15.369" v="3306" actId="165"/>
          <ac:cxnSpMkLst>
            <pc:docMk/>
            <pc:sldMk cId="3065619269" sldId="974"/>
            <ac:cxnSpMk id="341" creationId="{EFEC0AF1-7C14-401A-F5FA-B48AA265FFF9}"/>
          </ac:cxnSpMkLst>
        </pc:cxnChg>
        <pc:cxnChg chg="mod">
          <ac:chgData name="Phillip Kaufman" userId="c001b2a046940d7c" providerId="LiveId" clId="{5CB25B10-5B1C-4017-B167-ED3104435743}" dt="2024-05-20T00:17:15.369" v="3306" actId="165"/>
          <ac:cxnSpMkLst>
            <pc:docMk/>
            <pc:sldMk cId="3065619269" sldId="974"/>
            <ac:cxnSpMk id="342" creationId="{0D96C057-2B1D-6494-80EE-AA0BE7B1AC35}"/>
          </ac:cxnSpMkLst>
        </pc:cxnChg>
        <pc:cxnChg chg="mod">
          <ac:chgData name="Phillip Kaufman" userId="c001b2a046940d7c" providerId="LiveId" clId="{5CB25B10-5B1C-4017-B167-ED3104435743}" dt="2024-05-20T00:17:15.369" v="3306" actId="165"/>
          <ac:cxnSpMkLst>
            <pc:docMk/>
            <pc:sldMk cId="3065619269" sldId="974"/>
            <ac:cxnSpMk id="343" creationId="{76A22465-DB9C-A883-CC21-0930C3249440}"/>
          </ac:cxnSpMkLst>
        </pc:cxnChg>
        <pc:cxnChg chg="mod">
          <ac:chgData name="Phillip Kaufman" userId="c001b2a046940d7c" providerId="LiveId" clId="{5CB25B10-5B1C-4017-B167-ED3104435743}" dt="2024-05-20T00:17:15.369" v="3306" actId="165"/>
          <ac:cxnSpMkLst>
            <pc:docMk/>
            <pc:sldMk cId="3065619269" sldId="974"/>
            <ac:cxnSpMk id="344" creationId="{A7ADA8AF-F677-3EED-21C0-3EFACDCFCA28}"/>
          </ac:cxnSpMkLst>
        </pc:cxnChg>
        <pc:cxnChg chg="mod">
          <ac:chgData name="Phillip Kaufman" userId="c001b2a046940d7c" providerId="LiveId" clId="{5CB25B10-5B1C-4017-B167-ED3104435743}" dt="2024-05-20T00:17:15.369" v="3306" actId="165"/>
          <ac:cxnSpMkLst>
            <pc:docMk/>
            <pc:sldMk cId="3065619269" sldId="974"/>
            <ac:cxnSpMk id="345" creationId="{A18E1166-761E-1D19-1255-7EA571BB20A8}"/>
          </ac:cxnSpMkLst>
        </pc:cxnChg>
        <pc:cxnChg chg="mod">
          <ac:chgData name="Phillip Kaufman" userId="c001b2a046940d7c" providerId="LiveId" clId="{5CB25B10-5B1C-4017-B167-ED3104435743}" dt="2024-05-20T00:17:15.369" v="3306" actId="165"/>
          <ac:cxnSpMkLst>
            <pc:docMk/>
            <pc:sldMk cId="3065619269" sldId="974"/>
            <ac:cxnSpMk id="346" creationId="{00FC75BF-DFE5-CAC8-31C7-C681C064ACAD}"/>
          </ac:cxnSpMkLst>
        </pc:cxnChg>
        <pc:cxnChg chg="mod">
          <ac:chgData name="Phillip Kaufman" userId="c001b2a046940d7c" providerId="LiveId" clId="{5CB25B10-5B1C-4017-B167-ED3104435743}" dt="2024-05-20T00:17:15.369" v="3306" actId="165"/>
          <ac:cxnSpMkLst>
            <pc:docMk/>
            <pc:sldMk cId="3065619269" sldId="974"/>
            <ac:cxnSpMk id="347" creationId="{4D16C672-7D11-102B-A09D-0FF839455F6C}"/>
          </ac:cxnSpMkLst>
        </pc:cxnChg>
        <pc:cxnChg chg="mod">
          <ac:chgData name="Phillip Kaufman" userId="c001b2a046940d7c" providerId="LiveId" clId="{5CB25B10-5B1C-4017-B167-ED3104435743}" dt="2024-05-20T00:17:15.369" v="3306" actId="165"/>
          <ac:cxnSpMkLst>
            <pc:docMk/>
            <pc:sldMk cId="3065619269" sldId="974"/>
            <ac:cxnSpMk id="348" creationId="{E4B0C728-CE41-8478-EEB7-A12C8EEE7D2B}"/>
          </ac:cxnSpMkLst>
        </pc:cxnChg>
        <pc:cxnChg chg="mod">
          <ac:chgData name="Phillip Kaufman" userId="c001b2a046940d7c" providerId="LiveId" clId="{5CB25B10-5B1C-4017-B167-ED3104435743}" dt="2024-05-20T00:17:15.369" v="3306" actId="165"/>
          <ac:cxnSpMkLst>
            <pc:docMk/>
            <pc:sldMk cId="3065619269" sldId="974"/>
            <ac:cxnSpMk id="349" creationId="{1FC30368-B443-9053-AC23-34F0D71A0542}"/>
          </ac:cxnSpMkLst>
        </pc:cxnChg>
        <pc:cxnChg chg="mod">
          <ac:chgData name="Phillip Kaufman" userId="c001b2a046940d7c" providerId="LiveId" clId="{5CB25B10-5B1C-4017-B167-ED3104435743}" dt="2024-05-20T00:17:15.369" v="3306" actId="165"/>
          <ac:cxnSpMkLst>
            <pc:docMk/>
            <pc:sldMk cId="3065619269" sldId="974"/>
            <ac:cxnSpMk id="350" creationId="{F20AD6E7-AECB-6CC2-5F63-B6383A93D7B4}"/>
          </ac:cxnSpMkLst>
        </pc:cxnChg>
        <pc:cxnChg chg="mod">
          <ac:chgData name="Phillip Kaufman" userId="c001b2a046940d7c" providerId="LiveId" clId="{5CB25B10-5B1C-4017-B167-ED3104435743}" dt="2024-05-20T00:17:15.369" v="3306" actId="165"/>
          <ac:cxnSpMkLst>
            <pc:docMk/>
            <pc:sldMk cId="3065619269" sldId="974"/>
            <ac:cxnSpMk id="351" creationId="{FD87E5B1-187D-2BEB-7519-968111BA2B4C}"/>
          </ac:cxnSpMkLst>
        </pc:cxnChg>
        <pc:cxnChg chg="mod">
          <ac:chgData name="Phillip Kaufman" userId="c001b2a046940d7c" providerId="LiveId" clId="{5CB25B10-5B1C-4017-B167-ED3104435743}" dt="2024-05-20T00:17:15.369" v="3306" actId="165"/>
          <ac:cxnSpMkLst>
            <pc:docMk/>
            <pc:sldMk cId="3065619269" sldId="974"/>
            <ac:cxnSpMk id="352" creationId="{27CB5921-DDC1-2995-5D07-8D4D563E8F5C}"/>
          </ac:cxnSpMkLst>
        </pc:cxnChg>
        <pc:cxnChg chg="mod">
          <ac:chgData name="Phillip Kaufman" userId="c001b2a046940d7c" providerId="LiveId" clId="{5CB25B10-5B1C-4017-B167-ED3104435743}" dt="2024-05-20T00:17:15.369" v="3306" actId="165"/>
          <ac:cxnSpMkLst>
            <pc:docMk/>
            <pc:sldMk cId="3065619269" sldId="974"/>
            <ac:cxnSpMk id="353" creationId="{54A133D7-315C-B34E-F4A5-E05F36255EAA}"/>
          </ac:cxnSpMkLst>
        </pc:cxnChg>
        <pc:cxnChg chg="mod">
          <ac:chgData name="Phillip Kaufman" userId="c001b2a046940d7c" providerId="LiveId" clId="{5CB25B10-5B1C-4017-B167-ED3104435743}" dt="2024-05-20T00:17:15.369" v="3306" actId="165"/>
          <ac:cxnSpMkLst>
            <pc:docMk/>
            <pc:sldMk cId="3065619269" sldId="974"/>
            <ac:cxnSpMk id="354" creationId="{80E737B2-37FF-DC45-A3FA-F1D0E48C0794}"/>
          </ac:cxnSpMkLst>
        </pc:cxnChg>
        <pc:cxnChg chg="mod">
          <ac:chgData name="Phillip Kaufman" userId="c001b2a046940d7c" providerId="LiveId" clId="{5CB25B10-5B1C-4017-B167-ED3104435743}" dt="2024-05-20T00:17:15.369" v="3306" actId="165"/>
          <ac:cxnSpMkLst>
            <pc:docMk/>
            <pc:sldMk cId="3065619269" sldId="974"/>
            <ac:cxnSpMk id="355" creationId="{C36C3F08-2F63-D14E-070C-4592734A555F}"/>
          </ac:cxnSpMkLst>
        </pc:cxnChg>
        <pc:cxnChg chg="mod">
          <ac:chgData name="Phillip Kaufman" userId="c001b2a046940d7c" providerId="LiveId" clId="{5CB25B10-5B1C-4017-B167-ED3104435743}" dt="2024-05-20T00:17:15.369" v="3306" actId="165"/>
          <ac:cxnSpMkLst>
            <pc:docMk/>
            <pc:sldMk cId="3065619269" sldId="974"/>
            <ac:cxnSpMk id="356" creationId="{96192880-FC4E-7447-9A85-275A3918E9A6}"/>
          </ac:cxnSpMkLst>
        </pc:cxnChg>
        <pc:cxnChg chg="mod">
          <ac:chgData name="Phillip Kaufman" userId="c001b2a046940d7c" providerId="LiveId" clId="{5CB25B10-5B1C-4017-B167-ED3104435743}" dt="2024-05-20T00:17:15.369" v="3306" actId="165"/>
          <ac:cxnSpMkLst>
            <pc:docMk/>
            <pc:sldMk cId="3065619269" sldId="974"/>
            <ac:cxnSpMk id="357" creationId="{3EA95B82-7AC1-1429-1D9E-07DE7F0C8D36}"/>
          </ac:cxnSpMkLst>
        </pc:cxnChg>
        <pc:cxnChg chg="mod">
          <ac:chgData name="Phillip Kaufman" userId="c001b2a046940d7c" providerId="LiveId" clId="{5CB25B10-5B1C-4017-B167-ED3104435743}" dt="2024-05-20T00:17:15.369" v="3306" actId="165"/>
          <ac:cxnSpMkLst>
            <pc:docMk/>
            <pc:sldMk cId="3065619269" sldId="974"/>
            <ac:cxnSpMk id="361" creationId="{5D200E86-2E81-4D2D-D01B-646916B23043}"/>
          </ac:cxnSpMkLst>
        </pc:cxnChg>
        <pc:cxnChg chg="mod">
          <ac:chgData name="Phillip Kaufman" userId="c001b2a046940d7c" providerId="LiveId" clId="{5CB25B10-5B1C-4017-B167-ED3104435743}" dt="2024-05-20T00:17:15.369" v="3306" actId="165"/>
          <ac:cxnSpMkLst>
            <pc:docMk/>
            <pc:sldMk cId="3065619269" sldId="974"/>
            <ac:cxnSpMk id="362" creationId="{1BBDAB46-2F3C-F448-3B38-A048D1E0843B}"/>
          </ac:cxnSpMkLst>
        </pc:cxnChg>
        <pc:cxnChg chg="mod">
          <ac:chgData name="Phillip Kaufman" userId="c001b2a046940d7c" providerId="LiveId" clId="{5CB25B10-5B1C-4017-B167-ED3104435743}" dt="2024-05-19T23:56:43.486" v="3095" actId="165"/>
          <ac:cxnSpMkLst>
            <pc:docMk/>
            <pc:sldMk cId="3065619269" sldId="974"/>
            <ac:cxnSpMk id="378" creationId="{8FD2E502-70BB-2A42-E40B-F9FC34F194CA}"/>
          </ac:cxnSpMkLst>
        </pc:cxnChg>
        <pc:cxnChg chg="mod">
          <ac:chgData name="Phillip Kaufman" userId="c001b2a046940d7c" providerId="LiveId" clId="{5CB25B10-5B1C-4017-B167-ED3104435743}" dt="2024-05-19T23:56:43.486" v="3095" actId="165"/>
          <ac:cxnSpMkLst>
            <pc:docMk/>
            <pc:sldMk cId="3065619269" sldId="974"/>
            <ac:cxnSpMk id="379" creationId="{4B97311E-16CD-DDCE-344C-CBF666B90637}"/>
          </ac:cxnSpMkLst>
        </pc:cxnChg>
        <pc:cxnChg chg="mod">
          <ac:chgData name="Phillip Kaufman" userId="c001b2a046940d7c" providerId="LiveId" clId="{5CB25B10-5B1C-4017-B167-ED3104435743}" dt="2024-05-20T00:06:47.263" v="3288"/>
          <ac:cxnSpMkLst>
            <pc:docMk/>
            <pc:sldMk cId="3065619269" sldId="974"/>
            <ac:cxnSpMk id="385" creationId="{9D16552F-F53F-31D5-B0E3-EFD09B549562}"/>
          </ac:cxnSpMkLst>
        </pc:cxnChg>
        <pc:cxnChg chg="mod">
          <ac:chgData name="Phillip Kaufman" userId="c001b2a046940d7c" providerId="LiveId" clId="{5CB25B10-5B1C-4017-B167-ED3104435743}" dt="2024-05-20T00:06:47.263" v="3288"/>
          <ac:cxnSpMkLst>
            <pc:docMk/>
            <pc:sldMk cId="3065619269" sldId="974"/>
            <ac:cxnSpMk id="386" creationId="{992C8E95-7797-E364-4377-D0619FC2E8FF}"/>
          </ac:cxnSpMkLst>
        </pc:cxnChg>
        <pc:cxnChg chg="mod">
          <ac:chgData name="Phillip Kaufman" userId="c001b2a046940d7c" providerId="LiveId" clId="{5CB25B10-5B1C-4017-B167-ED3104435743}" dt="2024-05-20T00:06:47.263" v="3288"/>
          <ac:cxnSpMkLst>
            <pc:docMk/>
            <pc:sldMk cId="3065619269" sldId="974"/>
            <ac:cxnSpMk id="393" creationId="{05464C37-F4C8-FA11-BF87-761CE81F9D61}"/>
          </ac:cxnSpMkLst>
        </pc:cxnChg>
        <pc:cxnChg chg="mod">
          <ac:chgData name="Phillip Kaufman" userId="c001b2a046940d7c" providerId="LiveId" clId="{5CB25B10-5B1C-4017-B167-ED3104435743}" dt="2024-05-20T00:06:47.263" v="3288"/>
          <ac:cxnSpMkLst>
            <pc:docMk/>
            <pc:sldMk cId="3065619269" sldId="974"/>
            <ac:cxnSpMk id="394" creationId="{89141F7B-918A-58F7-9D28-196B1460B14D}"/>
          </ac:cxnSpMkLst>
        </pc:cxnChg>
        <pc:cxnChg chg="mod">
          <ac:chgData name="Phillip Kaufman" userId="c001b2a046940d7c" providerId="LiveId" clId="{5CB25B10-5B1C-4017-B167-ED3104435743}" dt="2024-05-20T00:06:47.263" v="3288"/>
          <ac:cxnSpMkLst>
            <pc:docMk/>
            <pc:sldMk cId="3065619269" sldId="974"/>
            <ac:cxnSpMk id="402" creationId="{0ABF7F8E-451F-8CC7-F091-3DBFAE2D1FC9}"/>
          </ac:cxnSpMkLst>
        </pc:cxnChg>
        <pc:cxnChg chg="mod">
          <ac:chgData name="Phillip Kaufman" userId="c001b2a046940d7c" providerId="LiveId" clId="{5CB25B10-5B1C-4017-B167-ED3104435743}" dt="2024-05-20T00:06:47.263" v="3288"/>
          <ac:cxnSpMkLst>
            <pc:docMk/>
            <pc:sldMk cId="3065619269" sldId="974"/>
            <ac:cxnSpMk id="403" creationId="{54614A3D-4430-6EFE-D010-0A4AEC384D93}"/>
          </ac:cxnSpMkLst>
        </pc:cxnChg>
        <pc:cxnChg chg="mod">
          <ac:chgData name="Phillip Kaufman" userId="c001b2a046940d7c" providerId="LiveId" clId="{5CB25B10-5B1C-4017-B167-ED3104435743}" dt="2024-05-20T00:06:57.066" v="3292"/>
          <ac:cxnSpMkLst>
            <pc:docMk/>
            <pc:sldMk cId="3065619269" sldId="974"/>
            <ac:cxnSpMk id="409" creationId="{8AD9B7A9-F332-70E1-58E2-D4E2AA3965CF}"/>
          </ac:cxnSpMkLst>
        </pc:cxnChg>
        <pc:cxnChg chg="mod">
          <ac:chgData name="Phillip Kaufman" userId="c001b2a046940d7c" providerId="LiveId" clId="{5CB25B10-5B1C-4017-B167-ED3104435743}" dt="2024-05-20T00:06:57.066" v="3292"/>
          <ac:cxnSpMkLst>
            <pc:docMk/>
            <pc:sldMk cId="3065619269" sldId="974"/>
            <ac:cxnSpMk id="410" creationId="{D5A86079-7C32-239C-3AE5-BD718B5DD37B}"/>
          </ac:cxnSpMkLst>
        </pc:cxnChg>
        <pc:cxnChg chg="mod">
          <ac:chgData name="Phillip Kaufman" userId="c001b2a046940d7c" providerId="LiveId" clId="{5CB25B10-5B1C-4017-B167-ED3104435743}" dt="2024-05-20T00:06:57.066" v="3292"/>
          <ac:cxnSpMkLst>
            <pc:docMk/>
            <pc:sldMk cId="3065619269" sldId="974"/>
            <ac:cxnSpMk id="411" creationId="{197A7DB6-88EA-4071-87BF-8CAB1D01B0E8}"/>
          </ac:cxnSpMkLst>
        </pc:cxnChg>
        <pc:cxnChg chg="mod">
          <ac:chgData name="Phillip Kaufman" userId="c001b2a046940d7c" providerId="LiveId" clId="{5CB25B10-5B1C-4017-B167-ED3104435743}" dt="2024-05-20T00:06:57.066" v="3292"/>
          <ac:cxnSpMkLst>
            <pc:docMk/>
            <pc:sldMk cId="3065619269" sldId="974"/>
            <ac:cxnSpMk id="412" creationId="{48CD3799-622F-1A12-FC02-5A7992F4B1E6}"/>
          </ac:cxnSpMkLst>
        </pc:cxnChg>
        <pc:cxnChg chg="mod">
          <ac:chgData name="Phillip Kaufman" userId="c001b2a046940d7c" providerId="LiveId" clId="{5CB25B10-5B1C-4017-B167-ED3104435743}" dt="2024-05-20T00:06:57.066" v="3292"/>
          <ac:cxnSpMkLst>
            <pc:docMk/>
            <pc:sldMk cId="3065619269" sldId="974"/>
            <ac:cxnSpMk id="413" creationId="{5E064275-6F63-ADA7-3810-45249668C4BC}"/>
          </ac:cxnSpMkLst>
        </pc:cxnChg>
        <pc:cxnChg chg="mod">
          <ac:chgData name="Phillip Kaufman" userId="c001b2a046940d7c" providerId="LiveId" clId="{5CB25B10-5B1C-4017-B167-ED3104435743}" dt="2024-05-20T00:06:57.066" v="3292"/>
          <ac:cxnSpMkLst>
            <pc:docMk/>
            <pc:sldMk cId="3065619269" sldId="974"/>
            <ac:cxnSpMk id="414" creationId="{CC2635B9-37D6-8DBD-B790-2943E9BA6063}"/>
          </ac:cxnSpMkLst>
        </pc:cxnChg>
        <pc:cxnChg chg="mod">
          <ac:chgData name="Phillip Kaufman" userId="c001b2a046940d7c" providerId="LiveId" clId="{5CB25B10-5B1C-4017-B167-ED3104435743}" dt="2024-05-20T00:06:57.066" v="3292"/>
          <ac:cxnSpMkLst>
            <pc:docMk/>
            <pc:sldMk cId="3065619269" sldId="974"/>
            <ac:cxnSpMk id="415" creationId="{1F948F9B-F625-F0A4-BFE9-BB40BF46BE90}"/>
          </ac:cxnSpMkLst>
        </pc:cxnChg>
        <pc:cxnChg chg="mod">
          <ac:chgData name="Phillip Kaufman" userId="c001b2a046940d7c" providerId="LiveId" clId="{5CB25B10-5B1C-4017-B167-ED3104435743}" dt="2024-05-20T00:06:57.066" v="3292"/>
          <ac:cxnSpMkLst>
            <pc:docMk/>
            <pc:sldMk cId="3065619269" sldId="974"/>
            <ac:cxnSpMk id="416" creationId="{8A11C814-FA4A-4A4C-C138-4BBED505254C}"/>
          </ac:cxnSpMkLst>
        </pc:cxnChg>
        <pc:cxnChg chg="mod">
          <ac:chgData name="Phillip Kaufman" userId="c001b2a046940d7c" providerId="LiveId" clId="{5CB25B10-5B1C-4017-B167-ED3104435743}" dt="2024-05-20T00:06:57.066" v="3292"/>
          <ac:cxnSpMkLst>
            <pc:docMk/>
            <pc:sldMk cId="3065619269" sldId="974"/>
            <ac:cxnSpMk id="417" creationId="{487C4F56-48AD-F304-28D9-5B846C274165}"/>
          </ac:cxnSpMkLst>
        </pc:cxnChg>
        <pc:cxnChg chg="mod">
          <ac:chgData name="Phillip Kaufman" userId="c001b2a046940d7c" providerId="LiveId" clId="{5CB25B10-5B1C-4017-B167-ED3104435743}" dt="2024-05-20T00:06:57.066" v="3292"/>
          <ac:cxnSpMkLst>
            <pc:docMk/>
            <pc:sldMk cId="3065619269" sldId="974"/>
            <ac:cxnSpMk id="418" creationId="{82795058-052B-ACE9-3D92-33DEAB5E3296}"/>
          </ac:cxnSpMkLst>
        </pc:cxnChg>
        <pc:cxnChg chg="mod">
          <ac:chgData name="Phillip Kaufman" userId="c001b2a046940d7c" providerId="LiveId" clId="{5CB25B10-5B1C-4017-B167-ED3104435743}" dt="2024-05-20T00:06:57.066" v="3292"/>
          <ac:cxnSpMkLst>
            <pc:docMk/>
            <pc:sldMk cId="3065619269" sldId="974"/>
            <ac:cxnSpMk id="419" creationId="{9169D767-DF53-A3FB-C29E-291336F162C1}"/>
          </ac:cxnSpMkLst>
        </pc:cxnChg>
        <pc:cxnChg chg="mod">
          <ac:chgData name="Phillip Kaufman" userId="c001b2a046940d7c" providerId="LiveId" clId="{5CB25B10-5B1C-4017-B167-ED3104435743}" dt="2024-05-20T00:06:57.066" v="3292"/>
          <ac:cxnSpMkLst>
            <pc:docMk/>
            <pc:sldMk cId="3065619269" sldId="974"/>
            <ac:cxnSpMk id="420" creationId="{7E64DA4C-3129-4158-2352-D1C696FA7580}"/>
          </ac:cxnSpMkLst>
        </pc:cxnChg>
        <pc:cxnChg chg="mod">
          <ac:chgData name="Phillip Kaufman" userId="c001b2a046940d7c" providerId="LiveId" clId="{5CB25B10-5B1C-4017-B167-ED3104435743}" dt="2024-05-20T00:06:57.066" v="3292"/>
          <ac:cxnSpMkLst>
            <pc:docMk/>
            <pc:sldMk cId="3065619269" sldId="974"/>
            <ac:cxnSpMk id="421" creationId="{BD5A6D88-F107-20CC-3D3B-52625A7D13FB}"/>
          </ac:cxnSpMkLst>
        </pc:cxnChg>
        <pc:cxnChg chg="mod">
          <ac:chgData name="Phillip Kaufman" userId="c001b2a046940d7c" providerId="LiveId" clId="{5CB25B10-5B1C-4017-B167-ED3104435743}" dt="2024-05-20T00:06:57.066" v="3292"/>
          <ac:cxnSpMkLst>
            <pc:docMk/>
            <pc:sldMk cId="3065619269" sldId="974"/>
            <ac:cxnSpMk id="422" creationId="{8D5DEBB6-1CAD-0B7D-07F4-D104C874E80E}"/>
          </ac:cxnSpMkLst>
        </pc:cxnChg>
        <pc:cxnChg chg="mod">
          <ac:chgData name="Phillip Kaufman" userId="c001b2a046940d7c" providerId="LiveId" clId="{5CB25B10-5B1C-4017-B167-ED3104435743}" dt="2024-05-20T00:06:57.066" v="3292"/>
          <ac:cxnSpMkLst>
            <pc:docMk/>
            <pc:sldMk cId="3065619269" sldId="974"/>
            <ac:cxnSpMk id="423" creationId="{0EEC07AE-70AA-A9E2-AC43-CAAC234D7471}"/>
          </ac:cxnSpMkLst>
        </pc:cxnChg>
        <pc:cxnChg chg="mod">
          <ac:chgData name="Phillip Kaufman" userId="c001b2a046940d7c" providerId="LiveId" clId="{5CB25B10-5B1C-4017-B167-ED3104435743}" dt="2024-05-20T00:06:57.066" v="3292"/>
          <ac:cxnSpMkLst>
            <pc:docMk/>
            <pc:sldMk cId="3065619269" sldId="974"/>
            <ac:cxnSpMk id="424" creationId="{366D70BF-6AE2-34F5-E8AE-32CEEA12A096}"/>
          </ac:cxnSpMkLst>
        </pc:cxnChg>
        <pc:cxnChg chg="mod">
          <ac:chgData name="Phillip Kaufman" userId="c001b2a046940d7c" providerId="LiveId" clId="{5CB25B10-5B1C-4017-B167-ED3104435743}" dt="2024-05-20T00:06:57.066" v="3292"/>
          <ac:cxnSpMkLst>
            <pc:docMk/>
            <pc:sldMk cId="3065619269" sldId="974"/>
            <ac:cxnSpMk id="425" creationId="{DC771EC0-4B8B-A3A9-E931-A36BCBB29BC1}"/>
          </ac:cxnSpMkLst>
        </pc:cxnChg>
        <pc:cxnChg chg="mod">
          <ac:chgData name="Phillip Kaufman" userId="c001b2a046940d7c" providerId="LiveId" clId="{5CB25B10-5B1C-4017-B167-ED3104435743}" dt="2024-05-20T00:06:57.066" v="3292"/>
          <ac:cxnSpMkLst>
            <pc:docMk/>
            <pc:sldMk cId="3065619269" sldId="974"/>
            <ac:cxnSpMk id="426" creationId="{841D8ACA-5ACC-680C-00BA-D7610E94DB7D}"/>
          </ac:cxnSpMkLst>
        </pc:cxnChg>
        <pc:cxnChg chg="mod">
          <ac:chgData name="Phillip Kaufman" userId="c001b2a046940d7c" providerId="LiveId" clId="{5CB25B10-5B1C-4017-B167-ED3104435743}" dt="2024-05-20T00:06:57.066" v="3292"/>
          <ac:cxnSpMkLst>
            <pc:docMk/>
            <pc:sldMk cId="3065619269" sldId="974"/>
            <ac:cxnSpMk id="427" creationId="{AD1A4E68-231C-BBBD-33D4-E655336DAC4C}"/>
          </ac:cxnSpMkLst>
        </pc:cxnChg>
        <pc:cxnChg chg="mod">
          <ac:chgData name="Phillip Kaufman" userId="c001b2a046940d7c" providerId="LiveId" clId="{5CB25B10-5B1C-4017-B167-ED3104435743}" dt="2024-05-20T00:06:57.066" v="3292"/>
          <ac:cxnSpMkLst>
            <pc:docMk/>
            <pc:sldMk cId="3065619269" sldId="974"/>
            <ac:cxnSpMk id="428" creationId="{58E2C6CA-F648-A3A7-D053-CFCA12F71A62}"/>
          </ac:cxnSpMkLst>
        </pc:cxnChg>
        <pc:cxnChg chg="mod">
          <ac:chgData name="Phillip Kaufman" userId="c001b2a046940d7c" providerId="LiveId" clId="{5CB25B10-5B1C-4017-B167-ED3104435743}" dt="2024-05-20T00:06:57.066" v="3292"/>
          <ac:cxnSpMkLst>
            <pc:docMk/>
            <pc:sldMk cId="3065619269" sldId="974"/>
            <ac:cxnSpMk id="429" creationId="{D8892A0B-D914-BA3F-1B14-BA30A290CD6B}"/>
          </ac:cxnSpMkLst>
        </pc:cxnChg>
        <pc:cxnChg chg="mod">
          <ac:chgData name="Phillip Kaufman" userId="c001b2a046940d7c" providerId="LiveId" clId="{5CB25B10-5B1C-4017-B167-ED3104435743}" dt="2024-05-20T00:06:57.066" v="3292"/>
          <ac:cxnSpMkLst>
            <pc:docMk/>
            <pc:sldMk cId="3065619269" sldId="974"/>
            <ac:cxnSpMk id="430" creationId="{BBFCC31C-42D4-9BBF-CCED-378DCF167FA9}"/>
          </ac:cxnSpMkLst>
        </pc:cxnChg>
        <pc:cxnChg chg="mod">
          <ac:chgData name="Phillip Kaufman" userId="c001b2a046940d7c" providerId="LiveId" clId="{5CB25B10-5B1C-4017-B167-ED3104435743}" dt="2024-05-20T00:06:57.066" v="3292"/>
          <ac:cxnSpMkLst>
            <pc:docMk/>
            <pc:sldMk cId="3065619269" sldId="974"/>
            <ac:cxnSpMk id="431" creationId="{C1700B22-4F44-BFA3-E087-26444D8ECE5C}"/>
          </ac:cxnSpMkLst>
        </pc:cxnChg>
        <pc:cxnChg chg="mod">
          <ac:chgData name="Phillip Kaufman" userId="c001b2a046940d7c" providerId="LiveId" clId="{5CB25B10-5B1C-4017-B167-ED3104435743}" dt="2024-05-20T00:06:57.066" v="3292"/>
          <ac:cxnSpMkLst>
            <pc:docMk/>
            <pc:sldMk cId="3065619269" sldId="974"/>
            <ac:cxnSpMk id="432" creationId="{50149AB4-9C94-C2FE-8EBC-439F4F119639}"/>
          </ac:cxnSpMkLst>
        </pc:cxnChg>
        <pc:cxnChg chg="mod">
          <ac:chgData name="Phillip Kaufman" userId="c001b2a046940d7c" providerId="LiveId" clId="{5CB25B10-5B1C-4017-B167-ED3104435743}" dt="2024-05-20T00:06:57.066" v="3292"/>
          <ac:cxnSpMkLst>
            <pc:docMk/>
            <pc:sldMk cId="3065619269" sldId="974"/>
            <ac:cxnSpMk id="433" creationId="{5ABFF9F2-97F8-B733-2239-90FC747D9107}"/>
          </ac:cxnSpMkLst>
        </pc:cxnChg>
        <pc:cxnChg chg="mod">
          <ac:chgData name="Phillip Kaufman" userId="c001b2a046940d7c" providerId="LiveId" clId="{5CB25B10-5B1C-4017-B167-ED3104435743}" dt="2024-05-20T00:06:57.066" v="3292"/>
          <ac:cxnSpMkLst>
            <pc:docMk/>
            <pc:sldMk cId="3065619269" sldId="974"/>
            <ac:cxnSpMk id="434" creationId="{1BF54BE7-8ED7-CDD4-605F-13710D9B22E1}"/>
          </ac:cxnSpMkLst>
        </pc:cxnChg>
        <pc:cxnChg chg="mod">
          <ac:chgData name="Phillip Kaufman" userId="c001b2a046940d7c" providerId="LiveId" clId="{5CB25B10-5B1C-4017-B167-ED3104435743}" dt="2024-05-20T00:06:57.066" v="3292"/>
          <ac:cxnSpMkLst>
            <pc:docMk/>
            <pc:sldMk cId="3065619269" sldId="974"/>
            <ac:cxnSpMk id="435" creationId="{C16FCFEF-3DAF-14E4-3B58-D7B162A89BB1}"/>
          </ac:cxnSpMkLst>
        </pc:cxnChg>
        <pc:cxnChg chg="mod">
          <ac:chgData name="Phillip Kaufman" userId="c001b2a046940d7c" providerId="LiveId" clId="{5CB25B10-5B1C-4017-B167-ED3104435743}" dt="2024-05-20T00:06:57.066" v="3292"/>
          <ac:cxnSpMkLst>
            <pc:docMk/>
            <pc:sldMk cId="3065619269" sldId="974"/>
            <ac:cxnSpMk id="436" creationId="{21829340-8622-FE5A-B885-DE97634036D6}"/>
          </ac:cxnSpMkLst>
        </pc:cxnChg>
        <pc:cxnChg chg="mod">
          <ac:chgData name="Phillip Kaufman" userId="c001b2a046940d7c" providerId="LiveId" clId="{5CB25B10-5B1C-4017-B167-ED3104435743}" dt="2024-05-20T00:06:57.066" v="3292"/>
          <ac:cxnSpMkLst>
            <pc:docMk/>
            <pc:sldMk cId="3065619269" sldId="974"/>
            <ac:cxnSpMk id="437" creationId="{8B7C45D3-2FE3-BB93-CB76-12860911A1B3}"/>
          </ac:cxnSpMkLst>
        </pc:cxnChg>
        <pc:cxnChg chg="mod">
          <ac:chgData name="Phillip Kaufman" userId="c001b2a046940d7c" providerId="LiveId" clId="{5CB25B10-5B1C-4017-B167-ED3104435743}" dt="2024-05-20T00:06:57.066" v="3292"/>
          <ac:cxnSpMkLst>
            <pc:docMk/>
            <pc:sldMk cId="3065619269" sldId="974"/>
            <ac:cxnSpMk id="438" creationId="{672D9395-A893-2820-9D72-61FA6FFB8DBB}"/>
          </ac:cxnSpMkLst>
        </pc:cxnChg>
        <pc:cxnChg chg="mod">
          <ac:chgData name="Phillip Kaufman" userId="c001b2a046940d7c" providerId="LiveId" clId="{5CB25B10-5B1C-4017-B167-ED3104435743}" dt="2024-05-20T00:06:57.066" v="3292"/>
          <ac:cxnSpMkLst>
            <pc:docMk/>
            <pc:sldMk cId="3065619269" sldId="974"/>
            <ac:cxnSpMk id="439" creationId="{993AEFDA-63F6-FFA1-9410-23ECD7784F34}"/>
          </ac:cxnSpMkLst>
        </pc:cxnChg>
        <pc:cxnChg chg="mod">
          <ac:chgData name="Phillip Kaufman" userId="c001b2a046940d7c" providerId="LiveId" clId="{5CB25B10-5B1C-4017-B167-ED3104435743}" dt="2024-05-20T00:06:57.066" v="3292"/>
          <ac:cxnSpMkLst>
            <pc:docMk/>
            <pc:sldMk cId="3065619269" sldId="974"/>
            <ac:cxnSpMk id="440" creationId="{A1601CAE-6DC5-321E-58D2-D77652EDF196}"/>
          </ac:cxnSpMkLst>
        </pc:cxnChg>
        <pc:cxnChg chg="mod">
          <ac:chgData name="Phillip Kaufman" userId="c001b2a046940d7c" providerId="LiveId" clId="{5CB25B10-5B1C-4017-B167-ED3104435743}" dt="2024-05-20T00:06:57.066" v="3292"/>
          <ac:cxnSpMkLst>
            <pc:docMk/>
            <pc:sldMk cId="3065619269" sldId="974"/>
            <ac:cxnSpMk id="444" creationId="{20F4C89B-ADD2-11D8-22D9-A8329AE9B423}"/>
          </ac:cxnSpMkLst>
        </pc:cxnChg>
        <pc:cxnChg chg="mod">
          <ac:chgData name="Phillip Kaufman" userId="c001b2a046940d7c" providerId="LiveId" clId="{5CB25B10-5B1C-4017-B167-ED3104435743}" dt="2024-05-20T00:06:57.066" v="3292"/>
          <ac:cxnSpMkLst>
            <pc:docMk/>
            <pc:sldMk cId="3065619269" sldId="974"/>
            <ac:cxnSpMk id="445" creationId="{27AA31AC-B987-F38F-BA1B-D6AE7CFF3EDD}"/>
          </ac:cxnSpMkLst>
        </pc:cxnChg>
        <pc:cxnChg chg="mod">
          <ac:chgData name="Phillip Kaufman" userId="c001b2a046940d7c" providerId="LiveId" clId="{5CB25B10-5B1C-4017-B167-ED3104435743}" dt="2024-05-20T00:06:57.066" v="3292"/>
          <ac:cxnSpMkLst>
            <pc:docMk/>
            <pc:sldMk cId="3065619269" sldId="974"/>
            <ac:cxnSpMk id="452" creationId="{EAAB5868-700B-8BDB-9653-E5AA5044B6C6}"/>
          </ac:cxnSpMkLst>
        </pc:cxnChg>
        <pc:cxnChg chg="mod">
          <ac:chgData name="Phillip Kaufman" userId="c001b2a046940d7c" providerId="LiveId" clId="{5CB25B10-5B1C-4017-B167-ED3104435743}" dt="2024-05-20T00:06:57.066" v="3292"/>
          <ac:cxnSpMkLst>
            <pc:docMk/>
            <pc:sldMk cId="3065619269" sldId="974"/>
            <ac:cxnSpMk id="453" creationId="{78AC108C-7417-7DB8-0F22-E1038BE982CF}"/>
          </ac:cxnSpMkLst>
        </pc:cxnChg>
        <pc:cxnChg chg="mod">
          <ac:chgData name="Phillip Kaufman" userId="c001b2a046940d7c" providerId="LiveId" clId="{5CB25B10-5B1C-4017-B167-ED3104435743}" dt="2024-05-20T00:06:57.066" v="3292"/>
          <ac:cxnSpMkLst>
            <pc:docMk/>
            <pc:sldMk cId="3065619269" sldId="974"/>
            <ac:cxnSpMk id="461" creationId="{853DD3B6-549A-6EA2-B080-565543821D03}"/>
          </ac:cxnSpMkLst>
        </pc:cxnChg>
        <pc:cxnChg chg="mod">
          <ac:chgData name="Phillip Kaufman" userId="c001b2a046940d7c" providerId="LiveId" clId="{5CB25B10-5B1C-4017-B167-ED3104435743}" dt="2024-05-20T00:06:57.066" v="3292"/>
          <ac:cxnSpMkLst>
            <pc:docMk/>
            <pc:sldMk cId="3065619269" sldId="974"/>
            <ac:cxnSpMk id="462" creationId="{9B5E4043-BDB1-BC95-2267-36C8117C9D36}"/>
          </ac:cxnSpMkLst>
        </pc:cxnChg>
        <pc:cxnChg chg="mod">
          <ac:chgData name="Phillip Kaufman" userId="c001b2a046940d7c" providerId="LiveId" clId="{5CB25B10-5B1C-4017-B167-ED3104435743}" dt="2024-05-20T00:16:49.503" v="3302"/>
          <ac:cxnSpMkLst>
            <pc:docMk/>
            <pc:sldMk cId="3065619269" sldId="974"/>
            <ac:cxnSpMk id="468" creationId="{0AE4AC60-0E0E-D428-1A37-B43ECACC5A23}"/>
          </ac:cxnSpMkLst>
        </pc:cxnChg>
        <pc:cxnChg chg="mod">
          <ac:chgData name="Phillip Kaufman" userId="c001b2a046940d7c" providerId="LiveId" clId="{5CB25B10-5B1C-4017-B167-ED3104435743}" dt="2024-05-20T00:16:49.503" v="3302"/>
          <ac:cxnSpMkLst>
            <pc:docMk/>
            <pc:sldMk cId="3065619269" sldId="974"/>
            <ac:cxnSpMk id="469" creationId="{989571E5-8095-B9A2-F463-5FCE285795B3}"/>
          </ac:cxnSpMkLst>
        </pc:cxnChg>
        <pc:cxnChg chg="mod">
          <ac:chgData name="Phillip Kaufman" userId="c001b2a046940d7c" providerId="LiveId" clId="{5CB25B10-5B1C-4017-B167-ED3104435743}" dt="2024-05-20T00:16:49.503" v="3302"/>
          <ac:cxnSpMkLst>
            <pc:docMk/>
            <pc:sldMk cId="3065619269" sldId="974"/>
            <ac:cxnSpMk id="470" creationId="{8FA94A75-BF35-6F6C-8044-21DF79A9CED4}"/>
          </ac:cxnSpMkLst>
        </pc:cxnChg>
        <pc:cxnChg chg="mod">
          <ac:chgData name="Phillip Kaufman" userId="c001b2a046940d7c" providerId="LiveId" clId="{5CB25B10-5B1C-4017-B167-ED3104435743}" dt="2024-05-20T00:16:49.503" v="3302"/>
          <ac:cxnSpMkLst>
            <pc:docMk/>
            <pc:sldMk cId="3065619269" sldId="974"/>
            <ac:cxnSpMk id="471" creationId="{C372AE5F-E164-60F3-CA19-37AB88621B12}"/>
          </ac:cxnSpMkLst>
        </pc:cxnChg>
        <pc:cxnChg chg="mod">
          <ac:chgData name="Phillip Kaufman" userId="c001b2a046940d7c" providerId="LiveId" clId="{5CB25B10-5B1C-4017-B167-ED3104435743}" dt="2024-05-20T00:16:49.503" v="3302"/>
          <ac:cxnSpMkLst>
            <pc:docMk/>
            <pc:sldMk cId="3065619269" sldId="974"/>
            <ac:cxnSpMk id="472" creationId="{79099E5B-0D2D-916D-14AD-CE7268B1FFF4}"/>
          </ac:cxnSpMkLst>
        </pc:cxnChg>
        <pc:cxnChg chg="mod">
          <ac:chgData name="Phillip Kaufman" userId="c001b2a046940d7c" providerId="LiveId" clId="{5CB25B10-5B1C-4017-B167-ED3104435743}" dt="2024-05-20T00:16:49.503" v="3302"/>
          <ac:cxnSpMkLst>
            <pc:docMk/>
            <pc:sldMk cId="3065619269" sldId="974"/>
            <ac:cxnSpMk id="473" creationId="{C4094E2F-7FA4-D19D-46F5-B34D572677D2}"/>
          </ac:cxnSpMkLst>
        </pc:cxnChg>
        <pc:cxnChg chg="mod">
          <ac:chgData name="Phillip Kaufman" userId="c001b2a046940d7c" providerId="LiveId" clId="{5CB25B10-5B1C-4017-B167-ED3104435743}" dt="2024-05-20T00:16:49.503" v="3302"/>
          <ac:cxnSpMkLst>
            <pc:docMk/>
            <pc:sldMk cId="3065619269" sldId="974"/>
            <ac:cxnSpMk id="474" creationId="{CB6179A2-8770-5907-15DB-EDFB5E3F8FA0}"/>
          </ac:cxnSpMkLst>
        </pc:cxnChg>
        <pc:cxnChg chg="mod">
          <ac:chgData name="Phillip Kaufman" userId="c001b2a046940d7c" providerId="LiveId" clId="{5CB25B10-5B1C-4017-B167-ED3104435743}" dt="2024-05-20T00:16:49.503" v="3302"/>
          <ac:cxnSpMkLst>
            <pc:docMk/>
            <pc:sldMk cId="3065619269" sldId="974"/>
            <ac:cxnSpMk id="475" creationId="{8AE9B076-0FD1-F77F-6409-6836AE5130D4}"/>
          </ac:cxnSpMkLst>
        </pc:cxnChg>
        <pc:cxnChg chg="mod">
          <ac:chgData name="Phillip Kaufman" userId="c001b2a046940d7c" providerId="LiveId" clId="{5CB25B10-5B1C-4017-B167-ED3104435743}" dt="2024-05-20T00:16:49.503" v="3302"/>
          <ac:cxnSpMkLst>
            <pc:docMk/>
            <pc:sldMk cId="3065619269" sldId="974"/>
            <ac:cxnSpMk id="476" creationId="{FEAA3C2C-8A28-9316-0136-F9E28C9CA097}"/>
          </ac:cxnSpMkLst>
        </pc:cxnChg>
        <pc:cxnChg chg="mod">
          <ac:chgData name="Phillip Kaufman" userId="c001b2a046940d7c" providerId="LiveId" clId="{5CB25B10-5B1C-4017-B167-ED3104435743}" dt="2024-05-20T00:16:49.503" v="3302"/>
          <ac:cxnSpMkLst>
            <pc:docMk/>
            <pc:sldMk cId="3065619269" sldId="974"/>
            <ac:cxnSpMk id="477" creationId="{5E2FF2D7-AF18-2AC3-4E29-C9874F40FA0F}"/>
          </ac:cxnSpMkLst>
        </pc:cxnChg>
        <pc:cxnChg chg="mod">
          <ac:chgData name="Phillip Kaufman" userId="c001b2a046940d7c" providerId="LiveId" clId="{5CB25B10-5B1C-4017-B167-ED3104435743}" dt="2024-05-20T00:16:49.503" v="3302"/>
          <ac:cxnSpMkLst>
            <pc:docMk/>
            <pc:sldMk cId="3065619269" sldId="974"/>
            <ac:cxnSpMk id="478" creationId="{401FEA48-E62A-2EE5-466A-48EF5068B9B2}"/>
          </ac:cxnSpMkLst>
        </pc:cxnChg>
        <pc:cxnChg chg="mod">
          <ac:chgData name="Phillip Kaufman" userId="c001b2a046940d7c" providerId="LiveId" clId="{5CB25B10-5B1C-4017-B167-ED3104435743}" dt="2024-05-20T00:16:49.503" v="3302"/>
          <ac:cxnSpMkLst>
            <pc:docMk/>
            <pc:sldMk cId="3065619269" sldId="974"/>
            <ac:cxnSpMk id="479" creationId="{C2B10EAA-D9B0-2966-F566-1BB8741FD360}"/>
          </ac:cxnSpMkLst>
        </pc:cxnChg>
        <pc:cxnChg chg="mod">
          <ac:chgData name="Phillip Kaufman" userId="c001b2a046940d7c" providerId="LiveId" clId="{5CB25B10-5B1C-4017-B167-ED3104435743}" dt="2024-05-20T00:16:49.503" v="3302"/>
          <ac:cxnSpMkLst>
            <pc:docMk/>
            <pc:sldMk cId="3065619269" sldId="974"/>
            <ac:cxnSpMk id="480" creationId="{92A06166-3884-1CFB-C77E-A26F56AC613C}"/>
          </ac:cxnSpMkLst>
        </pc:cxnChg>
        <pc:cxnChg chg="mod">
          <ac:chgData name="Phillip Kaufman" userId="c001b2a046940d7c" providerId="LiveId" clId="{5CB25B10-5B1C-4017-B167-ED3104435743}" dt="2024-05-20T00:16:49.503" v="3302"/>
          <ac:cxnSpMkLst>
            <pc:docMk/>
            <pc:sldMk cId="3065619269" sldId="974"/>
            <ac:cxnSpMk id="481" creationId="{BCC65B85-E96D-510B-10BE-11921509FD15}"/>
          </ac:cxnSpMkLst>
        </pc:cxnChg>
        <pc:cxnChg chg="mod">
          <ac:chgData name="Phillip Kaufman" userId="c001b2a046940d7c" providerId="LiveId" clId="{5CB25B10-5B1C-4017-B167-ED3104435743}" dt="2024-05-20T00:16:49.503" v="3302"/>
          <ac:cxnSpMkLst>
            <pc:docMk/>
            <pc:sldMk cId="3065619269" sldId="974"/>
            <ac:cxnSpMk id="482" creationId="{15B8A1B0-D80E-7F09-EB7B-382DFBE62C5A}"/>
          </ac:cxnSpMkLst>
        </pc:cxnChg>
        <pc:cxnChg chg="mod">
          <ac:chgData name="Phillip Kaufman" userId="c001b2a046940d7c" providerId="LiveId" clId="{5CB25B10-5B1C-4017-B167-ED3104435743}" dt="2024-05-20T00:16:49.503" v="3302"/>
          <ac:cxnSpMkLst>
            <pc:docMk/>
            <pc:sldMk cId="3065619269" sldId="974"/>
            <ac:cxnSpMk id="483" creationId="{D4E0C398-CB9B-810C-5766-E8859D1A86A2}"/>
          </ac:cxnSpMkLst>
        </pc:cxnChg>
        <pc:cxnChg chg="mod">
          <ac:chgData name="Phillip Kaufman" userId="c001b2a046940d7c" providerId="LiveId" clId="{5CB25B10-5B1C-4017-B167-ED3104435743}" dt="2024-05-20T00:16:49.503" v="3302"/>
          <ac:cxnSpMkLst>
            <pc:docMk/>
            <pc:sldMk cId="3065619269" sldId="974"/>
            <ac:cxnSpMk id="484" creationId="{59C9DD8D-7D6F-023A-B08D-5E78039BE25A}"/>
          </ac:cxnSpMkLst>
        </pc:cxnChg>
        <pc:cxnChg chg="mod">
          <ac:chgData name="Phillip Kaufman" userId="c001b2a046940d7c" providerId="LiveId" clId="{5CB25B10-5B1C-4017-B167-ED3104435743}" dt="2024-05-20T00:16:49.503" v="3302"/>
          <ac:cxnSpMkLst>
            <pc:docMk/>
            <pc:sldMk cId="3065619269" sldId="974"/>
            <ac:cxnSpMk id="485" creationId="{66B55862-C7F1-54AC-3B91-E25D88825B9E}"/>
          </ac:cxnSpMkLst>
        </pc:cxnChg>
        <pc:cxnChg chg="mod">
          <ac:chgData name="Phillip Kaufman" userId="c001b2a046940d7c" providerId="LiveId" clId="{5CB25B10-5B1C-4017-B167-ED3104435743}" dt="2024-05-20T00:16:49.503" v="3302"/>
          <ac:cxnSpMkLst>
            <pc:docMk/>
            <pc:sldMk cId="3065619269" sldId="974"/>
            <ac:cxnSpMk id="486" creationId="{96A99CA8-D7E9-7E7E-BDE6-1CE52AAB56D7}"/>
          </ac:cxnSpMkLst>
        </pc:cxnChg>
        <pc:cxnChg chg="mod">
          <ac:chgData name="Phillip Kaufman" userId="c001b2a046940d7c" providerId="LiveId" clId="{5CB25B10-5B1C-4017-B167-ED3104435743}" dt="2024-05-20T00:16:49.503" v="3302"/>
          <ac:cxnSpMkLst>
            <pc:docMk/>
            <pc:sldMk cId="3065619269" sldId="974"/>
            <ac:cxnSpMk id="487" creationId="{32801718-473F-0C9F-E01F-7AB934FD918A}"/>
          </ac:cxnSpMkLst>
        </pc:cxnChg>
        <pc:cxnChg chg="mod">
          <ac:chgData name="Phillip Kaufman" userId="c001b2a046940d7c" providerId="LiveId" clId="{5CB25B10-5B1C-4017-B167-ED3104435743}" dt="2024-05-20T00:16:49.503" v="3302"/>
          <ac:cxnSpMkLst>
            <pc:docMk/>
            <pc:sldMk cId="3065619269" sldId="974"/>
            <ac:cxnSpMk id="488" creationId="{2871E79B-4784-482C-6982-50D2B04F09B2}"/>
          </ac:cxnSpMkLst>
        </pc:cxnChg>
        <pc:cxnChg chg="mod">
          <ac:chgData name="Phillip Kaufman" userId="c001b2a046940d7c" providerId="LiveId" clId="{5CB25B10-5B1C-4017-B167-ED3104435743}" dt="2024-05-20T00:16:49.503" v="3302"/>
          <ac:cxnSpMkLst>
            <pc:docMk/>
            <pc:sldMk cId="3065619269" sldId="974"/>
            <ac:cxnSpMk id="489" creationId="{9902B1E7-0986-7A2E-5807-0E24F0792B8C}"/>
          </ac:cxnSpMkLst>
        </pc:cxnChg>
        <pc:cxnChg chg="mod">
          <ac:chgData name="Phillip Kaufman" userId="c001b2a046940d7c" providerId="LiveId" clId="{5CB25B10-5B1C-4017-B167-ED3104435743}" dt="2024-05-20T00:16:49.503" v="3302"/>
          <ac:cxnSpMkLst>
            <pc:docMk/>
            <pc:sldMk cId="3065619269" sldId="974"/>
            <ac:cxnSpMk id="490" creationId="{ECF8F61D-2A32-66AE-55DB-821E4BBEC9C2}"/>
          </ac:cxnSpMkLst>
        </pc:cxnChg>
        <pc:cxnChg chg="mod">
          <ac:chgData name="Phillip Kaufman" userId="c001b2a046940d7c" providerId="LiveId" clId="{5CB25B10-5B1C-4017-B167-ED3104435743}" dt="2024-05-20T00:16:49.503" v="3302"/>
          <ac:cxnSpMkLst>
            <pc:docMk/>
            <pc:sldMk cId="3065619269" sldId="974"/>
            <ac:cxnSpMk id="491" creationId="{E5BEE1A1-4E85-EFD6-7DCB-1A2843BFC1AB}"/>
          </ac:cxnSpMkLst>
        </pc:cxnChg>
        <pc:cxnChg chg="mod">
          <ac:chgData name="Phillip Kaufman" userId="c001b2a046940d7c" providerId="LiveId" clId="{5CB25B10-5B1C-4017-B167-ED3104435743}" dt="2024-05-20T00:16:49.503" v="3302"/>
          <ac:cxnSpMkLst>
            <pc:docMk/>
            <pc:sldMk cId="3065619269" sldId="974"/>
            <ac:cxnSpMk id="492" creationId="{32143028-AC72-E4B8-D4E5-0A0D78600DE8}"/>
          </ac:cxnSpMkLst>
        </pc:cxnChg>
        <pc:cxnChg chg="mod">
          <ac:chgData name="Phillip Kaufman" userId="c001b2a046940d7c" providerId="LiveId" clId="{5CB25B10-5B1C-4017-B167-ED3104435743}" dt="2024-05-20T00:16:49.503" v="3302"/>
          <ac:cxnSpMkLst>
            <pc:docMk/>
            <pc:sldMk cId="3065619269" sldId="974"/>
            <ac:cxnSpMk id="493" creationId="{12D83AEC-BAD2-AC7C-0E17-BCB3353D8545}"/>
          </ac:cxnSpMkLst>
        </pc:cxnChg>
        <pc:cxnChg chg="mod">
          <ac:chgData name="Phillip Kaufman" userId="c001b2a046940d7c" providerId="LiveId" clId="{5CB25B10-5B1C-4017-B167-ED3104435743}" dt="2024-05-20T00:16:49.503" v="3302"/>
          <ac:cxnSpMkLst>
            <pc:docMk/>
            <pc:sldMk cId="3065619269" sldId="974"/>
            <ac:cxnSpMk id="494" creationId="{65DED27A-7428-CD24-E347-93CFB8F1137F}"/>
          </ac:cxnSpMkLst>
        </pc:cxnChg>
        <pc:cxnChg chg="mod">
          <ac:chgData name="Phillip Kaufman" userId="c001b2a046940d7c" providerId="LiveId" clId="{5CB25B10-5B1C-4017-B167-ED3104435743}" dt="2024-05-20T00:16:49.503" v="3302"/>
          <ac:cxnSpMkLst>
            <pc:docMk/>
            <pc:sldMk cId="3065619269" sldId="974"/>
            <ac:cxnSpMk id="495" creationId="{C2A3460E-A86D-F9FA-AA9B-89AC9DCBDEC2}"/>
          </ac:cxnSpMkLst>
        </pc:cxnChg>
        <pc:cxnChg chg="mod">
          <ac:chgData name="Phillip Kaufman" userId="c001b2a046940d7c" providerId="LiveId" clId="{5CB25B10-5B1C-4017-B167-ED3104435743}" dt="2024-05-20T00:16:49.503" v="3302"/>
          <ac:cxnSpMkLst>
            <pc:docMk/>
            <pc:sldMk cId="3065619269" sldId="974"/>
            <ac:cxnSpMk id="496" creationId="{D22F1AD6-DD41-1E56-E181-C5CCA5458A72}"/>
          </ac:cxnSpMkLst>
        </pc:cxnChg>
        <pc:cxnChg chg="mod">
          <ac:chgData name="Phillip Kaufman" userId="c001b2a046940d7c" providerId="LiveId" clId="{5CB25B10-5B1C-4017-B167-ED3104435743}" dt="2024-05-20T00:16:49.503" v="3302"/>
          <ac:cxnSpMkLst>
            <pc:docMk/>
            <pc:sldMk cId="3065619269" sldId="974"/>
            <ac:cxnSpMk id="497" creationId="{313B7E81-9413-7289-C09D-AE38820E7319}"/>
          </ac:cxnSpMkLst>
        </pc:cxnChg>
        <pc:cxnChg chg="mod">
          <ac:chgData name="Phillip Kaufman" userId="c001b2a046940d7c" providerId="LiveId" clId="{5CB25B10-5B1C-4017-B167-ED3104435743}" dt="2024-05-20T00:16:49.503" v="3302"/>
          <ac:cxnSpMkLst>
            <pc:docMk/>
            <pc:sldMk cId="3065619269" sldId="974"/>
            <ac:cxnSpMk id="498" creationId="{0C4862A4-DA8B-CA76-9FED-E9EBE99024EA}"/>
          </ac:cxnSpMkLst>
        </pc:cxnChg>
        <pc:cxnChg chg="mod">
          <ac:chgData name="Phillip Kaufman" userId="c001b2a046940d7c" providerId="LiveId" clId="{5CB25B10-5B1C-4017-B167-ED3104435743}" dt="2024-05-20T00:16:49.503" v="3302"/>
          <ac:cxnSpMkLst>
            <pc:docMk/>
            <pc:sldMk cId="3065619269" sldId="974"/>
            <ac:cxnSpMk id="499" creationId="{3F1AF5BA-09B7-3419-3942-52F1638B58E7}"/>
          </ac:cxnSpMkLst>
        </pc:cxnChg>
        <pc:cxnChg chg="mod">
          <ac:chgData name="Phillip Kaufman" userId="c001b2a046940d7c" providerId="LiveId" clId="{5CB25B10-5B1C-4017-B167-ED3104435743}" dt="2024-05-20T00:16:49.503" v="3302"/>
          <ac:cxnSpMkLst>
            <pc:docMk/>
            <pc:sldMk cId="3065619269" sldId="974"/>
            <ac:cxnSpMk id="503" creationId="{A79443A6-0B74-49FB-FBC0-1F47ADD98A44}"/>
          </ac:cxnSpMkLst>
        </pc:cxnChg>
        <pc:cxnChg chg="mod">
          <ac:chgData name="Phillip Kaufman" userId="c001b2a046940d7c" providerId="LiveId" clId="{5CB25B10-5B1C-4017-B167-ED3104435743}" dt="2024-05-20T00:16:49.503" v="3302"/>
          <ac:cxnSpMkLst>
            <pc:docMk/>
            <pc:sldMk cId="3065619269" sldId="974"/>
            <ac:cxnSpMk id="504" creationId="{DFD1851D-14BF-9137-1DF1-31680BEB4666}"/>
          </ac:cxnSpMkLst>
        </pc:cxnChg>
        <pc:cxnChg chg="mod">
          <ac:chgData name="Phillip Kaufman" userId="c001b2a046940d7c" providerId="LiveId" clId="{5CB25B10-5B1C-4017-B167-ED3104435743}" dt="2024-05-20T00:16:48.451" v="3301" actId="571"/>
          <ac:cxnSpMkLst>
            <pc:docMk/>
            <pc:sldMk cId="3065619269" sldId="974"/>
            <ac:cxnSpMk id="509" creationId="{F5AD8050-3CF3-8447-7300-9DB67B80A336}"/>
          </ac:cxnSpMkLst>
        </pc:cxnChg>
        <pc:cxnChg chg="mod">
          <ac:chgData name="Phillip Kaufman" userId="c001b2a046940d7c" providerId="LiveId" clId="{5CB25B10-5B1C-4017-B167-ED3104435743}" dt="2024-05-20T00:16:48.451" v="3301" actId="571"/>
          <ac:cxnSpMkLst>
            <pc:docMk/>
            <pc:sldMk cId="3065619269" sldId="974"/>
            <ac:cxnSpMk id="510" creationId="{5CB8E5E8-5E97-801E-DAB0-D134179AF49D}"/>
          </ac:cxnSpMkLst>
        </pc:cxnChg>
        <pc:cxnChg chg="mod">
          <ac:chgData name="Phillip Kaufman" userId="c001b2a046940d7c" providerId="LiveId" clId="{5CB25B10-5B1C-4017-B167-ED3104435743}" dt="2024-05-20T00:16:48.451" v="3301" actId="571"/>
          <ac:cxnSpMkLst>
            <pc:docMk/>
            <pc:sldMk cId="3065619269" sldId="974"/>
            <ac:cxnSpMk id="511" creationId="{0ADB4B6B-8E68-2BA2-9A72-054A3CBC5608}"/>
          </ac:cxnSpMkLst>
        </pc:cxnChg>
        <pc:cxnChg chg="mod">
          <ac:chgData name="Phillip Kaufman" userId="c001b2a046940d7c" providerId="LiveId" clId="{5CB25B10-5B1C-4017-B167-ED3104435743}" dt="2024-05-20T00:16:48.451" v="3301" actId="571"/>
          <ac:cxnSpMkLst>
            <pc:docMk/>
            <pc:sldMk cId="3065619269" sldId="974"/>
            <ac:cxnSpMk id="512" creationId="{7074A401-9C3E-5782-78FC-8DF6B7419591}"/>
          </ac:cxnSpMkLst>
        </pc:cxnChg>
        <pc:cxnChg chg="mod">
          <ac:chgData name="Phillip Kaufman" userId="c001b2a046940d7c" providerId="LiveId" clId="{5CB25B10-5B1C-4017-B167-ED3104435743}" dt="2024-05-20T00:16:48.451" v="3301" actId="571"/>
          <ac:cxnSpMkLst>
            <pc:docMk/>
            <pc:sldMk cId="3065619269" sldId="974"/>
            <ac:cxnSpMk id="513" creationId="{BEBE8671-134A-45C2-F3F7-02A332769009}"/>
          </ac:cxnSpMkLst>
        </pc:cxnChg>
        <pc:cxnChg chg="mod">
          <ac:chgData name="Phillip Kaufman" userId="c001b2a046940d7c" providerId="LiveId" clId="{5CB25B10-5B1C-4017-B167-ED3104435743}" dt="2024-05-20T00:16:48.451" v="3301" actId="571"/>
          <ac:cxnSpMkLst>
            <pc:docMk/>
            <pc:sldMk cId="3065619269" sldId="974"/>
            <ac:cxnSpMk id="514" creationId="{F8731406-6443-F253-2BC2-C1863D625ED7}"/>
          </ac:cxnSpMkLst>
        </pc:cxnChg>
        <pc:cxnChg chg="mod">
          <ac:chgData name="Phillip Kaufman" userId="c001b2a046940d7c" providerId="LiveId" clId="{5CB25B10-5B1C-4017-B167-ED3104435743}" dt="2024-05-20T00:16:48.451" v="3301" actId="571"/>
          <ac:cxnSpMkLst>
            <pc:docMk/>
            <pc:sldMk cId="3065619269" sldId="974"/>
            <ac:cxnSpMk id="515" creationId="{85EEF3C9-6933-5D60-CBB3-693AF9405A21}"/>
          </ac:cxnSpMkLst>
        </pc:cxnChg>
        <pc:cxnChg chg="mod">
          <ac:chgData name="Phillip Kaufman" userId="c001b2a046940d7c" providerId="LiveId" clId="{5CB25B10-5B1C-4017-B167-ED3104435743}" dt="2024-05-20T00:16:48.451" v="3301" actId="571"/>
          <ac:cxnSpMkLst>
            <pc:docMk/>
            <pc:sldMk cId="3065619269" sldId="974"/>
            <ac:cxnSpMk id="516" creationId="{CE337ABE-1563-0CDF-CC00-58556D0AB2E2}"/>
          </ac:cxnSpMkLst>
        </pc:cxnChg>
        <pc:cxnChg chg="mod">
          <ac:chgData name="Phillip Kaufman" userId="c001b2a046940d7c" providerId="LiveId" clId="{5CB25B10-5B1C-4017-B167-ED3104435743}" dt="2024-05-20T00:16:48.451" v="3301" actId="571"/>
          <ac:cxnSpMkLst>
            <pc:docMk/>
            <pc:sldMk cId="3065619269" sldId="974"/>
            <ac:cxnSpMk id="517" creationId="{49D2C200-75B8-2FC5-59C9-F1740AFD4259}"/>
          </ac:cxnSpMkLst>
        </pc:cxnChg>
        <pc:cxnChg chg="mod">
          <ac:chgData name="Phillip Kaufman" userId="c001b2a046940d7c" providerId="LiveId" clId="{5CB25B10-5B1C-4017-B167-ED3104435743}" dt="2024-05-20T00:16:48.451" v="3301" actId="571"/>
          <ac:cxnSpMkLst>
            <pc:docMk/>
            <pc:sldMk cId="3065619269" sldId="974"/>
            <ac:cxnSpMk id="518" creationId="{3BD1324E-5070-4EB5-A9B9-1909342BE815}"/>
          </ac:cxnSpMkLst>
        </pc:cxnChg>
        <pc:cxnChg chg="mod">
          <ac:chgData name="Phillip Kaufman" userId="c001b2a046940d7c" providerId="LiveId" clId="{5CB25B10-5B1C-4017-B167-ED3104435743}" dt="2024-05-20T00:16:48.451" v="3301" actId="571"/>
          <ac:cxnSpMkLst>
            <pc:docMk/>
            <pc:sldMk cId="3065619269" sldId="974"/>
            <ac:cxnSpMk id="519" creationId="{5FD3ADC1-2B58-55DD-4E60-96E41CF37F48}"/>
          </ac:cxnSpMkLst>
        </pc:cxnChg>
        <pc:cxnChg chg="mod">
          <ac:chgData name="Phillip Kaufman" userId="c001b2a046940d7c" providerId="LiveId" clId="{5CB25B10-5B1C-4017-B167-ED3104435743}" dt="2024-05-20T00:16:48.451" v="3301" actId="571"/>
          <ac:cxnSpMkLst>
            <pc:docMk/>
            <pc:sldMk cId="3065619269" sldId="974"/>
            <ac:cxnSpMk id="520" creationId="{DD797D77-0377-674B-80FA-BA320067C5DF}"/>
          </ac:cxnSpMkLst>
        </pc:cxnChg>
        <pc:cxnChg chg="mod">
          <ac:chgData name="Phillip Kaufman" userId="c001b2a046940d7c" providerId="LiveId" clId="{5CB25B10-5B1C-4017-B167-ED3104435743}" dt="2024-05-20T00:16:48.451" v="3301" actId="571"/>
          <ac:cxnSpMkLst>
            <pc:docMk/>
            <pc:sldMk cId="3065619269" sldId="974"/>
            <ac:cxnSpMk id="521" creationId="{797F0FB3-C138-4A76-F340-24960C98784D}"/>
          </ac:cxnSpMkLst>
        </pc:cxnChg>
        <pc:cxnChg chg="mod">
          <ac:chgData name="Phillip Kaufman" userId="c001b2a046940d7c" providerId="LiveId" clId="{5CB25B10-5B1C-4017-B167-ED3104435743}" dt="2024-05-20T00:16:48.451" v="3301" actId="571"/>
          <ac:cxnSpMkLst>
            <pc:docMk/>
            <pc:sldMk cId="3065619269" sldId="974"/>
            <ac:cxnSpMk id="522" creationId="{49DE1A49-F66E-D96F-B039-E54AAA9B0F64}"/>
          </ac:cxnSpMkLst>
        </pc:cxnChg>
        <pc:cxnChg chg="mod">
          <ac:chgData name="Phillip Kaufman" userId="c001b2a046940d7c" providerId="LiveId" clId="{5CB25B10-5B1C-4017-B167-ED3104435743}" dt="2024-05-20T00:16:48.451" v="3301" actId="571"/>
          <ac:cxnSpMkLst>
            <pc:docMk/>
            <pc:sldMk cId="3065619269" sldId="974"/>
            <ac:cxnSpMk id="523" creationId="{60073735-9349-EE05-4AF7-86E4CB5F648F}"/>
          </ac:cxnSpMkLst>
        </pc:cxnChg>
        <pc:cxnChg chg="mod">
          <ac:chgData name="Phillip Kaufman" userId="c001b2a046940d7c" providerId="LiveId" clId="{5CB25B10-5B1C-4017-B167-ED3104435743}" dt="2024-05-20T00:16:48.451" v="3301" actId="571"/>
          <ac:cxnSpMkLst>
            <pc:docMk/>
            <pc:sldMk cId="3065619269" sldId="974"/>
            <ac:cxnSpMk id="524" creationId="{21947712-55B5-A235-6549-CDEA2CED9BA7}"/>
          </ac:cxnSpMkLst>
        </pc:cxnChg>
        <pc:cxnChg chg="mod">
          <ac:chgData name="Phillip Kaufman" userId="c001b2a046940d7c" providerId="LiveId" clId="{5CB25B10-5B1C-4017-B167-ED3104435743}" dt="2024-05-20T00:16:48.451" v="3301" actId="571"/>
          <ac:cxnSpMkLst>
            <pc:docMk/>
            <pc:sldMk cId="3065619269" sldId="974"/>
            <ac:cxnSpMk id="525" creationId="{F39A0D81-3527-E190-B75A-35FCBC6DF50C}"/>
          </ac:cxnSpMkLst>
        </pc:cxnChg>
        <pc:cxnChg chg="mod">
          <ac:chgData name="Phillip Kaufman" userId="c001b2a046940d7c" providerId="LiveId" clId="{5CB25B10-5B1C-4017-B167-ED3104435743}" dt="2024-05-20T00:16:48.451" v="3301" actId="571"/>
          <ac:cxnSpMkLst>
            <pc:docMk/>
            <pc:sldMk cId="3065619269" sldId="974"/>
            <ac:cxnSpMk id="526" creationId="{43048AAF-5863-618E-7372-BB001911BC3A}"/>
          </ac:cxnSpMkLst>
        </pc:cxnChg>
        <pc:cxnChg chg="mod">
          <ac:chgData name="Phillip Kaufman" userId="c001b2a046940d7c" providerId="LiveId" clId="{5CB25B10-5B1C-4017-B167-ED3104435743}" dt="2024-05-20T00:16:48.451" v="3301" actId="571"/>
          <ac:cxnSpMkLst>
            <pc:docMk/>
            <pc:sldMk cId="3065619269" sldId="974"/>
            <ac:cxnSpMk id="527" creationId="{50891E16-7D05-895D-6E31-004AF277A75B}"/>
          </ac:cxnSpMkLst>
        </pc:cxnChg>
        <pc:cxnChg chg="mod">
          <ac:chgData name="Phillip Kaufman" userId="c001b2a046940d7c" providerId="LiveId" clId="{5CB25B10-5B1C-4017-B167-ED3104435743}" dt="2024-05-20T00:16:48.451" v="3301" actId="571"/>
          <ac:cxnSpMkLst>
            <pc:docMk/>
            <pc:sldMk cId="3065619269" sldId="974"/>
            <ac:cxnSpMk id="528" creationId="{CC1BF6E8-767F-13D4-BD2D-44D9A31085A7}"/>
          </ac:cxnSpMkLst>
        </pc:cxnChg>
        <pc:cxnChg chg="mod">
          <ac:chgData name="Phillip Kaufman" userId="c001b2a046940d7c" providerId="LiveId" clId="{5CB25B10-5B1C-4017-B167-ED3104435743}" dt="2024-05-20T00:16:48.451" v="3301" actId="571"/>
          <ac:cxnSpMkLst>
            <pc:docMk/>
            <pc:sldMk cId="3065619269" sldId="974"/>
            <ac:cxnSpMk id="529" creationId="{7AE2EE74-7888-C968-F7D3-A588BE249578}"/>
          </ac:cxnSpMkLst>
        </pc:cxnChg>
        <pc:cxnChg chg="mod">
          <ac:chgData name="Phillip Kaufman" userId="c001b2a046940d7c" providerId="LiveId" clId="{5CB25B10-5B1C-4017-B167-ED3104435743}" dt="2024-05-20T00:16:48.451" v="3301" actId="571"/>
          <ac:cxnSpMkLst>
            <pc:docMk/>
            <pc:sldMk cId="3065619269" sldId="974"/>
            <ac:cxnSpMk id="530" creationId="{CAB1CF73-2D90-0C56-C6F0-A4B563B426B5}"/>
          </ac:cxnSpMkLst>
        </pc:cxnChg>
        <pc:cxnChg chg="mod">
          <ac:chgData name="Phillip Kaufman" userId="c001b2a046940d7c" providerId="LiveId" clId="{5CB25B10-5B1C-4017-B167-ED3104435743}" dt="2024-05-20T00:16:48.451" v="3301" actId="571"/>
          <ac:cxnSpMkLst>
            <pc:docMk/>
            <pc:sldMk cId="3065619269" sldId="974"/>
            <ac:cxnSpMk id="531" creationId="{823FF67B-36CE-F06D-F354-78EC94B612AE}"/>
          </ac:cxnSpMkLst>
        </pc:cxnChg>
        <pc:cxnChg chg="mod">
          <ac:chgData name="Phillip Kaufman" userId="c001b2a046940d7c" providerId="LiveId" clId="{5CB25B10-5B1C-4017-B167-ED3104435743}" dt="2024-05-20T00:16:48.451" v="3301" actId="571"/>
          <ac:cxnSpMkLst>
            <pc:docMk/>
            <pc:sldMk cId="3065619269" sldId="974"/>
            <ac:cxnSpMk id="532" creationId="{55EF17DE-F293-3143-72BD-7200B072AAFC}"/>
          </ac:cxnSpMkLst>
        </pc:cxnChg>
        <pc:cxnChg chg="mod">
          <ac:chgData name="Phillip Kaufman" userId="c001b2a046940d7c" providerId="LiveId" clId="{5CB25B10-5B1C-4017-B167-ED3104435743}" dt="2024-05-20T00:16:48.451" v="3301" actId="571"/>
          <ac:cxnSpMkLst>
            <pc:docMk/>
            <pc:sldMk cId="3065619269" sldId="974"/>
            <ac:cxnSpMk id="533" creationId="{6D2715A0-E5CF-0E09-FAC0-27E34513265A}"/>
          </ac:cxnSpMkLst>
        </pc:cxnChg>
        <pc:cxnChg chg="mod">
          <ac:chgData name="Phillip Kaufman" userId="c001b2a046940d7c" providerId="LiveId" clId="{5CB25B10-5B1C-4017-B167-ED3104435743}" dt="2024-05-20T00:16:48.451" v="3301" actId="571"/>
          <ac:cxnSpMkLst>
            <pc:docMk/>
            <pc:sldMk cId="3065619269" sldId="974"/>
            <ac:cxnSpMk id="534" creationId="{E0A29051-EDCB-9BAF-41CF-C9C2E48FE319}"/>
          </ac:cxnSpMkLst>
        </pc:cxnChg>
        <pc:cxnChg chg="mod">
          <ac:chgData name="Phillip Kaufman" userId="c001b2a046940d7c" providerId="LiveId" clId="{5CB25B10-5B1C-4017-B167-ED3104435743}" dt="2024-05-20T00:16:48.451" v="3301" actId="571"/>
          <ac:cxnSpMkLst>
            <pc:docMk/>
            <pc:sldMk cId="3065619269" sldId="974"/>
            <ac:cxnSpMk id="535" creationId="{F83CB279-8CCE-8A91-3A07-3FF8CE846F1A}"/>
          </ac:cxnSpMkLst>
        </pc:cxnChg>
        <pc:cxnChg chg="mod">
          <ac:chgData name="Phillip Kaufman" userId="c001b2a046940d7c" providerId="LiveId" clId="{5CB25B10-5B1C-4017-B167-ED3104435743}" dt="2024-05-20T00:16:48.451" v="3301" actId="571"/>
          <ac:cxnSpMkLst>
            <pc:docMk/>
            <pc:sldMk cId="3065619269" sldId="974"/>
            <ac:cxnSpMk id="536" creationId="{48B8EFC7-7EE1-4D4C-FD74-8620552030A7}"/>
          </ac:cxnSpMkLst>
        </pc:cxnChg>
        <pc:cxnChg chg="mod">
          <ac:chgData name="Phillip Kaufman" userId="c001b2a046940d7c" providerId="LiveId" clId="{5CB25B10-5B1C-4017-B167-ED3104435743}" dt="2024-05-20T00:16:48.451" v="3301" actId="571"/>
          <ac:cxnSpMkLst>
            <pc:docMk/>
            <pc:sldMk cId="3065619269" sldId="974"/>
            <ac:cxnSpMk id="537" creationId="{6FF39E01-53AF-5038-ADC3-B59AFE5145E1}"/>
          </ac:cxnSpMkLst>
        </pc:cxnChg>
        <pc:cxnChg chg="mod">
          <ac:chgData name="Phillip Kaufman" userId="c001b2a046940d7c" providerId="LiveId" clId="{5CB25B10-5B1C-4017-B167-ED3104435743}" dt="2024-05-20T00:16:48.451" v="3301" actId="571"/>
          <ac:cxnSpMkLst>
            <pc:docMk/>
            <pc:sldMk cId="3065619269" sldId="974"/>
            <ac:cxnSpMk id="538" creationId="{7D9B8550-C5A6-A39A-0B01-52604EA03593}"/>
          </ac:cxnSpMkLst>
        </pc:cxnChg>
        <pc:cxnChg chg="mod">
          <ac:chgData name="Phillip Kaufman" userId="c001b2a046940d7c" providerId="LiveId" clId="{5CB25B10-5B1C-4017-B167-ED3104435743}" dt="2024-05-20T00:16:48.451" v="3301" actId="571"/>
          <ac:cxnSpMkLst>
            <pc:docMk/>
            <pc:sldMk cId="3065619269" sldId="974"/>
            <ac:cxnSpMk id="539" creationId="{51FF6784-7262-3EAB-2908-4EED9C3AF4EE}"/>
          </ac:cxnSpMkLst>
        </pc:cxnChg>
        <pc:cxnChg chg="mod">
          <ac:chgData name="Phillip Kaufman" userId="c001b2a046940d7c" providerId="LiveId" clId="{5CB25B10-5B1C-4017-B167-ED3104435743}" dt="2024-05-20T00:16:48.451" v="3301" actId="571"/>
          <ac:cxnSpMkLst>
            <pc:docMk/>
            <pc:sldMk cId="3065619269" sldId="974"/>
            <ac:cxnSpMk id="540" creationId="{E93E788C-E710-D05F-6EA9-94947EBFC182}"/>
          </ac:cxnSpMkLst>
        </pc:cxnChg>
        <pc:cxnChg chg="mod">
          <ac:chgData name="Phillip Kaufman" userId="c001b2a046940d7c" providerId="LiveId" clId="{5CB25B10-5B1C-4017-B167-ED3104435743}" dt="2024-05-20T00:16:48.451" v="3301" actId="571"/>
          <ac:cxnSpMkLst>
            <pc:docMk/>
            <pc:sldMk cId="3065619269" sldId="974"/>
            <ac:cxnSpMk id="544" creationId="{95AFC24F-4402-5EA1-CE33-2DD0EDC5ACD4}"/>
          </ac:cxnSpMkLst>
        </pc:cxnChg>
        <pc:cxnChg chg="mod">
          <ac:chgData name="Phillip Kaufman" userId="c001b2a046940d7c" providerId="LiveId" clId="{5CB25B10-5B1C-4017-B167-ED3104435743}" dt="2024-05-20T00:16:48.451" v="3301" actId="571"/>
          <ac:cxnSpMkLst>
            <pc:docMk/>
            <pc:sldMk cId="3065619269" sldId="974"/>
            <ac:cxnSpMk id="545" creationId="{9D66E211-AAAE-83E1-644B-B251E1F3CB81}"/>
          </ac:cxnSpMkLst>
        </pc:cxnChg>
        <pc:cxnChg chg="mod">
          <ac:chgData name="Phillip Kaufman" userId="c001b2a046940d7c" providerId="LiveId" clId="{5CB25B10-5B1C-4017-B167-ED3104435743}" dt="2024-05-20T00:16:52.078" v="3303"/>
          <ac:cxnSpMkLst>
            <pc:docMk/>
            <pc:sldMk cId="3065619269" sldId="974"/>
            <ac:cxnSpMk id="550" creationId="{D26AF5A5-B341-C6D5-D727-6C7C5A855451}"/>
          </ac:cxnSpMkLst>
        </pc:cxnChg>
        <pc:cxnChg chg="mod">
          <ac:chgData name="Phillip Kaufman" userId="c001b2a046940d7c" providerId="LiveId" clId="{5CB25B10-5B1C-4017-B167-ED3104435743}" dt="2024-05-20T00:16:52.078" v="3303"/>
          <ac:cxnSpMkLst>
            <pc:docMk/>
            <pc:sldMk cId="3065619269" sldId="974"/>
            <ac:cxnSpMk id="551" creationId="{8A72858B-CA9F-4BCC-2C4E-758F1876A085}"/>
          </ac:cxnSpMkLst>
        </pc:cxnChg>
        <pc:cxnChg chg="mod">
          <ac:chgData name="Phillip Kaufman" userId="c001b2a046940d7c" providerId="LiveId" clId="{5CB25B10-5B1C-4017-B167-ED3104435743}" dt="2024-05-20T00:16:52.078" v="3303"/>
          <ac:cxnSpMkLst>
            <pc:docMk/>
            <pc:sldMk cId="3065619269" sldId="974"/>
            <ac:cxnSpMk id="552" creationId="{32516947-4764-CDF3-6497-76869572AB39}"/>
          </ac:cxnSpMkLst>
        </pc:cxnChg>
        <pc:cxnChg chg="mod">
          <ac:chgData name="Phillip Kaufman" userId="c001b2a046940d7c" providerId="LiveId" clId="{5CB25B10-5B1C-4017-B167-ED3104435743}" dt="2024-05-20T00:16:52.078" v="3303"/>
          <ac:cxnSpMkLst>
            <pc:docMk/>
            <pc:sldMk cId="3065619269" sldId="974"/>
            <ac:cxnSpMk id="553" creationId="{92AAB59C-5863-EB90-F46A-4B9B655876F8}"/>
          </ac:cxnSpMkLst>
        </pc:cxnChg>
        <pc:cxnChg chg="mod">
          <ac:chgData name="Phillip Kaufman" userId="c001b2a046940d7c" providerId="LiveId" clId="{5CB25B10-5B1C-4017-B167-ED3104435743}" dt="2024-05-20T00:16:52.078" v="3303"/>
          <ac:cxnSpMkLst>
            <pc:docMk/>
            <pc:sldMk cId="3065619269" sldId="974"/>
            <ac:cxnSpMk id="554" creationId="{A7327E6C-0CEB-BB22-1FD8-1D217518F08B}"/>
          </ac:cxnSpMkLst>
        </pc:cxnChg>
        <pc:cxnChg chg="mod">
          <ac:chgData name="Phillip Kaufman" userId="c001b2a046940d7c" providerId="LiveId" clId="{5CB25B10-5B1C-4017-B167-ED3104435743}" dt="2024-05-20T00:16:52.078" v="3303"/>
          <ac:cxnSpMkLst>
            <pc:docMk/>
            <pc:sldMk cId="3065619269" sldId="974"/>
            <ac:cxnSpMk id="555" creationId="{84F502B5-8894-9764-A1BE-C62299C72F55}"/>
          </ac:cxnSpMkLst>
        </pc:cxnChg>
        <pc:cxnChg chg="mod">
          <ac:chgData name="Phillip Kaufman" userId="c001b2a046940d7c" providerId="LiveId" clId="{5CB25B10-5B1C-4017-B167-ED3104435743}" dt="2024-05-20T00:16:52.078" v="3303"/>
          <ac:cxnSpMkLst>
            <pc:docMk/>
            <pc:sldMk cId="3065619269" sldId="974"/>
            <ac:cxnSpMk id="556" creationId="{5CBCC2C4-E170-1FA6-D6DD-B15444D2C413}"/>
          </ac:cxnSpMkLst>
        </pc:cxnChg>
        <pc:cxnChg chg="mod">
          <ac:chgData name="Phillip Kaufman" userId="c001b2a046940d7c" providerId="LiveId" clId="{5CB25B10-5B1C-4017-B167-ED3104435743}" dt="2024-05-20T00:16:52.078" v="3303"/>
          <ac:cxnSpMkLst>
            <pc:docMk/>
            <pc:sldMk cId="3065619269" sldId="974"/>
            <ac:cxnSpMk id="557" creationId="{92DC4AFC-7117-6126-2F06-17634BF9F264}"/>
          </ac:cxnSpMkLst>
        </pc:cxnChg>
        <pc:cxnChg chg="mod">
          <ac:chgData name="Phillip Kaufman" userId="c001b2a046940d7c" providerId="LiveId" clId="{5CB25B10-5B1C-4017-B167-ED3104435743}" dt="2024-05-20T00:16:52.078" v="3303"/>
          <ac:cxnSpMkLst>
            <pc:docMk/>
            <pc:sldMk cId="3065619269" sldId="974"/>
            <ac:cxnSpMk id="558" creationId="{62FAA9E3-B594-6B35-2871-BA7BAE62498E}"/>
          </ac:cxnSpMkLst>
        </pc:cxnChg>
        <pc:cxnChg chg="mod">
          <ac:chgData name="Phillip Kaufman" userId="c001b2a046940d7c" providerId="LiveId" clId="{5CB25B10-5B1C-4017-B167-ED3104435743}" dt="2024-05-20T00:16:52.078" v="3303"/>
          <ac:cxnSpMkLst>
            <pc:docMk/>
            <pc:sldMk cId="3065619269" sldId="974"/>
            <ac:cxnSpMk id="559" creationId="{27DBFAB3-775A-B0FC-F41A-482C8FB17286}"/>
          </ac:cxnSpMkLst>
        </pc:cxnChg>
        <pc:cxnChg chg="mod">
          <ac:chgData name="Phillip Kaufman" userId="c001b2a046940d7c" providerId="LiveId" clId="{5CB25B10-5B1C-4017-B167-ED3104435743}" dt="2024-05-20T00:16:52.078" v="3303"/>
          <ac:cxnSpMkLst>
            <pc:docMk/>
            <pc:sldMk cId="3065619269" sldId="974"/>
            <ac:cxnSpMk id="560" creationId="{61131DB9-9927-AEFD-C5A9-B160A747C517}"/>
          </ac:cxnSpMkLst>
        </pc:cxnChg>
        <pc:cxnChg chg="mod">
          <ac:chgData name="Phillip Kaufman" userId="c001b2a046940d7c" providerId="LiveId" clId="{5CB25B10-5B1C-4017-B167-ED3104435743}" dt="2024-05-20T00:16:52.078" v="3303"/>
          <ac:cxnSpMkLst>
            <pc:docMk/>
            <pc:sldMk cId="3065619269" sldId="974"/>
            <ac:cxnSpMk id="561" creationId="{79EF42AB-A777-109B-60DC-9357DFDD5A98}"/>
          </ac:cxnSpMkLst>
        </pc:cxnChg>
        <pc:cxnChg chg="mod">
          <ac:chgData name="Phillip Kaufman" userId="c001b2a046940d7c" providerId="LiveId" clId="{5CB25B10-5B1C-4017-B167-ED3104435743}" dt="2024-05-20T00:16:52.078" v="3303"/>
          <ac:cxnSpMkLst>
            <pc:docMk/>
            <pc:sldMk cId="3065619269" sldId="974"/>
            <ac:cxnSpMk id="562" creationId="{8FDEBBFD-C24B-69D5-4B61-7CA19ADEAF63}"/>
          </ac:cxnSpMkLst>
        </pc:cxnChg>
        <pc:cxnChg chg="mod">
          <ac:chgData name="Phillip Kaufman" userId="c001b2a046940d7c" providerId="LiveId" clId="{5CB25B10-5B1C-4017-B167-ED3104435743}" dt="2024-05-20T00:16:52.078" v="3303"/>
          <ac:cxnSpMkLst>
            <pc:docMk/>
            <pc:sldMk cId="3065619269" sldId="974"/>
            <ac:cxnSpMk id="563" creationId="{27CA190E-85BB-FF49-AAC9-67019CBB4451}"/>
          </ac:cxnSpMkLst>
        </pc:cxnChg>
        <pc:cxnChg chg="mod">
          <ac:chgData name="Phillip Kaufman" userId="c001b2a046940d7c" providerId="LiveId" clId="{5CB25B10-5B1C-4017-B167-ED3104435743}" dt="2024-05-20T00:16:52.078" v="3303"/>
          <ac:cxnSpMkLst>
            <pc:docMk/>
            <pc:sldMk cId="3065619269" sldId="974"/>
            <ac:cxnSpMk id="564" creationId="{5C6234AC-89BA-A9FD-C69C-182606D39913}"/>
          </ac:cxnSpMkLst>
        </pc:cxnChg>
        <pc:cxnChg chg="mod">
          <ac:chgData name="Phillip Kaufman" userId="c001b2a046940d7c" providerId="LiveId" clId="{5CB25B10-5B1C-4017-B167-ED3104435743}" dt="2024-05-20T00:16:52.078" v="3303"/>
          <ac:cxnSpMkLst>
            <pc:docMk/>
            <pc:sldMk cId="3065619269" sldId="974"/>
            <ac:cxnSpMk id="565" creationId="{2A90A938-FAC3-B326-1026-B718B87F33E5}"/>
          </ac:cxnSpMkLst>
        </pc:cxnChg>
        <pc:cxnChg chg="mod">
          <ac:chgData name="Phillip Kaufman" userId="c001b2a046940d7c" providerId="LiveId" clId="{5CB25B10-5B1C-4017-B167-ED3104435743}" dt="2024-05-20T00:16:52.078" v="3303"/>
          <ac:cxnSpMkLst>
            <pc:docMk/>
            <pc:sldMk cId="3065619269" sldId="974"/>
            <ac:cxnSpMk id="566" creationId="{6BAF20DA-0DBF-D5CD-1A4E-993A395FC334}"/>
          </ac:cxnSpMkLst>
        </pc:cxnChg>
        <pc:cxnChg chg="mod">
          <ac:chgData name="Phillip Kaufman" userId="c001b2a046940d7c" providerId="LiveId" clId="{5CB25B10-5B1C-4017-B167-ED3104435743}" dt="2024-05-20T00:16:52.078" v="3303"/>
          <ac:cxnSpMkLst>
            <pc:docMk/>
            <pc:sldMk cId="3065619269" sldId="974"/>
            <ac:cxnSpMk id="567" creationId="{9734CECD-FB40-8B22-B918-BA9D8AB02272}"/>
          </ac:cxnSpMkLst>
        </pc:cxnChg>
        <pc:cxnChg chg="mod">
          <ac:chgData name="Phillip Kaufman" userId="c001b2a046940d7c" providerId="LiveId" clId="{5CB25B10-5B1C-4017-B167-ED3104435743}" dt="2024-05-20T00:16:52.078" v="3303"/>
          <ac:cxnSpMkLst>
            <pc:docMk/>
            <pc:sldMk cId="3065619269" sldId="974"/>
            <ac:cxnSpMk id="568" creationId="{E5EF2E96-DDE4-DEBC-0065-13456DEFFF7D}"/>
          </ac:cxnSpMkLst>
        </pc:cxnChg>
        <pc:cxnChg chg="mod">
          <ac:chgData name="Phillip Kaufman" userId="c001b2a046940d7c" providerId="LiveId" clId="{5CB25B10-5B1C-4017-B167-ED3104435743}" dt="2024-05-20T00:16:52.078" v="3303"/>
          <ac:cxnSpMkLst>
            <pc:docMk/>
            <pc:sldMk cId="3065619269" sldId="974"/>
            <ac:cxnSpMk id="569" creationId="{097C0613-8C66-D2FA-5EFA-1CF4AB7264F8}"/>
          </ac:cxnSpMkLst>
        </pc:cxnChg>
        <pc:cxnChg chg="mod">
          <ac:chgData name="Phillip Kaufman" userId="c001b2a046940d7c" providerId="LiveId" clId="{5CB25B10-5B1C-4017-B167-ED3104435743}" dt="2024-05-20T00:16:52.078" v="3303"/>
          <ac:cxnSpMkLst>
            <pc:docMk/>
            <pc:sldMk cId="3065619269" sldId="974"/>
            <ac:cxnSpMk id="570" creationId="{7DB6108A-E113-264B-1BB8-6C2B45410562}"/>
          </ac:cxnSpMkLst>
        </pc:cxnChg>
        <pc:cxnChg chg="mod">
          <ac:chgData name="Phillip Kaufman" userId="c001b2a046940d7c" providerId="LiveId" clId="{5CB25B10-5B1C-4017-B167-ED3104435743}" dt="2024-05-20T00:16:52.078" v="3303"/>
          <ac:cxnSpMkLst>
            <pc:docMk/>
            <pc:sldMk cId="3065619269" sldId="974"/>
            <ac:cxnSpMk id="571" creationId="{5F0089A8-8484-C013-7FE8-D1963E7FBE48}"/>
          </ac:cxnSpMkLst>
        </pc:cxnChg>
        <pc:cxnChg chg="mod">
          <ac:chgData name="Phillip Kaufman" userId="c001b2a046940d7c" providerId="LiveId" clId="{5CB25B10-5B1C-4017-B167-ED3104435743}" dt="2024-05-20T00:16:52.078" v="3303"/>
          <ac:cxnSpMkLst>
            <pc:docMk/>
            <pc:sldMk cId="3065619269" sldId="974"/>
            <ac:cxnSpMk id="572" creationId="{7A1CD435-4DDF-0D16-B0C1-ABF6815AA190}"/>
          </ac:cxnSpMkLst>
        </pc:cxnChg>
        <pc:cxnChg chg="mod">
          <ac:chgData name="Phillip Kaufman" userId="c001b2a046940d7c" providerId="LiveId" clId="{5CB25B10-5B1C-4017-B167-ED3104435743}" dt="2024-05-20T00:16:52.078" v="3303"/>
          <ac:cxnSpMkLst>
            <pc:docMk/>
            <pc:sldMk cId="3065619269" sldId="974"/>
            <ac:cxnSpMk id="573" creationId="{AEA563B3-9416-8C38-DC94-298F9E1CA9A5}"/>
          </ac:cxnSpMkLst>
        </pc:cxnChg>
        <pc:cxnChg chg="mod">
          <ac:chgData name="Phillip Kaufman" userId="c001b2a046940d7c" providerId="LiveId" clId="{5CB25B10-5B1C-4017-B167-ED3104435743}" dt="2024-05-20T00:16:52.078" v="3303"/>
          <ac:cxnSpMkLst>
            <pc:docMk/>
            <pc:sldMk cId="3065619269" sldId="974"/>
            <ac:cxnSpMk id="574" creationId="{A27AD655-9CED-8E41-B1D7-B4F09F2C92F3}"/>
          </ac:cxnSpMkLst>
        </pc:cxnChg>
        <pc:cxnChg chg="mod">
          <ac:chgData name="Phillip Kaufman" userId="c001b2a046940d7c" providerId="LiveId" clId="{5CB25B10-5B1C-4017-B167-ED3104435743}" dt="2024-05-20T00:16:52.078" v="3303"/>
          <ac:cxnSpMkLst>
            <pc:docMk/>
            <pc:sldMk cId="3065619269" sldId="974"/>
            <ac:cxnSpMk id="575" creationId="{2B95C742-43EF-55CD-E579-90284E60B3F5}"/>
          </ac:cxnSpMkLst>
        </pc:cxnChg>
        <pc:cxnChg chg="mod">
          <ac:chgData name="Phillip Kaufman" userId="c001b2a046940d7c" providerId="LiveId" clId="{5CB25B10-5B1C-4017-B167-ED3104435743}" dt="2024-05-20T00:16:52.078" v="3303"/>
          <ac:cxnSpMkLst>
            <pc:docMk/>
            <pc:sldMk cId="3065619269" sldId="974"/>
            <ac:cxnSpMk id="576" creationId="{C585771B-0E4F-F8F3-4159-532B14DB86D6}"/>
          </ac:cxnSpMkLst>
        </pc:cxnChg>
        <pc:cxnChg chg="mod">
          <ac:chgData name="Phillip Kaufman" userId="c001b2a046940d7c" providerId="LiveId" clId="{5CB25B10-5B1C-4017-B167-ED3104435743}" dt="2024-05-20T00:16:52.078" v="3303"/>
          <ac:cxnSpMkLst>
            <pc:docMk/>
            <pc:sldMk cId="3065619269" sldId="974"/>
            <ac:cxnSpMk id="577" creationId="{50A39C5B-55F1-FA7B-1EA4-05C72878D71C}"/>
          </ac:cxnSpMkLst>
        </pc:cxnChg>
        <pc:cxnChg chg="mod">
          <ac:chgData name="Phillip Kaufman" userId="c001b2a046940d7c" providerId="LiveId" clId="{5CB25B10-5B1C-4017-B167-ED3104435743}" dt="2024-05-20T00:16:52.078" v="3303"/>
          <ac:cxnSpMkLst>
            <pc:docMk/>
            <pc:sldMk cId="3065619269" sldId="974"/>
            <ac:cxnSpMk id="578" creationId="{1F5A72F1-667A-04B4-5014-D17D52C57A19}"/>
          </ac:cxnSpMkLst>
        </pc:cxnChg>
        <pc:cxnChg chg="mod">
          <ac:chgData name="Phillip Kaufman" userId="c001b2a046940d7c" providerId="LiveId" clId="{5CB25B10-5B1C-4017-B167-ED3104435743}" dt="2024-05-20T00:16:52.078" v="3303"/>
          <ac:cxnSpMkLst>
            <pc:docMk/>
            <pc:sldMk cId="3065619269" sldId="974"/>
            <ac:cxnSpMk id="579" creationId="{D9E600BC-1BE0-9613-99EB-66E693EB6CB8}"/>
          </ac:cxnSpMkLst>
        </pc:cxnChg>
        <pc:cxnChg chg="mod">
          <ac:chgData name="Phillip Kaufman" userId="c001b2a046940d7c" providerId="LiveId" clId="{5CB25B10-5B1C-4017-B167-ED3104435743}" dt="2024-05-20T00:16:52.078" v="3303"/>
          <ac:cxnSpMkLst>
            <pc:docMk/>
            <pc:sldMk cId="3065619269" sldId="974"/>
            <ac:cxnSpMk id="580" creationId="{25A9576E-C19B-E664-0EE2-B388340B02BB}"/>
          </ac:cxnSpMkLst>
        </pc:cxnChg>
        <pc:cxnChg chg="mod">
          <ac:chgData name="Phillip Kaufman" userId="c001b2a046940d7c" providerId="LiveId" clId="{5CB25B10-5B1C-4017-B167-ED3104435743}" dt="2024-05-20T00:16:52.078" v="3303"/>
          <ac:cxnSpMkLst>
            <pc:docMk/>
            <pc:sldMk cId="3065619269" sldId="974"/>
            <ac:cxnSpMk id="581" creationId="{09FA9C4F-4CFF-7871-F4A1-7FA41AA358B0}"/>
          </ac:cxnSpMkLst>
        </pc:cxnChg>
        <pc:cxnChg chg="mod">
          <ac:chgData name="Phillip Kaufman" userId="c001b2a046940d7c" providerId="LiveId" clId="{5CB25B10-5B1C-4017-B167-ED3104435743}" dt="2024-05-20T00:16:52.078" v="3303"/>
          <ac:cxnSpMkLst>
            <pc:docMk/>
            <pc:sldMk cId="3065619269" sldId="974"/>
            <ac:cxnSpMk id="585" creationId="{E69EB396-A9B0-864E-2926-C37095BFC6E7}"/>
          </ac:cxnSpMkLst>
        </pc:cxnChg>
        <pc:cxnChg chg="mod">
          <ac:chgData name="Phillip Kaufman" userId="c001b2a046940d7c" providerId="LiveId" clId="{5CB25B10-5B1C-4017-B167-ED3104435743}" dt="2024-05-20T00:16:52.078" v="3303"/>
          <ac:cxnSpMkLst>
            <pc:docMk/>
            <pc:sldMk cId="3065619269" sldId="974"/>
            <ac:cxnSpMk id="586" creationId="{C83A6EE2-AF04-A4D9-2FF2-5C8E24419E76}"/>
          </ac:cxnSpMkLst>
        </pc:cxnChg>
        <pc:cxnChg chg="mod">
          <ac:chgData name="Phillip Kaufman" userId="c001b2a046940d7c" providerId="LiveId" clId="{5CB25B10-5B1C-4017-B167-ED3104435743}" dt="2024-05-20T00:22:16.163" v="3381" actId="21"/>
          <ac:cxnSpMkLst>
            <pc:docMk/>
            <pc:sldMk cId="3065619269" sldId="974"/>
            <ac:cxnSpMk id="593" creationId="{3ED8B13A-97E0-231E-74D3-3C9004716E78}"/>
          </ac:cxnSpMkLst>
        </pc:cxnChg>
        <pc:cxnChg chg="mod">
          <ac:chgData name="Phillip Kaufman" userId="c001b2a046940d7c" providerId="LiveId" clId="{5CB25B10-5B1C-4017-B167-ED3104435743}" dt="2024-05-20T00:22:16.163" v="3381" actId="21"/>
          <ac:cxnSpMkLst>
            <pc:docMk/>
            <pc:sldMk cId="3065619269" sldId="974"/>
            <ac:cxnSpMk id="594" creationId="{B41E890E-E938-450B-E8D4-CEB1DD332D98}"/>
          </ac:cxnSpMkLst>
        </pc:cxnChg>
        <pc:cxnChg chg="mod">
          <ac:chgData name="Phillip Kaufman" userId="c001b2a046940d7c" providerId="LiveId" clId="{5CB25B10-5B1C-4017-B167-ED3104435743}" dt="2024-05-20T00:22:16.163" v="3381" actId="21"/>
          <ac:cxnSpMkLst>
            <pc:docMk/>
            <pc:sldMk cId="3065619269" sldId="974"/>
            <ac:cxnSpMk id="602" creationId="{7ED8D333-8628-40EE-FFD8-CCACB63EDA0A}"/>
          </ac:cxnSpMkLst>
        </pc:cxnChg>
        <pc:cxnChg chg="mod">
          <ac:chgData name="Phillip Kaufman" userId="c001b2a046940d7c" providerId="LiveId" clId="{5CB25B10-5B1C-4017-B167-ED3104435743}" dt="2024-05-20T00:22:16.163" v="3381" actId="21"/>
          <ac:cxnSpMkLst>
            <pc:docMk/>
            <pc:sldMk cId="3065619269" sldId="974"/>
            <ac:cxnSpMk id="603" creationId="{01590271-C103-7E4A-4202-96C15E23AA92}"/>
          </ac:cxnSpMkLst>
        </pc:cxnChg>
        <pc:cxnChg chg="mod">
          <ac:chgData name="Phillip Kaufman" userId="c001b2a046940d7c" providerId="LiveId" clId="{5CB25B10-5B1C-4017-B167-ED3104435743}" dt="2024-05-20T00:22:16.163" v="3381" actId="21"/>
          <ac:cxnSpMkLst>
            <pc:docMk/>
            <pc:sldMk cId="3065619269" sldId="974"/>
            <ac:cxnSpMk id="611" creationId="{BAEF4EFF-9855-800A-274C-187D0C75785F}"/>
          </ac:cxnSpMkLst>
        </pc:cxnChg>
        <pc:cxnChg chg="mod">
          <ac:chgData name="Phillip Kaufman" userId="c001b2a046940d7c" providerId="LiveId" clId="{5CB25B10-5B1C-4017-B167-ED3104435743}" dt="2024-05-20T00:22:16.163" v="3381" actId="21"/>
          <ac:cxnSpMkLst>
            <pc:docMk/>
            <pc:sldMk cId="3065619269" sldId="974"/>
            <ac:cxnSpMk id="612" creationId="{2169F094-5B54-ABD8-281C-00B16CCBE4DE}"/>
          </ac:cxnSpMkLst>
        </pc:cxnChg>
        <pc:cxnChg chg="mod">
          <ac:chgData name="Phillip Kaufman" userId="c001b2a046940d7c" providerId="LiveId" clId="{5CB25B10-5B1C-4017-B167-ED3104435743}" dt="2024-05-20T00:20:19.101" v="3343" actId="403"/>
          <ac:cxnSpMkLst>
            <pc:docMk/>
            <pc:sldMk cId="3065619269" sldId="974"/>
            <ac:cxnSpMk id="620" creationId="{2248ADDE-4576-B84B-A728-535BB8DE648A}"/>
          </ac:cxnSpMkLst>
        </pc:cxnChg>
        <pc:cxnChg chg="mod">
          <ac:chgData name="Phillip Kaufman" userId="c001b2a046940d7c" providerId="LiveId" clId="{5CB25B10-5B1C-4017-B167-ED3104435743}" dt="2024-05-20T00:20:19.101" v="3343" actId="403"/>
          <ac:cxnSpMkLst>
            <pc:docMk/>
            <pc:sldMk cId="3065619269" sldId="974"/>
            <ac:cxnSpMk id="621" creationId="{D2453BE3-7CA6-D2C7-9290-DB1D1E3474A2}"/>
          </ac:cxnSpMkLst>
        </pc:cxnChg>
        <pc:cxnChg chg="mod">
          <ac:chgData name="Phillip Kaufman" userId="c001b2a046940d7c" providerId="LiveId" clId="{5CB25B10-5B1C-4017-B167-ED3104435743}" dt="2024-05-20T00:21:16.033" v="3357" actId="571"/>
          <ac:cxnSpMkLst>
            <pc:docMk/>
            <pc:sldMk cId="3065619269" sldId="974"/>
            <ac:cxnSpMk id="637" creationId="{896DDD7D-09FD-99E7-13CE-21384A842F50}"/>
          </ac:cxnSpMkLst>
        </pc:cxnChg>
        <pc:cxnChg chg="mod">
          <ac:chgData name="Phillip Kaufman" userId="c001b2a046940d7c" providerId="LiveId" clId="{5CB25B10-5B1C-4017-B167-ED3104435743}" dt="2024-05-20T00:21:16.033" v="3357" actId="571"/>
          <ac:cxnSpMkLst>
            <pc:docMk/>
            <pc:sldMk cId="3065619269" sldId="974"/>
            <ac:cxnSpMk id="638" creationId="{39FA329C-51BB-CD5C-94CC-CB970B189441}"/>
          </ac:cxnSpMkLst>
        </pc:cxnChg>
        <pc:cxnChg chg="mod">
          <ac:chgData name="Phillip Kaufman" userId="c001b2a046940d7c" providerId="LiveId" clId="{5CB25B10-5B1C-4017-B167-ED3104435743}" dt="2024-05-20T00:21:16.033" v="3357" actId="571"/>
          <ac:cxnSpMkLst>
            <pc:docMk/>
            <pc:sldMk cId="3065619269" sldId="974"/>
            <ac:cxnSpMk id="639" creationId="{63961FCE-E8CB-29DE-E49B-82EADF977C98}"/>
          </ac:cxnSpMkLst>
        </pc:cxnChg>
        <pc:cxnChg chg="mod">
          <ac:chgData name="Phillip Kaufman" userId="c001b2a046940d7c" providerId="LiveId" clId="{5CB25B10-5B1C-4017-B167-ED3104435743}" dt="2024-05-20T00:21:16.033" v="3357" actId="571"/>
          <ac:cxnSpMkLst>
            <pc:docMk/>
            <pc:sldMk cId="3065619269" sldId="974"/>
            <ac:cxnSpMk id="640" creationId="{4294D853-B409-5C34-BC3A-CAD711A528E4}"/>
          </ac:cxnSpMkLst>
        </pc:cxnChg>
        <pc:cxnChg chg="mod">
          <ac:chgData name="Phillip Kaufman" userId="c001b2a046940d7c" providerId="LiveId" clId="{5CB25B10-5B1C-4017-B167-ED3104435743}" dt="2024-05-20T00:21:16.033" v="3357" actId="571"/>
          <ac:cxnSpMkLst>
            <pc:docMk/>
            <pc:sldMk cId="3065619269" sldId="974"/>
            <ac:cxnSpMk id="641" creationId="{5A8B152C-4BFE-5BAC-3259-A19A83655CA8}"/>
          </ac:cxnSpMkLst>
        </pc:cxnChg>
        <pc:cxnChg chg="mod">
          <ac:chgData name="Phillip Kaufman" userId="c001b2a046940d7c" providerId="LiveId" clId="{5CB25B10-5B1C-4017-B167-ED3104435743}" dt="2024-05-20T00:21:16.033" v="3357" actId="571"/>
          <ac:cxnSpMkLst>
            <pc:docMk/>
            <pc:sldMk cId="3065619269" sldId="974"/>
            <ac:cxnSpMk id="642" creationId="{5F225EC4-D6BF-A008-E8A5-CC6B61197076}"/>
          </ac:cxnSpMkLst>
        </pc:cxnChg>
        <pc:cxnChg chg="mod">
          <ac:chgData name="Phillip Kaufman" userId="c001b2a046940d7c" providerId="LiveId" clId="{5CB25B10-5B1C-4017-B167-ED3104435743}" dt="2024-05-20T00:21:16.033" v="3357" actId="571"/>
          <ac:cxnSpMkLst>
            <pc:docMk/>
            <pc:sldMk cId="3065619269" sldId="974"/>
            <ac:cxnSpMk id="643" creationId="{37749E55-FE14-93A2-202C-C624CE8E9064}"/>
          </ac:cxnSpMkLst>
        </pc:cxnChg>
        <pc:cxnChg chg="mod">
          <ac:chgData name="Phillip Kaufman" userId="c001b2a046940d7c" providerId="LiveId" clId="{5CB25B10-5B1C-4017-B167-ED3104435743}" dt="2024-05-20T00:21:16.033" v="3357" actId="571"/>
          <ac:cxnSpMkLst>
            <pc:docMk/>
            <pc:sldMk cId="3065619269" sldId="974"/>
            <ac:cxnSpMk id="644" creationId="{BF89E21D-A895-A9D5-2D26-730D38FFD262}"/>
          </ac:cxnSpMkLst>
        </pc:cxnChg>
        <pc:cxnChg chg="mod">
          <ac:chgData name="Phillip Kaufman" userId="c001b2a046940d7c" providerId="LiveId" clId="{5CB25B10-5B1C-4017-B167-ED3104435743}" dt="2024-05-20T00:21:16.033" v="3357" actId="571"/>
          <ac:cxnSpMkLst>
            <pc:docMk/>
            <pc:sldMk cId="3065619269" sldId="974"/>
            <ac:cxnSpMk id="645" creationId="{93EB9D25-23D3-E818-4D17-A8DB0F327B52}"/>
          </ac:cxnSpMkLst>
        </pc:cxnChg>
        <pc:cxnChg chg="mod">
          <ac:chgData name="Phillip Kaufman" userId="c001b2a046940d7c" providerId="LiveId" clId="{5CB25B10-5B1C-4017-B167-ED3104435743}" dt="2024-05-20T00:21:16.033" v="3357" actId="571"/>
          <ac:cxnSpMkLst>
            <pc:docMk/>
            <pc:sldMk cId="3065619269" sldId="974"/>
            <ac:cxnSpMk id="646" creationId="{66D607F9-FDC9-0F09-D752-165730FF85C9}"/>
          </ac:cxnSpMkLst>
        </pc:cxnChg>
        <pc:cxnChg chg="mod">
          <ac:chgData name="Phillip Kaufman" userId="c001b2a046940d7c" providerId="LiveId" clId="{5CB25B10-5B1C-4017-B167-ED3104435743}" dt="2024-05-20T00:21:16.033" v="3357" actId="571"/>
          <ac:cxnSpMkLst>
            <pc:docMk/>
            <pc:sldMk cId="3065619269" sldId="974"/>
            <ac:cxnSpMk id="647" creationId="{886F4EB5-7CE2-FEA9-854A-179BF93CD1EF}"/>
          </ac:cxnSpMkLst>
        </pc:cxnChg>
        <pc:cxnChg chg="mod">
          <ac:chgData name="Phillip Kaufman" userId="c001b2a046940d7c" providerId="LiveId" clId="{5CB25B10-5B1C-4017-B167-ED3104435743}" dt="2024-05-20T00:21:16.033" v="3357" actId="571"/>
          <ac:cxnSpMkLst>
            <pc:docMk/>
            <pc:sldMk cId="3065619269" sldId="974"/>
            <ac:cxnSpMk id="648" creationId="{923E90A1-5EFD-59E2-328A-456D0B62D96B}"/>
          </ac:cxnSpMkLst>
        </pc:cxnChg>
        <pc:cxnChg chg="mod">
          <ac:chgData name="Phillip Kaufman" userId="c001b2a046940d7c" providerId="LiveId" clId="{5CB25B10-5B1C-4017-B167-ED3104435743}" dt="2024-05-20T00:21:16.033" v="3357" actId="571"/>
          <ac:cxnSpMkLst>
            <pc:docMk/>
            <pc:sldMk cId="3065619269" sldId="974"/>
            <ac:cxnSpMk id="649" creationId="{96058431-A3B2-6B71-4B9C-3C027E6B75E6}"/>
          </ac:cxnSpMkLst>
        </pc:cxnChg>
        <pc:cxnChg chg="mod">
          <ac:chgData name="Phillip Kaufman" userId="c001b2a046940d7c" providerId="LiveId" clId="{5CB25B10-5B1C-4017-B167-ED3104435743}" dt="2024-05-20T00:21:16.033" v="3357" actId="571"/>
          <ac:cxnSpMkLst>
            <pc:docMk/>
            <pc:sldMk cId="3065619269" sldId="974"/>
            <ac:cxnSpMk id="650" creationId="{61AC8DBC-9A30-9B22-1F32-C6C73A652970}"/>
          </ac:cxnSpMkLst>
        </pc:cxnChg>
        <pc:cxnChg chg="mod">
          <ac:chgData name="Phillip Kaufman" userId="c001b2a046940d7c" providerId="LiveId" clId="{5CB25B10-5B1C-4017-B167-ED3104435743}" dt="2024-05-20T00:21:16.033" v="3357" actId="571"/>
          <ac:cxnSpMkLst>
            <pc:docMk/>
            <pc:sldMk cId="3065619269" sldId="974"/>
            <ac:cxnSpMk id="651" creationId="{8C4C0B1D-AA72-C618-DA85-47A40B2A1D7D}"/>
          </ac:cxnSpMkLst>
        </pc:cxnChg>
        <pc:cxnChg chg="mod">
          <ac:chgData name="Phillip Kaufman" userId="c001b2a046940d7c" providerId="LiveId" clId="{5CB25B10-5B1C-4017-B167-ED3104435743}" dt="2024-05-20T00:21:16.033" v="3357" actId="571"/>
          <ac:cxnSpMkLst>
            <pc:docMk/>
            <pc:sldMk cId="3065619269" sldId="974"/>
            <ac:cxnSpMk id="652" creationId="{8920C54B-9444-19C4-3BC6-4AFE41869F37}"/>
          </ac:cxnSpMkLst>
        </pc:cxnChg>
        <pc:cxnChg chg="mod">
          <ac:chgData name="Phillip Kaufman" userId="c001b2a046940d7c" providerId="LiveId" clId="{5CB25B10-5B1C-4017-B167-ED3104435743}" dt="2024-05-20T00:21:16.033" v="3357" actId="571"/>
          <ac:cxnSpMkLst>
            <pc:docMk/>
            <pc:sldMk cId="3065619269" sldId="974"/>
            <ac:cxnSpMk id="653" creationId="{4DB05E16-3C6F-70AB-FF1E-43E7D7A7283F}"/>
          </ac:cxnSpMkLst>
        </pc:cxnChg>
        <pc:cxnChg chg="mod">
          <ac:chgData name="Phillip Kaufman" userId="c001b2a046940d7c" providerId="LiveId" clId="{5CB25B10-5B1C-4017-B167-ED3104435743}" dt="2024-05-20T00:21:16.033" v="3357" actId="571"/>
          <ac:cxnSpMkLst>
            <pc:docMk/>
            <pc:sldMk cId="3065619269" sldId="974"/>
            <ac:cxnSpMk id="654" creationId="{8D9281B2-C19C-40FD-4B88-E1A0F80D709C}"/>
          </ac:cxnSpMkLst>
        </pc:cxnChg>
        <pc:cxnChg chg="mod">
          <ac:chgData name="Phillip Kaufman" userId="c001b2a046940d7c" providerId="LiveId" clId="{5CB25B10-5B1C-4017-B167-ED3104435743}" dt="2024-05-20T00:21:16.033" v="3357" actId="571"/>
          <ac:cxnSpMkLst>
            <pc:docMk/>
            <pc:sldMk cId="3065619269" sldId="974"/>
            <ac:cxnSpMk id="655" creationId="{47DCB473-8F17-8538-90F3-CFBD002A9BD5}"/>
          </ac:cxnSpMkLst>
        </pc:cxnChg>
        <pc:cxnChg chg="mod">
          <ac:chgData name="Phillip Kaufman" userId="c001b2a046940d7c" providerId="LiveId" clId="{5CB25B10-5B1C-4017-B167-ED3104435743}" dt="2024-05-20T00:21:16.033" v="3357" actId="571"/>
          <ac:cxnSpMkLst>
            <pc:docMk/>
            <pc:sldMk cId="3065619269" sldId="974"/>
            <ac:cxnSpMk id="656" creationId="{CCE2BD2D-2E97-A65D-A38E-9F98F50F1FBF}"/>
          </ac:cxnSpMkLst>
        </pc:cxnChg>
        <pc:cxnChg chg="mod">
          <ac:chgData name="Phillip Kaufman" userId="c001b2a046940d7c" providerId="LiveId" clId="{5CB25B10-5B1C-4017-B167-ED3104435743}" dt="2024-05-20T00:21:16.033" v="3357" actId="571"/>
          <ac:cxnSpMkLst>
            <pc:docMk/>
            <pc:sldMk cId="3065619269" sldId="974"/>
            <ac:cxnSpMk id="657" creationId="{1E6BD35F-535D-0C64-D8DA-1808091537D6}"/>
          </ac:cxnSpMkLst>
        </pc:cxnChg>
        <pc:cxnChg chg="mod">
          <ac:chgData name="Phillip Kaufman" userId="c001b2a046940d7c" providerId="LiveId" clId="{5CB25B10-5B1C-4017-B167-ED3104435743}" dt="2024-05-20T00:21:16.033" v="3357" actId="571"/>
          <ac:cxnSpMkLst>
            <pc:docMk/>
            <pc:sldMk cId="3065619269" sldId="974"/>
            <ac:cxnSpMk id="658" creationId="{8BF40BEC-8B92-F45B-14AC-23440B8B8D6E}"/>
          </ac:cxnSpMkLst>
        </pc:cxnChg>
        <pc:cxnChg chg="mod">
          <ac:chgData name="Phillip Kaufman" userId="c001b2a046940d7c" providerId="LiveId" clId="{5CB25B10-5B1C-4017-B167-ED3104435743}" dt="2024-05-20T00:21:16.033" v="3357" actId="571"/>
          <ac:cxnSpMkLst>
            <pc:docMk/>
            <pc:sldMk cId="3065619269" sldId="974"/>
            <ac:cxnSpMk id="659" creationId="{3415A71C-1C18-A41A-04B4-734330201683}"/>
          </ac:cxnSpMkLst>
        </pc:cxnChg>
        <pc:cxnChg chg="mod">
          <ac:chgData name="Phillip Kaufman" userId="c001b2a046940d7c" providerId="LiveId" clId="{5CB25B10-5B1C-4017-B167-ED3104435743}" dt="2024-05-20T00:21:16.033" v="3357" actId="571"/>
          <ac:cxnSpMkLst>
            <pc:docMk/>
            <pc:sldMk cId="3065619269" sldId="974"/>
            <ac:cxnSpMk id="660" creationId="{9863F110-BF0D-1913-B7A4-D85CF195A06D}"/>
          </ac:cxnSpMkLst>
        </pc:cxnChg>
        <pc:cxnChg chg="mod">
          <ac:chgData name="Phillip Kaufman" userId="c001b2a046940d7c" providerId="LiveId" clId="{5CB25B10-5B1C-4017-B167-ED3104435743}" dt="2024-05-20T00:21:16.033" v="3357" actId="571"/>
          <ac:cxnSpMkLst>
            <pc:docMk/>
            <pc:sldMk cId="3065619269" sldId="974"/>
            <ac:cxnSpMk id="661" creationId="{774661FA-6D95-D89C-0CB9-8F2D0163BACB}"/>
          </ac:cxnSpMkLst>
        </pc:cxnChg>
        <pc:cxnChg chg="mod">
          <ac:chgData name="Phillip Kaufman" userId="c001b2a046940d7c" providerId="LiveId" clId="{5CB25B10-5B1C-4017-B167-ED3104435743}" dt="2024-05-20T00:21:16.033" v="3357" actId="571"/>
          <ac:cxnSpMkLst>
            <pc:docMk/>
            <pc:sldMk cId="3065619269" sldId="974"/>
            <ac:cxnSpMk id="662" creationId="{F6082C99-EB51-C918-EBA1-AD60E6717BAB}"/>
          </ac:cxnSpMkLst>
        </pc:cxnChg>
        <pc:cxnChg chg="mod">
          <ac:chgData name="Phillip Kaufman" userId="c001b2a046940d7c" providerId="LiveId" clId="{5CB25B10-5B1C-4017-B167-ED3104435743}" dt="2024-05-20T00:21:16.033" v="3357" actId="571"/>
          <ac:cxnSpMkLst>
            <pc:docMk/>
            <pc:sldMk cId="3065619269" sldId="974"/>
            <ac:cxnSpMk id="663" creationId="{E42F66C0-AE6E-3113-71CA-659A5792498E}"/>
          </ac:cxnSpMkLst>
        </pc:cxnChg>
        <pc:cxnChg chg="mod">
          <ac:chgData name="Phillip Kaufman" userId="c001b2a046940d7c" providerId="LiveId" clId="{5CB25B10-5B1C-4017-B167-ED3104435743}" dt="2024-05-20T00:21:16.033" v="3357" actId="571"/>
          <ac:cxnSpMkLst>
            <pc:docMk/>
            <pc:sldMk cId="3065619269" sldId="974"/>
            <ac:cxnSpMk id="664" creationId="{9F5B0BC6-184D-ACF8-C98B-B7D8A0954CB2}"/>
          </ac:cxnSpMkLst>
        </pc:cxnChg>
        <pc:cxnChg chg="mod">
          <ac:chgData name="Phillip Kaufman" userId="c001b2a046940d7c" providerId="LiveId" clId="{5CB25B10-5B1C-4017-B167-ED3104435743}" dt="2024-05-20T00:21:16.033" v="3357" actId="571"/>
          <ac:cxnSpMkLst>
            <pc:docMk/>
            <pc:sldMk cId="3065619269" sldId="974"/>
            <ac:cxnSpMk id="665" creationId="{2F29621A-B4CA-E4C3-9D7D-BCA669842128}"/>
          </ac:cxnSpMkLst>
        </pc:cxnChg>
        <pc:cxnChg chg="mod">
          <ac:chgData name="Phillip Kaufman" userId="c001b2a046940d7c" providerId="LiveId" clId="{5CB25B10-5B1C-4017-B167-ED3104435743}" dt="2024-05-20T00:21:16.033" v="3357" actId="571"/>
          <ac:cxnSpMkLst>
            <pc:docMk/>
            <pc:sldMk cId="3065619269" sldId="974"/>
            <ac:cxnSpMk id="666" creationId="{9BD6A199-62E2-634C-C1F6-BC82E597E8F5}"/>
          </ac:cxnSpMkLst>
        </pc:cxnChg>
        <pc:cxnChg chg="mod">
          <ac:chgData name="Phillip Kaufman" userId="c001b2a046940d7c" providerId="LiveId" clId="{5CB25B10-5B1C-4017-B167-ED3104435743}" dt="2024-05-20T00:21:16.033" v="3357" actId="571"/>
          <ac:cxnSpMkLst>
            <pc:docMk/>
            <pc:sldMk cId="3065619269" sldId="974"/>
            <ac:cxnSpMk id="667" creationId="{4E575D94-3684-963C-0F1C-3326B3435914}"/>
          </ac:cxnSpMkLst>
        </pc:cxnChg>
        <pc:cxnChg chg="mod">
          <ac:chgData name="Phillip Kaufman" userId="c001b2a046940d7c" providerId="LiveId" clId="{5CB25B10-5B1C-4017-B167-ED3104435743}" dt="2024-05-20T00:21:16.033" v="3357" actId="571"/>
          <ac:cxnSpMkLst>
            <pc:docMk/>
            <pc:sldMk cId="3065619269" sldId="974"/>
            <ac:cxnSpMk id="668" creationId="{A17E2D98-D193-EE16-FF21-5C4FBB0F7D49}"/>
          </ac:cxnSpMkLst>
        </pc:cxnChg>
        <pc:cxnChg chg="mod">
          <ac:chgData name="Phillip Kaufman" userId="c001b2a046940d7c" providerId="LiveId" clId="{5CB25B10-5B1C-4017-B167-ED3104435743}" dt="2024-05-20T00:21:16.033" v="3357" actId="571"/>
          <ac:cxnSpMkLst>
            <pc:docMk/>
            <pc:sldMk cId="3065619269" sldId="974"/>
            <ac:cxnSpMk id="672" creationId="{F79CA5E7-855E-B043-388A-D774225B1234}"/>
          </ac:cxnSpMkLst>
        </pc:cxnChg>
        <pc:cxnChg chg="mod">
          <ac:chgData name="Phillip Kaufman" userId="c001b2a046940d7c" providerId="LiveId" clId="{5CB25B10-5B1C-4017-B167-ED3104435743}" dt="2024-05-20T00:21:16.033" v="3357" actId="571"/>
          <ac:cxnSpMkLst>
            <pc:docMk/>
            <pc:sldMk cId="3065619269" sldId="974"/>
            <ac:cxnSpMk id="673" creationId="{F34E487F-867A-E706-6DA4-09F0DC91741B}"/>
          </ac:cxnSpMkLst>
        </pc:cxnChg>
        <pc:cxnChg chg="mod">
          <ac:chgData name="Phillip Kaufman" userId="c001b2a046940d7c" providerId="LiveId" clId="{5CB25B10-5B1C-4017-B167-ED3104435743}" dt="2024-05-20T00:24:22.762" v="3406" actId="478"/>
          <ac:cxnSpMkLst>
            <pc:docMk/>
            <pc:sldMk cId="3065619269" sldId="974"/>
            <ac:cxnSpMk id="685" creationId="{65694112-0CCA-AE0E-516D-9E479197C790}"/>
          </ac:cxnSpMkLst>
        </pc:cxnChg>
        <pc:cxnChg chg="mod">
          <ac:chgData name="Phillip Kaufman" userId="c001b2a046940d7c" providerId="LiveId" clId="{5CB25B10-5B1C-4017-B167-ED3104435743}" dt="2024-05-20T00:24:20.038" v="3405" actId="165"/>
          <ac:cxnSpMkLst>
            <pc:docMk/>
            <pc:sldMk cId="3065619269" sldId="974"/>
            <ac:cxnSpMk id="686" creationId="{8A8155E5-6440-EE87-BAFF-C973F78EEE2E}"/>
          </ac:cxnSpMkLst>
        </pc:cxnChg>
        <pc:cxnChg chg="mod">
          <ac:chgData name="Phillip Kaufman" userId="c001b2a046940d7c" providerId="LiveId" clId="{5CB25B10-5B1C-4017-B167-ED3104435743}" dt="2024-05-20T00:24:20.038" v="3405" actId="165"/>
          <ac:cxnSpMkLst>
            <pc:docMk/>
            <pc:sldMk cId="3065619269" sldId="974"/>
            <ac:cxnSpMk id="691" creationId="{2385DECB-4922-685B-D6B3-0191E320D2E7}"/>
          </ac:cxnSpMkLst>
        </pc:cxnChg>
        <pc:cxnChg chg="mod">
          <ac:chgData name="Phillip Kaufman" userId="c001b2a046940d7c" providerId="LiveId" clId="{5CB25B10-5B1C-4017-B167-ED3104435743}" dt="2024-05-20T00:24:20.038" v="3405" actId="165"/>
          <ac:cxnSpMkLst>
            <pc:docMk/>
            <pc:sldMk cId="3065619269" sldId="974"/>
            <ac:cxnSpMk id="692" creationId="{48EC2E6B-D359-76DD-2CA2-E1136050D507}"/>
          </ac:cxnSpMkLst>
        </pc:cxnChg>
        <pc:cxnChg chg="mod">
          <ac:chgData name="Phillip Kaufman" userId="c001b2a046940d7c" providerId="LiveId" clId="{5CB25B10-5B1C-4017-B167-ED3104435743}" dt="2024-05-20T00:24:20.038" v="3405" actId="165"/>
          <ac:cxnSpMkLst>
            <pc:docMk/>
            <pc:sldMk cId="3065619269" sldId="974"/>
            <ac:cxnSpMk id="693" creationId="{8F157543-DF8D-995D-F518-B56990510DAD}"/>
          </ac:cxnSpMkLst>
        </pc:cxnChg>
        <pc:cxnChg chg="mod">
          <ac:chgData name="Phillip Kaufman" userId="c001b2a046940d7c" providerId="LiveId" clId="{5CB25B10-5B1C-4017-B167-ED3104435743}" dt="2024-05-20T00:24:20.038" v="3405" actId="165"/>
          <ac:cxnSpMkLst>
            <pc:docMk/>
            <pc:sldMk cId="3065619269" sldId="974"/>
            <ac:cxnSpMk id="694" creationId="{5C16A66D-B09F-3FF0-2791-03E19D9CD59D}"/>
          </ac:cxnSpMkLst>
        </pc:cxnChg>
        <pc:cxnChg chg="mod">
          <ac:chgData name="Phillip Kaufman" userId="c001b2a046940d7c" providerId="LiveId" clId="{5CB25B10-5B1C-4017-B167-ED3104435743}" dt="2024-05-20T00:24:20.038" v="3405" actId="165"/>
          <ac:cxnSpMkLst>
            <pc:docMk/>
            <pc:sldMk cId="3065619269" sldId="974"/>
            <ac:cxnSpMk id="695" creationId="{D374C63D-98DD-9A23-51DA-84A0E775A72D}"/>
          </ac:cxnSpMkLst>
        </pc:cxnChg>
        <pc:cxnChg chg="mod">
          <ac:chgData name="Phillip Kaufman" userId="c001b2a046940d7c" providerId="LiveId" clId="{5CB25B10-5B1C-4017-B167-ED3104435743}" dt="2024-05-20T00:24:20.038" v="3405" actId="165"/>
          <ac:cxnSpMkLst>
            <pc:docMk/>
            <pc:sldMk cId="3065619269" sldId="974"/>
            <ac:cxnSpMk id="696" creationId="{70CE7182-CFF2-0428-C5B1-F57D4E672E83}"/>
          </ac:cxnSpMkLst>
        </pc:cxnChg>
        <pc:cxnChg chg="mod">
          <ac:chgData name="Phillip Kaufman" userId="c001b2a046940d7c" providerId="LiveId" clId="{5CB25B10-5B1C-4017-B167-ED3104435743}" dt="2024-05-20T00:24:20.038" v="3405" actId="165"/>
          <ac:cxnSpMkLst>
            <pc:docMk/>
            <pc:sldMk cId="3065619269" sldId="974"/>
            <ac:cxnSpMk id="697" creationId="{6FDADD84-8963-85BD-23C3-B03C99BDD3C2}"/>
          </ac:cxnSpMkLst>
        </pc:cxnChg>
        <pc:cxnChg chg="mod">
          <ac:chgData name="Phillip Kaufman" userId="c001b2a046940d7c" providerId="LiveId" clId="{5CB25B10-5B1C-4017-B167-ED3104435743}" dt="2024-05-20T00:24:20.038" v="3405" actId="165"/>
          <ac:cxnSpMkLst>
            <pc:docMk/>
            <pc:sldMk cId="3065619269" sldId="974"/>
            <ac:cxnSpMk id="698" creationId="{C2F3D417-43C8-2E34-0623-9538B11306C6}"/>
          </ac:cxnSpMkLst>
        </pc:cxnChg>
        <pc:cxnChg chg="mod">
          <ac:chgData name="Phillip Kaufman" userId="c001b2a046940d7c" providerId="LiveId" clId="{5CB25B10-5B1C-4017-B167-ED3104435743}" dt="2024-05-20T00:24:20.038" v="3405" actId="165"/>
          <ac:cxnSpMkLst>
            <pc:docMk/>
            <pc:sldMk cId="3065619269" sldId="974"/>
            <ac:cxnSpMk id="699" creationId="{F9BF2A2A-2850-EBCF-0B17-0452916D76B5}"/>
          </ac:cxnSpMkLst>
        </pc:cxnChg>
        <pc:cxnChg chg="mod">
          <ac:chgData name="Phillip Kaufman" userId="c001b2a046940d7c" providerId="LiveId" clId="{5CB25B10-5B1C-4017-B167-ED3104435743}" dt="2024-05-20T00:24:20.038" v="3405" actId="165"/>
          <ac:cxnSpMkLst>
            <pc:docMk/>
            <pc:sldMk cId="3065619269" sldId="974"/>
            <ac:cxnSpMk id="700" creationId="{D803AA77-D5C7-ACE2-9D14-AC6FA30BE068}"/>
          </ac:cxnSpMkLst>
        </pc:cxnChg>
        <pc:cxnChg chg="mod">
          <ac:chgData name="Phillip Kaufman" userId="c001b2a046940d7c" providerId="LiveId" clId="{5CB25B10-5B1C-4017-B167-ED3104435743}" dt="2024-05-20T00:24:20.038" v="3405" actId="165"/>
          <ac:cxnSpMkLst>
            <pc:docMk/>
            <pc:sldMk cId="3065619269" sldId="974"/>
            <ac:cxnSpMk id="701" creationId="{18558997-8F3F-1247-58A9-1B699E5EE492}"/>
          </ac:cxnSpMkLst>
        </pc:cxnChg>
        <pc:cxnChg chg="mod">
          <ac:chgData name="Phillip Kaufman" userId="c001b2a046940d7c" providerId="LiveId" clId="{5CB25B10-5B1C-4017-B167-ED3104435743}" dt="2024-05-20T00:24:20.038" v="3405" actId="165"/>
          <ac:cxnSpMkLst>
            <pc:docMk/>
            <pc:sldMk cId="3065619269" sldId="974"/>
            <ac:cxnSpMk id="702" creationId="{4C6953A8-EB04-D7DA-309E-93BE566F9AD4}"/>
          </ac:cxnSpMkLst>
        </pc:cxnChg>
        <pc:cxnChg chg="mod">
          <ac:chgData name="Phillip Kaufman" userId="c001b2a046940d7c" providerId="LiveId" clId="{5CB25B10-5B1C-4017-B167-ED3104435743}" dt="2024-05-20T00:24:20.038" v="3405" actId="165"/>
          <ac:cxnSpMkLst>
            <pc:docMk/>
            <pc:sldMk cId="3065619269" sldId="974"/>
            <ac:cxnSpMk id="703" creationId="{AA099378-F74A-414B-9054-5CB7E0FDC3B3}"/>
          </ac:cxnSpMkLst>
        </pc:cxnChg>
      </pc:sldChg>
      <pc:sldChg chg="add del">
        <pc:chgData name="Phillip Kaufman" userId="c001b2a046940d7c" providerId="LiveId" clId="{5CB25B10-5B1C-4017-B167-ED3104435743}" dt="2024-05-20T00:36:33.168" v="3559" actId="2890"/>
        <pc:sldMkLst>
          <pc:docMk/>
          <pc:sldMk cId="860423844" sldId="975"/>
        </pc:sldMkLst>
      </pc:sldChg>
      <pc:sldChg chg="addSp delSp modSp add del mod">
        <pc:chgData name="Phillip Kaufman" userId="c001b2a046940d7c" providerId="LiveId" clId="{5CB25B10-5B1C-4017-B167-ED3104435743}" dt="2024-05-20T01:12:16.832" v="4020" actId="47"/>
        <pc:sldMkLst>
          <pc:docMk/>
          <pc:sldMk cId="1191637253" sldId="975"/>
        </pc:sldMkLst>
        <pc:spChg chg="add mod">
          <ac:chgData name="Phillip Kaufman" userId="c001b2a046940d7c" providerId="LiveId" clId="{5CB25B10-5B1C-4017-B167-ED3104435743}" dt="2024-05-20T00:40:21.085" v="3612" actId="1076"/>
          <ac:spMkLst>
            <pc:docMk/>
            <pc:sldMk cId="1191637253" sldId="975"/>
            <ac:spMk id="7" creationId="{5EB58496-9543-37E6-C268-79B0BE71E421}"/>
          </ac:spMkLst>
        </pc:spChg>
        <pc:spChg chg="mod">
          <ac:chgData name="Phillip Kaufman" userId="c001b2a046940d7c" providerId="LiveId" clId="{5CB25B10-5B1C-4017-B167-ED3104435743}" dt="2024-05-20T00:41:49.278" v="3626"/>
          <ac:spMkLst>
            <pc:docMk/>
            <pc:sldMk cId="1191637253" sldId="975"/>
            <ac:spMk id="47" creationId="{19D4ADAE-8EB0-4F2E-0454-6E4B5E58A6BD}"/>
          </ac:spMkLst>
        </pc:spChg>
        <pc:spChg chg="mod">
          <ac:chgData name="Phillip Kaufman" userId="c001b2a046940d7c" providerId="LiveId" clId="{5CB25B10-5B1C-4017-B167-ED3104435743}" dt="2024-05-20T00:41:49.278" v="3626"/>
          <ac:spMkLst>
            <pc:docMk/>
            <pc:sldMk cId="1191637253" sldId="975"/>
            <ac:spMk id="48" creationId="{2489668F-4240-C45F-AEAB-851F1FB44DF7}"/>
          </ac:spMkLst>
        </pc:spChg>
        <pc:spChg chg="mod">
          <ac:chgData name="Phillip Kaufman" userId="c001b2a046940d7c" providerId="LiveId" clId="{5CB25B10-5B1C-4017-B167-ED3104435743}" dt="2024-05-20T00:42:53.423" v="3638" actId="571"/>
          <ac:spMkLst>
            <pc:docMk/>
            <pc:sldMk cId="1191637253" sldId="975"/>
            <ac:spMk id="53" creationId="{EFD167B6-7E46-0ABF-59F2-B5B1360FD647}"/>
          </ac:spMkLst>
        </pc:spChg>
        <pc:spChg chg="mod">
          <ac:chgData name="Phillip Kaufman" userId="c001b2a046940d7c" providerId="LiveId" clId="{5CB25B10-5B1C-4017-B167-ED3104435743}" dt="2024-05-20T00:42:53.423" v="3638" actId="571"/>
          <ac:spMkLst>
            <pc:docMk/>
            <pc:sldMk cId="1191637253" sldId="975"/>
            <ac:spMk id="56" creationId="{BC3EB041-D3D7-1C54-010A-5A6876F85B9F}"/>
          </ac:spMkLst>
        </pc:spChg>
        <pc:spChg chg="mod">
          <ac:chgData name="Phillip Kaufman" userId="c001b2a046940d7c" providerId="LiveId" clId="{5CB25B10-5B1C-4017-B167-ED3104435743}" dt="2024-05-20T00:43:45.070" v="3654"/>
          <ac:spMkLst>
            <pc:docMk/>
            <pc:sldMk cId="1191637253" sldId="975"/>
            <ac:spMk id="63" creationId="{68DCE2D1-77B6-487E-207C-CD1EB01D45F1}"/>
          </ac:spMkLst>
        </pc:spChg>
        <pc:spChg chg="mod">
          <ac:chgData name="Phillip Kaufman" userId="c001b2a046940d7c" providerId="LiveId" clId="{5CB25B10-5B1C-4017-B167-ED3104435743}" dt="2024-05-20T00:42:56.202" v="3639" actId="164"/>
          <ac:spMkLst>
            <pc:docMk/>
            <pc:sldMk cId="1191637253" sldId="975"/>
            <ac:spMk id="72" creationId="{31BD79C5-E22F-54D8-8EF1-923CAF5ED192}"/>
          </ac:spMkLst>
        </pc:spChg>
        <pc:spChg chg="mod">
          <ac:chgData name="Phillip Kaufman" userId="c001b2a046940d7c" providerId="LiveId" clId="{5CB25B10-5B1C-4017-B167-ED3104435743}" dt="2024-05-20T00:42:56.202" v="3639" actId="164"/>
          <ac:spMkLst>
            <pc:docMk/>
            <pc:sldMk cId="1191637253" sldId="975"/>
            <ac:spMk id="73" creationId="{56433237-D748-E39A-789B-F0D79438F063}"/>
          </ac:spMkLst>
        </pc:spChg>
        <pc:spChg chg="mod">
          <ac:chgData name="Phillip Kaufman" userId="c001b2a046940d7c" providerId="LiveId" clId="{5CB25B10-5B1C-4017-B167-ED3104435743}" dt="2024-05-20T00:42:56.202" v="3639" actId="164"/>
          <ac:spMkLst>
            <pc:docMk/>
            <pc:sldMk cId="1191637253" sldId="975"/>
            <ac:spMk id="74" creationId="{895076D6-33AF-0265-44F0-6CD0D3D41583}"/>
          </ac:spMkLst>
        </pc:spChg>
        <pc:spChg chg="mod">
          <ac:chgData name="Phillip Kaufman" userId="c001b2a046940d7c" providerId="LiveId" clId="{5CB25B10-5B1C-4017-B167-ED3104435743}" dt="2024-05-20T00:39:37.636" v="3604" actId="20577"/>
          <ac:spMkLst>
            <pc:docMk/>
            <pc:sldMk cId="1191637253" sldId="975"/>
            <ac:spMk id="108" creationId="{FDA1FE6F-EF4B-DB7C-2DC1-F5BAC7A2AC46}"/>
          </ac:spMkLst>
        </pc:spChg>
        <pc:spChg chg="mod">
          <ac:chgData name="Phillip Kaufman" userId="c001b2a046940d7c" providerId="LiveId" clId="{5CB25B10-5B1C-4017-B167-ED3104435743}" dt="2024-05-20T00:39:37.636" v="3604" actId="20577"/>
          <ac:spMkLst>
            <pc:docMk/>
            <pc:sldMk cId="1191637253" sldId="975"/>
            <ac:spMk id="109" creationId="{249F80A8-3E4E-0720-812E-35536995BE67}"/>
          </ac:spMkLst>
        </pc:spChg>
        <pc:spChg chg="mod">
          <ac:chgData name="Phillip Kaufman" userId="c001b2a046940d7c" providerId="LiveId" clId="{5CB25B10-5B1C-4017-B167-ED3104435743}" dt="2024-05-20T00:39:37.636" v="3604" actId="20577"/>
          <ac:spMkLst>
            <pc:docMk/>
            <pc:sldMk cId="1191637253" sldId="975"/>
            <ac:spMk id="110" creationId="{72A87AFD-7BF8-F1B0-8CA7-86C195EBD3FF}"/>
          </ac:spMkLst>
        </pc:spChg>
        <pc:spChg chg="mod">
          <ac:chgData name="Phillip Kaufman" userId="c001b2a046940d7c" providerId="LiveId" clId="{5CB25B10-5B1C-4017-B167-ED3104435743}" dt="2024-05-20T00:39:37.636" v="3604" actId="20577"/>
          <ac:spMkLst>
            <pc:docMk/>
            <pc:sldMk cId="1191637253" sldId="975"/>
            <ac:spMk id="111" creationId="{E774C00E-5B8F-CCC1-98B6-2D1514C74893}"/>
          </ac:spMkLst>
        </pc:spChg>
        <pc:spChg chg="mod">
          <ac:chgData name="Phillip Kaufman" userId="c001b2a046940d7c" providerId="LiveId" clId="{5CB25B10-5B1C-4017-B167-ED3104435743}" dt="2024-05-20T00:39:37.636" v="3604" actId="20577"/>
          <ac:spMkLst>
            <pc:docMk/>
            <pc:sldMk cId="1191637253" sldId="975"/>
            <ac:spMk id="114" creationId="{AC581BF1-B0BC-D89D-FEC6-92A1C5C3E8C3}"/>
          </ac:spMkLst>
        </pc:spChg>
        <pc:spChg chg="mod topLvl">
          <ac:chgData name="Phillip Kaufman" userId="c001b2a046940d7c" providerId="LiveId" clId="{5CB25B10-5B1C-4017-B167-ED3104435743}" dt="2024-05-20T00:40:17.797" v="3611" actId="164"/>
          <ac:spMkLst>
            <pc:docMk/>
            <pc:sldMk cId="1191637253" sldId="975"/>
            <ac:spMk id="120" creationId="{5CAB7D27-B0C5-9B34-9D4C-9DFB95F55F28}"/>
          </ac:spMkLst>
        </pc:spChg>
        <pc:spChg chg="mod topLvl">
          <ac:chgData name="Phillip Kaufman" userId="c001b2a046940d7c" providerId="LiveId" clId="{5CB25B10-5B1C-4017-B167-ED3104435743}" dt="2024-05-20T00:40:17.797" v="3611" actId="164"/>
          <ac:spMkLst>
            <pc:docMk/>
            <pc:sldMk cId="1191637253" sldId="975"/>
            <ac:spMk id="121" creationId="{376733F5-D989-1466-B06F-FE954C07E280}"/>
          </ac:spMkLst>
        </pc:spChg>
        <pc:spChg chg="del">
          <ac:chgData name="Phillip Kaufman" userId="c001b2a046940d7c" providerId="LiveId" clId="{5CB25B10-5B1C-4017-B167-ED3104435743}" dt="2024-05-20T00:38:21.595" v="3586" actId="21"/>
          <ac:spMkLst>
            <pc:docMk/>
            <pc:sldMk cId="1191637253" sldId="975"/>
            <ac:spMk id="122" creationId="{4C157232-BA6D-FB62-B044-9F221AE261DA}"/>
          </ac:spMkLst>
        </pc:spChg>
        <pc:spChg chg="mod">
          <ac:chgData name="Phillip Kaufman" userId="c001b2a046940d7c" providerId="LiveId" clId="{5CB25B10-5B1C-4017-B167-ED3104435743}" dt="2024-05-20T00:40:14.936" v="3610" actId="165"/>
          <ac:spMkLst>
            <pc:docMk/>
            <pc:sldMk cId="1191637253" sldId="975"/>
            <ac:spMk id="123" creationId="{91A77857-8808-CE0E-4C4E-85EA56B6A6D0}"/>
          </ac:spMkLst>
        </pc:spChg>
        <pc:spChg chg="mod">
          <ac:chgData name="Phillip Kaufman" userId="c001b2a046940d7c" providerId="LiveId" clId="{5CB25B10-5B1C-4017-B167-ED3104435743}" dt="2024-05-20T00:40:14.936" v="3610" actId="165"/>
          <ac:spMkLst>
            <pc:docMk/>
            <pc:sldMk cId="1191637253" sldId="975"/>
            <ac:spMk id="126" creationId="{0DDA27ED-CFCC-13FC-33CC-126BA722DDB2}"/>
          </ac:spMkLst>
        </pc:spChg>
        <pc:spChg chg="mod">
          <ac:chgData name="Phillip Kaufman" userId="c001b2a046940d7c" providerId="LiveId" clId="{5CB25B10-5B1C-4017-B167-ED3104435743}" dt="2024-05-20T00:44:42.361" v="3669" actId="165"/>
          <ac:spMkLst>
            <pc:docMk/>
            <pc:sldMk cId="1191637253" sldId="975"/>
            <ac:spMk id="192" creationId="{04839DCB-BB49-8001-4FBF-3E32DEC26FF3}"/>
          </ac:spMkLst>
        </pc:spChg>
        <pc:spChg chg="mod">
          <ac:chgData name="Phillip Kaufman" userId="c001b2a046940d7c" providerId="LiveId" clId="{5CB25B10-5B1C-4017-B167-ED3104435743}" dt="2024-05-20T00:44:42.361" v="3669" actId="165"/>
          <ac:spMkLst>
            <pc:docMk/>
            <pc:sldMk cId="1191637253" sldId="975"/>
            <ac:spMk id="193" creationId="{09A2C0E2-E9A8-E68E-78BF-CD7129959317}"/>
          </ac:spMkLst>
        </pc:spChg>
        <pc:spChg chg="mod">
          <ac:chgData name="Phillip Kaufman" userId="c001b2a046940d7c" providerId="LiveId" clId="{5CB25B10-5B1C-4017-B167-ED3104435743}" dt="2024-05-20T00:44:42.361" v="3669" actId="165"/>
          <ac:spMkLst>
            <pc:docMk/>
            <pc:sldMk cId="1191637253" sldId="975"/>
            <ac:spMk id="196" creationId="{A4987A63-B660-E680-125D-FBEFEBA57771}"/>
          </ac:spMkLst>
        </pc:spChg>
        <pc:spChg chg="mod">
          <ac:chgData name="Phillip Kaufman" userId="c001b2a046940d7c" providerId="LiveId" clId="{5CB25B10-5B1C-4017-B167-ED3104435743}" dt="2024-05-20T00:44:50.679" v="3672" actId="165"/>
          <ac:spMkLst>
            <pc:docMk/>
            <pc:sldMk cId="1191637253" sldId="975"/>
            <ac:spMk id="236" creationId="{1040A751-D412-64E1-C8AD-3D847EC8A71E}"/>
          </ac:spMkLst>
        </pc:spChg>
        <pc:spChg chg="mod">
          <ac:chgData name="Phillip Kaufman" userId="c001b2a046940d7c" providerId="LiveId" clId="{5CB25B10-5B1C-4017-B167-ED3104435743}" dt="2024-05-20T00:44:50.679" v="3672" actId="165"/>
          <ac:spMkLst>
            <pc:docMk/>
            <pc:sldMk cId="1191637253" sldId="975"/>
            <ac:spMk id="237" creationId="{BEBC6671-ED7A-50BC-01FE-B0B5C5D7E83B}"/>
          </ac:spMkLst>
        </pc:spChg>
        <pc:spChg chg="mod">
          <ac:chgData name="Phillip Kaufman" userId="c001b2a046940d7c" providerId="LiveId" clId="{5CB25B10-5B1C-4017-B167-ED3104435743}" dt="2024-05-20T00:44:50.679" v="3672" actId="165"/>
          <ac:spMkLst>
            <pc:docMk/>
            <pc:sldMk cId="1191637253" sldId="975"/>
            <ac:spMk id="243" creationId="{ED473032-A54C-5A8A-5BBE-FB28219A419F}"/>
          </ac:spMkLst>
        </pc:spChg>
        <pc:spChg chg="mod">
          <ac:chgData name="Phillip Kaufman" userId="c001b2a046940d7c" providerId="LiveId" clId="{5CB25B10-5B1C-4017-B167-ED3104435743}" dt="2024-05-20T00:44:50.679" v="3672" actId="165"/>
          <ac:spMkLst>
            <pc:docMk/>
            <pc:sldMk cId="1191637253" sldId="975"/>
            <ac:spMk id="244" creationId="{93ABC70A-0589-E27F-7A5A-7409542827D7}"/>
          </ac:spMkLst>
        </pc:spChg>
        <pc:spChg chg="mod">
          <ac:chgData name="Phillip Kaufman" userId="c001b2a046940d7c" providerId="LiveId" clId="{5CB25B10-5B1C-4017-B167-ED3104435743}" dt="2024-05-20T00:44:50.679" v="3672" actId="165"/>
          <ac:spMkLst>
            <pc:docMk/>
            <pc:sldMk cId="1191637253" sldId="975"/>
            <ac:spMk id="245" creationId="{FF6DC506-1EEF-EFEF-77B1-DE46F5CFCAE2}"/>
          </ac:spMkLst>
        </pc:spChg>
        <pc:spChg chg="mod">
          <ac:chgData name="Phillip Kaufman" userId="c001b2a046940d7c" providerId="LiveId" clId="{5CB25B10-5B1C-4017-B167-ED3104435743}" dt="2024-05-20T00:44:50.679" v="3672" actId="165"/>
          <ac:spMkLst>
            <pc:docMk/>
            <pc:sldMk cId="1191637253" sldId="975"/>
            <ac:spMk id="246" creationId="{A33BFFAF-2B66-51CF-9B39-2699F2D5596F}"/>
          </ac:spMkLst>
        </pc:spChg>
        <pc:spChg chg="mod">
          <ac:chgData name="Phillip Kaufman" userId="c001b2a046940d7c" providerId="LiveId" clId="{5CB25B10-5B1C-4017-B167-ED3104435743}" dt="2024-05-20T00:44:50.679" v="3672" actId="165"/>
          <ac:spMkLst>
            <pc:docMk/>
            <pc:sldMk cId="1191637253" sldId="975"/>
            <ac:spMk id="249" creationId="{DE2774AB-BABF-FD3C-6D66-7EE910DD288F}"/>
          </ac:spMkLst>
        </pc:spChg>
        <pc:spChg chg="mod">
          <ac:chgData name="Phillip Kaufman" userId="c001b2a046940d7c" providerId="LiveId" clId="{5CB25B10-5B1C-4017-B167-ED3104435743}" dt="2024-05-20T00:44:47.534" v="3671" actId="165"/>
          <ac:spMkLst>
            <pc:docMk/>
            <pc:sldMk cId="1191637253" sldId="975"/>
            <ac:spMk id="286" creationId="{E24DCE76-EE55-3462-3EE7-BFAB55E61EA6}"/>
          </ac:spMkLst>
        </pc:spChg>
        <pc:spChg chg="mod">
          <ac:chgData name="Phillip Kaufman" userId="c001b2a046940d7c" providerId="LiveId" clId="{5CB25B10-5B1C-4017-B167-ED3104435743}" dt="2024-05-20T00:44:47.534" v="3671" actId="165"/>
          <ac:spMkLst>
            <pc:docMk/>
            <pc:sldMk cId="1191637253" sldId="975"/>
            <ac:spMk id="287" creationId="{B7552E7B-4EBB-E7C0-63BC-70E796A8C536}"/>
          </ac:spMkLst>
        </pc:spChg>
        <pc:spChg chg="mod">
          <ac:chgData name="Phillip Kaufman" userId="c001b2a046940d7c" providerId="LiveId" clId="{5CB25B10-5B1C-4017-B167-ED3104435743}" dt="2024-05-20T00:44:44.939" v="3670" actId="165"/>
          <ac:spMkLst>
            <pc:docMk/>
            <pc:sldMk cId="1191637253" sldId="975"/>
            <ac:spMk id="295" creationId="{50C85EA3-1579-6021-A94A-8F979CBFFE09}"/>
          </ac:spMkLst>
        </pc:spChg>
        <pc:spChg chg="mod">
          <ac:chgData name="Phillip Kaufman" userId="c001b2a046940d7c" providerId="LiveId" clId="{5CB25B10-5B1C-4017-B167-ED3104435743}" dt="2024-05-20T00:44:44.939" v="3670" actId="165"/>
          <ac:spMkLst>
            <pc:docMk/>
            <pc:sldMk cId="1191637253" sldId="975"/>
            <ac:spMk id="296" creationId="{5B66C5F3-4F00-9C19-E927-FCB725E9B0EE}"/>
          </ac:spMkLst>
        </pc:spChg>
        <pc:spChg chg="mod">
          <ac:chgData name="Phillip Kaufman" userId="c001b2a046940d7c" providerId="LiveId" clId="{5CB25B10-5B1C-4017-B167-ED3104435743}" dt="2024-05-20T00:44:44.939" v="3670" actId="165"/>
          <ac:spMkLst>
            <pc:docMk/>
            <pc:sldMk cId="1191637253" sldId="975"/>
            <ac:spMk id="297" creationId="{2BC7FEEF-A292-D96E-BDBF-2623B02AFB1E}"/>
          </ac:spMkLst>
        </pc:spChg>
        <pc:spChg chg="mod">
          <ac:chgData name="Phillip Kaufman" userId="c001b2a046940d7c" providerId="LiveId" clId="{5CB25B10-5B1C-4017-B167-ED3104435743}" dt="2024-05-20T00:44:44.939" v="3670" actId="165"/>
          <ac:spMkLst>
            <pc:docMk/>
            <pc:sldMk cId="1191637253" sldId="975"/>
            <ac:spMk id="298" creationId="{112A7AC6-E714-C63D-F783-253B76BD1768}"/>
          </ac:spMkLst>
        </pc:spChg>
        <pc:spChg chg="mod">
          <ac:chgData name="Phillip Kaufman" userId="c001b2a046940d7c" providerId="LiveId" clId="{5CB25B10-5B1C-4017-B167-ED3104435743}" dt="2024-05-20T00:44:44.939" v="3670" actId="165"/>
          <ac:spMkLst>
            <pc:docMk/>
            <pc:sldMk cId="1191637253" sldId="975"/>
            <ac:spMk id="302" creationId="{8A8192AE-65D1-B28D-0F9D-CD055F5B86B3}"/>
          </ac:spMkLst>
        </pc:spChg>
        <pc:spChg chg="mod">
          <ac:chgData name="Phillip Kaufman" userId="c001b2a046940d7c" providerId="LiveId" clId="{5CB25B10-5B1C-4017-B167-ED3104435743}" dt="2024-05-20T00:43:07.308" v="3641" actId="165"/>
          <ac:spMkLst>
            <pc:docMk/>
            <pc:sldMk cId="1191637253" sldId="975"/>
            <ac:spMk id="358" creationId="{43623F15-9E09-91C1-F007-A9B3CFA926E3}"/>
          </ac:spMkLst>
        </pc:spChg>
        <pc:spChg chg="mod">
          <ac:chgData name="Phillip Kaufman" userId="c001b2a046940d7c" providerId="LiveId" clId="{5CB25B10-5B1C-4017-B167-ED3104435743}" dt="2024-05-20T00:43:07.308" v="3641" actId="165"/>
          <ac:spMkLst>
            <pc:docMk/>
            <pc:sldMk cId="1191637253" sldId="975"/>
            <ac:spMk id="359" creationId="{1CACE9B9-F2A6-23CB-E2A5-97891BE6D282}"/>
          </ac:spMkLst>
        </pc:spChg>
        <pc:spChg chg="mod">
          <ac:chgData name="Phillip Kaufman" userId="c001b2a046940d7c" providerId="LiveId" clId="{5CB25B10-5B1C-4017-B167-ED3104435743}" dt="2024-05-20T00:44:10.659" v="3661" actId="1076"/>
          <ac:spMkLst>
            <pc:docMk/>
            <pc:sldMk cId="1191637253" sldId="975"/>
            <ac:spMk id="363" creationId="{0650A188-C0BF-3DA7-1F46-91E01950351B}"/>
          </ac:spMkLst>
        </pc:spChg>
        <pc:spChg chg="mod">
          <ac:chgData name="Phillip Kaufman" userId="c001b2a046940d7c" providerId="LiveId" clId="{5CB25B10-5B1C-4017-B167-ED3104435743}" dt="2024-05-20T00:42:20.033" v="3633" actId="1076"/>
          <ac:spMkLst>
            <pc:docMk/>
            <pc:sldMk cId="1191637253" sldId="975"/>
            <ac:spMk id="364" creationId="{A2A490BF-26A9-E3EA-CF79-3B7561D1C16F}"/>
          </ac:spMkLst>
        </pc:spChg>
        <pc:spChg chg="mod">
          <ac:chgData name="Phillip Kaufman" userId="c001b2a046940d7c" providerId="LiveId" clId="{5CB25B10-5B1C-4017-B167-ED3104435743}" dt="2024-05-20T00:44:44.939" v="3670" actId="165"/>
          <ac:spMkLst>
            <pc:docMk/>
            <pc:sldMk cId="1191637253" sldId="975"/>
            <ac:spMk id="381" creationId="{882B59B5-71C4-EE1E-8334-015820A01976}"/>
          </ac:spMkLst>
        </pc:spChg>
        <pc:spChg chg="mod">
          <ac:chgData name="Phillip Kaufman" userId="c001b2a046940d7c" providerId="LiveId" clId="{5CB25B10-5B1C-4017-B167-ED3104435743}" dt="2024-05-20T00:44:44.939" v="3670" actId="165"/>
          <ac:spMkLst>
            <pc:docMk/>
            <pc:sldMk cId="1191637253" sldId="975"/>
            <ac:spMk id="382" creationId="{48F8FA4E-1726-DA85-C5AC-A543AE78F865}"/>
          </ac:spMkLst>
        </pc:spChg>
        <pc:spChg chg="add mod">
          <ac:chgData name="Phillip Kaufman" userId="c001b2a046940d7c" providerId="LiveId" clId="{5CB25B10-5B1C-4017-B167-ED3104435743}" dt="2024-05-20T00:47:25.545" v="3690"/>
          <ac:spMkLst>
            <pc:docMk/>
            <pc:sldMk cId="1191637253" sldId="975"/>
            <ac:spMk id="388" creationId="{BD85E69B-4D38-DD7B-2360-03F40E55C7B1}"/>
          </ac:spMkLst>
        </pc:spChg>
        <pc:spChg chg="add mod">
          <ac:chgData name="Phillip Kaufman" userId="c001b2a046940d7c" providerId="LiveId" clId="{5CB25B10-5B1C-4017-B167-ED3104435743}" dt="2024-05-20T00:47:25.545" v="3690"/>
          <ac:spMkLst>
            <pc:docMk/>
            <pc:sldMk cId="1191637253" sldId="975"/>
            <ac:spMk id="391" creationId="{D579AFE2-A2E7-FA2B-8D02-09376EE2C9A7}"/>
          </ac:spMkLst>
        </pc:spChg>
        <pc:spChg chg="add mod">
          <ac:chgData name="Phillip Kaufman" userId="c001b2a046940d7c" providerId="LiveId" clId="{5CB25B10-5B1C-4017-B167-ED3104435743}" dt="2024-05-20T00:47:34.520" v="3694" actId="164"/>
          <ac:spMkLst>
            <pc:docMk/>
            <pc:sldMk cId="1191637253" sldId="975"/>
            <ac:spMk id="392" creationId="{5E09D60C-EC89-7E23-9992-88F3CBB6CEE4}"/>
          </ac:spMkLst>
        </pc:spChg>
        <pc:spChg chg="add mod">
          <ac:chgData name="Phillip Kaufman" userId="c001b2a046940d7c" providerId="LiveId" clId="{5CB25B10-5B1C-4017-B167-ED3104435743}" dt="2024-05-20T00:47:34.520" v="3694" actId="164"/>
          <ac:spMkLst>
            <pc:docMk/>
            <pc:sldMk cId="1191637253" sldId="975"/>
            <ac:spMk id="395" creationId="{2D0DBF8F-FBB7-0074-9063-A2F0E7586349}"/>
          </ac:spMkLst>
        </pc:spChg>
        <pc:spChg chg="add mod">
          <ac:chgData name="Phillip Kaufman" userId="c001b2a046940d7c" providerId="LiveId" clId="{5CB25B10-5B1C-4017-B167-ED3104435743}" dt="2024-05-20T00:55:15.654" v="3781" actId="164"/>
          <ac:spMkLst>
            <pc:docMk/>
            <pc:sldMk cId="1191637253" sldId="975"/>
            <ac:spMk id="397" creationId="{6ABE2681-37B1-73E5-9486-81E867A9742E}"/>
          </ac:spMkLst>
        </pc:spChg>
        <pc:spChg chg="add mod">
          <ac:chgData name="Phillip Kaufman" userId="c001b2a046940d7c" providerId="LiveId" clId="{5CB25B10-5B1C-4017-B167-ED3104435743}" dt="2024-05-20T00:55:15.654" v="3781" actId="164"/>
          <ac:spMkLst>
            <pc:docMk/>
            <pc:sldMk cId="1191637253" sldId="975"/>
            <ac:spMk id="398" creationId="{5001BDE9-E839-8F34-DC56-93485FE8834E}"/>
          </ac:spMkLst>
        </pc:spChg>
        <pc:spChg chg="add mod">
          <ac:chgData name="Phillip Kaufman" userId="c001b2a046940d7c" providerId="LiveId" clId="{5CB25B10-5B1C-4017-B167-ED3104435743}" dt="2024-05-20T00:55:15.654" v="3781" actId="164"/>
          <ac:spMkLst>
            <pc:docMk/>
            <pc:sldMk cId="1191637253" sldId="975"/>
            <ac:spMk id="399" creationId="{208EC05E-5ED0-5B9D-EC00-9AA5A74F3025}"/>
          </ac:spMkLst>
        </pc:spChg>
        <pc:spChg chg="mod">
          <ac:chgData name="Phillip Kaufman" userId="c001b2a046940d7c" providerId="LiveId" clId="{5CB25B10-5B1C-4017-B167-ED3104435743}" dt="2024-05-20T00:55:13.357" v="3780" actId="571"/>
          <ac:spMkLst>
            <pc:docMk/>
            <pc:sldMk cId="1191637253" sldId="975"/>
            <ac:spMk id="402" creationId="{0723AB34-C4A0-2EF8-162E-AE9E108391DB}"/>
          </ac:spMkLst>
        </pc:spChg>
        <pc:spChg chg="mod">
          <ac:chgData name="Phillip Kaufman" userId="c001b2a046940d7c" providerId="LiveId" clId="{5CB25B10-5B1C-4017-B167-ED3104435743}" dt="2024-05-20T00:46:20.804" v="3680" actId="1076"/>
          <ac:spMkLst>
            <pc:docMk/>
            <pc:sldMk cId="1191637253" sldId="975"/>
            <ac:spMk id="448" creationId="{F9C79DEF-E07E-BC08-8F08-EA2F8A479BA1}"/>
          </ac:spMkLst>
        </pc:spChg>
        <pc:spChg chg="mod">
          <ac:chgData name="Phillip Kaufman" userId="c001b2a046940d7c" providerId="LiveId" clId="{5CB25B10-5B1C-4017-B167-ED3104435743}" dt="2024-05-20T00:46:38.448" v="3681" actId="14100"/>
          <ac:spMkLst>
            <pc:docMk/>
            <pc:sldMk cId="1191637253" sldId="975"/>
            <ac:spMk id="460" creationId="{9A0DC8FE-389A-41D2-0880-8B1C676D062F}"/>
          </ac:spMkLst>
        </pc:spChg>
        <pc:spChg chg="mod">
          <ac:chgData name="Phillip Kaufman" userId="c001b2a046940d7c" providerId="LiveId" clId="{5CB25B10-5B1C-4017-B167-ED3104435743}" dt="2024-05-20T00:43:45.070" v="3654"/>
          <ac:spMkLst>
            <pc:docMk/>
            <pc:sldMk cId="1191637253" sldId="975"/>
            <ac:spMk id="464" creationId="{6119AE92-8618-BD2A-72E6-65D80DB8F3A9}"/>
          </ac:spMkLst>
        </pc:spChg>
        <pc:spChg chg="mod">
          <ac:chgData name="Phillip Kaufman" userId="c001b2a046940d7c" providerId="LiveId" clId="{5CB25B10-5B1C-4017-B167-ED3104435743}" dt="2024-05-20T00:43:45.070" v="3654"/>
          <ac:spMkLst>
            <pc:docMk/>
            <pc:sldMk cId="1191637253" sldId="975"/>
            <ac:spMk id="465" creationId="{16B3FF98-D131-9902-2027-4D0CD1083132}"/>
          </ac:spMkLst>
        </pc:spChg>
        <pc:spChg chg="mod">
          <ac:chgData name="Phillip Kaufman" userId="c001b2a046940d7c" providerId="LiveId" clId="{5CB25B10-5B1C-4017-B167-ED3104435743}" dt="2024-05-20T00:43:45.070" v="3654"/>
          <ac:spMkLst>
            <pc:docMk/>
            <pc:sldMk cId="1191637253" sldId="975"/>
            <ac:spMk id="466" creationId="{D84207A1-FB28-6018-0764-CFAFBEDFACE6}"/>
          </ac:spMkLst>
        </pc:spChg>
        <pc:spChg chg="mod">
          <ac:chgData name="Phillip Kaufman" userId="c001b2a046940d7c" providerId="LiveId" clId="{5CB25B10-5B1C-4017-B167-ED3104435743}" dt="2024-05-20T00:43:45.070" v="3654"/>
          <ac:spMkLst>
            <pc:docMk/>
            <pc:sldMk cId="1191637253" sldId="975"/>
            <ac:spMk id="469" creationId="{9E97B693-52CC-F7D5-73E2-A257242548DA}"/>
          </ac:spMkLst>
        </pc:spChg>
        <pc:spChg chg="mod">
          <ac:chgData name="Phillip Kaufman" userId="c001b2a046940d7c" providerId="LiveId" clId="{5CB25B10-5B1C-4017-B167-ED3104435743}" dt="2024-05-20T00:43:45.070" v="3654"/>
          <ac:spMkLst>
            <pc:docMk/>
            <pc:sldMk cId="1191637253" sldId="975"/>
            <ac:spMk id="505" creationId="{219B4755-2154-E698-04CC-A458A481413A}"/>
          </ac:spMkLst>
        </pc:spChg>
        <pc:spChg chg="mod">
          <ac:chgData name="Phillip Kaufman" userId="c001b2a046940d7c" providerId="LiveId" clId="{5CB25B10-5B1C-4017-B167-ED3104435743}" dt="2024-05-20T00:43:45.070" v="3654"/>
          <ac:spMkLst>
            <pc:docMk/>
            <pc:sldMk cId="1191637253" sldId="975"/>
            <ac:spMk id="506" creationId="{4E64B802-8724-2EC7-AC1E-862BE3DBD7B4}"/>
          </ac:spMkLst>
        </pc:spChg>
        <pc:spChg chg="mod">
          <ac:chgData name="Phillip Kaufman" userId="c001b2a046940d7c" providerId="LiveId" clId="{5CB25B10-5B1C-4017-B167-ED3104435743}" dt="2024-05-20T00:53:38.258" v="3757" actId="1076"/>
          <ac:spMkLst>
            <pc:docMk/>
            <pc:sldMk cId="1191637253" sldId="975"/>
            <ac:spMk id="514" creationId="{ABA4E019-CECE-4BE7-409C-71FD15C23876}"/>
          </ac:spMkLst>
        </pc:spChg>
        <pc:spChg chg="mod">
          <ac:chgData name="Phillip Kaufman" userId="c001b2a046940d7c" providerId="LiveId" clId="{5CB25B10-5B1C-4017-B167-ED3104435743}" dt="2024-05-20T00:53:44.676" v="3759" actId="1076"/>
          <ac:spMkLst>
            <pc:docMk/>
            <pc:sldMk cId="1191637253" sldId="975"/>
            <ac:spMk id="515" creationId="{C148F97E-616F-3CDE-2DA6-53874A1FA8DC}"/>
          </ac:spMkLst>
        </pc:spChg>
        <pc:spChg chg="mod ord">
          <ac:chgData name="Phillip Kaufman" userId="c001b2a046940d7c" providerId="LiveId" clId="{5CB25B10-5B1C-4017-B167-ED3104435743}" dt="2024-05-20T00:53:41.057" v="3758" actId="1076"/>
          <ac:spMkLst>
            <pc:docMk/>
            <pc:sldMk cId="1191637253" sldId="975"/>
            <ac:spMk id="516" creationId="{60DCAD78-52B9-D382-271D-1B2D65D101DF}"/>
          </ac:spMkLst>
        </pc:spChg>
        <pc:spChg chg="mod">
          <ac:chgData name="Phillip Kaufman" userId="c001b2a046940d7c" providerId="LiveId" clId="{5CB25B10-5B1C-4017-B167-ED3104435743}" dt="2024-05-20T00:47:25.545" v="3690"/>
          <ac:spMkLst>
            <pc:docMk/>
            <pc:sldMk cId="1191637253" sldId="975"/>
            <ac:spMk id="517" creationId="{01539866-9732-9861-89AE-C43FE6C1F996}"/>
          </ac:spMkLst>
        </pc:spChg>
        <pc:spChg chg="mod">
          <ac:chgData name="Phillip Kaufman" userId="c001b2a046940d7c" providerId="LiveId" clId="{5CB25B10-5B1C-4017-B167-ED3104435743}" dt="2024-05-20T00:47:25.545" v="3690"/>
          <ac:spMkLst>
            <pc:docMk/>
            <pc:sldMk cId="1191637253" sldId="975"/>
            <ac:spMk id="520" creationId="{DD8C5BEF-16A8-C692-E455-4925A5FED96D}"/>
          </ac:spMkLst>
        </pc:spChg>
        <pc:spChg chg="mod">
          <ac:chgData name="Phillip Kaufman" userId="c001b2a046940d7c" providerId="LiveId" clId="{5CB25B10-5B1C-4017-B167-ED3104435743}" dt="2024-05-20T00:43:07.308" v="3641" actId="165"/>
          <ac:spMkLst>
            <pc:docMk/>
            <pc:sldMk cId="1191637253" sldId="975"/>
            <ac:spMk id="607" creationId="{847B1CB9-7EAA-C8D5-E75A-273FD5817A6E}"/>
          </ac:spMkLst>
        </pc:spChg>
        <pc:spChg chg="mod">
          <ac:chgData name="Phillip Kaufman" userId="c001b2a046940d7c" providerId="LiveId" clId="{5CB25B10-5B1C-4017-B167-ED3104435743}" dt="2024-05-20T00:43:07.308" v="3641" actId="165"/>
          <ac:spMkLst>
            <pc:docMk/>
            <pc:sldMk cId="1191637253" sldId="975"/>
            <ac:spMk id="608" creationId="{1DBB6AAB-718B-F3CC-FDB1-AD48C85F4038}"/>
          </ac:spMkLst>
        </pc:spChg>
        <pc:spChg chg="mod">
          <ac:chgData name="Phillip Kaufman" userId="c001b2a046940d7c" providerId="LiveId" clId="{5CB25B10-5B1C-4017-B167-ED3104435743}" dt="2024-05-20T00:43:07.308" v="3641" actId="165"/>
          <ac:spMkLst>
            <pc:docMk/>
            <pc:sldMk cId="1191637253" sldId="975"/>
            <ac:spMk id="609" creationId="{F50C270B-6339-F212-4897-6E4CBF88789D}"/>
          </ac:spMkLst>
        </pc:spChg>
        <pc:spChg chg="mod">
          <ac:chgData name="Phillip Kaufman" userId="c001b2a046940d7c" providerId="LiveId" clId="{5CB25B10-5B1C-4017-B167-ED3104435743}" dt="2024-05-20T00:43:07.308" v="3641" actId="165"/>
          <ac:spMkLst>
            <pc:docMk/>
            <pc:sldMk cId="1191637253" sldId="975"/>
            <ac:spMk id="610" creationId="{EBBEB0BB-3F7C-E229-EAEF-78B132DF4AC9}"/>
          </ac:spMkLst>
        </pc:spChg>
        <pc:spChg chg="mod">
          <ac:chgData name="Phillip Kaufman" userId="c001b2a046940d7c" providerId="LiveId" clId="{5CB25B10-5B1C-4017-B167-ED3104435743}" dt="2024-05-20T00:43:07.308" v="3641" actId="165"/>
          <ac:spMkLst>
            <pc:docMk/>
            <pc:sldMk cId="1191637253" sldId="975"/>
            <ac:spMk id="613" creationId="{2A2EF72D-584A-F612-E3F5-551C5B6E60CF}"/>
          </ac:spMkLst>
        </pc:spChg>
        <pc:spChg chg="mod">
          <ac:chgData name="Phillip Kaufman" userId="c001b2a046940d7c" providerId="LiveId" clId="{5CB25B10-5B1C-4017-B167-ED3104435743}" dt="2024-05-20T00:43:07.308" v="3641" actId="165"/>
          <ac:spMkLst>
            <pc:docMk/>
            <pc:sldMk cId="1191637253" sldId="975"/>
            <ac:spMk id="616" creationId="{D43A318F-1974-70F4-3946-10EA426C399D}"/>
          </ac:spMkLst>
        </pc:spChg>
        <pc:spChg chg="mod">
          <ac:chgData name="Phillip Kaufman" userId="c001b2a046940d7c" providerId="LiveId" clId="{5CB25B10-5B1C-4017-B167-ED3104435743}" dt="2024-05-20T00:43:07.308" v="3641" actId="165"/>
          <ac:spMkLst>
            <pc:docMk/>
            <pc:sldMk cId="1191637253" sldId="975"/>
            <ac:spMk id="617" creationId="{B9EEE26D-CEAE-0015-705E-B21782F95546}"/>
          </ac:spMkLst>
        </pc:spChg>
        <pc:spChg chg="mod">
          <ac:chgData name="Phillip Kaufman" userId="c001b2a046940d7c" providerId="LiveId" clId="{5CB25B10-5B1C-4017-B167-ED3104435743}" dt="2024-05-20T00:43:07.308" v="3641" actId="165"/>
          <ac:spMkLst>
            <pc:docMk/>
            <pc:sldMk cId="1191637253" sldId="975"/>
            <ac:spMk id="618" creationId="{5B0C64B5-DDEF-4A27-B2A7-FB758EF870D6}"/>
          </ac:spMkLst>
        </pc:spChg>
        <pc:spChg chg="mod">
          <ac:chgData name="Phillip Kaufman" userId="c001b2a046940d7c" providerId="LiveId" clId="{5CB25B10-5B1C-4017-B167-ED3104435743}" dt="2024-05-20T00:43:07.308" v="3641" actId="165"/>
          <ac:spMkLst>
            <pc:docMk/>
            <pc:sldMk cId="1191637253" sldId="975"/>
            <ac:spMk id="619" creationId="{34FCD3A0-9AC5-92AD-3A81-9C563C7EC6D2}"/>
          </ac:spMkLst>
        </pc:spChg>
        <pc:spChg chg="mod">
          <ac:chgData name="Phillip Kaufman" userId="c001b2a046940d7c" providerId="LiveId" clId="{5CB25B10-5B1C-4017-B167-ED3104435743}" dt="2024-05-20T00:43:07.308" v="3641" actId="165"/>
          <ac:spMkLst>
            <pc:docMk/>
            <pc:sldMk cId="1191637253" sldId="975"/>
            <ac:spMk id="622" creationId="{872FBEB3-B5C1-0684-22C7-9C950889A3AC}"/>
          </ac:spMkLst>
        </pc:spChg>
        <pc:spChg chg="mod">
          <ac:chgData name="Phillip Kaufman" userId="c001b2a046940d7c" providerId="LiveId" clId="{5CB25B10-5B1C-4017-B167-ED3104435743}" dt="2024-05-20T00:44:39.122" v="3668" actId="165"/>
          <ac:spMkLst>
            <pc:docMk/>
            <pc:sldMk cId="1191637253" sldId="975"/>
            <ac:spMk id="628" creationId="{AA6AB5DE-4BB4-FC7E-7583-5C82CDB1A221}"/>
          </ac:spMkLst>
        </pc:spChg>
        <pc:spChg chg="mod">
          <ac:chgData name="Phillip Kaufman" userId="c001b2a046940d7c" providerId="LiveId" clId="{5CB25B10-5B1C-4017-B167-ED3104435743}" dt="2024-05-20T00:44:39.122" v="3668" actId="165"/>
          <ac:spMkLst>
            <pc:docMk/>
            <pc:sldMk cId="1191637253" sldId="975"/>
            <ac:spMk id="629" creationId="{85CD41BD-8DB0-3BA2-FAE1-CE24ECA313B1}"/>
          </ac:spMkLst>
        </pc:spChg>
        <pc:spChg chg="mod">
          <ac:chgData name="Phillip Kaufman" userId="c001b2a046940d7c" providerId="LiveId" clId="{5CB25B10-5B1C-4017-B167-ED3104435743}" dt="2024-05-20T00:44:42.361" v="3669" actId="165"/>
          <ac:spMkLst>
            <pc:docMk/>
            <pc:sldMk cId="1191637253" sldId="975"/>
            <ac:spMk id="638" creationId="{3B3F7110-A85D-20B4-BD3B-F6A6F5F2E4AE}"/>
          </ac:spMkLst>
        </pc:spChg>
        <pc:spChg chg="mod">
          <ac:chgData name="Phillip Kaufman" userId="c001b2a046940d7c" providerId="LiveId" clId="{5CB25B10-5B1C-4017-B167-ED3104435743}" dt="2024-05-20T00:44:42.361" v="3669" actId="165"/>
          <ac:spMkLst>
            <pc:docMk/>
            <pc:sldMk cId="1191637253" sldId="975"/>
            <ac:spMk id="639" creationId="{81294809-99C7-54DA-1112-ECFA2B143809}"/>
          </ac:spMkLst>
        </pc:spChg>
        <pc:spChg chg="mod">
          <ac:chgData name="Phillip Kaufman" userId="c001b2a046940d7c" providerId="LiveId" clId="{5CB25B10-5B1C-4017-B167-ED3104435743}" dt="2024-05-20T00:44:42.361" v="3669" actId="165"/>
          <ac:spMkLst>
            <pc:docMk/>
            <pc:sldMk cId="1191637253" sldId="975"/>
            <ac:spMk id="665" creationId="{2F22BF38-F9F6-2EC3-7E7E-A1641AA60C08}"/>
          </ac:spMkLst>
        </pc:spChg>
        <pc:spChg chg="mod">
          <ac:chgData name="Phillip Kaufman" userId="c001b2a046940d7c" providerId="LiveId" clId="{5CB25B10-5B1C-4017-B167-ED3104435743}" dt="2024-05-20T00:44:42.361" v="3669" actId="165"/>
          <ac:spMkLst>
            <pc:docMk/>
            <pc:sldMk cId="1191637253" sldId="975"/>
            <ac:spMk id="666" creationId="{0CED0998-5AF1-ED2B-68F9-518EF7F79F5B}"/>
          </ac:spMkLst>
        </pc:spChg>
        <pc:spChg chg="mod">
          <ac:chgData name="Phillip Kaufman" userId="c001b2a046940d7c" providerId="LiveId" clId="{5CB25B10-5B1C-4017-B167-ED3104435743}" dt="2024-05-20T00:44:47.534" v="3671" actId="165"/>
          <ac:spMkLst>
            <pc:docMk/>
            <pc:sldMk cId="1191637253" sldId="975"/>
            <ac:spMk id="675" creationId="{EE5DF4D8-C150-D431-A572-2B93495DEC9F}"/>
          </ac:spMkLst>
        </pc:spChg>
        <pc:spChg chg="mod">
          <ac:chgData name="Phillip Kaufman" userId="c001b2a046940d7c" providerId="LiveId" clId="{5CB25B10-5B1C-4017-B167-ED3104435743}" dt="2024-05-20T00:44:47.534" v="3671" actId="165"/>
          <ac:spMkLst>
            <pc:docMk/>
            <pc:sldMk cId="1191637253" sldId="975"/>
            <ac:spMk id="676" creationId="{30CA55FE-1FEF-97A2-A1BD-9F7378E17BA0}"/>
          </ac:spMkLst>
        </pc:spChg>
        <pc:spChg chg="mod">
          <ac:chgData name="Phillip Kaufman" userId="c001b2a046940d7c" providerId="LiveId" clId="{5CB25B10-5B1C-4017-B167-ED3104435743}" dt="2024-05-20T00:44:47.534" v="3671" actId="165"/>
          <ac:spMkLst>
            <pc:docMk/>
            <pc:sldMk cId="1191637253" sldId="975"/>
            <ac:spMk id="677" creationId="{5A2ABBC4-45C5-D843-B97B-A30D49C94A8E}"/>
          </ac:spMkLst>
        </pc:spChg>
        <pc:spChg chg="mod">
          <ac:chgData name="Phillip Kaufman" userId="c001b2a046940d7c" providerId="LiveId" clId="{5CB25B10-5B1C-4017-B167-ED3104435743}" dt="2024-05-20T00:44:47.534" v="3671" actId="165"/>
          <ac:spMkLst>
            <pc:docMk/>
            <pc:sldMk cId="1191637253" sldId="975"/>
            <ac:spMk id="679" creationId="{9B10A158-06C8-2AFA-34D6-BB8E31FE1B68}"/>
          </ac:spMkLst>
        </pc:spChg>
        <pc:spChg chg="mod">
          <ac:chgData name="Phillip Kaufman" userId="c001b2a046940d7c" providerId="LiveId" clId="{5CB25B10-5B1C-4017-B167-ED3104435743}" dt="2024-05-20T00:44:47.534" v="3671" actId="165"/>
          <ac:spMkLst>
            <pc:docMk/>
            <pc:sldMk cId="1191637253" sldId="975"/>
            <ac:spMk id="682" creationId="{3EE6BE38-1F7F-7C91-4D9D-A857F0460914}"/>
          </ac:spMkLst>
        </pc:spChg>
        <pc:spChg chg="mod">
          <ac:chgData name="Phillip Kaufman" userId="c001b2a046940d7c" providerId="LiveId" clId="{5CB25B10-5B1C-4017-B167-ED3104435743}" dt="2024-05-20T00:55:13.357" v="3780" actId="571"/>
          <ac:spMkLst>
            <pc:docMk/>
            <pc:sldMk cId="1191637253" sldId="975"/>
            <ac:spMk id="704" creationId="{E0585AE2-C8F0-BE90-621C-B1106B5F1F76}"/>
          </ac:spMkLst>
        </pc:spChg>
        <pc:spChg chg="add mod">
          <ac:chgData name="Phillip Kaufman" userId="c001b2a046940d7c" providerId="LiveId" clId="{5CB25B10-5B1C-4017-B167-ED3104435743}" dt="2024-05-20T00:55:13.357" v="3780" actId="571"/>
          <ac:spMkLst>
            <pc:docMk/>
            <pc:sldMk cId="1191637253" sldId="975"/>
            <ac:spMk id="705" creationId="{D3238D2E-B033-E36B-1B5D-258560D61796}"/>
          </ac:spMkLst>
        </pc:spChg>
        <pc:spChg chg="add mod">
          <ac:chgData name="Phillip Kaufman" userId="c001b2a046940d7c" providerId="LiveId" clId="{5CB25B10-5B1C-4017-B167-ED3104435743}" dt="2024-05-20T00:55:13.357" v="3780" actId="571"/>
          <ac:spMkLst>
            <pc:docMk/>
            <pc:sldMk cId="1191637253" sldId="975"/>
            <ac:spMk id="706" creationId="{F5D7E36C-2BD1-F568-32A6-F6D39985A7DE}"/>
          </ac:spMkLst>
        </pc:spChg>
        <pc:grpChg chg="add mod">
          <ac:chgData name="Phillip Kaufman" userId="c001b2a046940d7c" providerId="LiveId" clId="{5CB25B10-5B1C-4017-B167-ED3104435743}" dt="2024-05-20T00:45:33.777" v="3674" actId="1076"/>
          <ac:grpSpMkLst>
            <pc:docMk/>
            <pc:sldMk cId="1191637253" sldId="975"/>
            <ac:grpSpMk id="8" creationId="{D7BA1C8E-0A63-1AAA-F9A1-831CA714CFEF}"/>
          </ac:grpSpMkLst>
        </pc:grpChg>
        <pc:grpChg chg="add mod">
          <ac:chgData name="Phillip Kaufman" userId="c001b2a046940d7c" providerId="LiveId" clId="{5CB25B10-5B1C-4017-B167-ED3104435743}" dt="2024-05-20T00:41:25.533" v="3619" actId="164"/>
          <ac:grpSpMkLst>
            <pc:docMk/>
            <pc:sldMk cId="1191637253" sldId="975"/>
            <ac:grpSpMk id="9" creationId="{681866D0-FA91-AB19-636B-37E5E41544B5}"/>
          </ac:grpSpMkLst>
        </pc:grpChg>
        <pc:grpChg chg="add mod">
          <ac:chgData name="Phillip Kaufman" userId="c001b2a046940d7c" providerId="LiveId" clId="{5CB25B10-5B1C-4017-B167-ED3104435743}" dt="2024-05-20T00:41:32.485" v="3621" actId="164"/>
          <ac:grpSpMkLst>
            <pc:docMk/>
            <pc:sldMk cId="1191637253" sldId="975"/>
            <ac:grpSpMk id="10" creationId="{B92685CD-DB37-9EC8-B54D-EF09C5E08707}"/>
          </ac:grpSpMkLst>
        </pc:grpChg>
        <pc:grpChg chg="add del mod">
          <ac:chgData name="Phillip Kaufman" userId="c001b2a046940d7c" providerId="LiveId" clId="{5CB25B10-5B1C-4017-B167-ED3104435743}" dt="2024-05-20T00:42:21.532" v="3634" actId="478"/>
          <ac:grpSpMkLst>
            <pc:docMk/>
            <pc:sldMk cId="1191637253" sldId="975"/>
            <ac:grpSpMk id="11" creationId="{FC3CA453-AB82-4BD6-E880-2F15C47C2AB6}"/>
          </ac:grpSpMkLst>
        </pc:grpChg>
        <pc:grpChg chg="mod">
          <ac:chgData name="Phillip Kaufman" userId="c001b2a046940d7c" providerId="LiveId" clId="{5CB25B10-5B1C-4017-B167-ED3104435743}" dt="2024-05-20T00:41:49.278" v="3626"/>
          <ac:grpSpMkLst>
            <pc:docMk/>
            <pc:sldMk cId="1191637253" sldId="975"/>
            <ac:grpSpMk id="12" creationId="{AF328D47-4252-5ADB-4681-68EBCE256A91}"/>
          </ac:grpSpMkLst>
        </pc:grpChg>
        <pc:grpChg chg="mod">
          <ac:chgData name="Phillip Kaufman" userId="c001b2a046940d7c" providerId="LiveId" clId="{5CB25B10-5B1C-4017-B167-ED3104435743}" dt="2024-05-20T00:41:49.278" v="3626"/>
          <ac:grpSpMkLst>
            <pc:docMk/>
            <pc:sldMk cId="1191637253" sldId="975"/>
            <ac:grpSpMk id="13" creationId="{B9C887B4-690C-3CFC-EC46-DE3415F3BEDB}"/>
          </ac:grpSpMkLst>
        </pc:grpChg>
        <pc:grpChg chg="mod">
          <ac:chgData name="Phillip Kaufman" userId="c001b2a046940d7c" providerId="LiveId" clId="{5CB25B10-5B1C-4017-B167-ED3104435743}" dt="2024-05-20T00:41:49.278" v="3626"/>
          <ac:grpSpMkLst>
            <pc:docMk/>
            <pc:sldMk cId="1191637253" sldId="975"/>
            <ac:grpSpMk id="14" creationId="{2C42E558-1FBE-4443-9112-CBA97A1C0B43}"/>
          </ac:grpSpMkLst>
        </pc:grpChg>
        <pc:grpChg chg="mod">
          <ac:chgData name="Phillip Kaufman" userId="c001b2a046940d7c" providerId="LiveId" clId="{5CB25B10-5B1C-4017-B167-ED3104435743}" dt="2024-05-20T00:41:49.278" v="3626"/>
          <ac:grpSpMkLst>
            <pc:docMk/>
            <pc:sldMk cId="1191637253" sldId="975"/>
            <ac:grpSpMk id="49" creationId="{6A032FB7-37F9-F44B-D2BB-6A91718ECF3E}"/>
          </ac:grpSpMkLst>
        </pc:grpChg>
        <pc:grpChg chg="add mod">
          <ac:chgData name="Phillip Kaufman" userId="c001b2a046940d7c" providerId="LiveId" clId="{5CB25B10-5B1C-4017-B167-ED3104435743}" dt="2024-05-20T00:42:53.423" v="3638" actId="571"/>
          <ac:grpSpMkLst>
            <pc:docMk/>
            <pc:sldMk cId="1191637253" sldId="975"/>
            <ac:grpSpMk id="52" creationId="{AF4D30AE-0404-BAF0-AD44-B57D475AC3EB}"/>
          </ac:grpSpMkLst>
        </pc:grpChg>
        <pc:grpChg chg="add mod">
          <ac:chgData name="Phillip Kaufman" userId="c001b2a046940d7c" providerId="LiveId" clId="{5CB25B10-5B1C-4017-B167-ED3104435743}" dt="2024-05-20T00:43:02.363" v="3640" actId="1076"/>
          <ac:grpSpMkLst>
            <pc:docMk/>
            <pc:sldMk cId="1191637253" sldId="975"/>
            <ac:grpSpMk id="57" creationId="{34DA5D40-EED2-A7A0-0B52-879470FB1AB2}"/>
          </ac:grpSpMkLst>
        </pc:grpChg>
        <pc:grpChg chg="add del mod">
          <ac:chgData name="Phillip Kaufman" userId="c001b2a046940d7c" providerId="LiveId" clId="{5CB25B10-5B1C-4017-B167-ED3104435743}" dt="2024-05-20T00:44:50.679" v="3672" actId="165"/>
          <ac:grpSpMkLst>
            <pc:docMk/>
            <pc:sldMk cId="1191637253" sldId="975"/>
            <ac:grpSpMk id="58" creationId="{A7E6238D-1DFA-95EA-2D2E-490CF1B62188}"/>
          </ac:grpSpMkLst>
        </pc:grpChg>
        <pc:grpChg chg="add mod">
          <ac:chgData name="Phillip Kaufman" userId="c001b2a046940d7c" providerId="LiveId" clId="{5CB25B10-5B1C-4017-B167-ED3104435743}" dt="2024-05-20T00:43:45.070" v="3654"/>
          <ac:grpSpMkLst>
            <pc:docMk/>
            <pc:sldMk cId="1191637253" sldId="975"/>
            <ac:grpSpMk id="59" creationId="{2CBF227B-C325-4D63-E41D-F86354F504D7}"/>
          </ac:grpSpMkLst>
        </pc:grpChg>
        <pc:grpChg chg="mod">
          <ac:chgData name="Phillip Kaufman" userId="c001b2a046940d7c" providerId="LiveId" clId="{5CB25B10-5B1C-4017-B167-ED3104435743}" dt="2024-05-20T00:43:45.070" v="3654"/>
          <ac:grpSpMkLst>
            <pc:docMk/>
            <pc:sldMk cId="1191637253" sldId="975"/>
            <ac:grpSpMk id="60" creationId="{C91EA65A-030E-E905-23EB-6C8333DBAFC2}"/>
          </ac:grpSpMkLst>
        </pc:grpChg>
        <pc:grpChg chg="mod">
          <ac:chgData name="Phillip Kaufman" userId="c001b2a046940d7c" providerId="LiveId" clId="{5CB25B10-5B1C-4017-B167-ED3104435743}" dt="2024-05-20T00:43:45.070" v="3654"/>
          <ac:grpSpMkLst>
            <pc:docMk/>
            <pc:sldMk cId="1191637253" sldId="975"/>
            <ac:grpSpMk id="61" creationId="{CB4ADE77-FB04-5970-03EC-687881CFBD53}"/>
          </ac:grpSpMkLst>
        </pc:grpChg>
        <pc:grpChg chg="mod">
          <ac:chgData name="Phillip Kaufman" userId="c001b2a046940d7c" providerId="LiveId" clId="{5CB25B10-5B1C-4017-B167-ED3104435743}" dt="2024-05-20T00:43:45.070" v="3654"/>
          <ac:grpSpMkLst>
            <pc:docMk/>
            <pc:sldMk cId="1191637253" sldId="975"/>
            <ac:grpSpMk id="62" creationId="{FB733551-D98E-DEB8-4A73-A2DF957D7753}"/>
          </ac:grpSpMkLst>
        </pc:grpChg>
        <pc:grpChg chg="mod">
          <ac:chgData name="Phillip Kaufman" userId="c001b2a046940d7c" providerId="LiveId" clId="{5CB25B10-5B1C-4017-B167-ED3104435743}" dt="2024-05-20T00:42:56.202" v="3639" actId="164"/>
          <ac:grpSpMkLst>
            <pc:docMk/>
            <pc:sldMk cId="1191637253" sldId="975"/>
            <ac:grpSpMk id="71" creationId="{41333B56-AEE3-5C34-F64F-A22FD55CA317}"/>
          </ac:grpSpMkLst>
        </pc:grpChg>
        <pc:grpChg chg="del">
          <ac:chgData name="Phillip Kaufman" userId="c001b2a046940d7c" providerId="LiveId" clId="{5CB25B10-5B1C-4017-B167-ED3104435743}" dt="2024-05-20T00:43:24.311" v="3646" actId="478"/>
          <ac:grpSpMkLst>
            <pc:docMk/>
            <pc:sldMk cId="1191637253" sldId="975"/>
            <ac:grpSpMk id="97" creationId="{BCEFD88A-9E2E-2783-763B-FE1EEAB922E5}"/>
          </ac:grpSpMkLst>
        </pc:grpChg>
        <pc:grpChg chg="add del mod">
          <ac:chgData name="Phillip Kaufman" userId="c001b2a046940d7c" providerId="LiveId" clId="{5CB25B10-5B1C-4017-B167-ED3104435743}" dt="2024-05-20T00:39:37.636" v="3604" actId="20577"/>
          <ac:grpSpMkLst>
            <pc:docMk/>
            <pc:sldMk cId="1191637253" sldId="975"/>
            <ac:grpSpMk id="106" creationId="{CF69219E-8DBA-D0C4-61B4-57C4668DD8F5}"/>
          </ac:grpSpMkLst>
        </pc:grpChg>
        <pc:grpChg chg="mod">
          <ac:chgData name="Phillip Kaufman" userId="c001b2a046940d7c" providerId="LiveId" clId="{5CB25B10-5B1C-4017-B167-ED3104435743}" dt="2024-05-20T00:39:37.636" v="3604" actId="20577"/>
          <ac:grpSpMkLst>
            <pc:docMk/>
            <pc:sldMk cId="1191637253" sldId="975"/>
            <ac:grpSpMk id="107" creationId="{902773E4-C440-4615-6EDF-49FA3DFAC953}"/>
          </ac:grpSpMkLst>
        </pc:grpChg>
        <pc:grpChg chg="add del mod">
          <ac:chgData name="Phillip Kaufman" userId="c001b2a046940d7c" providerId="LiveId" clId="{5CB25B10-5B1C-4017-B167-ED3104435743}" dt="2024-05-20T00:40:14.936" v="3610" actId="165"/>
          <ac:grpSpMkLst>
            <pc:docMk/>
            <pc:sldMk cId="1191637253" sldId="975"/>
            <ac:grpSpMk id="118" creationId="{E274B816-36B2-1999-9072-36952CD3FDB2}"/>
          </ac:grpSpMkLst>
        </pc:grpChg>
        <pc:grpChg chg="mod topLvl">
          <ac:chgData name="Phillip Kaufman" userId="c001b2a046940d7c" providerId="LiveId" clId="{5CB25B10-5B1C-4017-B167-ED3104435743}" dt="2024-05-20T00:40:17.797" v="3611" actId="164"/>
          <ac:grpSpMkLst>
            <pc:docMk/>
            <pc:sldMk cId="1191637253" sldId="975"/>
            <ac:grpSpMk id="119" creationId="{485379E5-1509-3E1F-D60A-4BAADE3B912D}"/>
          </ac:grpSpMkLst>
        </pc:grpChg>
        <pc:grpChg chg="mod">
          <ac:chgData name="Phillip Kaufman" userId="c001b2a046940d7c" providerId="LiveId" clId="{5CB25B10-5B1C-4017-B167-ED3104435743}" dt="2024-05-20T00:44:42.361" v="3669" actId="165"/>
          <ac:grpSpMkLst>
            <pc:docMk/>
            <pc:sldMk cId="1191637253" sldId="975"/>
            <ac:grpSpMk id="197" creationId="{31CD7F66-ED5E-20C8-6D35-A350E44E10CB}"/>
          </ac:grpSpMkLst>
        </pc:grpChg>
        <pc:grpChg chg="mod">
          <ac:chgData name="Phillip Kaufman" userId="c001b2a046940d7c" providerId="LiveId" clId="{5CB25B10-5B1C-4017-B167-ED3104435743}" dt="2024-05-20T00:44:42.361" v="3669" actId="165"/>
          <ac:grpSpMkLst>
            <pc:docMk/>
            <pc:sldMk cId="1191637253" sldId="975"/>
            <ac:grpSpMk id="198" creationId="{CEE7B58E-ACB9-494C-EDA5-76D2E5103664}"/>
          </ac:grpSpMkLst>
        </pc:grpChg>
        <pc:grpChg chg="mod">
          <ac:chgData name="Phillip Kaufman" userId="c001b2a046940d7c" providerId="LiveId" clId="{5CB25B10-5B1C-4017-B167-ED3104435743}" dt="2024-05-20T00:44:42.361" v="3669" actId="165"/>
          <ac:grpSpMkLst>
            <pc:docMk/>
            <pc:sldMk cId="1191637253" sldId="975"/>
            <ac:grpSpMk id="199" creationId="{987CF99A-0F53-46B1-01A3-9EBCF4209235}"/>
          </ac:grpSpMkLst>
        </pc:grpChg>
        <pc:grpChg chg="mod">
          <ac:chgData name="Phillip Kaufman" userId="c001b2a046940d7c" providerId="LiveId" clId="{5CB25B10-5B1C-4017-B167-ED3104435743}" dt="2024-05-20T00:44:50.679" v="3672" actId="165"/>
          <ac:grpSpMkLst>
            <pc:docMk/>
            <pc:sldMk cId="1191637253" sldId="975"/>
            <ac:grpSpMk id="200" creationId="{E33182C6-5271-10F5-F438-7BE6688D9DDA}"/>
          </ac:grpSpMkLst>
        </pc:grpChg>
        <pc:grpChg chg="mod">
          <ac:chgData name="Phillip Kaufman" userId="c001b2a046940d7c" providerId="LiveId" clId="{5CB25B10-5B1C-4017-B167-ED3104435743}" dt="2024-05-20T00:44:50.679" v="3672" actId="165"/>
          <ac:grpSpMkLst>
            <pc:docMk/>
            <pc:sldMk cId="1191637253" sldId="975"/>
            <ac:grpSpMk id="202" creationId="{35E342EF-C3FC-61AC-7D69-BB1D80848532}"/>
          </ac:grpSpMkLst>
        </pc:grpChg>
        <pc:grpChg chg="mod">
          <ac:chgData name="Phillip Kaufman" userId="c001b2a046940d7c" providerId="LiveId" clId="{5CB25B10-5B1C-4017-B167-ED3104435743}" dt="2024-05-20T00:44:50.679" v="3672" actId="165"/>
          <ac:grpSpMkLst>
            <pc:docMk/>
            <pc:sldMk cId="1191637253" sldId="975"/>
            <ac:grpSpMk id="203" creationId="{4E261B54-A3D6-192E-D0C4-6AAC98FE005E}"/>
          </ac:grpSpMkLst>
        </pc:grpChg>
        <pc:grpChg chg="mod">
          <ac:chgData name="Phillip Kaufman" userId="c001b2a046940d7c" providerId="LiveId" clId="{5CB25B10-5B1C-4017-B167-ED3104435743}" dt="2024-05-20T00:44:50.679" v="3672" actId="165"/>
          <ac:grpSpMkLst>
            <pc:docMk/>
            <pc:sldMk cId="1191637253" sldId="975"/>
            <ac:grpSpMk id="238" creationId="{E6D6AE60-D537-0336-C778-014FC3A46690}"/>
          </ac:grpSpMkLst>
        </pc:grpChg>
        <pc:grpChg chg="mod topLvl">
          <ac:chgData name="Phillip Kaufman" userId="c001b2a046940d7c" providerId="LiveId" clId="{5CB25B10-5B1C-4017-B167-ED3104435743}" dt="2024-05-20T00:44:50.679" v="3672" actId="165"/>
          <ac:grpSpMkLst>
            <pc:docMk/>
            <pc:sldMk cId="1191637253" sldId="975"/>
            <ac:grpSpMk id="241" creationId="{A453716A-5EFE-6256-1B97-A30DA37ECAB6}"/>
          </ac:grpSpMkLst>
        </pc:grpChg>
        <pc:grpChg chg="mod">
          <ac:chgData name="Phillip Kaufman" userId="c001b2a046940d7c" providerId="LiveId" clId="{5CB25B10-5B1C-4017-B167-ED3104435743}" dt="2024-05-20T00:44:50.679" v="3672" actId="165"/>
          <ac:grpSpMkLst>
            <pc:docMk/>
            <pc:sldMk cId="1191637253" sldId="975"/>
            <ac:grpSpMk id="242" creationId="{D58E98E3-A3F6-826E-47A2-3B12A4C117E1}"/>
          </ac:grpSpMkLst>
        </pc:grpChg>
        <pc:grpChg chg="mod">
          <ac:chgData name="Phillip Kaufman" userId="c001b2a046940d7c" providerId="LiveId" clId="{5CB25B10-5B1C-4017-B167-ED3104435743}" dt="2024-05-20T00:44:47.534" v="3671" actId="165"/>
          <ac:grpSpMkLst>
            <pc:docMk/>
            <pc:sldMk cId="1191637253" sldId="975"/>
            <ac:grpSpMk id="288" creationId="{9A772EA8-CF54-861A-DAC7-F30F6D5BA280}"/>
          </ac:grpSpMkLst>
        </pc:grpChg>
        <pc:grpChg chg="add del mod">
          <ac:chgData name="Phillip Kaufman" userId="c001b2a046940d7c" providerId="LiveId" clId="{5CB25B10-5B1C-4017-B167-ED3104435743}" dt="2024-05-20T00:44:44.939" v="3670" actId="165"/>
          <ac:grpSpMkLst>
            <pc:docMk/>
            <pc:sldMk cId="1191637253" sldId="975"/>
            <ac:grpSpMk id="291" creationId="{7752E652-014B-C3F0-28D7-A42CAAA38271}"/>
          </ac:grpSpMkLst>
        </pc:grpChg>
        <pc:grpChg chg="mod topLvl">
          <ac:chgData name="Phillip Kaufman" userId="c001b2a046940d7c" providerId="LiveId" clId="{5CB25B10-5B1C-4017-B167-ED3104435743}" dt="2024-05-20T00:44:44.939" v="3670" actId="165"/>
          <ac:grpSpMkLst>
            <pc:docMk/>
            <pc:sldMk cId="1191637253" sldId="975"/>
            <ac:grpSpMk id="292" creationId="{479A441A-6D0B-804E-D56D-25B4542C3C02}"/>
          </ac:grpSpMkLst>
        </pc:grpChg>
        <pc:grpChg chg="mod topLvl">
          <ac:chgData name="Phillip Kaufman" userId="c001b2a046940d7c" providerId="LiveId" clId="{5CB25B10-5B1C-4017-B167-ED3104435743}" dt="2024-05-20T00:44:44.939" v="3670" actId="165"/>
          <ac:grpSpMkLst>
            <pc:docMk/>
            <pc:sldMk cId="1191637253" sldId="975"/>
            <ac:grpSpMk id="293" creationId="{98ECAA24-8513-B7AF-255A-6C32484045A6}"/>
          </ac:grpSpMkLst>
        </pc:grpChg>
        <pc:grpChg chg="mod">
          <ac:chgData name="Phillip Kaufman" userId="c001b2a046940d7c" providerId="LiveId" clId="{5CB25B10-5B1C-4017-B167-ED3104435743}" dt="2024-05-20T00:44:44.939" v="3670" actId="165"/>
          <ac:grpSpMkLst>
            <pc:docMk/>
            <pc:sldMk cId="1191637253" sldId="975"/>
            <ac:grpSpMk id="294" creationId="{BBF0B27F-508F-0668-B6B9-59875F382548}"/>
          </ac:grpSpMkLst>
        </pc:grpChg>
        <pc:grpChg chg="mod topLvl">
          <ac:chgData name="Phillip Kaufman" userId="c001b2a046940d7c" providerId="LiveId" clId="{5CB25B10-5B1C-4017-B167-ED3104435743}" dt="2024-05-20T00:44:50.679" v="3672" actId="165"/>
          <ac:grpSpMkLst>
            <pc:docMk/>
            <pc:sldMk cId="1191637253" sldId="975"/>
            <ac:grpSpMk id="301" creationId="{BEFB13B9-4F03-E62A-5596-A79E1FCB02E6}"/>
          </ac:grpSpMkLst>
        </pc:grpChg>
        <pc:grpChg chg="mod">
          <ac:chgData name="Phillip Kaufman" userId="c001b2a046940d7c" providerId="LiveId" clId="{5CB25B10-5B1C-4017-B167-ED3104435743}" dt="2024-05-20T00:44:44.939" v="3670" actId="165"/>
          <ac:grpSpMkLst>
            <pc:docMk/>
            <pc:sldMk cId="1191637253" sldId="975"/>
            <ac:grpSpMk id="303" creationId="{872BDBFC-BFA1-304C-52E3-9282918482C9}"/>
          </ac:grpSpMkLst>
        </pc:grpChg>
        <pc:grpChg chg="mod">
          <ac:chgData name="Phillip Kaufman" userId="c001b2a046940d7c" providerId="LiveId" clId="{5CB25B10-5B1C-4017-B167-ED3104435743}" dt="2024-05-20T00:44:44.939" v="3670" actId="165"/>
          <ac:grpSpMkLst>
            <pc:docMk/>
            <pc:sldMk cId="1191637253" sldId="975"/>
            <ac:grpSpMk id="304" creationId="{563AA376-6B52-49D6-B00C-68C0569BC053}"/>
          </ac:grpSpMkLst>
        </pc:grpChg>
        <pc:grpChg chg="mod">
          <ac:chgData name="Phillip Kaufman" userId="c001b2a046940d7c" providerId="LiveId" clId="{5CB25B10-5B1C-4017-B167-ED3104435743}" dt="2024-05-20T00:44:44.939" v="3670" actId="165"/>
          <ac:grpSpMkLst>
            <pc:docMk/>
            <pc:sldMk cId="1191637253" sldId="975"/>
            <ac:grpSpMk id="305" creationId="{61C37176-2822-86DB-4C49-85D994E72E18}"/>
          </ac:grpSpMkLst>
        </pc:grpChg>
        <pc:grpChg chg="del mod topLvl">
          <ac:chgData name="Phillip Kaufman" userId="c001b2a046940d7c" providerId="LiveId" clId="{5CB25B10-5B1C-4017-B167-ED3104435743}" dt="2024-05-20T00:43:25.014" v="3647" actId="478"/>
          <ac:grpSpMkLst>
            <pc:docMk/>
            <pc:sldMk cId="1191637253" sldId="975"/>
            <ac:grpSpMk id="313" creationId="{A86430E6-7272-8941-AE35-F55968A5F140}"/>
          </ac:grpSpMkLst>
        </pc:grpChg>
        <pc:grpChg chg="mod">
          <ac:chgData name="Phillip Kaufman" userId="c001b2a046940d7c" providerId="LiveId" clId="{5CB25B10-5B1C-4017-B167-ED3104435743}" dt="2024-05-20T00:43:07.308" v="3641" actId="165"/>
          <ac:grpSpMkLst>
            <pc:docMk/>
            <pc:sldMk cId="1191637253" sldId="975"/>
            <ac:grpSpMk id="323" creationId="{252B2DEA-451F-8847-4DE1-E5BDD716DB8F}"/>
          </ac:grpSpMkLst>
        </pc:grpChg>
        <pc:grpChg chg="mod">
          <ac:chgData name="Phillip Kaufman" userId="c001b2a046940d7c" providerId="LiveId" clId="{5CB25B10-5B1C-4017-B167-ED3104435743}" dt="2024-05-20T00:43:07.308" v="3641" actId="165"/>
          <ac:grpSpMkLst>
            <pc:docMk/>
            <pc:sldMk cId="1191637253" sldId="975"/>
            <ac:grpSpMk id="324" creationId="{379C8ECA-0D5C-9472-60F1-74BA07D6A38C}"/>
          </ac:grpSpMkLst>
        </pc:grpChg>
        <pc:grpChg chg="mod">
          <ac:chgData name="Phillip Kaufman" userId="c001b2a046940d7c" providerId="LiveId" clId="{5CB25B10-5B1C-4017-B167-ED3104435743}" dt="2024-05-20T00:43:07.308" v="3641" actId="165"/>
          <ac:grpSpMkLst>
            <pc:docMk/>
            <pc:sldMk cId="1191637253" sldId="975"/>
            <ac:grpSpMk id="325" creationId="{5E362D29-CCBB-E4C6-8DEA-8D56DD6A56E4}"/>
          </ac:grpSpMkLst>
        </pc:grpChg>
        <pc:grpChg chg="mod">
          <ac:chgData name="Phillip Kaufman" userId="c001b2a046940d7c" providerId="LiveId" clId="{5CB25B10-5B1C-4017-B167-ED3104435743}" dt="2024-05-20T00:43:07.308" v="3641" actId="165"/>
          <ac:grpSpMkLst>
            <pc:docMk/>
            <pc:sldMk cId="1191637253" sldId="975"/>
            <ac:grpSpMk id="360" creationId="{0519A962-2CB5-55C4-977C-DE6C9D422D77}"/>
          </ac:grpSpMkLst>
        </pc:grpChg>
        <pc:grpChg chg="mod">
          <ac:chgData name="Phillip Kaufman" userId="c001b2a046940d7c" providerId="LiveId" clId="{5CB25B10-5B1C-4017-B167-ED3104435743}" dt="2024-05-20T00:44:44.939" v="3670" actId="165"/>
          <ac:grpSpMkLst>
            <pc:docMk/>
            <pc:sldMk cId="1191637253" sldId="975"/>
            <ac:grpSpMk id="383" creationId="{B5E4C739-18A9-BF7A-9618-663DE58711BA}"/>
          </ac:grpSpMkLst>
        </pc:grpChg>
        <pc:grpChg chg="add mod">
          <ac:chgData name="Phillip Kaufman" userId="c001b2a046940d7c" providerId="LiveId" clId="{5CB25B10-5B1C-4017-B167-ED3104435743}" dt="2024-05-20T00:55:15.654" v="3781" actId="164"/>
          <ac:grpSpMkLst>
            <pc:docMk/>
            <pc:sldMk cId="1191637253" sldId="975"/>
            <ac:grpSpMk id="396" creationId="{C43BF93A-6293-D940-68C9-A3D27AA3FDB4}"/>
          </ac:grpSpMkLst>
        </pc:grpChg>
        <pc:grpChg chg="add del mod">
          <ac:chgData name="Phillip Kaufman" userId="c001b2a046940d7c" providerId="LiveId" clId="{5CB25B10-5B1C-4017-B167-ED3104435743}" dt="2024-05-20T00:54:52.318" v="3778" actId="164"/>
          <ac:grpSpMkLst>
            <pc:docMk/>
            <pc:sldMk cId="1191637253" sldId="975"/>
            <ac:grpSpMk id="400" creationId="{A9259C7F-6492-E766-1F2F-96A4EADE7F9A}"/>
          </ac:grpSpMkLst>
        </pc:grpChg>
        <pc:grpChg chg="add mod">
          <ac:chgData name="Phillip Kaufman" userId="c001b2a046940d7c" providerId="LiveId" clId="{5CB25B10-5B1C-4017-B167-ED3104435743}" dt="2024-05-20T00:55:13.357" v="3780" actId="571"/>
          <ac:grpSpMkLst>
            <pc:docMk/>
            <pc:sldMk cId="1191637253" sldId="975"/>
            <ac:grpSpMk id="401" creationId="{11C2F7AD-6ADF-845D-1853-2BCF672A2BD6}"/>
          </ac:grpSpMkLst>
        </pc:grpChg>
        <pc:grpChg chg="mod">
          <ac:chgData name="Phillip Kaufman" userId="c001b2a046940d7c" providerId="LiveId" clId="{5CB25B10-5B1C-4017-B167-ED3104435743}" dt="2024-05-20T00:41:15.904" v="3615" actId="1076"/>
          <ac:grpSpMkLst>
            <pc:docMk/>
            <pc:sldMk cId="1191637253" sldId="975"/>
            <ac:grpSpMk id="405" creationId="{FC829335-BEBE-357D-FA78-494187425137}"/>
          </ac:grpSpMkLst>
        </pc:grpChg>
        <pc:grpChg chg="mod">
          <ac:chgData name="Phillip Kaufman" userId="c001b2a046940d7c" providerId="LiveId" clId="{5CB25B10-5B1C-4017-B167-ED3104435743}" dt="2024-05-20T00:41:15.904" v="3615" actId="1076"/>
          <ac:grpSpMkLst>
            <pc:docMk/>
            <pc:sldMk cId="1191637253" sldId="975"/>
            <ac:grpSpMk id="446" creationId="{405F66CA-7D0D-F3C3-7D04-9228B6B589F7}"/>
          </ac:grpSpMkLst>
        </pc:grpChg>
        <pc:grpChg chg="mod">
          <ac:chgData name="Phillip Kaufman" userId="c001b2a046940d7c" providerId="LiveId" clId="{5CB25B10-5B1C-4017-B167-ED3104435743}" dt="2024-05-20T00:41:15.904" v="3615" actId="1076"/>
          <ac:grpSpMkLst>
            <pc:docMk/>
            <pc:sldMk cId="1191637253" sldId="975"/>
            <ac:grpSpMk id="455" creationId="{E1F89420-4F9F-69BF-9701-C0A4629F78FF}"/>
          </ac:grpSpMkLst>
        </pc:grpChg>
        <pc:grpChg chg="mod">
          <ac:chgData name="Phillip Kaufman" userId="c001b2a046940d7c" providerId="LiveId" clId="{5CB25B10-5B1C-4017-B167-ED3104435743}" dt="2024-05-20T00:43:45.070" v="3654"/>
          <ac:grpSpMkLst>
            <pc:docMk/>
            <pc:sldMk cId="1191637253" sldId="975"/>
            <ac:grpSpMk id="470" creationId="{82EA561C-C043-9713-5685-3D70B793F7F2}"/>
          </ac:grpSpMkLst>
        </pc:grpChg>
        <pc:grpChg chg="mod">
          <ac:chgData name="Phillip Kaufman" userId="c001b2a046940d7c" providerId="LiveId" clId="{5CB25B10-5B1C-4017-B167-ED3104435743}" dt="2024-05-20T00:43:45.070" v="3654"/>
          <ac:grpSpMkLst>
            <pc:docMk/>
            <pc:sldMk cId="1191637253" sldId="975"/>
            <ac:grpSpMk id="471" creationId="{4EB14A85-ED74-3752-5242-01655D2FF17E}"/>
          </ac:grpSpMkLst>
        </pc:grpChg>
        <pc:grpChg chg="mod">
          <ac:chgData name="Phillip Kaufman" userId="c001b2a046940d7c" providerId="LiveId" clId="{5CB25B10-5B1C-4017-B167-ED3104435743}" dt="2024-05-20T00:43:45.070" v="3654"/>
          <ac:grpSpMkLst>
            <pc:docMk/>
            <pc:sldMk cId="1191637253" sldId="975"/>
            <ac:grpSpMk id="472" creationId="{14C94103-71A8-E17B-9905-3FD3B2DED430}"/>
          </ac:grpSpMkLst>
        </pc:grpChg>
        <pc:grpChg chg="mod">
          <ac:chgData name="Phillip Kaufman" userId="c001b2a046940d7c" providerId="LiveId" clId="{5CB25B10-5B1C-4017-B167-ED3104435743}" dt="2024-05-20T00:43:45.070" v="3654"/>
          <ac:grpSpMkLst>
            <pc:docMk/>
            <pc:sldMk cId="1191637253" sldId="975"/>
            <ac:grpSpMk id="507" creationId="{19A50182-7E5A-8135-0F43-F18E900565A0}"/>
          </ac:grpSpMkLst>
        </pc:grpChg>
        <pc:grpChg chg="add del mod">
          <ac:chgData name="Phillip Kaufman" userId="c001b2a046940d7c" providerId="LiveId" clId="{5CB25B10-5B1C-4017-B167-ED3104435743}" dt="2024-05-20T00:44:39.122" v="3668" actId="165"/>
          <ac:grpSpMkLst>
            <pc:docMk/>
            <pc:sldMk cId="1191637253" sldId="975"/>
            <ac:grpSpMk id="510" creationId="{7659779F-36AA-B1B0-E50F-D069D48460B4}"/>
          </ac:grpSpMkLst>
        </pc:grpChg>
        <pc:grpChg chg="mod topLvl">
          <ac:chgData name="Phillip Kaufman" userId="c001b2a046940d7c" providerId="LiveId" clId="{5CB25B10-5B1C-4017-B167-ED3104435743}" dt="2024-05-20T00:44:39.122" v="3668" actId="165"/>
          <ac:grpSpMkLst>
            <pc:docMk/>
            <pc:sldMk cId="1191637253" sldId="975"/>
            <ac:grpSpMk id="511" creationId="{DCA1E7D3-8C67-42E3-E783-E51C3A0D3532}"/>
          </ac:grpSpMkLst>
        </pc:grpChg>
        <pc:grpChg chg="mod topLvl">
          <ac:chgData name="Phillip Kaufman" userId="c001b2a046940d7c" providerId="LiveId" clId="{5CB25B10-5B1C-4017-B167-ED3104435743}" dt="2024-05-20T00:47:25.545" v="3690"/>
          <ac:grpSpMkLst>
            <pc:docMk/>
            <pc:sldMk cId="1191637253" sldId="975"/>
            <ac:grpSpMk id="512" creationId="{E1A28509-FD78-06BD-CFC8-FD634254264B}"/>
          </ac:grpSpMkLst>
        </pc:grpChg>
        <pc:grpChg chg="mod">
          <ac:chgData name="Phillip Kaufman" userId="c001b2a046940d7c" providerId="LiveId" clId="{5CB25B10-5B1C-4017-B167-ED3104435743}" dt="2024-05-20T00:47:25.545" v="3690"/>
          <ac:grpSpMkLst>
            <pc:docMk/>
            <pc:sldMk cId="1191637253" sldId="975"/>
            <ac:grpSpMk id="513" creationId="{FE887349-6243-03D7-5289-CB55D59FCBE3}"/>
          </ac:grpSpMkLst>
        </pc:grpChg>
        <pc:grpChg chg="mod">
          <ac:chgData name="Phillip Kaufman" userId="c001b2a046940d7c" providerId="LiveId" clId="{5CB25B10-5B1C-4017-B167-ED3104435743}" dt="2024-05-20T00:44:39.122" v="3668" actId="165"/>
          <ac:grpSpMkLst>
            <pc:docMk/>
            <pc:sldMk cId="1191637253" sldId="975"/>
            <ac:grpSpMk id="521" creationId="{2F58BE70-9EC7-1357-FC55-022AA7697F27}"/>
          </ac:grpSpMkLst>
        </pc:grpChg>
        <pc:grpChg chg="mod">
          <ac:chgData name="Phillip Kaufman" userId="c001b2a046940d7c" providerId="LiveId" clId="{5CB25B10-5B1C-4017-B167-ED3104435743}" dt="2024-05-20T00:44:39.122" v="3668" actId="165"/>
          <ac:grpSpMkLst>
            <pc:docMk/>
            <pc:sldMk cId="1191637253" sldId="975"/>
            <ac:grpSpMk id="522" creationId="{336AE44B-A66E-0EDA-8E15-7106A60735B5}"/>
          </ac:grpSpMkLst>
        </pc:grpChg>
        <pc:grpChg chg="mod">
          <ac:chgData name="Phillip Kaufman" userId="c001b2a046940d7c" providerId="LiveId" clId="{5CB25B10-5B1C-4017-B167-ED3104435743}" dt="2024-05-20T00:44:39.122" v="3668" actId="165"/>
          <ac:grpSpMkLst>
            <pc:docMk/>
            <pc:sldMk cId="1191637253" sldId="975"/>
            <ac:grpSpMk id="523" creationId="{C5CF4EA4-D60B-D214-520E-9D463DCF7C0F}"/>
          </ac:grpSpMkLst>
        </pc:grpChg>
        <pc:grpChg chg="del mod topLvl">
          <ac:chgData name="Phillip Kaufman" userId="c001b2a046940d7c" providerId="LiveId" clId="{5CB25B10-5B1C-4017-B167-ED3104435743}" dt="2024-05-20T00:43:26.324" v="3648" actId="478"/>
          <ac:grpSpMkLst>
            <pc:docMk/>
            <pc:sldMk cId="1191637253" sldId="975"/>
            <ac:grpSpMk id="605" creationId="{BBC164EE-67EE-EB4D-EB38-AAA24C74603D}"/>
          </ac:grpSpMkLst>
        </pc:grpChg>
        <pc:grpChg chg="mod">
          <ac:chgData name="Phillip Kaufman" userId="c001b2a046940d7c" providerId="LiveId" clId="{5CB25B10-5B1C-4017-B167-ED3104435743}" dt="2024-05-20T00:43:07.308" v="3641" actId="165"/>
          <ac:grpSpMkLst>
            <pc:docMk/>
            <pc:sldMk cId="1191637253" sldId="975"/>
            <ac:grpSpMk id="606" creationId="{4D051CFF-33A5-DAFE-963B-DB0169AADDCA}"/>
          </ac:grpSpMkLst>
        </pc:grpChg>
        <pc:grpChg chg="mod topLvl">
          <ac:chgData name="Phillip Kaufman" userId="c001b2a046940d7c" providerId="LiveId" clId="{5CB25B10-5B1C-4017-B167-ED3104435743}" dt="2024-05-20T00:43:17.759" v="3644" actId="1076"/>
          <ac:grpSpMkLst>
            <pc:docMk/>
            <pc:sldMk cId="1191637253" sldId="975"/>
            <ac:grpSpMk id="614" creationId="{0DF76247-1B90-26D5-D2AF-AD9EFD9F9C57}"/>
          </ac:grpSpMkLst>
        </pc:grpChg>
        <pc:grpChg chg="mod">
          <ac:chgData name="Phillip Kaufman" userId="c001b2a046940d7c" providerId="LiveId" clId="{5CB25B10-5B1C-4017-B167-ED3104435743}" dt="2024-05-20T00:43:07.308" v="3641" actId="165"/>
          <ac:grpSpMkLst>
            <pc:docMk/>
            <pc:sldMk cId="1191637253" sldId="975"/>
            <ac:grpSpMk id="615" creationId="{25B2A80E-3182-48AB-DAE8-66FBDD7412FA}"/>
          </ac:grpSpMkLst>
        </pc:grpChg>
        <pc:grpChg chg="mod">
          <ac:chgData name="Phillip Kaufman" userId="c001b2a046940d7c" providerId="LiveId" clId="{5CB25B10-5B1C-4017-B167-ED3104435743}" dt="2024-05-20T00:44:39.122" v="3668" actId="165"/>
          <ac:grpSpMkLst>
            <pc:docMk/>
            <pc:sldMk cId="1191637253" sldId="975"/>
            <ac:grpSpMk id="630" creationId="{4A33833E-A960-3F40-E40A-DA7AC2A5BC44}"/>
          </ac:grpSpMkLst>
        </pc:grpChg>
        <pc:grpChg chg="del">
          <ac:chgData name="Phillip Kaufman" userId="c001b2a046940d7c" providerId="LiveId" clId="{5CB25B10-5B1C-4017-B167-ED3104435743}" dt="2024-05-20T00:43:07.308" v="3641" actId="165"/>
          <ac:grpSpMkLst>
            <pc:docMk/>
            <pc:sldMk cId="1191637253" sldId="975"/>
            <ac:grpSpMk id="632" creationId="{D0582AFF-C261-5DD1-A8EC-D45D2174A25F}"/>
          </ac:grpSpMkLst>
        </pc:grpChg>
        <pc:grpChg chg="add del mod">
          <ac:chgData name="Phillip Kaufman" userId="c001b2a046940d7c" providerId="LiveId" clId="{5CB25B10-5B1C-4017-B167-ED3104435743}" dt="2024-05-20T00:44:42.361" v="3669" actId="165"/>
          <ac:grpSpMkLst>
            <pc:docMk/>
            <pc:sldMk cId="1191637253" sldId="975"/>
            <ac:grpSpMk id="634" creationId="{388E8577-F60C-885E-4268-3D3D8718CFF2}"/>
          </ac:grpSpMkLst>
        </pc:grpChg>
        <pc:grpChg chg="mod topLvl">
          <ac:chgData name="Phillip Kaufman" userId="c001b2a046940d7c" providerId="LiveId" clId="{5CB25B10-5B1C-4017-B167-ED3104435743}" dt="2024-05-20T00:44:42.361" v="3669" actId="165"/>
          <ac:grpSpMkLst>
            <pc:docMk/>
            <pc:sldMk cId="1191637253" sldId="975"/>
            <ac:grpSpMk id="635" creationId="{A3BF6688-323D-0116-734B-B87FF8604417}"/>
          </ac:grpSpMkLst>
        </pc:grpChg>
        <pc:grpChg chg="mod topLvl">
          <ac:chgData name="Phillip Kaufman" userId="c001b2a046940d7c" providerId="LiveId" clId="{5CB25B10-5B1C-4017-B167-ED3104435743}" dt="2024-05-20T00:44:42.361" v="3669" actId="165"/>
          <ac:grpSpMkLst>
            <pc:docMk/>
            <pc:sldMk cId="1191637253" sldId="975"/>
            <ac:grpSpMk id="636" creationId="{1482BF92-77E6-ED19-7563-CE1ED8D46129}"/>
          </ac:grpSpMkLst>
        </pc:grpChg>
        <pc:grpChg chg="mod">
          <ac:chgData name="Phillip Kaufman" userId="c001b2a046940d7c" providerId="LiveId" clId="{5CB25B10-5B1C-4017-B167-ED3104435743}" dt="2024-05-20T00:44:42.361" v="3669" actId="165"/>
          <ac:grpSpMkLst>
            <pc:docMk/>
            <pc:sldMk cId="1191637253" sldId="975"/>
            <ac:grpSpMk id="637" creationId="{AEEE102B-C6F9-B7AC-05E5-5E38F16192D7}"/>
          </ac:grpSpMkLst>
        </pc:grpChg>
        <pc:grpChg chg="mod">
          <ac:chgData name="Phillip Kaufman" userId="c001b2a046940d7c" providerId="LiveId" clId="{5CB25B10-5B1C-4017-B167-ED3104435743}" dt="2024-05-20T00:44:42.361" v="3669" actId="165"/>
          <ac:grpSpMkLst>
            <pc:docMk/>
            <pc:sldMk cId="1191637253" sldId="975"/>
            <ac:grpSpMk id="667" creationId="{F23CEF9E-FBE2-6F07-1135-617B13FDB135}"/>
          </ac:grpSpMkLst>
        </pc:grpChg>
        <pc:grpChg chg="add del mod">
          <ac:chgData name="Phillip Kaufman" userId="c001b2a046940d7c" providerId="LiveId" clId="{5CB25B10-5B1C-4017-B167-ED3104435743}" dt="2024-05-20T00:44:47.534" v="3671" actId="165"/>
          <ac:grpSpMkLst>
            <pc:docMk/>
            <pc:sldMk cId="1191637253" sldId="975"/>
            <ac:grpSpMk id="670" creationId="{7B3F3FAE-9D52-F27C-5378-22DCF1E44361}"/>
          </ac:grpSpMkLst>
        </pc:grpChg>
        <pc:grpChg chg="mod topLvl">
          <ac:chgData name="Phillip Kaufman" userId="c001b2a046940d7c" providerId="LiveId" clId="{5CB25B10-5B1C-4017-B167-ED3104435743}" dt="2024-05-20T00:44:47.534" v="3671" actId="165"/>
          <ac:grpSpMkLst>
            <pc:docMk/>
            <pc:sldMk cId="1191637253" sldId="975"/>
            <ac:grpSpMk id="671" creationId="{A3E64F47-A1F6-F0F8-4D10-7DA0ADC761A3}"/>
          </ac:grpSpMkLst>
        </pc:grpChg>
        <pc:grpChg chg="mod topLvl">
          <ac:chgData name="Phillip Kaufman" userId="c001b2a046940d7c" providerId="LiveId" clId="{5CB25B10-5B1C-4017-B167-ED3104435743}" dt="2024-05-20T00:44:47.534" v="3671" actId="165"/>
          <ac:grpSpMkLst>
            <pc:docMk/>
            <pc:sldMk cId="1191637253" sldId="975"/>
            <ac:grpSpMk id="672" creationId="{7495D02C-559B-425F-6BAF-C6D5A22DB2C2}"/>
          </ac:grpSpMkLst>
        </pc:grpChg>
        <pc:grpChg chg="mod">
          <ac:chgData name="Phillip Kaufman" userId="c001b2a046940d7c" providerId="LiveId" clId="{5CB25B10-5B1C-4017-B167-ED3104435743}" dt="2024-05-20T00:44:47.534" v="3671" actId="165"/>
          <ac:grpSpMkLst>
            <pc:docMk/>
            <pc:sldMk cId="1191637253" sldId="975"/>
            <ac:grpSpMk id="673" creationId="{27C86732-E8A1-B101-F2FB-11B39BE7885C}"/>
          </ac:grpSpMkLst>
        </pc:grpChg>
        <pc:grpChg chg="mod">
          <ac:chgData name="Phillip Kaufman" userId="c001b2a046940d7c" providerId="LiveId" clId="{5CB25B10-5B1C-4017-B167-ED3104435743}" dt="2024-05-20T00:43:34.800" v="3651" actId="1076"/>
          <ac:grpSpMkLst>
            <pc:docMk/>
            <pc:sldMk cId="1191637253" sldId="975"/>
            <ac:grpSpMk id="674" creationId="{775628A0-6683-E1F3-5AEE-6DE6D363ABC9}"/>
          </ac:grpSpMkLst>
        </pc:grpChg>
        <pc:grpChg chg="del mod">
          <ac:chgData name="Phillip Kaufman" userId="c001b2a046940d7c" providerId="LiveId" clId="{5CB25B10-5B1C-4017-B167-ED3104435743}" dt="2024-05-20T00:43:23.016" v="3645" actId="478"/>
          <ac:grpSpMkLst>
            <pc:docMk/>
            <pc:sldMk cId="1191637253" sldId="975"/>
            <ac:grpSpMk id="678" creationId="{D82825E8-96D2-2F64-31F0-40E2C4F4C5F4}"/>
          </ac:grpSpMkLst>
        </pc:grpChg>
        <pc:grpChg chg="mod">
          <ac:chgData name="Phillip Kaufman" userId="c001b2a046940d7c" providerId="LiveId" clId="{5CB25B10-5B1C-4017-B167-ED3104435743}" dt="2024-05-20T00:44:47.534" v="3671" actId="165"/>
          <ac:grpSpMkLst>
            <pc:docMk/>
            <pc:sldMk cId="1191637253" sldId="975"/>
            <ac:grpSpMk id="683" creationId="{426B95B4-9E83-FC26-CC1D-879D5A115582}"/>
          </ac:grpSpMkLst>
        </pc:grpChg>
        <pc:grpChg chg="mod">
          <ac:chgData name="Phillip Kaufman" userId="c001b2a046940d7c" providerId="LiveId" clId="{5CB25B10-5B1C-4017-B167-ED3104435743}" dt="2024-05-20T00:44:47.534" v="3671" actId="165"/>
          <ac:grpSpMkLst>
            <pc:docMk/>
            <pc:sldMk cId="1191637253" sldId="975"/>
            <ac:grpSpMk id="684" creationId="{AEB09E49-0EE1-730C-CE72-77FBBF909A1A}"/>
          </ac:grpSpMkLst>
        </pc:grpChg>
        <pc:grpChg chg="mod">
          <ac:chgData name="Phillip Kaufman" userId="c001b2a046940d7c" providerId="LiveId" clId="{5CB25B10-5B1C-4017-B167-ED3104435743}" dt="2024-05-20T00:44:47.534" v="3671" actId="165"/>
          <ac:grpSpMkLst>
            <pc:docMk/>
            <pc:sldMk cId="1191637253" sldId="975"/>
            <ac:grpSpMk id="685" creationId="{C0D58369-EE72-3CF8-B9E9-0DF6152691FD}"/>
          </ac:grpSpMkLst>
        </pc:grpChg>
        <pc:grpChg chg="add mod">
          <ac:chgData name="Phillip Kaufman" userId="c001b2a046940d7c" providerId="LiveId" clId="{5CB25B10-5B1C-4017-B167-ED3104435743}" dt="2024-05-20T00:55:30.395" v="3784" actId="1076"/>
          <ac:grpSpMkLst>
            <pc:docMk/>
            <pc:sldMk cId="1191637253" sldId="975"/>
            <ac:grpSpMk id="707" creationId="{E3E8BE94-73C6-5202-3148-80EC68577E4A}"/>
          </ac:grpSpMkLst>
        </pc:grpChg>
        <pc:cxnChg chg="mod">
          <ac:chgData name="Phillip Kaufman" userId="c001b2a046940d7c" providerId="LiveId" clId="{5CB25B10-5B1C-4017-B167-ED3104435743}" dt="2024-05-20T00:41:49.278" v="3626"/>
          <ac:cxnSpMkLst>
            <pc:docMk/>
            <pc:sldMk cId="1191637253" sldId="975"/>
            <ac:cxnSpMk id="15" creationId="{36D51E60-FCD0-3400-469B-B39A61C1D935}"/>
          </ac:cxnSpMkLst>
        </pc:cxnChg>
        <pc:cxnChg chg="mod">
          <ac:chgData name="Phillip Kaufman" userId="c001b2a046940d7c" providerId="LiveId" clId="{5CB25B10-5B1C-4017-B167-ED3104435743}" dt="2024-05-20T00:41:49.278" v="3626"/>
          <ac:cxnSpMkLst>
            <pc:docMk/>
            <pc:sldMk cId="1191637253" sldId="975"/>
            <ac:cxnSpMk id="16" creationId="{278AC67B-26E8-C70F-7AE9-493D1F2034E0}"/>
          </ac:cxnSpMkLst>
        </pc:cxnChg>
        <pc:cxnChg chg="mod">
          <ac:chgData name="Phillip Kaufman" userId="c001b2a046940d7c" providerId="LiveId" clId="{5CB25B10-5B1C-4017-B167-ED3104435743}" dt="2024-05-20T00:41:49.278" v="3626"/>
          <ac:cxnSpMkLst>
            <pc:docMk/>
            <pc:sldMk cId="1191637253" sldId="975"/>
            <ac:cxnSpMk id="17" creationId="{211FC74C-CDC3-9D95-7564-9B4B63C56151}"/>
          </ac:cxnSpMkLst>
        </pc:cxnChg>
        <pc:cxnChg chg="mod">
          <ac:chgData name="Phillip Kaufman" userId="c001b2a046940d7c" providerId="LiveId" clId="{5CB25B10-5B1C-4017-B167-ED3104435743}" dt="2024-05-20T00:41:49.278" v="3626"/>
          <ac:cxnSpMkLst>
            <pc:docMk/>
            <pc:sldMk cId="1191637253" sldId="975"/>
            <ac:cxnSpMk id="18" creationId="{DF5AF0E9-9EE4-20C7-0290-758F6EAC2EC7}"/>
          </ac:cxnSpMkLst>
        </pc:cxnChg>
        <pc:cxnChg chg="mod">
          <ac:chgData name="Phillip Kaufman" userId="c001b2a046940d7c" providerId="LiveId" clId="{5CB25B10-5B1C-4017-B167-ED3104435743}" dt="2024-05-20T00:41:49.278" v="3626"/>
          <ac:cxnSpMkLst>
            <pc:docMk/>
            <pc:sldMk cId="1191637253" sldId="975"/>
            <ac:cxnSpMk id="19" creationId="{051B3431-383E-1402-0CF7-C735CD8186D1}"/>
          </ac:cxnSpMkLst>
        </pc:cxnChg>
        <pc:cxnChg chg="mod">
          <ac:chgData name="Phillip Kaufman" userId="c001b2a046940d7c" providerId="LiveId" clId="{5CB25B10-5B1C-4017-B167-ED3104435743}" dt="2024-05-20T00:41:49.278" v="3626"/>
          <ac:cxnSpMkLst>
            <pc:docMk/>
            <pc:sldMk cId="1191637253" sldId="975"/>
            <ac:cxnSpMk id="20" creationId="{42E374FA-09E4-E8B3-891E-2037CACFF91E}"/>
          </ac:cxnSpMkLst>
        </pc:cxnChg>
        <pc:cxnChg chg="mod">
          <ac:chgData name="Phillip Kaufman" userId="c001b2a046940d7c" providerId="LiveId" clId="{5CB25B10-5B1C-4017-B167-ED3104435743}" dt="2024-05-20T00:41:49.278" v="3626"/>
          <ac:cxnSpMkLst>
            <pc:docMk/>
            <pc:sldMk cId="1191637253" sldId="975"/>
            <ac:cxnSpMk id="21" creationId="{D50B00B9-D046-2A2D-40C0-06614EF75195}"/>
          </ac:cxnSpMkLst>
        </pc:cxnChg>
        <pc:cxnChg chg="mod">
          <ac:chgData name="Phillip Kaufman" userId="c001b2a046940d7c" providerId="LiveId" clId="{5CB25B10-5B1C-4017-B167-ED3104435743}" dt="2024-05-20T00:41:49.278" v="3626"/>
          <ac:cxnSpMkLst>
            <pc:docMk/>
            <pc:sldMk cId="1191637253" sldId="975"/>
            <ac:cxnSpMk id="22" creationId="{DE18C35C-459D-5522-9DC0-A2F273DDFA91}"/>
          </ac:cxnSpMkLst>
        </pc:cxnChg>
        <pc:cxnChg chg="mod">
          <ac:chgData name="Phillip Kaufman" userId="c001b2a046940d7c" providerId="LiveId" clId="{5CB25B10-5B1C-4017-B167-ED3104435743}" dt="2024-05-20T00:41:49.278" v="3626"/>
          <ac:cxnSpMkLst>
            <pc:docMk/>
            <pc:sldMk cId="1191637253" sldId="975"/>
            <ac:cxnSpMk id="23" creationId="{15D9248C-DBB1-45A0-8D55-FB6DD5D7400D}"/>
          </ac:cxnSpMkLst>
        </pc:cxnChg>
        <pc:cxnChg chg="mod">
          <ac:chgData name="Phillip Kaufman" userId="c001b2a046940d7c" providerId="LiveId" clId="{5CB25B10-5B1C-4017-B167-ED3104435743}" dt="2024-05-20T00:41:49.278" v="3626"/>
          <ac:cxnSpMkLst>
            <pc:docMk/>
            <pc:sldMk cId="1191637253" sldId="975"/>
            <ac:cxnSpMk id="24" creationId="{BBEDA0CE-643E-3581-040B-23D49AFDF592}"/>
          </ac:cxnSpMkLst>
        </pc:cxnChg>
        <pc:cxnChg chg="mod">
          <ac:chgData name="Phillip Kaufman" userId="c001b2a046940d7c" providerId="LiveId" clId="{5CB25B10-5B1C-4017-B167-ED3104435743}" dt="2024-05-20T00:41:49.278" v="3626"/>
          <ac:cxnSpMkLst>
            <pc:docMk/>
            <pc:sldMk cId="1191637253" sldId="975"/>
            <ac:cxnSpMk id="25" creationId="{496E9AAD-93D5-D610-B718-59B4428EB6FC}"/>
          </ac:cxnSpMkLst>
        </pc:cxnChg>
        <pc:cxnChg chg="mod">
          <ac:chgData name="Phillip Kaufman" userId="c001b2a046940d7c" providerId="LiveId" clId="{5CB25B10-5B1C-4017-B167-ED3104435743}" dt="2024-05-20T00:41:49.278" v="3626"/>
          <ac:cxnSpMkLst>
            <pc:docMk/>
            <pc:sldMk cId="1191637253" sldId="975"/>
            <ac:cxnSpMk id="26" creationId="{1A44BAE3-D4EB-4B6E-8FFD-916E77DB18DF}"/>
          </ac:cxnSpMkLst>
        </pc:cxnChg>
        <pc:cxnChg chg="mod">
          <ac:chgData name="Phillip Kaufman" userId="c001b2a046940d7c" providerId="LiveId" clId="{5CB25B10-5B1C-4017-B167-ED3104435743}" dt="2024-05-20T00:41:49.278" v="3626"/>
          <ac:cxnSpMkLst>
            <pc:docMk/>
            <pc:sldMk cId="1191637253" sldId="975"/>
            <ac:cxnSpMk id="27" creationId="{A35AEBFD-D1AA-DA69-EB43-5381338F5F35}"/>
          </ac:cxnSpMkLst>
        </pc:cxnChg>
        <pc:cxnChg chg="mod">
          <ac:chgData name="Phillip Kaufman" userId="c001b2a046940d7c" providerId="LiveId" clId="{5CB25B10-5B1C-4017-B167-ED3104435743}" dt="2024-05-20T00:41:49.278" v="3626"/>
          <ac:cxnSpMkLst>
            <pc:docMk/>
            <pc:sldMk cId="1191637253" sldId="975"/>
            <ac:cxnSpMk id="28" creationId="{861AA2EC-4475-161B-006E-14AFDF06A3D8}"/>
          </ac:cxnSpMkLst>
        </pc:cxnChg>
        <pc:cxnChg chg="mod">
          <ac:chgData name="Phillip Kaufman" userId="c001b2a046940d7c" providerId="LiveId" clId="{5CB25B10-5B1C-4017-B167-ED3104435743}" dt="2024-05-20T00:41:49.278" v="3626"/>
          <ac:cxnSpMkLst>
            <pc:docMk/>
            <pc:sldMk cId="1191637253" sldId="975"/>
            <ac:cxnSpMk id="29" creationId="{11748025-2E5D-A1C1-47A8-6726C855BBA4}"/>
          </ac:cxnSpMkLst>
        </pc:cxnChg>
        <pc:cxnChg chg="mod">
          <ac:chgData name="Phillip Kaufman" userId="c001b2a046940d7c" providerId="LiveId" clId="{5CB25B10-5B1C-4017-B167-ED3104435743}" dt="2024-05-20T00:41:49.278" v="3626"/>
          <ac:cxnSpMkLst>
            <pc:docMk/>
            <pc:sldMk cId="1191637253" sldId="975"/>
            <ac:cxnSpMk id="30" creationId="{C3DF0315-3323-694D-C0DD-D04122814FD1}"/>
          </ac:cxnSpMkLst>
        </pc:cxnChg>
        <pc:cxnChg chg="mod">
          <ac:chgData name="Phillip Kaufman" userId="c001b2a046940d7c" providerId="LiveId" clId="{5CB25B10-5B1C-4017-B167-ED3104435743}" dt="2024-05-20T00:41:49.278" v="3626"/>
          <ac:cxnSpMkLst>
            <pc:docMk/>
            <pc:sldMk cId="1191637253" sldId="975"/>
            <ac:cxnSpMk id="31" creationId="{64C77E50-8F7C-5D50-D773-E1AF9FB1754F}"/>
          </ac:cxnSpMkLst>
        </pc:cxnChg>
        <pc:cxnChg chg="mod">
          <ac:chgData name="Phillip Kaufman" userId="c001b2a046940d7c" providerId="LiveId" clId="{5CB25B10-5B1C-4017-B167-ED3104435743}" dt="2024-05-20T00:41:49.278" v="3626"/>
          <ac:cxnSpMkLst>
            <pc:docMk/>
            <pc:sldMk cId="1191637253" sldId="975"/>
            <ac:cxnSpMk id="32" creationId="{31954384-D03A-C4A3-3BB2-3CF83020BD00}"/>
          </ac:cxnSpMkLst>
        </pc:cxnChg>
        <pc:cxnChg chg="mod">
          <ac:chgData name="Phillip Kaufman" userId="c001b2a046940d7c" providerId="LiveId" clId="{5CB25B10-5B1C-4017-B167-ED3104435743}" dt="2024-05-20T00:41:49.278" v="3626"/>
          <ac:cxnSpMkLst>
            <pc:docMk/>
            <pc:sldMk cId="1191637253" sldId="975"/>
            <ac:cxnSpMk id="33" creationId="{AAC3B15C-B40A-196D-B9CF-4D25BDD09248}"/>
          </ac:cxnSpMkLst>
        </pc:cxnChg>
        <pc:cxnChg chg="mod">
          <ac:chgData name="Phillip Kaufman" userId="c001b2a046940d7c" providerId="LiveId" clId="{5CB25B10-5B1C-4017-B167-ED3104435743}" dt="2024-05-20T00:41:49.278" v="3626"/>
          <ac:cxnSpMkLst>
            <pc:docMk/>
            <pc:sldMk cId="1191637253" sldId="975"/>
            <ac:cxnSpMk id="34" creationId="{28228FEB-B173-373A-95F5-3864417B95E4}"/>
          </ac:cxnSpMkLst>
        </pc:cxnChg>
        <pc:cxnChg chg="mod">
          <ac:chgData name="Phillip Kaufman" userId="c001b2a046940d7c" providerId="LiveId" clId="{5CB25B10-5B1C-4017-B167-ED3104435743}" dt="2024-05-20T00:41:49.278" v="3626"/>
          <ac:cxnSpMkLst>
            <pc:docMk/>
            <pc:sldMk cId="1191637253" sldId="975"/>
            <ac:cxnSpMk id="35" creationId="{FF6F1C5F-C82B-DA29-3C2C-5BC5170E8234}"/>
          </ac:cxnSpMkLst>
        </pc:cxnChg>
        <pc:cxnChg chg="mod">
          <ac:chgData name="Phillip Kaufman" userId="c001b2a046940d7c" providerId="LiveId" clId="{5CB25B10-5B1C-4017-B167-ED3104435743}" dt="2024-05-20T00:41:49.278" v="3626"/>
          <ac:cxnSpMkLst>
            <pc:docMk/>
            <pc:sldMk cId="1191637253" sldId="975"/>
            <ac:cxnSpMk id="36" creationId="{DFC78E0F-75BB-79A8-1A4D-D719264F902C}"/>
          </ac:cxnSpMkLst>
        </pc:cxnChg>
        <pc:cxnChg chg="mod">
          <ac:chgData name="Phillip Kaufman" userId="c001b2a046940d7c" providerId="LiveId" clId="{5CB25B10-5B1C-4017-B167-ED3104435743}" dt="2024-05-20T00:41:49.278" v="3626"/>
          <ac:cxnSpMkLst>
            <pc:docMk/>
            <pc:sldMk cId="1191637253" sldId="975"/>
            <ac:cxnSpMk id="37" creationId="{5FEEF99D-8452-CE3E-6795-49CF1E626ABE}"/>
          </ac:cxnSpMkLst>
        </pc:cxnChg>
        <pc:cxnChg chg="mod">
          <ac:chgData name="Phillip Kaufman" userId="c001b2a046940d7c" providerId="LiveId" clId="{5CB25B10-5B1C-4017-B167-ED3104435743}" dt="2024-05-20T00:41:49.278" v="3626"/>
          <ac:cxnSpMkLst>
            <pc:docMk/>
            <pc:sldMk cId="1191637253" sldId="975"/>
            <ac:cxnSpMk id="38" creationId="{035EEAB9-1ED0-0448-AEA8-C8A6CF24DB5E}"/>
          </ac:cxnSpMkLst>
        </pc:cxnChg>
        <pc:cxnChg chg="mod">
          <ac:chgData name="Phillip Kaufman" userId="c001b2a046940d7c" providerId="LiveId" clId="{5CB25B10-5B1C-4017-B167-ED3104435743}" dt="2024-05-20T00:41:49.278" v="3626"/>
          <ac:cxnSpMkLst>
            <pc:docMk/>
            <pc:sldMk cId="1191637253" sldId="975"/>
            <ac:cxnSpMk id="39" creationId="{CBF9FD67-B5EA-3C31-AD7B-DB3135724613}"/>
          </ac:cxnSpMkLst>
        </pc:cxnChg>
        <pc:cxnChg chg="mod">
          <ac:chgData name="Phillip Kaufman" userId="c001b2a046940d7c" providerId="LiveId" clId="{5CB25B10-5B1C-4017-B167-ED3104435743}" dt="2024-05-20T00:41:49.278" v="3626"/>
          <ac:cxnSpMkLst>
            <pc:docMk/>
            <pc:sldMk cId="1191637253" sldId="975"/>
            <ac:cxnSpMk id="40" creationId="{B2E9DDF4-D58E-80D4-F00F-30FB89E8F457}"/>
          </ac:cxnSpMkLst>
        </pc:cxnChg>
        <pc:cxnChg chg="mod">
          <ac:chgData name="Phillip Kaufman" userId="c001b2a046940d7c" providerId="LiveId" clId="{5CB25B10-5B1C-4017-B167-ED3104435743}" dt="2024-05-20T00:41:49.278" v="3626"/>
          <ac:cxnSpMkLst>
            <pc:docMk/>
            <pc:sldMk cId="1191637253" sldId="975"/>
            <ac:cxnSpMk id="41" creationId="{9563215F-F19C-0341-EE2B-58AA7C5704AB}"/>
          </ac:cxnSpMkLst>
        </pc:cxnChg>
        <pc:cxnChg chg="mod">
          <ac:chgData name="Phillip Kaufman" userId="c001b2a046940d7c" providerId="LiveId" clId="{5CB25B10-5B1C-4017-B167-ED3104435743}" dt="2024-05-20T00:41:49.278" v="3626"/>
          <ac:cxnSpMkLst>
            <pc:docMk/>
            <pc:sldMk cId="1191637253" sldId="975"/>
            <ac:cxnSpMk id="42" creationId="{8CD64E75-AE33-C39E-2CC4-416F47CB6F1E}"/>
          </ac:cxnSpMkLst>
        </pc:cxnChg>
        <pc:cxnChg chg="mod">
          <ac:chgData name="Phillip Kaufman" userId="c001b2a046940d7c" providerId="LiveId" clId="{5CB25B10-5B1C-4017-B167-ED3104435743}" dt="2024-05-20T00:41:49.278" v="3626"/>
          <ac:cxnSpMkLst>
            <pc:docMk/>
            <pc:sldMk cId="1191637253" sldId="975"/>
            <ac:cxnSpMk id="43" creationId="{11AD7083-91C3-8C4C-0343-96041D701843}"/>
          </ac:cxnSpMkLst>
        </pc:cxnChg>
        <pc:cxnChg chg="mod">
          <ac:chgData name="Phillip Kaufman" userId="c001b2a046940d7c" providerId="LiveId" clId="{5CB25B10-5B1C-4017-B167-ED3104435743}" dt="2024-05-20T00:41:49.278" v="3626"/>
          <ac:cxnSpMkLst>
            <pc:docMk/>
            <pc:sldMk cId="1191637253" sldId="975"/>
            <ac:cxnSpMk id="44" creationId="{069CAB81-A07A-C43D-802D-4B151361B98E}"/>
          </ac:cxnSpMkLst>
        </pc:cxnChg>
        <pc:cxnChg chg="mod">
          <ac:chgData name="Phillip Kaufman" userId="c001b2a046940d7c" providerId="LiveId" clId="{5CB25B10-5B1C-4017-B167-ED3104435743}" dt="2024-05-20T00:41:49.278" v="3626"/>
          <ac:cxnSpMkLst>
            <pc:docMk/>
            <pc:sldMk cId="1191637253" sldId="975"/>
            <ac:cxnSpMk id="45" creationId="{54B308E2-4656-AB97-3CD2-1DC1F25A4236}"/>
          </ac:cxnSpMkLst>
        </pc:cxnChg>
        <pc:cxnChg chg="mod">
          <ac:chgData name="Phillip Kaufman" userId="c001b2a046940d7c" providerId="LiveId" clId="{5CB25B10-5B1C-4017-B167-ED3104435743}" dt="2024-05-20T00:41:49.278" v="3626"/>
          <ac:cxnSpMkLst>
            <pc:docMk/>
            <pc:sldMk cId="1191637253" sldId="975"/>
            <ac:cxnSpMk id="46" creationId="{D170CA9B-C1D3-3BC0-6CF6-8E2F360A4841}"/>
          </ac:cxnSpMkLst>
        </pc:cxnChg>
        <pc:cxnChg chg="mod">
          <ac:chgData name="Phillip Kaufman" userId="c001b2a046940d7c" providerId="LiveId" clId="{5CB25B10-5B1C-4017-B167-ED3104435743}" dt="2024-05-20T00:41:49.278" v="3626"/>
          <ac:cxnSpMkLst>
            <pc:docMk/>
            <pc:sldMk cId="1191637253" sldId="975"/>
            <ac:cxnSpMk id="50" creationId="{B0ABA568-1D9D-43D9-BE1D-745297E7BD67}"/>
          </ac:cxnSpMkLst>
        </pc:cxnChg>
        <pc:cxnChg chg="mod">
          <ac:chgData name="Phillip Kaufman" userId="c001b2a046940d7c" providerId="LiveId" clId="{5CB25B10-5B1C-4017-B167-ED3104435743}" dt="2024-05-20T00:41:49.278" v="3626"/>
          <ac:cxnSpMkLst>
            <pc:docMk/>
            <pc:sldMk cId="1191637253" sldId="975"/>
            <ac:cxnSpMk id="51" creationId="{135C0CCD-1C33-24F4-7AEF-6CB99FB63E49}"/>
          </ac:cxnSpMkLst>
        </pc:cxnChg>
        <pc:cxnChg chg="mod">
          <ac:chgData name="Phillip Kaufman" userId="c001b2a046940d7c" providerId="LiveId" clId="{5CB25B10-5B1C-4017-B167-ED3104435743}" dt="2024-05-20T00:42:53.423" v="3638" actId="571"/>
          <ac:cxnSpMkLst>
            <pc:docMk/>
            <pc:sldMk cId="1191637253" sldId="975"/>
            <ac:cxnSpMk id="54" creationId="{A2EB1753-7323-367E-1C90-23ED783F4B43}"/>
          </ac:cxnSpMkLst>
        </pc:cxnChg>
        <pc:cxnChg chg="mod">
          <ac:chgData name="Phillip Kaufman" userId="c001b2a046940d7c" providerId="LiveId" clId="{5CB25B10-5B1C-4017-B167-ED3104435743}" dt="2024-05-20T00:42:53.423" v="3638" actId="571"/>
          <ac:cxnSpMkLst>
            <pc:docMk/>
            <pc:sldMk cId="1191637253" sldId="975"/>
            <ac:cxnSpMk id="55" creationId="{43A91B6C-21DB-7A9E-D40E-A2F1F533BAC4}"/>
          </ac:cxnSpMkLst>
        </pc:cxnChg>
        <pc:cxnChg chg="mod">
          <ac:chgData name="Phillip Kaufman" userId="c001b2a046940d7c" providerId="LiveId" clId="{5CB25B10-5B1C-4017-B167-ED3104435743}" dt="2024-05-20T00:44:39.122" v="3668" actId="165"/>
          <ac:cxnSpMkLst>
            <pc:docMk/>
            <pc:sldMk cId="1191637253" sldId="975"/>
            <ac:cxnSpMk id="70" creationId="{1A67403E-EE5A-810F-F66C-55C2388FC440}"/>
          </ac:cxnSpMkLst>
        </pc:cxnChg>
        <pc:cxnChg chg="mod">
          <ac:chgData name="Phillip Kaufman" userId="c001b2a046940d7c" providerId="LiveId" clId="{5CB25B10-5B1C-4017-B167-ED3104435743}" dt="2024-05-20T00:43:24.311" v="3646" actId="478"/>
          <ac:cxnSpMkLst>
            <pc:docMk/>
            <pc:sldMk cId="1191637253" sldId="975"/>
            <ac:cxnSpMk id="103" creationId="{D306F2A4-19A1-5C46-50E2-1DBBA550BD3A}"/>
          </ac:cxnSpMkLst>
        </pc:cxnChg>
        <pc:cxnChg chg="mod">
          <ac:chgData name="Phillip Kaufman" userId="c001b2a046940d7c" providerId="LiveId" clId="{5CB25B10-5B1C-4017-B167-ED3104435743}" dt="2024-05-20T00:43:24.311" v="3646" actId="478"/>
          <ac:cxnSpMkLst>
            <pc:docMk/>
            <pc:sldMk cId="1191637253" sldId="975"/>
            <ac:cxnSpMk id="104" creationId="{AE79C797-EE63-3B9A-7AAD-4641CF0BFF15}"/>
          </ac:cxnSpMkLst>
        </pc:cxnChg>
        <pc:cxnChg chg="mod">
          <ac:chgData name="Phillip Kaufman" userId="c001b2a046940d7c" providerId="LiveId" clId="{5CB25B10-5B1C-4017-B167-ED3104435743}" dt="2024-05-20T00:39:37.636" v="3604" actId="20577"/>
          <ac:cxnSpMkLst>
            <pc:docMk/>
            <pc:sldMk cId="1191637253" sldId="975"/>
            <ac:cxnSpMk id="112" creationId="{432F569E-E1CC-B44A-2254-DEF4805A7C1E}"/>
          </ac:cxnSpMkLst>
        </pc:cxnChg>
        <pc:cxnChg chg="mod">
          <ac:chgData name="Phillip Kaufman" userId="c001b2a046940d7c" providerId="LiveId" clId="{5CB25B10-5B1C-4017-B167-ED3104435743}" dt="2024-05-20T00:39:37.636" v="3604" actId="20577"/>
          <ac:cxnSpMkLst>
            <pc:docMk/>
            <pc:sldMk cId="1191637253" sldId="975"/>
            <ac:cxnSpMk id="113" creationId="{9F330E62-54B5-D77B-EDF1-5B3E86C87F70}"/>
          </ac:cxnSpMkLst>
        </pc:cxnChg>
        <pc:cxnChg chg="mod">
          <ac:chgData name="Phillip Kaufman" userId="c001b2a046940d7c" providerId="LiveId" clId="{5CB25B10-5B1C-4017-B167-ED3104435743}" dt="2024-05-20T00:44:39.122" v="3668" actId="165"/>
          <ac:cxnSpMkLst>
            <pc:docMk/>
            <pc:sldMk cId="1191637253" sldId="975"/>
            <ac:cxnSpMk id="115" creationId="{07BC9DDA-EA1D-D206-E8FE-B26D70F0DAA0}"/>
          </ac:cxnSpMkLst>
        </pc:cxnChg>
        <pc:cxnChg chg="mod">
          <ac:chgData name="Phillip Kaufman" userId="c001b2a046940d7c" providerId="LiveId" clId="{5CB25B10-5B1C-4017-B167-ED3104435743}" dt="2024-05-20T00:44:39.122" v="3668" actId="165"/>
          <ac:cxnSpMkLst>
            <pc:docMk/>
            <pc:sldMk cId="1191637253" sldId="975"/>
            <ac:cxnSpMk id="116" creationId="{03B9705D-50D9-63C7-3A4B-658CD3855A29}"/>
          </ac:cxnSpMkLst>
        </pc:cxnChg>
        <pc:cxnChg chg="mod">
          <ac:chgData name="Phillip Kaufman" userId="c001b2a046940d7c" providerId="LiveId" clId="{5CB25B10-5B1C-4017-B167-ED3104435743}" dt="2024-05-20T00:44:39.122" v="3668" actId="165"/>
          <ac:cxnSpMkLst>
            <pc:docMk/>
            <pc:sldMk cId="1191637253" sldId="975"/>
            <ac:cxnSpMk id="117" creationId="{CD670C8D-5F0B-1193-ACD4-64EE362013C8}"/>
          </ac:cxnSpMkLst>
        </pc:cxnChg>
        <pc:cxnChg chg="mod">
          <ac:chgData name="Phillip Kaufman" userId="c001b2a046940d7c" providerId="LiveId" clId="{5CB25B10-5B1C-4017-B167-ED3104435743}" dt="2024-05-20T00:40:14.936" v="3610" actId="165"/>
          <ac:cxnSpMkLst>
            <pc:docMk/>
            <pc:sldMk cId="1191637253" sldId="975"/>
            <ac:cxnSpMk id="124" creationId="{7BFE01AA-112E-7EF0-152A-5CBC7C295E49}"/>
          </ac:cxnSpMkLst>
        </pc:cxnChg>
        <pc:cxnChg chg="mod">
          <ac:chgData name="Phillip Kaufman" userId="c001b2a046940d7c" providerId="LiveId" clId="{5CB25B10-5B1C-4017-B167-ED3104435743}" dt="2024-05-20T00:40:14.936" v="3610" actId="165"/>
          <ac:cxnSpMkLst>
            <pc:docMk/>
            <pc:sldMk cId="1191637253" sldId="975"/>
            <ac:cxnSpMk id="125" creationId="{DE6E2B28-A45B-8F5E-A09D-FC59E65D1BDB}"/>
          </ac:cxnSpMkLst>
        </pc:cxnChg>
        <pc:cxnChg chg="mod">
          <ac:chgData name="Phillip Kaufman" userId="c001b2a046940d7c" providerId="LiveId" clId="{5CB25B10-5B1C-4017-B167-ED3104435743}" dt="2024-05-20T00:44:39.122" v="3668" actId="165"/>
          <ac:cxnSpMkLst>
            <pc:docMk/>
            <pc:sldMk cId="1191637253" sldId="975"/>
            <ac:cxnSpMk id="127" creationId="{312CBDB0-A9F9-018C-5A66-87A7DECEE1A1}"/>
          </ac:cxnSpMkLst>
        </pc:cxnChg>
        <pc:cxnChg chg="mod">
          <ac:chgData name="Phillip Kaufman" userId="c001b2a046940d7c" providerId="LiveId" clId="{5CB25B10-5B1C-4017-B167-ED3104435743}" dt="2024-05-20T00:44:42.361" v="3669" actId="165"/>
          <ac:cxnSpMkLst>
            <pc:docMk/>
            <pc:sldMk cId="1191637253" sldId="975"/>
            <ac:cxnSpMk id="194" creationId="{5DDC2DF8-4527-BCBC-3D4F-078DDAE3FF05}"/>
          </ac:cxnSpMkLst>
        </pc:cxnChg>
        <pc:cxnChg chg="mod">
          <ac:chgData name="Phillip Kaufman" userId="c001b2a046940d7c" providerId="LiveId" clId="{5CB25B10-5B1C-4017-B167-ED3104435743}" dt="2024-05-20T00:44:42.361" v="3669" actId="165"/>
          <ac:cxnSpMkLst>
            <pc:docMk/>
            <pc:sldMk cId="1191637253" sldId="975"/>
            <ac:cxnSpMk id="195" creationId="{BC29A172-8D69-A3F2-BD69-D17759411821}"/>
          </ac:cxnSpMkLst>
        </pc:cxnChg>
        <pc:cxnChg chg="mod">
          <ac:chgData name="Phillip Kaufman" userId="c001b2a046940d7c" providerId="LiveId" clId="{5CB25B10-5B1C-4017-B167-ED3104435743}" dt="2024-05-20T00:44:42.361" v="3669" actId="165"/>
          <ac:cxnSpMkLst>
            <pc:docMk/>
            <pc:sldMk cId="1191637253" sldId="975"/>
            <ac:cxnSpMk id="201" creationId="{A86FEB88-E470-EB6C-904A-C7C498ED8FD5}"/>
          </ac:cxnSpMkLst>
        </pc:cxnChg>
        <pc:cxnChg chg="mod">
          <ac:chgData name="Phillip Kaufman" userId="c001b2a046940d7c" providerId="LiveId" clId="{5CB25B10-5B1C-4017-B167-ED3104435743}" dt="2024-05-20T00:44:50.679" v="3672" actId="165"/>
          <ac:cxnSpMkLst>
            <pc:docMk/>
            <pc:sldMk cId="1191637253" sldId="975"/>
            <ac:cxnSpMk id="204" creationId="{E0DC2C98-4507-3AB4-DEA0-DDCE3EEAFF15}"/>
          </ac:cxnSpMkLst>
        </pc:cxnChg>
        <pc:cxnChg chg="mod">
          <ac:chgData name="Phillip Kaufman" userId="c001b2a046940d7c" providerId="LiveId" clId="{5CB25B10-5B1C-4017-B167-ED3104435743}" dt="2024-05-20T00:44:50.679" v="3672" actId="165"/>
          <ac:cxnSpMkLst>
            <pc:docMk/>
            <pc:sldMk cId="1191637253" sldId="975"/>
            <ac:cxnSpMk id="205" creationId="{04A25962-BBED-47D9-7DF8-37F16D95D2C2}"/>
          </ac:cxnSpMkLst>
        </pc:cxnChg>
        <pc:cxnChg chg="mod">
          <ac:chgData name="Phillip Kaufman" userId="c001b2a046940d7c" providerId="LiveId" clId="{5CB25B10-5B1C-4017-B167-ED3104435743}" dt="2024-05-20T00:44:50.679" v="3672" actId="165"/>
          <ac:cxnSpMkLst>
            <pc:docMk/>
            <pc:sldMk cId="1191637253" sldId="975"/>
            <ac:cxnSpMk id="206" creationId="{3C5CCEE5-F12B-99A3-EA50-DE5A9D812413}"/>
          </ac:cxnSpMkLst>
        </pc:cxnChg>
        <pc:cxnChg chg="mod">
          <ac:chgData name="Phillip Kaufman" userId="c001b2a046940d7c" providerId="LiveId" clId="{5CB25B10-5B1C-4017-B167-ED3104435743}" dt="2024-05-20T00:44:50.679" v="3672" actId="165"/>
          <ac:cxnSpMkLst>
            <pc:docMk/>
            <pc:sldMk cId="1191637253" sldId="975"/>
            <ac:cxnSpMk id="207" creationId="{FB5C974B-6FA1-BC65-E46A-883401131A40}"/>
          </ac:cxnSpMkLst>
        </pc:cxnChg>
        <pc:cxnChg chg="mod">
          <ac:chgData name="Phillip Kaufman" userId="c001b2a046940d7c" providerId="LiveId" clId="{5CB25B10-5B1C-4017-B167-ED3104435743}" dt="2024-05-20T00:44:50.679" v="3672" actId="165"/>
          <ac:cxnSpMkLst>
            <pc:docMk/>
            <pc:sldMk cId="1191637253" sldId="975"/>
            <ac:cxnSpMk id="208" creationId="{FCF99D97-C72D-7563-F19B-A5C6F96EC047}"/>
          </ac:cxnSpMkLst>
        </pc:cxnChg>
        <pc:cxnChg chg="mod">
          <ac:chgData name="Phillip Kaufman" userId="c001b2a046940d7c" providerId="LiveId" clId="{5CB25B10-5B1C-4017-B167-ED3104435743}" dt="2024-05-20T00:44:50.679" v="3672" actId="165"/>
          <ac:cxnSpMkLst>
            <pc:docMk/>
            <pc:sldMk cId="1191637253" sldId="975"/>
            <ac:cxnSpMk id="209" creationId="{51EC8D62-3FD6-92C5-8E87-BE34F8C68DC4}"/>
          </ac:cxnSpMkLst>
        </pc:cxnChg>
        <pc:cxnChg chg="mod">
          <ac:chgData name="Phillip Kaufman" userId="c001b2a046940d7c" providerId="LiveId" clId="{5CB25B10-5B1C-4017-B167-ED3104435743}" dt="2024-05-20T00:44:50.679" v="3672" actId="165"/>
          <ac:cxnSpMkLst>
            <pc:docMk/>
            <pc:sldMk cId="1191637253" sldId="975"/>
            <ac:cxnSpMk id="210" creationId="{B8ED34C1-57C5-F2F9-24A2-0F71BC648385}"/>
          </ac:cxnSpMkLst>
        </pc:cxnChg>
        <pc:cxnChg chg="mod">
          <ac:chgData name="Phillip Kaufman" userId="c001b2a046940d7c" providerId="LiveId" clId="{5CB25B10-5B1C-4017-B167-ED3104435743}" dt="2024-05-20T00:44:50.679" v="3672" actId="165"/>
          <ac:cxnSpMkLst>
            <pc:docMk/>
            <pc:sldMk cId="1191637253" sldId="975"/>
            <ac:cxnSpMk id="211" creationId="{C5809A54-E655-6995-50BF-AA07A1987089}"/>
          </ac:cxnSpMkLst>
        </pc:cxnChg>
        <pc:cxnChg chg="mod">
          <ac:chgData name="Phillip Kaufman" userId="c001b2a046940d7c" providerId="LiveId" clId="{5CB25B10-5B1C-4017-B167-ED3104435743}" dt="2024-05-20T00:44:50.679" v="3672" actId="165"/>
          <ac:cxnSpMkLst>
            <pc:docMk/>
            <pc:sldMk cId="1191637253" sldId="975"/>
            <ac:cxnSpMk id="212" creationId="{E3AC7537-8D26-14F3-688A-6566321238CE}"/>
          </ac:cxnSpMkLst>
        </pc:cxnChg>
        <pc:cxnChg chg="mod">
          <ac:chgData name="Phillip Kaufman" userId="c001b2a046940d7c" providerId="LiveId" clId="{5CB25B10-5B1C-4017-B167-ED3104435743}" dt="2024-05-20T00:44:50.679" v="3672" actId="165"/>
          <ac:cxnSpMkLst>
            <pc:docMk/>
            <pc:sldMk cId="1191637253" sldId="975"/>
            <ac:cxnSpMk id="213" creationId="{24CAE603-D32C-14B8-5D0A-7EC983F5A2F0}"/>
          </ac:cxnSpMkLst>
        </pc:cxnChg>
        <pc:cxnChg chg="mod">
          <ac:chgData name="Phillip Kaufman" userId="c001b2a046940d7c" providerId="LiveId" clId="{5CB25B10-5B1C-4017-B167-ED3104435743}" dt="2024-05-20T00:44:50.679" v="3672" actId="165"/>
          <ac:cxnSpMkLst>
            <pc:docMk/>
            <pc:sldMk cId="1191637253" sldId="975"/>
            <ac:cxnSpMk id="214" creationId="{8535ED5D-83F6-A92E-2937-26660801BF1D}"/>
          </ac:cxnSpMkLst>
        </pc:cxnChg>
        <pc:cxnChg chg="mod">
          <ac:chgData name="Phillip Kaufman" userId="c001b2a046940d7c" providerId="LiveId" clId="{5CB25B10-5B1C-4017-B167-ED3104435743}" dt="2024-05-20T00:44:50.679" v="3672" actId="165"/>
          <ac:cxnSpMkLst>
            <pc:docMk/>
            <pc:sldMk cId="1191637253" sldId="975"/>
            <ac:cxnSpMk id="215" creationId="{5241EF4C-9A71-DE0E-C5F5-659F88E6B345}"/>
          </ac:cxnSpMkLst>
        </pc:cxnChg>
        <pc:cxnChg chg="mod">
          <ac:chgData name="Phillip Kaufman" userId="c001b2a046940d7c" providerId="LiveId" clId="{5CB25B10-5B1C-4017-B167-ED3104435743}" dt="2024-05-20T00:44:50.679" v="3672" actId="165"/>
          <ac:cxnSpMkLst>
            <pc:docMk/>
            <pc:sldMk cId="1191637253" sldId="975"/>
            <ac:cxnSpMk id="216" creationId="{32F923B8-22C4-6DCA-3E33-60D41A7EA58F}"/>
          </ac:cxnSpMkLst>
        </pc:cxnChg>
        <pc:cxnChg chg="mod">
          <ac:chgData name="Phillip Kaufman" userId="c001b2a046940d7c" providerId="LiveId" clId="{5CB25B10-5B1C-4017-B167-ED3104435743}" dt="2024-05-20T00:44:50.679" v="3672" actId="165"/>
          <ac:cxnSpMkLst>
            <pc:docMk/>
            <pc:sldMk cId="1191637253" sldId="975"/>
            <ac:cxnSpMk id="217" creationId="{938100B3-49F2-1ADC-5D3B-948A0456943F}"/>
          </ac:cxnSpMkLst>
        </pc:cxnChg>
        <pc:cxnChg chg="mod">
          <ac:chgData name="Phillip Kaufman" userId="c001b2a046940d7c" providerId="LiveId" clId="{5CB25B10-5B1C-4017-B167-ED3104435743}" dt="2024-05-20T00:44:50.679" v="3672" actId="165"/>
          <ac:cxnSpMkLst>
            <pc:docMk/>
            <pc:sldMk cId="1191637253" sldId="975"/>
            <ac:cxnSpMk id="218" creationId="{8B4D7658-2DC5-171C-F3D2-E2F694DB7E14}"/>
          </ac:cxnSpMkLst>
        </pc:cxnChg>
        <pc:cxnChg chg="mod">
          <ac:chgData name="Phillip Kaufman" userId="c001b2a046940d7c" providerId="LiveId" clId="{5CB25B10-5B1C-4017-B167-ED3104435743}" dt="2024-05-20T00:44:50.679" v="3672" actId="165"/>
          <ac:cxnSpMkLst>
            <pc:docMk/>
            <pc:sldMk cId="1191637253" sldId="975"/>
            <ac:cxnSpMk id="219" creationId="{8959C753-2B7E-D6F1-DC67-D636C5A93FBA}"/>
          </ac:cxnSpMkLst>
        </pc:cxnChg>
        <pc:cxnChg chg="mod">
          <ac:chgData name="Phillip Kaufman" userId="c001b2a046940d7c" providerId="LiveId" clId="{5CB25B10-5B1C-4017-B167-ED3104435743}" dt="2024-05-20T00:44:50.679" v="3672" actId="165"/>
          <ac:cxnSpMkLst>
            <pc:docMk/>
            <pc:sldMk cId="1191637253" sldId="975"/>
            <ac:cxnSpMk id="220" creationId="{EAC673E5-6B26-0DA9-5778-5BCE7113E255}"/>
          </ac:cxnSpMkLst>
        </pc:cxnChg>
        <pc:cxnChg chg="mod">
          <ac:chgData name="Phillip Kaufman" userId="c001b2a046940d7c" providerId="LiveId" clId="{5CB25B10-5B1C-4017-B167-ED3104435743}" dt="2024-05-20T00:44:50.679" v="3672" actId="165"/>
          <ac:cxnSpMkLst>
            <pc:docMk/>
            <pc:sldMk cId="1191637253" sldId="975"/>
            <ac:cxnSpMk id="221" creationId="{7275A68F-A276-4414-104A-F69246440F30}"/>
          </ac:cxnSpMkLst>
        </pc:cxnChg>
        <pc:cxnChg chg="mod">
          <ac:chgData name="Phillip Kaufman" userId="c001b2a046940d7c" providerId="LiveId" clId="{5CB25B10-5B1C-4017-B167-ED3104435743}" dt="2024-05-20T00:44:50.679" v="3672" actId="165"/>
          <ac:cxnSpMkLst>
            <pc:docMk/>
            <pc:sldMk cId="1191637253" sldId="975"/>
            <ac:cxnSpMk id="222" creationId="{4B6CDF55-A568-8C2C-C431-1196AB393F0A}"/>
          </ac:cxnSpMkLst>
        </pc:cxnChg>
        <pc:cxnChg chg="mod">
          <ac:chgData name="Phillip Kaufman" userId="c001b2a046940d7c" providerId="LiveId" clId="{5CB25B10-5B1C-4017-B167-ED3104435743}" dt="2024-05-20T00:44:50.679" v="3672" actId="165"/>
          <ac:cxnSpMkLst>
            <pc:docMk/>
            <pc:sldMk cId="1191637253" sldId="975"/>
            <ac:cxnSpMk id="223" creationId="{6D981ECE-88C9-1F7E-DBCD-8AFAAF2926EF}"/>
          </ac:cxnSpMkLst>
        </pc:cxnChg>
        <pc:cxnChg chg="mod">
          <ac:chgData name="Phillip Kaufman" userId="c001b2a046940d7c" providerId="LiveId" clId="{5CB25B10-5B1C-4017-B167-ED3104435743}" dt="2024-05-20T00:44:50.679" v="3672" actId="165"/>
          <ac:cxnSpMkLst>
            <pc:docMk/>
            <pc:sldMk cId="1191637253" sldId="975"/>
            <ac:cxnSpMk id="224" creationId="{004CBD9A-1604-617E-365B-1556F6486794}"/>
          </ac:cxnSpMkLst>
        </pc:cxnChg>
        <pc:cxnChg chg="mod">
          <ac:chgData name="Phillip Kaufman" userId="c001b2a046940d7c" providerId="LiveId" clId="{5CB25B10-5B1C-4017-B167-ED3104435743}" dt="2024-05-20T00:44:50.679" v="3672" actId="165"/>
          <ac:cxnSpMkLst>
            <pc:docMk/>
            <pc:sldMk cId="1191637253" sldId="975"/>
            <ac:cxnSpMk id="225" creationId="{1E96D156-70B4-A52B-36A8-5EE54FC3AFCC}"/>
          </ac:cxnSpMkLst>
        </pc:cxnChg>
        <pc:cxnChg chg="mod">
          <ac:chgData name="Phillip Kaufman" userId="c001b2a046940d7c" providerId="LiveId" clId="{5CB25B10-5B1C-4017-B167-ED3104435743}" dt="2024-05-20T00:44:50.679" v="3672" actId="165"/>
          <ac:cxnSpMkLst>
            <pc:docMk/>
            <pc:sldMk cId="1191637253" sldId="975"/>
            <ac:cxnSpMk id="226" creationId="{4C117DBE-E7C8-BC89-BDF8-24B31307D258}"/>
          </ac:cxnSpMkLst>
        </pc:cxnChg>
        <pc:cxnChg chg="mod">
          <ac:chgData name="Phillip Kaufman" userId="c001b2a046940d7c" providerId="LiveId" clId="{5CB25B10-5B1C-4017-B167-ED3104435743}" dt="2024-05-20T00:44:50.679" v="3672" actId="165"/>
          <ac:cxnSpMkLst>
            <pc:docMk/>
            <pc:sldMk cId="1191637253" sldId="975"/>
            <ac:cxnSpMk id="227" creationId="{6037F4BB-D70A-A4AB-FE9D-1393D4B6D09F}"/>
          </ac:cxnSpMkLst>
        </pc:cxnChg>
        <pc:cxnChg chg="mod">
          <ac:chgData name="Phillip Kaufman" userId="c001b2a046940d7c" providerId="LiveId" clId="{5CB25B10-5B1C-4017-B167-ED3104435743}" dt="2024-05-20T00:44:50.679" v="3672" actId="165"/>
          <ac:cxnSpMkLst>
            <pc:docMk/>
            <pc:sldMk cId="1191637253" sldId="975"/>
            <ac:cxnSpMk id="228" creationId="{CDF15A5F-6D30-B079-8946-7A55FDD479A0}"/>
          </ac:cxnSpMkLst>
        </pc:cxnChg>
        <pc:cxnChg chg="mod">
          <ac:chgData name="Phillip Kaufman" userId="c001b2a046940d7c" providerId="LiveId" clId="{5CB25B10-5B1C-4017-B167-ED3104435743}" dt="2024-05-20T00:44:50.679" v="3672" actId="165"/>
          <ac:cxnSpMkLst>
            <pc:docMk/>
            <pc:sldMk cId="1191637253" sldId="975"/>
            <ac:cxnSpMk id="229" creationId="{42AA545A-17EF-422A-7114-819FEE814B65}"/>
          </ac:cxnSpMkLst>
        </pc:cxnChg>
        <pc:cxnChg chg="mod">
          <ac:chgData name="Phillip Kaufman" userId="c001b2a046940d7c" providerId="LiveId" clId="{5CB25B10-5B1C-4017-B167-ED3104435743}" dt="2024-05-20T00:44:50.679" v="3672" actId="165"/>
          <ac:cxnSpMkLst>
            <pc:docMk/>
            <pc:sldMk cId="1191637253" sldId="975"/>
            <ac:cxnSpMk id="230" creationId="{F6EF9A71-0412-73B9-35CE-0A8ADC58BB39}"/>
          </ac:cxnSpMkLst>
        </pc:cxnChg>
        <pc:cxnChg chg="mod">
          <ac:chgData name="Phillip Kaufman" userId="c001b2a046940d7c" providerId="LiveId" clId="{5CB25B10-5B1C-4017-B167-ED3104435743}" dt="2024-05-20T00:44:50.679" v="3672" actId="165"/>
          <ac:cxnSpMkLst>
            <pc:docMk/>
            <pc:sldMk cId="1191637253" sldId="975"/>
            <ac:cxnSpMk id="231" creationId="{1ED323AC-EEA2-6344-5CD9-744448B3FDD4}"/>
          </ac:cxnSpMkLst>
        </pc:cxnChg>
        <pc:cxnChg chg="mod">
          <ac:chgData name="Phillip Kaufman" userId="c001b2a046940d7c" providerId="LiveId" clId="{5CB25B10-5B1C-4017-B167-ED3104435743}" dt="2024-05-20T00:44:50.679" v="3672" actId="165"/>
          <ac:cxnSpMkLst>
            <pc:docMk/>
            <pc:sldMk cId="1191637253" sldId="975"/>
            <ac:cxnSpMk id="232" creationId="{976011C8-8BA8-3513-FF68-DCF68834DC22}"/>
          </ac:cxnSpMkLst>
        </pc:cxnChg>
        <pc:cxnChg chg="mod">
          <ac:chgData name="Phillip Kaufman" userId="c001b2a046940d7c" providerId="LiveId" clId="{5CB25B10-5B1C-4017-B167-ED3104435743}" dt="2024-05-20T00:44:50.679" v="3672" actId="165"/>
          <ac:cxnSpMkLst>
            <pc:docMk/>
            <pc:sldMk cId="1191637253" sldId="975"/>
            <ac:cxnSpMk id="233" creationId="{2F4DA1FA-A75B-026D-8C04-75B7272F642B}"/>
          </ac:cxnSpMkLst>
        </pc:cxnChg>
        <pc:cxnChg chg="mod">
          <ac:chgData name="Phillip Kaufman" userId="c001b2a046940d7c" providerId="LiveId" clId="{5CB25B10-5B1C-4017-B167-ED3104435743}" dt="2024-05-20T00:44:50.679" v="3672" actId="165"/>
          <ac:cxnSpMkLst>
            <pc:docMk/>
            <pc:sldMk cId="1191637253" sldId="975"/>
            <ac:cxnSpMk id="234" creationId="{A6C36C63-76B4-A936-DFE1-E6774966B344}"/>
          </ac:cxnSpMkLst>
        </pc:cxnChg>
        <pc:cxnChg chg="mod">
          <ac:chgData name="Phillip Kaufman" userId="c001b2a046940d7c" providerId="LiveId" clId="{5CB25B10-5B1C-4017-B167-ED3104435743}" dt="2024-05-20T00:44:50.679" v="3672" actId="165"/>
          <ac:cxnSpMkLst>
            <pc:docMk/>
            <pc:sldMk cId="1191637253" sldId="975"/>
            <ac:cxnSpMk id="235" creationId="{A253C2CD-AA72-7DF0-D795-18C11D934678}"/>
          </ac:cxnSpMkLst>
        </pc:cxnChg>
        <pc:cxnChg chg="mod">
          <ac:chgData name="Phillip Kaufman" userId="c001b2a046940d7c" providerId="LiveId" clId="{5CB25B10-5B1C-4017-B167-ED3104435743}" dt="2024-05-20T00:44:50.679" v="3672" actId="165"/>
          <ac:cxnSpMkLst>
            <pc:docMk/>
            <pc:sldMk cId="1191637253" sldId="975"/>
            <ac:cxnSpMk id="239" creationId="{CA182733-48A1-9849-8EC5-F24622E8A51D}"/>
          </ac:cxnSpMkLst>
        </pc:cxnChg>
        <pc:cxnChg chg="mod">
          <ac:chgData name="Phillip Kaufman" userId="c001b2a046940d7c" providerId="LiveId" clId="{5CB25B10-5B1C-4017-B167-ED3104435743}" dt="2024-05-20T00:44:50.679" v="3672" actId="165"/>
          <ac:cxnSpMkLst>
            <pc:docMk/>
            <pc:sldMk cId="1191637253" sldId="975"/>
            <ac:cxnSpMk id="240" creationId="{8A89249E-37FC-B6E5-C32B-764FC85D895F}"/>
          </ac:cxnSpMkLst>
        </pc:cxnChg>
        <pc:cxnChg chg="mod">
          <ac:chgData name="Phillip Kaufman" userId="c001b2a046940d7c" providerId="LiveId" clId="{5CB25B10-5B1C-4017-B167-ED3104435743}" dt="2024-05-20T00:44:50.679" v="3672" actId="165"/>
          <ac:cxnSpMkLst>
            <pc:docMk/>
            <pc:sldMk cId="1191637253" sldId="975"/>
            <ac:cxnSpMk id="247" creationId="{1F5F3A5C-9250-90CD-E03D-58C7CA091045}"/>
          </ac:cxnSpMkLst>
        </pc:cxnChg>
        <pc:cxnChg chg="mod">
          <ac:chgData name="Phillip Kaufman" userId="c001b2a046940d7c" providerId="LiveId" clId="{5CB25B10-5B1C-4017-B167-ED3104435743}" dt="2024-05-20T00:44:50.679" v="3672" actId="165"/>
          <ac:cxnSpMkLst>
            <pc:docMk/>
            <pc:sldMk cId="1191637253" sldId="975"/>
            <ac:cxnSpMk id="248" creationId="{5BA7A91C-1EFC-F6BF-B307-6FC3A74ADD68}"/>
          </ac:cxnSpMkLst>
        </pc:cxnChg>
        <pc:cxnChg chg="mod">
          <ac:chgData name="Phillip Kaufman" userId="c001b2a046940d7c" providerId="LiveId" clId="{5CB25B10-5B1C-4017-B167-ED3104435743}" dt="2024-05-20T00:44:42.361" v="3669" actId="165"/>
          <ac:cxnSpMkLst>
            <pc:docMk/>
            <pc:sldMk cId="1191637253" sldId="975"/>
            <ac:cxnSpMk id="250" creationId="{F773BD4F-9831-5144-1548-94311DDFB6B4}"/>
          </ac:cxnSpMkLst>
        </pc:cxnChg>
        <pc:cxnChg chg="mod">
          <ac:chgData name="Phillip Kaufman" userId="c001b2a046940d7c" providerId="LiveId" clId="{5CB25B10-5B1C-4017-B167-ED3104435743}" dt="2024-05-20T00:44:42.361" v="3669" actId="165"/>
          <ac:cxnSpMkLst>
            <pc:docMk/>
            <pc:sldMk cId="1191637253" sldId="975"/>
            <ac:cxnSpMk id="251" creationId="{9ACD425E-956D-EEB1-CD63-FDA3E55CB73F}"/>
          </ac:cxnSpMkLst>
        </pc:cxnChg>
        <pc:cxnChg chg="mod">
          <ac:chgData name="Phillip Kaufman" userId="c001b2a046940d7c" providerId="LiveId" clId="{5CB25B10-5B1C-4017-B167-ED3104435743}" dt="2024-05-20T00:44:42.361" v="3669" actId="165"/>
          <ac:cxnSpMkLst>
            <pc:docMk/>
            <pc:sldMk cId="1191637253" sldId="975"/>
            <ac:cxnSpMk id="252" creationId="{E27B1705-F63F-6DEE-1E65-88F2EEBD21AE}"/>
          </ac:cxnSpMkLst>
        </pc:cxnChg>
        <pc:cxnChg chg="mod">
          <ac:chgData name="Phillip Kaufman" userId="c001b2a046940d7c" providerId="LiveId" clId="{5CB25B10-5B1C-4017-B167-ED3104435743}" dt="2024-05-20T00:44:42.361" v="3669" actId="165"/>
          <ac:cxnSpMkLst>
            <pc:docMk/>
            <pc:sldMk cId="1191637253" sldId="975"/>
            <ac:cxnSpMk id="253" creationId="{033F6CED-FF68-751E-2DF7-A81EAF6B7D7F}"/>
          </ac:cxnSpMkLst>
        </pc:cxnChg>
        <pc:cxnChg chg="mod">
          <ac:chgData name="Phillip Kaufman" userId="c001b2a046940d7c" providerId="LiveId" clId="{5CB25B10-5B1C-4017-B167-ED3104435743}" dt="2024-05-20T00:44:42.361" v="3669" actId="165"/>
          <ac:cxnSpMkLst>
            <pc:docMk/>
            <pc:sldMk cId="1191637253" sldId="975"/>
            <ac:cxnSpMk id="254" creationId="{415370CA-BA3A-1CD8-FF1C-164EDD7ADBEE}"/>
          </ac:cxnSpMkLst>
        </pc:cxnChg>
        <pc:cxnChg chg="mod">
          <ac:chgData name="Phillip Kaufman" userId="c001b2a046940d7c" providerId="LiveId" clId="{5CB25B10-5B1C-4017-B167-ED3104435743}" dt="2024-05-20T00:44:42.361" v="3669" actId="165"/>
          <ac:cxnSpMkLst>
            <pc:docMk/>
            <pc:sldMk cId="1191637253" sldId="975"/>
            <ac:cxnSpMk id="255" creationId="{EE8D93E3-CFC0-9AF0-5353-5F76A4DC0704}"/>
          </ac:cxnSpMkLst>
        </pc:cxnChg>
        <pc:cxnChg chg="mod">
          <ac:chgData name="Phillip Kaufman" userId="c001b2a046940d7c" providerId="LiveId" clId="{5CB25B10-5B1C-4017-B167-ED3104435743}" dt="2024-05-20T00:44:47.534" v="3671" actId="165"/>
          <ac:cxnSpMkLst>
            <pc:docMk/>
            <pc:sldMk cId="1191637253" sldId="975"/>
            <ac:cxnSpMk id="256" creationId="{2CB6F65F-A9D1-6706-3F1E-209DF7BEDA9B}"/>
          </ac:cxnSpMkLst>
        </pc:cxnChg>
        <pc:cxnChg chg="mod">
          <ac:chgData name="Phillip Kaufman" userId="c001b2a046940d7c" providerId="LiveId" clId="{5CB25B10-5B1C-4017-B167-ED3104435743}" dt="2024-05-20T00:44:47.534" v="3671" actId="165"/>
          <ac:cxnSpMkLst>
            <pc:docMk/>
            <pc:sldMk cId="1191637253" sldId="975"/>
            <ac:cxnSpMk id="257" creationId="{386820BF-633B-DAA1-4DA4-2FE6A30F79BD}"/>
          </ac:cxnSpMkLst>
        </pc:cxnChg>
        <pc:cxnChg chg="mod">
          <ac:chgData name="Phillip Kaufman" userId="c001b2a046940d7c" providerId="LiveId" clId="{5CB25B10-5B1C-4017-B167-ED3104435743}" dt="2024-05-20T00:44:47.534" v="3671" actId="165"/>
          <ac:cxnSpMkLst>
            <pc:docMk/>
            <pc:sldMk cId="1191637253" sldId="975"/>
            <ac:cxnSpMk id="258" creationId="{EFE915CE-922B-A09E-F273-AB50B9D48BB9}"/>
          </ac:cxnSpMkLst>
        </pc:cxnChg>
        <pc:cxnChg chg="mod">
          <ac:chgData name="Phillip Kaufman" userId="c001b2a046940d7c" providerId="LiveId" clId="{5CB25B10-5B1C-4017-B167-ED3104435743}" dt="2024-05-20T00:44:47.534" v="3671" actId="165"/>
          <ac:cxnSpMkLst>
            <pc:docMk/>
            <pc:sldMk cId="1191637253" sldId="975"/>
            <ac:cxnSpMk id="259" creationId="{E17F721D-B46A-8FAE-33C8-61B704F40213}"/>
          </ac:cxnSpMkLst>
        </pc:cxnChg>
        <pc:cxnChg chg="mod">
          <ac:chgData name="Phillip Kaufman" userId="c001b2a046940d7c" providerId="LiveId" clId="{5CB25B10-5B1C-4017-B167-ED3104435743}" dt="2024-05-20T00:44:47.534" v="3671" actId="165"/>
          <ac:cxnSpMkLst>
            <pc:docMk/>
            <pc:sldMk cId="1191637253" sldId="975"/>
            <ac:cxnSpMk id="260" creationId="{A9D0AB4E-72AE-D997-6B62-C9547253124C}"/>
          </ac:cxnSpMkLst>
        </pc:cxnChg>
        <pc:cxnChg chg="mod">
          <ac:chgData name="Phillip Kaufman" userId="c001b2a046940d7c" providerId="LiveId" clId="{5CB25B10-5B1C-4017-B167-ED3104435743}" dt="2024-05-20T00:44:47.534" v="3671" actId="165"/>
          <ac:cxnSpMkLst>
            <pc:docMk/>
            <pc:sldMk cId="1191637253" sldId="975"/>
            <ac:cxnSpMk id="261" creationId="{332F3979-9BFF-916F-420E-13067DEA6C43}"/>
          </ac:cxnSpMkLst>
        </pc:cxnChg>
        <pc:cxnChg chg="mod">
          <ac:chgData name="Phillip Kaufman" userId="c001b2a046940d7c" providerId="LiveId" clId="{5CB25B10-5B1C-4017-B167-ED3104435743}" dt="2024-05-20T00:44:47.534" v="3671" actId="165"/>
          <ac:cxnSpMkLst>
            <pc:docMk/>
            <pc:sldMk cId="1191637253" sldId="975"/>
            <ac:cxnSpMk id="262" creationId="{CBF7FE3D-0EA5-22B7-4B3F-28A29A3CBEFE}"/>
          </ac:cxnSpMkLst>
        </pc:cxnChg>
        <pc:cxnChg chg="mod">
          <ac:chgData name="Phillip Kaufman" userId="c001b2a046940d7c" providerId="LiveId" clId="{5CB25B10-5B1C-4017-B167-ED3104435743}" dt="2024-05-20T00:44:47.534" v="3671" actId="165"/>
          <ac:cxnSpMkLst>
            <pc:docMk/>
            <pc:sldMk cId="1191637253" sldId="975"/>
            <ac:cxnSpMk id="263" creationId="{D47AF61D-E4D3-52F7-40DF-44D43C2F4718}"/>
          </ac:cxnSpMkLst>
        </pc:cxnChg>
        <pc:cxnChg chg="mod">
          <ac:chgData name="Phillip Kaufman" userId="c001b2a046940d7c" providerId="LiveId" clId="{5CB25B10-5B1C-4017-B167-ED3104435743}" dt="2024-05-20T00:44:47.534" v="3671" actId="165"/>
          <ac:cxnSpMkLst>
            <pc:docMk/>
            <pc:sldMk cId="1191637253" sldId="975"/>
            <ac:cxnSpMk id="264" creationId="{4353C2FE-A395-727A-CB06-1BF8FA00EB2B}"/>
          </ac:cxnSpMkLst>
        </pc:cxnChg>
        <pc:cxnChg chg="mod">
          <ac:chgData name="Phillip Kaufman" userId="c001b2a046940d7c" providerId="LiveId" clId="{5CB25B10-5B1C-4017-B167-ED3104435743}" dt="2024-05-20T00:44:47.534" v="3671" actId="165"/>
          <ac:cxnSpMkLst>
            <pc:docMk/>
            <pc:sldMk cId="1191637253" sldId="975"/>
            <ac:cxnSpMk id="265" creationId="{D2E3A708-BD53-49C2-DF9E-2B4C25589414}"/>
          </ac:cxnSpMkLst>
        </pc:cxnChg>
        <pc:cxnChg chg="mod">
          <ac:chgData name="Phillip Kaufman" userId="c001b2a046940d7c" providerId="LiveId" clId="{5CB25B10-5B1C-4017-B167-ED3104435743}" dt="2024-05-20T00:44:47.534" v="3671" actId="165"/>
          <ac:cxnSpMkLst>
            <pc:docMk/>
            <pc:sldMk cId="1191637253" sldId="975"/>
            <ac:cxnSpMk id="266" creationId="{F1657FF8-EAD4-1F0F-2C16-204255AC9379}"/>
          </ac:cxnSpMkLst>
        </pc:cxnChg>
        <pc:cxnChg chg="mod">
          <ac:chgData name="Phillip Kaufman" userId="c001b2a046940d7c" providerId="LiveId" clId="{5CB25B10-5B1C-4017-B167-ED3104435743}" dt="2024-05-20T00:44:47.534" v="3671" actId="165"/>
          <ac:cxnSpMkLst>
            <pc:docMk/>
            <pc:sldMk cId="1191637253" sldId="975"/>
            <ac:cxnSpMk id="267" creationId="{12DC1CA7-5B7E-944E-78D7-010A389F9E50}"/>
          </ac:cxnSpMkLst>
        </pc:cxnChg>
        <pc:cxnChg chg="mod">
          <ac:chgData name="Phillip Kaufman" userId="c001b2a046940d7c" providerId="LiveId" clId="{5CB25B10-5B1C-4017-B167-ED3104435743}" dt="2024-05-20T00:44:47.534" v="3671" actId="165"/>
          <ac:cxnSpMkLst>
            <pc:docMk/>
            <pc:sldMk cId="1191637253" sldId="975"/>
            <ac:cxnSpMk id="268" creationId="{583F2F6D-6A29-F3A3-5FB3-DF317ABDD503}"/>
          </ac:cxnSpMkLst>
        </pc:cxnChg>
        <pc:cxnChg chg="mod">
          <ac:chgData name="Phillip Kaufman" userId="c001b2a046940d7c" providerId="LiveId" clId="{5CB25B10-5B1C-4017-B167-ED3104435743}" dt="2024-05-20T00:44:47.534" v="3671" actId="165"/>
          <ac:cxnSpMkLst>
            <pc:docMk/>
            <pc:sldMk cId="1191637253" sldId="975"/>
            <ac:cxnSpMk id="269" creationId="{47911FA5-3375-C9FF-5F49-50D577D17C11}"/>
          </ac:cxnSpMkLst>
        </pc:cxnChg>
        <pc:cxnChg chg="mod">
          <ac:chgData name="Phillip Kaufman" userId="c001b2a046940d7c" providerId="LiveId" clId="{5CB25B10-5B1C-4017-B167-ED3104435743}" dt="2024-05-20T00:44:47.534" v="3671" actId="165"/>
          <ac:cxnSpMkLst>
            <pc:docMk/>
            <pc:sldMk cId="1191637253" sldId="975"/>
            <ac:cxnSpMk id="270" creationId="{D0D01432-9132-4527-3F94-DC05269DF7E3}"/>
          </ac:cxnSpMkLst>
        </pc:cxnChg>
        <pc:cxnChg chg="mod">
          <ac:chgData name="Phillip Kaufman" userId="c001b2a046940d7c" providerId="LiveId" clId="{5CB25B10-5B1C-4017-B167-ED3104435743}" dt="2024-05-20T00:44:47.534" v="3671" actId="165"/>
          <ac:cxnSpMkLst>
            <pc:docMk/>
            <pc:sldMk cId="1191637253" sldId="975"/>
            <ac:cxnSpMk id="271" creationId="{94F22831-F761-79D5-FEF4-9CE1EFCDBCE1}"/>
          </ac:cxnSpMkLst>
        </pc:cxnChg>
        <pc:cxnChg chg="mod">
          <ac:chgData name="Phillip Kaufman" userId="c001b2a046940d7c" providerId="LiveId" clId="{5CB25B10-5B1C-4017-B167-ED3104435743}" dt="2024-05-20T00:44:47.534" v="3671" actId="165"/>
          <ac:cxnSpMkLst>
            <pc:docMk/>
            <pc:sldMk cId="1191637253" sldId="975"/>
            <ac:cxnSpMk id="272" creationId="{38BC72B9-1CC9-BED7-DA8C-B9673518963C}"/>
          </ac:cxnSpMkLst>
        </pc:cxnChg>
        <pc:cxnChg chg="mod">
          <ac:chgData name="Phillip Kaufman" userId="c001b2a046940d7c" providerId="LiveId" clId="{5CB25B10-5B1C-4017-B167-ED3104435743}" dt="2024-05-20T00:44:47.534" v="3671" actId="165"/>
          <ac:cxnSpMkLst>
            <pc:docMk/>
            <pc:sldMk cId="1191637253" sldId="975"/>
            <ac:cxnSpMk id="273" creationId="{3A706151-814F-7D78-CE2B-24ED757B2FDD}"/>
          </ac:cxnSpMkLst>
        </pc:cxnChg>
        <pc:cxnChg chg="mod">
          <ac:chgData name="Phillip Kaufman" userId="c001b2a046940d7c" providerId="LiveId" clId="{5CB25B10-5B1C-4017-B167-ED3104435743}" dt="2024-05-20T00:44:47.534" v="3671" actId="165"/>
          <ac:cxnSpMkLst>
            <pc:docMk/>
            <pc:sldMk cId="1191637253" sldId="975"/>
            <ac:cxnSpMk id="274" creationId="{1B24C9AD-AB85-453F-0C3B-1587CD1084AC}"/>
          </ac:cxnSpMkLst>
        </pc:cxnChg>
        <pc:cxnChg chg="mod">
          <ac:chgData name="Phillip Kaufman" userId="c001b2a046940d7c" providerId="LiveId" clId="{5CB25B10-5B1C-4017-B167-ED3104435743}" dt="2024-05-20T00:44:47.534" v="3671" actId="165"/>
          <ac:cxnSpMkLst>
            <pc:docMk/>
            <pc:sldMk cId="1191637253" sldId="975"/>
            <ac:cxnSpMk id="275" creationId="{7F9412DD-ED7A-7722-ED7D-B0A88B9FE41E}"/>
          </ac:cxnSpMkLst>
        </pc:cxnChg>
        <pc:cxnChg chg="mod">
          <ac:chgData name="Phillip Kaufman" userId="c001b2a046940d7c" providerId="LiveId" clId="{5CB25B10-5B1C-4017-B167-ED3104435743}" dt="2024-05-20T00:44:47.534" v="3671" actId="165"/>
          <ac:cxnSpMkLst>
            <pc:docMk/>
            <pc:sldMk cId="1191637253" sldId="975"/>
            <ac:cxnSpMk id="276" creationId="{CE4663BA-A138-9BF6-8CDD-E0B636B28FDD}"/>
          </ac:cxnSpMkLst>
        </pc:cxnChg>
        <pc:cxnChg chg="mod">
          <ac:chgData name="Phillip Kaufman" userId="c001b2a046940d7c" providerId="LiveId" clId="{5CB25B10-5B1C-4017-B167-ED3104435743}" dt="2024-05-20T00:44:47.534" v="3671" actId="165"/>
          <ac:cxnSpMkLst>
            <pc:docMk/>
            <pc:sldMk cId="1191637253" sldId="975"/>
            <ac:cxnSpMk id="277" creationId="{20BC3EFE-D33A-D40B-1B19-16C7F3B31C7D}"/>
          </ac:cxnSpMkLst>
        </pc:cxnChg>
        <pc:cxnChg chg="mod">
          <ac:chgData name="Phillip Kaufman" userId="c001b2a046940d7c" providerId="LiveId" clId="{5CB25B10-5B1C-4017-B167-ED3104435743}" dt="2024-05-20T00:44:47.534" v="3671" actId="165"/>
          <ac:cxnSpMkLst>
            <pc:docMk/>
            <pc:sldMk cId="1191637253" sldId="975"/>
            <ac:cxnSpMk id="278" creationId="{CC8315E8-EADB-8691-E359-7CF829145751}"/>
          </ac:cxnSpMkLst>
        </pc:cxnChg>
        <pc:cxnChg chg="mod">
          <ac:chgData name="Phillip Kaufman" userId="c001b2a046940d7c" providerId="LiveId" clId="{5CB25B10-5B1C-4017-B167-ED3104435743}" dt="2024-05-20T00:44:47.534" v="3671" actId="165"/>
          <ac:cxnSpMkLst>
            <pc:docMk/>
            <pc:sldMk cId="1191637253" sldId="975"/>
            <ac:cxnSpMk id="279" creationId="{E2C014DA-9720-8985-8081-19E34BEB6239}"/>
          </ac:cxnSpMkLst>
        </pc:cxnChg>
        <pc:cxnChg chg="mod">
          <ac:chgData name="Phillip Kaufman" userId="c001b2a046940d7c" providerId="LiveId" clId="{5CB25B10-5B1C-4017-B167-ED3104435743}" dt="2024-05-20T00:44:47.534" v="3671" actId="165"/>
          <ac:cxnSpMkLst>
            <pc:docMk/>
            <pc:sldMk cId="1191637253" sldId="975"/>
            <ac:cxnSpMk id="280" creationId="{F7B14AFF-A877-0B08-BD62-896EA88A4C50}"/>
          </ac:cxnSpMkLst>
        </pc:cxnChg>
        <pc:cxnChg chg="mod">
          <ac:chgData name="Phillip Kaufman" userId="c001b2a046940d7c" providerId="LiveId" clId="{5CB25B10-5B1C-4017-B167-ED3104435743}" dt="2024-05-20T00:44:47.534" v="3671" actId="165"/>
          <ac:cxnSpMkLst>
            <pc:docMk/>
            <pc:sldMk cId="1191637253" sldId="975"/>
            <ac:cxnSpMk id="281" creationId="{BB4104B6-ED06-78EC-160E-57CC97391ABF}"/>
          </ac:cxnSpMkLst>
        </pc:cxnChg>
        <pc:cxnChg chg="mod">
          <ac:chgData name="Phillip Kaufman" userId="c001b2a046940d7c" providerId="LiveId" clId="{5CB25B10-5B1C-4017-B167-ED3104435743}" dt="2024-05-20T00:44:47.534" v="3671" actId="165"/>
          <ac:cxnSpMkLst>
            <pc:docMk/>
            <pc:sldMk cId="1191637253" sldId="975"/>
            <ac:cxnSpMk id="282" creationId="{333502E1-BB3D-D56C-4380-9E60212B6C61}"/>
          </ac:cxnSpMkLst>
        </pc:cxnChg>
        <pc:cxnChg chg="mod">
          <ac:chgData name="Phillip Kaufman" userId="c001b2a046940d7c" providerId="LiveId" clId="{5CB25B10-5B1C-4017-B167-ED3104435743}" dt="2024-05-20T00:44:47.534" v="3671" actId="165"/>
          <ac:cxnSpMkLst>
            <pc:docMk/>
            <pc:sldMk cId="1191637253" sldId="975"/>
            <ac:cxnSpMk id="283" creationId="{A470F3EC-687B-F61B-43FF-4714247FB039}"/>
          </ac:cxnSpMkLst>
        </pc:cxnChg>
        <pc:cxnChg chg="mod">
          <ac:chgData name="Phillip Kaufman" userId="c001b2a046940d7c" providerId="LiveId" clId="{5CB25B10-5B1C-4017-B167-ED3104435743}" dt="2024-05-20T00:44:47.534" v="3671" actId="165"/>
          <ac:cxnSpMkLst>
            <pc:docMk/>
            <pc:sldMk cId="1191637253" sldId="975"/>
            <ac:cxnSpMk id="284" creationId="{9775494B-F609-343F-34B2-2057698C784F}"/>
          </ac:cxnSpMkLst>
        </pc:cxnChg>
        <pc:cxnChg chg="mod">
          <ac:chgData name="Phillip Kaufman" userId="c001b2a046940d7c" providerId="LiveId" clId="{5CB25B10-5B1C-4017-B167-ED3104435743}" dt="2024-05-20T00:44:47.534" v="3671" actId="165"/>
          <ac:cxnSpMkLst>
            <pc:docMk/>
            <pc:sldMk cId="1191637253" sldId="975"/>
            <ac:cxnSpMk id="285" creationId="{88BA2FFB-6FF8-A292-7C7A-6B34B7B9717C}"/>
          </ac:cxnSpMkLst>
        </pc:cxnChg>
        <pc:cxnChg chg="mod">
          <ac:chgData name="Phillip Kaufman" userId="c001b2a046940d7c" providerId="LiveId" clId="{5CB25B10-5B1C-4017-B167-ED3104435743}" dt="2024-05-20T00:44:47.534" v="3671" actId="165"/>
          <ac:cxnSpMkLst>
            <pc:docMk/>
            <pc:sldMk cId="1191637253" sldId="975"/>
            <ac:cxnSpMk id="289" creationId="{B854680C-BE18-A150-7E1E-EE564C60158D}"/>
          </ac:cxnSpMkLst>
        </pc:cxnChg>
        <pc:cxnChg chg="mod">
          <ac:chgData name="Phillip Kaufman" userId="c001b2a046940d7c" providerId="LiveId" clId="{5CB25B10-5B1C-4017-B167-ED3104435743}" dt="2024-05-20T00:44:47.534" v="3671" actId="165"/>
          <ac:cxnSpMkLst>
            <pc:docMk/>
            <pc:sldMk cId="1191637253" sldId="975"/>
            <ac:cxnSpMk id="290" creationId="{FEFA3470-2007-FCE7-9C3F-4C6FF616D581}"/>
          </ac:cxnSpMkLst>
        </pc:cxnChg>
        <pc:cxnChg chg="mod">
          <ac:chgData name="Phillip Kaufman" userId="c001b2a046940d7c" providerId="LiveId" clId="{5CB25B10-5B1C-4017-B167-ED3104435743}" dt="2024-05-20T00:44:44.939" v="3670" actId="165"/>
          <ac:cxnSpMkLst>
            <pc:docMk/>
            <pc:sldMk cId="1191637253" sldId="975"/>
            <ac:cxnSpMk id="299" creationId="{946E29E3-2889-5039-0670-E85251709FB4}"/>
          </ac:cxnSpMkLst>
        </pc:cxnChg>
        <pc:cxnChg chg="mod">
          <ac:chgData name="Phillip Kaufman" userId="c001b2a046940d7c" providerId="LiveId" clId="{5CB25B10-5B1C-4017-B167-ED3104435743}" dt="2024-05-20T00:44:44.939" v="3670" actId="165"/>
          <ac:cxnSpMkLst>
            <pc:docMk/>
            <pc:sldMk cId="1191637253" sldId="975"/>
            <ac:cxnSpMk id="300" creationId="{2FE81830-3D8B-6310-D342-735EE747B389}"/>
          </ac:cxnSpMkLst>
        </pc:cxnChg>
        <pc:cxnChg chg="mod">
          <ac:chgData name="Phillip Kaufman" userId="c001b2a046940d7c" providerId="LiveId" clId="{5CB25B10-5B1C-4017-B167-ED3104435743}" dt="2024-05-20T00:44:44.939" v="3670" actId="165"/>
          <ac:cxnSpMkLst>
            <pc:docMk/>
            <pc:sldMk cId="1191637253" sldId="975"/>
            <ac:cxnSpMk id="306" creationId="{9F77131C-D416-29DC-87BA-B7C5AAACC6BE}"/>
          </ac:cxnSpMkLst>
        </pc:cxnChg>
        <pc:cxnChg chg="mod">
          <ac:chgData name="Phillip Kaufman" userId="c001b2a046940d7c" providerId="LiveId" clId="{5CB25B10-5B1C-4017-B167-ED3104435743}" dt="2024-05-20T00:44:44.939" v="3670" actId="165"/>
          <ac:cxnSpMkLst>
            <pc:docMk/>
            <pc:sldMk cId="1191637253" sldId="975"/>
            <ac:cxnSpMk id="307" creationId="{4DFD8697-50AE-7FED-174D-3B8B17B2CDBA}"/>
          </ac:cxnSpMkLst>
        </pc:cxnChg>
        <pc:cxnChg chg="mod">
          <ac:chgData name="Phillip Kaufman" userId="c001b2a046940d7c" providerId="LiveId" clId="{5CB25B10-5B1C-4017-B167-ED3104435743}" dt="2024-05-20T00:44:44.939" v="3670" actId="165"/>
          <ac:cxnSpMkLst>
            <pc:docMk/>
            <pc:sldMk cId="1191637253" sldId="975"/>
            <ac:cxnSpMk id="308" creationId="{2AE328C1-E831-AD5F-2F33-6959AECF197D}"/>
          </ac:cxnSpMkLst>
        </pc:cxnChg>
        <pc:cxnChg chg="mod">
          <ac:chgData name="Phillip Kaufman" userId="c001b2a046940d7c" providerId="LiveId" clId="{5CB25B10-5B1C-4017-B167-ED3104435743}" dt="2024-05-20T00:44:44.939" v="3670" actId="165"/>
          <ac:cxnSpMkLst>
            <pc:docMk/>
            <pc:sldMk cId="1191637253" sldId="975"/>
            <ac:cxnSpMk id="309" creationId="{B143BB78-442C-A915-A0E3-C9989A59F12C}"/>
          </ac:cxnSpMkLst>
        </pc:cxnChg>
        <pc:cxnChg chg="mod">
          <ac:chgData name="Phillip Kaufman" userId="c001b2a046940d7c" providerId="LiveId" clId="{5CB25B10-5B1C-4017-B167-ED3104435743}" dt="2024-05-20T00:44:44.939" v="3670" actId="165"/>
          <ac:cxnSpMkLst>
            <pc:docMk/>
            <pc:sldMk cId="1191637253" sldId="975"/>
            <ac:cxnSpMk id="310" creationId="{73C99F68-FD73-79F3-4F77-DBF24F20AA69}"/>
          </ac:cxnSpMkLst>
        </pc:cxnChg>
        <pc:cxnChg chg="mod">
          <ac:chgData name="Phillip Kaufman" userId="c001b2a046940d7c" providerId="LiveId" clId="{5CB25B10-5B1C-4017-B167-ED3104435743}" dt="2024-05-20T00:44:44.939" v="3670" actId="165"/>
          <ac:cxnSpMkLst>
            <pc:docMk/>
            <pc:sldMk cId="1191637253" sldId="975"/>
            <ac:cxnSpMk id="311" creationId="{CC076E90-F2EB-61F0-64B9-2C4C755ADDFD}"/>
          </ac:cxnSpMkLst>
        </pc:cxnChg>
        <pc:cxnChg chg="mod">
          <ac:chgData name="Phillip Kaufman" userId="c001b2a046940d7c" providerId="LiveId" clId="{5CB25B10-5B1C-4017-B167-ED3104435743}" dt="2024-05-20T00:44:44.939" v="3670" actId="165"/>
          <ac:cxnSpMkLst>
            <pc:docMk/>
            <pc:sldMk cId="1191637253" sldId="975"/>
            <ac:cxnSpMk id="312" creationId="{92E94C32-8097-DFF9-9FB9-25072B8EA165}"/>
          </ac:cxnSpMkLst>
        </pc:cxnChg>
        <pc:cxnChg chg="mod">
          <ac:chgData name="Phillip Kaufman" userId="c001b2a046940d7c" providerId="LiveId" clId="{5CB25B10-5B1C-4017-B167-ED3104435743}" dt="2024-05-20T00:44:44.939" v="3670" actId="165"/>
          <ac:cxnSpMkLst>
            <pc:docMk/>
            <pc:sldMk cId="1191637253" sldId="975"/>
            <ac:cxnSpMk id="314" creationId="{1D40C0D9-7D96-A3DC-F288-7D6035A507C5}"/>
          </ac:cxnSpMkLst>
        </pc:cxnChg>
        <pc:cxnChg chg="mod">
          <ac:chgData name="Phillip Kaufman" userId="c001b2a046940d7c" providerId="LiveId" clId="{5CB25B10-5B1C-4017-B167-ED3104435743}" dt="2024-05-20T00:44:44.939" v="3670" actId="165"/>
          <ac:cxnSpMkLst>
            <pc:docMk/>
            <pc:sldMk cId="1191637253" sldId="975"/>
            <ac:cxnSpMk id="315" creationId="{E3A890A5-D362-22B2-D90C-012C22DFF6C8}"/>
          </ac:cxnSpMkLst>
        </pc:cxnChg>
        <pc:cxnChg chg="mod">
          <ac:chgData name="Phillip Kaufman" userId="c001b2a046940d7c" providerId="LiveId" clId="{5CB25B10-5B1C-4017-B167-ED3104435743}" dt="2024-05-20T00:44:44.939" v="3670" actId="165"/>
          <ac:cxnSpMkLst>
            <pc:docMk/>
            <pc:sldMk cId="1191637253" sldId="975"/>
            <ac:cxnSpMk id="316" creationId="{F83283C0-4D87-A013-BE05-1CA29F040F2F}"/>
          </ac:cxnSpMkLst>
        </pc:cxnChg>
        <pc:cxnChg chg="mod">
          <ac:chgData name="Phillip Kaufman" userId="c001b2a046940d7c" providerId="LiveId" clId="{5CB25B10-5B1C-4017-B167-ED3104435743}" dt="2024-05-20T00:44:44.939" v="3670" actId="165"/>
          <ac:cxnSpMkLst>
            <pc:docMk/>
            <pc:sldMk cId="1191637253" sldId="975"/>
            <ac:cxnSpMk id="317" creationId="{3AB284FA-19BE-EFB2-5E81-C073B80953FE}"/>
          </ac:cxnSpMkLst>
        </pc:cxnChg>
        <pc:cxnChg chg="mod">
          <ac:chgData name="Phillip Kaufman" userId="c001b2a046940d7c" providerId="LiveId" clId="{5CB25B10-5B1C-4017-B167-ED3104435743}" dt="2024-05-20T00:44:44.939" v="3670" actId="165"/>
          <ac:cxnSpMkLst>
            <pc:docMk/>
            <pc:sldMk cId="1191637253" sldId="975"/>
            <ac:cxnSpMk id="318" creationId="{C68B5025-4C68-FE96-96E7-1BC12A507149}"/>
          </ac:cxnSpMkLst>
        </pc:cxnChg>
        <pc:cxnChg chg="mod">
          <ac:chgData name="Phillip Kaufman" userId="c001b2a046940d7c" providerId="LiveId" clId="{5CB25B10-5B1C-4017-B167-ED3104435743}" dt="2024-05-20T00:44:44.939" v="3670" actId="165"/>
          <ac:cxnSpMkLst>
            <pc:docMk/>
            <pc:sldMk cId="1191637253" sldId="975"/>
            <ac:cxnSpMk id="319" creationId="{CD9C4ACE-6784-9EB1-62D5-9D8072ABC2BC}"/>
          </ac:cxnSpMkLst>
        </pc:cxnChg>
        <pc:cxnChg chg="mod">
          <ac:chgData name="Phillip Kaufman" userId="c001b2a046940d7c" providerId="LiveId" clId="{5CB25B10-5B1C-4017-B167-ED3104435743}" dt="2024-05-20T00:44:44.939" v="3670" actId="165"/>
          <ac:cxnSpMkLst>
            <pc:docMk/>
            <pc:sldMk cId="1191637253" sldId="975"/>
            <ac:cxnSpMk id="320" creationId="{8F23C2A2-6CEB-1B5E-DA34-EA011CBBAB25}"/>
          </ac:cxnSpMkLst>
        </pc:cxnChg>
        <pc:cxnChg chg="mod">
          <ac:chgData name="Phillip Kaufman" userId="c001b2a046940d7c" providerId="LiveId" clId="{5CB25B10-5B1C-4017-B167-ED3104435743}" dt="2024-05-20T00:44:44.939" v="3670" actId="165"/>
          <ac:cxnSpMkLst>
            <pc:docMk/>
            <pc:sldMk cId="1191637253" sldId="975"/>
            <ac:cxnSpMk id="321" creationId="{F9D364E1-59B5-BB59-F968-1CBEB03033FF}"/>
          </ac:cxnSpMkLst>
        </pc:cxnChg>
        <pc:cxnChg chg="mod">
          <ac:chgData name="Phillip Kaufman" userId="c001b2a046940d7c" providerId="LiveId" clId="{5CB25B10-5B1C-4017-B167-ED3104435743}" dt="2024-05-20T00:44:44.939" v="3670" actId="165"/>
          <ac:cxnSpMkLst>
            <pc:docMk/>
            <pc:sldMk cId="1191637253" sldId="975"/>
            <ac:cxnSpMk id="322" creationId="{1864EB01-357F-EA49-3695-4CB16A26C6EC}"/>
          </ac:cxnSpMkLst>
        </pc:cxnChg>
        <pc:cxnChg chg="mod">
          <ac:chgData name="Phillip Kaufman" userId="c001b2a046940d7c" providerId="LiveId" clId="{5CB25B10-5B1C-4017-B167-ED3104435743}" dt="2024-05-20T00:43:07.308" v="3641" actId="165"/>
          <ac:cxnSpMkLst>
            <pc:docMk/>
            <pc:sldMk cId="1191637253" sldId="975"/>
            <ac:cxnSpMk id="326" creationId="{5D56B7C4-86E6-99DD-B861-B1AAACC62759}"/>
          </ac:cxnSpMkLst>
        </pc:cxnChg>
        <pc:cxnChg chg="mod">
          <ac:chgData name="Phillip Kaufman" userId="c001b2a046940d7c" providerId="LiveId" clId="{5CB25B10-5B1C-4017-B167-ED3104435743}" dt="2024-05-20T00:43:07.308" v="3641" actId="165"/>
          <ac:cxnSpMkLst>
            <pc:docMk/>
            <pc:sldMk cId="1191637253" sldId="975"/>
            <ac:cxnSpMk id="327" creationId="{AB45B450-0789-C850-001B-2A9B6EFAC448}"/>
          </ac:cxnSpMkLst>
        </pc:cxnChg>
        <pc:cxnChg chg="mod">
          <ac:chgData name="Phillip Kaufman" userId="c001b2a046940d7c" providerId="LiveId" clId="{5CB25B10-5B1C-4017-B167-ED3104435743}" dt="2024-05-20T00:43:07.308" v="3641" actId="165"/>
          <ac:cxnSpMkLst>
            <pc:docMk/>
            <pc:sldMk cId="1191637253" sldId="975"/>
            <ac:cxnSpMk id="328" creationId="{D3E68516-65D3-6467-6AF5-33F0FEE05FF0}"/>
          </ac:cxnSpMkLst>
        </pc:cxnChg>
        <pc:cxnChg chg="mod">
          <ac:chgData name="Phillip Kaufman" userId="c001b2a046940d7c" providerId="LiveId" clId="{5CB25B10-5B1C-4017-B167-ED3104435743}" dt="2024-05-20T00:43:07.308" v="3641" actId="165"/>
          <ac:cxnSpMkLst>
            <pc:docMk/>
            <pc:sldMk cId="1191637253" sldId="975"/>
            <ac:cxnSpMk id="329" creationId="{C2DFA4A8-D0BC-7093-1FA1-7267208EC1E0}"/>
          </ac:cxnSpMkLst>
        </pc:cxnChg>
        <pc:cxnChg chg="mod">
          <ac:chgData name="Phillip Kaufman" userId="c001b2a046940d7c" providerId="LiveId" clId="{5CB25B10-5B1C-4017-B167-ED3104435743}" dt="2024-05-20T00:43:07.308" v="3641" actId="165"/>
          <ac:cxnSpMkLst>
            <pc:docMk/>
            <pc:sldMk cId="1191637253" sldId="975"/>
            <ac:cxnSpMk id="330" creationId="{12ACD160-8214-904C-03DA-3FDB53A84A07}"/>
          </ac:cxnSpMkLst>
        </pc:cxnChg>
        <pc:cxnChg chg="mod">
          <ac:chgData name="Phillip Kaufman" userId="c001b2a046940d7c" providerId="LiveId" clId="{5CB25B10-5B1C-4017-B167-ED3104435743}" dt="2024-05-20T00:43:07.308" v="3641" actId="165"/>
          <ac:cxnSpMkLst>
            <pc:docMk/>
            <pc:sldMk cId="1191637253" sldId="975"/>
            <ac:cxnSpMk id="331" creationId="{A2D1733D-9997-98E9-A6DC-F4995AAFAD72}"/>
          </ac:cxnSpMkLst>
        </pc:cxnChg>
        <pc:cxnChg chg="mod">
          <ac:chgData name="Phillip Kaufman" userId="c001b2a046940d7c" providerId="LiveId" clId="{5CB25B10-5B1C-4017-B167-ED3104435743}" dt="2024-05-20T00:43:07.308" v="3641" actId="165"/>
          <ac:cxnSpMkLst>
            <pc:docMk/>
            <pc:sldMk cId="1191637253" sldId="975"/>
            <ac:cxnSpMk id="332" creationId="{D35C8177-2872-7F76-4621-885E74E74E82}"/>
          </ac:cxnSpMkLst>
        </pc:cxnChg>
        <pc:cxnChg chg="mod">
          <ac:chgData name="Phillip Kaufman" userId="c001b2a046940d7c" providerId="LiveId" clId="{5CB25B10-5B1C-4017-B167-ED3104435743}" dt="2024-05-20T00:43:07.308" v="3641" actId="165"/>
          <ac:cxnSpMkLst>
            <pc:docMk/>
            <pc:sldMk cId="1191637253" sldId="975"/>
            <ac:cxnSpMk id="333" creationId="{F7FBF97A-0983-67F0-7936-AE26F5E27CFF}"/>
          </ac:cxnSpMkLst>
        </pc:cxnChg>
        <pc:cxnChg chg="mod">
          <ac:chgData name="Phillip Kaufman" userId="c001b2a046940d7c" providerId="LiveId" clId="{5CB25B10-5B1C-4017-B167-ED3104435743}" dt="2024-05-20T00:43:07.308" v="3641" actId="165"/>
          <ac:cxnSpMkLst>
            <pc:docMk/>
            <pc:sldMk cId="1191637253" sldId="975"/>
            <ac:cxnSpMk id="334" creationId="{7B73CD14-CE19-5E62-12CC-C4949D605D05}"/>
          </ac:cxnSpMkLst>
        </pc:cxnChg>
        <pc:cxnChg chg="mod">
          <ac:chgData name="Phillip Kaufman" userId="c001b2a046940d7c" providerId="LiveId" clId="{5CB25B10-5B1C-4017-B167-ED3104435743}" dt="2024-05-20T00:43:07.308" v="3641" actId="165"/>
          <ac:cxnSpMkLst>
            <pc:docMk/>
            <pc:sldMk cId="1191637253" sldId="975"/>
            <ac:cxnSpMk id="335" creationId="{5BBFF23A-FC3E-2C8B-4062-898312CA783F}"/>
          </ac:cxnSpMkLst>
        </pc:cxnChg>
        <pc:cxnChg chg="mod">
          <ac:chgData name="Phillip Kaufman" userId="c001b2a046940d7c" providerId="LiveId" clId="{5CB25B10-5B1C-4017-B167-ED3104435743}" dt="2024-05-20T00:43:07.308" v="3641" actId="165"/>
          <ac:cxnSpMkLst>
            <pc:docMk/>
            <pc:sldMk cId="1191637253" sldId="975"/>
            <ac:cxnSpMk id="336" creationId="{386F2F0F-2F3A-1D9F-9821-E28EECCD4A90}"/>
          </ac:cxnSpMkLst>
        </pc:cxnChg>
        <pc:cxnChg chg="mod">
          <ac:chgData name="Phillip Kaufman" userId="c001b2a046940d7c" providerId="LiveId" clId="{5CB25B10-5B1C-4017-B167-ED3104435743}" dt="2024-05-20T00:43:07.308" v="3641" actId="165"/>
          <ac:cxnSpMkLst>
            <pc:docMk/>
            <pc:sldMk cId="1191637253" sldId="975"/>
            <ac:cxnSpMk id="337" creationId="{01182158-411D-06EF-9B32-9C1A3D448D0B}"/>
          </ac:cxnSpMkLst>
        </pc:cxnChg>
        <pc:cxnChg chg="mod">
          <ac:chgData name="Phillip Kaufman" userId="c001b2a046940d7c" providerId="LiveId" clId="{5CB25B10-5B1C-4017-B167-ED3104435743}" dt="2024-05-20T00:43:07.308" v="3641" actId="165"/>
          <ac:cxnSpMkLst>
            <pc:docMk/>
            <pc:sldMk cId="1191637253" sldId="975"/>
            <ac:cxnSpMk id="338" creationId="{F2AD10D0-0452-45B5-0124-E54E8C4495C1}"/>
          </ac:cxnSpMkLst>
        </pc:cxnChg>
        <pc:cxnChg chg="mod">
          <ac:chgData name="Phillip Kaufman" userId="c001b2a046940d7c" providerId="LiveId" clId="{5CB25B10-5B1C-4017-B167-ED3104435743}" dt="2024-05-20T00:43:07.308" v="3641" actId="165"/>
          <ac:cxnSpMkLst>
            <pc:docMk/>
            <pc:sldMk cId="1191637253" sldId="975"/>
            <ac:cxnSpMk id="339" creationId="{7B5FA524-0D7D-C04B-C939-14F0EB4797F3}"/>
          </ac:cxnSpMkLst>
        </pc:cxnChg>
        <pc:cxnChg chg="mod">
          <ac:chgData name="Phillip Kaufman" userId="c001b2a046940d7c" providerId="LiveId" clId="{5CB25B10-5B1C-4017-B167-ED3104435743}" dt="2024-05-20T00:43:07.308" v="3641" actId="165"/>
          <ac:cxnSpMkLst>
            <pc:docMk/>
            <pc:sldMk cId="1191637253" sldId="975"/>
            <ac:cxnSpMk id="340" creationId="{A266C915-0EB6-1AFD-BADC-7B47879F02B7}"/>
          </ac:cxnSpMkLst>
        </pc:cxnChg>
        <pc:cxnChg chg="mod">
          <ac:chgData name="Phillip Kaufman" userId="c001b2a046940d7c" providerId="LiveId" clId="{5CB25B10-5B1C-4017-B167-ED3104435743}" dt="2024-05-20T00:43:07.308" v="3641" actId="165"/>
          <ac:cxnSpMkLst>
            <pc:docMk/>
            <pc:sldMk cId="1191637253" sldId="975"/>
            <ac:cxnSpMk id="341" creationId="{EFEC0AF1-7C14-401A-F5FA-B48AA265FFF9}"/>
          </ac:cxnSpMkLst>
        </pc:cxnChg>
        <pc:cxnChg chg="mod">
          <ac:chgData name="Phillip Kaufman" userId="c001b2a046940d7c" providerId="LiveId" clId="{5CB25B10-5B1C-4017-B167-ED3104435743}" dt="2024-05-20T00:43:07.308" v="3641" actId="165"/>
          <ac:cxnSpMkLst>
            <pc:docMk/>
            <pc:sldMk cId="1191637253" sldId="975"/>
            <ac:cxnSpMk id="342" creationId="{0D96C057-2B1D-6494-80EE-AA0BE7B1AC35}"/>
          </ac:cxnSpMkLst>
        </pc:cxnChg>
        <pc:cxnChg chg="mod">
          <ac:chgData name="Phillip Kaufman" userId="c001b2a046940d7c" providerId="LiveId" clId="{5CB25B10-5B1C-4017-B167-ED3104435743}" dt="2024-05-20T00:43:07.308" v="3641" actId="165"/>
          <ac:cxnSpMkLst>
            <pc:docMk/>
            <pc:sldMk cId="1191637253" sldId="975"/>
            <ac:cxnSpMk id="343" creationId="{76A22465-DB9C-A883-CC21-0930C3249440}"/>
          </ac:cxnSpMkLst>
        </pc:cxnChg>
        <pc:cxnChg chg="mod">
          <ac:chgData name="Phillip Kaufman" userId="c001b2a046940d7c" providerId="LiveId" clId="{5CB25B10-5B1C-4017-B167-ED3104435743}" dt="2024-05-20T00:43:07.308" v="3641" actId="165"/>
          <ac:cxnSpMkLst>
            <pc:docMk/>
            <pc:sldMk cId="1191637253" sldId="975"/>
            <ac:cxnSpMk id="344" creationId="{A7ADA8AF-F677-3EED-21C0-3EFACDCFCA28}"/>
          </ac:cxnSpMkLst>
        </pc:cxnChg>
        <pc:cxnChg chg="mod">
          <ac:chgData name="Phillip Kaufman" userId="c001b2a046940d7c" providerId="LiveId" clId="{5CB25B10-5B1C-4017-B167-ED3104435743}" dt="2024-05-20T00:43:07.308" v="3641" actId="165"/>
          <ac:cxnSpMkLst>
            <pc:docMk/>
            <pc:sldMk cId="1191637253" sldId="975"/>
            <ac:cxnSpMk id="345" creationId="{A18E1166-761E-1D19-1255-7EA571BB20A8}"/>
          </ac:cxnSpMkLst>
        </pc:cxnChg>
        <pc:cxnChg chg="mod">
          <ac:chgData name="Phillip Kaufman" userId="c001b2a046940d7c" providerId="LiveId" clId="{5CB25B10-5B1C-4017-B167-ED3104435743}" dt="2024-05-20T00:43:07.308" v="3641" actId="165"/>
          <ac:cxnSpMkLst>
            <pc:docMk/>
            <pc:sldMk cId="1191637253" sldId="975"/>
            <ac:cxnSpMk id="346" creationId="{00FC75BF-DFE5-CAC8-31C7-C681C064ACAD}"/>
          </ac:cxnSpMkLst>
        </pc:cxnChg>
        <pc:cxnChg chg="mod">
          <ac:chgData name="Phillip Kaufman" userId="c001b2a046940d7c" providerId="LiveId" clId="{5CB25B10-5B1C-4017-B167-ED3104435743}" dt="2024-05-20T00:43:07.308" v="3641" actId="165"/>
          <ac:cxnSpMkLst>
            <pc:docMk/>
            <pc:sldMk cId="1191637253" sldId="975"/>
            <ac:cxnSpMk id="347" creationId="{4D16C672-7D11-102B-A09D-0FF839455F6C}"/>
          </ac:cxnSpMkLst>
        </pc:cxnChg>
        <pc:cxnChg chg="mod">
          <ac:chgData name="Phillip Kaufman" userId="c001b2a046940d7c" providerId="LiveId" clId="{5CB25B10-5B1C-4017-B167-ED3104435743}" dt="2024-05-20T00:43:07.308" v="3641" actId="165"/>
          <ac:cxnSpMkLst>
            <pc:docMk/>
            <pc:sldMk cId="1191637253" sldId="975"/>
            <ac:cxnSpMk id="348" creationId="{E4B0C728-CE41-8478-EEB7-A12C8EEE7D2B}"/>
          </ac:cxnSpMkLst>
        </pc:cxnChg>
        <pc:cxnChg chg="mod">
          <ac:chgData name="Phillip Kaufman" userId="c001b2a046940d7c" providerId="LiveId" clId="{5CB25B10-5B1C-4017-B167-ED3104435743}" dt="2024-05-20T00:43:07.308" v="3641" actId="165"/>
          <ac:cxnSpMkLst>
            <pc:docMk/>
            <pc:sldMk cId="1191637253" sldId="975"/>
            <ac:cxnSpMk id="349" creationId="{1FC30368-B443-9053-AC23-34F0D71A0542}"/>
          </ac:cxnSpMkLst>
        </pc:cxnChg>
        <pc:cxnChg chg="mod">
          <ac:chgData name="Phillip Kaufman" userId="c001b2a046940d7c" providerId="LiveId" clId="{5CB25B10-5B1C-4017-B167-ED3104435743}" dt="2024-05-20T00:43:07.308" v="3641" actId="165"/>
          <ac:cxnSpMkLst>
            <pc:docMk/>
            <pc:sldMk cId="1191637253" sldId="975"/>
            <ac:cxnSpMk id="350" creationId="{F20AD6E7-AECB-6CC2-5F63-B6383A93D7B4}"/>
          </ac:cxnSpMkLst>
        </pc:cxnChg>
        <pc:cxnChg chg="mod">
          <ac:chgData name="Phillip Kaufman" userId="c001b2a046940d7c" providerId="LiveId" clId="{5CB25B10-5B1C-4017-B167-ED3104435743}" dt="2024-05-20T00:43:07.308" v="3641" actId="165"/>
          <ac:cxnSpMkLst>
            <pc:docMk/>
            <pc:sldMk cId="1191637253" sldId="975"/>
            <ac:cxnSpMk id="351" creationId="{FD87E5B1-187D-2BEB-7519-968111BA2B4C}"/>
          </ac:cxnSpMkLst>
        </pc:cxnChg>
        <pc:cxnChg chg="mod">
          <ac:chgData name="Phillip Kaufman" userId="c001b2a046940d7c" providerId="LiveId" clId="{5CB25B10-5B1C-4017-B167-ED3104435743}" dt="2024-05-20T00:43:07.308" v="3641" actId="165"/>
          <ac:cxnSpMkLst>
            <pc:docMk/>
            <pc:sldMk cId="1191637253" sldId="975"/>
            <ac:cxnSpMk id="352" creationId="{27CB5921-DDC1-2995-5D07-8D4D563E8F5C}"/>
          </ac:cxnSpMkLst>
        </pc:cxnChg>
        <pc:cxnChg chg="mod">
          <ac:chgData name="Phillip Kaufman" userId="c001b2a046940d7c" providerId="LiveId" clId="{5CB25B10-5B1C-4017-B167-ED3104435743}" dt="2024-05-20T00:43:07.308" v="3641" actId="165"/>
          <ac:cxnSpMkLst>
            <pc:docMk/>
            <pc:sldMk cId="1191637253" sldId="975"/>
            <ac:cxnSpMk id="353" creationId="{54A133D7-315C-B34E-F4A5-E05F36255EAA}"/>
          </ac:cxnSpMkLst>
        </pc:cxnChg>
        <pc:cxnChg chg="mod">
          <ac:chgData name="Phillip Kaufman" userId="c001b2a046940d7c" providerId="LiveId" clId="{5CB25B10-5B1C-4017-B167-ED3104435743}" dt="2024-05-20T00:43:07.308" v="3641" actId="165"/>
          <ac:cxnSpMkLst>
            <pc:docMk/>
            <pc:sldMk cId="1191637253" sldId="975"/>
            <ac:cxnSpMk id="354" creationId="{80E737B2-37FF-DC45-A3FA-F1D0E48C0794}"/>
          </ac:cxnSpMkLst>
        </pc:cxnChg>
        <pc:cxnChg chg="mod">
          <ac:chgData name="Phillip Kaufman" userId="c001b2a046940d7c" providerId="LiveId" clId="{5CB25B10-5B1C-4017-B167-ED3104435743}" dt="2024-05-20T00:43:07.308" v="3641" actId="165"/>
          <ac:cxnSpMkLst>
            <pc:docMk/>
            <pc:sldMk cId="1191637253" sldId="975"/>
            <ac:cxnSpMk id="355" creationId="{C36C3F08-2F63-D14E-070C-4592734A555F}"/>
          </ac:cxnSpMkLst>
        </pc:cxnChg>
        <pc:cxnChg chg="mod">
          <ac:chgData name="Phillip Kaufman" userId="c001b2a046940d7c" providerId="LiveId" clId="{5CB25B10-5B1C-4017-B167-ED3104435743}" dt="2024-05-20T00:43:07.308" v="3641" actId="165"/>
          <ac:cxnSpMkLst>
            <pc:docMk/>
            <pc:sldMk cId="1191637253" sldId="975"/>
            <ac:cxnSpMk id="356" creationId="{96192880-FC4E-7447-9A85-275A3918E9A6}"/>
          </ac:cxnSpMkLst>
        </pc:cxnChg>
        <pc:cxnChg chg="mod">
          <ac:chgData name="Phillip Kaufman" userId="c001b2a046940d7c" providerId="LiveId" clId="{5CB25B10-5B1C-4017-B167-ED3104435743}" dt="2024-05-20T00:43:07.308" v="3641" actId="165"/>
          <ac:cxnSpMkLst>
            <pc:docMk/>
            <pc:sldMk cId="1191637253" sldId="975"/>
            <ac:cxnSpMk id="357" creationId="{3EA95B82-7AC1-1429-1D9E-07DE7F0C8D36}"/>
          </ac:cxnSpMkLst>
        </pc:cxnChg>
        <pc:cxnChg chg="mod">
          <ac:chgData name="Phillip Kaufman" userId="c001b2a046940d7c" providerId="LiveId" clId="{5CB25B10-5B1C-4017-B167-ED3104435743}" dt="2024-05-20T00:43:07.308" v="3641" actId="165"/>
          <ac:cxnSpMkLst>
            <pc:docMk/>
            <pc:sldMk cId="1191637253" sldId="975"/>
            <ac:cxnSpMk id="361" creationId="{5D200E86-2E81-4D2D-D01B-646916B23043}"/>
          </ac:cxnSpMkLst>
        </pc:cxnChg>
        <pc:cxnChg chg="mod">
          <ac:chgData name="Phillip Kaufman" userId="c001b2a046940d7c" providerId="LiveId" clId="{5CB25B10-5B1C-4017-B167-ED3104435743}" dt="2024-05-20T00:43:07.308" v="3641" actId="165"/>
          <ac:cxnSpMkLst>
            <pc:docMk/>
            <pc:sldMk cId="1191637253" sldId="975"/>
            <ac:cxnSpMk id="362" creationId="{1BBDAB46-2F3C-F448-3B38-A048D1E0843B}"/>
          </ac:cxnSpMkLst>
        </pc:cxnChg>
        <pc:cxnChg chg="mod">
          <ac:chgData name="Phillip Kaufman" userId="c001b2a046940d7c" providerId="LiveId" clId="{5CB25B10-5B1C-4017-B167-ED3104435743}" dt="2024-05-20T00:44:44.939" v="3670" actId="165"/>
          <ac:cxnSpMkLst>
            <pc:docMk/>
            <pc:sldMk cId="1191637253" sldId="975"/>
            <ac:cxnSpMk id="365" creationId="{0BA6FFE3-41D3-F9C0-0055-BDEEED38ADC3}"/>
          </ac:cxnSpMkLst>
        </pc:cxnChg>
        <pc:cxnChg chg="mod">
          <ac:chgData name="Phillip Kaufman" userId="c001b2a046940d7c" providerId="LiveId" clId="{5CB25B10-5B1C-4017-B167-ED3104435743}" dt="2024-05-20T00:44:44.939" v="3670" actId="165"/>
          <ac:cxnSpMkLst>
            <pc:docMk/>
            <pc:sldMk cId="1191637253" sldId="975"/>
            <ac:cxnSpMk id="366" creationId="{8E23DBF7-F14E-23E3-8EB4-1138FC10FC2B}"/>
          </ac:cxnSpMkLst>
        </pc:cxnChg>
        <pc:cxnChg chg="mod">
          <ac:chgData name="Phillip Kaufman" userId="c001b2a046940d7c" providerId="LiveId" clId="{5CB25B10-5B1C-4017-B167-ED3104435743}" dt="2024-05-20T00:44:44.939" v="3670" actId="165"/>
          <ac:cxnSpMkLst>
            <pc:docMk/>
            <pc:sldMk cId="1191637253" sldId="975"/>
            <ac:cxnSpMk id="367" creationId="{89DBDDB0-2F2A-9C62-C10C-1BD66A623C54}"/>
          </ac:cxnSpMkLst>
        </pc:cxnChg>
        <pc:cxnChg chg="mod">
          <ac:chgData name="Phillip Kaufman" userId="c001b2a046940d7c" providerId="LiveId" clId="{5CB25B10-5B1C-4017-B167-ED3104435743}" dt="2024-05-20T00:44:44.939" v="3670" actId="165"/>
          <ac:cxnSpMkLst>
            <pc:docMk/>
            <pc:sldMk cId="1191637253" sldId="975"/>
            <ac:cxnSpMk id="368" creationId="{90E40319-9AFF-602B-49A6-D959129071E7}"/>
          </ac:cxnSpMkLst>
        </pc:cxnChg>
        <pc:cxnChg chg="mod">
          <ac:chgData name="Phillip Kaufman" userId="c001b2a046940d7c" providerId="LiveId" clId="{5CB25B10-5B1C-4017-B167-ED3104435743}" dt="2024-05-20T00:44:44.939" v="3670" actId="165"/>
          <ac:cxnSpMkLst>
            <pc:docMk/>
            <pc:sldMk cId="1191637253" sldId="975"/>
            <ac:cxnSpMk id="369" creationId="{561283A6-F65A-5392-2B0F-2825FA9A3A1B}"/>
          </ac:cxnSpMkLst>
        </pc:cxnChg>
        <pc:cxnChg chg="mod">
          <ac:chgData name="Phillip Kaufman" userId="c001b2a046940d7c" providerId="LiveId" clId="{5CB25B10-5B1C-4017-B167-ED3104435743}" dt="2024-05-20T00:44:44.939" v="3670" actId="165"/>
          <ac:cxnSpMkLst>
            <pc:docMk/>
            <pc:sldMk cId="1191637253" sldId="975"/>
            <ac:cxnSpMk id="370" creationId="{2392985C-A78E-0CBE-488E-8713E0358057}"/>
          </ac:cxnSpMkLst>
        </pc:cxnChg>
        <pc:cxnChg chg="mod">
          <ac:chgData name="Phillip Kaufman" userId="c001b2a046940d7c" providerId="LiveId" clId="{5CB25B10-5B1C-4017-B167-ED3104435743}" dt="2024-05-20T00:44:44.939" v="3670" actId="165"/>
          <ac:cxnSpMkLst>
            <pc:docMk/>
            <pc:sldMk cId="1191637253" sldId="975"/>
            <ac:cxnSpMk id="371" creationId="{35B0FA9E-9911-8707-BD78-0256C62A0401}"/>
          </ac:cxnSpMkLst>
        </pc:cxnChg>
        <pc:cxnChg chg="mod">
          <ac:chgData name="Phillip Kaufman" userId="c001b2a046940d7c" providerId="LiveId" clId="{5CB25B10-5B1C-4017-B167-ED3104435743}" dt="2024-05-20T00:44:44.939" v="3670" actId="165"/>
          <ac:cxnSpMkLst>
            <pc:docMk/>
            <pc:sldMk cId="1191637253" sldId="975"/>
            <ac:cxnSpMk id="372" creationId="{DAA97C5B-5149-87D1-BA1B-02B1C76335A2}"/>
          </ac:cxnSpMkLst>
        </pc:cxnChg>
        <pc:cxnChg chg="mod">
          <ac:chgData name="Phillip Kaufman" userId="c001b2a046940d7c" providerId="LiveId" clId="{5CB25B10-5B1C-4017-B167-ED3104435743}" dt="2024-05-20T00:44:44.939" v="3670" actId="165"/>
          <ac:cxnSpMkLst>
            <pc:docMk/>
            <pc:sldMk cId="1191637253" sldId="975"/>
            <ac:cxnSpMk id="373" creationId="{1A2A77EC-EE8F-7C28-298B-71A942AFD6DC}"/>
          </ac:cxnSpMkLst>
        </pc:cxnChg>
        <pc:cxnChg chg="mod">
          <ac:chgData name="Phillip Kaufman" userId="c001b2a046940d7c" providerId="LiveId" clId="{5CB25B10-5B1C-4017-B167-ED3104435743}" dt="2024-05-20T00:44:44.939" v="3670" actId="165"/>
          <ac:cxnSpMkLst>
            <pc:docMk/>
            <pc:sldMk cId="1191637253" sldId="975"/>
            <ac:cxnSpMk id="374" creationId="{B848429F-AA14-7F3F-1E56-41D659013E58}"/>
          </ac:cxnSpMkLst>
        </pc:cxnChg>
        <pc:cxnChg chg="mod">
          <ac:chgData name="Phillip Kaufman" userId="c001b2a046940d7c" providerId="LiveId" clId="{5CB25B10-5B1C-4017-B167-ED3104435743}" dt="2024-05-20T00:44:44.939" v="3670" actId="165"/>
          <ac:cxnSpMkLst>
            <pc:docMk/>
            <pc:sldMk cId="1191637253" sldId="975"/>
            <ac:cxnSpMk id="375" creationId="{5E352BA1-E4E6-4931-56D1-DAAB04AD1CCC}"/>
          </ac:cxnSpMkLst>
        </pc:cxnChg>
        <pc:cxnChg chg="mod">
          <ac:chgData name="Phillip Kaufman" userId="c001b2a046940d7c" providerId="LiveId" clId="{5CB25B10-5B1C-4017-B167-ED3104435743}" dt="2024-05-20T00:44:44.939" v="3670" actId="165"/>
          <ac:cxnSpMkLst>
            <pc:docMk/>
            <pc:sldMk cId="1191637253" sldId="975"/>
            <ac:cxnSpMk id="376" creationId="{58C3A8F2-38D7-5247-7F00-391398E79AA7}"/>
          </ac:cxnSpMkLst>
        </pc:cxnChg>
        <pc:cxnChg chg="mod">
          <ac:chgData name="Phillip Kaufman" userId="c001b2a046940d7c" providerId="LiveId" clId="{5CB25B10-5B1C-4017-B167-ED3104435743}" dt="2024-05-20T00:44:44.939" v="3670" actId="165"/>
          <ac:cxnSpMkLst>
            <pc:docMk/>
            <pc:sldMk cId="1191637253" sldId="975"/>
            <ac:cxnSpMk id="377" creationId="{0E7C920A-D72D-E501-B457-831C33EE461C}"/>
          </ac:cxnSpMkLst>
        </pc:cxnChg>
        <pc:cxnChg chg="mod">
          <ac:chgData name="Phillip Kaufman" userId="c001b2a046940d7c" providerId="LiveId" clId="{5CB25B10-5B1C-4017-B167-ED3104435743}" dt="2024-05-20T00:44:44.939" v="3670" actId="165"/>
          <ac:cxnSpMkLst>
            <pc:docMk/>
            <pc:sldMk cId="1191637253" sldId="975"/>
            <ac:cxnSpMk id="378" creationId="{81AB599B-EC23-433C-B57A-3753D675E22E}"/>
          </ac:cxnSpMkLst>
        </pc:cxnChg>
        <pc:cxnChg chg="mod">
          <ac:chgData name="Phillip Kaufman" userId="c001b2a046940d7c" providerId="LiveId" clId="{5CB25B10-5B1C-4017-B167-ED3104435743}" dt="2024-05-20T00:44:44.939" v="3670" actId="165"/>
          <ac:cxnSpMkLst>
            <pc:docMk/>
            <pc:sldMk cId="1191637253" sldId="975"/>
            <ac:cxnSpMk id="379" creationId="{52748CFC-E3F0-5D32-8754-D8E0E0085371}"/>
          </ac:cxnSpMkLst>
        </pc:cxnChg>
        <pc:cxnChg chg="mod">
          <ac:chgData name="Phillip Kaufman" userId="c001b2a046940d7c" providerId="LiveId" clId="{5CB25B10-5B1C-4017-B167-ED3104435743}" dt="2024-05-20T00:44:44.939" v="3670" actId="165"/>
          <ac:cxnSpMkLst>
            <pc:docMk/>
            <pc:sldMk cId="1191637253" sldId="975"/>
            <ac:cxnSpMk id="380" creationId="{E0E5FC9C-E500-A27A-7473-8EF27E2E92A2}"/>
          </ac:cxnSpMkLst>
        </pc:cxnChg>
        <pc:cxnChg chg="mod">
          <ac:chgData name="Phillip Kaufman" userId="c001b2a046940d7c" providerId="LiveId" clId="{5CB25B10-5B1C-4017-B167-ED3104435743}" dt="2024-05-20T00:44:44.939" v="3670" actId="165"/>
          <ac:cxnSpMkLst>
            <pc:docMk/>
            <pc:sldMk cId="1191637253" sldId="975"/>
            <ac:cxnSpMk id="384" creationId="{3E3E461A-8B40-9843-4EB2-921207182E6C}"/>
          </ac:cxnSpMkLst>
        </pc:cxnChg>
        <pc:cxnChg chg="mod">
          <ac:chgData name="Phillip Kaufman" userId="c001b2a046940d7c" providerId="LiveId" clId="{5CB25B10-5B1C-4017-B167-ED3104435743}" dt="2024-05-20T00:44:44.939" v="3670" actId="165"/>
          <ac:cxnSpMkLst>
            <pc:docMk/>
            <pc:sldMk cId="1191637253" sldId="975"/>
            <ac:cxnSpMk id="385" creationId="{CCBF4959-4A96-5F32-3B56-4DE9F35DD00A}"/>
          </ac:cxnSpMkLst>
        </pc:cxnChg>
        <pc:cxnChg chg="add mod">
          <ac:chgData name="Phillip Kaufman" userId="c001b2a046940d7c" providerId="LiveId" clId="{5CB25B10-5B1C-4017-B167-ED3104435743}" dt="2024-05-20T00:47:25.545" v="3690"/>
          <ac:cxnSpMkLst>
            <pc:docMk/>
            <pc:sldMk cId="1191637253" sldId="975"/>
            <ac:cxnSpMk id="389" creationId="{6E89A41E-F2DC-E4D3-A5E1-B36B3A02F919}"/>
          </ac:cxnSpMkLst>
        </pc:cxnChg>
        <pc:cxnChg chg="add mod">
          <ac:chgData name="Phillip Kaufman" userId="c001b2a046940d7c" providerId="LiveId" clId="{5CB25B10-5B1C-4017-B167-ED3104435743}" dt="2024-05-20T00:47:25.545" v="3690"/>
          <ac:cxnSpMkLst>
            <pc:docMk/>
            <pc:sldMk cId="1191637253" sldId="975"/>
            <ac:cxnSpMk id="390" creationId="{68F81B33-3571-60D1-1013-24C6AA28390C}"/>
          </ac:cxnSpMkLst>
        </pc:cxnChg>
        <pc:cxnChg chg="add mod">
          <ac:chgData name="Phillip Kaufman" userId="c001b2a046940d7c" providerId="LiveId" clId="{5CB25B10-5B1C-4017-B167-ED3104435743}" dt="2024-05-20T00:47:34.520" v="3694" actId="164"/>
          <ac:cxnSpMkLst>
            <pc:docMk/>
            <pc:sldMk cId="1191637253" sldId="975"/>
            <ac:cxnSpMk id="393" creationId="{663C7E6F-3B75-143F-65B7-B199CEBA2A47}"/>
          </ac:cxnSpMkLst>
        </pc:cxnChg>
        <pc:cxnChg chg="add mod">
          <ac:chgData name="Phillip Kaufman" userId="c001b2a046940d7c" providerId="LiveId" clId="{5CB25B10-5B1C-4017-B167-ED3104435743}" dt="2024-05-20T00:47:34.520" v="3694" actId="164"/>
          <ac:cxnSpMkLst>
            <pc:docMk/>
            <pc:sldMk cId="1191637253" sldId="975"/>
            <ac:cxnSpMk id="394" creationId="{9266E554-A7E1-6DF2-1508-07453C524391}"/>
          </ac:cxnSpMkLst>
        </pc:cxnChg>
        <pc:cxnChg chg="mod">
          <ac:chgData name="Phillip Kaufman" userId="c001b2a046940d7c" providerId="LiveId" clId="{5CB25B10-5B1C-4017-B167-ED3104435743}" dt="2024-05-20T00:55:13.357" v="3780" actId="571"/>
          <ac:cxnSpMkLst>
            <pc:docMk/>
            <pc:sldMk cId="1191637253" sldId="975"/>
            <ac:cxnSpMk id="403" creationId="{A66D8D28-5753-6B65-6D3F-8A92B152D16F}"/>
          </ac:cxnSpMkLst>
        </pc:cxnChg>
        <pc:cxnChg chg="mod">
          <ac:chgData name="Phillip Kaufman" userId="c001b2a046940d7c" providerId="LiveId" clId="{5CB25B10-5B1C-4017-B167-ED3104435743}" dt="2024-05-20T00:55:13.357" v="3780" actId="571"/>
          <ac:cxnSpMkLst>
            <pc:docMk/>
            <pc:sldMk cId="1191637253" sldId="975"/>
            <ac:cxnSpMk id="404" creationId="{F802DF18-C37F-0F5A-DA89-FDD958FA1F82}"/>
          </ac:cxnSpMkLst>
        </pc:cxnChg>
        <pc:cxnChg chg="mod">
          <ac:chgData name="Phillip Kaufman" userId="c001b2a046940d7c" providerId="LiveId" clId="{5CB25B10-5B1C-4017-B167-ED3104435743}" dt="2024-05-20T00:46:51.831" v="3683" actId="14100"/>
          <ac:cxnSpMkLst>
            <pc:docMk/>
            <pc:sldMk cId="1191637253" sldId="975"/>
            <ac:cxnSpMk id="462" creationId="{9B5E4043-BDB1-BC95-2267-36C8117C9D36}"/>
          </ac:cxnSpMkLst>
        </pc:cxnChg>
        <pc:cxnChg chg="mod">
          <ac:chgData name="Phillip Kaufman" userId="c001b2a046940d7c" providerId="LiveId" clId="{5CB25B10-5B1C-4017-B167-ED3104435743}" dt="2024-05-20T00:43:45.070" v="3654"/>
          <ac:cxnSpMkLst>
            <pc:docMk/>
            <pc:sldMk cId="1191637253" sldId="975"/>
            <ac:cxnSpMk id="467" creationId="{A0292477-D6B3-B7D5-783A-E8C0EA8D91EA}"/>
          </ac:cxnSpMkLst>
        </pc:cxnChg>
        <pc:cxnChg chg="mod">
          <ac:chgData name="Phillip Kaufman" userId="c001b2a046940d7c" providerId="LiveId" clId="{5CB25B10-5B1C-4017-B167-ED3104435743}" dt="2024-05-20T00:43:45.070" v="3654"/>
          <ac:cxnSpMkLst>
            <pc:docMk/>
            <pc:sldMk cId="1191637253" sldId="975"/>
            <ac:cxnSpMk id="468" creationId="{D41BE61D-1024-4215-E1B2-518F73D85F2A}"/>
          </ac:cxnSpMkLst>
        </pc:cxnChg>
        <pc:cxnChg chg="mod">
          <ac:chgData name="Phillip Kaufman" userId="c001b2a046940d7c" providerId="LiveId" clId="{5CB25B10-5B1C-4017-B167-ED3104435743}" dt="2024-05-20T00:43:45.070" v="3654"/>
          <ac:cxnSpMkLst>
            <pc:docMk/>
            <pc:sldMk cId="1191637253" sldId="975"/>
            <ac:cxnSpMk id="473" creationId="{1B4737AE-59CB-30C6-472A-04EDDA5CF06E}"/>
          </ac:cxnSpMkLst>
        </pc:cxnChg>
        <pc:cxnChg chg="mod">
          <ac:chgData name="Phillip Kaufman" userId="c001b2a046940d7c" providerId="LiveId" clId="{5CB25B10-5B1C-4017-B167-ED3104435743}" dt="2024-05-20T00:43:45.070" v="3654"/>
          <ac:cxnSpMkLst>
            <pc:docMk/>
            <pc:sldMk cId="1191637253" sldId="975"/>
            <ac:cxnSpMk id="474" creationId="{99568869-F3D6-D8DB-0FEA-ED44D2797E8D}"/>
          </ac:cxnSpMkLst>
        </pc:cxnChg>
        <pc:cxnChg chg="mod">
          <ac:chgData name="Phillip Kaufman" userId="c001b2a046940d7c" providerId="LiveId" clId="{5CB25B10-5B1C-4017-B167-ED3104435743}" dt="2024-05-20T00:43:45.070" v="3654"/>
          <ac:cxnSpMkLst>
            <pc:docMk/>
            <pc:sldMk cId="1191637253" sldId="975"/>
            <ac:cxnSpMk id="475" creationId="{60CFA1EA-6F77-200D-A7F6-7A6727C4E595}"/>
          </ac:cxnSpMkLst>
        </pc:cxnChg>
        <pc:cxnChg chg="mod">
          <ac:chgData name="Phillip Kaufman" userId="c001b2a046940d7c" providerId="LiveId" clId="{5CB25B10-5B1C-4017-B167-ED3104435743}" dt="2024-05-20T00:43:45.070" v="3654"/>
          <ac:cxnSpMkLst>
            <pc:docMk/>
            <pc:sldMk cId="1191637253" sldId="975"/>
            <ac:cxnSpMk id="476" creationId="{D0283726-D9AB-BD6F-F44B-A15DB9B97EB0}"/>
          </ac:cxnSpMkLst>
        </pc:cxnChg>
        <pc:cxnChg chg="mod">
          <ac:chgData name="Phillip Kaufman" userId="c001b2a046940d7c" providerId="LiveId" clId="{5CB25B10-5B1C-4017-B167-ED3104435743}" dt="2024-05-20T00:43:45.070" v="3654"/>
          <ac:cxnSpMkLst>
            <pc:docMk/>
            <pc:sldMk cId="1191637253" sldId="975"/>
            <ac:cxnSpMk id="477" creationId="{858C8CAB-D322-C421-4873-2108010077C9}"/>
          </ac:cxnSpMkLst>
        </pc:cxnChg>
        <pc:cxnChg chg="mod">
          <ac:chgData name="Phillip Kaufman" userId="c001b2a046940d7c" providerId="LiveId" clId="{5CB25B10-5B1C-4017-B167-ED3104435743}" dt="2024-05-20T00:43:45.070" v="3654"/>
          <ac:cxnSpMkLst>
            <pc:docMk/>
            <pc:sldMk cId="1191637253" sldId="975"/>
            <ac:cxnSpMk id="478" creationId="{0860EFD7-CDAC-0541-B1AA-25BE513F7DCC}"/>
          </ac:cxnSpMkLst>
        </pc:cxnChg>
        <pc:cxnChg chg="mod">
          <ac:chgData name="Phillip Kaufman" userId="c001b2a046940d7c" providerId="LiveId" clId="{5CB25B10-5B1C-4017-B167-ED3104435743}" dt="2024-05-20T00:43:45.070" v="3654"/>
          <ac:cxnSpMkLst>
            <pc:docMk/>
            <pc:sldMk cId="1191637253" sldId="975"/>
            <ac:cxnSpMk id="479" creationId="{37D6993A-6B64-5C9C-78BE-AF29AC4474D7}"/>
          </ac:cxnSpMkLst>
        </pc:cxnChg>
        <pc:cxnChg chg="mod">
          <ac:chgData name="Phillip Kaufman" userId="c001b2a046940d7c" providerId="LiveId" clId="{5CB25B10-5B1C-4017-B167-ED3104435743}" dt="2024-05-20T00:43:45.070" v="3654"/>
          <ac:cxnSpMkLst>
            <pc:docMk/>
            <pc:sldMk cId="1191637253" sldId="975"/>
            <ac:cxnSpMk id="480" creationId="{6FBB8344-B454-03F1-B09C-6815383D62D3}"/>
          </ac:cxnSpMkLst>
        </pc:cxnChg>
        <pc:cxnChg chg="mod">
          <ac:chgData name="Phillip Kaufman" userId="c001b2a046940d7c" providerId="LiveId" clId="{5CB25B10-5B1C-4017-B167-ED3104435743}" dt="2024-05-20T00:43:45.070" v="3654"/>
          <ac:cxnSpMkLst>
            <pc:docMk/>
            <pc:sldMk cId="1191637253" sldId="975"/>
            <ac:cxnSpMk id="481" creationId="{13351313-FCFB-AE40-8566-38F1AC230AC8}"/>
          </ac:cxnSpMkLst>
        </pc:cxnChg>
        <pc:cxnChg chg="mod">
          <ac:chgData name="Phillip Kaufman" userId="c001b2a046940d7c" providerId="LiveId" clId="{5CB25B10-5B1C-4017-B167-ED3104435743}" dt="2024-05-20T00:43:45.070" v="3654"/>
          <ac:cxnSpMkLst>
            <pc:docMk/>
            <pc:sldMk cId="1191637253" sldId="975"/>
            <ac:cxnSpMk id="482" creationId="{B17E684B-F3D1-94B7-718E-2F99094209CC}"/>
          </ac:cxnSpMkLst>
        </pc:cxnChg>
        <pc:cxnChg chg="mod">
          <ac:chgData name="Phillip Kaufman" userId="c001b2a046940d7c" providerId="LiveId" clId="{5CB25B10-5B1C-4017-B167-ED3104435743}" dt="2024-05-20T00:43:45.070" v="3654"/>
          <ac:cxnSpMkLst>
            <pc:docMk/>
            <pc:sldMk cId="1191637253" sldId="975"/>
            <ac:cxnSpMk id="483" creationId="{56F5B413-50EB-A50A-C431-0B0418B01F4B}"/>
          </ac:cxnSpMkLst>
        </pc:cxnChg>
        <pc:cxnChg chg="mod">
          <ac:chgData name="Phillip Kaufman" userId="c001b2a046940d7c" providerId="LiveId" clId="{5CB25B10-5B1C-4017-B167-ED3104435743}" dt="2024-05-20T00:43:45.070" v="3654"/>
          <ac:cxnSpMkLst>
            <pc:docMk/>
            <pc:sldMk cId="1191637253" sldId="975"/>
            <ac:cxnSpMk id="484" creationId="{2F40EDCB-3BD8-480D-A04B-AC1E0BB4E1DE}"/>
          </ac:cxnSpMkLst>
        </pc:cxnChg>
        <pc:cxnChg chg="mod">
          <ac:chgData name="Phillip Kaufman" userId="c001b2a046940d7c" providerId="LiveId" clId="{5CB25B10-5B1C-4017-B167-ED3104435743}" dt="2024-05-20T00:43:45.070" v="3654"/>
          <ac:cxnSpMkLst>
            <pc:docMk/>
            <pc:sldMk cId="1191637253" sldId="975"/>
            <ac:cxnSpMk id="485" creationId="{9B460BB6-57DE-D2CE-E68B-0249E5C42765}"/>
          </ac:cxnSpMkLst>
        </pc:cxnChg>
        <pc:cxnChg chg="mod">
          <ac:chgData name="Phillip Kaufman" userId="c001b2a046940d7c" providerId="LiveId" clId="{5CB25B10-5B1C-4017-B167-ED3104435743}" dt="2024-05-20T00:43:45.070" v="3654"/>
          <ac:cxnSpMkLst>
            <pc:docMk/>
            <pc:sldMk cId="1191637253" sldId="975"/>
            <ac:cxnSpMk id="486" creationId="{1B63325F-55F7-48AE-BB08-572FC54DDE78}"/>
          </ac:cxnSpMkLst>
        </pc:cxnChg>
        <pc:cxnChg chg="mod">
          <ac:chgData name="Phillip Kaufman" userId="c001b2a046940d7c" providerId="LiveId" clId="{5CB25B10-5B1C-4017-B167-ED3104435743}" dt="2024-05-20T00:43:45.070" v="3654"/>
          <ac:cxnSpMkLst>
            <pc:docMk/>
            <pc:sldMk cId="1191637253" sldId="975"/>
            <ac:cxnSpMk id="487" creationId="{2E614540-B95C-61DE-946A-55CA7FE27353}"/>
          </ac:cxnSpMkLst>
        </pc:cxnChg>
        <pc:cxnChg chg="mod">
          <ac:chgData name="Phillip Kaufman" userId="c001b2a046940d7c" providerId="LiveId" clId="{5CB25B10-5B1C-4017-B167-ED3104435743}" dt="2024-05-20T00:43:45.070" v="3654"/>
          <ac:cxnSpMkLst>
            <pc:docMk/>
            <pc:sldMk cId="1191637253" sldId="975"/>
            <ac:cxnSpMk id="488" creationId="{D6A1EB62-CFE0-A7EC-9910-921E76F66490}"/>
          </ac:cxnSpMkLst>
        </pc:cxnChg>
        <pc:cxnChg chg="mod">
          <ac:chgData name="Phillip Kaufman" userId="c001b2a046940d7c" providerId="LiveId" clId="{5CB25B10-5B1C-4017-B167-ED3104435743}" dt="2024-05-20T00:43:45.070" v="3654"/>
          <ac:cxnSpMkLst>
            <pc:docMk/>
            <pc:sldMk cId="1191637253" sldId="975"/>
            <ac:cxnSpMk id="489" creationId="{30D1D10F-52D9-1794-7A50-48C7EA2D03AB}"/>
          </ac:cxnSpMkLst>
        </pc:cxnChg>
        <pc:cxnChg chg="mod">
          <ac:chgData name="Phillip Kaufman" userId="c001b2a046940d7c" providerId="LiveId" clId="{5CB25B10-5B1C-4017-B167-ED3104435743}" dt="2024-05-20T00:43:45.070" v="3654"/>
          <ac:cxnSpMkLst>
            <pc:docMk/>
            <pc:sldMk cId="1191637253" sldId="975"/>
            <ac:cxnSpMk id="490" creationId="{815874CD-F7AB-8F24-8BE7-E5EA26BF1821}"/>
          </ac:cxnSpMkLst>
        </pc:cxnChg>
        <pc:cxnChg chg="mod">
          <ac:chgData name="Phillip Kaufman" userId="c001b2a046940d7c" providerId="LiveId" clId="{5CB25B10-5B1C-4017-B167-ED3104435743}" dt="2024-05-20T00:43:45.070" v="3654"/>
          <ac:cxnSpMkLst>
            <pc:docMk/>
            <pc:sldMk cId="1191637253" sldId="975"/>
            <ac:cxnSpMk id="491" creationId="{6033972E-70F6-045B-14CF-7C0AA4125631}"/>
          </ac:cxnSpMkLst>
        </pc:cxnChg>
        <pc:cxnChg chg="mod">
          <ac:chgData name="Phillip Kaufman" userId="c001b2a046940d7c" providerId="LiveId" clId="{5CB25B10-5B1C-4017-B167-ED3104435743}" dt="2024-05-20T00:43:45.070" v="3654"/>
          <ac:cxnSpMkLst>
            <pc:docMk/>
            <pc:sldMk cId="1191637253" sldId="975"/>
            <ac:cxnSpMk id="492" creationId="{BFD1D338-8341-D060-4A69-661860069890}"/>
          </ac:cxnSpMkLst>
        </pc:cxnChg>
        <pc:cxnChg chg="mod">
          <ac:chgData name="Phillip Kaufman" userId="c001b2a046940d7c" providerId="LiveId" clId="{5CB25B10-5B1C-4017-B167-ED3104435743}" dt="2024-05-20T00:43:45.070" v="3654"/>
          <ac:cxnSpMkLst>
            <pc:docMk/>
            <pc:sldMk cId="1191637253" sldId="975"/>
            <ac:cxnSpMk id="493" creationId="{8A458F43-8F03-ACC9-8271-8E0A9389D11C}"/>
          </ac:cxnSpMkLst>
        </pc:cxnChg>
        <pc:cxnChg chg="mod">
          <ac:chgData name="Phillip Kaufman" userId="c001b2a046940d7c" providerId="LiveId" clId="{5CB25B10-5B1C-4017-B167-ED3104435743}" dt="2024-05-20T00:43:45.070" v="3654"/>
          <ac:cxnSpMkLst>
            <pc:docMk/>
            <pc:sldMk cId="1191637253" sldId="975"/>
            <ac:cxnSpMk id="494" creationId="{18ECE3A8-F41B-2CD9-98E9-8E9DA793AA09}"/>
          </ac:cxnSpMkLst>
        </pc:cxnChg>
        <pc:cxnChg chg="mod">
          <ac:chgData name="Phillip Kaufman" userId="c001b2a046940d7c" providerId="LiveId" clId="{5CB25B10-5B1C-4017-B167-ED3104435743}" dt="2024-05-20T00:43:45.070" v="3654"/>
          <ac:cxnSpMkLst>
            <pc:docMk/>
            <pc:sldMk cId="1191637253" sldId="975"/>
            <ac:cxnSpMk id="495" creationId="{5CFCE99E-BC77-C109-9E00-B27A59C49876}"/>
          </ac:cxnSpMkLst>
        </pc:cxnChg>
        <pc:cxnChg chg="mod">
          <ac:chgData name="Phillip Kaufman" userId="c001b2a046940d7c" providerId="LiveId" clId="{5CB25B10-5B1C-4017-B167-ED3104435743}" dt="2024-05-20T00:43:45.070" v="3654"/>
          <ac:cxnSpMkLst>
            <pc:docMk/>
            <pc:sldMk cId="1191637253" sldId="975"/>
            <ac:cxnSpMk id="496" creationId="{4DBB3905-1779-9940-B6F3-825830BDEF3E}"/>
          </ac:cxnSpMkLst>
        </pc:cxnChg>
        <pc:cxnChg chg="mod">
          <ac:chgData name="Phillip Kaufman" userId="c001b2a046940d7c" providerId="LiveId" clId="{5CB25B10-5B1C-4017-B167-ED3104435743}" dt="2024-05-20T00:43:45.070" v="3654"/>
          <ac:cxnSpMkLst>
            <pc:docMk/>
            <pc:sldMk cId="1191637253" sldId="975"/>
            <ac:cxnSpMk id="497" creationId="{8D4B4FDB-B3AF-E5AB-BD2F-7824214807ED}"/>
          </ac:cxnSpMkLst>
        </pc:cxnChg>
        <pc:cxnChg chg="mod">
          <ac:chgData name="Phillip Kaufman" userId="c001b2a046940d7c" providerId="LiveId" clId="{5CB25B10-5B1C-4017-B167-ED3104435743}" dt="2024-05-20T00:43:45.070" v="3654"/>
          <ac:cxnSpMkLst>
            <pc:docMk/>
            <pc:sldMk cId="1191637253" sldId="975"/>
            <ac:cxnSpMk id="498" creationId="{95FAD110-0009-BBDC-F338-968F4EBBC684}"/>
          </ac:cxnSpMkLst>
        </pc:cxnChg>
        <pc:cxnChg chg="mod">
          <ac:chgData name="Phillip Kaufman" userId="c001b2a046940d7c" providerId="LiveId" clId="{5CB25B10-5B1C-4017-B167-ED3104435743}" dt="2024-05-20T00:43:45.070" v="3654"/>
          <ac:cxnSpMkLst>
            <pc:docMk/>
            <pc:sldMk cId="1191637253" sldId="975"/>
            <ac:cxnSpMk id="499" creationId="{E85D94EE-2270-FABC-73C0-43AC0B77DB16}"/>
          </ac:cxnSpMkLst>
        </pc:cxnChg>
        <pc:cxnChg chg="mod">
          <ac:chgData name="Phillip Kaufman" userId="c001b2a046940d7c" providerId="LiveId" clId="{5CB25B10-5B1C-4017-B167-ED3104435743}" dt="2024-05-20T00:43:45.070" v="3654"/>
          <ac:cxnSpMkLst>
            <pc:docMk/>
            <pc:sldMk cId="1191637253" sldId="975"/>
            <ac:cxnSpMk id="500" creationId="{85598E69-2BD8-2E35-FC19-2A973BF41E6C}"/>
          </ac:cxnSpMkLst>
        </pc:cxnChg>
        <pc:cxnChg chg="mod">
          <ac:chgData name="Phillip Kaufman" userId="c001b2a046940d7c" providerId="LiveId" clId="{5CB25B10-5B1C-4017-B167-ED3104435743}" dt="2024-05-20T00:43:45.070" v="3654"/>
          <ac:cxnSpMkLst>
            <pc:docMk/>
            <pc:sldMk cId="1191637253" sldId="975"/>
            <ac:cxnSpMk id="501" creationId="{E386B384-26F6-10B8-15AD-57A8B9AE21BA}"/>
          </ac:cxnSpMkLst>
        </pc:cxnChg>
        <pc:cxnChg chg="mod">
          <ac:chgData name="Phillip Kaufman" userId="c001b2a046940d7c" providerId="LiveId" clId="{5CB25B10-5B1C-4017-B167-ED3104435743}" dt="2024-05-20T00:43:45.070" v="3654"/>
          <ac:cxnSpMkLst>
            <pc:docMk/>
            <pc:sldMk cId="1191637253" sldId="975"/>
            <ac:cxnSpMk id="502" creationId="{D9C4133B-7443-764E-1FDF-EBB6AD3CE756}"/>
          </ac:cxnSpMkLst>
        </pc:cxnChg>
        <pc:cxnChg chg="mod">
          <ac:chgData name="Phillip Kaufman" userId="c001b2a046940d7c" providerId="LiveId" clId="{5CB25B10-5B1C-4017-B167-ED3104435743}" dt="2024-05-20T00:43:45.070" v="3654"/>
          <ac:cxnSpMkLst>
            <pc:docMk/>
            <pc:sldMk cId="1191637253" sldId="975"/>
            <ac:cxnSpMk id="503" creationId="{EAE3B83E-6EB8-D21B-2D61-84C9D7BC7CC8}"/>
          </ac:cxnSpMkLst>
        </pc:cxnChg>
        <pc:cxnChg chg="mod">
          <ac:chgData name="Phillip Kaufman" userId="c001b2a046940d7c" providerId="LiveId" clId="{5CB25B10-5B1C-4017-B167-ED3104435743}" dt="2024-05-20T00:43:45.070" v="3654"/>
          <ac:cxnSpMkLst>
            <pc:docMk/>
            <pc:sldMk cId="1191637253" sldId="975"/>
            <ac:cxnSpMk id="504" creationId="{D03EFB7E-EBA7-2399-33DD-080D20B86FB4}"/>
          </ac:cxnSpMkLst>
        </pc:cxnChg>
        <pc:cxnChg chg="mod">
          <ac:chgData name="Phillip Kaufman" userId="c001b2a046940d7c" providerId="LiveId" clId="{5CB25B10-5B1C-4017-B167-ED3104435743}" dt="2024-05-20T00:43:45.070" v="3654"/>
          <ac:cxnSpMkLst>
            <pc:docMk/>
            <pc:sldMk cId="1191637253" sldId="975"/>
            <ac:cxnSpMk id="508" creationId="{818ADCCE-2D0C-E4DC-1AE8-9B9313C33ED8}"/>
          </ac:cxnSpMkLst>
        </pc:cxnChg>
        <pc:cxnChg chg="mod">
          <ac:chgData name="Phillip Kaufman" userId="c001b2a046940d7c" providerId="LiveId" clId="{5CB25B10-5B1C-4017-B167-ED3104435743}" dt="2024-05-20T00:43:45.070" v="3654"/>
          <ac:cxnSpMkLst>
            <pc:docMk/>
            <pc:sldMk cId="1191637253" sldId="975"/>
            <ac:cxnSpMk id="509" creationId="{5E77A4CF-BD67-84D0-541F-3EC1739C5494}"/>
          </ac:cxnSpMkLst>
        </pc:cxnChg>
        <pc:cxnChg chg="mod">
          <ac:chgData name="Phillip Kaufman" userId="c001b2a046940d7c" providerId="LiveId" clId="{5CB25B10-5B1C-4017-B167-ED3104435743}" dt="2024-05-20T00:47:25.545" v="3690"/>
          <ac:cxnSpMkLst>
            <pc:docMk/>
            <pc:sldMk cId="1191637253" sldId="975"/>
            <ac:cxnSpMk id="518" creationId="{0A9DF74C-9590-C158-BD6E-4C0855847B0B}"/>
          </ac:cxnSpMkLst>
        </pc:cxnChg>
        <pc:cxnChg chg="mod">
          <ac:chgData name="Phillip Kaufman" userId="c001b2a046940d7c" providerId="LiveId" clId="{5CB25B10-5B1C-4017-B167-ED3104435743}" dt="2024-05-20T00:47:25.545" v="3690"/>
          <ac:cxnSpMkLst>
            <pc:docMk/>
            <pc:sldMk cId="1191637253" sldId="975"/>
            <ac:cxnSpMk id="519" creationId="{ECB50168-7D80-2133-B903-08DCCC0B2CE8}"/>
          </ac:cxnSpMkLst>
        </pc:cxnChg>
        <pc:cxnChg chg="mod">
          <ac:chgData name="Phillip Kaufman" userId="c001b2a046940d7c" providerId="LiveId" clId="{5CB25B10-5B1C-4017-B167-ED3104435743}" dt="2024-05-20T00:44:39.122" v="3668" actId="165"/>
          <ac:cxnSpMkLst>
            <pc:docMk/>
            <pc:sldMk cId="1191637253" sldId="975"/>
            <ac:cxnSpMk id="524" creationId="{E29479D5-4B60-16C8-CFDE-BDFAA73B2853}"/>
          </ac:cxnSpMkLst>
        </pc:cxnChg>
        <pc:cxnChg chg="mod">
          <ac:chgData name="Phillip Kaufman" userId="c001b2a046940d7c" providerId="LiveId" clId="{5CB25B10-5B1C-4017-B167-ED3104435743}" dt="2024-05-20T00:52:50.089" v="3746" actId="1035"/>
          <ac:cxnSpMkLst>
            <pc:docMk/>
            <pc:sldMk cId="1191637253" sldId="975"/>
            <ac:cxnSpMk id="525" creationId="{723B81A8-E652-FF3B-5C5B-A2C97239D009}"/>
          </ac:cxnSpMkLst>
        </pc:cxnChg>
        <pc:cxnChg chg="mod">
          <ac:chgData name="Phillip Kaufman" userId="c001b2a046940d7c" providerId="LiveId" clId="{5CB25B10-5B1C-4017-B167-ED3104435743}" dt="2024-05-20T00:44:39.122" v="3668" actId="165"/>
          <ac:cxnSpMkLst>
            <pc:docMk/>
            <pc:sldMk cId="1191637253" sldId="975"/>
            <ac:cxnSpMk id="526" creationId="{1691F1DD-F3B6-9E3F-8454-35331B651C00}"/>
          </ac:cxnSpMkLst>
        </pc:cxnChg>
        <pc:cxnChg chg="mod">
          <ac:chgData name="Phillip Kaufman" userId="c001b2a046940d7c" providerId="LiveId" clId="{5CB25B10-5B1C-4017-B167-ED3104435743}" dt="2024-05-20T00:44:39.122" v="3668" actId="165"/>
          <ac:cxnSpMkLst>
            <pc:docMk/>
            <pc:sldMk cId="1191637253" sldId="975"/>
            <ac:cxnSpMk id="527" creationId="{7F0D02FA-B18F-2125-1FAD-CD9BDBAA4605}"/>
          </ac:cxnSpMkLst>
        </pc:cxnChg>
        <pc:cxnChg chg="mod">
          <ac:chgData name="Phillip Kaufman" userId="c001b2a046940d7c" providerId="LiveId" clId="{5CB25B10-5B1C-4017-B167-ED3104435743}" dt="2024-05-20T00:44:39.122" v="3668" actId="165"/>
          <ac:cxnSpMkLst>
            <pc:docMk/>
            <pc:sldMk cId="1191637253" sldId="975"/>
            <ac:cxnSpMk id="528" creationId="{427FE690-3E30-1B4E-EE13-B8236A127D5E}"/>
          </ac:cxnSpMkLst>
        </pc:cxnChg>
        <pc:cxnChg chg="mod">
          <ac:chgData name="Phillip Kaufman" userId="c001b2a046940d7c" providerId="LiveId" clId="{5CB25B10-5B1C-4017-B167-ED3104435743}" dt="2024-05-20T00:44:39.122" v="3668" actId="165"/>
          <ac:cxnSpMkLst>
            <pc:docMk/>
            <pc:sldMk cId="1191637253" sldId="975"/>
            <ac:cxnSpMk id="529" creationId="{1034FC5C-9399-9C8F-D6A3-7B2C52F8D1B5}"/>
          </ac:cxnSpMkLst>
        </pc:cxnChg>
        <pc:cxnChg chg="mod">
          <ac:chgData name="Phillip Kaufman" userId="c001b2a046940d7c" providerId="LiveId" clId="{5CB25B10-5B1C-4017-B167-ED3104435743}" dt="2024-05-20T00:44:39.122" v="3668" actId="165"/>
          <ac:cxnSpMkLst>
            <pc:docMk/>
            <pc:sldMk cId="1191637253" sldId="975"/>
            <ac:cxnSpMk id="530" creationId="{363CDF8E-183C-4253-F702-541D896976C1}"/>
          </ac:cxnSpMkLst>
        </pc:cxnChg>
        <pc:cxnChg chg="mod">
          <ac:chgData name="Phillip Kaufman" userId="c001b2a046940d7c" providerId="LiveId" clId="{5CB25B10-5B1C-4017-B167-ED3104435743}" dt="2024-05-20T00:44:39.122" v="3668" actId="165"/>
          <ac:cxnSpMkLst>
            <pc:docMk/>
            <pc:sldMk cId="1191637253" sldId="975"/>
            <ac:cxnSpMk id="531" creationId="{286CCF7B-5BBF-8C03-62AC-955D4AEC6C7A}"/>
          </ac:cxnSpMkLst>
        </pc:cxnChg>
        <pc:cxnChg chg="mod">
          <ac:chgData name="Phillip Kaufman" userId="c001b2a046940d7c" providerId="LiveId" clId="{5CB25B10-5B1C-4017-B167-ED3104435743}" dt="2024-05-20T00:44:39.122" v="3668" actId="165"/>
          <ac:cxnSpMkLst>
            <pc:docMk/>
            <pc:sldMk cId="1191637253" sldId="975"/>
            <ac:cxnSpMk id="532" creationId="{89AE6F90-E5C0-0C21-849C-5DC7E07A3DD9}"/>
          </ac:cxnSpMkLst>
        </pc:cxnChg>
        <pc:cxnChg chg="mod">
          <ac:chgData name="Phillip Kaufman" userId="c001b2a046940d7c" providerId="LiveId" clId="{5CB25B10-5B1C-4017-B167-ED3104435743}" dt="2024-05-20T00:44:39.122" v="3668" actId="165"/>
          <ac:cxnSpMkLst>
            <pc:docMk/>
            <pc:sldMk cId="1191637253" sldId="975"/>
            <ac:cxnSpMk id="533" creationId="{2C0F3556-2203-08D3-1381-34F0695F87B6}"/>
          </ac:cxnSpMkLst>
        </pc:cxnChg>
        <pc:cxnChg chg="mod">
          <ac:chgData name="Phillip Kaufman" userId="c001b2a046940d7c" providerId="LiveId" clId="{5CB25B10-5B1C-4017-B167-ED3104435743}" dt="2024-05-20T00:44:39.122" v="3668" actId="165"/>
          <ac:cxnSpMkLst>
            <pc:docMk/>
            <pc:sldMk cId="1191637253" sldId="975"/>
            <ac:cxnSpMk id="534" creationId="{54F2F0D4-A7AC-51FA-8A15-06A8DA995606}"/>
          </ac:cxnSpMkLst>
        </pc:cxnChg>
        <pc:cxnChg chg="mod">
          <ac:chgData name="Phillip Kaufman" userId="c001b2a046940d7c" providerId="LiveId" clId="{5CB25B10-5B1C-4017-B167-ED3104435743}" dt="2024-05-20T00:44:39.122" v="3668" actId="165"/>
          <ac:cxnSpMkLst>
            <pc:docMk/>
            <pc:sldMk cId="1191637253" sldId="975"/>
            <ac:cxnSpMk id="535" creationId="{E2000CA0-B050-85AF-3143-CC9982152D9E}"/>
          </ac:cxnSpMkLst>
        </pc:cxnChg>
        <pc:cxnChg chg="mod">
          <ac:chgData name="Phillip Kaufman" userId="c001b2a046940d7c" providerId="LiveId" clId="{5CB25B10-5B1C-4017-B167-ED3104435743}" dt="2024-05-20T00:44:39.122" v="3668" actId="165"/>
          <ac:cxnSpMkLst>
            <pc:docMk/>
            <pc:sldMk cId="1191637253" sldId="975"/>
            <ac:cxnSpMk id="536" creationId="{AD86BA47-61C0-BAEB-E9C7-1C497F562321}"/>
          </ac:cxnSpMkLst>
        </pc:cxnChg>
        <pc:cxnChg chg="mod">
          <ac:chgData name="Phillip Kaufman" userId="c001b2a046940d7c" providerId="LiveId" clId="{5CB25B10-5B1C-4017-B167-ED3104435743}" dt="2024-05-20T00:44:39.122" v="3668" actId="165"/>
          <ac:cxnSpMkLst>
            <pc:docMk/>
            <pc:sldMk cId="1191637253" sldId="975"/>
            <ac:cxnSpMk id="537" creationId="{D5F09429-5A29-A94F-7B65-A8647663BD89}"/>
          </ac:cxnSpMkLst>
        </pc:cxnChg>
        <pc:cxnChg chg="mod">
          <ac:chgData name="Phillip Kaufman" userId="c001b2a046940d7c" providerId="LiveId" clId="{5CB25B10-5B1C-4017-B167-ED3104435743}" dt="2024-05-20T00:44:39.122" v="3668" actId="165"/>
          <ac:cxnSpMkLst>
            <pc:docMk/>
            <pc:sldMk cId="1191637253" sldId="975"/>
            <ac:cxnSpMk id="538" creationId="{A008B5DE-A540-B44A-D7D9-ECDE2083D9F0}"/>
          </ac:cxnSpMkLst>
        </pc:cxnChg>
        <pc:cxnChg chg="mod">
          <ac:chgData name="Phillip Kaufman" userId="c001b2a046940d7c" providerId="LiveId" clId="{5CB25B10-5B1C-4017-B167-ED3104435743}" dt="2024-05-20T00:44:39.122" v="3668" actId="165"/>
          <ac:cxnSpMkLst>
            <pc:docMk/>
            <pc:sldMk cId="1191637253" sldId="975"/>
            <ac:cxnSpMk id="539" creationId="{F438CFB2-9F85-D279-C85E-CEA052596204}"/>
          </ac:cxnSpMkLst>
        </pc:cxnChg>
        <pc:cxnChg chg="mod">
          <ac:chgData name="Phillip Kaufman" userId="c001b2a046940d7c" providerId="LiveId" clId="{5CB25B10-5B1C-4017-B167-ED3104435743}" dt="2024-05-20T00:44:39.122" v="3668" actId="165"/>
          <ac:cxnSpMkLst>
            <pc:docMk/>
            <pc:sldMk cId="1191637253" sldId="975"/>
            <ac:cxnSpMk id="540" creationId="{996514FE-F31B-4D3C-C221-D549927CE91D}"/>
          </ac:cxnSpMkLst>
        </pc:cxnChg>
        <pc:cxnChg chg="mod">
          <ac:chgData name="Phillip Kaufman" userId="c001b2a046940d7c" providerId="LiveId" clId="{5CB25B10-5B1C-4017-B167-ED3104435743}" dt="2024-05-20T00:44:39.122" v="3668" actId="165"/>
          <ac:cxnSpMkLst>
            <pc:docMk/>
            <pc:sldMk cId="1191637253" sldId="975"/>
            <ac:cxnSpMk id="541" creationId="{BB40C9A5-155B-A5E4-77AD-23BD0D5004C1}"/>
          </ac:cxnSpMkLst>
        </pc:cxnChg>
        <pc:cxnChg chg="mod">
          <ac:chgData name="Phillip Kaufman" userId="c001b2a046940d7c" providerId="LiveId" clId="{5CB25B10-5B1C-4017-B167-ED3104435743}" dt="2024-05-20T00:44:39.122" v="3668" actId="165"/>
          <ac:cxnSpMkLst>
            <pc:docMk/>
            <pc:sldMk cId="1191637253" sldId="975"/>
            <ac:cxnSpMk id="542" creationId="{3128BF66-AD1C-CE02-3D40-862567EC38D8}"/>
          </ac:cxnSpMkLst>
        </pc:cxnChg>
        <pc:cxnChg chg="mod">
          <ac:chgData name="Phillip Kaufman" userId="c001b2a046940d7c" providerId="LiveId" clId="{5CB25B10-5B1C-4017-B167-ED3104435743}" dt="2024-05-20T00:44:39.122" v="3668" actId="165"/>
          <ac:cxnSpMkLst>
            <pc:docMk/>
            <pc:sldMk cId="1191637253" sldId="975"/>
            <ac:cxnSpMk id="543" creationId="{BF3F0FC0-9628-53A3-AA1A-68EADD2CDAAB}"/>
          </ac:cxnSpMkLst>
        </pc:cxnChg>
        <pc:cxnChg chg="mod">
          <ac:chgData name="Phillip Kaufman" userId="c001b2a046940d7c" providerId="LiveId" clId="{5CB25B10-5B1C-4017-B167-ED3104435743}" dt="2024-05-20T00:44:39.122" v="3668" actId="165"/>
          <ac:cxnSpMkLst>
            <pc:docMk/>
            <pc:sldMk cId="1191637253" sldId="975"/>
            <ac:cxnSpMk id="544" creationId="{88C8D0ED-B8FF-7CD2-F791-38EA72A5FB4F}"/>
          </ac:cxnSpMkLst>
        </pc:cxnChg>
        <pc:cxnChg chg="mod">
          <ac:chgData name="Phillip Kaufman" userId="c001b2a046940d7c" providerId="LiveId" clId="{5CB25B10-5B1C-4017-B167-ED3104435743}" dt="2024-05-20T00:44:39.122" v="3668" actId="165"/>
          <ac:cxnSpMkLst>
            <pc:docMk/>
            <pc:sldMk cId="1191637253" sldId="975"/>
            <ac:cxnSpMk id="545" creationId="{623DEF43-29C7-55E3-CC3D-721B5736F50C}"/>
          </ac:cxnSpMkLst>
        </pc:cxnChg>
        <pc:cxnChg chg="mod">
          <ac:chgData name="Phillip Kaufman" userId="c001b2a046940d7c" providerId="LiveId" clId="{5CB25B10-5B1C-4017-B167-ED3104435743}" dt="2024-05-20T00:43:26.324" v="3648" actId="478"/>
          <ac:cxnSpMkLst>
            <pc:docMk/>
            <pc:sldMk cId="1191637253" sldId="975"/>
            <ac:cxnSpMk id="611" creationId="{BAEF4EFF-9855-800A-274C-187D0C75785F}"/>
          </ac:cxnSpMkLst>
        </pc:cxnChg>
        <pc:cxnChg chg="mod">
          <ac:chgData name="Phillip Kaufman" userId="c001b2a046940d7c" providerId="LiveId" clId="{5CB25B10-5B1C-4017-B167-ED3104435743}" dt="2024-05-20T00:43:26.324" v="3648" actId="478"/>
          <ac:cxnSpMkLst>
            <pc:docMk/>
            <pc:sldMk cId="1191637253" sldId="975"/>
            <ac:cxnSpMk id="612" creationId="{2169F094-5B54-ABD8-281C-00B16CCBE4DE}"/>
          </ac:cxnSpMkLst>
        </pc:cxnChg>
        <pc:cxnChg chg="mod">
          <ac:chgData name="Phillip Kaufman" userId="c001b2a046940d7c" providerId="LiveId" clId="{5CB25B10-5B1C-4017-B167-ED3104435743}" dt="2024-05-20T00:43:07.308" v="3641" actId="165"/>
          <ac:cxnSpMkLst>
            <pc:docMk/>
            <pc:sldMk cId="1191637253" sldId="975"/>
            <ac:cxnSpMk id="620" creationId="{2248ADDE-4576-B84B-A728-535BB8DE648A}"/>
          </ac:cxnSpMkLst>
        </pc:cxnChg>
        <pc:cxnChg chg="mod">
          <ac:chgData name="Phillip Kaufman" userId="c001b2a046940d7c" providerId="LiveId" clId="{5CB25B10-5B1C-4017-B167-ED3104435743}" dt="2024-05-20T00:43:07.308" v="3641" actId="165"/>
          <ac:cxnSpMkLst>
            <pc:docMk/>
            <pc:sldMk cId="1191637253" sldId="975"/>
            <ac:cxnSpMk id="621" creationId="{D2453BE3-7CA6-D2C7-9290-DB1D1E3474A2}"/>
          </ac:cxnSpMkLst>
        </pc:cxnChg>
        <pc:cxnChg chg="mod">
          <ac:chgData name="Phillip Kaufman" userId="c001b2a046940d7c" providerId="LiveId" clId="{5CB25B10-5B1C-4017-B167-ED3104435743}" dt="2024-05-20T00:44:39.122" v="3668" actId="165"/>
          <ac:cxnSpMkLst>
            <pc:docMk/>
            <pc:sldMk cId="1191637253" sldId="975"/>
            <ac:cxnSpMk id="623" creationId="{1E240D37-B366-0146-0A76-B1C8AB5632A4}"/>
          </ac:cxnSpMkLst>
        </pc:cxnChg>
        <pc:cxnChg chg="mod">
          <ac:chgData name="Phillip Kaufman" userId="c001b2a046940d7c" providerId="LiveId" clId="{5CB25B10-5B1C-4017-B167-ED3104435743}" dt="2024-05-20T00:44:39.122" v="3668" actId="165"/>
          <ac:cxnSpMkLst>
            <pc:docMk/>
            <pc:sldMk cId="1191637253" sldId="975"/>
            <ac:cxnSpMk id="624" creationId="{CC756737-6272-0FAA-0D1C-64720FA0CB9B}"/>
          </ac:cxnSpMkLst>
        </pc:cxnChg>
        <pc:cxnChg chg="mod">
          <ac:chgData name="Phillip Kaufman" userId="c001b2a046940d7c" providerId="LiveId" clId="{5CB25B10-5B1C-4017-B167-ED3104435743}" dt="2024-05-20T00:44:39.122" v="3668" actId="165"/>
          <ac:cxnSpMkLst>
            <pc:docMk/>
            <pc:sldMk cId="1191637253" sldId="975"/>
            <ac:cxnSpMk id="625" creationId="{4B5CCA70-6419-C7E1-6825-C00F82DB2FE2}"/>
          </ac:cxnSpMkLst>
        </pc:cxnChg>
        <pc:cxnChg chg="mod">
          <ac:chgData name="Phillip Kaufman" userId="c001b2a046940d7c" providerId="LiveId" clId="{5CB25B10-5B1C-4017-B167-ED3104435743}" dt="2024-05-20T00:44:39.122" v="3668" actId="165"/>
          <ac:cxnSpMkLst>
            <pc:docMk/>
            <pc:sldMk cId="1191637253" sldId="975"/>
            <ac:cxnSpMk id="626" creationId="{CE2C55FF-DB00-216D-3A9A-0B757060B945}"/>
          </ac:cxnSpMkLst>
        </pc:cxnChg>
        <pc:cxnChg chg="mod">
          <ac:chgData name="Phillip Kaufman" userId="c001b2a046940d7c" providerId="LiveId" clId="{5CB25B10-5B1C-4017-B167-ED3104435743}" dt="2024-05-20T00:44:39.122" v="3668" actId="165"/>
          <ac:cxnSpMkLst>
            <pc:docMk/>
            <pc:sldMk cId="1191637253" sldId="975"/>
            <ac:cxnSpMk id="627" creationId="{B06BF291-52E7-9F46-A035-5185DD7EB9D1}"/>
          </ac:cxnSpMkLst>
        </pc:cxnChg>
        <pc:cxnChg chg="mod">
          <ac:chgData name="Phillip Kaufman" userId="c001b2a046940d7c" providerId="LiveId" clId="{5CB25B10-5B1C-4017-B167-ED3104435743}" dt="2024-05-20T00:44:39.122" v="3668" actId="165"/>
          <ac:cxnSpMkLst>
            <pc:docMk/>
            <pc:sldMk cId="1191637253" sldId="975"/>
            <ac:cxnSpMk id="631" creationId="{A4B3666C-8DCC-455D-5C69-C825FB3AA622}"/>
          </ac:cxnSpMkLst>
        </pc:cxnChg>
        <pc:cxnChg chg="mod">
          <ac:chgData name="Phillip Kaufman" userId="c001b2a046940d7c" providerId="LiveId" clId="{5CB25B10-5B1C-4017-B167-ED3104435743}" dt="2024-05-20T00:44:39.122" v="3668" actId="165"/>
          <ac:cxnSpMkLst>
            <pc:docMk/>
            <pc:sldMk cId="1191637253" sldId="975"/>
            <ac:cxnSpMk id="633" creationId="{760204C9-76AA-DF6B-4CCE-C5CB3930B2E2}"/>
          </ac:cxnSpMkLst>
        </pc:cxnChg>
        <pc:cxnChg chg="mod">
          <ac:chgData name="Phillip Kaufman" userId="c001b2a046940d7c" providerId="LiveId" clId="{5CB25B10-5B1C-4017-B167-ED3104435743}" dt="2024-05-20T00:44:42.361" v="3669" actId="165"/>
          <ac:cxnSpMkLst>
            <pc:docMk/>
            <pc:sldMk cId="1191637253" sldId="975"/>
            <ac:cxnSpMk id="640" creationId="{FE5F92B0-222D-C861-180B-08578FD922B0}"/>
          </ac:cxnSpMkLst>
        </pc:cxnChg>
        <pc:cxnChg chg="mod">
          <ac:chgData name="Phillip Kaufman" userId="c001b2a046940d7c" providerId="LiveId" clId="{5CB25B10-5B1C-4017-B167-ED3104435743}" dt="2024-05-20T00:44:42.361" v="3669" actId="165"/>
          <ac:cxnSpMkLst>
            <pc:docMk/>
            <pc:sldMk cId="1191637253" sldId="975"/>
            <ac:cxnSpMk id="641" creationId="{9D3F9EDF-8D2E-024A-3F90-429805DB72E1}"/>
          </ac:cxnSpMkLst>
        </pc:cxnChg>
        <pc:cxnChg chg="mod">
          <ac:chgData name="Phillip Kaufman" userId="c001b2a046940d7c" providerId="LiveId" clId="{5CB25B10-5B1C-4017-B167-ED3104435743}" dt="2024-05-20T00:44:42.361" v="3669" actId="165"/>
          <ac:cxnSpMkLst>
            <pc:docMk/>
            <pc:sldMk cId="1191637253" sldId="975"/>
            <ac:cxnSpMk id="642" creationId="{E2A6B6A0-06C7-3A9B-7785-88B4A524F298}"/>
          </ac:cxnSpMkLst>
        </pc:cxnChg>
        <pc:cxnChg chg="mod">
          <ac:chgData name="Phillip Kaufman" userId="c001b2a046940d7c" providerId="LiveId" clId="{5CB25B10-5B1C-4017-B167-ED3104435743}" dt="2024-05-20T00:44:42.361" v="3669" actId="165"/>
          <ac:cxnSpMkLst>
            <pc:docMk/>
            <pc:sldMk cId="1191637253" sldId="975"/>
            <ac:cxnSpMk id="643" creationId="{468DDC32-D744-96F1-1313-6FC54C6CC91D}"/>
          </ac:cxnSpMkLst>
        </pc:cxnChg>
        <pc:cxnChg chg="mod">
          <ac:chgData name="Phillip Kaufman" userId="c001b2a046940d7c" providerId="LiveId" clId="{5CB25B10-5B1C-4017-B167-ED3104435743}" dt="2024-05-20T00:44:42.361" v="3669" actId="165"/>
          <ac:cxnSpMkLst>
            <pc:docMk/>
            <pc:sldMk cId="1191637253" sldId="975"/>
            <ac:cxnSpMk id="644" creationId="{A1B834EA-FBFA-30C0-F92A-E072F07784F8}"/>
          </ac:cxnSpMkLst>
        </pc:cxnChg>
        <pc:cxnChg chg="mod">
          <ac:chgData name="Phillip Kaufman" userId="c001b2a046940d7c" providerId="LiveId" clId="{5CB25B10-5B1C-4017-B167-ED3104435743}" dt="2024-05-20T00:44:42.361" v="3669" actId="165"/>
          <ac:cxnSpMkLst>
            <pc:docMk/>
            <pc:sldMk cId="1191637253" sldId="975"/>
            <ac:cxnSpMk id="645" creationId="{23E018F0-0A73-7935-D91D-12270A7351DD}"/>
          </ac:cxnSpMkLst>
        </pc:cxnChg>
        <pc:cxnChg chg="mod">
          <ac:chgData name="Phillip Kaufman" userId="c001b2a046940d7c" providerId="LiveId" clId="{5CB25B10-5B1C-4017-B167-ED3104435743}" dt="2024-05-20T00:44:42.361" v="3669" actId="165"/>
          <ac:cxnSpMkLst>
            <pc:docMk/>
            <pc:sldMk cId="1191637253" sldId="975"/>
            <ac:cxnSpMk id="646" creationId="{A4453FFC-4761-536A-96B0-E72072DCF026}"/>
          </ac:cxnSpMkLst>
        </pc:cxnChg>
        <pc:cxnChg chg="mod">
          <ac:chgData name="Phillip Kaufman" userId="c001b2a046940d7c" providerId="LiveId" clId="{5CB25B10-5B1C-4017-B167-ED3104435743}" dt="2024-05-20T00:44:42.361" v="3669" actId="165"/>
          <ac:cxnSpMkLst>
            <pc:docMk/>
            <pc:sldMk cId="1191637253" sldId="975"/>
            <ac:cxnSpMk id="647" creationId="{55B03659-CE13-7C89-4AD2-AE9939B7145F}"/>
          </ac:cxnSpMkLst>
        </pc:cxnChg>
        <pc:cxnChg chg="mod">
          <ac:chgData name="Phillip Kaufman" userId="c001b2a046940d7c" providerId="LiveId" clId="{5CB25B10-5B1C-4017-B167-ED3104435743}" dt="2024-05-20T00:44:42.361" v="3669" actId="165"/>
          <ac:cxnSpMkLst>
            <pc:docMk/>
            <pc:sldMk cId="1191637253" sldId="975"/>
            <ac:cxnSpMk id="648" creationId="{5E18131C-D231-85D7-2485-006FDEC5E3DE}"/>
          </ac:cxnSpMkLst>
        </pc:cxnChg>
        <pc:cxnChg chg="mod">
          <ac:chgData name="Phillip Kaufman" userId="c001b2a046940d7c" providerId="LiveId" clId="{5CB25B10-5B1C-4017-B167-ED3104435743}" dt="2024-05-20T00:44:42.361" v="3669" actId="165"/>
          <ac:cxnSpMkLst>
            <pc:docMk/>
            <pc:sldMk cId="1191637253" sldId="975"/>
            <ac:cxnSpMk id="649" creationId="{DDB0C146-F462-99E9-6DF2-B7966C051D6D}"/>
          </ac:cxnSpMkLst>
        </pc:cxnChg>
        <pc:cxnChg chg="mod">
          <ac:chgData name="Phillip Kaufman" userId="c001b2a046940d7c" providerId="LiveId" clId="{5CB25B10-5B1C-4017-B167-ED3104435743}" dt="2024-05-20T00:44:42.361" v="3669" actId="165"/>
          <ac:cxnSpMkLst>
            <pc:docMk/>
            <pc:sldMk cId="1191637253" sldId="975"/>
            <ac:cxnSpMk id="650" creationId="{95CAC35B-5D07-AD38-C1B5-5E12976682F4}"/>
          </ac:cxnSpMkLst>
        </pc:cxnChg>
        <pc:cxnChg chg="mod">
          <ac:chgData name="Phillip Kaufman" userId="c001b2a046940d7c" providerId="LiveId" clId="{5CB25B10-5B1C-4017-B167-ED3104435743}" dt="2024-05-20T00:44:42.361" v="3669" actId="165"/>
          <ac:cxnSpMkLst>
            <pc:docMk/>
            <pc:sldMk cId="1191637253" sldId="975"/>
            <ac:cxnSpMk id="651" creationId="{7B857A77-EDE6-E000-618A-73D34899C7F4}"/>
          </ac:cxnSpMkLst>
        </pc:cxnChg>
        <pc:cxnChg chg="mod">
          <ac:chgData name="Phillip Kaufman" userId="c001b2a046940d7c" providerId="LiveId" clId="{5CB25B10-5B1C-4017-B167-ED3104435743}" dt="2024-05-20T00:44:42.361" v="3669" actId="165"/>
          <ac:cxnSpMkLst>
            <pc:docMk/>
            <pc:sldMk cId="1191637253" sldId="975"/>
            <ac:cxnSpMk id="652" creationId="{26AFF7BF-6DB4-029D-B146-CCF2AD774FCB}"/>
          </ac:cxnSpMkLst>
        </pc:cxnChg>
        <pc:cxnChg chg="mod">
          <ac:chgData name="Phillip Kaufman" userId="c001b2a046940d7c" providerId="LiveId" clId="{5CB25B10-5B1C-4017-B167-ED3104435743}" dt="2024-05-20T00:44:42.361" v="3669" actId="165"/>
          <ac:cxnSpMkLst>
            <pc:docMk/>
            <pc:sldMk cId="1191637253" sldId="975"/>
            <ac:cxnSpMk id="653" creationId="{8E296F6D-CC04-E5DB-DB23-1E4197698A0E}"/>
          </ac:cxnSpMkLst>
        </pc:cxnChg>
        <pc:cxnChg chg="mod">
          <ac:chgData name="Phillip Kaufman" userId="c001b2a046940d7c" providerId="LiveId" clId="{5CB25B10-5B1C-4017-B167-ED3104435743}" dt="2024-05-20T00:44:42.361" v="3669" actId="165"/>
          <ac:cxnSpMkLst>
            <pc:docMk/>
            <pc:sldMk cId="1191637253" sldId="975"/>
            <ac:cxnSpMk id="654" creationId="{A05309F1-B0CF-6FBA-D707-D8CE6EDF2D2F}"/>
          </ac:cxnSpMkLst>
        </pc:cxnChg>
        <pc:cxnChg chg="mod">
          <ac:chgData name="Phillip Kaufman" userId="c001b2a046940d7c" providerId="LiveId" clId="{5CB25B10-5B1C-4017-B167-ED3104435743}" dt="2024-05-20T00:44:42.361" v="3669" actId="165"/>
          <ac:cxnSpMkLst>
            <pc:docMk/>
            <pc:sldMk cId="1191637253" sldId="975"/>
            <ac:cxnSpMk id="655" creationId="{0E747407-B0FB-971D-F64D-83B56B94B337}"/>
          </ac:cxnSpMkLst>
        </pc:cxnChg>
        <pc:cxnChg chg="mod">
          <ac:chgData name="Phillip Kaufman" userId="c001b2a046940d7c" providerId="LiveId" clId="{5CB25B10-5B1C-4017-B167-ED3104435743}" dt="2024-05-20T00:44:42.361" v="3669" actId="165"/>
          <ac:cxnSpMkLst>
            <pc:docMk/>
            <pc:sldMk cId="1191637253" sldId="975"/>
            <ac:cxnSpMk id="656" creationId="{08995E32-BB1F-C40F-A01C-1FD4BE6C655A}"/>
          </ac:cxnSpMkLst>
        </pc:cxnChg>
        <pc:cxnChg chg="mod">
          <ac:chgData name="Phillip Kaufman" userId="c001b2a046940d7c" providerId="LiveId" clId="{5CB25B10-5B1C-4017-B167-ED3104435743}" dt="2024-05-20T00:44:42.361" v="3669" actId="165"/>
          <ac:cxnSpMkLst>
            <pc:docMk/>
            <pc:sldMk cId="1191637253" sldId="975"/>
            <ac:cxnSpMk id="657" creationId="{7191713A-1B5D-9B46-DDA8-6A4B9F4A4C32}"/>
          </ac:cxnSpMkLst>
        </pc:cxnChg>
        <pc:cxnChg chg="mod">
          <ac:chgData name="Phillip Kaufman" userId="c001b2a046940d7c" providerId="LiveId" clId="{5CB25B10-5B1C-4017-B167-ED3104435743}" dt="2024-05-20T00:44:42.361" v="3669" actId="165"/>
          <ac:cxnSpMkLst>
            <pc:docMk/>
            <pc:sldMk cId="1191637253" sldId="975"/>
            <ac:cxnSpMk id="658" creationId="{1D781915-4B4F-522C-BF68-A6B767312171}"/>
          </ac:cxnSpMkLst>
        </pc:cxnChg>
        <pc:cxnChg chg="mod">
          <ac:chgData name="Phillip Kaufman" userId="c001b2a046940d7c" providerId="LiveId" clId="{5CB25B10-5B1C-4017-B167-ED3104435743}" dt="2024-05-20T00:44:42.361" v="3669" actId="165"/>
          <ac:cxnSpMkLst>
            <pc:docMk/>
            <pc:sldMk cId="1191637253" sldId="975"/>
            <ac:cxnSpMk id="659" creationId="{48066C33-017F-A9D7-1325-D95188375144}"/>
          </ac:cxnSpMkLst>
        </pc:cxnChg>
        <pc:cxnChg chg="mod">
          <ac:chgData name="Phillip Kaufman" userId="c001b2a046940d7c" providerId="LiveId" clId="{5CB25B10-5B1C-4017-B167-ED3104435743}" dt="2024-05-20T00:44:42.361" v="3669" actId="165"/>
          <ac:cxnSpMkLst>
            <pc:docMk/>
            <pc:sldMk cId="1191637253" sldId="975"/>
            <ac:cxnSpMk id="660" creationId="{F3CB6E71-15B7-95A0-DA08-B8F336647E1E}"/>
          </ac:cxnSpMkLst>
        </pc:cxnChg>
        <pc:cxnChg chg="mod">
          <ac:chgData name="Phillip Kaufman" userId="c001b2a046940d7c" providerId="LiveId" clId="{5CB25B10-5B1C-4017-B167-ED3104435743}" dt="2024-05-20T00:44:42.361" v="3669" actId="165"/>
          <ac:cxnSpMkLst>
            <pc:docMk/>
            <pc:sldMk cId="1191637253" sldId="975"/>
            <ac:cxnSpMk id="661" creationId="{8AD29CA5-DC53-E8F7-CFD6-CD1D63F1219F}"/>
          </ac:cxnSpMkLst>
        </pc:cxnChg>
        <pc:cxnChg chg="mod">
          <ac:chgData name="Phillip Kaufman" userId="c001b2a046940d7c" providerId="LiveId" clId="{5CB25B10-5B1C-4017-B167-ED3104435743}" dt="2024-05-20T00:44:42.361" v="3669" actId="165"/>
          <ac:cxnSpMkLst>
            <pc:docMk/>
            <pc:sldMk cId="1191637253" sldId="975"/>
            <ac:cxnSpMk id="662" creationId="{46DD12A7-F20E-E69B-D259-D78D2A197A57}"/>
          </ac:cxnSpMkLst>
        </pc:cxnChg>
        <pc:cxnChg chg="mod">
          <ac:chgData name="Phillip Kaufman" userId="c001b2a046940d7c" providerId="LiveId" clId="{5CB25B10-5B1C-4017-B167-ED3104435743}" dt="2024-05-20T00:44:42.361" v="3669" actId="165"/>
          <ac:cxnSpMkLst>
            <pc:docMk/>
            <pc:sldMk cId="1191637253" sldId="975"/>
            <ac:cxnSpMk id="663" creationId="{499FB965-F0E5-B0A9-CF26-F6D93175EBEA}"/>
          </ac:cxnSpMkLst>
        </pc:cxnChg>
        <pc:cxnChg chg="mod">
          <ac:chgData name="Phillip Kaufman" userId="c001b2a046940d7c" providerId="LiveId" clId="{5CB25B10-5B1C-4017-B167-ED3104435743}" dt="2024-05-20T00:44:42.361" v="3669" actId="165"/>
          <ac:cxnSpMkLst>
            <pc:docMk/>
            <pc:sldMk cId="1191637253" sldId="975"/>
            <ac:cxnSpMk id="664" creationId="{72CD6940-0088-3104-C0C7-9F209F191844}"/>
          </ac:cxnSpMkLst>
        </pc:cxnChg>
        <pc:cxnChg chg="mod">
          <ac:chgData name="Phillip Kaufman" userId="c001b2a046940d7c" providerId="LiveId" clId="{5CB25B10-5B1C-4017-B167-ED3104435743}" dt="2024-05-20T00:44:42.361" v="3669" actId="165"/>
          <ac:cxnSpMkLst>
            <pc:docMk/>
            <pc:sldMk cId="1191637253" sldId="975"/>
            <ac:cxnSpMk id="668" creationId="{0533E93C-EC91-4823-070C-3B84722A408B}"/>
          </ac:cxnSpMkLst>
        </pc:cxnChg>
        <pc:cxnChg chg="mod">
          <ac:chgData name="Phillip Kaufman" userId="c001b2a046940d7c" providerId="LiveId" clId="{5CB25B10-5B1C-4017-B167-ED3104435743}" dt="2024-05-20T00:44:42.361" v="3669" actId="165"/>
          <ac:cxnSpMkLst>
            <pc:docMk/>
            <pc:sldMk cId="1191637253" sldId="975"/>
            <ac:cxnSpMk id="669" creationId="{58FD1C1E-E12C-D3B5-47A1-8B8EB9AB0902}"/>
          </ac:cxnSpMkLst>
        </pc:cxnChg>
        <pc:cxnChg chg="mod">
          <ac:chgData name="Phillip Kaufman" userId="c001b2a046940d7c" providerId="LiveId" clId="{5CB25B10-5B1C-4017-B167-ED3104435743}" dt="2024-05-20T00:44:47.534" v="3671" actId="165"/>
          <ac:cxnSpMkLst>
            <pc:docMk/>
            <pc:sldMk cId="1191637253" sldId="975"/>
            <ac:cxnSpMk id="680" creationId="{AFE78651-BD09-BE6F-A67F-FA433029F88F}"/>
          </ac:cxnSpMkLst>
        </pc:cxnChg>
        <pc:cxnChg chg="mod">
          <ac:chgData name="Phillip Kaufman" userId="c001b2a046940d7c" providerId="LiveId" clId="{5CB25B10-5B1C-4017-B167-ED3104435743}" dt="2024-05-20T00:44:47.534" v="3671" actId="165"/>
          <ac:cxnSpMkLst>
            <pc:docMk/>
            <pc:sldMk cId="1191637253" sldId="975"/>
            <ac:cxnSpMk id="681" creationId="{5B6B6077-8C16-8DE7-7781-727FBF5EAEAE}"/>
          </ac:cxnSpMkLst>
        </pc:cxnChg>
        <pc:cxnChg chg="mod">
          <ac:chgData name="Phillip Kaufman" userId="c001b2a046940d7c" providerId="LiveId" clId="{5CB25B10-5B1C-4017-B167-ED3104435743}" dt="2024-05-20T00:44:47.534" v="3671" actId="165"/>
          <ac:cxnSpMkLst>
            <pc:docMk/>
            <pc:sldMk cId="1191637253" sldId="975"/>
            <ac:cxnSpMk id="686" creationId="{85BF0001-3075-4FE5-4CDC-AFAC6B88A076}"/>
          </ac:cxnSpMkLst>
        </pc:cxnChg>
        <pc:cxnChg chg="mod">
          <ac:chgData name="Phillip Kaufman" userId="c001b2a046940d7c" providerId="LiveId" clId="{5CB25B10-5B1C-4017-B167-ED3104435743}" dt="2024-05-20T00:44:47.534" v="3671" actId="165"/>
          <ac:cxnSpMkLst>
            <pc:docMk/>
            <pc:sldMk cId="1191637253" sldId="975"/>
            <ac:cxnSpMk id="687" creationId="{C960C529-70CC-786D-5D6E-3F3E851E138C}"/>
          </ac:cxnSpMkLst>
        </pc:cxnChg>
      </pc:sldChg>
      <pc:sldChg chg="addSp modSp new del mod">
        <pc:chgData name="Phillip Kaufman" userId="c001b2a046940d7c" providerId="LiveId" clId="{5CB25B10-5B1C-4017-B167-ED3104435743}" dt="2024-05-20T00:23:52.541" v="3397" actId="47"/>
        <pc:sldMkLst>
          <pc:docMk/>
          <pc:sldMk cId="3010317598" sldId="975"/>
        </pc:sldMkLst>
        <pc:spChg chg="mod">
          <ac:chgData name="Phillip Kaufman" userId="c001b2a046940d7c" providerId="LiveId" clId="{5CB25B10-5B1C-4017-B167-ED3104435743}" dt="2024-05-20T00:21:41.117" v="3362"/>
          <ac:spMkLst>
            <pc:docMk/>
            <pc:sldMk cId="3010317598" sldId="975"/>
            <ac:spMk id="358" creationId="{43623F15-9E09-91C1-F007-A9B3CFA926E3}"/>
          </ac:spMkLst>
        </pc:spChg>
        <pc:spChg chg="mod">
          <ac:chgData name="Phillip Kaufman" userId="c001b2a046940d7c" providerId="LiveId" clId="{5CB25B10-5B1C-4017-B167-ED3104435743}" dt="2024-05-20T00:21:41.117" v="3362"/>
          <ac:spMkLst>
            <pc:docMk/>
            <pc:sldMk cId="3010317598" sldId="975"/>
            <ac:spMk id="359" creationId="{1CACE9B9-F2A6-23CB-E2A5-97891BE6D282}"/>
          </ac:spMkLst>
        </pc:spChg>
        <pc:spChg chg="add mod">
          <ac:chgData name="Phillip Kaufman" userId="c001b2a046940d7c" providerId="LiveId" clId="{5CB25B10-5B1C-4017-B167-ED3104435743}" dt="2024-05-20T00:22:14.897" v="3380" actId="1076"/>
          <ac:spMkLst>
            <pc:docMk/>
            <pc:sldMk cId="3010317598" sldId="975"/>
            <ac:spMk id="364" creationId="{A2A490BF-26A9-E3EA-CF79-3B7561D1C16F}"/>
          </ac:spMkLst>
        </pc:spChg>
        <pc:spChg chg="mod">
          <ac:chgData name="Phillip Kaufman" userId="c001b2a046940d7c" providerId="LiveId" clId="{5CB25B10-5B1C-4017-B167-ED3104435743}" dt="2024-05-20T00:21:41.117" v="3362"/>
          <ac:spMkLst>
            <pc:docMk/>
            <pc:sldMk cId="3010317598" sldId="975"/>
            <ac:spMk id="582" creationId="{2BC9C81D-D13F-F132-3ADF-7EB592424925}"/>
          </ac:spMkLst>
        </pc:spChg>
        <pc:spChg chg="mod">
          <ac:chgData name="Phillip Kaufman" userId="c001b2a046940d7c" providerId="LiveId" clId="{5CB25B10-5B1C-4017-B167-ED3104435743}" dt="2024-05-20T00:21:41.117" v="3362"/>
          <ac:spMkLst>
            <pc:docMk/>
            <pc:sldMk cId="3010317598" sldId="975"/>
            <ac:spMk id="583" creationId="{7B95EFC9-CC99-40DD-BEFB-7C2A65112459}"/>
          </ac:spMkLst>
        </pc:spChg>
        <pc:spChg chg="mod">
          <ac:chgData name="Phillip Kaufman" userId="c001b2a046940d7c" providerId="LiveId" clId="{5CB25B10-5B1C-4017-B167-ED3104435743}" dt="2024-05-20T00:21:41.117" v="3362"/>
          <ac:spMkLst>
            <pc:docMk/>
            <pc:sldMk cId="3010317598" sldId="975"/>
            <ac:spMk id="589" creationId="{03F017E4-A31A-B270-0EB6-1855B0706686}"/>
          </ac:spMkLst>
        </pc:spChg>
        <pc:spChg chg="mod">
          <ac:chgData name="Phillip Kaufman" userId="c001b2a046940d7c" providerId="LiveId" clId="{5CB25B10-5B1C-4017-B167-ED3104435743}" dt="2024-05-20T00:21:41.117" v="3362"/>
          <ac:spMkLst>
            <pc:docMk/>
            <pc:sldMk cId="3010317598" sldId="975"/>
            <ac:spMk id="590" creationId="{029E5EE6-67CE-4C63-3527-63AAD98557BF}"/>
          </ac:spMkLst>
        </pc:spChg>
        <pc:spChg chg="mod">
          <ac:chgData name="Phillip Kaufman" userId="c001b2a046940d7c" providerId="LiveId" clId="{5CB25B10-5B1C-4017-B167-ED3104435743}" dt="2024-05-20T00:21:41.117" v="3362"/>
          <ac:spMkLst>
            <pc:docMk/>
            <pc:sldMk cId="3010317598" sldId="975"/>
            <ac:spMk id="591" creationId="{0FA40BD6-8180-C174-01B6-E7BE13054450}"/>
          </ac:spMkLst>
        </pc:spChg>
        <pc:spChg chg="mod">
          <ac:chgData name="Phillip Kaufman" userId="c001b2a046940d7c" providerId="LiveId" clId="{5CB25B10-5B1C-4017-B167-ED3104435743}" dt="2024-05-20T00:21:41.117" v="3362"/>
          <ac:spMkLst>
            <pc:docMk/>
            <pc:sldMk cId="3010317598" sldId="975"/>
            <ac:spMk id="592" creationId="{8E306516-6592-9EC8-561C-0B1575C53E59}"/>
          </ac:spMkLst>
        </pc:spChg>
        <pc:spChg chg="mod">
          <ac:chgData name="Phillip Kaufman" userId="c001b2a046940d7c" providerId="LiveId" clId="{5CB25B10-5B1C-4017-B167-ED3104435743}" dt="2024-05-20T00:21:41.117" v="3362"/>
          <ac:spMkLst>
            <pc:docMk/>
            <pc:sldMk cId="3010317598" sldId="975"/>
            <ac:spMk id="595" creationId="{7901E691-C371-567C-B5EB-D0FFEC8C8C1D}"/>
          </ac:spMkLst>
        </pc:spChg>
        <pc:spChg chg="mod">
          <ac:chgData name="Phillip Kaufman" userId="c001b2a046940d7c" providerId="LiveId" clId="{5CB25B10-5B1C-4017-B167-ED3104435743}" dt="2024-05-20T00:21:41.117" v="3362"/>
          <ac:spMkLst>
            <pc:docMk/>
            <pc:sldMk cId="3010317598" sldId="975"/>
            <ac:spMk id="597" creationId="{349D4024-A9BE-B29D-6B56-12B48DD36CDD}"/>
          </ac:spMkLst>
        </pc:spChg>
        <pc:spChg chg="mod">
          <ac:chgData name="Phillip Kaufman" userId="c001b2a046940d7c" providerId="LiveId" clId="{5CB25B10-5B1C-4017-B167-ED3104435743}" dt="2024-05-20T00:21:41.117" v="3362"/>
          <ac:spMkLst>
            <pc:docMk/>
            <pc:sldMk cId="3010317598" sldId="975"/>
            <ac:spMk id="598" creationId="{11A43429-5820-45F8-599A-E5A6D11108CD}"/>
          </ac:spMkLst>
        </pc:spChg>
        <pc:spChg chg="mod">
          <ac:chgData name="Phillip Kaufman" userId="c001b2a046940d7c" providerId="LiveId" clId="{5CB25B10-5B1C-4017-B167-ED3104435743}" dt="2024-05-20T00:21:41.117" v="3362"/>
          <ac:spMkLst>
            <pc:docMk/>
            <pc:sldMk cId="3010317598" sldId="975"/>
            <ac:spMk id="600" creationId="{925C70C8-6919-B2BB-4C80-C8C928F2F4A2}"/>
          </ac:spMkLst>
        </pc:spChg>
        <pc:spChg chg="mod">
          <ac:chgData name="Phillip Kaufman" userId="c001b2a046940d7c" providerId="LiveId" clId="{5CB25B10-5B1C-4017-B167-ED3104435743}" dt="2024-05-20T00:21:41.117" v="3362"/>
          <ac:spMkLst>
            <pc:docMk/>
            <pc:sldMk cId="3010317598" sldId="975"/>
            <ac:spMk id="601" creationId="{89B5FAF3-2C10-E399-67C3-FD1E98F52D19}"/>
          </ac:spMkLst>
        </pc:spChg>
        <pc:spChg chg="mod">
          <ac:chgData name="Phillip Kaufman" userId="c001b2a046940d7c" providerId="LiveId" clId="{5CB25B10-5B1C-4017-B167-ED3104435743}" dt="2024-05-20T00:21:41.117" v="3362"/>
          <ac:spMkLst>
            <pc:docMk/>
            <pc:sldMk cId="3010317598" sldId="975"/>
            <ac:spMk id="604" creationId="{396FC96A-C33B-D2A2-32B4-6EF325FC2F58}"/>
          </ac:spMkLst>
        </pc:spChg>
        <pc:spChg chg="mod">
          <ac:chgData name="Phillip Kaufman" userId="c001b2a046940d7c" providerId="LiveId" clId="{5CB25B10-5B1C-4017-B167-ED3104435743}" dt="2024-05-20T00:21:41.117" v="3362"/>
          <ac:spMkLst>
            <pc:docMk/>
            <pc:sldMk cId="3010317598" sldId="975"/>
            <ac:spMk id="607" creationId="{847B1CB9-7EAA-C8D5-E75A-273FD5817A6E}"/>
          </ac:spMkLst>
        </pc:spChg>
        <pc:spChg chg="mod">
          <ac:chgData name="Phillip Kaufman" userId="c001b2a046940d7c" providerId="LiveId" clId="{5CB25B10-5B1C-4017-B167-ED3104435743}" dt="2024-05-20T00:21:41.117" v="3362"/>
          <ac:spMkLst>
            <pc:docMk/>
            <pc:sldMk cId="3010317598" sldId="975"/>
            <ac:spMk id="608" creationId="{1DBB6AAB-718B-F3CC-FDB1-AD48C85F4038}"/>
          </ac:spMkLst>
        </pc:spChg>
        <pc:spChg chg="mod">
          <ac:chgData name="Phillip Kaufman" userId="c001b2a046940d7c" providerId="LiveId" clId="{5CB25B10-5B1C-4017-B167-ED3104435743}" dt="2024-05-20T00:21:41.117" v="3362"/>
          <ac:spMkLst>
            <pc:docMk/>
            <pc:sldMk cId="3010317598" sldId="975"/>
            <ac:spMk id="609" creationId="{F50C270B-6339-F212-4897-6E4CBF88789D}"/>
          </ac:spMkLst>
        </pc:spChg>
        <pc:spChg chg="mod">
          <ac:chgData name="Phillip Kaufman" userId="c001b2a046940d7c" providerId="LiveId" clId="{5CB25B10-5B1C-4017-B167-ED3104435743}" dt="2024-05-20T00:21:41.117" v="3362"/>
          <ac:spMkLst>
            <pc:docMk/>
            <pc:sldMk cId="3010317598" sldId="975"/>
            <ac:spMk id="610" creationId="{EBBEB0BB-3F7C-E229-EAEF-78B132DF4AC9}"/>
          </ac:spMkLst>
        </pc:spChg>
        <pc:spChg chg="mod">
          <ac:chgData name="Phillip Kaufman" userId="c001b2a046940d7c" providerId="LiveId" clId="{5CB25B10-5B1C-4017-B167-ED3104435743}" dt="2024-05-20T00:21:41.117" v="3362"/>
          <ac:spMkLst>
            <pc:docMk/>
            <pc:sldMk cId="3010317598" sldId="975"/>
            <ac:spMk id="613" creationId="{2A2EF72D-584A-F612-E3F5-551C5B6E60CF}"/>
          </ac:spMkLst>
        </pc:spChg>
        <pc:spChg chg="mod">
          <ac:chgData name="Phillip Kaufman" userId="c001b2a046940d7c" providerId="LiveId" clId="{5CB25B10-5B1C-4017-B167-ED3104435743}" dt="2024-05-20T00:21:41.117" v="3362"/>
          <ac:spMkLst>
            <pc:docMk/>
            <pc:sldMk cId="3010317598" sldId="975"/>
            <ac:spMk id="616" creationId="{D43A318F-1974-70F4-3946-10EA426C399D}"/>
          </ac:spMkLst>
        </pc:spChg>
        <pc:spChg chg="mod">
          <ac:chgData name="Phillip Kaufman" userId="c001b2a046940d7c" providerId="LiveId" clId="{5CB25B10-5B1C-4017-B167-ED3104435743}" dt="2024-05-20T00:21:41.117" v="3362"/>
          <ac:spMkLst>
            <pc:docMk/>
            <pc:sldMk cId="3010317598" sldId="975"/>
            <ac:spMk id="617" creationId="{B9EEE26D-CEAE-0015-705E-B21782F95546}"/>
          </ac:spMkLst>
        </pc:spChg>
        <pc:spChg chg="mod">
          <ac:chgData name="Phillip Kaufman" userId="c001b2a046940d7c" providerId="LiveId" clId="{5CB25B10-5B1C-4017-B167-ED3104435743}" dt="2024-05-20T00:21:41.117" v="3362"/>
          <ac:spMkLst>
            <pc:docMk/>
            <pc:sldMk cId="3010317598" sldId="975"/>
            <ac:spMk id="618" creationId="{5B0C64B5-DDEF-4A27-B2A7-FB758EF870D6}"/>
          </ac:spMkLst>
        </pc:spChg>
        <pc:spChg chg="mod">
          <ac:chgData name="Phillip Kaufman" userId="c001b2a046940d7c" providerId="LiveId" clId="{5CB25B10-5B1C-4017-B167-ED3104435743}" dt="2024-05-20T00:21:41.117" v="3362"/>
          <ac:spMkLst>
            <pc:docMk/>
            <pc:sldMk cId="3010317598" sldId="975"/>
            <ac:spMk id="619" creationId="{34FCD3A0-9AC5-92AD-3A81-9C563C7EC6D2}"/>
          </ac:spMkLst>
        </pc:spChg>
        <pc:spChg chg="mod">
          <ac:chgData name="Phillip Kaufman" userId="c001b2a046940d7c" providerId="LiveId" clId="{5CB25B10-5B1C-4017-B167-ED3104435743}" dt="2024-05-20T00:21:41.117" v="3362"/>
          <ac:spMkLst>
            <pc:docMk/>
            <pc:sldMk cId="3010317598" sldId="975"/>
            <ac:spMk id="622" creationId="{872FBEB3-B5C1-0684-22C7-9C950889A3AC}"/>
          </ac:spMkLst>
        </pc:spChg>
        <pc:grpChg chg="mod">
          <ac:chgData name="Phillip Kaufman" userId="c001b2a046940d7c" providerId="LiveId" clId="{5CB25B10-5B1C-4017-B167-ED3104435743}" dt="2024-05-20T00:21:41.117" v="3362"/>
          <ac:grpSpMkLst>
            <pc:docMk/>
            <pc:sldMk cId="3010317598" sldId="975"/>
            <ac:grpSpMk id="313" creationId="{A86430E6-7272-8941-AE35-F55968A5F140}"/>
          </ac:grpSpMkLst>
        </pc:grpChg>
        <pc:grpChg chg="mod">
          <ac:chgData name="Phillip Kaufman" userId="c001b2a046940d7c" providerId="LiveId" clId="{5CB25B10-5B1C-4017-B167-ED3104435743}" dt="2024-05-20T00:21:41.117" v="3362"/>
          <ac:grpSpMkLst>
            <pc:docMk/>
            <pc:sldMk cId="3010317598" sldId="975"/>
            <ac:grpSpMk id="323" creationId="{252B2DEA-451F-8847-4DE1-E5BDD716DB8F}"/>
          </ac:grpSpMkLst>
        </pc:grpChg>
        <pc:grpChg chg="mod">
          <ac:chgData name="Phillip Kaufman" userId="c001b2a046940d7c" providerId="LiveId" clId="{5CB25B10-5B1C-4017-B167-ED3104435743}" dt="2024-05-20T00:21:41.117" v="3362"/>
          <ac:grpSpMkLst>
            <pc:docMk/>
            <pc:sldMk cId="3010317598" sldId="975"/>
            <ac:grpSpMk id="324" creationId="{379C8ECA-0D5C-9472-60F1-74BA07D6A38C}"/>
          </ac:grpSpMkLst>
        </pc:grpChg>
        <pc:grpChg chg="mod">
          <ac:chgData name="Phillip Kaufman" userId="c001b2a046940d7c" providerId="LiveId" clId="{5CB25B10-5B1C-4017-B167-ED3104435743}" dt="2024-05-20T00:21:41.117" v="3362"/>
          <ac:grpSpMkLst>
            <pc:docMk/>
            <pc:sldMk cId="3010317598" sldId="975"/>
            <ac:grpSpMk id="325" creationId="{5E362D29-CCBB-E4C6-8DEA-8D56DD6A56E4}"/>
          </ac:grpSpMkLst>
        </pc:grpChg>
        <pc:grpChg chg="mod">
          <ac:chgData name="Phillip Kaufman" userId="c001b2a046940d7c" providerId="LiveId" clId="{5CB25B10-5B1C-4017-B167-ED3104435743}" dt="2024-05-20T00:21:41.117" v="3362"/>
          <ac:grpSpMkLst>
            <pc:docMk/>
            <pc:sldMk cId="3010317598" sldId="975"/>
            <ac:grpSpMk id="360" creationId="{0519A962-2CB5-55C4-977C-DE6C9D422D77}"/>
          </ac:grpSpMkLst>
        </pc:grpChg>
        <pc:grpChg chg="mod">
          <ac:chgData name="Phillip Kaufman" userId="c001b2a046940d7c" providerId="LiveId" clId="{5CB25B10-5B1C-4017-B167-ED3104435743}" dt="2024-05-20T00:21:41.117" v="3362"/>
          <ac:grpSpMkLst>
            <pc:docMk/>
            <pc:sldMk cId="3010317598" sldId="975"/>
            <ac:grpSpMk id="546" creationId="{56415B6D-CF28-BA2D-B1B1-A9B3B629DD07}"/>
          </ac:grpSpMkLst>
        </pc:grpChg>
        <pc:grpChg chg="mod">
          <ac:chgData name="Phillip Kaufman" userId="c001b2a046940d7c" providerId="LiveId" clId="{5CB25B10-5B1C-4017-B167-ED3104435743}" dt="2024-05-20T00:21:41.117" v="3362"/>
          <ac:grpSpMkLst>
            <pc:docMk/>
            <pc:sldMk cId="3010317598" sldId="975"/>
            <ac:grpSpMk id="547" creationId="{19B4ABDF-B4F8-4EEE-654D-053A281C8434}"/>
          </ac:grpSpMkLst>
        </pc:grpChg>
        <pc:grpChg chg="mod">
          <ac:chgData name="Phillip Kaufman" userId="c001b2a046940d7c" providerId="LiveId" clId="{5CB25B10-5B1C-4017-B167-ED3104435743}" dt="2024-05-20T00:21:41.117" v="3362"/>
          <ac:grpSpMkLst>
            <pc:docMk/>
            <pc:sldMk cId="3010317598" sldId="975"/>
            <ac:grpSpMk id="548" creationId="{E52EF21A-F4D7-A5B4-8501-B00C939B3399}"/>
          </ac:grpSpMkLst>
        </pc:grpChg>
        <pc:grpChg chg="mod">
          <ac:chgData name="Phillip Kaufman" userId="c001b2a046940d7c" providerId="LiveId" clId="{5CB25B10-5B1C-4017-B167-ED3104435743}" dt="2024-05-20T00:21:41.117" v="3362"/>
          <ac:grpSpMkLst>
            <pc:docMk/>
            <pc:sldMk cId="3010317598" sldId="975"/>
            <ac:grpSpMk id="549" creationId="{B25F13BD-E8EE-FB11-AE37-5438FDDCB1F3}"/>
          </ac:grpSpMkLst>
        </pc:grpChg>
        <pc:grpChg chg="mod">
          <ac:chgData name="Phillip Kaufman" userId="c001b2a046940d7c" providerId="LiveId" clId="{5CB25B10-5B1C-4017-B167-ED3104435743}" dt="2024-05-20T00:21:41.117" v="3362"/>
          <ac:grpSpMkLst>
            <pc:docMk/>
            <pc:sldMk cId="3010317598" sldId="975"/>
            <ac:grpSpMk id="584" creationId="{FA257817-0881-A353-80A9-F81F661E2687}"/>
          </ac:grpSpMkLst>
        </pc:grpChg>
        <pc:grpChg chg="mod">
          <ac:chgData name="Phillip Kaufman" userId="c001b2a046940d7c" providerId="LiveId" clId="{5CB25B10-5B1C-4017-B167-ED3104435743}" dt="2024-05-20T00:21:41.117" v="3362"/>
          <ac:grpSpMkLst>
            <pc:docMk/>
            <pc:sldMk cId="3010317598" sldId="975"/>
            <ac:grpSpMk id="587" creationId="{51CDC310-461A-7B6E-7B55-3743C96C9896}"/>
          </ac:grpSpMkLst>
        </pc:grpChg>
        <pc:grpChg chg="mod">
          <ac:chgData name="Phillip Kaufman" userId="c001b2a046940d7c" providerId="LiveId" clId="{5CB25B10-5B1C-4017-B167-ED3104435743}" dt="2024-05-20T00:21:41.117" v="3362"/>
          <ac:grpSpMkLst>
            <pc:docMk/>
            <pc:sldMk cId="3010317598" sldId="975"/>
            <ac:grpSpMk id="588" creationId="{2704B45B-717C-3C3C-F6CC-C45ACCCD53F3}"/>
          </ac:grpSpMkLst>
        </pc:grpChg>
        <pc:grpChg chg="mod">
          <ac:chgData name="Phillip Kaufman" userId="c001b2a046940d7c" providerId="LiveId" clId="{5CB25B10-5B1C-4017-B167-ED3104435743}" dt="2024-05-20T00:21:41.117" v="3362"/>
          <ac:grpSpMkLst>
            <pc:docMk/>
            <pc:sldMk cId="3010317598" sldId="975"/>
            <ac:grpSpMk id="596" creationId="{A082C0B4-C74A-9671-D6D9-F9D2FB2988DB}"/>
          </ac:grpSpMkLst>
        </pc:grpChg>
        <pc:grpChg chg="mod">
          <ac:chgData name="Phillip Kaufman" userId="c001b2a046940d7c" providerId="LiveId" clId="{5CB25B10-5B1C-4017-B167-ED3104435743}" dt="2024-05-20T00:21:41.117" v="3362"/>
          <ac:grpSpMkLst>
            <pc:docMk/>
            <pc:sldMk cId="3010317598" sldId="975"/>
            <ac:grpSpMk id="599" creationId="{A5708007-E3E4-43A3-614D-F60871DE356D}"/>
          </ac:grpSpMkLst>
        </pc:grpChg>
        <pc:grpChg chg="mod">
          <ac:chgData name="Phillip Kaufman" userId="c001b2a046940d7c" providerId="LiveId" clId="{5CB25B10-5B1C-4017-B167-ED3104435743}" dt="2024-05-20T00:21:41.117" v="3362"/>
          <ac:grpSpMkLst>
            <pc:docMk/>
            <pc:sldMk cId="3010317598" sldId="975"/>
            <ac:grpSpMk id="605" creationId="{BBC164EE-67EE-EB4D-EB38-AAA24C74603D}"/>
          </ac:grpSpMkLst>
        </pc:grpChg>
        <pc:grpChg chg="mod">
          <ac:chgData name="Phillip Kaufman" userId="c001b2a046940d7c" providerId="LiveId" clId="{5CB25B10-5B1C-4017-B167-ED3104435743}" dt="2024-05-20T00:21:41.117" v="3362"/>
          <ac:grpSpMkLst>
            <pc:docMk/>
            <pc:sldMk cId="3010317598" sldId="975"/>
            <ac:grpSpMk id="606" creationId="{4D051CFF-33A5-DAFE-963B-DB0169AADDCA}"/>
          </ac:grpSpMkLst>
        </pc:grpChg>
        <pc:grpChg chg="mod">
          <ac:chgData name="Phillip Kaufman" userId="c001b2a046940d7c" providerId="LiveId" clId="{5CB25B10-5B1C-4017-B167-ED3104435743}" dt="2024-05-20T00:21:41.117" v="3362"/>
          <ac:grpSpMkLst>
            <pc:docMk/>
            <pc:sldMk cId="3010317598" sldId="975"/>
            <ac:grpSpMk id="614" creationId="{0DF76247-1B90-26D5-D2AF-AD9EFD9F9C57}"/>
          </ac:grpSpMkLst>
        </pc:grpChg>
        <pc:grpChg chg="mod">
          <ac:chgData name="Phillip Kaufman" userId="c001b2a046940d7c" providerId="LiveId" clId="{5CB25B10-5B1C-4017-B167-ED3104435743}" dt="2024-05-20T00:21:41.117" v="3362"/>
          <ac:grpSpMkLst>
            <pc:docMk/>
            <pc:sldMk cId="3010317598" sldId="975"/>
            <ac:grpSpMk id="615" creationId="{25B2A80E-3182-48AB-DAE8-66FBDD7412FA}"/>
          </ac:grpSpMkLst>
        </pc:grpChg>
        <pc:grpChg chg="add mod">
          <ac:chgData name="Phillip Kaufman" userId="c001b2a046940d7c" providerId="LiveId" clId="{5CB25B10-5B1C-4017-B167-ED3104435743}" dt="2024-05-20T00:22:14.897" v="3380" actId="1076"/>
          <ac:grpSpMkLst>
            <pc:docMk/>
            <pc:sldMk cId="3010317598" sldId="975"/>
            <ac:grpSpMk id="632" creationId="{D0582AFF-C261-5DD1-A8EC-D45D2174A25F}"/>
          </ac:grpSpMkLst>
        </pc:grpChg>
        <pc:grpChg chg="add mod">
          <ac:chgData name="Phillip Kaufman" userId="c001b2a046940d7c" providerId="LiveId" clId="{5CB25B10-5B1C-4017-B167-ED3104435743}" dt="2024-05-20T00:22:14.897" v="3380" actId="1076"/>
          <ac:grpSpMkLst>
            <pc:docMk/>
            <pc:sldMk cId="3010317598" sldId="975"/>
            <ac:grpSpMk id="674" creationId="{775628A0-6683-E1F3-5AEE-6DE6D363ABC9}"/>
          </ac:grpSpMkLst>
        </pc:grpChg>
        <pc:cxnChg chg="mod">
          <ac:chgData name="Phillip Kaufman" userId="c001b2a046940d7c" providerId="LiveId" clId="{5CB25B10-5B1C-4017-B167-ED3104435743}" dt="2024-05-20T00:21:41.117" v="3362"/>
          <ac:cxnSpMkLst>
            <pc:docMk/>
            <pc:sldMk cId="3010317598" sldId="975"/>
            <ac:cxnSpMk id="326" creationId="{5D56B7C4-86E6-99DD-B861-B1AAACC62759}"/>
          </ac:cxnSpMkLst>
        </pc:cxnChg>
        <pc:cxnChg chg="mod">
          <ac:chgData name="Phillip Kaufman" userId="c001b2a046940d7c" providerId="LiveId" clId="{5CB25B10-5B1C-4017-B167-ED3104435743}" dt="2024-05-20T00:21:41.117" v="3362"/>
          <ac:cxnSpMkLst>
            <pc:docMk/>
            <pc:sldMk cId="3010317598" sldId="975"/>
            <ac:cxnSpMk id="327" creationId="{AB45B450-0789-C850-001B-2A9B6EFAC448}"/>
          </ac:cxnSpMkLst>
        </pc:cxnChg>
        <pc:cxnChg chg="mod">
          <ac:chgData name="Phillip Kaufman" userId="c001b2a046940d7c" providerId="LiveId" clId="{5CB25B10-5B1C-4017-B167-ED3104435743}" dt="2024-05-20T00:21:41.117" v="3362"/>
          <ac:cxnSpMkLst>
            <pc:docMk/>
            <pc:sldMk cId="3010317598" sldId="975"/>
            <ac:cxnSpMk id="328" creationId="{D3E68516-65D3-6467-6AF5-33F0FEE05FF0}"/>
          </ac:cxnSpMkLst>
        </pc:cxnChg>
        <pc:cxnChg chg="mod">
          <ac:chgData name="Phillip Kaufman" userId="c001b2a046940d7c" providerId="LiveId" clId="{5CB25B10-5B1C-4017-B167-ED3104435743}" dt="2024-05-20T00:21:41.117" v="3362"/>
          <ac:cxnSpMkLst>
            <pc:docMk/>
            <pc:sldMk cId="3010317598" sldId="975"/>
            <ac:cxnSpMk id="329" creationId="{C2DFA4A8-D0BC-7093-1FA1-7267208EC1E0}"/>
          </ac:cxnSpMkLst>
        </pc:cxnChg>
        <pc:cxnChg chg="mod">
          <ac:chgData name="Phillip Kaufman" userId="c001b2a046940d7c" providerId="LiveId" clId="{5CB25B10-5B1C-4017-B167-ED3104435743}" dt="2024-05-20T00:21:41.117" v="3362"/>
          <ac:cxnSpMkLst>
            <pc:docMk/>
            <pc:sldMk cId="3010317598" sldId="975"/>
            <ac:cxnSpMk id="330" creationId="{12ACD160-8214-904C-03DA-3FDB53A84A07}"/>
          </ac:cxnSpMkLst>
        </pc:cxnChg>
        <pc:cxnChg chg="mod">
          <ac:chgData name="Phillip Kaufman" userId="c001b2a046940d7c" providerId="LiveId" clId="{5CB25B10-5B1C-4017-B167-ED3104435743}" dt="2024-05-20T00:21:41.117" v="3362"/>
          <ac:cxnSpMkLst>
            <pc:docMk/>
            <pc:sldMk cId="3010317598" sldId="975"/>
            <ac:cxnSpMk id="331" creationId="{A2D1733D-9997-98E9-A6DC-F4995AAFAD72}"/>
          </ac:cxnSpMkLst>
        </pc:cxnChg>
        <pc:cxnChg chg="mod">
          <ac:chgData name="Phillip Kaufman" userId="c001b2a046940d7c" providerId="LiveId" clId="{5CB25B10-5B1C-4017-B167-ED3104435743}" dt="2024-05-20T00:21:41.117" v="3362"/>
          <ac:cxnSpMkLst>
            <pc:docMk/>
            <pc:sldMk cId="3010317598" sldId="975"/>
            <ac:cxnSpMk id="332" creationId="{D35C8177-2872-7F76-4621-885E74E74E82}"/>
          </ac:cxnSpMkLst>
        </pc:cxnChg>
        <pc:cxnChg chg="mod">
          <ac:chgData name="Phillip Kaufman" userId="c001b2a046940d7c" providerId="LiveId" clId="{5CB25B10-5B1C-4017-B167-ED3104435743}" dt="2024-05-20T00:21:41.117" v="3362"/>
          <ac:cxnSpMkLst>
            <pc:docMk/>
            <pc:sldMk cId="3010317598" sldId="975"/>
            <ac:cxnSpMk id="333" creationId="{F7FBF97A-0983-67F0-7936-AE26F5E27CFF}"/>
          </ac:cxnSpMkLst>
        </pc:cxnChg>
        <pc:cxnChg chg="mod">
          <ac:chgData name="Phillip Kaufman" userId="c001b2a046940d7c" providerId="LiveId" clId="{5CB25B10-5B1C-4017-B167-ED3104435743}" dt="2024-05-20T00:21:41.117" v="3362"/>
          <ac:cxnSpMkLst>
            <pc:docMk/>
            <pc:sldMk cId="3010317598" sldId="975"/>
            <ac:cxnSpMk id="334" creationId="{7B73CD14-CE19-5E62-12CC-C4949D605D05}"/>
          </ac:cxnSpMkLst>
        </pc:cxnChg>
        <pc:cxnChg chg="mod">
          <ac:chgData name="Phillip Kaufman" userId="c001b2a046940d7c" providerId="LiveId" clId="{5CB25B10-5B1C-4017-B167-ED3104435743}" dt="2024-05-20T00:21:41.117" v="3362"/>
          <ac:cxnSpMkLst>
            <pc:docMk/>
            <pc:sldMk cId="3010317598" sldId="975"/>
            <ac:cxnSpMk id="335" creationId="{5BBFF23A-FC3E-2C8B-4062-898312CA783F}"/>
          </ac:cxnSpMkLst>
        </pc:cxnChg>
        <pc:cxnChg chg="mod">
          <ac:chgData name="Phillip Kaufman" userId="c001b2a046940d7c" providerId="LiveId" clId="{5CB25B10-5B1C-4017-B167-ED3104435743}" dt="2024-05-20T00:21:41.117" v="3362"/>
          <ac:cxnSpMkLst>
            <pc:docMk/>
            <pc:sldMk cId="3010317598" sldId="975"/>
            <ac:cxnSpMk id="336" creationId="{386F2F0F-2F3A-1D9F-9821-E28EECCD4A90}"/>
          </ac:cxnSpMkLst>
        </pc:cxnChg>
        <pc:cxnChg chg="mod">
          <ac:chgData name="Phillip Kaufman" userId="c001b2a046940d7c" providerId="LiveId" clId="{5CB25B10-5B1C-4017-B167-ED3104435743}" dt="2024-05-20T00:21:41.117" v="3362"/>
          <ac:cxnSpMkLst>
            <pc:docMk/>
            <pc:sldMk cId="3010317598" sldId="975"/>
            <ac:cxnSpMk id="337" creationId="{01182158-411D-06EF-9B32-9C1A3D448D0B}"/>
          </ac:cxnSpMkLst>
        </pc:cxnChg>
        <pc:cxnChg chg="mod">
          <ac:chgData name="Phillip Kaufman" userId="c001b2a046940d7c" providerId="LiveId" clId="{5CB25B10-5B1C-4017-B167-ED3104435743}" dt="2024-05-20T00:21:41.117" v="3362"/>
          <ac:cxnSpMkLst>
            <pc:docMk/>
            <pc:sldMk cId="3010317598" sldId="975"/>
            <ac:cxnSpMk id="338" creationId="{F2AD10D0-0452-45B5-0124-E54E8C4495C1}"/>
          </ac:cxnSpMkLst>
        </pc:cxnChg>
        <pc:cxnChg chg="mod">
          <ac:chgData name="Phillip Kaufman" userId="c001b2a046940d7c" providerId="LiveId" clId="{5CB25B10-5B1C-4017-B167-ED3104435743}" dt="2024-05-20T00:21:41.117" v="3362"/>
          <ac:cxnSpMkLst>
            <pc:docMk/>
            <pc:sldMk cId="3010317598" sldId="975"/>
            <ac:cxnSpMk id="339" creationId="{7B5FA524-0D7D-C04B-C939-14F0EB4797F3}"/>
          </ac:cxnSpMkLst>
        </pc:cxnChg>
        <pc:cxnChg chg="mod">
          <ac:chgData name="Phillip Kaufman" userId="c001b2a046940d7c" providerId="LiveId" clId="{5CB25B10-5B1C-4017-B167-ED3104435743}" dt="2024-05-20T00:21:41.117" v="3362"/>
          <ac:cxnSpMkLst>
            <pc:docMk/>
            <pc:sldMk cId="3010317598" sldId="975"/>
            <ac:cxnSpMk id="340" creationId="{A266C915-0EB6-1AFD-BADC-7B47879F02B7}"/>
          </ac:cxnSpMkLst>
        </pc:cxnChg>
        <pc:cxnChg chg="mod">
          <ac:chgData name="Phillip Kaufman" userId="c001b2a046940d7c" providerId="LiveId" clId="{5CB25B10-5B1C-4017-B167-ED3104435743}" dt="2024-05-20T00:21:41.117" v="3362"/>
          <ac:cxnSpMkLst>
            <pc:docMk/>
            <pc:sldMk cId="3010317598" sldId="975"/>
            <ac:cxnSpMk id="341" creationId="{EFEC0AF1-7C14-401A-F5FA-B48AA265FFF9}"/>
          </ac:cxnSpMkLst>
        </pc:cxnChg>
        <pc:cxnChg chg="mod">
          <ac:chgData name="Phillip Kaufman" userId="c001b2a046940d7c" providerId="LiveId" clId="{5CB25B10-5B1C-4017-B167-ED3104435743}" dt="2024-05-20T00:21:41.117" v="3362"/>
          <ac:cxnSpMkLst>
            <pc:docMk/>
            <pc:sldMk cId="3010317598" sldId="975"/>
            <ac:cxnSpMk id="342" creationId="{0D96C057-2B1D-6494-80EE-AA0BE7B1AC35}"/>
          </ac:cxnSpMkLst>
        </pc:cxnChg>
        <pc:cxnChg chg="mod">
          <ac:chgData name="Phillip Kaufman" userId="c001b2a046940d7c" providerId="LiveId" clId="{5CB25B10-5B1C-4017-B167-ED3104435743}" dt="2024-05-20T00:21:41.117" v="3362"/>
          <ac:cxnSpMkLst>
            <pc:docMk/>
            <pc:sldMk cId="3010317598" sldId="975"/>
            <ac:cxnSpMk id="343" creationId="{76A22465-DB9C-A883-CC21-0930C3249440}"/>
          </ac:cxnSpMkLst>
        </pc:cxnChg>
        <pc:cxnChg chg="mod">
          <ac:chgData name="Phillip Kaufman" userId="c001b2a046940d7c" providerId="LiveId" clId="{5CB25B10-5B1C-4017-B167-ED3104435743}" dt="2024-05-20T00:21:41.117" v="3362"/>
          <ac:cxnSpMkLst>
            <pc:docMk/>
            <pc:sldMk cId="3010317598" sldId="975"/>
            <ac:cxnSpMk id="344" creationId="{A7ADA8AF-F677-3EED-21C0-3EFACDCFCA28}"/>
          </ac:cxnSpMkLst>
        </pc:cxnChg>
        <pc:cxnChg chg="mod">
          <ac:chgData name="Phillip Kaufman" userId="c001b2a046940d7c" providerId="LiveId" clId="{5CB25B10-5B1C-4017-B167-ED3104435743}" dt="2024-05-20T00:21:41.117" v="3362"/>
          <ac:cxnSpMkLst>
            <pc:docMk/>
            <pc:sldMk cId="3010317598" sldId="975"/>
            <ac:cxnSpMk id="345" creationId="{A18E1166-761E-1D19-1255-7EA571BB20A8}"/>
          </ac:cxnSpMkLst>
        </pc:cxnChg>
        <pc:cxnChg chg="mod">
          <ac:chgData name="Phillip Kaufman" userId="c001b2a046940d7c" providerId="LiveId" clId="{5CB25B10-5B1C-4017-B167-ED3104435743}" dt="2024-05-20T00:21:41.117" v="3362"/>
          <ac:cxnSpMkLst>
            <pc:docMk/>
            <pc:sldMk cId="3010317598" sldId="975"/>
            <ac:cxnSpMk id="346" creationId="{00FC75BF-DFE5-CAC8-31C7-C681C064ACAD}"/>
          </ac:cxnSpMkLst>
        </pc:cxnChg>
        <pc:cxnChg chg="mod">
          <ac:chgData name="Phillip Kaufman" userId="c001b2a046940d7c" providerId="LiveId" clId="{5CB25B10-5B1C-4017-B167-ED3104435743}" dt="2024-05-20T00:21:41.117" v="3362"/>
          <ac:cxnSpMkLst>
            <pc:docMk/>
            <pc:sldMk cId="3010317598" sldId="975"/>
            <ac:cxnSpMk id="347" creationId="{4D16C672-7D11-102B-A09D-0FF839455F6C}"/>
          </ac:cxnSpMkLst>
        </pc:cxnChg>
        <pc:cxnChg chg="mod">
          <ac:chgData name="Phillip Kaufman" userId="c001b2a046940d7c" providerId="LiveId" clId="{5CB25B10-5B1C-4017-B167-ED3104435743}" dt="2024-05-20T00:21:41.117" v="3362"/>
          <ac:cxnSpMkLst>
            <pc:docMk/>
            <pc:sldMk cId="3010317598" sldId="975"/>
            <ac:cxnSpMk id="348" creationId="{E4B0C728-CE41-8478-EEB7-A12C8EEE7D2B}"/>
          </ac:cxnSpMkLst>
        </pc:cxnChg>
        <pc:cxnChg chg="mod">
          <ac:chgData name="Phillip Kaufman" userId="c001b2a046940d7c" providerId="LiveId" clId="{5CB25B10-5B1C-4017-B167-ED3104435743}" dt="2024-05-20T00:21:41.117" v="3362"/>
          <ac:cxnSpMkLst>
            <pc:docMk/>
            <pc:sldMk cId="3010317598" sldId="975"/>
            <ac:cxnSpMk id="349" creationId="{1FC30368-B443-9053-AC23-34F0D71A0542}"/>
          </ac:cxnSpMkLst>
        </pc:cxnChg>
        <pc:cxnChg chg="mod">
          <ac:chgData name="Phillip Kaufman" userId="c001b2a046940d7c" providerId="LiveId" clId="{5CB25B10-5B1C-4017-B167-ED3104435743}" dt="2024-05-20T00:21:41.117" v="3362"/>
          <ac:cxnSpMkLst>
            <pc:docMk/>
            <pc:sldMk cId="3010317598" sldId="975"/>
            <ac:cxnSpMk id="350" creationId="{F20AD6E7-AECB-6CC2-5F63-B6383A93D7B4}"/>
          </ac:cxnSpMkLst>
        </pc:cxnChg>
        <pc:cxnChg chg="mod">
          <ac:chgData name="Phillip Kaufman" userId="c001b2a046940d7c" providerId="LiveId" clId="{5CB25B10-5B1C-4017-B167-ED3104435743}" dt="2024-05-20T00:21:41.117" v="3362"/>
          <ac:cxnSpMkLst>
            <pc:docMk/>
            <pc:sldMk cId="3010317598" sldId="975"/>
            <ac:cxnSpMk id="351" creationId="{FD87E5B1-187D-2BEB-7519-968111BA2B4C}"/>
          </ac:cxnSpMkLst>
        </pc:cxnChg>
        <pc:cxnChg chg="mod">
          <ac:chgData name="Phillip Kaufman" userId="c001b2a046940d7c" providerId="LiveId" clId="{5CB25B10-5B1C-4017-B167-ED3104435743}" dt="2024-05-20T00:21:41.117" v="3362"/>
          <ac:cxnSpMkLst>
            <pc:docMk/>
            <pc:sldMk cId="3010317598" sldId="975"/>
            <ac:cxnSpMk id="352" creationId="{27CB5921-DDC1-2995-5D07-8D4D563E8F5C}"/>
          </ac:cxnSpMkLst>
        </pc:cxnChg>
        <pc:cxnChg chg="mod">
          <ac:chgData name="Phillip Kaufman" userId="c001b2a046940d7c" providerId="LiveId" clId="{5CB25B10-5B1C-4017-B167-ED3104435743}" dt="2024-05-20T00:21:41.117" v="3362"/>
          <ac:cxnSpMkLst>
            <pc:docMk/>
            <pc:sldMk cId="3010317598" sldId="975"/>
            <ac:cxnSpMk id="353" creationId="{54A133D7-315C-B34E-F4A5-E05F36255EAA}"/>
          </ac:cxnSpMkLst>
        </pc:cxnChg>
        <pc:cxnChg chg="mod">
          <ac:chgData name="Phillip Kaufman" userId="c001b2a046940d7c" providerId="LiveId" clId="{5CB25B10-5B1C-4017-B167-ED3104435743}" dt="2024-05-20T00:21:41.117" v="3362"/>
          <ac:cxnSpMkLst>
            <pc:docMk/>
            <pc:sldMk cId="3010317598" sldId="975"/>
            <ac:cxnSpMk id="354" creationId="{80E737B2-37FF-DC45-A3FA-F1D0E48C0794}"/>
          </ac:cxnSpMkLst>
        </pc:cxnChg>
        <pc:cxnChg chg="mod">
          <ac:chgData name="Phillip Kaufman" userId="c001b2a046940d7c" providerId="LiveId" clId="{5CB25B10-5B1C-4017-B167-ED3104435743}" dt="2024-05-20T00:21:41.117" v="3362"/>
          <ac:cxnSpMkLst>
            <pc:docMk/>
            <pc:sldMk cId="3010317598" sldId="975"/>
            <ac:cxnSpMk id="355" creationId="{C36C3F08-2F63-D14E-070C-4592734A555F}"/>
          </ac:cxnSpMkLst>
        </pc:cxnChg>
        <pc:cxnChg chg="mod">
          <ac:chgData name="Phillip Kaufman" userId="c001b2a046940d7c" providerId="LiveId" clId="{5CB25B10-5B1C-4017-B167-ED3104435743}" dt="2024-05-20T00:21:41.117" v="3362"/>
          <ac:cxnSpMkLst>
            <pc:docMk/>
            <pc:sldMk cId="3010317598" sldId="975"/>
            <ac:cxnSpMk id="356" creationId="{96192880-FC4E-7447-9A85-275A3918E9A6}"/>
          </ac:cxnSpMkLst>
        </pc:cxnChg>
        <pc:cxnChg chg="mod">
          <ac:chgData name="Phillip Kaufman" userId="c001b2a046940d7c" providerId="LiveId" clId="{5CB25B10-5B1C-4017-B167-ED3104435743}" dt="2024-05-20T00:21:41.117" v="3362"/>
          <ac:cxnSpMkLst>
            <pc:docMk/>
            <pc:sldMk cId="3010317598" sldId="975"/>
            <ac:cxnSpMk id="357" creationId="{3EA95B82-7AC1-1429-1D9E-07DE7F0C8D36}"/>
          </ac:cxnSpMkLst>
        </pc:cxnChg>
        <pc:cxnChg chg="mod">
          <ac:chgData name="Phillip Kaufman" userId="c001b2a046940d7c" providerId="LiveId" clId="{5CB25B10-5B1C-4017-B167-ED3104435743}" dt="2024-05-20T00:21:41.117" v="3362"/>
          <ac:cxnSpMkLst>
            <pc:docMk/>
            <pc:sldMk cId="3010317598" sldId="975"/>
            <ac:cxnSpMk id="361" creationId="{5D200E86-2E81-4D2D-D01B-646916B23043}"/>
          </ac:cxnSpMkLst>
        </pc:cxnChg>
        <pc:cxnChg chg="mod">
          <ac:chgData name="Phillip Kaufman" userId="c001b2a046940d7c" providerId="LiveId" clId="{5CB25B10-5B1C-4017-B167-ED3104435743}" dt="2024-05-20T00:21:41.117" v="3362"/>
          <ac:cxnSpMkLst>
            <pc:docMk/>
            <pc:sldMk cId="3010317598" sldId="975"/>
            <ac:cxnSpMk id="362" creationId="{1BBDAB46-2F3C-F448-3B38-A048D1E0843B}"/>
          </ac:cxnSpMkLst>
        </pc:cxnChg>
        <pc:cxnChg chg="mod">
          <ac:chgData name="Phillip Kaufman" userId="c001b2a046940d7c" providerId="LiveId" clId="{5CB25B10-5B1C-4017-B167-ED3104435743}" dt="2024-05-20T00:21:41.117" v="3362"/>
          <ac:cxnSpMkLst>
            <pc:docMk/>
            <pc:sldMk cId="3010317598" sldId="975"/>
            <ac:cxnSpMk id="550" creationId="{D26AF5A5-B341-C6D5-D727-6C7C5A855451}"/>
          </ac:cxnSpMkLst>
        </pc:cxnChg>
        <pc:cxnChg chg="mod">
          <ac:chgData name="Phillip Kaufman" userId="c001b2a046940d7c" providerId="LiveId" clId="{5CB25B10-5B1C-4017-B167-ED3104435743}" dt="2024-05-20T00:21:41.117" v="3362"/>
          <ac:cxnSpMkLst>
            <pc:docMk/>
            <pc:sldMk cId="3010317598" sldId="975"/>
            <ac:cxnSpMk id="551" creationId="{8A72858B-CA9F-4BCC-2C4E-758F1876A085}"/>
          </ac:cxnSpMkLst>
        </pc:cxnChg>
        <pc:cxnChg chg="mod">
          <ac:chgData name="Phillip Kaufman" userId="c001b2a046940d7c" providerId="LiveId" clId="{5CB25B10-5B1C-4017-B167-ED3104435743}" dt="2024-05-20T00:21:41.117" v="3362"/>
          <ac:cxnSpMkLst>
            <pc:docMk/>
            <pc:sldMk cId="3010317598" sldId="975"/>
            <ac:cxnSpMk id="552" creationId="{32516947-4764-CDF3-6497-76869572AB39}"/>
          </ac:cxnSpMkLst>
        </pc:cxnChg>
        <pc:cxnChg chg="mod">
          <ac:chgData name="Phillip Kaufman" userId="c001b2a046940d7c" providerId="LiveId" clId="{5CB25B10-5B1C-4017-B167-ED3104435743}" dt="2024-05-20T00:21:41.117" v="3362"/>
          <ac:cxnSpMkLst>
            <pc:docMk/>
            <pc:sldMk cId="3010317598" sldId="975"/>
            <ac:cxnSpMk id="553" creationId="{92AAB59C-5863-EB90-F46A-4B9B655876F8}"/>
          </ac:cxnSpMkLst>
        </pc:cxnChg>
        <pc:cxnChg chg="mod">
          <ac:chgData name="Phillip Kaufman" userId="c001b2a046940d7c" providerId="LiveId" clId="{5CB25B10-5B1C-4017-B167-ED3104435743}" dt="2024-05-20T00:21:41.117" v="3362"/>
          <ac:cxnSpMkLst>
            <pc:docMk/>
            <pc:sldMk cId="3010317598" sldId="975"/>
            <ac:cxnSpMk id="554" creationId="{A7327E6C-0CEB-BB22-1FD8-1D217518F08B}"/>
          </ac:cxnSpMkLst>
        </pc:cxnChg>
        <pc:cxnChg chg="mod">
          <ac:chgData name="Phillip Kaufman" userId="c001b2a046940d7c" providerId="LiveId" clId="{5CB25B10-5B1C-4017-B167-ED3104435743}" dt="2024-05-20T00:21:41.117" v="3362"/>
          <ac:cxnSpMkLst>
            <pc:docMk/>
            <pc:sldMk cId="3010317598" sldId="975"/>
            <ac:cxnSpMk id="555" creationId="{84F502B5-8894-9764-A1BE-C62299C72F55}"/>
          </ac:cxnSpMkLst>
        </pc:cxnChg>
        <pc:cxnChg chg="mod">
          <ac:chgData name="Phillip Kaufman" userId="c001b2a046940d7c" providerId="LiveId" clId="{5CB25B10-5B1C-4017-B167-ED3104435743}" dt="2024-05-20T00:21:41.117" v="3362"/>
          <ac:cxnSpMkLst>
            <pc:docMk/>
            <pc:sldMk cId="3010317598" sldId="975"/>
            <ac:cxnSpMk id="556" creationId="{5CBCC2C4-E170-1FA6-D6DD-B15444D2C413}"/>
          </ac:cxnSpMkLst>
        </pc:cxnChg>
        <pc:cxnChg chg="mod">
          <ac:chgData name="Phillip Kaufman" userId="c001b2a046940d7c" providerId="LiveId" clId="{5CB25B10-5B1C-4017-B167-ED3104435743}" dt="2024-05-20T00:21:41.117" v="3362"/>
          <ac:cxnSpMkLst>
            <pc:docMk/>
            <pc:sldMk cId="3010317598" sldId="975"/>
            <ac:cxnSpMk id="557" creationId="{92DC4AFC-7117-6126-2F06-17634BF9F264}"/>
          </ac:cxnSpMkLst>
        </pc:cxnChg>
        <pc:cxnChg chg="mod">
          <ac:chgData name="Phillip Kaufman" userId="c001b2a046940d7c" providerId="LiveId" clId="{5CB25B10-5B1C-4017-B167-ED3104435743}" dt="2024-05-20T00:21:41.117" v="3362"/>
          <ac:cxnSpMkLst>
            <pc:docMk/>
            <pc:sldMk cId="3010317598" sldId="975"/>
            <ac:cxnSpMk id="558" creationId="{62FAA9E3-B594-6B35-2871-BA7BAE62498E}"/>
          </ac:cxnSpMkLst>
        </pc:cxnChg>
        <pc:cxnChg chg="mod">
          <ac:chgData name="Phillip Kaufman" userId="c001b2a046940d7c" providerId="LiveId" clId="{5CB25B10-5B1C-4017-B167-ED3104435743}" dt="2024-05-20T00:21:41.117" v="3362"/>
          <ac:cxnSpMkLst>
            <pc:docMk/>
            <pc:sldMk cId="3010317598" sldId="975"/>
            <ac:cxnSpMk id="559" creationId="{27DBFAB3-775A-B0FC-F41A-482C8FB17286}"/>
          </ac:cxnSpMkLst>
        </pc:cxnChg>
        <pc:cxnChg chg="mod">
          <ac:chgData name="Phillip Kaufman" userId="c001b2a046940d7c" providerId="LiveId" clId="{5CB25B10-5B1C-4017-B167-ED3104435743}" dt="2024-05-20T00:21:41.117" v="3362"/>
          <ac:cxnSpMkLst>
            <pc:docMk/>
            <pc:sldMk cId="3010317598" sldId="975"/>
            <ac:cxnSpMk id="560" creationId="{61131DB9-9927-AEFD-C5A9-B160A747C517}"/>
          </ac:cxnSpMkLst>
        </pc:cxnChg>
        <pc:cxnChg chg="mod">
          <ac:chgData name="Phillip Kaufman" userId="c001b2a046940d7c" providerId="LiveId" clId="{5CB25B10-5B1C-4017-B167-ED3104435743}" dt="2024-05-20T00:21:41.117" v="3362"/>
          <ac:cxnSpMkLst>
            <pc:docMk/>
            <pc:sldMk cId="3010317598" sldId="975"/>
            <ac:cxnSpMk id="561" creationId="{79EF42AB-A777-109B-60DC-9357DFDD5A98}"/>
          </ac:cxnSpMkLst>
        </pc:cxnChg>
        <pc:cxnChg chg="mod">
          <ac:chgData name="Phillip Kaufman" userId="c001b2a046940d7c" providerId="LiveId" clId="{5CB25B10-5B1C-4017-B167-ED3104435743}" dt="2024-05-20T00:21:41.117" v="3362"/>
          <ac:cxnSpMkLst>
            <pc:docMk/>
            <pc:sldMk cId="3010317598" sldId="975"/>
            <ac:cxnSpMk id="562" creationId="{8FDEBBFD-C24B-69D5-4B61-7CA19ADEAF63}"/>
          </ac:cxnSpMkLst>
        </pc:cxnChg>
        <pc:cxnChg chg="mod">
          <ac:chgData name="Phillip Kaufman" userId="c001b2a046940d7c" providerId="LiveId" clId="{5CB25B10-5B1C-4017-B167-ED3104435743}" dt="2024-05-20T00:21:41.117" v="3362"/>
          <ac:cxnSpMkLst>
            <pc:docMk/>
            <pc:sldMk cId="3010317598" sldId="975"/>
            <ac:cxnSpMk id="563" creationId="{27CA190E-85BB-FF49-AAC9-67019CBB4451}"/>
          </ac:cxnSpMkLst>
        </pc:cxnChg>
        <pc:cxnChg chg="mod">
          <ac:chgData name="Phillip Kaufman" userId="c001b2a046940d7c" providerId="LiveId" clId="{5CB25B10-5B1C-4017-B167-ED3104435743}" dt="2024-05-20T00:21:41.117" v="3362"/>
          <ac:cxnSpMkLst>
            <pc:docMk/>
            <pc:sldMk cId="3010317598" sldId="975"/>
            <ac:cxnSpMk id="564" creationId="{5C6234AC-89BA-A9FD-C69C-182606D39913}"/>
          </ac:cxnSpMkLst>
        </pc:cxnChg>
        <pc:cxnChg chg="mod">
          <ac:chgData name="Phillip Kaufman" userId="c001b2a046940d7c" providerId="LiveId" clId="{5CB25B10-5B1C-4017-B167-ED3104435743}" dt="2024-05-20T00:21:41.117" v="3362"/>
          <ac:cxnSpMkLst>
            <pc:docMk/>
            <pc:sldMk cId="3010317598" sldId="975"/>
            <ac:cxnSpMk id="565" creationId="{2A90A938-FAC3-B326-1026-B718B87F33E5}"/>
          </ac:cxnSpMkLst>
        </pc:cxnChg>
        <pc:cxnChg chg="mod">
          <ac:chgData name="Phillip Kaufman" userId="c001b2a046940d7c" providerId="LiveId" clId="{5CB25B10-5B1C-4017-B167-ED3104435743}" dt="2024-05-20T00:21:41.117" v="3362"/>
          <ac:cxnSpMkLst>
            <pc:docMk/>
            <pc:sldMk cId="3010317598" sldId="975"/>
            <ac:cxnSpMk id="566" creationId="{6BAF20DA-0DBF-D5CD-1A4E-993A395FC334}"/>
          </ac:cxnSpMkLst>
        </pc:cxnChg>
        <pc:cxnChg chg="mod">
          <ac:chgData name="Phillip Kaufman" userId="c001b2a046940d7c" providerId="LiveId" clId="{5CB25B10-5B1C-4017-B167-ED3104435743}" dt="2024-05-20T00:21:41.117" v="3362"/>
          <ac:cxnSpMkLst>
            <pc:docMk/>
            <pc:sldMk cId="3010317598" sldId="975"/>
            <ac:cxnSpMk id="567" creationId="{9734CECD-FB40-8B22-B918-BA9D8AB02272}"/>
          </ac:cxnSpMkLst>
        </pc:cxnChg>
        <pc:cxnChg chg="mod">
          <ac:chgData name="Phillip Kaufman" userId="c001b2a046940d7c" providerId="LiveId" clId="{5CB25B10-5B1C-4017-B167-ED3104435743}" dt="2024-05-20T00:21:41.117" v="3362"/>
          <ac:cxnSpMkLst>
            <pc:docMk/>
            <pc:sldMk cId="3010317598" sldId="975"/>
            <ac:cxnSpMk id="568" creationId="{E5EF2E96-DDE4-DEBC-0065-13456DEFFF7D}"/>
          </ac:cxnSpMkLst>
        </pc:cxnChg>
        <pc:cxnChg chg="mod">
          <ac:chgData name="Phillip Kaufman" userId="c001b2a046940d7c" providerId="LiveId" clId="{5CB25B10-5B1C-4017-B167-ED3104435743}" dt="2024-05-20T00:21:41.117" v="3362"/>
          <ac:cxnSpMkLst>
            <pc:docMk/>
            <pc:sldMk cId="3010317598" sldId="975"/>
            <ac:cxnSpMk id="569" creationId="{097C0613-8C66-D2FA-5EFA-1CF4AB7264F8}"/>
          </ac:cxnSpMkLst>
        </pc:cxnChg>
        <pc:cxnChg chg="mod">
          <ac:chgData name="Phillip Kaufman" userId="c001b2a046940d7c" providerId="LiveId" clId="{5CB25B10-5B1C-4017-B167-ED3104435743}" dt="2024-05-20T00:21:41.117" v="3362"/>
          <ac:cxnSpMkLst>
            <pc:docMk/>
            <pc:sldMk cId="3010317598" sldId="975"/>
            <ac:cxnSpMk id="570" creationId="{7DB6108A-E113-264B-1BB8-6C2B45410562}"/>
          </ac:cxnSpMkLst>
        </pc:cxnChg>
        <pc:cxnChg chg="mod">
          <ac:chgData name="Phillip Kaufman" userId="c001b2a046940d7c" providerId="LiveId" clId="{5CB25B10-5B1C-4017-B167-ED3104435743}" dt="2024-05-20T00:21:41.117" v="3362"/>
          <ac:cxnSpMkLst>
            <pc:docMk/>
            <pc:sldMk cId="3010317598" sldId="975"/>
            <ac:cxnSpMk id="571" creationId="{5F0089A8-8484-C013-7FE8-D1963E7FBE48}"/>
          </ac:cxnSpMkLst>
        </pc:cxnChg>
        <pc:cxnChg chg="mod">
          <ac:chgData name="Phillip Kaufman" userId="c001b2a046940d7c" providerId="LiveId" clId="{5CB25B10-5B1C-4017-B167-ED3104435743}" dt="2024-05-20T00:21:41.117" v="3362"/>
          <ac:cxnSpMkLst>
            <pc:docMk/>
            <pc:sldMk cId="3010317598" sldId="975"/>
            <ac:cxnSpMk id="572" creationId="{7A1CD435-4DDF-0D16-B0C1-ABF6815AA190}"/>
          </ac:cxnSpMkLst>
        </pc:cxnChg>
        <pc:cxnChg chg="mod">
          <ac:chgData name="Phillip Kaufman" userId="c001b2a046940d7c" providerId="LiveId" clId="{5CB25B10-5B1C-4017-B167-ED3104435743}" dt="2024-05-20T00:21:41.117" v="3362"/>
          <ac:cxnSpMkLst>
            <pc:docMk/>
            <pc:sldMk cId="3010317598" sldId="975"/>
            <ac:cxnSpMk id="573" creationId="{AEA563B3-9416-8C38-DC94-298F9E1CA9A5}"/>
          </ac:cxnSpMkLst>
        </pc:cxnChg>
        <pc:cxnChg chg="mod">
          <ac:chgData name="Phillip Kaufman" userId="c001b2a046940d7c" providerId="LiveId" clId="{5CB25B10-5B1C-4017-B167-ED3104435743}" dt="2024-05-20T00:21:41.117" v="3362"/>
          <ac:cxnSpMkLst>
            <pc:docMk/>
            <pc:sldMk cId="3010317598" sldId="975"/>
            <ac:cxnSpMk id="574" creationId="{A27AD655-9CED-8E41-B1D7-B4F09F2C92F3}"/>
          </ac:cxnSpMkLst>
        </pc:cxnChg>
        <pc:cxnChg chg="mod">
          <ac:chgData name="Phillip Kaufman" userId="c001b2a046940d7c" providerId="LiveId" clId="{5CB25B10-5B1C-4017-B167-ED3104435743}" dt="2024-05-20T00:21:41.117" v="3362"/>
          <ac:cxnSpMkLst>
            <pc:docMk/>
            <pc:sldMk cId="3010317598" sldId="975"/>
            <ac:cxnSpMk id="575" creationId="{2B95C742-43EF-55CD-E579-90284E60B3F5}"/>
          </ac:cxnSpMkLst>
        </pc:cxnChg>
        <pc:cxnChg chg="mod">
          <ac:chgData name="Phillip Kaufman" userId="c001b2a046940d7c" providerId="LiveId" clId="{5CB25B10-5B1C-4017-B167-ED3104435743}" dt="2024-05-20T00:21:41.117" v="3362"/>
          <ac:cxnSpMkLst>
            <pc:docMk/>
            <pc:sldMk cId="3010317598" sldId="975"/>
            <ac:cxnSpMk id="576" creationId="{C585771B-0E4F-F8F3-4159-532B14DB86D6}"/>
          </ac:cxnSpMkLst>
        </pc:cxnChg>
        <pc:cxnChg chg="mod">
          <ac:chgData name="Phillip Kaufman" userId="c001b2a046940d7c" providerId="LiveId" clId="{5CB25B10-5B1C-4017-B167-ED3104435743}" dt="2024-05-20T00:21:41.117" v="3362"/>
          <ac:cxnSpMkLst>
            <pc:docMk/>
            <pc:sldMk cId="3010317598" sldId="975"/>
            <ac:cxnSpMk id="577" creationId="{50A39C5B-55F1-FA7B-1EA4-05C72878D71C}"/>
          </ac:cxnSpMkLst>
        </pc:cxnChg>
        <pc:cxnChg chg="mod">
          <ac:chgData name="Phillip Kaufman" userId="c001b2a046940d7c" providerId="LiveId" clId="{5CB25B10-5B1C-4017-B167-ED3104435743}" dt="2024-05-20T00:21:41.117" v="3362"/>
          <ac:cxnSpMkLst>
            <pc:docMk/>
            <pc:sldMk cId="3010317598" sldId="975"/>
            <ac:cxnSpMk id="578" creationId="{1F5A72F1-667A-04B4-5014-D17D52C57A19}"/>
          </ac:cxnSpMkLst>
        </pc:cxnChg>
        <pc:cxnChg chg="mod">
          <ac:chgData name="Phillip Kaufman" userId="c001b2a046940d7c" providerId="LiveId" clId="{5CB25B10-5B1C-4017-B167-ED3104435743}" dt="2024-05-20T00:21:41.117" v="3362"/>
          <ac:cxnSpMkLst>
            <pc:docMk/>
            <pc:sldMk cId="3010317598" sldId="975"/>
            <ac:cxnSpMk id="579" creationId="{D9E600BC-1BE0-9613-99EB-66E693EB6CB8}"/>
          </ac:cxnSpMkLst>
        </pc:cxnChg>
        <pc:cxnChg chg="mod">
          <ac:chgData name="Phillip Kaufman" userId="c001b2a046940d7c" providerId="LiveId" clId="{5CB25B10-5B1C-4017-B167-ED3104435743}" dt="2024-05-20T00:21:41.117" v="3362"/>
          <ac:cxnSpMkLst>
            <pc:docMk/>
            <pc:sldMk cId="3010317598" sldId="975"/>
            <ac:cxnSpMk id="580" creationId="{25A9576E-C19B-E664-0EE2-B388340B02BB}"/>
          </ac:cxnSpMkLst>
        </pc:cxnChg>
        <pc:cxnChg chg="mod">
          <ac:chgData name="Phillip Kaufman" userId="c001b2a046940d7c" providerId="LiveId" clId="{5CB25B10-5B1C-4017-B167-ED3104435743}" dt="2024-05-20T00:21:41.117" v="3362"/>
          <ac:cxnSpMkLst>
            <pc:docMk/>
            <pc:sldMk cId="3010317598" sldId="975"/>
            <ac:cxnSpMk id="581" creationId="{09FA9C4F-4CFF-7871-F4A1-7FA41AA358B0}"/>
          </ac:cxnSpMkLst>
        </pc:cxnChg>
        <pc:cxnChg chg="mod">
          <ac:chgData name="Phillip Kaufman" userId="c001b2a046940d7c" providerId="LiveId" clId="{5CB25B10-5B1C-4017-B167-ED3104435743}" dt="2024-05-20T00:21:41.117" v="3362"/>
          <ac:cxnSpMkLst>
            <pc:docMk/>
            <pc:sldMk cId="3010317598" sldId="975"/>
            <ac:cxnSpMk id="585" creationId="{E69EB396-A9B0-864E-2926-C37095BFC6E7}"/>
          </ac:cxnSpMkLst>
        </pc:cxnChg>
        <pc:cxnChg chg="mod">
          <ac:chgData name="Phillip Kaufman" userId="c001b2a046940d7c" providerId="LiveId" clId="{5CB25B10-5B1C-4017-B167-ED3104435743}" dt="2024-05-20T00:21:41.117" v="3362"/>
          <ac:cxnSpMkLst>
            <pc:docMk/>
            <pc:sldMk cId="3010317598" sldId="975"/>
            <ac:cxnSpMk id="586" creationId="{C83A6EE2-AF04-A4D9-2FF2-5C8E24419E76}"/>
          </ac:cxnSpMkLst>
        </pc:cxnChg>
        <pc:cxnChg chg="mod">
          <ac:chgData name="Phillip Kaufman" userId="c001b2a046940d7c" providerId="LiveId" clId="{5CB25B10-5B1C-4017-B167-ED3104435743}" dt="2024-05-20T00:21:41.117" v="3362"/>
          <ac:cxnSpMkLst>
            <pc:docMk/>
            <pc:sldMk cId="3010317598" sldId="975"/>
            <ac:cxnSpMk id="593" creationId="{3ED8B13A-97E0-231E-74D3-3C9004716E78}"/>
          </ac:cxnSpMkLst>
        </pc:cxnChg>
        <pc:cxnChg chg="mod">
          <ac:chgData name="Phillip Kaufman" userId="c001b2a046940d7c" providerId="LiveId" clId="{5CB25B10-5B1C-4017-B167-ED3104435743}" dt="2024-05-20T00:21:41.117" v="3362"/>
          <ac:cxnSpMkLst>
            <pc:docMk/>
            <pc:sldMk cId="3010317598" sldId="975"/>
            <ac:cxnSpMk id="594" creationId="{B41E890E-E938-450B-E8D4-CEB1DD332D98}"/>
          </ac:cxnSpMkLst>
        </pc:cxnChg>
        <pc:cxnChg chg="mod">
          <ac:chgData name="Phillip Kaufman" userId="c001b2a046940d7c" providerId="LiveId" clId="{5CB25B10-5B1C-4017-B167-ED3104435743}" dt="2024-05-20T00:21:41.117" v="3362"/>
          <ac:cxnSpMkLst>
            <pc:docMk/>
            <pc:sldMk cId="3010317598" sldId="975"/>
            <ac:cxnSpMk id="602" creationId="{7ED8D333-8628-40EE-FFD8-CCACB63EDA0A}"/>
          </ac:cxnSpMkLst>
        </pc:cxnChg>
        <pc:cxnChg chg="mod">
          <ac:chgData name="Phillip Kaufman" userId="c001b2a046940d7c" providerId="LiveId" clId="{5CB25B10-5B1C-4017-B167-ED3104435743}" dt="2024-05-20T00:21:41.117" v="3362"/>
          <ac:cxnSpMkLst>
            <pc:docMk/>
            <pc:sldMk cId="3010317598" sldId="975"/>
            <ac:cxnSpMk id="603" creationId="{01590271-C103-7E4A-4202-96C15E23AA92}"/>
          </ac:cxnSpMkLst>
        </pc:cxnChg>
        <pc:cxnChg chg="mod">
          <ac:chgData name="Phillip Kaufman" userId="c001b2a046940d7c" providerId="LiveId" clId="{5CB25B10-5B1C-4017-B167-ED3104435743}" dt="2024-05-20T00:21:41.117" v="3362"/>
          <ac:cxnSpMkLst>
            <pc:docMk/>
            <pc:sldMk cId="3010317598" sldId="975"/>
            <ac:cxnSpMk id="611" creationId="{BAEF4EFF-9855-800A-274C-187D0C75785F}"/>
          </ac:cxnSpMkLst>
        </pc:cxnChg>
        <pc:cxnChg chg="mod">
          <ac:chgData name="Phillip Kaufman" userId="c001b2a046940d7c" providerId="LiveId" clId="{5CB25B10-5B1C-4017-B167-ED3104435743}" dt="2024-05-20T00:21:41.117" v="3362"/>
          <ac:cxnSpMkLst>
            <pc:docMk/>
            <pc:sldMk cId="3010317598" sldId="975"/>
            <ac:cxnSpMk id="612" creationId="{2169F094-5B54-ABD8-281C-00B16CCBE4DE}"/>
          </ac:cxnSpMkLst>
        </pc:cxnChg>
        <pc:cxnChg chg="mod">
          <ac:chgData name="Phillip Kaufman" userId="c001b2a046940d7c" providerId="LiveId" clId="{5CB25B10-5B1C-4017-B167-ED3104435743}" dt="2024-05-20T00:21:41.117" v="3362"/>
          <ac:cxnSpMkLst>
            <pc:docMk/>
            <pc:sldMk cId="3010317598" sldId="975"/>
            <ac:cxnSpMk id="620" creationId="{2248ADDE-4576-B84B-A728-535BB8DE648A}"/>
          </ac:cxnSpMkLst>
        </pc:cxnChg>
        <pc:cxnChg chg="mod">
          <ac:chgData name="Phillip Kaufman" userId="c001b2a046940d7c" providerId="LiveId" clId="{5CB25B10-5B1C-4017-B167-ED3104435743}" dt="2024-05-20T00:21:41.117" v="3362"/>
          <ac:cxnSpMkLst>
            <pc:docMk/>
            <pc:sldMk cId="3010317598" sldId="975"/>
            <ac:cxnSpMk id="621" creationId="{D2453BE3-7CA6-D2C7-9290-DB1D1E3474A2}"/>
          </ac:cxnSpMkLst>
        </pc:cxnChg>
      </pc:sldChg>
      <pc:sldChg chg="addSp delSp modSp add mod">
        <pc:chgData name="Phillip Kaufman" userId="c001b2a046940d7c" providerId="LiveId" clId="{5CB25B10-5B1C-4017-B167-ED3104435743}" dt="2024-05-27T06:34:33.670" v="8108" actId="1076"/>
        <pc:sldMkLst>
          <pc:docMk/>
          <pc:sldMk cId="2154024183" sldId="976"/>
        </pc:sldMkLst>
        <pc:spChg chg="add del mod">
          <ac:chgData name="Phillip Kaufman" userId="c001b2a046940d7c" providerId="LiveId" clId="{5CB25B10-5B1C-4017-B167-ED3104435743}" dt="2024-05-26T06:20:31.525" v="7030" actId="478"/>
          <ac:spMkLst>
            <pc:docMk/>
            <pc:sldMk cId="2154024183" sldId="976"/>
            <ac:spMk id="4" creationId="{F4EFF4D5-E33E-605C-34B9-D86436ED6A7E}"/>
          </ac:spMkLst>
        </pc:spChg>
        <pc:spChg chg="mod">
          <ac:chgData name="Phillip Kaufman" userId="c001b2a046940d7c" providerId="LiveId" clId="{5CB25B10-5B1C-4017-B167-ED3104435743}" dt="2024-05-25T00:29:49.535" v="6178" actId="255"/>
          <ac:spMkLst>
            <pc:docMk/>
            <pc:sldMk cId="2154024183" sldId="976"/>
            <ac:spMk id="6" creationId="{6F5B0DBD-3706-00DD-D0EA-33D936D2EDBF}"/>
          </ac:spMkLst>
        </pc:spChg>
        <pc:spChg chg="mod">
          <ac:chgData name="Phillip Kaufman" userId="c001b2a046940d7c" providerId="LiveId" clId="{5CB25B10-5B1C-4017-B167-ED3104435743}" dt="2024-05-25T00:29:49.535" v="6178" actId="255"/>
          <ac:spMkLst>
            <pc:docMk/>
            <pc:sldMk cId="2154024183" sldId="976"/>
            <ac:spMk id="7" creationId="{9614602E-7F81-51C7-5145-F62B252914AE}"/>
          </ac:spMkLst>
        </pc:spChg>
        <pc:spChg chg="mod">
          <ac:chgData name="Phillip Kaufman" userId="c001b2a046940d7c" providerId="LiveId" clId="{5CB25B10-5B1C-4017-B167-ED3104435743}" dt="2024-05-25T00:29:49.535" v="6178" actId="255"/>
          <ac:spMkLst>
            <pc:docMk/>
            <pc:sldMk cId="2154024183" sldId="976"/>
            <ac:spMk id="8" creationId="{71C8AC4F-1705-0AB5-712F-5AC935D820D7}"/>
          </ac:spMkLst>
        </pc:spChg>
        <pc:spChg chg="mod">
          <ac:chgData name="Phillip Kaufman" userId="c001b2a046940d7c" providerId="LiveId" clId="{5CB25B10-5B1C-4017-B167-ED3104435743}" dt="2024-05-25T00:29:49.535" v="6178" actId="255"/>
          <ac:spMkLst>
            <pc:docMk/>
            <pc:sldMk cId="2154024183" sldId="976"/>
            <ac:spMk id="9" creationId="{E9A93D7A-9357-F0C7-0EC4-8992641A9DA0}"/>
          </ac:spMkLst>
        </pc:spChg>
        <pc:spChg chg="mod">
          <ac:chgData name="Phillip Kaufman" userId="c001b2a046940d7c" providerId="LiveId" clId="{5CB25B10-5B1C-4017-B167-ED3104435743}" dt="2024-05-25T00:29:49.535" v="6178" actId="255"/>
          <ac:spMkLst>
            <pc:docMk/>
            <pc:sldMk cId="2154024183" sldId="976"/>
            <ac:spMk id="12" creationId="{E9EFCBEA-2D76-96AB-2B4D-E751ED6F6E1C}"/>
          </ac:spMkLst>
        </pc:spChg>
        <pc:spChg chg="add mod">
          <ac:chgData name="Phillip Kaufman" userId="c001b2a046940d7c" providerId="LiveId" clId="{5CB25B10-5B1C-4017-B167-ED3104435743}" dt="2024-05-25T00:31:39.353" v="6205" actId="571"/>
          <ac:spMkLst>
            <pc:docMk/>
            <pc:sldMk cId="2154024183" sldId="976"/>
            <ac:spMk id="13" creationId="{7E828C1C-1036-94F7-40DC-6357F3C76C43}"/>
          </ac:spMkLst>
        </pc:spChg>
        <pc:spChg chg="add mod">
          <ac:chgData name="Phillip Kaufman" userId="c001b2a046940d7c" providerId="LiveId" clId="{5CB25B10-5B1C-4017-B167-ED3104435743}" dt="2024-05-25T00:31:39.353" v="6205" actId="571"/>
          <ac:spMkLst>
            <pc:docMk/>
            <pc:sldMk cId="2154024183" sldId="976"/>
            <ac:spMk id="14" creationId="{214CE2D2-79C6-E7F6-7F93-24858B9ADD2B}"/>
          </ac:spMkLst>
        </pc:spChg>
        <pc:spChg chg="add mod">
          <ac:chgData name="Phillip Kaufman" userId="c001b2a046940d7c" providerId="LiveId" clId="{5CB25B10-5B1C-4017-B167-ED3104435743}" dt="2024-05-25T00:31:39.353" v="6205" actId="571"/>
          <ac:spMkLst>
            <pc:docMk/>
            <pc:sldMk cId="2154024183" sldId="976"/>
            <ac:spMk id="15" creationId="{415E85E8-6115-E8D4-318E-09D08685CBB5}"/>
          </ac:spMkLst>
        </pc:spChg>
        <pc:spChg chg="add mod">
          <ac:chgData name="Phillip Kaufman" userId="c001b2a046940d7c" providerId="LiveId" clId="{5CB25B10-5B1C-4017-B167-ED3104435743}" dt="2024-05-25T00:31:41.941" v="6207" actId="571"/>
          <ac:spMkLst>
            <pc:docMk/>
            <pc:sldMk cId="2154024183" sldId="976"/>
            <ac:spMk id="16" creationId="{7DAF9294-8D97-E929-133F-14CA47482E0E}"/>
          </ac:spMkLst>
        </pc:spChg>
        <pc:spChg chg="add mod">
          <ac:chgData name="Phillip Kaufman" userId="c001b2a046940d7c" providerId="LiveId" clId="{5CB25B10-5B1C-4017-B167-ED3104435743}" dt="2024-05-26T06:37:59.300" v="7161" actId="164"/>
          <ac:spMkLst>
            <pc:docMk/>
            <pc:sldMk cId="2154024183" sldId="976"/>
            <ac:spMk id="16" creationId="{9BAA51D1-D327-CCE7-8733-C26F2216468D}"/>
          </ac:spMkLst>
        </pc:spChg>
        <pc:spChg chg="mod">
          <ac:chgData name="Phillip Kaufman" userId="c001b2a046940d7c" providerId="LiveId" clId="{5CB25B10-5B1C-4017-B167-ED3104435743}" dt="2024-05-25T00:29:49.535" v="6178" actId="255"/>
          <ac:spMkLst>
            <pc:docMk/>
            <pc:sldMk cId="2154024183" sldId="976"/>
            <ac:spMk id="18" creationId="{4A7FC100-E90A-B10F-7113-EB46FAD0DD3C}"/>
          </ac:spMkLst>
        </pc:spChg>
        <pc:spChg chg="mod">
          <ac:chgData name="Phillip Kaufman" userId="c001b2a046940d7c" providerId="LiveId" clId="{5CB25B10-5B1C-4017-B167-ED3104435743}" dt="2024-05-25T00:29:49.535" v="6178" actId="255"/>
          <ac:spMkLst>
            <pc:docMk/>
            <pc:sldMk cId="2154024183" sldId="976"/>
            <ac:spMk id="19" creationId="{0CF59267-91CE-2ABD-6169-4F0258AA0817}"/>
          </ac:spMkLst>
        </pc:spChg>
        <pc:spChg chg="mod">
          <ac:chgData name="Phillip Kaufman" userId="c001b2a046940d7c" providerId="LiveId" clId="{5CB25B10-5B1C-4017-B167-ED3104435743}" dt="2024-05-25T00:29:49.535" v="6178" actId="255"/>
          <ac:spMkLst>
            <pc:docMk/>
            <pc:sldMk cId="2154024183" sldId="976"/>
            <ac:spMk id="21" creationId="{AA52BF73-2B3F-4BDF-A0E4-98A953F5781D}"/>
          </ac:spMkLst>
        </pc:spChg>
        <pc:spChg chg="mod">
          <ac:chgData name="Phillip Kaufman" userId="c001b2a046940d7c" providerId="LiveId" clId="{5CB25B10-5B1C-4017-B167-ED3104435743}" dt="2024-05-25T00:29:49.535" v="6178" actId="255"/>
          <ac:spMkLst>
            <pc:docMk/>
            <pc:sldMk cId="2154024183" sldId="976"/>
            <ac:spMk id="22" creationId="{641C77B4-5349-8A03-CCB7-19CF28B70036}"/>
          </ac:spMkLst>
        </pc:spChg>
        <pc:spChg chg="mod">
          <ac:chgData name="Phillip Kaufman" userId="c001b2a046940d7c" providerId="LiveId" clId="{5CB25B10-5B1C-4017-B167-ED3104435743}" dt="2024-05-25T00:29:49.535" v="6178" actId="255"/>
          <ac:spMkLst>
            <pc:docMk/>
            <pc:sldMk cId="2154024183" sldId="976"/>
            <ac:spMk id="25" creationId="{09400600-9E8A-C946-7E3B-47314583F4E2}"/>
          </ac:spMkLst>
        </pc:spChg>
        <pc:spChg chg="add mod">
          <ac:chgData name="Phillip Kaufman" userId="c001b2a046940d7c" providerId="LiveId" clId="{5CB25B10-5B1C-4017-B167-ED3104435743}" dt="2024-05-25T00:31:41.941" v="6207" actId="571"/>
          <ac:spMkLst>
            <pc:docMk/>
            <pc:sldMk cId="2154024183" sldId="976"/>
            <ac:spMk id="26" creationId="{04547C5D-C7A0-15D6-E5EA-8A9C1F7B8902}"/>
          </ac:spMkLst>
        </pc:spChg>
        <pc:spChg chg="mod">
          <ac:chgData name="Phillip Kaufman" userId="c001b2a046940d7c" providerId="LiveId" clId="{5CB25B10-5B1C-4017-B167-ED3104435743}" dt="2024-05-21T04:21:12.558" v="5246"/>
          <ac:spMkLst>
            <pc:docMk/>
            <pc:sldMk cId="2154024183" sldId="976"/>
            <ac:spMk id="27" creationId="{8BD745ED-834C-4560-F07D-787BB88F37B0}"/>
          </ac:spMkLst>
        </pc:spChg>
        <pc:spChg chg="add mod">
          <ac:chgData name="Phillip Kaufman" userId="c001b2a046940d7c" providerId="LiveId" clId="{5CB25B10-5B1C-4017-B167-ED3104435743}" dt="2024-05-25T00:31:41.941" v="6207" actId="571"/>
          <ac:spMkLst>
            <pc:docMk/>
            <pc:sldMk cId="2154024183" sldId="976"/>
            <ac:spMk id="27" creationId="{F869C4B6-46FA-BAC1-D487-5A24008B1DB4}"/>
          </ac:spMkLst>
        </pc:spChg>
        <pc:spChg chg="mod">
          <ac:chgData name="Phillip Kaufman" userId="c001b2a046940d7c" providerId="LiveId" clId="{5CB25B10-5B1C-4017-B167-ED3104435743}" dt="2024-05-21T04:21:12.558" v="5246"/>
          <ac:spMkLst>
            <pc:docMk/>
            <pc:sldMk cId="2154024183" sldId="976"/>
            <ac:spMk id="28" creationId="{7CD32ED0-C1F2-D02D-F104-906C0FFCC299}"/>
          </ac:spMkLst>
        </pc:spChg>
        <pc:spChg chg="mod">
          <ac:chgData name="Phillip Kaufman" userId="c001b2a046940d7c" providerId="LiveId" clId="{5CB25B10-5B1C-4017-B167-ED3104435743}" dt="2024-05-21T04:21:12.558" v="5246"/>
          <ac:spMkLst>
            <pc:docMk/>
            <pc:sldMk cId="2154024183" sldId="976"/>
            <ac:spMk id="29" creationId="{107E012E-55E8-6B7E-891D-C236C95996B2}"/>
          </ac:spMkLst>
        </pc:spChg>
        <pc:spChg chg="mod">
          <ac:chgData name="Phillip Kaufman" userId="c001b2a046940d7c" providerId="LiveId" clId="{5CB25B10-5B1C-4017-B167-ED3104435743}" dt="2024-05-21T04:21:12.558" v="5246"/>
          <ac:spMkLst>
            <pc:docMk/>
            <pc:sldMk cId="2154024183" sldId="976"/>
            <ac:spMk id="30" creationId="{E8BAFAF7-0CF4-B339-CD7E-F0E8849719C1}"/>
          </ac:spMkLst>
        </pc:spChg>
        <pc:spChg chg="mod">
          <ac:chgData name="Phillip Kaufman" userId="c001b2a046940d7c" providerId="LiveId" clId="{5CB25B10-5B1C-4017-B167-ED3104435743}" dt="2024-05-21T04:21:12.558" v="5246"/>
          <ac:spMkLst>
            <pc:docMk/>
            <pc:sldMk cId="2154024183" sldId="976"/>
            <ac:spMk id="33" creationId="{69B6F350-2023-DB8F-A25B-7F4432881FCD}"/>
          </ac:spMkLst>
        </pc:spChg>
        <pc:spChg chg="mod">
          <ac:chgData name="Phillip Kaufman" userId="c001b2a046940d7c" providerId="LiveId" clId="{5CB25B10-5B1C-4017-B167-ED3104435743}" dt="2024-05-20T00:56:13.563" v="3788"/>
          <ac:spMkLst>
            <pc:docMk/>
            <pc:sldMk cId="2154024183" sldId="976"/>
            <ac:spMk id="42" creationId="{3B05C899-FFA4-0EBA-537C-58561664C1CB}"/>
          </ac:spMkLst>
        </pc:spChg>
        <pc:spChg chg="mod">
          <ac:chgData name="Phillip Kaufman" userId="c001b2a046940d7c" providerId="LiveId" clId="{5CB25B10-5B1C-4017-B167-ED3104435743}" dt="2024-05-20T00:56:13.563" v="3788"/>
          <ac:spMkLst>
            <pc:docMk/>
            <pc:sldMk cId="2154024183" sldId="976"/>
            <ac:spMk id="43" creationId="{0EECF962-256A-D61B-8A0F-E6B16ADE2347}"/>
          </ac:spMkLst>
        </pc:spChg>
        <pc:spChg chg="mod">
          <ac:chgData name="Phillip Kaufman" userId="c001b2a046940d7c" providerId="LiveId" clId="{5CB25B10-5B1C-4017-B167-ED3104435743}" dt="2024-05-25T00:43:38.620" v="6541"/>
          <ac:spMkLst>
            <pc:docMk/>
            <pc:sldMk cId="2154024183" sldId="976"/>
            <ac:spMk id="53" creationId="{548D8413-4504-CE5F-6683-059CFFFE5C7F}"/>
          </ac:spMkLst>
        </pc:spChg>
        <pc:spChg chg="mod">
          <ac:chgData name="Phillip Kaufman" userId="c001b2a046940d7c" providerId="LiveId" clId="{5CB25B10-5B1C-4017-B167-ED3104435743}" dt="2024-05-25T00:43:38.620" v="6541"/>
          <ac:spMkLst>
            <pc:docMk/>
            <pc:sldMk cId="2154024183" sldId="976"/>
            <ac:spMk id="56" creationId="{7BB0AD74-0A73-EB1D-68A6-F5DD6F48CE7B}"/>
          </ac:spMkLst>
        </pc:spChg>
        <pc:spChg chg="mod">
          <ac:chgData name="Phillip Kaufman" userId="c001b2a046940d7c" providerId="LiveId" clId="{5CB25B10-5B1C-4017-B167-ED3104435743}" dt="2024-05-25T00:43:44.750" v="6542"/>
          <ac:spMkLst>
            <pc:docMk/>
            <pc:sldMk cId="2154024183" sldId="976"/>
            <ac:spMk id="58" creationId="{5320E8CE-195F-FCA6-71C7-190A8275B211}"/>
          </ac:spMkLst>
        </pc:spChg>
        <pc:spChg chg="mod">
          <ac:chgData name="Phillip Kaufman" userId="c001b2a046940d7c" providerId="LiveId" clId="{5CB25B10-5B1C-4017-B167-ED3104435743}" dt="2024-05-25T00:43:44.750" v="6542"/>
          <ac:spMkLst>
            <pc:docMk/>
            <pc:sldMk cId="2154024183" sldId="976"/>
            <ac:spMk id="59" creationId="{3880A06A-917B-557C-34E9-02A4EBEA5A29}"/>
          </ac:spMkLst>
        </pc:spChg>
        <pc:spChg chg="mod">
          <ac:chgData name="Phillip Kaufman" userId="c001b2a046940d7c" providerId="LiveId" clId="{5CB25B10-5B1C-4017-B167-ED3104435743}" dt="2024-05-25T00:43:44.750" v="6542"/>
          <ac:spMkLst>
            <pc:docMk/>
            <pc:sldMk cId="2154024183" sldId="976"/>
            <ac:spMk id="60" creationId="{14019927-09F5-6490-5984-C6A907075835}"/>
          </ac:spMkLst>
        </pc:spChg>
        <pc:spChg chg="mod">
          <ac:chgData name="Phillip Kaufman" userId="c001b2a046940d7c" providerId="LiveId" clId="{5CB25B10-5B1C-4017-B167-ED3104435743}" dt="2024-05-25T00:43:46.594" v="6544" actId="571"/>
          <ac:spMkLst>
            <pc:docMk/>
            <pc:sldMk cId="2154024183" sldId="976"/>
            <ac:spMk id="62" creationId="{D6474262-6FE8-DAB3-ED85-38C329689CB7}"/>
          </ac:spMkLst>
        </pc:spChg>
        <pc:spChg chg="mod">
          <ac:chgData name="Phillip Kaufman" userId="c001b2a046940d7c" providerId="LiveId" clId="{5CB25B10-5B1C-4017-B167-ED3104435743}" dt="2024-05-25T00:43:46.594" v="6544" actId="571"/>
          <ac:spMkLst>
            <pc:docMk/>
            <pc:sldMk cId="2154024183" sldId="976"/>
            <ac:spMk id="63" creationId="{03C25D76-48F5-D1A1-CB29-BFD201D9BA6B}"/>
          </ac:spMkLst>
        </pc:spChg>
        <pc:spChg chg="add mod">
          <ac:chgData name="Phillip Kaufman" userId="c001b2a046940d7c" providerId="LiveId" clId="{5CB25B10-5B1C-4017-B167-ED3104435743}" dt="2024-05-21T04:52:35.712" v="5313" actId="1038"/>
          <ac:spMkLst>
            <pc:docMk/>
            <pc:sldMk cId="2154024183" sldId="976"/>
            <ac:spMk id="83" creationId="{F0C7DBB0-4CA2-3237-45E0-3D68A19756FD}"/>
          </ac:spMkLst>
        </pc:spChg>
        <pc:spChg chg="add mod">
          <ac:chgData name="Phillip Kaufman" userId="c001b2a046940d7c" providerId="LiveId" clId="{5CB25B10-5B1C-4017-B167-ED3104435743}" dt="2024-05-21T01:30:16.697" v="4053" actId="20577"/>
          <ac:spMkLst>
            <pc:docMk/>
            <pc:sldMk cId="2154024183" sldId="976"/>
            <ac:spMk id="84" creationId="{46B2C45A-5D8E-9EB8-E705-45DDFADAFCF7}"/>
          </ac:spMkLst>
        </pc:spChg>
        <pc:spChg chg="mod">
          <ac:chgData name="Phillip Kaufman" userId="c001b2a046940d7c" providerId="LiveId" clId="{5CB25B10-5B1C-4017-B167-ED3104435743}" dt="2024-05-20T00:58:13.080" v="3818"/>
          <ac:spMkLst>
            <pc:docMk/>
            <pc:sldMk cId="2154024183" sldId="976"/>
            <ac:spMk id="89" creationId="{B6492CA3-1A0B-7988-3A2F-CA03A5701B5A}"/>
          </ac:spMkLst>
        </pc:spChg>
        <pc:spChg chg="mod">
          <ac:chgData name="Phillip Kaufman" userId="c001b2a046940d7c" providerId="LiveId" clId="{5CB25B10-5B1C-4017-B167-ED3104435743}" dt="2024-05-20T00:58:13.080" v="3818"/>
          <ac:spMkLst>
            <pc:docMk/>
            <pc:sldMk cId="2154024183" sldId="976"/>
            <ac:spMk id="90" creationId="{DF7EC316-D6C5-0F38-7B43-F043D4FEBE33}"/>
          </ac:spMkLst>
        </pc:spChg>
        <pc:spChg chg="mod">
          <ac:chgData name="Phillip Kaufman" userId="c001b2a046940d7c" providerId="LiveId" clId="{5CB25B10-5B1C-4017-B167-ED3104435743}" dt="2024-05-20T00:58:13.080" v="3818"/>
          <ac:spMkLst>
            <pc:docMk/>
            <pc:sldMk cId="2154024183" sldId="976"/>
            <ac:spMk id="92" creationId="{2F8C47FD-66BE-FC4F-0409-C9E791DBD7C3}"/>
          </ac:spMkLst>
        </pc:spChg>
        <pc:spChg chg="mod">
          <ac:chgData name="Phillip Kaufman" userId="c001b2a046940d7c" providerId="LiveId" clId="{5CB25B10-5B1C-4017-B167-ED3104435743}" dt="2024-05-20T00:58:13.080" v="3818"/>
          <ac:spMkLst>
            <pc:docMk/>
            <pc:sldMk cId="2154024183" sldId="976"/>
            <ac:spMk id="93" creationId="{AEB5712B-7CC8-4B38-168B-C3125E8A7DB3}"/>
          </ac:spMkLst>
        </pc:spChg>
        <pc:spChg chg="mod">
          <ac:chgData name="Phillip Kaufman" userId="c001b2a046940d7c" providerId="LiveId" clId="{5CB25B10-5B1C-4017-B167-ED3104435743}" dt="2024-05-20T00:58:13.080" v="3818"/>
          <ac:spMkLst>
            <pc:docMk/>
            <pc:sldMk cId="2154024183" sldId="976"/>
            <ac:spMk id="96" creationId="{9C1210DD-33DF-458C-2F47-32E6DBB01164}"/>
          </ac:spMkLst>
        </pc:spChg>
        <pc:spChg chg="mod">
          <ac:chgData name="Phillip Kaufman" userId="c001b2a046940d7c" providerId="LiveId" clId="{5CB25B10-5B1C-4017-B167-ED3104435743}" dt="2024-05-20T00:58:13.080" v="3818"/>
          <ac:spMkLst>
            <pc:docMk/>
            <pc:sldMk cId="2154024183" sldId="976"/>
            <ac:spMk id="98" creationId="{2D2615F5-F7CC-DD5E-A626-4CBA3CD1B652}"/>
          </ac:spMkLst>
        </pc:spChg>
        <pc:spChg chg="mod">
          <ac:chgData name="Phillip Kaufman" userId="c001b2a046940d7c" providerId="LiveId" clId="{5CB25B10-5B1C-4017-B167-ED3104435743}" dt="2024-05-20T00:58:13.080" v="3818"/>
          <ac:spMkLst>
            <pc:docMk/>
            <pc:sldMk cId="2154024183" sldId="976"/>
            <ac:spMk id="99" creationId="{B39DAA53-D459-EEF7-4C35-0172DB1E53AC}"/>
          </ac:spMkLst>
        </pc:spChg>
        <pc:spChg chg="mod">
          <ac:chgData name="Phillip Kaufman" userId="c001b2a046940d7c" providerId="LiveId" clId="{5CB25B10-5B1C-4017-B167-ED3104435743}" dt="2024-05-20T00:58:13.080" v="3818"/>
          <ac:spMkLst>
            <pc:docMk/>
            <pc:sldMk cId="2154024183" sldId="976"/>
            <ac:spMk id="100" creationId="{FA4E8FF7-08D3-6F8C-D2F8-BDEAFA1FFB3D}"/>
          </ac:spMkLst>
        </pc:spChg>
        <pc:spChg chg="mod">
          <ac:chgData name="Phillip Kaufman" userId="c001b2a046940d7c" providerId="LiveId" clId="{5CB25B10-5B1C-4017-B167-ED3104435743}" dt="2024-05-20T00:58:13.080" v="3818"/>
          <ac:spMkLst>
            <pc:docMk/>
            <pc:sldMk cId="2154024183" sldId="976"/>
            <ac:spMk id="101" creationId="{69E0E089-026F-706A-2047-7CB1291E9BCD}"/>
          </ac:spMkLst>
        </pc:spChg>
        <pc:spChg chg="mod">
          <ac:chgData name="Phillip Kaufman" userId="c001b2a046940d7c" providerId="LiveId" clId="{5CB25B10-5B1C-4017-B167-ED3104435743}" dt="2024-05-20T00:58:13.080" v="3818"/>
          <ac:spMkLst>
            <pc:docMk/>
            <pc:sldMk cId="2154024183" sldId="976"/>
            <ac:spMk id="104" creationId="{B0D5AC43-0E51-ED6E-16E5-D2C9B54438F8}"/>
          </ac:spMkLst>
        </pc:spChg>
        <pc:spChg chg="mod">
          <ac:chgData name="Phillip Kaufman" userId="c001b2a046940d7c" providerId="LiveId" clId="{5CB25B10-5B1C-4017-B167-ED3104435743}" dt="2024-05-21T04:22:00.282" v="5249" actId="165"/>
          <ac:spMkLst>
            <pc:docMk/>
            <pc:sldMk cId="2154024183" sldId="976"/>
            <ac:spMk id="331" creationId="{8D664D84-1A68-C49F-FD95-8F4E2760B9A9}"/>
          </ac:spMkLst>
        </pc:spChg>
        <pc:spChg chg="mod">
          <ac:chgData name="Phillip Kaufman" userId="c001b2a046940d7c" providerId="LiveId" clId="{5CB25B10-5B1C-4017-B167-ED3104435743}" dt="2024-05-21T04:22:00.282" v="5249" actId="165"/>
          <ac:spMkLst>
            <pc:docMk/>
            <pc:sldMk cId="2154024183" sldId="976"/>
            <ac:spMk id="332" creationId="{2FA2AC22-7A4B-849B-2881-8A72F70806CF}"/>
          </ac:spMkLst>
        </pc:spChg>
        <pc:spChg chg="mod">
          <ac:chgData name="Phillip Kaufman" userId="c001b2a046940d7c" providerId="LiveId" clId="{5CB25B10-5B1C-4017-B167-ED3104435743}" dt="2024-05-21T04:22:00.282" v="5249" actId="165"/>
          <ac:spMkLst>
            <pc:docMk/>
            <pc:sldMk cId="2154024183" sldId="976"/>
            <ac:spMk id="333" creationId="{BA56875E-7265-D45A-E784-AADD51C623D3}"/>
          </ac:spMkLst>
        </pc:spChg>
        <pc:spChg chg="mod">
          <ac:chgData name="Phillip Kaufman" userId="c001b2a046940d7c" providerId="LiveId" clId="{5CB25B10-5B1C-4017-B167-ED3104435743}" dt="2024-05-21T04:22:00.282" v="5249" actId="165"/>
          <ac:spMkLst>
            <pc:docMk/>
            <pc:sldMk cId="2154024183" sldId="976"/>
            <ac:spMk id="334" creationId="{BA20E327-6E92-EE50-0161-FA470B225295}"/>
          </ac:spMkLst>
        </pc:spChg>
        <pc:spChg chg="mod">
          <ac:chgData name="Phillip Kaufman" userId="c001b2a046940d7c" providerId="LiveId" clId="{5CB25B10-5B1C-4017-B167-ED3104435743}" dt="2024-05-21T04:22:00.282" v="5249" actId="165"/>
          <ac:spMkLst>
            <pc:docMk/>
            <pc:sldMk cId="2154024183" sldId="976"/>
            <ac:spMk id="337" creationId="{3AB5A8BE-BF5F-C414-C88F-0BFFE752378F}"/>
          </ac:spMkLst>
        </pc:spChg>
        <pc:spChg chg="del">
          <ac:chgData name="Phillip Kaufman" userId="c001b2a046940d7c" providerId="LiveId" clId="{5CB25B10-5B1C-4017-B167-ED3104435743}" dt="2024-05-20T00:56:12.486" v="3787" actId="478"/>
          <ac:spMkLst>
            <pc:docMk/>
            <pc:sldMk cId="2154024183" sldId="976"/>
            <ac:spMk id="363" creationId="{0650A188-C0BF-3DA7-1F46-91E01950351B}"/>
          </ac:spMkLst>
        </pc:spChg>
        <pc:spChg chg="del">
          <ac:chgData name="Phillip Kaufman" userId="c001b2a046940d7c" providerId="LiveId" clId="{5CB25B10-5B1C-4017-B167-ED3104435743}" dt="2024-05-20T00:56:12.486" v="3787" actId="478"/>
          <ac:spMkLst>
            <pc:docMk/>
            <pc:sldMk cId="2154024183" sldId="976"/>
            <ac:spMk id="364" creationId="{A2A490BF-26A9-E3EA-CF79-3B7561D1C16F}"/>
          </ac:spMkLst>
        </pc:spChg>
        <pc:spChg chg="mod">
          <ac:chgData name="Phillip Kaufman" userId="c001b2a046940d7c" providerId="LiveId" clId="{5CB25B10-5B1C-4017-B167-ED3104435743}" dt="2024-05-21T04:22:00.282" v="5249" actId="165"/>
          <ac:spMkLst>
            <pc:docMk/>
            <pc:sldMk cId="2154024183" sldId="976"/>
            <ac:spMk id="404" creationId="{7333C488-4E9D-3A54-0FA8-45FCA752850E}"/>
          </ac:spMkLst>
        </pc:spChg>
        <pc:spChg chg="mod">
          <ac:chgData name="Phillip Kaufman" userId="c001b2a046940d7c" providerId="LiveId" clId="{5CB25B10-5B1C-4017-B167-ED3104435743}" dt="2024-05-20T01:04:20.669" v="3892" actId="165"/>
          <ac:spMkLst>
            <pc:docMk/>
            <pc:sldMk cId="2154024183" sldId="976"/>
            <ac:spMk id="484" creationId="{CAFEFF7B-9615-F7C6-C649-21531CEFD9CF}"/>
          </ac:spMkLst>
        </pc:spChg>
        <pc:spChg chg="mod">
          <ac:chgData name="Phillip Kaufman" userId="c001b2a046940d7c" providerId="LiveId" clId="{5CB25B10-5B1C-4017-B167-ED3104435743}" dt="2024-05-20T01:04:20.669" v="3892" actId="165"/>
          <ac:spMkLst>
            <pc:docMk/>
            <pc:sldMk cId="2154024183" sldId="976"/>
            <ac:spMk id="485" creationId="{D947AAB0-B9B5-3C1A-B54E-FBF563C948D0}"/>
          </ac:spMkLst>
        </pc:spChg>
        <pc:spChg chg="mod">
          <ac:chgData name="Phillip Kaufman" userId="c001b2a046940d7c" providerId="LiveId" clId="{5CB25B10-5B1C-4017-B167-ED3104435743}" dt="2024-05-20T01:04:20.669" v="3892" actId="165"/>
          <ac:spMkLst>
            <pc:docMk/>
            <pc:sldMk cId="2154024183" sldId="976"/>
            <ac:spMk id="491" creationId="{E1EFE669-B460-4E03-F9EC-527DAE7457DC}"/>
          </ac:spMkLst>
        </pc:spChg>
        <pc:spChg chg="mod">
          <ac:chgData name="Phillip Kaufman" userId="c001b2a046940d7c" providerId="LiveId" clId="{5CB25B10-5B1C-4017-B167-ED3104435743}" dt="2024-05-20T01:04:20.669" v="3892" actId="165"/>
          <ac:spMkLst>
            <pc:docMk/>
            <pc:sldMk cId="2154024183" sldId="976"/>
            <ac:spMk id="492" creationId="{A228B207-C02B-39CA-CB80-0B9AB82CCE70}"/>
          </ac:spMkLst>
        </pc:spChg>
        <pc:spChg chg="mod">
          <ac:chgData name="Phillip Kaufman" userId="c001b2a046940d7c" providerId="LiveId" clId="{5CB25B10-5B1C-4017-B167-ED3104435743}" dt="2024-05-20T01:04:20.669" v="3892" actId="165"/>
          <ac:spMkLst>
            <pc:docMk/>
            <pc:sldMk cId="2154024183" sldId="976"/>
            <ac:spMk id="493" creationId="{A5F2535F-A947-E2D3-9FC1-EABC92E0C775}"/>
          </ac:spMkLst>
        </pc:spChg>
        <pc:spChg chg="mod">
          <ac:chgData name="Phillip Kaufman" userId="c001b2a046940d7c" providerId="LiveId" clId="{5CB25B10-5B1C-4017-B167-ED3104435743}" dt="2024-05-20T01:04:20.669" v="3892" actId="165"/>
          <ac:spMkLst>
            <pc:docMk/>
            <pc:sldMk cId="2154024183" sldId="976"/>
            <ac:spMk id="494" creationId="{4426215F-C347-982A-BC17-8DE9EF9A6D31}"/>
          </ac:spMkLst>
        </pc:spChg>
        <pc:spChg chg="mod">
          <ac:chgData name="Phillip Kaufman" userId="c001b2a046940d7c" providerId="LiveId" clId="{5CB25B10-5B1C-4017-B167-ED3104435743}" dt="2024-05-20T01:04:20.669" v="3892" actId="165"/>
          <ac:spMkLst>
            <pc:docMk/>
            <pc:sldMk cId="2154024183" sldId="976"/>
            <ac:spMk id="497" creationId="{8B22E223-F4F1-4E8C-EB60-8299B27E4352}"/>
          </ac:spMkLst>
        </pc:spChg>
        <pc:spChg chg="del mod topLvl">
          <ac:chgData name="Phillip Kaufman" userId="c001b2a046940d7c" providerId="LiveId" clId="{5CB25B10-5B1C-4017-B167-ED3104435743}" dt="2024-05-20T01:08:35.201" v="3982" actId="478"/>
          <ac:spMkLst>
            <pc:docMk/>
            <pc:sldMk cId="2154024183" sldId="976"/>
            <ac:spMk id="499" creationId="{B256B422-1FAD-CB44-5F17-2ECB02CE79E6}"/>
          </ac:spMkLst>
        </pc:spChg>
        <pc:spChg chg="add del mod topLvl">
          <ac:chgData name="Phillip Kaufman" userId="c001b2a046940d7c" providerId="LiveId" clId="{5CB25B10-5B1C-4017-B167-ED3104435743}" dt="2024-05-20T01:08:37.648" v="3983" actId="478"/>
          <ac:spMkLst>
            <pc:docMk/>
            <pc:sldMk cId="2154024183" sldId="976"/>
            <ac:spMk id="500" creationId="{4E431CF2-828E-7155-BA27-DB797BD30380}"/>
          </ac:spMkLst>
        </pc:spChg>
        <pc:spChg chg="add del mod">
          <ac:chgData name="Phillip Kaufman" userId="c001b2a046940d7c" providerId="LiveId" clId="{5CB25B10-5B1C-4017-B167-ED3104435743}" dt="2024-05-20T01:08:17.651" v="3978" actId="478"/>
          <ac:spMkLst>
            <pc:docMk/>
            <pc:sldMk cId="2154024183" sldId="976"/>
            <ac:spMk id="502" creationId="{197BAC0D-B362-D3CC-295C-CCA628BD48A8}"/>
          </ac:spMkLst>
        </pc:spChg>
        <pc:spChg chg="add del mod">
          <ac:chgData name="Phillip Kaufman" userId="c001b2a046940d7c" providerId="LiveId" clId="{5CB25B10-5B1C-4017-B167-ED3104435743}" dt="2024-05-20T01:08:19.847" v="3979" actId="478"/>
          <ac:spMkLst>
            <pc:docMk/>
            <pc:sldMk cId="2154024183" sldId="976"/>
            <ac:spMk id="503" creationId="{51F91451-73DB-D8B0-B2BE-A7E6B7101621}"/>
          </ac:spMkLst>
        </pc:spChg>
        <pc:spChg chg="add del mod ord topLvl">
          <ac:chgData name="Phillip Kaufman" userId="c001b2a046940d7c" providerId="LiveId" clId="{5CB25B10-5B1C-4017-B167-ED3104435743}" dt="2024-05-21T01:35:33.549" v="4170" actId="478"/>
          <ac:spMkLst>
            <pc:docMk/>
            <pc:sldMk cId="2154024183" sldId="976"/>
            <ac:spMk id="506" creationId="{C5492570-68E0-B7FF-9E8E-47CAA941CAF7}"/>
          </ac:spMkLst>
        </pc:spChg>
        <pc:spChg chg="mod">
          <ac:chgData name="Phillip Kaufman" userId="c001b2a046940d7c" providerId="LiveId" clId="{5CB25B10-5B1C-4017-B167-ED3104435743}" dt="2024-05-20T00:58:13.080" v="3818"/>
          <ac:spMkLst>
            <pc:docMk/>
            <pc:sldMk cId="2154024183" sldId="976"/>
            <ac:spMk id="705" creationId="{DE44760F-AEBE-4C22-2383-78FD577F05B3}"/>
          </ac:spMkLst>
        </pc:spChg>
        <pc:spChg chg="mod">
          <ac:chgData name="Phillip Kaufman" userId="c001b2a046940d7c" providerId="LiveId" clId="{5CB25B10-5B1C-4017-B167-ED3104435743}" dt="2024-05-20T00:58:13.080" v="3818"/>
          <ac:spMkLst>
            <pc:docMk/>
            <pc:sldMk cId="2154024183" sldId="976"/>
            <ac:spMk id="706" creationId="{E001D1F4-DAB1-13A1-F71D-5C5AD95A2F58}"/>
          </ac:spMkLst>
        </pc:spChg>
        <pc:spChg chg="mod">
          <ac:chgData name="Phillip Kaufman" userId="c001b2a046940d7c" providerId="LiveId" clId="{5CB25B10-5B1C-4017-B167-ED3104435743}" dt="2024-05-20T00:58:21.092" v="3821" actId="165"/>
          <ac:spMkLst>
            <pc:docMk/>
            <pc:sldMk cId="2154024183" sldId="976"/>
            <ac:spMk id="715" creationId="{CA322904-BFFF-1611-4C4E-BA7E4D568E88}"/>
          </ac:spMkLst>
        </pc:spChg>
        <pc:spChg chg="mod">
          <ac:chgData name="Phillip Kaufman" userId="c001b2a046940d7c" providerId="LiveId" clId="{5CB25B10-5B1C-4017-B167-ED3104435743}" dt="2024-05-20T00:58:21.092" v="3821" actId="165"/>
          <ac:spMkLst>
            <pc:docMk/>
            <pc:sldMk cId="2154024183" sldId="976"/>
            <ac:spMk id="716" creationId="{0E7A0494-2897-4C67-4A25-E968A8D82400}"/>
          </ac:spMkLst>
        </pc:spChg>
        <pc:spChg chg="mod">
          <ac:chgData name="Phillip Kaufman" userId="c001b2a046940d7c" providerId="LiveId" clId="{5CB25B10-5B1C-4017-B167-ED3104435743}" dt="2024-05-20T00:58:21.092" v="3821" actId="165"/>
          <ac:spMkLst>
            <pc:docMk/>
            <pc:sldMk cId="2154024183" sldId="976"/>
            <ac:spMk id="718" creationId="{F609C198-DE32-B3B5-4A97-6AB069914FBF}"/>
          </ac:spMkLst>
        </pc:spChg>
        <pc:spChg chg="mod">
          <ac:chgData name="Phillip Kaufman" userId="c001b2a046940d7c" providerId="LiveId" clId="{5CB25B10-5B1C-4017-B167-ED3104435743}" dt="2024-05-20T00:58:21.092" v="3821" actId="165"/>
          <ac:spMkLst>
            <pc:docMk/>
            <pc:sldMk cId="2154024183" sldId="976"/>
            <ac:spMk id="719" creationId="{8E9B5CDF-6441-DC61-8DD3-B5B65295A377}"/>
          </ac:spMkLst>
        </pc:spChg>
        <pc:spChg chg="mod">
          <ac:chgData name="Phillip Kaufman" userId="c001b2a046940d7c" providerId="LiveId" clId="{5CB25B10-5B1C-4017-B167-ED3104435743}" dt="2024-05-20T00:58:21.092" v="3821" actId="165"/>
          <ac:spMkLst>
            <pc:docMk/>
            <pc:sldMk cId="2154024183" sldId="976"/>
            <ac:spMk id="722" creationId="{62B7462F-5E89-A0CB-7EA6-8E8FABBCFDA0}"/>
          </ac:spMkLst>
        </pc:spChg>
        <pc:spChg chg="mod">
          <ac:chgData name="Phillip Kaufman" userId="c001b2a046940d7c" providerId="LiveId" clId="{5CB25B10-5B1C-4017-B167-ED3104435743}" dt="2024-05-20T00:59:59.557" v="3839" actId="165"/>
          <ac:spMkLst>
            <pc:docMk/>
            <pc:sldMk cId="2154024183" sldId="976"/>
            <ac:spMk id="724" creationId="{7C23354C-86B9-CD75-C326-63DDCDA1CA25}"/>
          </ac:spMkLst>
        </pc:spChg>
        <pc:spChg chg="mod">
          <ac:chgData name="Phillip Kaufman" userId="c001b2a046940d7c" providerId="LiveId" clId="{5CB25B10-5B1C-4017-B167-ED3104435743}" dt="2024-05-20T00:59:59.557" v="3839" actId="165"/>
          <ac:spMkLst>
            <pc:docMk/>
            <pc:sldMk cId="2154024183" sldId="976"/>
            <ac:spMk id="725" creationId="{5DFFCFCD-93FE-6EFB-799D-700B130E53C9}"/>
          </ac:spMkLst>
        </pc:spChg>
        <pc:spChg chg="mod">
          <ac:chgData name="Phillip Kaufman" userId="c001b2a046940d7c" providerId="LiveId" clId="{5CB25B10-5B1C-4017-B167-ED3104435743}" dt="2024-05-20T00:59:59.557" v="3839" actId="165"/>
          <ac:spMkLst>
            <pc:docMk/>
            <pc:sldMk cId="2154024183" sldId="976"/>
            <ac:spMk id="726" creationId="{15D570E8-D88C-AC72-C7DE-5B08188B622D}"/>
          </ac:spMkLst>
        </pc:spChg>
        <pc:spChg chg="mod">
          <ac:chgData name="Phillip Kaufman" userId="c001b2a046940d7c" providerId="LiveId" clId="{5CB25B10-5B1C-4017-B167-ED3104435743}" dt="2024-05-20T00:59:59.557" v="3839" actId="165"/>
          <ac:spMkLst>
            <pc:docMk/>
            <pc:sldMk cId="2154024183" sldId="976"/>
            <ac:spMk id="727" creationId="{1A29A31B-A617-36F6-19A2-6387EC31009C}"/>
          </ac:spMkLst>
        </pc:spChg>
        <pc:spChg chg="mod">
          <ac:chgData name="Phillip Kaufman" userId="c001b2a046940d7c" providerId="LiveId" clId="{5CB25B10-5B1C-4017-B167-ED3104435743}" dt="2024-05-20T00:59:59.557" v="3839" actId="165"/>
          <ac:spMkLst>
            <pc:docMk/>
            <pc:sldMk cId="2154024183" sldId="976"/>
            <ac:spMk id="730" creationId="{F93A6AD3-7BC6-88D3-4776-23A25CA04AAE}"/>
          </ac:spMkLst>
        </pc:spChg>
        <pc:spChg chg="mod">
          <ac:chgData name="Phillip Kaufman" userId="c001b2a046940d7c" providerId="LiveId" clId="{5CB25B10-5B1C-4017-B167-ED3104435743}" dt="2024-05-20T00:59:59.557" v="3839" actId="165"/>
          <ac:spMkLst>
            <pc:docMk/>
            <pc:sldMk cId="2154024183" sldId="976"/>
            <ac:spMk id="766" creationId="{A5F98F1F-3867-BD3C-47C5-74D927BE4C59}"/>
          </ac:spMkLst>
        </pc:spChg>
        <pc:spChg chg="mod">
          <ac:chgData name="Phillip Kaufman" userId="c001b2a046940d7c" providerId="LiveId" clId="{5CB25B10-5B1C-4017-B167-ED3104435743}" dt="2024-05-20T00:59:59.557" v="3839" actId="165"/>
          <ac:spMkLst>
            <pc:docMk/>
            <pc:sldMk cId="2154024183" sldId="976"/>
            <ac:spMk id="767" creationId="{14B5A0BE-7ADC-48B7-862C-BC497EC1DA57}"/>
          </ac:spMkLst>
        </pc:spChg>
        <pc:spChg chg="mod">
          <ac:chgData name="Phillip Kaufman" userId="c001b2a046940d7c" providerId="LiveId" clId="{5CB25B10-5B1C-4017-B167-ED3104435743}" dt="2024-05-21T04:22:00.282" v="5249" actId="165"/>
          <ac:spMkLst>
            <pc:docMk/>
            <pc:sldMk cId="2154024183" sldId="976"/>
            <ac:spMk id="768" creationId="{5DDDB3AB-6623-DEFA-91AC-991D1FACAFE9}"/>
          </ac:spMkLst>
        </pc:spChg>
        <pc:spChg chg="mod">
          <ac:chgData name="Phillip Kaufman" userId="c001b2a046940d7c" providerId="LiveId" clId="{5CB25B10-5B1C-4017-B167-ED3104435743}" dt="2024-05-25T01:05:01.799" v="6955" actId="1076"/>
          <ac:spMkLst>
            <pc:docMk/>
            <pc:sldMk cId="2154024183" sldId="976"/>
            <ac:spMk id="770" creationId="{8EAC630F-3D0F-9D7A-9F4C-98FB8660664F}"/>
          </ac:spMkLst>
        </pc:spChg>
        <pc:spChg chg="mod topLvl">
          <ac:chgData name="Phillip Kaufman" userId="c001b2a046940d7c" providerId="LiveId" clId="{5CB25B10-5B1C-4017-B167-ED3104435743}" dt="2024-05-25T00:43:54.621" v="6546" actId="164"/>
          <ac:spMkLst>
            <pc:docMk/>
            <pc:sldMk cId="2154024183" sldId="976"/>
            <ac:spMk id="776" creationId="{FF049458-CE02-FD98-FE34-344739775397}"/>
          </ac:spMkLst>
        </pc:spChg>
        <pc:spChg chg="mod topLvl">
          <ac:chgData name="Phillip Kaufman" userId="c001b2a046940d7c" providerId="LiveId" clId="{5CB25B10-5B1C-4017-B167-ED3104435743}" dt="2024-05-25T00:43:54.621" v="6546" actId="164"/>
          <ac:spMkLst>
            <pc:docMk/>
            <pc:sldMk cId="2154024183" sldId="976"/>
            <ac:spMk id="777" creationId="{2A799446-EFE9-A5D6-FC7B-1536DB3A7ED8}"/>
          </ac:spMkLst>
        </pc:spChg>
        <pc:spChg chg="mod topLvl">
          <ac:chgData name="Phillip Kaufman" userId="c001b2a046940d7c" providerId="LiveId" clId="{5CB25B10-5B1C-4017-B167-ED3104435743}" dt="2024-05-25T00:43:54.621" v="6546" actId="164"/>
          <ac:spMkLst>
            <pc:docMk/>
            <pc:sldMk cId="2154024183" sldId="976"/>
            <ac:spMk id="778" creationId="{FB137525-6979-3BA0-0986-FDB48B9C1597}"/>
          </ac:spMkLst>
        </pc:spChg>
        <pc:spChg chg="mod">
          <ac:chgData name="Phillip Kaufman" userId="c001b2a046940d7c" providerId="LiveId" clId="{5CB25B10-5B1C-4017-B167-ED3104435743}" dt="2024-05-25T00:32:44.316" v="6217" actId="14100"/>
          <ac:spMkLst>
            <pc:docMk/>
            <pc:sldMk cId="2154024183" sldId="976"/>
            <ac:spMk id="779" creationId="{ECE1FE72-640D-72F9-6770-270F150F10FD}"/>
          </ac:spMkLst>
        </pc:spChg>
        <pc:spChg chg="mod">
          <ac:chgData name="Phillip Kaufman" userId="c001b2a046940d7c" providerId="LiveId" clId="{5CB25B10-5B1C-4017-B167-ED3104435743}" dt="2024-05-25T00:41:51.286" v="6516" actId="207"/>
          <ac:spMkLst>
            <pc:docMk/>
            <pc:sldMk cId="2154024183" sldId="976"/>
            <ac:spMk id="782" creationId="{CAE49A32-C9A4-9EBD-CFCE-D9D4EAE8CB81}"/>
          </ac:spMkLst>
        </pc:spChg>
        <pc:spChg chg="del mod topLvl">
          <ac:chgData name="Phillip Kaufman" userId="c001b2a046940d7c" providerId="LiveId" clId="{5CB25B10-5B1C-4017-B167-ED3104435743}" dt="2024-05-26T06:44:34.310" v="7331" actId="478"/>
          <ac:spMkLst>
            <pc:docMk/>
            <pc:sldMk cId="2154024183" sldId="976"/>
            <ac:spMk id="783" creationId="{C4FDABDB-A009-E034-D764-18A87742DA07}"/>
          </ac:spMkLst>
        </pc:spChg>
        <pc:spChg chg="del mod topLvl">
          <ac:chgData name="Phillip Kaufman" userId="c001b2a046940d7c" providerId="LiveId" clId="{5CB25B10-5B1C-4017-B167-ED3104435743}" dt="2024-05-26T06:44:31.240" v="7329" actId="478"/>
          <ac:spMkLst>
            <pc:docMk/>
            <pc:sldMk cId="2154024183" sldId="976"/>
            <ac:spMk id="784" creationId="{AD2C6BBC-DA00-D42E-4ED7-41370C34B94A}"/>
          </ac:spMkLst>
        </pc:spChg>
        <pc:spChg chg="del mod topLvl">
          <ac:chgData name="Phillip Kaufman" userId="c001b2a046940d7c" providerId="LiveId" clId="{5CB25B10-5B1C-4017-B167-ED3104435743}" dt="2024-05-26T06:44:32.179" v="7330" actId="478"/>
          <ac:spMkLst>
            <pc:docMk/>
            <pc:sldMk cId="2154024183" sldId="976"/>
            <ac:spMk id="785" creationId="{24C04639-66AC-9BA3-CA7C-A3F81C12CC53}"/>
          </ac:spMkLst>
        </pc:spChg>
        <pc:spChg chg="mod">
          <ac:chgData name="Phillip Kaufman" userId="c001b2a046940d7c" providerId="LiveId" clId="{5CB25B10-5B1C-4017-B167-ED3104435743}" dt="2024-05-25T01:05:59.874" v="6977" actId="165"/>
          <ac:spMkLst>
            <pc:docMk/>
            <pc:sldMk cId="2154024183" sldId="976"/>
            <ac:spMk id="786" creationId="{093C48D9-64FB-D8D2-CBB0-331F7A9A0AB3}"/>
          </ac:spMkLst>
        </pc:spChg>
        <pc:spChg chg="mod">
          <ac:chgData name="Phillip Kaufman" userId="c001b2a046940d7c" providerId="LiveId" clId="{5CB25B10-5B1C-4017-B167-ED3104435743}" dt="2024-05-25T01:05:59.874" v="6977" actId="165"/>
          <ac:spMkLst>
            <pc:docMk/>
            <pc:sldMk cId="2154024183" sldId="976"/>
            <ac:spMk id="789" creationId="{15B1598C-CBC2-FD75-BA2C-810DFD246550}"/>
          </ac:spMkLst>
        </pc:spChg>
        <pc:spChg chg="add mod">
          <ac:chgData name="Phillip Kaufman" userId="c001b2a046940d7c" providerId="LiveId" clId="{5CB25B10-5B1C-4017-B167-ED3104435743}" dt="2024-05-25T01:08:33.929" v="7017" actId="164"/>
          <ac:spMkLst>
            <pc:docMk/>
            <pc:sldMk cId="2154024183" sldId="976"/>
            <ac:spMk id="790" creationId="{C0CD93C3-09DB-CAAF-81E1-6E3F1A8E9D97}"/>
          </ac:spMkLst>
        </pc:spChg>
        <pc:spChg chg="add mod">
          <ac:chgData name="Phillip Kaufman" userId="c001b2a046940d7c" providerId="LiveId" clId="{5CB25B10-5B1C-4017-B167-ED3104435743}" dt="2024-05-25T01:08:33.929" v="7017" actId="164"/>
          <ac:spMkLst>
            <pc:docMk/>
            <pc:sldMk cId="2154024183" sldId="976"/>
            <ac:spMk id="791" creationId="{CB1BC59B-F7F0-F6C4-54FA-E560256E6F56}"/>
          </ac:spMkLst>
        </pc:spChg>
        <pc:spChg chg="add mod">
          <ac:chgData name="Phillip Kaufman" userId="c001b2a046940d7c" providerId="LiveId" clId="{5CB25B10-5B1C-4017-B167-ED3104435743}" dt="2024-05-25T01:08:33.929" v="7017" actId="164"/>
          <ac:spMkLst>
            <pc:docMk/>
            <pc:sldMk cId="2154024183" sldId="976"/>
            <ac:spMk id="792" creationId="{A37BCAB8-72AD-4A1C-1E40-E7541965E459}"/>
          </ac:spMkLst>
        </pc:spChg>
        <pc:spChg chg="mod">
          <ac:chgData name="Phillip Kaufman" userId="c001b2a046940d7c" providerId="LiveId" clId="{5CB25B10-5B1C-4017-B167-ED3104435743}" dt="2024-05-20T01:00:04.881" v="3841" actId="165"/>
          <ac:spMkLst>
            <pc:docMk/>
            <pc:sldMk cId="2154024183" sldId="976"/>
            <ac:spMk id="818" creationId="{840FCD3A-57DC-BE2F-EA19-163888AABEF1}"/>
          </ac:spMkLst>
        </pc:spChg>
        <pc:spChg chg="mod">
          <ac:chgData name="Phillip Kaufman" userId="c001b2a046940d7c" providerId="LiveId" clId="{5CB25B10-5B1C-4017-B167-ED3104435743}" dt="2024-05-20T01:00:04.881" v="3841" actId="165"/>
          <ac:spMkLst>
            <pc:docMk/>
            <pc:sldMk cId="2154024183" sldId="976"/>
            <ac:spMk id="819" creationId="{17E1F784-ACB3-B37A-FB24-6D34E1386966}"/>
          </ac:spMkLst>
        </pc:spChg>
        <pc:spChg chg="mod">
          <ac:chgData name="Phillip Kaufman" userId="c001b2a046940d7c" providerId="LiveId" clId="{5CB25B10-5B1C-4017-B167-ED3104435743}" dt="2024-05-21T01:35:28.012" v="4168" actId="165"/>
          <ac:spMkLst>
            <pc:docMk/>
            <pc:sldMk cId="2154024183" sldId="976"/>
            <ac:spMk id="827" creationId="{2DAFFE58-3539-9399-F65A-CBDBF73F1389}"/>
          </ac:spMkLst>
        </pc:spChg>
        <pc:spChg chg="mod">
          <ac:chgData name="Phillip Kaufman" userId="c001b2a046940d7c" providerId="LiveId" clId="{5CB25B10-5B1C-4017-B167-ED3104435743}" dt="2024-05-21T01:35:28.012" v="4168" actId="165"/>
          <ac:spMkLst>
            <pc:docMk/>
            <pc:sldMk cId="2154024183" sldId="976"/>
            <ac:spMk id="828" creationId="{37228480-85FA-7BC3-8C71-400A9BAD719E}"/>
          </ac:spMkLst>
        </pc:spChg>
        <pc:spChg chg="mod">
          <ac:chgData name="Phillip Kaufman" userId="c001b2a046940d7c" providerId="LiveId" clId="{5CB25B10-5B1C-4017-B167-ED3104435743}" dt="2024-05-21T01:35:28.012" v="4168" actId="165"/>
          <ac:spMkLst>
            <pc:docMk/>
            <pc:sldMk cId="2154024183" sldId="976"/>
            <ac:spMk id="829" creationId="{4F10F9A0-2C13-CFBD-959A-2B76EFF0CCCA}"/>
          </ac:spMkLst>
        </pc:spChg>
        <pc:spChg chg="mod">
          <ac:chgData name="Phillip Kaufman" userId="c001b2a046940d7c" providerId="LiveId" clId="{5CB25B10-5B1C-4017-B167-ED3104435743}" dt="2024-05-21T01:35:28.012" v="4168" actId="165"/>
          <ac:spMkLst>
            <pc:docMk/>
            <pc:sldMk cId="2154024183" sldId="976"/>
            <ac:spMk id="830" creationId="{C83A5570-D931-D2E0-9E28-69179DB56706}"/>
          </ac:spMkLst>
        </pc:spChg>
        <pc:spChg chg="mod">
          <ac:chgData name="Phillip Kaufman" userId="c001b2a046940d7c" providerId="LiveId" clId="{5CB25B10-5B1C-4017-B167-ED3104435743}" dt="2024-05-21T01:35:28.012" v="4168" actId="165"/>
          <ac:spMkLst>
            <pc:docMk/>
            <pc:sldMk cId="2154024183" sldId="976"/>
            <ac:spMk id="833" creationId="{B248BA80-B8A0-EFE0-FDD0-E7FCCBB603A9}"/>
          </ac:spMkLst>
        </pc:spChg>
        <pc:spChg chg="mod">
          <ac:chgData name="Phillip Kaufman" userId="c001b2a046940d7c" providerId="LiveId" clId="{5CB25B10-5B1C-4017-B167-ED3104435743}" dt="2024-05-21T01:35:28.012" v="4168" actId="165"/>
          <ac:spMkLst>
            <pc:docMk/>
            <pc:sldMk cId="2154024183" sldId="976"/>
            <ac:spMk id="869" creationId="{377D2ECC-4B56-BD49-E006-DEF7ACC44616}"/>
          </ac:spMkLst>
        </pc:spChg>
        <pc:spChg chg="mod">
          <ac:chgData name="Phillip Kaufman" userId="c001b2a046940d7c" providerId="LiveId" clId="{5CB25B10-5B1C-4017-B167-ED3104435743}" dt="2024-05-21T01:35:28.012" v="4168" actId="165"/>
          <ac:spMkLst>
            <pc:docMk/>
            <pc:sldMk cId="2154024183" sldId="976"/>
            <ac:spMk id="870" creationId="{34F34553-8496-036E-1DA4-B4909AC55A26}"/>
          </ac:spMkLst>
        </pc:spChg>
        <pc:spChg chg="mod ord topLvl">
          <ac:chgData name="Phillip Kaufman" userId="c001b2a046940d7c" providerId="LiveId" clId="{5CB25B10-5B1C-4017-B167-ED3104435743}" dt="2024-05-26T06:43:52.639" v="7321" actId="688"/>
          <ac:spMkLst>
            <pc:docMk/>
            <pc:sldMk cId="2154024183" sldId="976"/>
            <ac:spMk id="876" creationId="{E7125A41-79F9-D787-3527-13558AE7CD6E}"/>
          </ac:spMkLst>
        </pc:spChg>
        <pc:spChg chg="mod ord topLvl">
          <ac:chgData name="Phillip Kaufman" userId="c001b2a046940d7c" providerId="LiveId" clId="{5CB25B10-5B1C-4017-B167-ED3104435743}" dt="2024-05-26T06:43:49.344" v="7320" actId="688"/>
          <ac:spMkLst>
            <pc:docMk/>
            <pc:sldMk cId="2154024183" sldId="976"/>
            <ac:spMk id="877" creationId="{62183A7B-8178-E32A-49D0-09B8324583A0}"/>
          </ac:spMkLst>
        </pc:spChg>
        <pc:spChg chg="mod ord topLvl">
          <ac:chgData name="Phillip Kaufman" userId="c001b2a046940d7c" providerId="LiveId" clId="{5CB25B10-5B1C-4017-B167-ED3104435743}" dt="2024-05-26T06:43:37.405" v="7316" actId="164"/>
          <ac:spMkLst>
            <pc:docMk/>
            <pc:sldMk cId="2154024183" sldId="976"/>
            <ac:spMk id="878" creationId="{245690C9-576E-6F87-DA9F-D4D7DBF6C0F2}"/>
          </ac:spMkLst>
        </pc:spChg>
        <pc:spChg chg="del mod topLvl">
          <ac:chgData name="Phillip Kaufman" userId="c001b2a046940d7c" providerId="LiveId" clId="{5CB25B10-5B1C-4017-B167-ED3104435743}" dt="2024-05-26T06:38:35.048" v="7175" actId="478"/>
          <ac:spMkLst>
            <pc:docMk/>
            <pc:sldMk cId="2154024183" sldId="976"/>
            <ac:spMk id="879" creationId="{4BC48D38-BEF1-140D-CB7F-EFCD06A4AA8F}"/>
          </ac:spMkLst>
        </pc:spChg>
        <pc:spChg chg="mod ord topLvl">
          <ac:chgData name="Phillip Kaufman" userId="c001b2a046940d7c" providerId="LiveId" clId="{5CB25B10-5B1C-4017-B167-ED3104435743}" dt="2024-05-26T06:37:27.679" v="7152" actId="1076"/>
          <ac:spMkLst>
            <pc:docMk/>
            <pc:sldMk cId="2154024183" sldId="976"/>
            <ac:spMk id="882" creationId="{2E445940-49DC-8C7C-64C5-D3371DA0583E}"/>
          </ac:spMkLst>
        </pc:spChg>
        <pc:spChg chg="mod">
          <ac:chgData name="Phillip Kaufman" userId="c001b2a046940d7c" providerId="LiveId" clId="{5CB25B10-5B1C-4017-B167-ED3104435743}" dt="2024-05-21T01:35:28.012" v="4168" actId="165"/>
          <ac:spMkLst>
            <pc:docMk/>
            <pc:sldMk cId="2154024183" sldId="976"/>
            <ac:spMk id="887" creationId="{6F5B0DBD-3706-00DD-D0EA-33D936D2EDBF}"/>
          </ac:spMkLst>
        </pc:spChg>
        <pc:spChg chg="mod">
          <ac:chgData name="Phillip Kaufman" userId="c001b2a046940d7c" providerId="LiveId" clId="{5CB25B10-5B1C-4017-B167-ED3104435743}" dt="2024-05-21T01:35:28.012" v="4168" actId="165"/>
          <ac:spMkLst>
            <pc:docMk/>
            <pc:sldMk cId="2154024183" sldId="976"/>
            <ac:spMk id="888" creationId="{9614602E-7F81-51C7-5145-F62B252914AE}"/>
          </ac:spMkLst>
        </pc:spChg>
        <pc:spChg chg="mod">
          <ac:chgData name="Phillip Kaufman" userId="c001b2a046940d7c" providerId="LiveId" clId="{5CB25B10-5B1C-4017-B167-ED3104435743}" dt="2024-05-21T01:35:28.012" v="4168" actId="165"/>
          <ac:spMkLst>
            <pc:docMk/>
            <pc:sldMk cId="2154024183" sldId="976"/>
            <ac:spMk id="889" creationId="{71C8AC4F-1705-0AB5-712F-5AC935D820D7}"/>
          </ac:spMkLst>
        </pc:spChg>
        <pc:spChg chg="mod">
          <ac:chgData name="Phillip Kaufman" userId="c001b2a046940d7c" providerId="LiveId" clId="{5CB25B10-5B1C-4017-B167-ED3104435743}" dt="2024-05-21T01:35:28.012" v="4168" actId="165"/>
          <ac:spMkLst>
            <pc:docMk/>
            <pc:sldMk cId="2154024183" sldId="976"/>
            <ac:spMk id="890" creationId="{E9A93D7A-9357-F0C7-0EC4-8992641A9DA0}"/>
          </ac:spMkLst>
        </pc:spChg>
        <pc:spChg chg="mod">
          <ac:chgData name="Phillip Kaufman" userId="c001b2a046940d7c" providerId="LiveId" clId="{5CB25B10-5B1C-4017-B167-ED3104435743}" dt="2024-05-21T01:35:28.012" v="4168" actId="165"/>
          <ac:spMkLst>
            <pc:docMk/>
            <pc:sldMk cId="2154024183" sldId="976"/>
            <ac:spMk id="893" creationId="{E9EFCBEA-2D76-96AB-2B4D-E751ED6F6E1C}"/>
          </ac:spMkLst>
        </pc:spChg>
        <pc:spChg chg="mod">
          <ac:chgData name="Phillip Kaufman" userId="c001b2a046940d7c" providerId="LiveId" clId="{5CB25B10-5B1C-4017-B167-ED3104435743}" dt="2024-05-25T01:05:40.796" v="6972" actId="1076"/>
          <ac:spMkLst>
            <pc:docMk/>
            <pc:sldMk cId="2154024183" sldId="976"/>
            <ac:spMk id="896" creationId="{4420E2D2-94FA-1BBC-9F8C-F8425F87BB52}"/>
          </ac:spMkLst>
        </pc:spChg>
        <pc:spChg chg="mod">
          <ac:chgData name="Phillip Kaufman" userId="c001b2a046940d7c" providerId="LiveId" clId="{5CB25B10-5B1C-4017-B167-ED3104435743}" dt="2024-05-25T00:29:49.535" v="6178" actId="255"/>
          <ac:spMkLst>
            <pc:docMk/>
            <pc:sldMk cId="2154024183" sldId="976"/>
            <ac:spMk id="897" creationId="{1C16615E-E387-13B9-066A-3CBE51AB0DF2}"/>
          </ac:spMkLst>
        </pc:spChg>
        <pc:spChg chg="mod">
          <ac:chgData name="Phillip Kaufman" userId="c001b2a046940d7c" providerId="LiveId" clId="{5CB25B10-5B1C-4017-B167-ED3104435743}" dt="2024-05-25T00:29:49.535" v="6178" actId="255"/>
          <ac:spMkLst>
            <pc:docMk/>
            <pc:sldMk cId="2154024183" sldId="976"/>
            <ac:spMk id="898" creationId="{039F1DA1-3E08-EED9-551B-6B75FB369A0F}"/>
          </ac:spMkLst>
        </pc:spChg>
        <pc:spChg chg="mod">
          <ac:chgData name="Phillip Kaufman" userId="c001b2a046940d7c" providerId="LiveId" clId="{5CB25B10-5B1C-4017-B167-ED3104435743}" dt="2024-05-25T00:29:49.535" v="6178" actId="255"/>
          <ac:spMkLst>
            <pc:docMk/>
            <pc:sldMk cId="2154024183" sldId="976"/>
            <ac:spMk id="899" creationId="{8E022565-BF1E-CD2A-FB9F-D16C19A82209}"/>
          </ac:spMkLst>
        </pc:spChg>
        <pc:spChg chg="mod">
          <ac:chgData name="Phillip Kaufman" userId="c001b2a046940d7c" providerId="LiveId" clId="{5CB25B10-5B1C-4017-B167-ED3104435743}" dt="2024-05-25T00:29:49.535" v="6178" actId="255"/>
          <ac:spMkLst>
            <pc:docMk/>
            <pc:sldMk cId="2154024183" sldId="976"/>
            <ac:spMk id="902" creationId="{4CF0C70D-C978-53F2-D415-596DB146F768}"/>
          </ac:spMkLst>
        </pc:spChg>
        <pc:spChg chg="mod">
          <ac:chgData name="Phillip Kaufman" userId="c001b2a046940d7c" providerId="LiveId" clId="{5CB25B10-5B1C-4017-B167-ED3104435743}" dt="2024-05-25T00:43:46.594" v="6544" actId="571"/>
          <ac:spMkLst>
            <pc:docMk/>
            <pc:sldMk cId="2154024183" sldId="976"/>
            <ac:spMk id="903" creationId="{14DBE945-EBF9-820F-A688-4B77869F9D85}"/>
          </ac:spMkLst>
        </pc:spChg>
        <pc:spChg chg="mod">
          <ac:chgData name="Phillip Kaufman" userId="c001b2a046940d7c" providerId="LiveId" clId="{5CB25B10-5B1C-4017-B167-ED3104435743}" dt="2024-05-25T00:48:22.608" v="6577" actId="20577"/>
          <ac:spMkLst>
            <pc:docMk/>
            <pc:sldMk cId="2154024183" sldId="976"/>
            <ac:spMk id="907" creationId="{6689153E-8A38-D12D-B509-D1333D90EE43}"/>
          </ac:spMkLst>
        </pc:spChg>
        <pc:spChg chg="mod">
          <ac:chgData name="Phillip Kaufman" userId="c001b2a046940d7c" providerId="LiveId" clId="{5CB25B10-5B1C-4017-B167-ED3104435743}" dt="2024-05-25T00:29:49.535" v="6178" actId="255"/>
          <ac:spMkLst>
            <pc:docMk/>
            <pc:sldMk cId="2154024183" sldId="976"/>
            <ac:spMk id="910" creationId="{602E947A-A0E7-119F-7144-DC96FFC82F07}"/>
          </ac:spMkLst>
        </pc:spChg>
        <pc:spChg chg="mod">
          <ac:chgData name="Phillip Kaufman" userId="c001b2a046940d7c" providerId="LiveId" clId="{5CB25B10-5B1C-4017-B167-ED3104435743}" dt="2024-05-25T00:59:16.174" v="6852" actId="1076"/>
          <ac:spMkLst>
            <pc:docMk/>
            <pc:sldMk cId="2154024183" sldId="976"/>
            <ac:spMk id="911" creationId="{06C3C700-CF6D-3978-9002-65AC590BD1D4}"/>
          </ac:spMkLst>
        </pc:spChg>
        <pc:spChg chg="mod">
          <ac:chgData name="Phillip Kaufman" userId="c001b2a046940d7c" providerId="LiveId" clId="{5CB25B10-5B1C-4017-B167-ED3104435743}" dt="2024-05-25T00:29:49.535" v="6178" actId="255"/>
          <ac:spMkLst>
            <pc:docMk/>
            <pc:sldMk cId="2154024183" sldId="976"/>
            <ac:spMk id="912" creationId="{41567731-7323-7C7F-88BA-773E7F1003EA}"/>
          </ac:spMkLst>
        </pc:spChg>
        <pc:spChg chg="mod">
          <ac:chgData name="Phillip Kaufman" userId="c001b2a046940d7c" providerId="LiveId" clId="{5CB25B10-5B1C-4017-B167-ED3104435743}" dt="2024-05-25T00:29:49.535" v="6178" actId="255"/>
          <ac:spMkLst>
            <pc:docMk/>
            <pc:sldMk cId="2154024183" sldId="976"/>
            <ac:spMk id="913" creationId="{CD8E0D89-D605-272A-2B9C-07B921240C03}"/>
          </ac:spMkLst>
        </pc:spChg>
        <pc:spChg chg="mod">
          <ac:chgData name="Phillip Kaufman" userId="c001b2a046940d7c" providerId="LiveId" clId="{5CB25B10-5B1C-4017-B167-ED3104435743}" dt="2024-05-25T00:29:49.535" v="6178" actId="255"/>
          <ac:spMkLst>
            <pc:docMk/>
            <pc:sldMk cId="2154024183" sldId="976"/>
            <ac:spMk id="916" creationId="{C02E8C65-D222-B925-F584-FE7992813556}"/>
          </ac:spMkLst>
        </pc:spChg>
        <pc:spChg chg="mod">
          <ac:chgData name="Phillip Kaufman" userId="c001b2a046940d7c" providerId="LiveId" clId="{5CB25B10-5B1C-4017-B167-ED3104435743}" dt="2024-05-25T00:48:22.608" v="6577" actId="20577"/>
          <ac:spMkLst>
            <pc:docMk/>
            <pc:sldMk cId="2154024183" sldId="976"/>
            <ac:spMk id="917" creationId="{3B8F7DD3-8D8E-551D-0F0E-BFE200FCC9EA}"/>
          </ac:spMkLst>
        </pc:spChg>
        <pc:spChg chg="mod">
          <ac:chgData name="Phillip Kaufman" userId="c001b2a046940d7c" providerId="LiveId" clId="{5CB25B10-5B1C-4017-B167-ED3104435743}" dt="2024-05-20T01:09:12.661" v="3990" actId="20577"/>
          <ac:spMkLst>
            <pc:docMk/>
            <pc:sldMk cId="2154024183" sldId="976"/>
            <ac:spMk id="918" creationId="{CA1DF597-AFC3-2A73-8218-29E20A868FAB}"/>
          </ac:spMkLst>
        </pc:spChg>
        <pc:spChg chg="mod">
          <ac:chgData name="Phillip Kaufman" userId="c001b2a046940d7c" providerId="LiveId" clId="{5CB25B10-5B1C-4017-B167-ED3104435743}" dt="2024-05-25T00:48:22.608" v="6577" actId="20577"/>
          <ac:spMkLst>
            <pc:docMk/>
            <pc:sldMk cId="2154024183" sldId="976"/>
            <ac:spMk id="918" creationId="{F59A3E76-0EB5-E7F8-864E-207004229C09}"/>
          </ac:spMkLst>
        </pc:spChg>
        <pc:spChg chg="mod">
          <ac:chgData name="Phillip Kaufman" userId="c001b2a046940d7c" providerId="LiveId" clId="{5CB25B10-5B1C-4017-B167-ED3104435743}" dt="2024-05-20T01:09:12.661" v="3990" actId="20577"/>
          <ac:spMkLst>
            <pc:docMk/>
            <pc:sldMk cId="2154024183" sldId="976"/>
            <ac:spMk id="919" creationId="{5244ED46-1C0C-B74C-62EC-AE1C31C20AAF}"/>
          </ac:spMkLst>
        </pc:spChg>
        <pc:spChg chg="mod">
          <ac:chgData name="Phillip Kaufman" userId="c001b2a046940d7c" providerId="LiveId" clId="{5CB25B10-5B1C-4017-B167-ED3104435743}" dt="2024-05-25T00:48:22.608" v="6577" actId="20577"/>
          <ac:spMkLst>
            <pc:docMk/>
            <pc:sldMk cId="2154024183" sldId="976"/>
            <ac:spMk id="919" creationId="{EAA69E07-5031-D925-CB14-9185277B04D1}"/>
          </ac:spMkLst>
        </pc:spChg>
        <pc:spChg chg="mod">
          <ac:chgData name="Phillip Kaufman" userId="c001b2a046940d7c" providerId="LiveId" clId="{5CB25B10-5B1C-4017-B167-ED3104435743}" dt="2024-05-20T01:09:13.670" v="3991" actId="20577"/>
          <ac:spMkLst>
            <pc:docMk/>
            <pc:sldMk cId="2154024183" sldId="976"/>
            <ac:spMk id="921" creationId="{83EFE330-0340-39E1-01E5-146BDC4FE6A9}"/>
          </ac:spMkLst>
        </pc:spChg>
        <pc:spChg chg="mod">
          <ac:chgData name="Phillip Kaufman" userId="c001b2a046940d7c" providerId="LiveId" clId="{5CB25B10-5B1C-4017-B167-ED3104435743}" dt="2024-05-25T00:48:22.608" v="6577" actId="20577"/>
          <ac:spMkLst>
            <pc:docMk/>
            <pc:sldMk cId="2154024183" sldId="976"/>
            <ac:spMk id="922" creationId="{96DC3E65-43AF-0DCE-F5A7-D8B7D345317B}"/>
          </ac:spMkLst>
        </pc:spChg>
        <pc:spChg chg="mod">
          <ac:chgData name="Phillip Kaufman" userId="c001b2a046940d7c" providerId="LiveId" clId="{5CB25B10-5B1C-4017-B167-ED3104435743}" dt="2024-05-20T01:09:12.661" v="3990" actId="20577"/>
          <ac:spMkLst>
            <pc:docMk/>
            <pc:sldMk cId="2154024183" sldId="976"/>
            <ac:spMk id="922" creationId="{BAD3451D-3FB7-0510-BCA0-2DB124BBE836}"/>
          </ac:spMkLst>
        </pc:spChg>
        <pc:spChg chg="add mod">
          <ac:chgData name="Phillip Kaufman" userId="c001b2a046940d7c" providerId="LiveId" clId="{5CB25B10-5B1C-4017-B167-ED3104435743}" dt="2024-05-25T00:47:42.405" v="6569"/>
          <ac:spMkLst>
            <pc:docMk/>
            <pc:sldMk cId="2154024183" sldId="976"/>
            <ac:spMk id="923" creationId="{7B966A26-169D-355A-CF8B-0D73F46A1B8D}"/>
          </ac:spMkLst>
        </pc:spChg>
        <pc:spChg chg="mod">
          <ac:chgData name="Phillip Kaufman" userId="c001b2a046940d7c" providerId="LiveId" clId="{5CB25B10-5B1C-4017-B167-ED3104435743}" dt="2024-05-20T01:09:12.661" v="3990" actId="20577"/>
          <ac:spMkLst>
            <pc:docMk/>
            <pc:sldMk cId="2154024183" sldId="976"/>
            <ac:spMk id="925" creationId="{E1D53325-4985-23AE-935F-98D3D484A84A}"/>
          </ac:spMkLst>
        </pc:spChg>
        <pc:spChg chg="add del mod topLvl">
          <ac:chgData name="Phillip Kaufman" userId="c001b2a046940d7c" providerId="LiveId" clId="{5CB25B10-5B1C-4017-B167-ED3104435743}" dt="2024-05-25T00:49:51.655" v="6630" actId="164"/>
          <ac:spMkLst>
            <pc:docMk/>
            <pc:sldMk cId="2154024183" sldId="976"/>
            <ac:spMk id="926" creationId="{295BF3CC-3365-B9FB-A5C8-EA57A2D24E73}"/>
          </ac:spMkLst>
        </pc:spChg>
        <pc:spChg chg="mod">
          <ac:chgData name="Phillip Kaufman" userId="c001b2a046940d7c" providerId="LiveId" clId="{5CB25B10-5B1C-4017-B167-ED3104435743}" dt="2024-05-20T01:05:57.038" v="3904"/>
          <ac:spMkLst>
            <pc:docMk/>
            <pc:sldMk cId="2154024183" sldId="976"/>
            <ac:spMk id="927" creationId="{B256B422-1FAD-CB44-5F17-2ECB02CE79E6}"/>
          </ac:spMkLst>
        </pc:spChg>
        <pc:spChg chg="add del mod topLvl">
          <ac:chgData name="Phillip Kaufman" userId="c001b2a046940d7c" providerId="LiveId" clId="{5CB25B10-5B1C-4017-B167-ED3104435743}" dt="2024-05-25T00:49:51.655" v="6630" actId="164"/>
          <ac:spMkLst>
            <pc:docMk/>
            <pc:sldMk cId="2154024183" sldId="976"/>
            <ac:spMk id="927" creationId="{C28AE600-07BA-F735-07FA-6ADA1477B311}"/>
          </ac:spMkLst>
        </pc:spChg>
        <pc:spChg chg="mod">
          <ac:chgData name="Phillip Kaufman" userId="c001b2a046940d7c" providerId="LiveId" clId="{5CB25B10-5B1C-4017-B167-ED3104435743}" dt="2024-05-20T01:05:57.038" v="3904"/>
          <ac:spMkLst>
            <pc:docMk/>
            <pc:sldMk cId="2154024183" sldId="976"/>
            <ac:spMk id="928" creationId="{4E431CF2-828E-7155-BA27-DB797BD30380}"/>
          </ac:spMkLst>
        </pc:spChg>
        <pc:spChg chg="mod topLvl">
          <ac:chgData name="Phillip Kaufman" userId="c001b2a046940d7c" providerId="LiveId" clId="{5CB25B10-5B1C-4017-B167-ED3104435743}" dt="2024-05-25T00:49:51.655" v="6630" actId="164"/>
          <ac:spMkLst>
            <pc:docMk/>
            <pc:sldMk cId="2154024183" sldId="976"/>
            <ac:spMk id="928" creationId="{BACD419E-4164-3E53-F146-654AECCEA592}"/>
          </ac:spMkLst>
        </pc:spChg>
        <pc:spChg chg="mod">
          <ac:chgData name="Phillip Kaufman" userId="c001b2a046940d7c" providerId="LiveId" clId="{5CB25B10-5B1C-4017-B167-ED3104435743}" dt="2024-05-25T00:47:54.002" v="6572" actId="165"/>
          <ac:spMkLst>
            <pc:docMk/>
            <pc:sldMk cId="2154024183" sldId="976"/>
            <ac:spMk id="929" creationId="{C60BF34D-8D75-B616-520D-C12E3C1003CA}"/>
          </ac:spMkLst>
        </pc:spChg>
        <pc:spChg chg="mod">
          <ac:chgData name="Phillip Kaufman" userId="c001b2a046940d7c" providerId="LiveId" clId="{5CB25B10-5B1C-4017-B167-ED3104435743}" dt="2024-05-20T01:05:57.038" v="3904"/>
          <ac:spMkLst>
            <pc:docMk/>
            <pc:sldMk cId="2154024183" sldId="976"/>
            <ac:spMk id="930" creationId="{197BAC0D-B362-D3CC-295C-CCA628BD48A8}"/>
          </ac:spMkLst>
        </pc:spChg>
        <pc:spChg chg="mod">
          <ac:chgData name="Phillip Kaufman" userId="c001b2a046940d7c" providerId="LiveId" clId="{5CB25B10-5B1C-4017-B167-ED3104435743}" dt="2024-05-20T01:05:57.038" v="3904"/>
          <ac:spMkLst>
            <pc:docMk/>
            <pc:sldMk cId="2154024183" sldId="976"/>
            <ac:spMk id="931" creationId="{51F91451-73DB-D8B0-B2BE-A7E6B7101621}"/>
          </ac:spMkLst>
        </pc:spChg>
        <pc:spChg chg="mod">
          <ac:chgData name="Phillip Kaufman" userId="c001b2a046940d7c" providerId="LiveId" clId="{5CB25B10-5B1C-4017-B167-ED3104435743}" dt="2024-05-25T00:47:54.002" v="6572" actId="165"/>
          <ac:spMkLst>
            <pc:docMk/>
            <pc:sldMk cId="2154024183" sldId="976"/>
            <ac:spMk id="932" creationId="{F6C538EA-0264-4CC4-C667-FEDEDE1522B1}"/>
          </ac:spMkLst>
        </pc:spChg>
        <pc:spChg chg="mod">
          <ac:chgData name="Phillip Kaufman" userId="c001b2a046940d7c" providerId="LiveId" clId="{5CB25B10-5B1C-4017-B167-ED3104435743}" dt="2024-05-20T01:05:57.038" v="3904"/>
          <ac:spMkLst>
            <pc:docMk/>
            <pc:sldMk cId="2154024183" sldId="976"/>
            <ac:spMk id="934" creationId="{C5492570-68E0-B7FF-9E8E-47CAA941CAF7}"/>
          </ac:spMkLst>
        </pc:spChg>
        <pc:spChg chg="del mod topLvl">
          <ac:chgData name="Phillip Kaufman" userId="c001b2a046940d7c" providerId="LiveId" clId="{5CB25B10-5B1C-4017-B167-ED3104435743}" dt="2024-05-25T01:04:20.141" v="6922" actId="478"/>
          <ac:spMkLst>
            <pc:docMk/>
            <pc:sldMk cId="2154024183" sldId="976"/>
            <ac:spMk id="936" creationId="{60F7CB79-0DE4-579B-5120-BBC0E819180F}"/>
          </ac:spMkLst>
        </pc:spChg>
        <pc:spChg chg="del mod">
          <ac:chgData name="Phillip Kaufman" userId="c001b2a046940d7c" providerId="LiveId" clId="{5CB25B10-5B1C-4017-B167-ED3104435743}" dt="2024-05-20T01:08:03.418" v="3958" actId="478"/>
          <ac:spMkLst>
            <pc:docMk/>
            <pc:sldMk cId="2154024183" sldId="976"/>
            <ac:spMk id="936" creationId="{B256B422-1FAD-CB44-5F17-2ECB02CE79E6}"/>
          </ac:spMkLst>
        </pc:spChg>
        <pc:spChg chg="mod">
          <ac:chgData name="Phillip Kaufman" userId="c001b2a046940d7c" providerId="LiveId" clId="{5CB25B10-5B1C-4017-B167-ED3104435743}" dt="2024-05-20T01:08:01.492" v="3957" actId="20577"/>
          <ac:spMkLst>
            <pc:docMk/>
            <pc:sldMk cId="2154024183" sldId="976"/>
            <ac:spMk id="937" creationId="{4E431CF2-828E-7155-BA27-DB797BD30380}"/>
          </ac:spMkLst>
        </pc:spChg>
        <pc:spChg chg="del mod topLvl">
          <ac:chgData name="Phillip Kaufman" userId="c001b2a046940d7c" providerId="LiveId" clId="{5CB25B10-5B1C-4017-B167-ED3104435743}" dt="2024-05-25T01:04:20.141" v="6922" actId="478"/>
          <ac:spMkLst>
            <pc:docMk/>
            <pc:sldMk cId="2154024183" sldId="976"/>
            <ac:spMk id="937" creationId="{CF5E5484-0CCB-4DEC-6CA3-944C8CE53D89}"/>
          </ac:spMkLst>
        </pc:spChg>
        <pc:spChg chg="del mod topLvl">
          <ac:chgData name="Phillip Kaufman" userId="c001b2a046940d7c" providerId="LiveId" clId="{5CB25B10-5B1C-4017-B167-ED3104435743}" dt="2024-05-25T01:04:20.141" v="6922" actId="478"/>
          <ac:spMkLst>
            <pc:docMk/>
            <pc:sldMk cId="2154024183" sldId="976"/>
            <ac:spMk id="938" creationId="{27C976BD-5498-B547-EE70-DE64DDF8FF42}"/>
          </ac:spMkLst>
        </pc:spChg>
        <pc:spChg chg="mod">
          <ac:chgData name="Phillip Kaufman" userId="c001b2a046940d7c" providerId="LiveId" clId="{5CB25B10-5B1C-4017-B167-ED3104435743}" dt="2024-05-20T01:08:01.492" v="3957" actId="20577"/>
          <ac:spMkLst>
            <pc:docMk/>
            <pc:sldMk cId="2154024183" sldId="976"/>
            <ac:spMk id="939" creationId="{197BAC0D-B362-D3CC-295C-CCA628BD48A8}"/>
          </ac:spMkLst>
        </pc:spChg>
        <pc:spChg chg="mod">
          <ac:chgData name="Phillip Kaufman" userId="c001b2a046940d7c" providerId="LiveId" clId="{5CB25B10-5B1C-4017-B167-ED3104435743}" dt="2024-05-25T00:55:06.946" v="6688" actId="1076"/>
          <ac:spMkLst>
            <pc:docMk/>
            <pc:sldMk cId="2154024183" sldId="976"/>
            <ac:spMk id="939" creationId="{69DFD797-2619-1F30-949A-D286B3564615}"/>
          </ac:spMkLst>
        </pc:spChg>
        <pc:spChg chg="mod">
          <ac:chgData name="Phillip Kaufman" userId="c001b2a046940d7c" providerId="LiveId" clId="{5CB25B10-5B1C-4017-B167-ED3104435743}" dt="2024-05-20T01:08:01.492" v="3957" actId="20577"/>
          <ac:spMkLst>
            <pc:docMk/>
            <pc:sldMk cId="2154024183" sldId="976"/>
            <ac:spMk id="940" creationId="{51F91451-73DB-D8B0-B2BE-A7E6B7101621}"/>
          </ac:spMkLst>
        </pc:spChg>
        <pc:spChg chg="mod">
          <ac:chgData name="Phillip Kaufman" userId="c001b2a046940d7c" providerId="LiveId" clId="{5CB25B10-5B1C-4017-B167-ED3104435743}" dt="2024-05-21T04:21:12.558" v="5246"/>
          <ac:spMkLst>
            <pc:docMk/>
            <pc:sldMk cId="2154024183" sldId="976"/>
            <ac:spMk id="942" creationId="{833227D9-C819-9E3D-2B19-B1461189112C}"/>
          </ac:spMkLst>
        </pc:spChg>
        <pc:spChg chg="mod">
          <ac:chgData name="Phillip Kaufman" userId="c001b2a046940d7c" providerId="LiveId" clId="{5CB25B10-5B1C-4017-B167-ED3104435743}" dt="2024-05-25T00:50:38.067" v="6635" actId="165"/>
          <ac:spMkLst>
            <pc:docMk/>
            <pc:sldMk cId="2154024183" sldId="976"/>
            <ac:spMk id="942" creationId="{D7727AA1-550B-D0C4-155A-54743365E91D}"/>
          </ac:spMkLst>
        </pc:spChg>
        <pc:spChg chg="mod">
          <ac:chgData name="Phillip Kaufman" userId="c001b2a046940d7c" providerId="LiveId" clId="{5CB25B10-5B1C-4017-B167-ED3104435743}" dt="2024-05-21T04:21:12.558" v="5246"/>
          <ac:spMkLst>
            <pc:docMk/>
            <pc:sldMk cId="2154024183" sldId="976"/>
            <ac:spMk id="943" creationId="{B69C263D-BE2D-6051-7956-F4F89ABFFCF3}"/>
          </ac:spMkLst>
        </pc:spChg>
        <pc:spChg chg="mod">
          <ac:chgData name="Phillip Kaufman" userId="c001b2a046940d7c" providerId="LiveId" clId="{5CB25B10-5B1C-4017-B167-ED3104435743}" dt="2024-05-20T01:08:01.492" v="3957" actId="20577"/>
          <ac:spMkLst>
            <pc:docMk/>
            <pc:sldMk cId="2154024183" sldId="976"/>
            <ac:spMk id="943" creationId="{C5492570-68E0-B7FF-9E8E-47CAA941CAF7}"/>
          </ac:spMkLst>
        </pc:spChg>
        <pc:spChg chg="add mod">
          <ac:chgData name="Phillip Kaufman" userId="c001b2a046940d7c" providerId="LiveId" clId="{5CB25B10-5B1C-4017-B167-ED3104435743}" dt="2024-05-25T00:59:02.582" v="6847" actId="1076"/>
          <ac:spMkLst>
            <pc:docMk/>
            <pc:sldMk cId="2154024183" sldId="976"/>
            <ac:spMk id="944" creationId="{5E516DA1-E343-7B46-0AA5-AE20862E0FF0}"/>
          </ac:spMkLst>
        </pc:spChg>
        <pc:spChg chg="mod">
          <ac:chgData name="Phillip Kaufman" userId="c001b2a046940d7c" providerId="LiveId" clId="{5CB25B10-5B1C-4017-B167-ED3104435743}" dt="2024-05-20T01:07:57.821" v="3953" actId="20577"/>
          <ac:spMkLst>
            <pc:docMk/>
            <pc:sldMk cId="2154024183" sldId="976"/>
            <ac:spMk id="945" creationId="{0A069E57-07BC-F2C5-90C1-14E2AC8E7610}"/>
          </ac:spMkLst>
        </pc:spChg>
        <pc:spChg chg="add mod">
          <ac:chgData name="Phillip Kaufman" userId="c001b2a046940d7c" providerId="LiveId" clId="{5CB25B10-5B1C-4017-B167-ED3104435743}" dt="2024-05-25T00:59:02.582" v="6847" actId="1076"/>
          <ac:spMkLst>
            <pc:docMk/>
            <pc:sldMk cId="2154024183" sldId="976"/>
            <ac:spMk id="945" creationId="{6492D4D0-5BC1-B1F9-D52D-2C2F3242A513}"/>
          </ac:spMkLst>
        </pc:spChg>
        <pc:spChg chg="add mod">
          <ac:chgData name="Phillip Kaufman" userId="c001b2a046940d7c" providerId="LiveId" clId="{5CB25B10-5B1C-4017-B167-ED3104435743}" dt="2024-05-25T00:59:02.582" v="6847" actId="1076"/>
          <ac:spMkLst>
            <pc:docMk/>
            <pc:sldMk cId="2154024183" sldId="976"/>
            <ac:spMk id="946" creationId="{68C39FE5-8BE1-6882-49C1-595B79E8A2B4}"/>
          </ac:spMkLst>
        </pc:spChg>
        <pc:spChg chg="mod">
          <ac:chgData name="Phillip Kaufman" userId="c001b2a046940d7c" providerId="LiveId" clId="{5CB25B10-5B1C-4017-B167-ED3104435743}" dt="2024-05-20T01:07:57.821" v="3953" actId="20577"/>
          <ac:spMkLst>
            <pc:docMk/>
            <pc:sldMk cId="2154024183" sldId="976"/>
            <ac:spMk id="946" creationId="{71B9E63C-0B25-087A-4E41-C3ED22E7544A}"/>
          </ac:spMkLst>
        </pc:spChg>
        <pc:spChg chg="add mod">
          <ac:chgData name="Phillip Kaufman" userId="c001b2a046940d7c" providerId="LiveId" clId="{5CB25B10-5B1C-4017-B167-ED3104435743}" dt="2024-05-25T01:01:49.351" v="6872" actId="164"/>
          <ac:spMkLst>
            <pc:docMk/>
            <pc:sldMk cId="2154024183" sldId="976"/>
            <ac:spMk id="947" creationId="{77557F3E-C0CB-2ECB-12B8-D59C2B50932E}"/>
          </ac:spMkLst>
        </pc:spChg>
        <pc:spChg chg="del mod">
          <ac:chgData name="Phillip Kaufman" userId="c001b2a046940d7c" providerId="LiveId" clId="{5CB25B10-5B1C-4017-B167-ED3104435743}" dt="2024-05-20T01:07:58.433" v="3954" actId="478"/>
          <ac:spMkLst>
            <pc:docMk/>
            <pc:sldMk cId="2154024183" sldId="976"/>
            <ac:spMk id="948" creationId="{C8B1604F-425A-E72B-EB7D-833668ABB671}"/>
          </ac:spMkLst>
        </pc:spChg>
        <pc:spChg chg="mod">
          <ac:chgData name="Phillip Kaufman" userId="c001b2a046940d7c" providerId="LiveId" clId="{5CB25B10-5B1C-4017-B167-ED3104435743}" dt="2024-05-27T06:34:33.670" v="8108" actId="1076"/>
          <ac:spMkLst>
            <pc:docMk/>
            <pc:sldMk cId="2154024183" sldId="976"/>
            <ac:spMk id="948" creationId="{CF577355-5CE7-0DB2-6DDD-2CFCF3CBF399}"/>
          </ac:spMkLst>
        </pc:spChg>
        <pc:spChg chg="mod">
          <ac:chgData name="Phillip Kaufman" userId="c001b2a046940d7c" providerId="LiveId" clId="{5CB25B10-5B1C-4017-B167-ED3104435743}" dt="2024-05-20T01:07:57.821" v="3953" actId="20577"/>
          <ac:spMkLst>
            <pc:docMk/>
            <pc:sldMk cId="2154024183" sldId="976"/>
            <ac:spMk id="949" creationId="{7C273EA9-93C5-4D95-5AC8-D2B604FBF3A4}"/>
          </ac:spMkLst>
        </pc:spChg>
        <pc:spChg chg="mod">
          <ac:chgData name="Phillip Kaufman" userId="c001b2a046940d7c" providerId="LiveId" clId="{5CB25B10-5B1C-4017-B167-ED3104435743}" dt="2024-05-27T06:34:33.670" v="8108" actId="1076"/>
          <ac:spMkLst>
            <pc:docMk/>
            <pc:sldMk cId="2154024183" sldId="976"/>
            <ac:spMk id="949" creationId="{A4A1CBE8-9D01-90A9-C446-2FED56A24596}"/>
          </ac:spMkLst>
        </pc:spChg>
        <pc:spChg chg="add mod">
          <ac:chgData name="Phillip Kaufman" userId="c001b2a046940d7c" providerId="LiveId" clId="{5CB25B10-5B1C-4017-B167-ED3104435743}" dt="2024-05-25T01:01:49.351" v="6872" actId="164"/>
          <ac:spMkLst>
            <pc:docMk/>
            <pc:sldMk cId="2154024183" sldId="976"/>
            <ac:spMk id="951" creationId="{44E494B8-5038-365E-A4C9-735BB6777AD8}"/>
          </ac:spMkLst>
        </pc:spChg>
        <pc:spChg chg="mod">
          <ac:chgData name="Phillip Kaufman" userId="c001b2a046940d7c" providerId="LiveId" clId="{5CB25B10-5B1C-4017-B167-ED3104435743}" dt="2024-05-20T01:07:57.821" v="3953" actId="20577"/>
          <ac:spMkLst>
            <pc:docMk/>
            <pc:sldMk cId="2154024183" sldId="976"/>
            <ac:spMk id="952" creationId="{39F20053-821B-5D66-7A52-B505BEDB285F}"/>
          </ac:spMkLst>
        </pc:spChg>
        <pc:spChg chg="add mod">
          <ac:chgData name="Phillip Kaufman" userId="c001b2a046940d7c" providerId="LiveId" clId="{5CB25B10-5B1C-4017-B167-ED3104435743}" dt="2024-05-25T01:01:49.351" v="6872" actId="164"/>
          <ac:spMkLst>
            <pc:docMk/>
            <pc:sldMk cId="2154024183" sldId="976"/>
            <ac:spMk id="952" creationId="{E3278C46-6784-DF5F-E0A9-E2F725EA2344}"/>
          </ac:spMkLst>
        </pc:spChg>
        <pc:spChg chg="mod">
          <ac:chgData name="Phillip Kaufman" userId="c001b2a046940d7c" providerId="LiveId" clId="{5CB25B10-5B1C-4017-B167-ED3104435743}" dt="2024-05-20T01:06:33.392" v="3916" actId="20577"/>
          <ac:spMkLst>
            <pc:docMk/>
            <pc:sldMk cId="2154024183" sldId="976"/>
            <ac:spMk id="954" creationId="{1D6BEA4F-7AF0-375B-887D-C7915B673E91}"/>
          </ac:spMkLst>
        </pc:spChg>
        <pc:spChg chg="mod">
          <ac:chgData name="Phillip Kaufman" userId="c001b2a046940d7c" providerId="LiveId" clId="{5CB25B10-5B1C-4017-B167-ED3104435743}" dt="2024-05-20T01:06:33.392" v="3916" actId="20577"/>
          <ac:spMkLst>
            <pc:docMk/>
            <pc:sldMk cId="2154024183" sldId="976"/>
            <ac:spMk id="955" creationId="{16325C4F-5C44-7D3C-F6CB-801BE2456032}"/>
          </ac:spMkLst>
        </pc:spChg>
        <pc:spChg chg="mod">
          <ac:chgData name="Phillip Kaufman" userId="c001b2a046940d7c" providerId="LiveId" clId="{5CB25B10-5B1C-4017-B167-ED3104435743}" dt="2024-05-25T01:04:05.035" v="6920" actId="403"/>
          <ac:spMkLst>
            <pc:docMk/>
            <pc:sldMk cId="2154024183" sldId="976"/>
            <ac:spMk id="956" creationId="{6161DFED-A29F-6452-5FAD-854E35F97BED}"/>
          </ac:spMkLst>
        </pc:spChg>
        <pc:spChg chg="mod">
          <ac:chgData name="Phillip Kaufman" userId="c001b2a046940d7c" providerId="LiveId" clId="{5CB25B10-5B1C-4017-B167-ED3104435743}" dt="2024-05-25T01:05:09.934" v="6958" actId="1076"/>
          <ac:spMkLst>
            <pc:docMk/>
            <pc:sldMk cId="2154024183" sldId="976"/>
            <ac:spMk id="957" creationId="{2C0CC129-F6BB-BC79-3F5E-4D1D50B8B3EF}"/>
          </ac:spMkLst>
        </pc:spChg>
        <pc:spChg chg="mod">
          <ac:chgData name="Phillip Kaufman" userId="c001b2a046940d7c" providerId="LiveId" clId="{5CB25B10-5B1C-4017-B167-ED3104435743}" dt="2024-05-20T01:06:33.392" v="3916" actId="20577"/>
          <ac:spMkLst>
            <pc:docMk/>
            <pc:sldMk cId="2154024183" sldId="976"/>
            <ac:spMk id="957" creationId="{541E021B-2122-8ABB-90DA-50F649F4E121}"/>
          </ac:spMkLst>
        </pc:spChg>
        <pc:spChg chg="mod">
          <ac:chgData name="Phillip Kaufman" userId="c001b2a046940d7c" providerId="LiveId" clId="{5CB25B10-5B1C-4017-B167-ED3104435743}" dt="2024-05-20T01:06:33.392" v="3916" actId="20577"/>
          <ac:spMkLst>
            <pc:docMk/>
            <pc:sldMk cId="2154024183" sldId="976"/>
            <ac:spMk id="958" creationId="{A20903FA-C339-7C58-6D64-A6614D8C703B}"/>
          </ac:spMkLst>
        </pc:spChg>
        <pc:spChg chg="mod">
          <ac:chgData name="Phillip Kaufman" userId="c001b2a046940d7c" providerId="LiveId" clId="{5CB25B10-5B1C-4017-B167-ED3104435743}" dt="2024-05-25T01:05:33.375" v="6970" actId="1076"/>
          <ac:spMkLst>
            <pc:docMk/>
            <pc:sldMk cId="2154024183" sldId="976"/>
            <ac:spMk id="958" creationId="{C874F3CF-8CBA-2894-3651-0EE4F6670853}"/>
          </ac:spMkLst>
        </pc:spChg>
        <pc:spChg chg="mod">
          <ac:chgData name="Phillip Kaufman" userId="c001b2a046940d7c" providerId="LiveId" clId="{5CB25B10-5B1C-4017-B167-ED3104435743}" dt="2024-05-25T01:05:31.108" v="6969" actId="1076"/>
          <ac:spMkLst>
            <pc:docMk/>
            <pc:sldMk cId="2154024183" sldId="976"/>
            <ac:spMk id="959" creationId="{CA510DE6-D1E7-CC27-5E59-E32F112FDEE6}"/>
          </ac:spMkLst>
        </pc:spChg>
        <pc:spChg chg="mod">
          <ac:chgData name="Phillip Kaufman" userId="c001b2a046940d7c" providerId="LiveId" clId="{5CB25B10-5B1C-4017-B167-ED3104435743}" dt="2024-05-20T01:06:33.392" v="3916" actId="20577"/>
          <ac:spMkLst>
            <pc:docMk/>
            <pc:sldMk cId="2154024183" sldId="976"/>
            <ac:spMk id="961" creationId="{64AC2F83-0A03-CE14-2812-B5A702B3B0B5}"/>
          </ac:spMkLst>
        </pc:spChg>
        <pc:spChg chg="mod">
          <ac:chgData name="Phillip Kaufman" userId="c001b2a046940d7c" providerId="LiveId" clId="{5CB25B10-5B1C-4017-B167-ED3104435743}" dt="2024-05-20T01:06:26.466" v="3912"/>
          <ac:spMkLst>
            <pc:docMk/>
            <pc:sldMk cId="2154024183" sldId="976"/>
            <ac:spMk id="963" creationId="{90259CB8-39EE-2C5B-528E-C139641F5072}"/>
          </ac:spMkLst>
        </pc:spChg>
        <pc:spChg chg="mod">
          <ac:chgData name="Phillip Kaufman" userId="c001b2a046940d7c" providerId="LiveId" clId="{5CB25B10-5B1C-4017-B167-ED3104435743}" dt="2024-05-20T01:06:26.466" v="3912"/>
          <ac:spMkLst>
            <pc:docMk/>
            <pc:sldMk cId="2154024183" sldId="976"/>
            <ac:spMk id="964" creationId="{A3555677-1B5A-79F8-2171-A2A5C914D64A}"/>
          </ac:spMkLst>
        </pc:spChg>
        <pc:spChg chg="mod">
          <ac:chgData name="Phillip Kaufman" userId="c001b2a046940d7c" providerId="LiveId" clId="{5CB25B10-5B1C-4017-B167-ED3104435743}" dt="2024-05-20T01:06:26.466" v="3912"/>
          <ac:spMkLst>
            <pc:docMk/>
            <pc:sldMk cId="2154024183" sldId="976"/>
            <ac:spMk id="966" creationId="{EEACA1BD-F027-ED57-5A47-7AB9DEAE1D62}"/>
          </ac:spMkLst>
        </pc:spChg>
        <pc:spChg chg="mod">
          <ac:chgData name="Phillip Kaufman" userId="c001b2a046940d7c" providerId="LiveId" clId="{5CB25B10-5B1C-4017-B167-ED3104435743}" dt="2024-05-20T01:06:26.466" v="3912"/>
          <ac:spMkLst>
            <pc:docMk/>
            <pc:sldMk cId="2154024183" sldId="976"/>
            <ac:spMk id="967" creationId="{27B07D68-4097-8705-79A2-505730198442}"/>
          </ac:spMkLst>
        </pc:spChg>
        <pc:spChg chg="mod">
          <ac:chgData name="Phillip Kaufman" userId="c001b2a046940d7c" providerId="LiveId" clId="{5CB25B10-5B1C-4017-B167-ED3104435743}" dt="2024-05-20T01:06:26.466" v="3912"/>
          <ac:spMkLst>
            <pc:docMk/>
            <pc:sldMk cId="2154024183" sldId="976"/>
            <ac:spMk id="970" creationId="{533339A5-26B1-44E8-3EDD-737DAD79DB23}"/>
          </ac:spMkLst>
        </pc:spChg>
        <pc:spChg chg="mod">
          <ac:chgData name="Phillip Kaufman" userId="c001b2a046940d7c" providerId="LiveId" clId="{5CB25B10-5B1C-4017-B167-ED3104435743}" dt="2024-05-20T01:06:26.653" v="3913"/>
          <ac:spMkLst>
            <pc:docMk/>
            <pc:sldMk cId="2154024183" sldId="976"/>
            <ac:spMk id="972" creationId="{368476A6-5566-FD31-8391-D6BF82E638EF}"/>
          </ac:spMkLst>
        </pc:spChg>
        <pc:spChg chg="mod">
          <ac:chgData name="Phillip Kaufman" userId="c001b2a046940d7c" providerId="LiveId" clId="{5CB25B10-5B1C-4017-B167-ED3104435743}" dt="2024-05-20T01:06:26.653" v="3913"/>
          <ac:spMkLst>
            <pc:docMk/>
            <pc:sldMk cId="2154024183" sldId="976"/>
            <ac:spMk id="973" creationId="{09C0DD7D-5858-9857-1862-CD6D15B79D6F}"/>
          </ac:spMkLst>
        </pc:spChg>
        <pc:spChg chg="mod">
          <ac:chgData name="Phillip Kaufman" userId="c001b2a046940d7c" providerId="LiveId" clId="{5CB25B10-5B1C-4017-B167-ED3104435743}" dt="2024-05-20T01:06:26.653" v="3913"/>
          <ac:spMkLst>
            <pc:docMk/>
            <pc:sldMk cId="2154024183" sldId="976"/>
            <ac:spMk id="975" creationId="{E0E57194-3602-A1EA-0247-C62C0B1FCBD3}"/>
          </ac:spMkLst>
        </pc:spChg>
        <pc:spChg chg="mod">
          <ac:chgData name="Phillip Kaufman" userId="c001b2a046940d7c" providerId="LiveId" clId="{5CB25B10-5B1C-4017-B167-ED3104435743}" dt="2024-05-20T01:06:26.653" v="3913"/>
          <ac:spMkLst>
            <pc:docMk/>
            <pc:sldMk cId="2154024183" sldId="976"/>
            <ac:spMk id="976" creationId="{174A93FD-39D1-2F1E-A90A-6A6429DD8259}"/>
          </ac:spMkLst>
        </pc:spChg>
        <pc:spChg chg="mod">
          <ac:chgData name="Phillip Kaufman" userId="c001b2a046940d7c" providerId="LiveId" clId="{5CB25B10-5B1C-4017-B167-ED3104435743}" dt="2024-05-20T01:06:26.653" v="3913"/>
          <ac:spMkLst>
            <pc:docMk/>
            <pc:sldMk cId="2154024183" sldId="976"/>
            <ac:spMk id="979" creationId="{1BA5D1A4-F6A7-0E17-8EE5-852F4DF2859E}"/>
          </ac:spMkLst>
        </pc:spChg>
        <pc:spChg chg="add mod">
          <ac:chgData name="Phillip Kaufman" userId="c001b2a046940d7c" providerId="LiveId" clId="{5CB25B10-5B1C-4017-B167-ED3104435743}" dt="2024-05-20T01:07:52.884" v="3936" actId="1076"/>
          <ac:spMkLst>
            <pc:docMk/>
            <pc:sldMk cId="2154024183" sldId="976"/>
            <ac:spMk id="980" creationId="{F90ADF1A-1C4D-400F-BAAF-E62F1B35FDCE}"/>
          </ac:spMkLst>
        </pc:spChg>
        <pc:spChg chg="add mod">
          <ac:chgData name="Phillip Kaufman" userId="c001b2a046940d7c" providerId="LiveId" clId="{5CB25B10-5B1C-4017-B167-ED3104435743}" dt="2024-05-20T01:20:19.070" v="4025"/>
          <ac:spMkLst>
            <pc:docMk/>
            <pc:sldMk cId="2154024183" sldId="976"/>
            <ac:spMk id="989" creationId="{C5492570-68E0-B7FF-9E8E-47CAA941CAF7}"/>
          </ac:spMkLst>
        </pc:spChg>
        <pc:spChg chg="add mod">
          <ac:chgData name="Phillip Kaufman" userId="c001b2a046940d7c" providerId="LiveId" clId="{5CB25B10-5B1C-4017-B167-ED3104435743}" dt="2024-05-20T01:20:19.309" v="4026"/>
          <ac:spMkLst>
            <pc:docMk/>
            <pc:sldMk cId="2154024183" sldId="976"/>
            <ac:spMk id="990" creationId="{83B329C8-FE68-89DF-9997-A20511855657}"/>
          </ac:spMkLst>
        </pc:spChg>
        <pc:spChg chg="add mod">
          <ac:chgData name="Phillip Kaufman" userId="c001b2a046940d7c" providerId="LiveId" clId="{5CB25B10-5B1C-4017-B167-ED3104435743}" dt="2024-05-20T01:20:19.518" v="4027"/>
          <ac:spMkLst>
            <pc:docMk/>
            <pc:sldMk cId="2154024183" sldId="976"/>
            <ac:spMk id="991" creationId="{85310022-F4D4-295A-9A54-92BFAB936E03}"/>
          </ac:spMkLst>
        </pc:spChg>
        <pc:grpChg chg="add del mod">
          <ac:chgData name="Phillip Kaufman" userId="c001b2a046940d7c" providerId="LiveId" clId="{5CB25B10-5B1C-4017-B167-ED3104435743}" dt="2024-05-20T00:56:23.929" v="3789" actId="478"/>
          <ac:grpSpMkLst>
            <pc:docMk/>
            <pc:sldMk cId="2154024183" sldId="976"/>
            <ac:grpSpMk id="4" creationId="{585BBE82-0D27-C57F-B6FD-2033ADAA4AA6}"/>
          </ac:grpSpMkLst>
        </pc:grpChg>
        <pc:grpChg chg="add del mod">
          <ac:chgData name="Phillip Kaufman" userId="c001b2a046940d7c" providerId="LiveId" clId="{5CB25B10-5B1C-4017-B167-ED3104435743}" dt="2024-05-25T01:04:24.356" v="6923" actId="478"/>
          <ac:grpSpMkLst>
            <pc:docMk/>
            <pc:sldMk cId="2154024183" sldId="976"/>
            <ac:grpSpMk id="4" creationId="{8AAE5E11-8378-6056-A5D0-BEF9B0A7FECA}"/>
          </ac:grpSpMkLst>
        </pc:grpChg>
        <pc:grpChg chg="mod">
          <ac:chgData name="Phillip Kaufman" userId="c001b2a046940d7c" providerId="LiveId" clId="{5CB25B10-5B1C-4017-B167-ED3104435743}" dt="2024-05-25T00:29:49.535" v="6178" actId="255"/>
          <ac:grpSpMkLst>
            <pc:docMk/>
            <pc:sldMk cId="2154024183" sldId="976"/>
            <ac:grpSpMk id="5" creationId="{12E7964C-C84D-97C4-7F86-FF5403F9997A}"/>
          </ac:grpSpMkLst>
        </pc:grpChg>
        <pc:grpChg chg="mod">
          <ac:chgData name="Phillip Kaufman" userId="c001b2a046940d7c" providerId="LiveId" clId="{5CB25B10-5B1C-4017-B167-ED3104435743}" dt="2024-05-20T00:56:13.563" v="3788"/>
          <ac:grpSpMkLst>
            <pc:docMk/>
            <pc:sldMk cId="2154024183" sldId="976"/>
            <ac:grpSpMk id="5" creationId="{B3C172D1-8FC4-B71E-5375-AFE2D4C1989A}"/>
          </ac:grpSpMkLst>
        </pc:grpChg>
        <pc:grpChg chg="mod">
          <ac:chgData name="Phillip Kaufman" userId="c001b2a046940d7c" providerId="LiveId" clId="{5CB25B10-5B1C-4017-B167-ED3104435743}" dt="2024-05-20T00:56:13.563" v="3788"/>
          <ac:grpSpMkLst>
            <pc:docMk/>
            <pc:sldMk cId="2154024183" sldId="976"/>
            <ac:grpSpMk id="6" creationId="{B4F5D17D-9303-AF5F-0F2B-E1BAEE08D896}"/>
          </ac:grpSpMkLst>
        </pc:grpChg>
        <pc:grpChg chg="del">
          <ac:chgData name="Phillip Kaufman" userId="c001b2a046940d7c" providerId="LiveId" clId="{5CB25B10-5B1C-4017-B167-ED3104435743}" dt="2024-05-20T00:56:12.486" v="3787" actId="478"/>
          <ac:grpSpMkLst>
            <pc:docMk/>
            <pc:sldMk cId="2154024183" sldId="976"/>
            <ac:grpSpMk id="8" creationId="{D7BA1C8E-0A63-1AAA-F9A1-831CA714CFEF}"/>
          </ac:grpSpMkLst>
        </pc:grpChg>
        <pc:grpChg chg="mod">
          <ac:chgData name="Phillip Kaufman" userId="c001b2a046940d7c" providerId="LiveId" clId="{5CB25B10-5B1C-4017-B167-ED3104435743}" dt="2024-05-20T00:56:13.563" v="3788"/>
          <ac:grpSpMkLst>
            <pc:docMk/>
            <pc:sldMk cId="2154024183" sldId="976"/>
            <ac:grpSpMk id="9" creationId="{B04FA7F8-C1A3-95BB-EC08-2C9026941A7F}"/>
          </ac:grpSpMkLst>
        </pc:grpChg>
        <pc:grpChg chg="add del mod topLvl">
          <ac:chgData name="Phillip Kaufman" userId="c001b2a046940d7c" providerId="LiveId" clId="{5CB25B10-5B1C-4017-B167-ED3104435743}" dt="2024-05-26T06:38:02.886" v="7163" actId="478"/>
          <ac:grpSpMkLst>
            <pc:docMk/>
            <pc:sldMk cId="2154024183" sldId="976"/>
            <ac:grpSpMk id="12" creationId="{1AF65147-6F50-A25B-BE81-78FCB45381F9}"/>
          </ac:grpSpMkLst>
        </pc:grpChg>
        <pc:grpChg chg="add del mod">
          <ac:chgData name="Phillip Kaufman" userId="c001b2a046940d7c" providerId="LiveId" clId="{5CB25B10-5B1C-4017-B167-ED3104435743}" dt="2024-05-26T06:35:15.302" v="7120" actId="165"/>
          <ac:grpSpMkLst>
            <pc:docMk/>
            <pc:sldMk cId="2154024183" sldId="976"/>
            <ac:grpSpMk id="13" creationId="{8FE11365-89BF-E6C9-9B00-2B7E3AD6D2D4}"/>
          </ac:grpSpMkLst>
        </pc:grpChg>
        <pc:grpChg chg="add mod">
          <ac:chgData name="Phillip Kaufman" userId="c001b2a046940d7c" providerId="LiveId" clId="{5CB25B10-5B1C-4017-B167-ED3104435743}" dt="2024-05-21T01:35:38.193" v="4172" actId="164"/>
          <ac:grpSpMkLst>
            <pc:docMk/>
            <pc:sldMk cId="2154024183" sldId="976"/>
            <ac:grpSpMk id="13" creationId="{973EC0E3-C628-411A-B72F-12E46D792E10}"/>
          </ac:grpSpMkLst>
        </pc:grpChg>
        <pc:grpChg chg="add mod">
          <ac:chgData name="Phillip Kaufman" userId="c001b2a046940d7c" providerId="LiveId" clId="{5CB25B10-5B1C-4017-B167-ED3104435743}" dt="2024-05-21T04:21:12.558" v="5246"/>
          <ac:grpSpMkLst>
            <pc:docMk/>
            <pc:sldMk cId="2154024183" sldId="976"/>
            <ac:grpSpMk id="14" creationId="{4F00F6BD-FEFE-063A-C200-3A6CDC805668}"/>
          </ac:grpSpMkLst>
        </pc:grpChg>
        <pc:grpChg chg="mod">
          <ac:chgData name="Phillip Kaufman" userId="c001b2a046940d7c" providerId="LiveId" clId="{5CB25B10-5B1C-4017-B167-ED3104435743}" dt="2024-05-21T04:21:12.558" v="5246"/>
          <ac:grpSpMkLst>
            <pc:docMk/>
            <pc:sldMk cId="2154024183" sldId="976"/>
            <ac:grpSpMk id="15" creationId="{97AB0119-EC51-5293-3C03-B93A8BAF72F5}"/>
          </ac:grpSpMkLst>
        </pc:grpChg>
        <pc:grpChg chg="mod">
          <ac:chgData name="Phillip Kaufman" userId="c001b2a046940d7c" providerId="LiveId" clId="{5CB25B10-5B1C-4017-B167-ED3104435743}" dt="2024-05-21T04:21:12.558" v="5246"/>
          <ac:grpSpMkLst>
            <pc:docMk/>
            <pc:sldMk cId="2154024183" sldId="976"/>
            <ac:grpSpMk id="16" creationId="{06A280C3-D732-ADFD-3390-3BA03740E993}"/>
          </ac:grpSpMkLst>
        </pc:grpChg>
        <pc:grpChg chg="del mod">
          <ac:chgData name="Phillip Kaufman" userId="c001b2a046940d7c" providerId="LiveId" clId="{5CB25B10-5B1C-4017-B167-ED3104435743}" dt="2024-05-25T00:49:33.653" v="6623" actId="478"/>
          <ac:grpSpMkLst>
            <pc:docMk/>
            <pc:sldMk cId="2154024183" sldId="976"/>
            <ac:grpSpMk id="17" creationId="{1B79F9CA-A8B0-510C-8C71-EB3346249DA3}"/>
          </ac:grpSpMkLst>
        </pc:grpChg>
        <pc:grpChg chg="add mod">
          <ac:chgData name="Phillip Kaufman" userId="c001b2a046940d7c" providerId="LiveId" clId="{5CB25B10-5B1C-4017-B167-ED3104435743}" dt="2024-05-26T06:37:59.300" v="7161" actId="164"/>
          <ac:grpSpMkLst>
            <pc:docMk/>
            <pc:sldMk cId="2154024183" sldId="976"/>
            <ac:grpSpMk id="17" creationId="{5066BB1E-7E50-4866-969F-2E9102E36E25}"/>
          </ac:grpSpMkLst>
        </pc:grpChg>
        <pc:grpChg chg="mod">
          <ac:chgData name="Phillip Kaufman" userId="c001b2a046940d7c" providerId="LiveId" clId="{5CB25B10-5B1C-4017-B167-ED3104435743}" dt="2024-05-25T00:29:49.535" v="6178" actId="255"/>
          <ac:grpSpMkLst>
            <pc:docMk/>
            <pc:sldMk cId="2154024183" sldId="976"/>
            <ac:grpSpMk id="20" creationId="{AA761FA5-AF54-DDC0-13EB-892767600EF3}"/>
          </ac:grpSpMkLst>
        </pc:grpChg>
        <pc:grpChg chg="mod">
          <ac:chgData name="Phillip Kaufman" userId="c001b2a046940d7c" providerId="LiveId" clId="{5CB25B10-5B1C-4017-B167-ED3104435743}" dt="2024-05-21T04:21:12.558" v="5246"/>
          <ac:grpSpMkLst>
            <pc:docMk/>
            <pc:sldMk cId="2154024183" sldId="976"/>
            <ac:grpSpMk id="26" creationId="{E334AD06-35A9-2661-A8D9-72B8AD8AE097}"/>
          </ac:grpSpMkLst>
        </pc:grpChg>
        <pc:grpChg chg="add mod">
          <ac:chgData name="Phillip Kaufman" userId="c001b2a046940d7c" providerId="LiveId" clId="{5CB25B10-5B1C-4017-B167-ED3104435743}" dt="2024-05-26T06:43:37.405" v="7316" actId="164"/>
          <ac:grpSpMkLst>
            <pc:docMk/>
            <pc:sldMk cId="2154024183" sldId="976"/>
            <ac:grpSpMk id="27" creationId="{D1D90610-0F85-FB92-59D4-82BF248EAB1B}"/>
          </ac:grpSpMkLst>
        </pc:grpChg>
        <pc:grpChg chg="add mod">
          <ac:chgData name="Phillip Kaufman" userId="c001b2a046940d7c" providerId="LiveId" clId="{5CB25B10-5B1C-4017-B167-ED3104435743}" dt="2024-05-26T06:44:16.833" v="7327" actId="1076"/>
          <ac:grpSpMkLst>
            <pc:docMk/>
            <pc:sldMk cId="2154024183" sldId="976"/>
            <ac:grpSpMk id="30" creationId="{01B921DE-A510-2DE8-4B67-64509A7E4EDD}"/>
          </ac:grpSpMkLst>
        </pc:grpChg>
        <pc:grpChg chg="mod">
          <ac:chgData name="Phillip Kaufman" userId="c001b2a046940d7c" providerId="LiveId" clId="{5CB25B10-5B1C-4017-B167-ED3104435743}" dt="2024-05-21T04:21:12.558" v="5246"/>
          <ac:grpSpMkLst>
            <pc:docMk/>
            <pc:sldMk cId="2154024183" sldId="976"/>
            <ac:grpSpMk id="34" creationId="{E7728679-0EBE-F3AE-C96A-9F253D07F21F}"/>
          </ac:grpSpMkLst>
        </pc:grpChg>
        <pc:grpChg chg="mod">
          <ac:chgData name="Phillip Kaufman" userId="c001b2a046940d7c" providerId="LiveId" clId="{5CB25B10-5B1C-4017-B167-ED3104435743}" dt="2024-05-21T04:21:12.558" v="5246"/>
          <ac:grpSpMkLst>
            <pc:docMk/>
            <pc:sldMk cId="2154024183" sldId="976"/>
            <ac:grpSpMk id="35" creationId="{3769DAED-C607-F4D8-F4AD-E656AEEF8BF7}"/>
          </ac:grpSpMkLst>
        </pc:grpChg>
        <pc:grpChg chg="mod">
          <ac:chgData name="Phillip Kaufman" userId="c001b2a046940d7c" providerId="LiveId" clId="{5CB25B10-5B1C-4017-B167-ED3104435743}" dt="2024-05-21T04:21:12.558" v="5246"/>
          <ac:grpSpMkLst>
            <pc:docMk/>
            <pc:sldMk cId="2154024183" sldId="976"/>
            <ac:grpSpMk id="36" creationId="{3E1E4388-24BE-87C2-B27A-CC7AB5AC8B95}"/>
          </ac:grpSpMkLst>
        </pc:grpChg>
        <pc:grpChg chg="mod">
          <ac:chgData name="Phillip Kaufman" userId="c001b2a046940d7c" providerId="LiveId" clId="{5CB25B10-5B1C-4017-B167-ED3104435743}" dt="2024-05-20T00:56:13.563" v="3788"/>
          <ac:grpSpMkLst>
            <pc:docMk/>
            <pc:sldMk cId="2154024183" sldId="976"/>
            <ac:grpSpMk id="44" creationId="{CF5B0A0A-8C5E-79A9-98F6-781B1111B682}"/>
          </ac:grpSpMkLst>
        </pc:grpChg>
        <pc:grpChg chg="add mod topLvl">
          <ac:chgData name="Phillip Kaufman" userId="c001b2a046940d7c" providerId="LiveId" clId="{5CB25B10-5B1C-4017-B167-ED3104435743}" dt="2024-05-20T01:12:05.638" v="4017" actId="164"/>
          <ac:grpSpMkLst>
            <pc:docMk/>
            <pc:sldMk cId="2154024183" sldId="976"/>
            <ac:grpSpMk id="47" creationId="{A972CAD8-49BC-7B38-F62F-E6347E00A069}"/>
          </ac:grpSpMkLst>
        </pc:grpChg>
        <pc:grpChg chg="mod">
          <ac:chgData name="Phillip Kaufman" userId="c001b2a046940d7c" providerId="LiveId" clId="{5CB25B10-5B1C-4017-B167-ED3104435743}" dt="2024-05-20T01:04:20.669" v="3892" actId="165"/>
          <ac:grpSpMkLst>
            <pc:docMk/>
            <pc:sldMk cId="2154024183" sldId="976"/>
            <ac:grpSpMk id="48" creationId="{3EE15156-6717-BB91-B131-03E13D411C41}"/>
          </ac:grpSpMkLst>
        </pc:grpChg>
        <pc:grpChg chg="mod">
          <ac:chgData name="Phillip Kaufman" userId="c001b2a046940d7c" providerId="LiveId" clId="{5CB25B10-5B1C-4017-B167-ED3104435743}" dt="2024-05-20T01:04:20.669" v="3892" actId="165"/>
          <ac:grpSpMkLst>
            <pc:docMk/>
            <pc:sldMk cId="2154024183" sldId="976"/>
            <ac:grpSpMk id="49" creationId="{EF3EE7BC-DA8E-313E-5300-31F6A085EEDE}"/>
          </ac:grpSpMkLst>
        </pc:grpChg>
        <pc:grpChg chg="mod">
          <ac:chgData name="Phillip Kaufman" userId="c001b2a046940d7c" providerId="LiveId" clId="{5CB25B10-5B1C-4017-B167-ED3104435743}" dt="2024-05-20T01:04:20.669" v="3892" actId="165"/>
          <ac:grpSpMkLst>
            <pc:docMk/>
            <pc:sldMk cId="2154024183" sldId="976"/>
            <ac:grpSpMk id="50" creationId="{2A98FBDE-179B-B167-0760-F4505F96A770}"/>
          </ac:grpSpMkLst>
        </pc:grpChg>
        <pc:grpChg chg="add mod">
          <ac:chgData name="Phillip Kaufman" userId="c001b2a046940d7c" providerId="LiveId" clId="{5CB25B10-5B1C-4017-B167-ED3104435743}" dt="2024-05-25T00:43:50.635" v="6545" actId="164"/>
          <ac:grpSpMkLst>
            <pc:docMk/>
            <pc:sldMk cId="2154024183" sldId="976"/>
            <ac:grpSpMk id="51" creationId="{308BCED5-FDB6-C44A-3B74-EDB0FBE94C69}"/>
          </ac:grpSpMkLst>
        </pc:grpChg>
        <pc:grpChg chg="add mod">
          <ac:chgData name="Phillip Kaufman" userId="c001b2a046940d7c" providerId="LiveId" clId="{5CB25B10-5B1C-4017-B167-ED3104435743}" dt="2024-05-25T00:43:38.620" v="6541"/>
          <ac:grpSpMkLst>
            <pc:docMk/>
            <pc:sldMk cId="2154024183" sldId="976"/>
            <ac:grpSpMk id="52" creationId="{9647EB1E-F5AA-BAA5-8B52-619340B75158}"/>
          </ac:grpSpMkLst>
        </pc:grpChg>
        <pc:grpChg chg="add mod">
          <ac:chgData name="Phillip Kaufman" userId="c001b2a046940d7c" providerId="LiveId" clId="{5CB25B10-5B1C-4017-B167-ED3104435743}" dt="2024-05-25T00:43:44.750" v="6542"/>
          <ac:grpSpMkLst>
            <pc:docMk/>
            <pc:sldMk cId="2154024183" sldId="976"/>
            <ac:grpSpMk id="57" creationId="{2F78450B-F021-F30D-F0D8-8A530A68252C}"/>
          </ac:grpSpMkLst>
        </pc:grpChg>
        <pc:grpChg chg="del">
          <ac:chgData name="Phillip Kaufman" userId="c001b2a046940d7c" providerId="LiveId" clId="{5CB25B10-5B1C-4017-B167-ED3104435743}" dt="2024-05-20T00:56:12.486" v="3787" actId="478"/>
          <ac:grpSpMkLst>
            <pc:docMk/>
            <pc:sldMk cId="2154024183" sldId="976"/>
            <ac:grpSpMk id="57" creationId="{34DA5D40-EED2-A7A0-0B52-879470FB1AB2}"/>
          </ac:grpSpMkLst>
        </pc:grpChg>
        <pc:grpChg chg="add mod">
          <ac:chgData name="Phillip Kaufman" userId="c001b2a046940d7c" providerId="LiveId" clId="{5CB25B10-5B1C-4017-B167-ED3104435743}" dt="2024-05-25T00:43:46.594" v="6544" actId="571"/>
          <ac:grpSpMkLst>
            <pc:docMk/>
            <pc:sldMk cId="2154024183" sldId="976"/>
            <ac:grpSpMk id="61" creationId="{B85049AC-15B7-978C-49A1-3C04FE080E1E}"/>
          </ac:grpSpMkLst>
        </pc:grpChg>
        <pc:grpChg chg="add mod">
          <ac:chgData name="Phillip Kaufman" userId="c001b2a046940d7c" providerId="LiveId" clId="{5CB25B10-5B1C-4017-B167-ED3104435743}" dt="2024-05-20T00:58:13.080" v="3818"/>
          <ac:grpSpMkLst>
            <pc:docMk/>
            <pc:sldMk cId="2154024183" sldId="976"/>
            <ac:grpSpMk id="85" creationId="{9EE10ED1-2999-3845-88F9-BFE468DA0AEC}"/>
          </ac:grpSpMkLst>
        </pc:grpChg>
        <pc:grpChg chg="mod">
          <ac:chgData name="Phillip Kaufman" userId="c001b2a046940d7c" providerId="LiveId" clId="{5CB25B10-5B1C-4017-B167-ED3104435743}" dt="2024-05-20T00:58:13.080" v="3818"/>
          <ac:grpSpMkLst>
            <pc:docMk/>
            <pc:sldMk cId="2154024183" sldId="976"/>
            <ac:grpSpMk id="86" creationId="{5EB4924C-5018-6777-C530-AFFFE7C4561B}"/>
          </ac:grpSpMkLst>
        </pc:grpChg>
        <pc:grpChg chg="mod">
          <ac:chgData name="Phillip Kaufman" userId="c001b2a046940d7c" providerId="LiveId" clId="{5CB25B10-5B1C-4017-B167-ED3104435743}" dt="2024-05-20T00:58:13.080" v="3818"/>
          <ac:grpSpMkLst>
            <pc:docMk/>
            <pc:sldMk cId="2154024183" sldId="976"/>
            <ac:grpSpMk id="87" creationId="{E330BD67-1DC0-94EE-1907-67360C37A420}"/>
          </ac:grpSpMkLst>
        </pc:grpChg>
        <pc:grpChg chg="mod">
          <ac:chgData name="Phillip Kaufman" userId="c001b2a046940d7c" providerId="LiveId" clId="{5CB25B10-5B1C-4017-B167-ED3104435743}" dt="2024-05-20T00:58:13.080" v="3818"/>
          <ac:grpSpMkLst>
            <pc:docMk/>
            <pc:sldMk cId="2154024183" sldId="976"/>
            <ac:grpSpMk id="88" creationId="{3E902B0D-B964-31B7-4362-022E338BA1BF}"/>
          </ac:grpSpMkLst>
        </pc:grpChg>
        <pc:grpChg chg="mod">
          <ac:chgData name="Phillip Kaufman" userId="c001b2a046940d7c" providerId="LiveId" clId="{5CB25B10-5B1C-4017-B167-ED3104435743}" dt="2024-05-20T00:58:13.080" v="3818"/>
          <ac:grpSpMkLst>
            <pc:docMk/>
            <pc:sldMk cId="2154024183" sldId="976"/>
            <ac:grpSpMk id="91" creationId="{1AD8BAB2-A735-2132-21D6-4E46FB5DC64D}"/>
          </ac:grpSpMkLst>
        </pc:grpChg>
        <pc:grpChg chg="mod">
          <ac:chgData name="Phillip Kaufman" userId="c001b2a046940d7c" providerId="LiveId" clId="{5CB25B10-5B1C-4017-B167-ED3104435743}" dt="2024-05-20T00:58:13.080" v="3818"/>
          <ac:grpSpMkLst>
            <pc:docMk/>
            <pc:sldMk cId="2154024183" sldId="976"/>
            <ac:grpSpMk id="97" creationId="{F6C1E76C-8A88-DB19-26FA-A1468B5F76D5}"/>
          </ac:grpSpMkLst>
        </pc:grpChg>
        <pc:grpChg chg="mod">
          <ac:chgData name="Phillip Kaufman" userId="c001b2a046940d7c" providerId="LiveId" clId="{5CB25B10-5B1C-4017-B167-ED3104435743}" dt="2024-05-20T00:58:13.080" v="3818"/>
          <ac:grpSpMkLst>
            <pc:docMk/>
            <pc:sldMk cId="2154024183" sldId="976"/>
            <ac:grpSpMk id="105" creationId="{6B1424E2-7B26-1D27-D015-875502C62A21}"/>
          </ac:grpSpMkLst>
        </pc:grpChg>
        <pc:grpChg chg="del">
          <ac:chgData name="Phillip Kaufman" userId="c001b2a046940d7c" providerId="LiveId" clId="{5CB25B10-5B1C-4017-B167-ED3104435743}" dt="2024-05-20T00:56:12.486" v="3787" actId="478"/>
          <ac:grpSpMkLst>
            <pc:docMk/>
            <pc:sldMk cId="2154024183" sldId="976"/>
            <ac:grpSpMk id="106" creationId="{CF69219E-8DBA-D0C4-61B4-57C4668DD8F5}"/>
          </ac:grpSpMkLst>
        </pc:grpChg>
        <pc:grpChg chg="mod">
          <ac:chgData name="Phillip Kaufman" userId="c001b2a046940d7c" providerId="LiveId" clId="{5CB25B10-5B1C-4017-B167-ED3104435743}" dt="2024-05-20T00:58:13.080" v="3818"/>
          <ac:grpSpMkLst>
            <pc:docMk/>
            <pc:sldMk cId="2154024183" sldId="976"/>
            <ac:grpSpMk id="118" creationId="{7027882C-270A-B143-E0D5-427F66FDC20B}"/>
          </ac:grpSpMkLst>
        </pc:grpChg>
        <pc:grpChg chg="mod">
          <ac:chgData name="Phillip Kaufman" userId="c001b2a046940d7c" providerId="LiveId" clId="{5CB25B10-5B1C-4017-B167-ED3104435743}" dt="2024-05-20T00:58:13.080" v="3818"/>
          <ac:grpSpMkLst>
            <pc:docMk/>
            <pc:sldMk cId="2154024183" sldId="976"/>
            <ac:grpSpMk id="122" creationId="{D0C08EED-38E8-025A-B2A3-F4B92B1B2B16}"/>
          </ac:grpSpMkLst>
        </pc:grpChg>
        <pc:grpChg chg="del">
          <ac:chgData name="Phillip Kaufman" userId="c001b2a046940d7c" providerId="LiveId" clId="{5CB25B10-5B1C-4017-B167-ED3104435743}" dt="2024-05-20T00:56:12.486" v="3787" actId="478"/>
          <ac:grpSpMkLst>
            <pc:docMk/>
            <pc:sldMk cId="2154024183" sldId="976"/>
            <ac:grpSpMk id="241" creationId="{A453716A-5EFE-6256-1B97-A30DA37ECAB6}"/>
          </ac:grpSpMkLst>
        </pc:grpChg>
        <pc:grpChg chg="del">
          <ac:chgData name="Phillip Kaufman" userId="c001b2a046940d7c" providerId="LiveId" clId="{5CB25B10-5B1C-4017-B167-ED3104435743}" dt="2024-05-20T00:56:12.486" v="3787" actId="478"/>
          <ac:grpSpMkLst>
            <pc:docMk/>
            <pc:sldMk cId="2154024183" sldId="976"/>
            <ac:grpSpMk id="292" creationId="{479A441A-6D0B-804E-D56D-25B4542C3C02}"/>
          </ac:grpSpMkLst>
        </pc:grpChg>
        <pc:grpChg chg="del">
          <ac:chgData name="Phillip Kaufman" userId="c001b2a046940d7c" providerId="LiveId" clId="{5CB25B10-5B1C-4017-B167-ED3104435743}" dt="2024-05-20T00:56:12.486" v="3787" actId="478"/>
          <ac:grpSpMkLst>
            <pc:docMk/>
            <pc:sldMk cId="2154024183" sldId="976"/>
            <ac:grpSpMk id="293" creationId="{98ECAA24-8513-B7AF-255A-6C32484045A6}"/>
          </ac:grpSpMkLst>
        </pc:grpChg>
        <pc:grpChg chg="del">
          <ac:chgData name="Phillip Kaufman" userId="c001b2a046940d7c" providerId="LiveId" clId="{5CB25B10-5B1C-4017-B167-ED3104435743}" dt="2024-05-20T00:56:12.486" v="3787" actId="478"/>
          <ac:grpSpMkLst>
            <pc:docMk/>
            <pc:sldMk cId="2154024183" sldId="976"/>
            <ac:grpSpMk id="301" creationId="{BEFB13B9-4F03-E62A-5596-A79E1FCB02E6}"/>
          </ac:grpSpMkLst>
        </pc:grpChg>
        <pc:grpChg chg="mod">
          <ac:chgData name="Phillip Kaufman" userId="c001b2a046940d7c" providerId="LiveId" clId="{5CB25B10-5B1C-4017-B167-ED3104435743}" dt="2024-05-20T00:59:59.557" v="3839" actId="165"/>
          <ac:grpSpMkLst>
            <pc:docMk/>
            <pc:sldMk cId="2154024183" sldId="976"/>
            <ac:grpSpMk id="323" creationId="{EFA1DADD-8760-106C-3732-2FB123F8BAC6}"/>
          </ac:grpSpMkLst>
        </pc:grpChg>
        <pc:grpChg chg="add del mod">
          <ac:chgData name="Phillip Kaufman" userId="c001b2a046940d7c" providerId="LiveId" clId="{5CB25B10-5B1C-4017-B167-ED3104435743}" dt="2024-05-20T00:59:59.557" v="3839" actId="165"/>
          <ac:grpSpMkLst>
            <pc:docMk/>
            <pc:sldMk cId="2154024183" sldId="976"/>
            <ac:grpSpMk id="326" creationId="{56A8DDBC-840D-DD45-7766-07ACF19DA849}"/>
          </ac:grpSpMkLst>
        </pc:grpChg>
        <pc:grpChg chg="add del mod">
          <ac:chgData name="Phillip Kaufman" userId="c001b2a046940d7c" providerId="LiveId" clId="{5CB25B10-5B1C-4017-B167-ED3104435743}" dt="2024-05-20T01:00:01.932" v="3840" actId="165"/>
          <ac:grpSpMkLst>
            <pc:docMk/>
            <pc:sldMk cId="2154024183" sldId="976"/>
            <ac:grpSpMk id="327" creationId="{B900E361-0D9C-72FA-9BB0-2356FF946053}"/>
          </ac:grpSpMkLst>
        </pc:grpChg>
        <pc:grpChg chg="mod topLvl">
          <ac:chgData name="Phillip Kaufman" userId="c001b2a046940d7c" providerId="LiveId" clId="{5CB25B10-5B1C-4017-B167-ED3104435743}" dt="2024-05-21T04:22:23.861" v="5252" actId="164"/>
          <ac:grpSpMkLst>
            <pc:docMk/>
            <pc:sldMk cId="2154024183" sldId="976"/>
            <ac:grpSpMk id="328" creationId="{FAF92B17-A1AC-2F1F-5365-AE5523863F92}"/>
          </ac:grpSpMkLst>
        </pc:grpChg>
        <pc:grpChg chg="mod topLvl">
          <ac:chgData name="Phillip Kaufman" userId="c001b2a046940d7c" providerId="LiveId" clId="{5CB25B10-5B1C-4017-B167-ED3104435743}" dt="2024-05-21T04:22:23.861" v="5252" actId="164"/>
          <ac:grpSpMkLst>
            <pc:docMk/>
            <pc:sldMk cId="2154024183" sldId="976"/>
            <ac:grpSpMk id="329" creationId="{B66B1AEB-568E-6A86-599A-D1C7EEB3FFB8}"/>
          </ac:grpSpMkLst>
        </pc:grpChg>
        <pc:grpChg chg="mod">
          <ac:chgData name="Phillip Kaufman" userId="c001b2a046940d7c" providerId="LiveId" clId="{5CB25B10-5B1C-4017-B167-ED3104435743}" dt="2024-05-21T04:22:00.282" v="5249" actId="165"/>
          <ac:grpSpMkLst>
            <pc:docMk/>
            <pc:sldMk cId="2154024183" sldId="976"/>
            <ac:grpSpMk id="330" creationId="{5DFF4341-D518-B083-DA63-A280DC6FE32F}"/>
          </ac:grpSpMkLst>
        </pc:grpChg>
        <pc:grpChg chg="mod">
          <ac:chgData name="Phillip Kaufman" userId="c001b2a046940d7c" providerId="LiveId" clId="{5CB25B10-5B1C-4017-B167-ED3104435743}" dt="2024-05-21T04:22:00.282" v="5249" actId="165"/>
          <ac:grpSpMkLst>
            <pc:docMk/>
            <pc:sldMk cId="2154024183" sldId="976"/>
            <ac:grpSpMk id="338" creationId="{37CE0E5E-3111-4976-61E0-8335669519E8}"/>
          </ac:grpSpMkLst>
        </pc:grpChg>
        <pc:grpChg chg="mod">
          <ac:chgData name="Phillip Kaufman" userId="c001b2a046940d7c" providerId="LiveId" clId="{5CB25B10-5B1C-4017-B167-ED3104435743}" dt="2024-05-21T04:22:00.282" v="5249" actId="165"/>
          <ac:grpSpMkLst>
            <pc:docMk/>
            <pc:sldMk cId="2154024183" sldId="976"/>
            <ac:grpSpMk id="339" creationId="{E8F2CCDA-A5B2-F7DA-D64F-FF18FB4B4E9B}"/>
          </ac:grpSpMkLst>
        </pc:grpChg>
        <pc:grpChg chg="mod">
          <ac:chgData name="Phillip Kaufman" userId="c001b2a046940d7c" providerId="LiveId" clId="{5CB25B10-5B1C-4017-B167-ED3104435743}" dt="2024-05-21T04:22:00.282" v="5249" actId="165"/>
          <ac:grpSpMkLst>
            <pc:docMk/>
            <pc:sldMk cId="2154024183" sldId="976"/>
            <ac:grpSpMk id="340" creationId="{16E51353-5BCE-59D9-9DD5-D5F9778904A7}"/>
          </ac:grpSpMkLst>
        </pc:grpChg>
        <pc:grpChg chg="del">
          <ac:chgData name="Phillip Kaufman" userId="c001b2a046940d7c" providerId="LiveId" clId="{5CB25B10-5B1C-4017-B167-ED3104435743}" dt="2024-05-20T00:56:12.486" v="3787" actId="478"/>
          <ac:grpSpMkLst>
            <pc:docMk/>
            <pc:sldMk cId="2154024183" sldId="976"/>
            <ac:grpSpMk id="405" creationId="{FC829335-BEBE-357D-FA78-494187425137}"/>
          </ac:grpSpMkLst>
        </pc:grpChg>
        <pc:grpChg chg="del">
          <ac:chgData name="Phillip Kaufman" userId="c001b2a046940d7c" providerId="LiveId" clId="{5CB25B10-5B1C-4017-B167-ED3104435743}" dt="2024-05-20T00:56:12.486" v="3787" actId="478"/>
          <ac:grpSpMkLst>
            <pc:docMk/>
            <pc:sldMk cId="2154024183" sldId="976"/>
            <ac:grpSpMk id="446" creationId="{405F66CA-7D0D-F3C3-7D04-9228B6B589F7}"/>
          </ac:grpSpMkLst>
        </pc:grpChg>
        <pc:grpChg chg="del">
          <ac:chgData name="Phillip Kaufman" userId="c001b2a046940d7c" providerId="LiveId" clId="{5CB25B10-5B1C-4017-B167-ED3104435743}" dt="2024-05-20T00:56:12.486" v="3787" actId="478"/>
          <ac:grpSpMkLst>
            <pc:docMk/>
            <pc:sldMk cId="2154024183" sldId="976"/>
            <ac:grpSpMk id="455" creationId="{E1F89420-4F9F-69BF-9701-C0A4629F78FF}"/>
          </ac:grpSpMkLst>
        </pc:grpChg>
        <pc:grpChg chg="mod">
          <ac:chgData name="Phillip Kaufman" userId="c001b2a046940d7c" providerId="LiveId" clId="{5CB25B10-5B1C-4017-B167-ED3104435743}" dt="2024-05-20T01:04:20.669" v="3892" actId="165"/>
          <ac:grpSpMkLst>
            <pc:docMk/>
            <pc:sldMk cId="2154024183" sldId="976"/>
            <ac:grpSpMk id="486" creationId="{2E3825AE-03C9-E6AE-50AF-C1B8DF134182}"/>
          </ac:grpSpMkLst>
        </pc:grpChg>
        <pc:grpChg chg="add mod topLvl">
          <ac:chgData name="Phillip Kaufman" userId="c001b2a046940d7c" providerId="LiveId" clId="{5CB25B10-5B1C-4017-B167-ED3104435743}" dt="2024-05-20T01:12:05.638" v="4017" actId="164"/>
          <ac:grpSpMkLst>
            <pc:docMk/>
            <pc:sldMk cId="2154024183" sldId="976"/>
            <ac:grpSpMk id="489" creationId="{0195FF32-F85A-F749-14A4-43CF785F405B}"/>
          </ac:grpSpMkLst>
        </pc:grpChg>
        <pc:grpChg chg="mod">
          <ac:chgData name="Phillip Kaufman" userId="c001b2a046940d7c" providerId="LiveId" clId="{5CB25B10-5B1C-4017-B167-ED3104435743}" dt="2024-05-20T01:04:20.669" v="3892" actId="165"/>
          <ac:grpSpMkLst>
            <pc:docMk/>
            <pc:sldMk cId="2154024183" sldId="976"/>
            <ac:grpSpMk id="490" creationId="{935C8FF6-0032-057E-82AE-486F52D78F86}"/>
          </ac:grpSpMkLst>
        </pc:grpChg>
        <pc:grpChg chg="add del mod topLvl">
          <ac:chgData name="Phillip Kaufman" userId="c001b2a046940d7c" providerId="LiveId" clId="{5CB25B10-5B1C-4017-B167-ED3104435743}" dt="2024-05-20T01:08:37.648" v="3983" actId="478"/>
          <ac:grpSpMkLst>
            <pc:docMk/>
            <pc:sldMk cId="2154024183" sldId="976"/>
            <ac:grpSpMk id="498" creationId="{6F72109E-8E68-387D-292D-9749C7B8C352}"/>
          </ac:grpSpMkLst>
        </pc:grpChg>
        <pc:grpChg chg="add del mod">
          <ac:chgData name="Phillip Kaufman" userId="c001b2a046940d7c" providerId="LiveId" clId="{5CB25B10-5B1C-4017-B167-ED3104435743}" dt="2024-05-20T01:08:24.450" v="3981" actId="478"/>
          <ac:grpSpMkLst>
            <pc:docMk/>
            <pc:sldMk cId="2154024183" sldId="976"/>
            <ac:grpSpMk id="501" creationId="{7BC2F8D0-ACC7-11D5-24F1-089204E63694}"/>
          </ac:grpSpMkLst>
        </pc:grpChg>
        <pc:grpChg chg="add del mod">
          <ac:chgData name="Phillip Kaufman" userId="c001b2a046940d7c" providerId="LiveId" clId="{5CB25B10-5B1C-4017-B167-ED3104435743}" dt="2024-05-20T01:04:20.669" v="3892" actId="165"/>
          <ac:grpSpMkLst>
            <pc:docMk/>
            <pc:sldMk cId="2154024183" sldId="976"/>
            <ac:grpSpMk id="507" creationId="{367DC0B0-895F-B9F4-6312-6151C80476A3}"/>
          </ac:grpSpMkLst>
        </pc:grpChg>
        <pc:grpChg chg="del">
          <ac:chgData name="Phillip Kaufman" userId="c001b2a046940d7c" providerId="LiveId" clId="{5CB25B10-5B1C-4017-B167-ED3104435743}" dt="2024-05-20T00:56:12.486" v="3787" actId="478"/>
          <ac:grpSpMkLst>
            <pc:docMk/>
            <pc:sldMk cId="2154024183" sldId="976"/>
            <ac:grpSpMk id="511" creationId="{DCA1E7D3-8C67-42E3-E783-E51C3A0D3532}"/>
          </ac:grpSpMkLst>
        </pc:grpChg>
        <pc:grpChg chg="del">
          <ac:chgData name="Phillip Kaufman" userId="c001b2a046940d7c" providerId="LiveId" clId="{5CB25B10-5B1C-4017-B167-ED3104435743}" dt="2024-05-20T00:56:12.486" v="3787" actId="478"/>
          <ac:grpSpMkLst>
            <pc:docMk/>
            <pc:sldMk cId="2154024183" sldId="976"/>
            <ac:grpSpMk id="512" creationId="{E1A28509-FD78-06BD-CFC8-FD634254264B}"/>
          </ac:grpSpMkLst>
        </pc:grpChg>
        <pc:grpChg chg="del">
          <ac:chgData name="Phillip Kaufman" userId="c001b2a046940d7c" providerId="LiveId" clId="{5CB25B10-5B1C-4017-B167-ED3104435743}" dt="2024-05-20T00:56:12.486" v="3787" actId="478"/>
          <ac:grpSpMkLst>
            <pc:docMk/>
            <pc:sldMk cId="2154024183" sldId="976"/>
            <ac:grpSpMk id="614" creationId="{0DF76247-1B90-26D5-D2AF-AD9EFD9F9C57}"/>
          </ac:grpSpMkLst>
        </pc:grpChg>
        <pc:grpChg chg="del">
          <ac:chgData name="Phillip Kaufman" userId="c001b2a046940d7c" providerId="LiveId" clId="{5CB25B10-5B1C-4017-B167-ED3104435743}" dt="2024-05-20T00:56:12.486" v="3787" actId="478"/>
          <ac:grpSpMkLst>
            <pc:docMk/>
            <pc:sldMk cId="2154024183" sldId="976"/>
            <ac:grpSpMk id="635" creationId="{A3BF6688-323D-0116-734B-B87FF8604417}"/>
          </ac:grpSpMkLst>
        </pc:grpChg>
        <pc:grpChg chg="del">
          <ac:chgData name="Phillip Kaufman" userId="c001b2a046940d7c" providerId="LiveId" clId="{5CB25B10-5B1C-4017-B167-ED3104435743}" dt="2024-05-20T00:56:12.486" v="3787" actId="478"/>
          <ac:grpSpMkLst>
            <pc:docMk/>
            <pc:sldMk cId="2154024183" sldId="976"/>
            <ac:grpSpMk id="636" creationId="{1482BF92-77E6-ED19-7563-CE1ED8D46129}"/>
          </ac:grpSpMkLst>
        </pc:grpChg>
        <pc:grpChg chg="del">
          <ac:chgData name="Phillip Kaufman" userId="c001b2a046940d7c" providerId="LiveId" clId="{5CB25B10-5B1C-4017-B167-ED3104435743}" dt="2024-05-20T00:56:12.486" v="3787" actId="478"/>
          <ac:grpSpMkLst>
            <pc:docMk/>
            <pc:sldMk cId="2154024183" sldId="976"/>
            <ac:grpSpMk id="671" creationId="{A3E64F47-A1F6-F0F8-4D10-7DA0ADC761A3}"/>
          </ac:grpSpMkLst>
        </pc:grpChg>
        <pc:grpChg chg="del">
          <ac:chgData name="Phillip Kaufman" userId="c001b2a046940d7c" providerId="LiveId" clId="{5CB25B10-5B1C-4017-B167-ED3104435743}" dt="2024-05-20T00:56:12.486" v="3787" actId="478"/>
          <ac:grpSpMkLst>
            <pc:docMk/>
            <pc:sldMk cId="2154024183" sldId="976"/>
            <ac:grpSpMk id="672" creationId="{7495D02C-559B-425F-6BAF-C6D5A22DB2C2}"/>
          </ac:grpSpMkLst>
        </pc:grpChg>
        <pc:grpChg chg="del">
          <ac:chgData name="Phillip Kaufman" userId="c001b2a046940d7c" providerId="LiveId" clId="{5CB25B10-5B1C-4017-B167-ED3104435743}" dt="2024-05-20T00:56:12.486" v="3787" actId="478"/>
          <ac:grpSpMkLst>
            <pc:docMk/>
            <pc:sldMk cId="2154024183" sldId="976"/>
            <ac:grpSpMk id="674" creationId="{775628A0-6683-E1F3-5AEE-6DE6D363ABC9}"/>
          </ac:grpSpMkLst>
        </pc:grpChg>
        <pc:grpChg chg="del">
          <ac:chgData name="Phillip Kaufman" userId="c001b2a046940d7c" providerId="LiveId" clId="{5CB25B10-5B1C-4017-B167-ED3104435743}" dt="2024-05-20T00:56:12.486" v="3787" actId="478"/>
          <ac:grpSpMkLst>
            <pc:docMk/>
            <pc:sldMk cId="2154024183" sldId="976"/>
            <ac:grpSpMk id="707" creationId="{E3E8BE94-73C6-5202-3148-80EC68577E4A}"/>
          </ac:grpSpMkLst>
        </pc:grpChg>
        <pc:grpChg chg="mod">
          <ac:chgData name="Phillip Kaufman" userId="c001b2a046940d7c" providerId="LiveId" clId="{5CB25B10-5B1C-4017-B167-ED3104435743}" dt="2024-05-20T00:58:13.080" v="3818"/>
          <ac:grpSpMkLst>
            <pc:docMk/>
            <pc:sldMk cId="2154024183" sldId="976"/>
            <ac:grpSpMk id="708" creationId="{2FA7DA94-FAA8-3393-CD67-1362BD659D81}"/>
          </ac:grpSpMkLst>
        </pc:grpChg>
        <pc:grpChg chg="add del mod">
          <ac:chgData name="Phillip Kaufman" userId="c001b2a046940d7c" providerId="LiveId" clId="{5CB25B10-5B1C-4017-B167-ED3104435743}" dt="2024-05-20T00:58:21.092" v="3821" actId="165"/>
          <ac:grpSpMkLst>
            <pc:docMk/>
            <pc:sldMk cId="2154024183" sldId="976"/>
            <ac:grpSpMk id="711" creationId="{CBD2E29B-B8B6-B683-981D-D88C35F3B261}"/>
          </ac:grpSpMkLst>
        </pc:grpChg>
        <pc:grpChg chg="mod topLvl">
          <ac:chgData name="Phillip Kaufman" userId="c001b2a046940d7c" providerId="LiveId" clId="{5CB25B10-5B1C-4017-B167-ED3104435743}" dt="2024-05-20T01:12:11.907" v="4019" actId="164"/>
          <ac:grpSpMkLst>
            <pc:docMk/>
            <pc:sldMk cId="2154024183" sldId="976"/>
            <ac:grpSpMk id="712" creationId="{4993466A-0003-3223-9A87-902B87A3C4E5}"/>
          </ac:grpSpMkLst>
        </pc:grpChg>
        <pc:grpChg chg="mod topLvl">
          <ac:chgData name="Phillip Kaufman" userId="c001b2a046940d7c" providerId="LiveId" clId="{5CB25B10-5B1C-4017-B167-ED3104435743}" dt="2024-05-20T01:12:11.907" v="4019" actId="164"/>
          <ac:grpSpMkLst>
            <pc:docMk/>
            <pc:sldMk cId="2154024183" sldId="976"/>
            <ac:grpSpMk id="713" creationId="{A4448456-B098-124B-5D4E-9FB3C281419D}"/>
          </ac:grpSpMkLst>
        </pc:grpChg>
        <pc:grpChg chg="del mod topLvl">
          <ac:chgData name="Phillip Kaufman" userId="c001b2a046940d7c" providerId="LiveId" clId="{5CB25B10-5B1C-4017-B167-ED3104435743}" dt="2024-05-20T00:58:23.752" v="3822" actId="478"/>
          <ac:grpSpMkLst>
            <pc:docMk/>
            <pc:sldMk cId="2154024183" sldId="976"/>
            <ac:grpSpMk id="714" creationId="{668DB702-2F63-B0A1-14D7-73C3DDD4A3EF}"/>
          </ac:grpSpMkLst>
        </pc:grpChg>
        <pc:grpChg chg="mod">
          <ac:chgData name="Phillip Kaufman" userId="c001b2a046940d7c" providerId="LiveId" clId="{5CB25B10-5B1C-4017-B167-ED3104435743}" dt="2024-05-20T00:58:21.092" v="3821" actId="165"/>
          <ac:grpSpMkLst>
            <pc:docMk/>
            <pc:sldMk cId="2154024183" sldId="976"/>
            <ac:grpSpMk id="717" creationId="{357478E5-6995-BDDB-5BEF-C73A1FFE504B}"/>
          </ac:grpSpMkLst>
        </pc:grpChg>
        <pc:grpChg chg="mod">
          <ac:chgData name="Phillip Kaufman" userId="c001b2a046940d7c" providerId="LiveId" clId="{5CB25B10-5B1C-4017-B167-ED3104435743}" dt="2024-05-20T00:59:59.557" v="3839" actId="165"/>
          <ac:grpSpMkLst>
            <pc:docMk/>
            <pc:sldMk cId="2154024183" sldId="976"/>
            <ac:grpSpMk id="723" creationId="{A9291ABC-1983-57DC-2D5D-1ED791628516}"/>
          </ac:grpSpMkLst>
        </pc:grpChg>
        <pc:grpChg chg="mod">
          <ac:chgData name="Phillip Kaufman" userId="c001b2a046940d7c" providerId="LiveId" clId="{5CB25B10-5B1C-4017-B167-ED3104435743}" dt="2024-05-20T00:59:59.557" v="3839" actId="165"/>
          <ac:grpSpMkLst>
            <pc:docMk/>
            <pc:sldMk cId="2154024183" sldId="976"/>
            <ac:grpSpMk id="731" creationId="{F80EDBBB-3A09-993E-7C0F-F57A7D3BB816}"/>
          </ac:grpSpMkLst>
        </pc:grpChg>
        <pc:grpChg chg="mod">
          <ac:chgData name="Phillip Kaufman" userId="c001b2a046940d7c" providerId="LiveId" clId="{5CB25B10-5B1C-4017-B167-ED3104435743}" dt="2024-05-20T00:59:59.557" v="3839" actId="165"/>
          <ac:grpSpMkLst>
            <pc:docMk/>
            <pc:sldMk cId="2154024183" sldId="976"/>
            <ac:grpSpMk id="732" creationId="{8B324F4E-4680-7066-75B9-20796C6EA591}"/>
          </ac:grpSpMkLst>
        </pc:grpChg>
        <pc:grpChg chg="mod">
          <ac:chgData name="Phillip Kaufman" userId="c001b2a046940d7c" providerId="LiveId" clId="{5CB25B10-5B1C-4017-B167-ED3104435743}" dt="2024-05-20T00:59:59.557" v="3839" actId="165"/>
          <ac:grpSpMkLst>
            <pc:docMk/>
            <pc:sldMk cId="2154024183" sldId="976"/>
            <ac:grpSpMk id="733" creationId="{05E56867-64B9-B676-6E91-806C533F60E8}"/>
          </ac:grpSpMkLst>
        </pc:grpChg>
        <pc:grpChg chg="mod">
          <ac:chgData name="Phillip Kaufman" userId="c001b2a046940d7c" providerId="LiveId" clId="{5CB25B10-5B1C-4017-B167-ED3104435743}" dt="2024-05-21T04:22:00.282" v="5249" actId="165"/>
          <ac:grpSpMkLst>
            <pc:docMk/>
            <pc:sldMk cId="2154024183" sldId="976"/>
            <ac:grpSpMk id="769" creationId="{484A8D80-3DE5-87A9-75BC-F4D548D3F013}"/>
          </ac:grpSpMkLst>
        </pc:grpChg>
        <pc:grpChg chg="add del mod">
          <ac:chgData name="Phillip Kaufman" userId="c001b2a046940d7c" providerId="LiveId" clId="{5CB25B10-5B1C-4017-B167-ED3104435743}" dt="2024-05-20T01:00:04.881" v="3841" actId="165"/>
          <ac:grpSpMkLst>
            <pc:docMk/>
            <pc:sldMk cId="2154024183" sldId="976"/>
            <ac:grpSpMk id="772" creationId="{03625946-CE80-E2B3-B426-3FBE86849F10}"/>
          </ac:grpSpMkLst>
        </pc:grpChg>
        <pc:grpChg chg="add del mod">
          <ac:chgData name="Phillip Kaufman" userId="c001b2a046940d7c" providerId="LiveId" clId="{5CB25B10-5B1C-4017-B167-ED3104435743}" dt="2024-05-25T01:05:59.874" v="6977" actId="165"/>
          <ac:grpSpMkLst>
            <pc:docMk/>
            <pc:sldMk cId="2154024183" sldId="976"/>
            <ac:grpSpMk id="772" creationId="{1BC54528-2ABE-431E-2E26-59BFB3B4B35F}"/>
          </ac:grpSpMkLst>
        </pc:grpChg>
        <pc:grpChg chg="mod topLvl">
          <ac:chgData name="Phillip Kaufman" userId="c001b2a046940d7c" providerId="LiveId" clId="{5CB25B10-5B1C-4017-B167-ED3104435743}" dt="2024-05-25T01:08:33.929" v="7017" actId="164"/>
          <ac:grpSpMkLst>
            <pc:docMk/>
            <pc:sldMk cId="2154024183" sldId="976"/>
            <ac:grpSpMk id="773" creationId="{7E001044-4B56-5B19-A868-7CE3818BCE75}"/>
          </ac:grpSpMkLst>
        </pc:grpChg>
        <pc:grpChg chg="mod topLvl">
          <ac:chgData name="Phillip Kaufman" userId="c001b2a046940d7c" providerId="LiveId" clId="{5CB25B10-5B1C-4017-B167-ED3104435743}" dt="2024-05-20T01:12:02.775" v="4016" actId="164"/>
          <ac:grpSpMkLst>
            <pc:docMk/>
            <pc:sldMk cId="2154024183" sldId="976"/>
            <ac:grpSpMk id="773" creationId="{B03E9DC2-C961-3DF0-59BB-DE1F64CD4E60}"/>
          </ac:grpSpMkLst>
        </pc:grpChg>
        <pc:grpChg chg="del mod topLvl">
          <ac:chgData name="Phillip Kaufman" userId="c001b2a046940d7c" providerId="LiveId" clId="{5CB25B10-5B1C-4017-B167-ED3104435743}" dt="2024-05-25T00:31:32.286" v="6203" actId="165"/>
          <ac:grpSpMkLst>
            <pc:docMk/>
            <pc:sldMk cId="2154024183" sldId="976"/>
            <ac:grpSpMk id="774" creationId="{4FB9386C-4698-3E58-F34F-8CD3B7F6C3F6}"/>
          </ac:grpSpMkLst>
        </pc:grpChg>
        <pc:grpChg chg="mod topLvl">
          <ac:chgData name="Phillip Kaufman" userId="c001b2a046940d7c" providerId="LiveId" clId="{5CB25B10-5B1C-4017-B167-ED3104435743}" dt="2024-05-25T00:43:54.621" v="6546" actId="164"/>
          <ac:grpSpMkLst>
            <pc:docMk/>
            <pc:sldMk cId="2154024183" sldId="976"/>
            <ac:grpSpMk id="775" creationId="{7F4DF459-5101-7392-3CC9-D0B3ACE6D2D9}"/>
          </ac:grpSpMkLst>
        </pc:grpChg>
        <pc:grpChg chg="mod">
          <ac:chgData name="Phillip Kaufman" userId="c001b2a046940d7c" providerId="LiveId" clId="{5CB25B10-5B1C-4017-B167-ED3104435743}" dt="2024-05-20T01:00:04.881" v="3841" actId="165"/>
          <ac:grpSpMkLst>
            <pc:docMk/>
            <pc:sldMk cId="2154024183" sldId="976"/>
            <ac:grpSpMk id="783" creationId="{D92C6E29-D1FF-EBB4-CEAA-7EC807BF47EF}"/>
          </ac:grpSpMkLst>
        </pc:grpChg>
        <pc:grpChg chg="mod">
          <ac:chgData name="Phillip Kaufman" userId="c001b2a046940d7c" providerId="LiveId" clId="{5CB25B10-5B1C-4017-B167-ED3104435743}" dt="2024-05-20T01:00:04.881" v="3841" actId="165"/>
          <ac:grpSpMkLst>
            <pc:docMk/>
            <pc:sldMk cId="2154024183" sldId="976"/>
            <ac:grpSpMk id="784" creationId="{4DF977B8-A55A-D05E-54AD-5C907582AF04}"/>
          </ac:grpSpMkLst>
        </pc:grpChg>
        <pc:grpChg chg="mod">
          <ac:chgData name="Phillip Kaufman" userId="c001b2a046940d7c" providerId="LiveId" clId="{5CB25B10-5B1C-4017-B167-ED3104435743}" dt="2024-05-20T01:00:04.881" v="3841" actId="165"/>
          <ac:grpSpMkLst>
            <pc:docMk/>
            <pc:sldMk cId="2154024183" sldId="976"/>
            <ac:grpSpMk id="785" creationId="{5D2D0297-C2C3-07FF-B203-B8A8F7F97A67}"/>
          </ac:grpSpMkLst>
        </pc:grpChg>
        <pc:grpChg chg="add mod">
          <ac:chgData name="Phillip Kaufman" userId="c001b2a046940d7c" providerId="LiveId" clId="{5CB25B10-5B1C-4017-B167-ED3104435743}" dt="2024-05-25T01:08:31.587" v="7016" actId="164"/>
          <ac:grpSpMkLst>
            <pc:docMk/>
            <pc:sldMk cId="2154024183" sldId="976"/>
            <ac:grpSpMk id="793" creationId="{88696C01-C685-BD8D-EC6E-324875A53160}"/>
          </ac:grpSpMkLst>
        </pc:grpChg>
        <pc:grpChg chg="add mod">
          <ac:chgData name="Phillip Kaufman" userId="c001b2a046940d7c" providerId="LiveId" clId="{5CB25B10-5B1C-4017-B167-ED3104435743}" dt="2024-05-27T06:34:29.517" v="8106" actId="1076"/>
          <ac:grpSpMkLst>
            <pc:docMk/>
            <pc:sldMk cId="2154024183" sldId="976"/>
            <ac:grpSpMk id="794" creationId="{6A576746-214B-C2A0-72F1-13F2CCD583AD}"/>
          </ac:grpSpMkLst>
        </pc:grpChg>
        <pc:grpChg chg="mod">
          <ac:chgData name="Phillip Kaufman" userId="c001b2a046940d7c" providerId="LiveId" clId="{5CB25B10-5B1C-4017-B167-ED3104435743}" dt="2024-05-20T01:00:04.881" v="3841" actId="165"/>
          <ac:grpSpMkLst>
            <pc:docMk/>
            <pc:sldMk cId="2154024183" sldId="976"/>
            <ac:grpSpMk id="820" creationId="{C3FEEE68-0730-B8A7-BEC7-084E6CEF4DB0}"/>
          </ac:grpSpMkLst>
        </pc:grpChg>
        <pc:grpChg chg="add del mod">
          <ac:chgData name="Phillip Kaufman" userId="c001b2a046940d7c" providerId="LiveId" clId="{5CB25B10-5B1C-4017-B167-ED3104435743}" dt="2024-05-20T00:59:47.473" v="3837" actId="165"/>
          <ac:grpSpMkLst>
            <pc:docMk/>
            <pc:sldMk cId="2154024183" sldId="976"/>
            <ac:grpSpMk id="823" creationId="{C37131C6-1F7D-F535-9D9E-6ADCB169F71E}"/>
          </ac:grpSpMkLst>
        </pc:grpChg>
        <pc:grpChg chg="mod topLvl">
          <ac:chgData name="Phillip Kaufman" userId="c001b2a046940d7c" providerId="LiveId" clId="{5CB25B10-5B1C-4017-B167-ED3104435743}" dt="2024-05-21T01:35:38.193" v="4172" actId="164"/>
          <ac:grpSpMkLst>
            <pc:docMk/>
            <pc:sldMk cId="2154024183" sldId="976"/>
            <ac:grpSpMk id="824" creationId="{0A867C50-473F-381B-6CE8-2637C7D2F53D}"/>
          </ac:grpSpMkLst>
        </pc:grpChg>
        <pc:grpChg chg="mod topLvl">
          <ac:chgData name="Phillip Kaufman" userId="c001b2a046940d7c" providerId="LiveId" clId="{5CB25B10-5B1C-4017-B167-ED3104435743}" dt="2024-05-21T01:35:38.193" v="4172" actId="164"/>
          <ac:grpSpMkLst>
            <pc:docMk/>
            <pc:sldMk cId="2154024183" sldId="976"/>
            <ac:grpSpMk id="825" creationId="{85803CFB-1198-85B2-8E57-EAD41F22FB0E}"/>
          </ac:grpSpMkLst>
        </pc:grpChg>
        <pc:grpChg chg="mod">
          <ac:chgData name="Phillip Kaufman" userId="c001b2a046940d7c" providerId="LiveId" clId="{5CB25B10-5B1C-4017-B167-ED3104435743}" dt="2024-05-21T01:35:28.012" v="4168" actId="165"/>
          <ac:grpSpMkLst>
            <pc:docMk/>
            <pc:sldMk cId="2154024183" sldId="976"/>
            <ac:grpSpMk id="826" creationId="{8561A277-3C87-389C-F1A3-74C186DB43E7}"/>
          </ac:grpSpMkLst>
        </pc:grpChg>
        <pc:grpChg chg="mod">
          <ac:chgData name="Phillip Kaufman" userId="c001b2a046940d7c" providerId="LiveId" clId="{5CB25B10-5B1C-4017-B167-ED3104435743}" dt="2024-05-21T01:35:28.012" v="4168" actId="165"/>
          <ac:grpSpMkLst>
            <pc:docMk/>
            <pc:sldMk cId="2154024183" sldId="976"/>
            <ac:grpSpMk id="834" creationId="{CCE26CD1-0CFD-F389-6387-FE9567549318}"/>
          </ac:grpSpMkLst>
        </pc:grpChg>
        <pc:grpChg chg="mod">
          <ac:chgData name="Phillip Kaufman" userId="c001b2a046940d7c" providerId="LiveId" clId="{5CB25B10-5B1C-4017-B167-ED3104435743}" dt="2024-05-21T01:35:28.012" v="4168" actId="165"/>
          <ac:grpSpMkLst>
            <pc:docMk/>
            <pc:sldMk cId="2154024183" sldId="976"/>
            <ac:grpSpMk id="835" creationId="{E7BEB00D-ED7C-D6D9-5716-A9A97803E802}"/>
          </ac:grpSpMkLst>
        </pc:grpChg>
        <pc:grpChg chg="mod">
          <ac:chgData name="Phillip Kaufman" userId="c001b2a046940d7c" providerId="LiveId" clId="{5CB25B10-5B1C-4017-B167-ED3104435743}" dt="2024-05-21T01:35:28.012" v="4168" actId="165"/>
          <ac:grpSpMkLst>
            <pc:docMk/>
            <pc:sldMk cId="2154024183" sldId="976"/>
            <ac:grpSpMk id="836" creationId="{29F2B69B-D83B-21B3-4F0F-CCBD87312D56}"/>
          </ac:grpSpMkLst>
        </pc:grpChg>
        <pc:grpChg chg="mod">
          <ac:chgData name="Phillip Kaufman" userId="c001b2a046940d7c" providerId="LiveId" clId="{5CB25B10-5B1C-4017-B167-ED3104435743}" dt="2024-05-21T01:35:28.012" v="4168" actId="165"/>
          <ac:grpSpMkLst>
            <pc:docMk/>
            <pc:sldMk cId="2154024183" sldId="976"/>
            <ac:grpSpMk id="871" creationId="{CADD8D43-8EB2-BBB2-BB2C-83C9A92C5A26}"/>
          </ac:grpSpMkLst>
        </pc:grpChg>
        <pc:grpChg chg="add del mod topLvl">
          <ac:chgData name="Phillip Kaufman" userId="c001b2a046940d7c" providerId="LiveId" clId="{5CB25B10-5B1C-4017-B167-ED3104435743}" dt="2024-05-26T06:28:26.158" v="7044" actId="165"/>
          <ac:grpSpMkLst>
            <pc:docMk/>
            <pc:sldMk cId="2154024183" sldId="976"/>
            <ac:grpSpMk id="874" creationId="{7FBEC0E7-13FB-C0FB-2122-313B0FB522CF}"/>
          </ac:grpSpMkLst>
        </pc:grpChg>
        <pc:grpChg chg="del mod topLvl">
          <ac:chgData name="Phillip Kaufman" userId="c001b2a046940d7c" providerId="LiveId" clId="{5CB25B10-5B1C-4017-B167-ED3104435743}" dt="2024-05-26T06:28:40.032" v="7048" actId="165"/>
          <ac:grpSpMkLst>
            <pc:docMk/>
            <pc:sldMk cId="2154024183" sldId="976"/>
            <ac:grpSpMk id="875" creationId="{87D5E593-050E-2256-8E93-22EC0D1E8640}"/>
          </ac:grpSpMkLst>
        </pc:grpChg>
        <pc:grpChg chg="add del mod">
          <ac:chgData name="Phillip Kaufman" userId="c001b2a046940d7c" providerId="LiveId" clId="{5CB25B10-5B1C-4017-B167-ED3104435743}" dt="2024-05-20T01:00:25.580" v="3844" actId="165"/>
          <ac:grpSpMkLst>
            <pc:docMk/>
            <pc:sldMk cId="2154024183" sldId="976"/>
            <ac:grpSpMk id="884" creationId="{F9ACFBD9-8895-84A4-406B-060425658E2F}"/>
          </ac:grpSpMkLst>
        </pc:grpChg>
        <pc:grpChg chg="add del mod topLvl">
          <ac:chgData name="Phillip Kaufman" userId="c001b2a046940d7c" providerId="LiveId" clId="{5CB25B10-5B1C-4017-B167-ED3104435743}" dt="2024-05-21T01:35:30.026" v="4169" actId="21"/>
          <ac:grpSpMkLst>
            <pc:docMk/>
            <pc:sldMk cId="2154024183" sldId="976"/>
            <ac:grpSpMk id="885" creationId="{8AAE5E11-8378-6056-A5D0-BEF9B0A7FECA}"/>
          </ac:grpSpMkLst>
        </pc:grpChg>
        <pc:grpChg chg="mod">
          <ac:chgData name="Phillip Kaufman" userId="c001b2a046940d7c" providerId="LiveId" clId="{5CB25B10-5B1C-4017-B167-ED3104435743}" dt="2024-05-21T01:35:28.012" v="4168" actId="165"/>
          <ac:grpSpMkLst>
            <pc:docMk/>
            <pc:sldMk cId="2154024183" sldId="976"/>
            <ac:grpSpMk id="886" creationId="{12E7964C-C84D-97C4-7F86-FF5403F9997A}"/>
          </ac:grpSpMkLst>
        </pc:grpChg>
        <pc:grpChg chg="add del mod">
          <ac:chgData name="Phillip Kaufman" userId="c001b2a046940d7c" providerId="LiveId" clId="{5CB25B10-5B1C-4017-B167-ED3104435743}" dt="2024-05-25T01:08:38.110" v="7019" actId="478"/>
          <ac:grpSpMkLst>
            <pc:docMk/>
            <pc:sldMk cId="2154024183" sldId="976"/>
            <ac:grpSpMk id="894" creationId="{9FA0CD6E-7E56-92EE-911A-978F7F68DED0}"/>
          </ac:grpSpMkLst>
        </pc:grpChg>
        <pc:grpChg chg="mod">
          <ac:chgData name="Phillip Kaufman" userId="c001b2a046940d7c" providerId="LiveId" clId="{5CB25B10-5B1C-4017-B167-ED3104435743}" dt="2024-05-25T00:29:49.535" v="6178" actId="255"/>
          <ac:grpSpMkLst>
            <pc:docMk/>
            <pc:sldMk cId="2154024183" sldId="976"/>
            <ac:grpSpMk id="895" creationId="{3F75C09E-53C4-BE71-622C-8584F886C0BC}"/>
          </ac:grpSpMkLst>
        </pc:grpChg>
        <pc:grpChg chg="add mod">
          <ac:chgData name="Phillip Kaufman" userId="c001b2a046940d7c" providerId="LiveId" clId="{5CB25B10-5B1C-4017-B167-ED3104435743}" dt="2024-05-25T00:43:54.621" v="6546" actId="164"/>
          <ac:grpSpMkLst>
            <pc:docMk/>
            <pc:sldMk cId="2154024183" sldId="976"/>
            <ac:grpSpMk id="904" creationId="{A9DFE58E-8DB7-53EA-6B68-466752A063B6}"/>
          </ac:grpSpMkLst>
        </pc:grpChg>
        <pc:grpChg chg="add del mod">
          <ac:chgData name="Phillip Kaufman" userId="c001b2a046940d7c" providerId="LiveId" clId="{5CB25B10-5B1C-4017-B167-ED3104435743}" dt="2024-05-25T00:48:24.691" v="6578" actId="478"/>
          <ac:grpSpMkLst>
            <pc:docMk/>
            <pc:sldMk cId="2154024183" sldId="976"/>
            <ac:grpSpMk id="905" creationId="{1EB69F84-9E79-246B-D0EF-9FBF987F406D}"/>
          </ac:grpSpMkLst>
        </pc:grpChg>
        <pc:grpChg chg="mod">
          <ac:chgData name="Phillip Kaufman" userId="c001b2a046940d7c" providerId="LiveId" clId="{5CB25B10-5B1C-4017-B167-ED3104435743}" dt="2024-05-25T00:48:22.608" v="6577" actId="20577"/>
          <ac:grpSpMkLst>
            <pc:docMk/>
            <pc:sldMk cId="2154024183" sldId="976"/>
            <ac:grpSpMk id="906" creationId="{82F863D3-B204-EAD0-0D67-FCB2E299599D}"/>
          </ac:grpSpMkLst>
        </pc:grpChg>
        <pc:grpChg chg="add del mod topLvl">
          <ac:chgData name="Phillip Kaufman" userId="c001b2a046940d7c" providerId="LiveId" clId="{5CB25B10-5B1C-4017-B167-ED3104435743}" dt="2024-05-25T01:06:34.271" v="6984" actId="478"/>
          <ac:grpSpMkLst>
            <pc:docMk/>
            <pc:sldMk cId="2154024183" sldId="976"/>
            <ac:grpSpMk id="908" creationId="{6D32208F-4444-E33D-84C8-744E76AD8410}"/>
          </ac:grpSpMkLst>
        </pc:grpChg>
        <pc:grpChg chg="mod">
          <ac:chgData name="Phillip Kaufman" userId="c001b2a046940d7c" providerId="LiveId" clId="{5CB25B10-5B1C-4017-B167-ED3104435743}" dt="2024-05-25T00:29:49.535" v="6178" actId="255"/>
          <ac:grpSpMkLst>
            <pc:docMk/>
            <pc:sldMk cId="2154024183" sldId="976"/>
            <ac:grpSpMk id="909" creationId="{55731C8E-3C60-7680-91E5-2A76927A2297}"/>
          </ac:grpSpMkLst>
        </pc:grpChg>
        <pc:grpChg chg="add mod">
          <ac:chgData name="Phillip Kaufman" userId="c001b2a046940d7c" providerId="LiveId" clId="{5CB25B10-5B1C-4017-B167-ED3104435743}" dt="2024-05-20T01:12:05.638" v="4017" actId="164"/>
          <ac:grpSpMkLst>
            <pc:docMk/>
            <pc:sldMk cId="2154024183" sldId="976"/>
            <ac:grpSpMk id="917" creationId="{12E27284-CF50-5F08-220E-4B76C81F096F}"/>
          </ac:grpSpMkLst>
        </pc:grpChg>
        <pc:grpChg chg="mod">
          <ac:chgData name="Phillip Kaufman" userId="c001b2a046940d7c" providerId="LiveId" clId="{5CB25B10-5B1C-4017-B167-ED3104435743}" dt="2024-05-20T01:09:12.661" v="3990" actId="20577"/>
          <ac:grpSpMkLst>
            <pc:docMk/>
            <pc:sldMk cId="2154024183" sldId="976"/>
            <ac:grpSpMk id="920" creationId="{946C9FED-8E9D-06AD-D052-03711C940FD6}"/>
          </ac:grpSpMkLst>
        </pc:grpChg>
        <pc:grpChg chg="add del mod">
          <ac:chgData name="Phillip Kaufman" userId="c001b2a046940d7c" providerId="LiveId" clId="{5CB25B10-5B1C-4017-B167-ED3104435743}" dt="2024-05-25T00:47:54.002" v="6572" actId="165"/>
          <ac:grpSpMkLst>
            <pc:docMk/>
            <pc:sldMk cId="2154024183" sldId="976"/>
            <ac:grpSpMk id="924" creationId="{947CFAEC-9E3A-654A-6C0B-8FF57AB17CEB}"/>
          </ac:grpSpMkLst>
        </pc:grpChg>
        <pc:grpChg chg="mod topLvl">
          <ac:chgData name="Phillip Kaufman" userId="c001b2a046940d7c" providerId="LiveId" clId="{5CB25B10-5B1C-4017-B167-ED3104435743}" dt="2024-05-25T00:49:51.655" v="6630" actId="164"/>
          <ac:grpSpMkLst>
            <pc:docMk/>
            <pc:sldMk cId="2154024183" sldId="976"/>
            <ac:grpSpMk id="925" creationId="{49CCD372-962F-AE02-0AEC-F55D671FD516}"/>
          </ac:grpSpMkLst>
        </pc:grpChg>
        <pc:grpChg chg="add mod">
          <ac:chgData name="Phillip Kaufman" userId="c001b2a046940d7c" providerId="LiveId" clId="{5CB25B10-5B1C-4017-B167-ED3104435743}" dt="2024-05-20T01:05:57.038" v="3904"/>
          <ac:grpSpMkLst>
            <pc:docMk/>
            <pc:sldMk cId="2154024183" sldId="976"/>
            <ac:grpSpMk id="926" creationId="{6F72109E-8E68-387D-292D-9749C7B8C352}"/>
          </ac:grpSpMkLst>
        </pc:grpChg>
        <pc:grpChg chg="mod">
          <ac:chgData name="Phillip Kaufman" userId="c001b2a046940d7c" providerId="LiveId" clId="{5CB25B10-5B1C-4017-B167-ED3104435743}" dt="2024-05-20T01:05:57.038" v="3904"/>
          <ac:grpSpMkLst>
            <pc:docMk/>
            <pc:sldMk cId="2154024183" sldId="976"/>
            <ac:grpSpMk id="929" creationId="{7BC2F8D0-ACC7-11D5-24F1-089204E63694}"/>
          </ac:grpSpMkLst>
        </pc:grpChg>
        <pc:grpChg chg="add mod">
          <ac:chgData name="Phillip Kaufman" userId="c001b2a046940d7c" providerId="LiveId" clId="{5CB25B10-5B1C-4017-B167-ED3104435743}" dt="2024-05-25T01:01:56.127" v="6875" actId="1076"/>
          <ac:grpSpMkLst>
            <pc:docMk/>
            <pc:sldMk cId="2154024183" sldId="976"/>
            <ac:grpSpMk id="933" creationId="{AD5EB44E-57BE-D58D-54E3-31A465116C16}"/>
          </ac:grpSpMkLst>
        </pc:grpChg>
        <pc:grpChg chg="add del mod">
          <ac:chgData name="Phillip Kaufman" userId="c001b2a046940d7c" providerId="LiveId" clId="{5CB25B10-5B1C-4017-B167-ED3104435743}" dt="2024-05-25T00:50:38.067" v="6635" actId="165"/>
          <ac:grpSpMkLst>
            <pc:docMk/>
            <pc:sldMk cId="2154024183" sldId="976"/>
            <ac:grpSpMk id="934" creationId="{82F05D44-66EB-6DBE-A39F-CC3B72C7F3A8}"/>
          </ac:grpSpMkLst>
        </pc:grpChg>
        <pc:grpChg chg="add del mod">
          <ac:chgData name="Phillip Kaufman" userId="c001b2a046940d7c" providerId="LiveId" clId="{5CB25B10-5B1C-4017-B167-ED3104435743}" dt="2024-05-20T01:08:04.778" v="3959" actId="478"/>
          <ac:grpSpMkLst>
            <pc:docMk/>
            <pc:sldMk cId="2154024183" sldId="976"/>
            <ac:grpSpMk id="935" creationId="{6F72109E-8E68-387D-292D-9749C7B8C352}"/>
          </ac:grpSpMkLst>
        </pc:grpChg>
        <pc:grpChg chg="mod topLvl">
          <ac:chgData name="Phillip Kaufman" userId="c001b2a046940d7c" providerId="LiveId" clId="{5CB25B10-5B1C-4017-B167-ED3104435743}" dt="2024-05-25T01:01:49.351" v="6872" actId="164"/>
          <ac:grpSpMkLst>
            <pc:docMk/>
            <pc:sldMk cId="2154024183" sldId="976"/>
            <ac:grpSpMk id="935" creationId="{7FDADF8C-EF03-FA64-532A-808FD69544CC}"/>
          </ac:grpSpMkLst>
        </pc:grpChg>
        <pc:grpChg chg="mod">
          <ac:chgData name="Phillip Kaufman" userId="c001b2a046940d7c" providerId="LiveId" clId="{5CB25B10-5B1C-4017-B167-ED3104435743}" dt="2024-05-20T01:08:01.492" v="3957" actId="20577"/>
          <ac:grpSpMkLst>
            <pc:docMk/>
            <pc:sldMk cId="2154024183" sldId="976"/>
            <ac:grpSpMk id="938" creationId="{7BC2F8D0-ACC7-11D5-24F1-089204E63694}"/>
          </ac:grpSpMkLst>
        </pc:grpChg>
        <pc:grpChg chg="add del mod">
          <ac:chgData name="Phillip Kaufman" userId="c001b2a046940d7c" providerId="LiveId" clId="{5CB25B10-5B1C-4017-B167-ED3104435743}" dt="2024-05-20T01:07:59.232" v="3955" actId="478"/>
          <ac:grpSpMkLst>
            <pc:docMk/>
            <pc:sldMk cId="2154024183" sldId="976"/>
            <ac:grpSpMk id="944" creationId="{37E8B036-F02D-F985-5A6E-209268CC5BF7}"/>
          </ac:grpSpMkLst>
        </pc:grpChg>
        <pc:grpChg chg="mod">
          <ac:chgData name="Phillip Kaufman" userId="c001b2a046940d7c" providerId="LiveId" clId="{5CB25B10-5B1C-4017-B167-ED3104435743}" dt="2024-05-21T04:21:12.558" v="5246"/>
          <ac:grpSpMkLst>
            <pc:docMk/>
            <pc:sldMk cId="2154024183" sldId="976"/>
            <ac:grpSpMk id="944" creationId="{7996F48A-D230-D071-DB88-21DB4D95167D}"/>
          </ac:grpSpMkLst>
        </pc:grpChg>
        <pc:grpChg chg="add mod">
          <ac:chgData name="Phillip Kaufman" userId="c001b2a046940d7c" providerId="LiveId" clId="{5CB25B10-5B1C-4017-B167-ED3104435743}" dt="2024-05-21T04:52:35.712" v="5313" actId="1038"/>
          <ac:grpSpMkLst>
            <pc:docMk/>
            <pc:sldMk cId="2154024183" sldId="976"/>
            <ac:grpSpMk id="947" creationId="{AC2CF638-592F-B02F-932E-B776B6D60968}"/>
          </ac:grpSpMkLst>
        </pc:grpChg>
        <pc:grpChg chg="mod">
          <ac:chgData name="Phillip Kaufman" userId="c001b2a046940d7c" providerId="LiveId" clId="{5CB25B10-5B1C-4017-B167-ED3104435743}" dt="2024-05-20T01:07:57.821" v="3953" actId="20577"/>
          <ac:grpSpMkLst>
            <pc:docMk/>
            <pc:sldMk cId="2154024183" sldId="976"/>
            <ac:grpSpMk id="947" creationId="{E6FC1B6F-7935-B283-577B-FD2EBDD8ED5B}"/>
          </ac:grpSpMkLst>
        </pc:grpChg>
        <pc:grpChg chg="add del mod">
          <ac:chgData name="Phillip Kaufman" userId="c001b2a046940d7c" providerId="LiveId" clId="{5CB25B10-5B1C-4017-B167-ED3104435743}" dt="2024-05-20T01:07:57.012" v="3952" actId="478"/>
          <ac:grpSpMkLst>
            <pc:docMk/>
            <pc:sldMk cId="2154024183" sldId="976"/>
            <ac:grpSpMk id="953" creationId="{25C4AC9C-E077-69B3-46BC-F6F66EA47D85}"/>
          </ac:grpSpMkLst>
        </pc:grpChg>
        <pc:grpChg chg="add mod">
          <ac:chgData name="Phillip Kaufman" userId="c001b2a046940d7c" providerId="LiveId" clId="{5CB25B10-5B1C-4017-B167-ED3104435743}" dt="2024-05-26T06:44:12.943" v="7326" actId="1076"/>
          <ac:grpSpMkLst>
            <pc:docMk/>
            <pc:sldMk cId="2154024183" sldId="976"/>
            <ac:grpSpMk id="953" creationId="{5F1ED7FB-FB43-CAAB-1855-E976F70C9D36}"/>
          </ac:grpSpMkLst>
        </pc:grpChg>
        <pc:grpChg chg="add mod">
          <ac:chgData name="Phillip Kaufman" userId="c001b2a046940d7c" providerId="LiveId" clId="{5CB25B10-5B1C-4017-B167-ED3104435743}" dt="2024-05-27T06:34:29.517" v="8106" actId="1076"/>
          <ac:grpSpMkLst>
            <pc:docMk/>
            <pc:sldMk cId="2154024183" sldId="976"/>
            <ac:grpSpMk id="954" creationId="{31E544C7-67F1-4E57-E75A-06DF672B6A71}"/>
          </ac:grpSpMkLst>
        </pc:grpChg>
        <pc:grpChg chg="mod">
          <ac:chgData name="Phillip Kaufman" userId="c001b2a046940d7c" providerId="LiveId" clId="{5CB25B10-5B1C-4017-B167-ED3104435743}" dt="2024-05-25T01:04:05.035" v="6920" actId="403"/>
          <ac:grpSpMkLst>
            <pc:docMk/>
            <pc:sldMk cId="2154024183" sldId="976"/>
            <ac:grpSpMk id="955" creationId="{F407E09B-60DF-BB22-0640-6D9D7F0F42FB}"/>
          </ac:grpSpMkLst>
        </pc:grpChg>
        <pc:grpChg chg="mod">
          <ac:chgData name="Phillip Kaufman" userId="c001b2a046940d7c" providerId="LiveId" clId="{5CB25B10-5B1C-4017-B167-ED3104435743}" dt="2024-05-20T01:06:33.392" v="3916" actId="20577"/>
          <ac:grpSpMkLst>
            <pc:docMk/>
            <pc:sldMk cId="2154024183" sldId="976"/>
            <ac:grpSpMk id="956" creationId="{2C9A2DE2-EEC8-F449-DDE0-16D652508B73}"/>
          </ac:grpSpMkLst>
        </pc:grpChg>
        <pc:grpChg chg="add del mod">
          <ac:chgData name="Phillip Kaufman" userId="c001b2a046940d7c" providerId="LiveId" clId="{5CB25B10-5B1C-4017-B167-ED3104435743}" dt="2024-05-20T01:07:56.314" v="3951" actId="478"/>
          <ac:grpSpMkLst>
            <pc:docMk/>
            <pc:sldMk cId="2154024183" sldId="976"/>
            <ac:grpSpMk id="962" creationId="{82F8F28C-B257-6445-35BA-4112FE27DF3E}"/>
          </ac:grpSpMkLst>
        </pc:grpChg>
        <pc:grpChg chg="mod">
          <ac:chgData name="Phillip Kaufman" userId="c001b2a046940d7c" providerId="LiveId" clId="{5CB25B10-5B1C-4017-B167-ED3104435743}" dt="2024-05-20T01:06:26.466" v="3912"/>
          <ac:grpSpMkLst>
            <pc:docMk/>
            <pc:sldMk cId="2154024183" sldId="976"/>
            <ac:grpSpMk id="965" creationId="{45843117-F0F7-04C1-A716-756F55C5CB4B}"/>
          </ac:grpSpMkLst>
        </pc:grpChg>
        <pc:grpChg chg="add del mod">
          <ac:chgData name="Phillip Kaufman" userId="c001b2a046940d7c" providerId="LiveId" clId="{5CB25B10-5B1C-4017-B167-ED3104435743}" dt="2024-05-20T01:06:28.584" v="3914" actId="478"/>
          <ac:grpSpMkLst>
            <pc:docMk/>
            <pc:sldMk cId="2154024183" sldId="976"/>
            <ac:grpSpMk id="971" creationId="{9FA9A08B-4CE8-F9D1-65D1-ED5F09ED2CEC}"/>
          </ac:grpSpMkLst>
        </pc:grpChg>
        <pc:grpChg chg="mod">
          <ac:chgData name="Phillip Kaufman" userId="c001b2a046940d7c" providerId="LiveId" clId="{5CB25B10-5B1C-4017-B167-ED3104435743}" dt="2024-05-20T01:06:26.653" v="3913"/>
          <ac:grpSpMkLst>
            <pc:docMk/>
            <pc:sldMk cId="2154024183" sldId="976"/>
            <ac:grpSpMk id="974" creationId="{07EB6856-D5F1-989F-D8C7-AC6C4FEE8A5C}"/>
          </ac:grpSpMkLst>
        </pc:grpChg>
        <pc:grpChg chg="add del mod">
          <ac:chgData name="Phillip Kaufman" userId="c001b2a046940d7c" providerId="LiveId" clId="{5CB25B10-5B1C-4017-B167-ED3104435743}" dt="2024-05-21T01:35:28.012" v="4168" actId="165"/>
          <ac:grpSpMkLst>
            <pc:docMk/>
            <pc:sldMk cId="2154024183" sldId="976"/>
            <ac:grpSpMk id="984" creationId="{E25282E9-661C-DDDA-2878-E9E68303F6F0}"/>
          </ac:grpSpMkLst>
        </pc:grpChg>
        <pc:grpChg chg="add mod">
          <ac:chgData name="Phillip Kaufman" userId="c001b2a046940d7c" providerId="LiveId" clId="{5CB25B10-5B1C-4017-B167-ED3104435743}" dt="2024-05-21T01:31:25.697" v="4135" actId="12789"/>
          <ac:grpSpMkLst>
            <pc:docMk/>
            <pc:sldMk cId="2154024183" sldId="976"/>
            <ac:grpSpMk id="985" creationId="{2850B79A-A50A-D18A-3F1B-BFF2B50C3128}"/>
          </ac:grpSpMkLst>
        </pc:grpChg>
        <pc:grpChg chg="add del mod">
          <ac:chgData name="Phillip Kaufman" userId="c001b2a046940d7c" providerId="LiveId" clId="{5CB25B10-5B1C-4017-B167-ED3104435743}" dt="2024-05-21T04:21:12.183" v="5245" actId="478"/>
          <ac:grpSpMkLst>
            <pc:docMk/>
            <pc:sldMk cId="2154024183" sldId="976"/>
            <ac:grpSpMk id="986" creationId="{17D101FF-3153-E0A2-9304-DE56D672B7B6}"/>
          </ac:grpSpMkLst>
        </pc:grpChg>
        <pc:grpChg chg="add del mod">
          <ac:chgData name="Phillip Kaufman" userId="c001b2a046940d7c" providerId="LiveId" clId="{5CB25B10-5B1C-4017-B167-ED3104435743}" dt="2024-05-21T04:22:00.282" v="5249" actId="165"/>
          <ac:grpSpMkLst>
            <pc:docMk/>
            <pc:sldMk cId="2154024183" sldId="976"/>
            <ac:grpSpMk id="987" creationId="{EB32D40F-7D9C-D7B6-055E-6DF1368BF0E8}"/>
          </ac:grpSpMkLst>
        </pc:grpChg>
        <pc:grpChg chg="add mod">
          <ac:chgData name="Phillip Kaufman" userId="c001b2a046940d7c" providerId="LiveId" clId="{5CB25B10-5B1C-4017-B167-ED3104435743}" dt="2024-05-21T04:52:35.712" v="5313" actId="1038"/>
          <ac:grpSpMkLst>
            <pc:docMk/>
            <pc:sldMk cId="2154024183" sldId="976"/>
            <ac:grpSpMk id="988" creationId="{FA41544E-01CB-2032-06D8-2D7BBA5147C8}"/>
          </ac:grpSpMkLst>
        </pc:grpChg>
        <pc:cxnChg chg="add del mod">
          <ac:chgData name="Phillip Kaufman" userId="c001b2a046940d7c" providerId="LiveId" clId="{5CB25B10-5B1C-4017-B167-ED3104435743}" dt="2024-05-26T06:28:21.472" v="7043" actId="478"/>
          <ac:cxnSpMkLst>
            <pc:docMk/>
            <pc:sldMk cId="2154024183" sldId="976"/>
            <ac:cxnSpMk id="6" creationId="{2643767E-40E7-CC2E-D323-63D0E2C13ADA}"/>
          </ac:cxnSpMkLst>
        </pc:cxnChg>
        <pc:cxnChg chg="add del mod">
          <ac:chgData name="Phillip Kaufman" userId="c001b2a046940d7c" providerId="LiveId" clId="{5CB25B10-5B1C-4017-B167-ED3104435743}" dt="2024-05-26T06:29:30.897" v="7058" actId="478"/>
          <ac:cxnSpMkLst>
            <pc:docMk/>
            <pc:sldMk cId="2154024183" sldId="976"/>
            <ac:cxnSpMk id="8" creationId="{94031637-35FD-5BB0-4692-A4A467D65BC5}"/>
          </ac:cxnSpMkLst>
        </pc:cxnChg>
        <pc:cxnChg chg="add del mod">
          <ac:chgData name="Phillip Kaufman" userId="c001b2a046940d7c" providerId="LiveId" clId="{5CB25B10-5B1C-4017-B167-ED3104435743}" dt="2024-05-26T06:29:30.897" v="7058" actId="478"/>
          <ac:cxnSpMkLst>
            <pc:docMk/>
            <pc:sldMk cId="2154024183" sldId="976"/>
            <ac:cxnSpMk id="9" creationId="{28331044-28A2-29CA-B629-648BCBBD2CAA}"/>
          </ac:cxnSpMkLst>
        </pc:cxnChg>
        <pc:cxnChg chg="mod">
          <ac:chgData name="Phillip Kaufman" userId="c001b2a046940d7c" providerId="LiveId" clId="{5CB25B10-5B1C-4017-B167-ED3104435743}" dt="2024-05-20T00:56:13.563" v="3788"/>
          <ac:cxnSpMkLst>
            <pc:docMk/>
            <pc:sldMk cId="2154024183" sldId="976"/>
            <ac:cxnSpMk id="10" creationId="{008A5F3C-B2BA-6634-C5C5-B230196582F2}"/>
          </ac:cxnSpMkLst>
        </pc:cxnChg>
        <pc:cxnChg chg="add mod">
          <ac:chgData name="Phillip Kaufman" userId="c001b2a046940d7c" providerId="LiveId" clId="{5CB25B10-5B1C-4017-B167-ED3104435743}" dt="2024-05-26T06:35:15.302" v="7120" actId="165"/>
          <ac:cxnSpMkLst>
            <pc:docMk/>
            <pc:sldMk cId="2154024183" sldId="976"/>
            <ac:cxnSpMk id="10" creationId="{02DCF129-DF7F-43FC-5EC1-4F45EF8CD08E}"/>
          </ac:cxnSpMkLst>
        </pc:cxnChg>
        <pc:cxnChg chg="mod">
          <ac:chgData name="Phillip Kaufman" userId="c001b2a046940d7c" providerId="LiveId" clId="{5CB25B10-5B1C-4017-B167-ED3104435743}" dt="2024-05-25T00:29:49.535" v="6178" actId="255"/>
          <ac:cxnSpMkLst>
            <pc:docMk/>
            <pc:sldMk cId="2154024183" sldId="976"/>
            <ac:cxnSpMk id="10" creationId="{5007ADF6-E1DA-E040-B064-C9BB2478B5F6}"/>
          </ac:cxnSpMkLst>
        </pc:cxnChg>
        <pc:cxnChg chg="mod">
          <ac:chgData name="Phillip Kaufman" userId="c001b2a046940d7c" providerId="LiveId" clId="{5CB25B10-5B1C-4017-B167-ED3104435743}" dt="2024-05-25T00:29:49.535" v="6178" actId="255"/>
          <ac:cxnSpMkLst>
            <pc:docMk/>
            <pc:sldMk cId="2154024183" sldId="976"/>
            <ac:cxnSpMk id="11" creationId="{1E728986-FDCC-EC47-7B1F-D09E5E342C16}"/>
          </ac:cxnSpMkLst>
        </pc:cxnChg>
        <pc:cxnChg chg="add mod">
          <ac:chgData name="Phillip Kaufman" userId="c001b2a046940d7c" providerId="LiveId" clId="{5CB25B10-5B1C-4017-B167-ED3104435743}" dt="2024-05-26T06:35:15.302" v="7120" actId="165"/>
          <ac:cxnSpMkLst>
            <pc:docMk/>
            <pc:sldMk cId="2154024183" sldId="976"/>
            <ac:cxnSpMk id="11" creationId="{350D3866-1DFC-8661-66F0-1A590711D162}"/>
          </ac:cxnSpMkLst>
        </pc:cxnChg>
        <pc:cxnChg chg="mod">
          <ac:chgData name="Phillip Kaufman" userId="c001b2a046940d7c" providerId="LiveId" clId="{5CB25B10-5B1C-4017-B167-ED3104435743}" dt="2024-05-20T00:56:13.563" v="3788"/>
          <ac:cxnSpMkLst>
            <pc:docMk/>
            <pc:sldMk cId="2154024183" sldId="976"/>
            <ac:cxnSpMk id="11" creationId="{A8529F6A-143E-E214-63EC-EDA0EC03A613}"/>
          </ac:cxnSpMkLst>
        </pc:cxnChg>
        <pc:cxnChg chg="mod">
          <ac:chgData name="Phillip Kaufman" userId="c001b2a046940d7c" providerId="LiveId" clId="{5CB25B10-5B1C-4017-B167-ED3104435743}" dt="2024-05-20T00:56:13.563" v="3788"/>
          <ac:cxnSpMkLst>
            <pc:docMk/>
            <pc:sldMk cId="2154024183" sldId="976"/>
            <ac:cxnSpMk id="12" creationId="{09AA4132-CB25-58A4-3960-8D02C060714B}"/>
          </ac:cxnSpMkLst>
        </pc:cxnChg>
        <pc:cxnChg chg="mod">
          <ac:chgData name="Phillip Kaufman" userId="c001b2a046940d7c" providerId="LiveId" clId="{5CB25B10-5B1C-4017-B167-ED3104435743}" dt="2024-05-20T00:56:13.563" v="3788"/>
          <ac:cxnSpMkLst>
            <pc:docMk/>
            <pc:sldMk cId="2154024183" sldId="976"/>
            <ac:cxnSpMk id="13" creationId="{BE63AD39-7A11-F70B-7EA2-83BCFC4B5E48}"/>
          </ac:cxnSpMkLst>
        </pc:cxnChg>
        <pc:cxnChg chg="mod">
          <ac:chgData name="Phillip Kaufman" userId="c001b2a046940d7c" providerId="LiveId" clId="{5CB25B10-5B1C-4017-B167-ED3104435743}" dt="2024-05-20T00:56:13.563" v="3788"/>
          <ac:cxnSpMkLst>
            <pc:docMk/>
            <pc:sldMk cId="2154024183" sldId="976"/>
            <ac:cxnSpMk id="14" creationId="{6DBD0FAB-7D2E-2FD1-3BC7-90BF15988F2F}"/>
          </ac:cxnSpMkLst>
        </pc:cxnChg>
        <pc:cxnChg chg="mod">
          <ac:chgData name="Phillip Kaufman" userId="c001b2a046940d7c" providerId="LiveId" clId="{5CB25B10-5B1C-4017-B167-ED3104435743}" dt="2024-05-20T00:56:13.563" v="3788"/>
          <ac:cxnSpMkLst>
            <pc:docMk/>
            <pc:sldMk cId="2154024183" sldId="976"/>
            <ac:cxnSpMk id="15" creationId="{DE9CAE58-1996-F2F5-36D0-F0597D3DAD6D}"/>
          </ac:cxnSpMkLst>
        </pc:cxnChg>
        <pc:cxnChg chg="add del">
          <ac:chgData name="Phillip Kaufman" userId="c001b2a046940d7c" providerId="LiveId" clId="{5CB25B10-5B1C-4017-B167-ED3104435743}" dt="2024-05-26T06:31:27.895" v="7066" actId="11529"/>
          <ac:cxnSpMkLst>
            <pc:docMk/>
            <pc:sldMk cId="2154024183" sldId="976"/>
            <ac:cxnSpMk id="15" creationId="{FD2B3DBC-D2D8-A68C-3F10-30DCD66203F6}"/>
          </ac:cxnSpMkLst>
        </pc:cxnChg>
        <pc:cxnChg chg="mod">
          <ac:chgData name="Phillip Kaufman" userId="c001b2a046940d7c" providerId="LiveId" clId="{5CB25B10-5B1C-4017-B167-ED3104435743}" dt="2024-05-20T00:56:13.563" v="3788"/>
          <ac:cxnSpMkLst>
            <pc:docMk/>
            <pc:sldMk cId="2154024183" sldId="976"/>
            <ac:cxnSpMk id="16" creationId="{854F74E3-3ACA-C20A-B92D-1955F52239EA}"/>
          </ac:cxnSpMkLst>
        </pc:cxnChg>
        <pc:cxnChg chg="mod">
          <ac:chgData name="Phillip Kaufman" userId="c001b2a046940d7c" providerId="LiveId" clId="{5CB25B10-5B1C-4017-B167-ED3104435743}" dt="2024-05-20T00:56:13.563" v="3788"/>
          <ac:cxnSpMkLst>
            <pc:docMk/>
            <pc:sldMk cId="2154024183" sldId="976"/>
            <ac:cxnSpMk id="17" creationId="{2B43E3F3-A401-3F03-1DE1-E0CFCEE2C150}"/>
          </ac:cxnSpMkLst>
        </pc:cxnChg>
        <pc:cxnChg chg="mod">
          <ac:chgData name="Phillip Kaufman" userId="c001b2a046940d7c" providerId="LiveId" clId="{5CB25B10-5B1C-4017-B167-ED3104435743}" dt="2024-05-20T00:56:13.563" v="3788"/>
          <ac:cxnSpMkLst>
            <pc:docMk/>
            <pc:sldMk cId="2154024183" sldId="976"/>
            <ac:cxnSpMk id="18" creationId="{A0F242A1-823A-AACB-93B9-A4FCB84F5FB4}"/>
          </ac:cxnSpMkLst>
        </pc:cxnChg>
        <pc:cxnChg chg="mod">
          <ac:chgData name="Phillip Kaufman" userId="c001b2a046940d7c" providerId="LiveId" clId="{5CB25B10-5B1C-4017-B167-ED3104435743}" dt="2024-05-20T00:56:13.563" v="3788"/>
          <ac:cxnSpMkLst>
            <pc:docMk/>
            <pc:sldMk cId="2154024183" sldId="976"/>
            <ac:cxnSpMk id="19" creationId="{72016A18-16EA-2067-8DC1-CCC129209E05}"/>
          </ac:cxnSpMkLst>
        </pc:cxnChg>
        <pc:cxnChg chg="mod">
          <ac:chgData name="Phillip Kaufman" userId="c001b2a046940d7c" providerId="LiveId" clId="{5CB25B10-5B1C-4017-B167-ED3104435743}" dt="2024-05-20T00:56:13.563" v="3788"/>
          <ac:cxnSpMkLst>
            <pc:docMk/>
            <pc:sldMk cId="2154024183" sldId="976"/>
            <ac:cxnSpMk id="20" creationId="{A3564CE7-0991-984A-DBAB-F1D30C4101C5}"/>
          </ac:cxnSpMkLst>
        </pc:cxnChg>
        <pc:cxnChg chg="mod">
          <ac:chgData name="Phillip Kaufman" userId="c001b2a046940d7c" providerId="LiveId" clId="{5CB25B10-5B1C-4017-B167-ED3104435743}" dt="2024-05-20T00:56:13.563" v="3788"/>
          <ac:cxnSpMkLst>
            <pc:docMk/>
            <pc:sldMk cId="2154024183" sldId="976"/>
            <ac:cxnSpMk id="21" creationId="{E65F380D-0103-C3A2-4FF3-98F2C451FB3C}"/>
          </ac:cxnSpMkLst>
        </pc:cxnChg>
        <pc:cxnChg chg="mod">
          <ac:chgData name="Phillip Kaufman" userId="c001b2a046940d7c" providerId="LiveId" clId="{5CB25B10-5B1C-4017-B167-ED3104435743}" dt="2024-05-20T00:56:13.563" v="3788"/>
          <ac:cxnSpMkLst>
            <pc:docMk/>
            <pc:sldMk cId="2154024183" sldId="976"/>
            <ac:cxnSpMk id="22" creationId="{E00535F9-BFF9-13CE-11DE-B50C550C6936}"/>
          </ac:cxnSpMkLst>
        </pc:cxnChg>
        <pc:cxnChg chg="mod">
          <ac:chgData name="Phillip Kaufman" userId="c001b2a046940d7c" providerId="LiveId" clId="{5CB25B10-5B1C-4017-B167-ED3104435743}" dt="2024-05-20T00:56:13.563" v="3788"/>
          <ac:cxnSpMkLst>
            <pc:docMk/>
            <pc:sldMk cId="2154024183" sldId="976"/>
            <ac:cxnSpMk id="23" creationId="{2C180DC9-4128-9062-66A9-379EDCB2F26F}"/>
          </ac:cxnSpMkLst>
        </pc:cxnChg>
        <pc:cxnChg chg="mod">
          <ac:chgData name="Phillip Kaufman" userId="c001b2a046940d7c" providerId="LiveId" clId="{5CB25B10-5B1C-4017-B167-ED3104435743}" dt="2024-05-25T00:49:33.653" v="6623" actId="478"/>
          <ac:cxnSpMkLst>
            <pc:docMk/>
            <pc:sldMk cId="2154024183" sldId="976"/>
            <ac:cxnSpMk id="23" creationId="{A7252BE7-984C-F2D3-D788-637E317CF5E5}"/>
          </ac:cxnSpMkLst>
        </pc:cxnChg>
        <pc:cxnChg chg="mod">
          <ac:chgData name="Phillip Kaufman" userId="c001b2a046940d7c" providerId="LiveId" clId="{5CB25B10-5B1C-4017-B167-ED3104435743}" dt="2024-05-25T00:49:33.653" v="6623" actId="478"/>
          <ac:cxnSpMkLst>
            <pc:docMk/>
            <pc:sldMk cId="2154024183" sldId="976"/>
            <ac:cxnSpMk id="24" creationId="{37CC6B09-C7AB-D431-608B-39CEC651866E}"/>
          </ac:cxnSpMkLst>
        </pc:cxnChg>
        <pc:cxnChg chg="mod">
          <ac:chgData name="Phillip Kaufman" userId="c001b2a046940d7c" providerId="LiveId" clId="{5CB25B10-5B1C-4017-B167-ED3104435743}" dt="2024-05-20T00:56:13.563" v="3788"/>
          <ac:cxnSpMkLst>
            <pc:docMk/>
            <pc:sldMk cId="2154024183" sldId="976"/>
            <ac:cxnSpMk id="24" creationId="{6522B1AC-0A50-7784-00D2-21D1B5BE79F7}"/>
          </ac:cxnSpMkLst>
        </pc:cxnChg>
        <pc:cxnChg chg="mod">
          <ac:chgData name="Phillip Kaufman" userId="c001b2a046940d7c" providerId="LiveId" clId="{5CB25B10-5B1C-4017-B167-ED3104435743}" dt="2024-05-20T00:56:13.563" v="3788"/>
          <ac:cxnSpMkLst>
            <pc:docMk/>
            <pc:sldMk cId="2154024183" sldId="976"/>
            <ac:cxnSpMk id="25" creationId="{0DFF53F3-03E0-FD7A-E4D9-7F60626FE9AC}"/>
          </ac:cxnSpMkLst>
        </pc:cxnChg>
        <pc:cxnChg chg="mod">
          <ac:chgData name="Phillip Kaufman" userId="c001b2a046940d7c" providerId="LiveId" clId="{5CB25B10-5B1C-4017-B167-ED3104435743}" dt="2024-05-20T00:56:13.563" v="3788"/>
          <ac:cxnSpMkLst>
            <pc:docMk/>
            <pc:sldMk cId="2154024183" sldId="976"/>
            <ac:cxnSpMk id="26" creationId="{F2FF9DBF-B72E-DF16-11F7-C2CD99D6D9CA}"/>
          </ac:cxnSpMkLst>
        </pc:cxnChg>
        <pc:cxnChg chg="mod">
          <ac:chgData name="Phillip Kaufman" userId="c001b2a046940d7c" providerId="LiveId" clId="{5CB25B10-5B1C-4017-B167-ED3104435743}" dt="2024-05-20T00:56:13.563" v="3788"/>
          <ac:cxnSpMkLst>
            <pc:docMk/>
            <pc:sldMk cId="2154024183" sldId="976"/>
            <ac:cxnSpMk id="27" creationId="{1B3E0005-4CFC-6765-E20B-5D4BBA6F1CE8}"/>
          </ac:cxnSpMkLst>
        </pc:cxnChg>
        <pc:cxnChg chg="mod">
          <ac:chgData name="Phillip Kaufman" userId="c001b2a046940d7c" providerId="LiveId" clId="{5CB25B10-5B1C-4017-B167-ED3104435743}" dt="2024-05-20T00:56:13.563" v="3788"/>
          <ac:cxnSpMkLst>
            <pc:docMk/>
            <pc:sldMk cId="2154024183" sldId="976"/>
            <ac:cxnSpMk id="28" creationId="{10AF844D-09A7-66B4-193F-23280522D6DD}"/>
          </ac:cxnSpMkLst>
        </pc:cxnChg>
        <pc:cxnChg chg="mod">
          <ac:chgData name="Phillip Kaufman" userId="c001b2a046940d7c" providerId="LiveId" clId="{5CB25B10-5B1C-4017-B167-ED3104435743}" dt="2024-05-20T00:56:13.563" v="3788"/>
          <ac:cxnSpMkLst>
            <pc:docMk/>
            <pc:sldMk cId="2154024183" sldId="976"/>
            <ac:cxnSpMk id="29" creationId="{2D22127B-CA5B-BA53-913C-572EA957BCD7}"/>
          </ac:cxnSpMkLst>
        </pc:cxnChg>
        <pc:cxnChg chg="add del mod">
          <ac:chgData name="Phillip Kaufman" userId="c001b2a046940d7c" providerId="LiveId" clId="{5CB25B10-5B1C-4017-B167-ED3104435743}" dt="2024-05-26T06:42:21.017" v="7299" actId="478"/>
          <ac:cxnSpMkLst>
            <pc:docMk/>
            <pc:sldMk cId="2154024183" sldId="976"/>
            <ac:cxnSpMk id="29" creationId="{A64FDE16-CEBC-E463-D0BE-8D4782C47B54}"/>
          </ac:cxnSpMkLst>
        </pc:cxnChg>
        <pc:cxnChg chg="mod">
          <ac:chgData name="Phillip Kaufman" userId="c001b2a046940d7c" providerId="LiveId" clId="{5CB25B10-5B1C-4017-B167-ED3104435743}" dt="2024-05-20T00:56:13.563" v="3788"/>
          <ac:cxnSpMkLst>
            <pc:docMk/>
            <pc:sldMk cId="2154024183" sldId="976"/>
            <ac:cxnSpMk id="30" creationId="{D9CA68BB-8308-CA64-9BAB-685D3E19E5B4}"/>
          </ac:cxnSpMkLst>
        </pc:cxnChg>
        <pc:cxnChg chg="mod">
          <ac:chgData name="Phillip Kaufman" userId="c001b2a046940d7c" providerId="LiveId" clId="{5CB25B10-5B1C-4017-B167-ED3104435743}" dt="2024-05-21T04:21:12.558" v="5246"/>
          <ac:cxnSpMkLst>
            <pc:docMk/>
            <pc:sldMk cId="2154024183" sldId="976"/>
            <ac:cxnSpMk id="31" creationId="{9A23E9B4-47E9-DB31-C005-339BEDCB81DF}"/>
          </ac:cxnSpMkLst>
        </pc:cxnChg>
        <pc:cxnChg chg="mod">
          <ac:chgData name="Phillip Kaufman" userId="c001b2a046940d7c" providerId="LiveId" clId="{5CB25B10-5B1C-4017-B167-ED3104435743}" dt="2024-05-20T00:56:13.563" v="3788"/>
          <ac:cxnSpMkLst>
            <pc:docMk/>
            <pc:sldMk cId="2154024183" sldId="976"/>
            <ac:cxnSpMk id="31" creationId="{A25B4BB6-DBC7-F217-DB7E-D03FE6C8F3B7}"/>
          </ac:cxnSpMkLst>
        </pc:cxnChg>
        <pc:cxnChg chg="mod">
          <ac:chgData name="Phillip Kaufman" userId="c001b2a046940d7c" providerId="LiveId" clId="{5CB25B10-5B1C-4017-B167-ED3104435743}" dt="2024-05-21T04:21:12.558" v="5246"/>
          <ac:cxnSpMkLst>
            <pc:docMk/>
            <pc:sldMk cId="2154024183" sldId="976"/>
            <ac:cxnSpMk id="32" creationId="{001F1FC0-5D6B-0849-8D75-F448378FF6B9}"/>
          </ac:cxnSpMkLst>
        </pc:cxnChg>
        <pc:cxnChg chg="mod">
          <ac:chgData name="Phillip Kaufman" userId="c001b2a046940d7c" providerId="LiveId" clId="{5CB25B10-5B1C-4017-B167-ED3104435743}" dt="2024-05-20T00:56:13.563" v="3788"/>
          <ac:cxnSpMkLst>
            <pc:docMk/>
            <pc:sldMk cId="2154024183" sldId="976"/>
            <ac:cxnSpMk id="32" creationId="{8987E8A3-442B-573A-8AD3-F118D97B78E8}"/>
          </ac:cxnSpMkLst>
        </pc:cxnChg>
        <pc:cxnChg chg="mod">
          <ac:chgData name="Phillip Kaufman" userId="c001b2a046940d7c" providerId="LiveId" clId="{5CB25B10-5B1C-4017-B167-ED3104435743}" dt="2024-05-20T00:56:13.563" v="3788"/>
          <ac:cxnSpMkLst>
            <pc:docMk/>
            <pc:sldMk cId="2154024183" sldId="976"/>
            <ac:cxnSpMk id="33" creationId="{77C86BB6-6CBC-732A-5685-318EEDA2305D}"/>
          </ac:cxnSpMkLst>
        </pc:cxnChg>
        <pc:cxnChg chg="mod">
          <ac:chgData name="Phillip Kaufman" userId="c001b2a046940d7c" providerId="LiveId" clId="{5CB25B10-5B1C-4017-B167-ED3104435743}" dt="2024-05-20T00:56:13.563" v="3788"/>
          <ac:cxnSpMkLst>
            <pc:docMk/>
            <pc:sldMk cId="2154024183" sldId="976"/>
            <ac:cxnSpMk id="34" creationId="{82E8DE9E-6F38-E2B5-2DB5-4BB2AAC1599D}"/>
          </ac:cxnSpMkLst>
        </pc:cxnChg>
        <pc:cxnChg chg="mod">
          <ac:chgData name="Phillip Kaufman" userId="c001b2a046940d7c" providerId="LiveId" clId="{5CB25B10-5B1C-4017-B167-ED3104435743}" dt="2024-05-20T00:56:13.563" v="3788"/>
          <ac:cxnSpMkLst>
            <pc:docMk/>
            <pc:sldMk cId="2154024183" sldId="976"/>
            <ac:cxnSpMk id="35" creationId="{68521F7C-C8DF-C2CB-09E6-393417F909FC}"/>
          </ac:cxnSpMkLst>
        </pc:cxnChg>
        <pc:cxnChg chg="mod">
          <ac:chgData name="Phillip Kaufman" userId="c001b2a046940d7c" providerId="LiveId" clId="{5CB25B10-5B1C-4017-B167-ED3104435743}" dt="2024-05-20T00:56:13.563" v="3788"/>
          <ac:cxnSpMkLst>
            <pc:docMk/>
            <pc:sldMk cId="2154024183" sldId="976"/>
            <ac:cxnSpMk id="36" creationId="{C0FF3EDE-2876-AFCE-6CDC-806A128D62D4}"/>
          </ac:cxnSpMkLst>
        </pc:cxnChg>
        <pc:cxnChg chg="mod">
          <ac:chgData name="Phillip Kaufman" userId="c001b2a046940d7c" providerId="LiveId" clId="{5CB25B10-5B1C-4017-B167-ED3104435743}" dt="2024-05-20T00:56:13.563" v="3788"/>
          <ac:cxnSpMkLst>
            <pc:docMk/>
            <pc:sldMk cId="2154024183" sldId="976"/>
            <ac:cxnSpMk id="37" creationId="{77739945-269F-4002-2B6D-D25457CBB0B8}"/>
          </ac:cxnSpMkLst>
        </pc:cxnChg>
        <pc:cxnChg chg="mod">
          <ac:chgData name="Phillip Kaufman" userId="c001b2a046940d7c" providerId="LiveId" clId="{5CB25B10-5B1C-4017-B167-ED3104435743}" dt="2024-05-21T04:21:12.558" v="5246"/>
          <ac:cxnSpMkLst>
            <pc:docMk/>
            <pc:sldMk cId="2154024183" sldId="976"/>
            <ac:cxnSpMk id="37" creationId="{D6BDD978-0D96-C716-56D4-A7A078440DD8}"/>
          </ac:cxnSpMkLst>
        </pc:cxnChg>
        <pc:cxnChg chg="mod">
          <ac:chgData name="Phillip Kaufman" userId="c001b2a046940d7c" providerId="LiveId" clId="{5CB25B10-5B1C-4017-B167-ED3104435743}" dt="2024-05-21T04:21:12.558" v="5246"/>
          <ac:cxnSpMkLst>
            <pc:docMk/>
            <pc:sldMk cId="2154024183" sldId="976"/>
            <ac:cxnSpMk id="38" creationId="{10BDA55E-3E14-B9D8-2105-4EBA57091D67}"/>
          </ac:cxnSpMkLst>
        </pc:cxnChg>
        <pc:cxnChg chg="mod">
          <ac:chgData name="Phillip Kaufman" userId="c001b2a046940d7c" providerId="LiveId" clId="{5CB25B10-5B1C-4017-B167-ED3104435743}" dt="2024-05-20T00:56:13.563" v="3788"/>
          <ac:cxnSpMkLst>
            <pc:docMk/>
            <pc:sldMk cId="2154024183" sldId="976"/>
            <ac:cxnSpMk id="38" creationId="{35790985-689C-F525-36F1-7622CF17DD7E}"/>
          </ac:cxnSpMkLst>
        </pc:cxnChg>
        <pc:cxnChg chg="mod">
          <ac:chgData name="Phillip Kaufman" userId="c001b2a046940d7c" providerId="LiveId" clId="{5CB25B10-5B1C-4017-B167-ED3104435743}" dt="2024-05-20T00:56:13.563" v="3788"/>
          <ac:cxnSpMkLst>
            <pc:docMk/>
            <pc:sldMk cId="2154024183" sldId="976"/>
            <ac:cxnSpMk id="39" creationId="{7A080D24-E414-0D3D-F6F1-519314997D56}"/>
          </ac:cxnSpMkLst>
        </pc:cxnChg>
        <pc:cxnChg chg="mod">
          <ac:chgData name="Phillip Kaufman" userId="c001b2a046940d7c" providerId="LiveId" clId="{5CB25B10-5B1C-4017-B167-ED3104435743}" dt="2024-05-21T04:21:12.558" v="5246"/>
          <ac:cxnSpMkLst>
            <pc:docMk/>
            <pc:sldMk cId="2154024183" sldId="976"/>
            <ac:cxnSpMk id="39" creationId="{C456B2DA-73E8-0FCC-2FE6-4F6D3F7620D0}"/>
          </ac:cxnSpMkLst>
        </pc:cxnChg>
        <pc:cxnChg chg="mod">
          <ac:chgData name="Phillip Kaufman" userId="c001b2a046940d7c" providerId="LiveId" clId="{5CB25B10-5B1C-4017-B167-ED3104435743}" dt="2024-05-21T04:21:12.558" v="5246"/>
          <ac:cxnSpMkLst>
            <pc:docMk/>
            <pc:sldMk cId="2154024183" sldId="976"/>
            <ac:cxnSpMk id="40" creationId="{1F3EC9AD-DADA-4128-78F5-B89886BB3C6F}"/>
          </ac:cxnSpMkLst>
        </pc:cxnChg>
        <pc:cxnChg chg="mod">
          <ac:chgData name="Phillip Kaufman" userId="c001b2a046940d7c" providerId="LiveId" clId="{5CB25B10-5B1C-4017-B167-ED3104435743}" dt="2024-05-20T00:56:13.563" v="3788"/>
          <ac:cxnSpMkLst>
            <pc:docMk/>
            <pc:sldMk cId="2154024183" sldId="976"/>
            <ac:cxnSpMk id="40" creationId="{CBDEF9E0-6361-F4BA-10E1-7C2458F619C7}"/>
          </ac:cxnSpMkLst>
        </pc:cxnChg>
        <pc:cxnChg chg="mod">
          <ac:chgData name="Phillip Kaufman" userId="c001b2a046940d7c" providerId="LiveId" clId="{5CB25B10-5B1C-4017-B167-ED3104435743}" dt="2024-05-21T04:21:12.558" v="5246"/>
          <ac:cxnSpMkLst>
            <pc:docMk/>
            <pc:sldMk cId="2154024183" sldId="976"/>
            <ac:cxnSpMk id="41" creationId="{9E783444-236B-6EA7-6EC7-E0F068F810B2}"/>
          </ac:cxnSpMkLst>
        </pc:cxnChg>
        <pc:cxnChg chg="mod">
          <ac:chgData name="Phillip Kaufman" userId="c001b2a046940d7c" providerId="LiveId" clId="{5CB25B10-5B1C-4017-B167-ED3104435743}" dt="2024-05-20T00:56:13.563" v="3788"/>
          <ac:cxnSpMkLst>
            <pc:docMk/>
            <pc:sldMk cId="2154024183" sldId="976"/>
            <ac:cxnSpMk id="41" creationId="{F44AD340-2EEF-8B75-9DCE-7FDAF890F122}"/>
          </ac:cxnSpMkLst>
        </pc:cxnChg>
        <pc:cxnChg chg="mod">
          <ac:chgData name="Phillip Kaufman" userId="c001b2a046940d7c" providerId="LiveId" clId="{5CB25B10-5B1C-4017-B167-ED3104435743}" dt="2024-05-21T04:21:12.558" v="5246"/>
          <ac:cxnSpMkLst>
            <pc:docMk/>
            <pc:sldMk cId="2154024183" sldId="976"/>
            <ac:cxnSpMk id="42" creationId="{6DD21DE1-B81D-9C27-F294-3B53CC5855B5}"/>
          </ac:cxnSpMkLst>
        </pc:cxnChg>
        <pc:cxnChg chg="mod">
          <ac:chgData name="Phillip Kaufman" userId="c001b2a046940d7c" providerId="LiveId" clId="{5CB25B10-5B1C-4017-B167-ED3104435743}" dt="2024-05-21T04:21:12.558" v="5246"/>
          <ac:cxnSpMkLst>
            <pc:docMk/>
            <pc:sldMk cId="2154024183" sldId="976"/>
            <ac:cxnSpMk id="43" creationId="{D715A201-2A0F-6D9E-DED1-831DEBA3524A}"/>
          </ac:cxnSpMkLst>
        </pc:cxnChg>
        <pc:cxnChg chg="mod">
          <ac:chgData name="Phillip Kaufman" userId="c001b2a046940d7c" providerId="LiveId" clId="{5CB25B10-5B1C-4017-B167-ED3104435743}" dt="2024-05-21T04:21:12.558" v="5246"/>
          <ac:cxnSpMkLst>
            <pc:docMk/>
            <pc:sldMk cId="2154024183" sldId="976"/>
            <ac:cxnSpMk id="44" creationId="{D7427768-69AF-3D16-6D98-F95B5279F6D0}"/>
          </ac:cxnSpMkLst>
        </pc:cxnChg>
        <pc:cxnChg chg="mod">
          <ac:chgData name="Phillip Kaufman" userId="c001b2a046940d7c" providerId="LiveId" clId="{5CB25B10-5B1C-4017-B167-ED3104435743}" dt="2024-05-21T04:21:12.558" v="5246"/>
          <ac:cxnSpMkLst>
            <pc:docMk/>
            <pc:sldMk cId="2154024183" sldId="976"/>
            <ac:cxnSpMk id="45" creationId="{934BB0D8-BEC3-88E0-986C-6DC65594217F}"/>
          </ac:cxnSpMkLst>
        </pc:cxnChg>
        <pc:cxnChg chg="mod">
          <ac:chgData name="Phillip Kaufman" userId="c001b2a046940d7c" providerId="LiveId" clId="{5CB25B10-5B1C-4017-B167-ED3104435743}" dt="2024-05-20T00:56:13.563" v="3788"/>
          <ac:cxnSpMkLst>
            <pc:docMk/>
            <pc:sldMk cId="2154024183" sldId="976"/>
            <ac:cxnSpMk id="45" creationId="{9C6EC42C-F080-F027-04E5-030C55DC47BD}"/>
          </ac:cxnSpMkLst>
        </pc:cxnChg>
        <pc:cxnChg chg="mod">
          <ac:chgData name="Phillip Kaufman" userId="c001b2a046940d7c" providerId="LiveId" clId="{5CB25B10-5B1C-4017-B167-ED3104435743}" dt="2024-05-20T00:56:13.563" v="3788"/>
          <ac:cxnSpMkLst>
            <pc:docMk/>
            <pc:sldMk cId="2154024183" sldId="976"/>
            <ac:cxnSpMk id="46" creationId="{04D473F5-ADBF-1BE6-8D07-BDB9A3AD7A34}"/>
          </ac:cxnSpMkLst>
        </pc:cxnChg>
        <pc:cxnChg chg="mod">
          <ac:chgData name="Phillip Kaufman" userId="c001b2a046940d7c" providerId="LiveId" clId="{5CB25B10-5B1C-4017-B167-ED3104435743}" dt="2024-05-21T04:21:12.558" v="5246"/>
          <ac:cxnSpMkLst>
            <pc:docMk/>
            <pc:sldMk cId="2154024183" sldId="976"/>
            <ac:cxnSpMk id="46" creationId="{9B4F08CC-4BB4-5EB5-586A-C50C912CE646}"/>
          </ac:cxnSpMkLst>
        </pc:cxnChg>
        <pc:cxnChg chg="mod">
          <ac:chgData name="Phillip Kaufman" userId="c001b2a046940d7c" providerId="LiveId" clId="{5CB25B10-5B1C-4017-B167-ED3104435743}" dt="2024-05-20T01:04:20.669" v="3892" actId="165"/>
          <ac:cxnSpMkLst>
            <pc:docMk/>
            <pc:sldMk cId="2154024183" sldId="976"/>
            <ac:cxnSpMk id="51" creationId="{8AB156A7-3837-C5FD-9EF7-0A3537965298}"/>
          </ac:cxnSpMkLst>
        </pc:cxnChg>
        <pc:cxnChg chg="mod">
          <ac:chgData name="Phillip Kaufman" userId="c001b2a046940d7c" providerId="LiveId" clId="{5CB25B10-5B1C-4017-B167-ED3104435743}" dt="2024-05-20T01:04:20.669" v="3892" actId="165"/>
          <ac:cxnSpMkLst>
            <pc:docMk/>
            <pc:sldMk cId="2154024183" sldId="976"/>
            <ac:cxnSpMk id="52" creationId="{3EEF39DB-2071-B1C6-799C-8DFC3D478E64}"/>
          </ac:cxnSpMkLst>
        </pc:cxnChg>
        <pc:cxnChg chg="mod">
          <ac:chgData name="Phillip Kaufman" userId="c001b2a046940d7c" providerId="LiveId" clId="{5CB25B10-5B1C-4017-B167-ED3104435743}" dt="2024-05-20T01:04:20.669" v="3892" actId="165"/>
          <ac:cxnSpMkLst>
            <pc:docMk/>
            <pc:sldMk cId="2154024183" sldId="976"/>
            <ac:cxnSpMk id="53" creationId="{6E8F9FD4-441B-B192-98CC-11EF3BED0D57}"/>
          </ac:cxnSpMkLst>
        </pc:cxnChg>
        <pc:cxnChg chg="mod">
          <ac:chgData name="Phillip Kaufman" userId="c001b2a046940d7c" providerId="LiveId" clId="{5CB25B10-5B1C-4017-B167-ED3104435743}" dt="2024-05-25T00:43:38.620" v="6541"/>
          <ac:cxnSpMkLst>
            <pc:docMk/>
            <pc:sldMk cId="2154024183" sldId="976"/>
            <ac:cxnSpMk id="54" creationId="{55534531-23BF-8801-03FA-4A3E96F6F899}"/>
          </ac:cxnSpMkLst>
        </pc:cxnChg>
        <pc:cxnChg chg="mod">
          <ac:chgData name="Phillip Kaufman" userId="c001b2a046940d7c" providerId="LiveId" clId="{5CB25B10-5B1C-4017-B167-ED3104435743}" dt="2024-05-20T01:04:20.669" v="3892" actId="165"/>
          <ac:cxnSpMkLst>
            <pc:docMk/>
            <pc:sldMk cId="2154024183" sldId="976"/>
            <ac:cxnSpMk id="54" creationId="{85E4C010-1415-8485-977F-C031381B1C29}"/>
          </ac:cxnSpMkLst>
        </pc:cxnChg>
        <pc:cxnChg chg="mod">
          <ac:chgData name="Phillip Kaufman" userId="c001b2a046940d7c" providerId="LiveId" clId="{5CB25B10-5B1C-4017-B167-ED3104435743}" dt="2024-05-25T00:43:38.620" v="6541"/>
          <ac:cxnSpMkLst>
            <pc:docMk/>
            <pc:sldMk cId="2154024183" sldId="976"/>
            <ac:cxnSpMk id="55" creationId="{00E7AFC6-FFC5-DD98-6208-CB4C9F494FDB}"/>
          </ac:cxnSpMkLst>
        </pc:cxnChg>
        <pc:cxnChg chg="mod">
          <ac:chgData name="Phillip Kaufman" userId="c001b2a046940d7c" providerId="LiveId" clId="{5CB25B10-5B1C-4017-B167-ED3104435743}" dt="2024-05-20T01:04:20.669" v="3892" actId="165"/>
          <ac:cxnSpMkLst>
            <pc:docMk/>
            <pc:sldMk cId="2154024183" sldId="976"/>
            <ac:cxnSpMk id="55" creationId="{79CDF76A-91C9-2378-5ABE-837EC05D5C6D}"/>
          </ac:cxnSpMkLst>
        </pc:cxnChg>
        <pc:cxnChg chg="mod">
          <ac:chgData name="Phillip Kaufman" userId="c001b2a046940d7c" providerId="LiveId" clId="{5CB25B10-5B1C-4017-B167-ED3104435743}" dt="2024-05-20T01:04:20.669" v="3892" actId="165"/>
          <ac:cxnSpMkLst>
            <pc:docMk/>
            <pc:sldMk cId="2154024183" sldId="976"/>
            <ac:cxnSpMk id="56" creationId="{39F07935-BFE0-8CE4-C5E7-00776CF3D4BE}"/>
          </ac:cxnSpMkLst>
        </pc:cxnChg>
        <pc:cxnChg chg="mod">
          <ac:chgData name="Phillip Kaufman" userId="c001b2a046940d7c" providerId="LiveId" clId="{5CB25B10-5B1C-4017-B167-ED3104435743}" dt="2024-05-21T04:21:12.558" v="5246"/>
          <ac:cxnSpMkLst>
            <pc:docMk/>
            <pc:sldMk cId="2154024183" sldId="976"/>
            <ac:cxnSpMk id="57" creationId="{0C03373A-50DC-2415-AE66-0EC4124FCB1A}"/>
          </ac:cxnSpMkLst>
        </pc:cxnChg>
        <pc:cxnChg chg="mod">
          <ac:chgData name="Phillip Kaufman" userId="c001b2a046940d7c" providerId="LiveId" clId="{5CB25B10-5B1C-4017-B167-ED3104435743}" dt="2024-05-20T01:04:20.669" v="3892" actId="165"/>
          <ac:cxnSpMkLst>
            <pc:docMk/>
            <pc:sldMk cId="2154024183" sldId="976"/>
            <ac:cxnSpMk id="58" creationId="{E023F7F3-9925-2E62-B3A3-3EDF5D63F4B9}"/>
          </ac:cxnSpMkLst>
        </pc:cxnChg>
        <pc:cxnChg chg="mod">
          <ac:chgData name="Phillip Kaufman" userId="c001b2a046940d7c" providerId="LiveId" clId="{5CB25B10-5B1C-4017-B167-ED3104435743}" dt="2024-05-20T01:04:20.669" v="3892" actId="165"/>
          <ac:cxnSpMkLst>
            <pc:docMk/>
            <pc:sldMk cId="2154024183" sldId="976"/>
            <ac:cxnSpMk id="59" creationId="{7C642171-7230-00A3-CA7F-EC235F34F6A3}"/>
          </ac:cxnSpMkLst>
        </pc:cxnChg>
        <pc:cxnChg chg="mod">
          <ac:chgData name="Phillip Kaufman" userId="c001b2a046940d7c" providerId="LiveId" clId="{5CB25B10-5B1C-4017-B167-ED3104435743}" dt="2024-05-20T01:04:20.669" v="3892" actId="165"/>
          <ac:cxnSpMkLst>
            <pc:docMk/>
            <pc:sldMk cId="2154024183" sldId="976"/>
            <ac:cxnSpMk id="60" creationId="{6BB77D3C-6607-DB47-2B26-3276637F6A30}"/>
          </ac:cxnSpMkLst>
        </pc:cxnChg>
        <pc:cxnChg chg="mod">
          <ac:chgData name="Phillip Kaufman" userId="c001b2a046940d7c" providerId="LiveId" clId="{5CB25B10-5B1C-4017-B167-ED3104435743}" dt="2024-05-20T01:04:20.669" v="3892" actId="165"/>
          <ac:cxnSpMkLst>
            <pc:docMk/>
            <pc:sldMk cId="2154024183" sldId="976"/>
            <ac:cxnSpMk id="61" creationId="{8D2C8850-9A76-8337-AF2E-D44833A8E193}"/>
          </ac:cxnSpMkLst>
        </pc:cxnChg>
        <pc:cxnChg chg="mod">
          <ac:chgData name="Phillip Kaufman" userId="c001b2a046940d7c" providerId="LiveId" clId="{5CB25B10-5B1C-4017-B167-ED3104435743}" dt="2024-05-20T01:04:20.669" v="3892" actId="165"/>
          <ac:cxnSpMkLst>
            <pc:docMk/>
            <pc:sldMk cId="2154024183" sldId="976"/>
            <ac:cxnSpMk id="62" creationId="{F381A69F-7509-DD65-9F06-04EC78AD73B5}"/>
          </ac:cxnSpMkLst>
        </pc:cxnChg>
        <pc:cxnChg chg="mod">
          <ac:chgData name="Phillip Kaufman" userId="c001b2a046940d7c" providerId="LiveId" clId="{5CB25B10-5B1C-4017-B167-ED3104435743}" dt="2024-05-20T01:04:20.669" v="3892" actId="165"/>
          <ac:cxnSpMkLst>
            <pc:docMk/>
            <pc:sldMk cId="2154024183" sldId="976"/>
            <ac:cxnSpMk id="63" creationId="{0E18936E-1133-DB30-483E-EEFD0FCFBD8A}"/>
          </ac:cxnSpMkLst>
        </pc:cxnChg>
        <pc:cxnChg chg="mod">
          <ac:chgData name="Phillip Kaufman" userId="c001b2a046940d7c" providerId="LiveId" clId="{5CB25B10-5B1C-4017-B167-ED3104435743}" dt="2024-05-20T00:58:13.080" v="3818"/>
          <ac:cxnSpMkLst>
            <pc:docMk/>
            <pc:sldMk cId="2154024183" sldId="976"/>
            <ac:cxnSpMk id="94" creationId="{38FBC9B1-A034-8138-7189-CC96E00A4DCB}"/>
          </ac:cxnSpMkLst>
        </pc:cxnChg>
        <pc:cxnChg chg="mod">
          <ac:chgData name="Phillip Kaufman" userId="c001b2a046940d7c" providerId="LiveId" clId="{5CB25B10-5B1C-4017-B167-ED3104435743}" dt="2024-05-20T00:58:13.080" v="3818"/>
          <ac:cxnSpMkLst>
            <pc:docMk/>
            <pc:sldMk cId="2154024183" sldId="976"/>
            <ac:cxnSpMk id="95" creationId="{789ACB18-377F-E127-F478-ABAB614BF286}"/>
          </ac:cxnSpMkLst>
        </pc:cxnChg>
        <pc:cxnChg chg="mod">
          <ac:chgData name="Phillip Kaufman" userId="c001b2a046940d7c" providerId="LiveId" clId="{5CB25B10-5B1C-4017-B167-ED3104435743}" dt="2024-05-20T00:58:13.080" v="3818"/>
          <ac:cxnSpMkLst>
            <pc:docMk/>
            <pc:sldMk cId="2154024183" sldId="976"/>
            <ac:cxnSpMk id="102" creationId="{E9C97DDD-4607-7F09-1374-B900FE6C583E}"/>
          </ac:cxnSpMkLst>
        </pc:cxnChg>
        <pc:cxnChg chg="mod">
          <ac:chgData name="Phillip Kaufman" userId="c001b2a046940d7c" providerId="LiveId" clId="{5CB25B10-5B1C-4017-B167-ED3104435743}" dt="2024-05-20T00:58:13.080" v="3818"/>
          <ac:cxnSpMkLst>
            <pc:docMk/>
            <pc:sldMk cId="2154024183" sldId="976"/>
            <ac:cxnSpMk id="103" creationId="{1C63D391-A427-92B5-442B-60821E089A8E}"/>
          </ac:cxnSpMkLst>
        </pc:cxnChg>
        <pc:cxnChg chg="mod">
          <ac:chgData name="Phillip Kaufman" userId="c001b2a046940d7c" providerId="LiveId" clId="{5CB25B10-5B1C-4017-B167-ED3104435743}" dt="2024-05-20T00:56:12.486" v="3787" actId="478"/>
          <ac:cxnSpMkLst>
            <pc:docMk/>
            <pc:sldMk cId="2154024183" sldId="976"/>
            <ac:cxnSpMk id="125" creationId="{DE6E2B28-A45B-8F5E-A09D-FC59E65D1BDB}"/>
          </ac:cxnSpMkLst>
        </pc:cxnChg>
        <pc:cxnChg chg="mod">
          <ac:chgData name="Phillip Kaufman" userId="c001b2a046940d7c" providerId="LiveId" clId="{5CB25B10-5B1C-4017-B167-ED3104435743}" dt="2024-05-20T00:58:13.080" v="3818"/>
          <ac:cxnSpMkLst>
            <pc:docMk/>
            <pc:sldMk cId="2154024183" sldId="976"/>
            <ac:cxnSpMk id="291" creationId="{C0E3256D-B717-8923-5E9C-18E76CB82072}"/>
          </ac:cxnSpMkLst>
        </pc:cxnChg>
        <pc:cxnChg chg="mod">
          <ac:chgData name="Phillip Kaufman" userId="c001b2a046940d7c" providerId="LiveId" clId="{5CB25B10-5B1C-4017-B167-ED3104435743}" dt="2024-05-20T00:58:13.080" v="3818"/>
          <ac:cxnSpMkLst>
            <pc:docMk/>
            <pc:sldMk cId="2154024183" sldId="976"/>
            <ac:cxnSpMk id="313" creationId="{D4514BBE-0C93-56F1-6CF8-22FF92779FB6}"/>
          </ac:cxnSpMkLst>
        </pc:cxnChg>
        <pc:cxnChg chg="mod">
          <ac:chgData name="Phillip Kaufman" userId="c001b2a046940d7c" providerId="LiveId" clId="{5CB25B10-5B1C-4017-B167-ED3104435743}" dt="2024-05-20T00:59:59.557" v="3839" actId="165"/>
          <ac:cxnSpMkLst>
            <pc:docMk/>
            <pc:sldMk cId="2154024183" sldId="976"/>
            <ac:cxnSpMk id="324" creationId="{FAABCA6F-7026-2BDA-C4DA-88325FBC1D76}"/>
          </ac:cxnSpMkLst>
        </pc:cxnChg>
        <pc:cxnChg chg="mod">
          <ac:chgData name="Phillip Kaufman" userId="c001b2a046940d7c" providerId="LiveId" clId="{5CB25B10-5B1C-4017-B167-ED3104435743}" dt="2024-05-20T00:59:59.557" v="3839" actId="165"/>
          <ac:cxnSpMkLst>
            <pc:docMk/>
            <pc:sldMk cId="2154024183" sldId="976"/>
            <ac:cxnSpMk id="325" creationId="{895E80A5-D47F-A3B3-D0D2-CDD9886B726C}"/>
          </ac:cxnSpMkLst>
        </pc:cxnChg>
        <pc:cxnChg chg="mod">
          <ac:chgData name="Phillip Kaufman" userId="c001b2a046940d7c" providerId="LiveId" clId="{5CB25B10-5B1C-4017-B167-ED3104435743}" dt="2024-05-21T04:22:00.282" v="5249" actId="165"/>
          <ac:cxnSpMkLst>
            <pc:docMk/>
            <pc:sldMk cId="2154024183" sldId="976"/>
            <ac:cxnSpMk id="335" creationId="{A0982A12-80B1-038C-8482-5E16D710117C}"/>
          </ac:cxnSpMkLst>
        </pc:cxnChg>
        <pc:cxnChg chg="mod">
          <ac:chgData name="Phillip Kaufman" userId="c001b2a046940d7c" providerId="LiveId" clId="{5CB25B10-5B1C-4017-B167-ED3104435743}" dt="2024-05-21T04:22:00.282" v="5249" actId="165"/>
          <ac:cxnSpMkLst>
            <pc:docMk/>
            <pc:sldMk cId="2154024183" sldId="976"/>
            <ac:cxnSpMk id="336" creationId="{AD8F39D9-2771-5447-9B79-288182624F7C}"/>
          </ac:cxnSpMkLst>
        </pc:cxnChg>
        <pc:cxnChg chg="mod">
          <ac:chgData name="Phillip Kaufman" userId="c001b2a046940d7c" providerId="LiveId" clId="{5CB25B10-5B1C-4017-B167-ED3104435743}" dt="2024-05-21T04:22:00.282" v="5249" actId="165"/>
          <ac:cxnSpMkLst>
            <pc:docMk/>
            <pc:sldMk cId="2154024183" sldId="976"/>
            <ac:cxnSpMk id="341" creationId="{1948FA12-A0A9-711B-5DE5-E71CBD337994}"/>
          </ac:cxnSpMkLst>
        </pc:cxnChg>
        <pc:cxnChg chg="mod">
          <ac:chgData name="Phillip Kaufman" userId="c001b2a046940d7c" providerId="LiveId" clId="{5CB25B10-5B1C-4017-B167-ED3104435743}" dt="2024-05-21T04:22:00.282" v="5249" actId="165"/>
          <ac:cxnSpMkLst>
            <pc:docMk/>
            <pc:sldMk cId="2154024183" sldId="976"/>
            <ac:cxnSpMk id="342" creationId="{8EEBB51B-8659-3032-CC67-08688878DA06}"/>
          </ac:cxnSpMkLst>
        </pc:cxnChg>
        <pc:cxnChg chg="mod">
          <ac:chgData name="Phillip Kaufman" userId="c001b2a046940d7c" providerId="LiveId" clId="{5CB25B10-5B1C-4017-B167-ED3104435743}" dt="2024-05-21T04:22:00.282" v="5249" actId="165"/>
          <ac:cxnSpMkLst>
            <pc:docMk/>
            <pc:sldMk cId="2154024183" sldId="976"/>
            <ac:cxnSpMk id="343" creationId="{4A083547-3260-5077-91C3-E09506241454}"/>
          </ac:cxnSpMkLst>
        </pc:cxnChg>
        <pc:cxnChg chg="mod">
          <ac:chgData name="Phillip Kaufman" userId="c001b2a046940d7c" providerId="LiveId" clId="{5CB25B10-5B1C-4017-B167-ED3104435743}" dt="2024-05-21T04:22:00.282" v="5249" actId="165"/>
          <ac:cxnSpMkLst>
            <pc:docMk/>
            <pc:sldMk cId="2154024183" sldId="976"/>
            <ac:cxnSpMk id="344" creationId="{221C816E-EE9C-C44E-0DE9-4C3889ABB1CF}"/>
          </ac:cxnSpMkLst>
        </pc:cxnChg>
        <pc:cxnChg chg="mod">
          <ac:chgData name="Phillip Kaufman" userId="c001b2a046940d7c" providerId="LiveId" clId="{5CB25B10-5B1C-4017-B167-ED3104435743}" dt="2024-05-21T04:22:00.282" v="5249" actId="165"/>
          <ac:cxnSpMkLst>
            <pc:docMk/>
            <pc:sldMk cId="2154024183" sldId="976"/>
            <ac:cxnSpMk id="345" creationId="{595EF6B7-2123-B536-0509-C7024CAA0E2B}"/>
          </ac:cxnSpMkLst>
        </pc:cxnChg>
        <pc:cxnChg chg="mod">
          <ac:chgData name="Phillip Kaufman" userId="c001b2a046940d7c" providerId="LiveId" clId="{5CB25B10-5B1C-4017-B167-ED3104435743}" dt="2024-05-21T04:22:00.282" v="5249" actId="165"/>
          <ac:cxnSpMkLst>
            <pc:docMk/>
            <pc:sldMk cId="2154024183" sldId="976"/>
            <ac:cxnSpMk id="346" creationId="{AA9D6DEC-C728-168C-CFDE-C1C74D8442F0}"/>
          </ac:cxnSpMkLst>
        </pc:cxnChg>
        <pc:cxnChg chg="mod">
          <ac:chgData name="Phillip Kaufman" userId="c001b2a046940d7c" providerId="LiveId" clId="{5CB25B10-5B1C-4017-B167-ED3104435743}" dt="2024-05-21T04:22:00.282" v="5249" actId="165"/>
          <ac:cxnSpMkLst>
            <pc:docMk/>
            <pc:sldMk cId="2154024183" sldId="976"/>
            <ac:cxnSpMk id="347" creationId="{09523AEF-BA54-BD15-0057-94BFAC24C143}"/>
          </ac:cxnSpMkLst>
        </pc:cxnChg>
        <pc:cxnChg chg="mod">
          <ac:chgData name="Phillip Kaufman" userId="c001b2a046940d7c" providerId="LiveId" clId="{5CB25B10-5B1C-4017-B167-ED3104435743}" dt="2024-05-21T04:22:00.282" v="5249" actId="165"/>
          <ac:cxnSpMkLst>
            <pc:docMk/>
            <pc:sldMk cId="2154024183" sldId="976"/>
            <ac:cxnSpMk id="348" creationId="{B10A0899-E821-E1B5-BD11-5236F18D5B90}"/>
          </ac:cxnSpMkLst>
        </pc:cxnChg>
        <pc:cxnChg chg="mod">
          <ac:chgData name="Phillip Kaufman" userId="c001b2a046940d7c" providerId="LiveId" clId="{5CB25B10-5B1C-4017-B167-ED3104435743}" dt="2024-05-21T04:22:00.282" v="5249" actId="165"/>
          <ac:cxnSpMkLst>
            <pc:docMk/>
            <pc:sldMk cId="2154024183" sldId="976"/>
            <ac:cxnSpMk id="349" creationId="{9F5915E4-17B8-7525-6ED3-71FEAF3A1190}"/>
          </ac:cxnSpMkLst>
        </pc:cxnChg>
        <pc:cxnChg chg="mod">
          <ac:chgData name="Phillip Kaufman" userId="c001b2a046940d7c" providerId="LiveId" clId="{5CB25B10-5B1C-4017-B167-ED3104435743}" dt="2024-05-21T04:22:00.282" v="5249" actId="165"/>
          <ac:cxnSpMkLst>
            <pc:docMk/>
            <pc:sldMk cId="2154024183" sldId="976"/>
            <ac:cxnSpMk id="350" creationId="{CCB9C084-F425-AB57-0AD3-60FB3AC66B29}"/>
          </ac:cxnSpMkLst>
        </pc:cxnChg>
        <pc:cxnChg chg="mod">
          <ac:chgData name="Phillip Kaufman" userId="c001b2a046940d7c" providerId="LiveId" clId="{5CB25B10-5B1C-4017-B167-ED3104435743}" dt="2024-05-21T04:22:00.282" v="5249" actId="165"/>
          <ac:cxnSpMkLst>
            <pc:docMk/>
            <pc:sldMk cId="2154024183" sldId="976"/>
            <ac:cxnSpMk id="351" creationId="{93794559-6CBC-DBC6-C037-C46BC1085D12}"/>
          </ac:cxnSpMkLst>
        </pc:cxnChg>
        <pc:cxnChg chg="mod">
          <ac:chgData name="Phillip Kaufman" userId="c001b2a046940d7c" providerId="LiveId" clId="{5CB25B10-5B1C-4017-B167-ED3104435743}" dt="2024-05-21T04:22:00.282" v="5249" actId="165"/>
          <ac:cxnSpMkLst>
            <pc:docMk/>
            <pc:sldMk cId="2154024183" sldId="976"/>
            <ac:cxnSpMk id="352" creationId="{41DBB975-F116-2ACA-3848-CFC60B310773}"/>
          </ac:cxnSpMkLst>
        </pc:cxnChg>
        <pc:cxnChg chg="mod">
          <ac:chgData name="Phillip Kaufman" userId="c001b2a046940d7c" providerId="LiveId" clId="{5CB25B10-5B1C-4017-B167-ED3104435743}" dt="2024-05-21T04:22:00.282" v="5249" actId="165"/>
          <ac:cxnSpMkLst>
            <pc:docMk/>
            <pc:sldMk cId="2154024183" sldId="976"/>
            <ac:cxnSpMk id="353" creationId="{DA7BE611-6D98-F760-C476-826102639414}"/>
          </ac:cxnSpMkLst>
        </pc:cxnChg>
        <pc:cxnChg chg="mod">
          <ac:chgData name="Phillip Kaufman" userId="c001b2a046940d7c" providerId="LiveId" clId="{5CB25B10-5B1C-4017-B167-ED3104435743}" dt="2024-05-21T04:22:00.282" v="5249" actId="165"/>
          <ac:cxnSpMkLst>
            <pc:docMk/>
            <pc:sldMk cId="2154024183" sldId="976"/>
            <ac:cxnSpMk id="354" creationId="{2233C26C-5B59-C1FC-6887-81F5C9E838A0}"/>
          </ac:cxnSpMkLst>
        </pc:cxnChg>
        <pc:cxnChg chg="mod">
          <ac:chgData name="Phillip Kaufman" userId="c001b2a046940d7c" providerId="LiveId" clId="{5CB25B10-5B1C-4017-B167-ED3104435743}" dt="2024-05-21T04:22:00.282" v="5249" actId="165"/>
          <ac:cxnSpMkLst>
            <pc:docMk/>
            <pc:sldMk cId="2154024183" sldId="976"/>
            <ac:cxnSpMk id="355" creationId="{D70FED83-2007-2F3E-EA66-2A5F47DB041E}"/>
          </ac:cxnSpMkLst>
        </pc:cxnChg>
        <pc:cxnChg chg="mod">
          <ac:chgData name="Phillip Kaufman" userId="c001b2a046940d7c" providerId="LiveId" clId="{5CB25B10-5B1C-4017-B167-ED3104435743}" dt="2024-05-21T04:22:00.282" v="5249" actId="165"/>
          <ac:cxnSpMkLst>
            <pc:docMk/>
            <pc:sldMk cId="2154024183" sldId="976"/>
            <ac:cxnSpMk id="356" creationId="{95B495F3-E3CF-4FCD-E242-096565752502}"/>
          </ac:cxnSpMkLst>
        </pc:cxnChg>
        <pc:cxnChg chg="mod">
          <ac:chgData name="Phillip Kaufman" userId="c001b2a046940d7c" providerId="LiveId" clId="{5CB25B10-5B1C-4017-B167-ED3104435743}" dt="2024-05-21T04:22:00.282" v="5249" actId="165"/>
          <ac:cxnSpMkLst>
            <pc:docMk/>
            <pc:sldMk cId="2154024183" sldId="976"/>
            <ac:cxnSpMk id="357" creationId="{0F7FFFC7-0029-2A3F-4EAF-41FA3EC9E6E1}"/>
          </ac:cxnSpMkLst>
        </pc:cxnChg>
        <pc:cxnChg chg="mod">
          <ac:chgData name="Phillip Kaufman" userId="c001b2a046940d7c" providerId="LiveId" clId="{5CB25B10-5B1C-4017-B167-ED3104435743}" dt="2024-05-21T04:22:00.282" v="5249" actId="165"/>
          <ac:cxnSpMkLst>
            <pc:docMk/>
            <pc:sldMk cId="2154024183" sldId="976"/>
            <ac:cxnSpMk id="358" creationId="{519D00EE-72EB-D5D9-F253-8942BD725B7A}"/>
          </ac:cxnSpMkLst>
        </pc:cxnChg>
        <pc:cxnChg chg="mod">
          <ac:chgData name="Phillip Kaufman" userId="c001b2a046940d7c" providerId="LiveId" clId="{5CB25B10-5B1C-4017-B167-ED3104435743}" dt="2024-05-21T04:22:00.282" v="5249" actId="165"/>
          <ac:cxnSpMkLst>
            <pc:docMk/>
            <pc:sldMk cId="2154024183" sldId="976"/>
            <ac:cxnSpMk id="359" creationId="{6B0B6173-8037-3A2F-B31B-7972A56A1B06}"/>
          </ac:cxnSpMkLst>
        </pc:cxnChg>
        <pc:cxnChg chg="mod">
          <ac:chgData name="Phillip Kaufman" userId="c001b2a046940d7c" providerId="LiveId" clId="{5CB25B10-5B1C-4017-B167-ED3104435743}" dt="2024-05-21T04:22:00.282" v="5249" actId="165"/>
          <ac:cxnSpMkLst>
            <pc:docMk/>
            <pc:sldMk cId="2154024183" sldId="976"/>
            <ac:cxnSpMk id="360" creationId="{9D7087FB-A34F-EC6D-FCDF-6D2399444656}"/>
          </ac:cxnSpMkLst>
        </pc:cxnChg>
        <pc:cxnChg chg="mod">
          <ac:chgData name="Phillip Kaufman" userId="c001b2a046940d7c" providerId="LiveId" clId="{5CB25B10-5B1C-4017-B167-ED3104435743}" dt="2024-05-21T04:22:00.282" v="5249" actId="165"/>
          <ac:cxnSpMkLst>
            <pc:docMk/>
            <pc:sldMk cId="2154024183" sldId="976"/>
            <ac:cxnSpMk id="361" creationId="{3D5FC82B-C04B-2AF4-5563-1053290C2844}"/>
          </ac:cxnSpMkLst>
        </pc:cxnChg>
        <pc:cxnChg chg="mod">
          <ac:chgData name="Phillip Kaufman" userId="c001b2a046940d7c" providerId="LiveId" clId="{5CB25B10-5B1C-4017-B167-ED3104435743}" dt="2024-05-21T04:22:00.282" v="5249" actId="165"/>
          <ac:cxnSpMkLst>
            <pc:docMk/>
            <pc:sldMk cId="2154024183" sldId="976"/>
            <ac:cxnSpMk id="362" creationId="{9CC15FBA-20E9-8B80-4F89-C05A615C2E34}"/>
          </ac:cxnSpMkLst>
        </pc:cxnChg>
        <pc:cxnChg chg="mod">
          <ac:chgData name="Phillip Kaufman" userId="c001b2a046940d7c" providerId="LiveId" clId="{5CB25B10-5B1C-4017-B167-ED3104435743}" dt="2024-05-21T04:22:00.282" v="5249" actId="165"/>
          <ac:cxnSpMkLst>
            <pc:docMk/>
            <pc:sldMk cId="2154024183" sldId="976"/>
            <ac:cxnSpMk id="386" creationId="{7357AE7E-834F-446B-F767-4264735BD51C}"/>
          </ac:cxnSpMkLst>
        </pc:cxnChg>
        <pc:cxnChg chg="mod">
          <ac:chgData name="Phillip Kaufman" userId="c001b2a046940d7c" providerId="LiveId" clId="{5CB25B10-5B1C-4017-B167-ED3104435743}" dt="2024-05-21T04:22:00.282" v="5249" actId="165"/>
          <ac:cxnSpMkLst>
            <pc:docMk/>
            <pc:sldMk cId="2154024183" sldId="976"/>
            <ac:cxnSpMk id="387" creationId="{13E19882-24A2-69D7-4867-C62C5DD4789B}"/>
          </ac:cxnSpMkLst>
        </pc:cxnChg>
        <pc:cxnChg chg="mod">
          <ac:chgData name="Phillip Kaufman" userId="c001b2a046940d7c" providerId="LiveId" clId="{5CB25B10-5B1C-4017-B167-ED3104435743}" dt="2024-05-21T04:22:00.282" v="5249" actId="165"/>
          <ac:cxnSpMkLst>
            <pc:docMk/>
            <pc:sldMk cId="2154024183" sldId="976"/>
            <ac:cxnSpMk id="388" creationId="{98186C31-D1BB-1CCA-9145-65B86D70515B}"/>
          </ac:cxnSpMkLst>
        </pc:cxnChg>
        <pc:cxnChg chg="mod">
          <ac:chgData name="Phillip Kaufman" userId="c001b2a046940d7c" providerId="LiveId" clId="{5CB25B10-5B1C-4017-B167-ED3104435743}" dt="2024-05-21T04:22:00.282" v="5249" actId="165"/>
          <ac:cxnSpMkLst>
            <pc:docMk/>
            <pc:sldMk cId="2154024183" sldId="976"/>
            <ac:cxnSpMk id="389" creationId="{03FD0561-DA86-691D-CCB0-272FFF192F2F}"/>
          </ac:cxnSpMkLst>
        </pc:cxnChg>
        <pc:cxnChg chg="mod">
          <ac:chgData name="Phillip Kaufman" userId="c001b2a046940d7c" providerId="LiveId" clId="{5CB25B10-5B1C-4017-B167-ED3104435743}" dt="2024-05-21T04:22:00.282" v="5249" actId="165"/>
          <ac:cxnSpMkLst>
            <pc:docMk/>
            <pc:sldMk cId="2154024183" sldId="976"/>
            <ac:cxnSpMk id="390" creationId="{D04FD653-0696-32A1-4499-E55BD5AF55F0}"/>
          </ac:cxnSpMkLst>
        </pc:cxnChg>
        <pc:cxnChg chg="mod">
          <ac:chgData name="Phillip Kaufman" userId="c001b2a046940d7c" providerId="LiveId" clId="{5CB25B10-5B1C-4017-B167-ED3104435743}" dt="2024-05-21T04:22:00.282" v="5249" actId="165"/>
          <ac:cxnSpMkLst>
            <pc:docMk/>
            <pc:sldMk cId="2154024183" sldId="976"/>
            <ac:cxnSpMk id="391" creationId="{BFE2E34E-2FE0-5B1D-ED5F-77EF6612C0FF}"/>
          </ac:cxnSpMkLst>
        </pc:cxnChg>
        <pc:cxnChg chg="mod">
          <ac:chgData name="Phillip Kaufman" userId="c001b2a046940d7c" providerId="LiveId" clId="{5CB25B10-5B1C-4017-B167-ED3104435743}" dt="2024-05-21T04:22:00.282" v="5249" actId="165"/>
          <ac:cxnSpMkLst>
            <pc:docMk/>
            <pc:sldMk cId="2154024183" sldId="976"/>
            <ac:cxnSpMk id="400" creationId="{EB975F6F-97BF-7978-B45B-5186050472C6}"/>
          </ac:cxnSpMkLst>
        </pc:cxnChg>
        <pc:cxnChg chg="mod">
          <ac:chgData name="Phillip Kaufman" userId="c001b2a046940d7c" providerId="LiveId" clId="{5CB25B10-5B1C-4017-B167-ED3104435743}" dt="2024-05-21T04:22:00.282" v="5249" actId="165"/>
          <ac:cxnSpMkLst>
            <pc:docMk/>
            <pc:sldMk cId="2154024183" sldId="976"/>
            <ac:cxnSpMk id="401" creationId="{61FA62CD-CFFD-4CA7-0530-9E9640D30B8B}"/>
          </ac:cxnSpMkLst>
        </pc:cxnChg>
        <pc:cxnChg chg="mod">
          <ac:chgData name="Phillip Kaufman" userId="c001b2a046940d7c" providerId="LiveId" clId="{5CB25B10-5B1C-4017-B167-ED3104435743}" dt="2024-05-21T04:22:00.282" v="5249" actId="165"/>
          <ac:cxnSpMkLst>
            <pc:docMk/>
            <pc:sldMk cId="2154024183" sldId="976"/>
            <ac:cxnSpMk id="402" creationId="{9F2497D2-DDA1-FA95-2085-47EA56375D71}"/>
          </ac:cxnSpMkLst>
        </pc:cxnChg>
        <pc:cxnChg chg="mod">
          <ac:chgData name="Phillip Kaufman" userId="c001b2a046940d7c" providerId="LiveId" clId="{5CB25B10-5B1C-4017-B167-ED3104435743}" dt="2024-05-21T04:22:00.282" v="5249" actId="165"/>
          <ac:cxnSpMkLst>
            <pc:docMk/>
            <pc:sldMk cId="2154024183" sldId="976"/>
            <ac:cxnSpMk id="403" creationId="{ED36D39A-6428-A3A5-F404-D163E392833D}"/>
          </ac:cxnSpMkLst>
        </pc:cxnChg>
        <pc:cxnChg chg="mod">
          <ac:chgData name="Phillip Kaufman" userId="c001b2a046940d7c" providerId="LiveId" clId="{5CB25B10-5B1C-4017-B167-ED3104435743}" dt="2024-05-20T00:56:12.486" v="3787" actId="478"/>
          <ac:cxnSpMkLst>
            <pc:docMk/>
            <pc:sldMk cId="2154024183" sldId="976"/>
            <ac:cxnSpMk id="452" creationId="{EAAB5868-700B-8BDB-9653-E5AA5044B6C6}"/>
          </ac:cxnSpMkLst>
        </pc:cxnChg>
        <pc:cxnChg chg="mod">
          <ac:chgData name="Phillip Kaufman" userId="c001b2a046940d7c" providerId="LiveId" clId="{5CB25B10-5B1C-4017-B167-ED3104435743}" dt="2024-05-20T00:56:12.486" v="3787" actId="478"/>
          <ac:cxnSpMkLst>
            <pc:docMk/>
            <pc:sldMk cId="2154024183" sldId="976"/>
            <ac:cxnSpMk id="453" creationId="{78AC108C-7417-7DB8-0F22-E1038BE982CF}"/>
          </ac:cxnSpMkLst>
        </pc:cxnChg>
        <pc:cxnChg chg="mod">
          <ac:chgData name="Phillip Kaufman" userId="c001b2a046940d7c" providerId="LiveId" clId="{5CB25B10-5B1C-4017-B167-ED3104435743}" dt="2024-05-20T00:56:12.486" v="3787" actId="478"/>
          <ac:cxnSpMkLst>
            <pc:docMk/>
            <pc:sldMk cId="2154024183" sldId="976"/>
            <ac:cxnSpMk id="461" creationId="{853DD3B6-549A-6EA2-B080-565543821D03}"/>
          </ac:cxnSpMkLst>
        </pc:cxnChg>
        <pc:cxnChg chg="mod">
          <ac:chgData name="Phillip Kaufman" userId="c001b2a046940d7c" providerId="LiveId" clId="{5CB25B10-5B1C-4017-B167-ED3104435743}" dt="2024-05-20T01:04:20.669" v="3892" actId="165"/>
          <ac:cxnSpMkLst>
            <pc:docMk/>
            <pc:sldMk cId="2154024183" sldId="976"/>
            <ac:cxnSpMk id="464" creationId="{D1E007EC-15AA-5FC3-55E7-43DA17077DA1}"/>
          </ac:cxnSpMkLst>
        </pc:cxnChg>
        <pc:cxnChg chg="mod">
          <ac:chgData name="Phillip Kaufman" userId="c001b2a046940d7c" providerId="LiveId" clId="{5CB25B10-5B1C-4017-B167-ED3104435743}" dt="2024-05-20T01:04:20.669" v="3892" actId="165"/>
          <ac:cxnSpMkLst>
            <pc:docMk/>
            <pc:sldMk cId="2154024183" sldId="976"/>
            <ac:cxnSpMk id="465" creationId="{203376CB-C447-6552-63D7-0BFEE72C1FE8}"/>
          </ac:cxnSpMkLst>
        </pc:cxnChg>
        <pc:cxnChg chg="mod">
          <ac:chgData name="Phillip Kaufman" userId="c001b2a046940d7c" providerId="LiveId" clId="{5CB25B10-5B1C-4017-B167-ED3104435743}" dt="2024-05-20T01:04:20.669" v="3892" actId="165"/>
          <ac:cxnSpMkLst>
            <pc:docMk/>
            <pc:sldMk cId="2154024183" sldId="976"/>
            <ac:cxnSpMk id="466" creationId="{EA28C4F5-3FA0-F438-A363-4B5F4842FABC}"/>
          </ac:cxnSpMkLst>
        </pc:cxnChg>
        <pc:cxnChg chg="mod">
          <ac:chgData name="Phillip Kaufman" userId="c001b2a046940d7c" providerId="LiveId" clId="{5CB25B10-5B1C-4017-B167-ED3104435743}" dt="2024-05-20T01:04:20.669" v="3892" actId="165"/>
          <ac:cxnSpMkLst>
            <pc:docMk/>
            <pc:sldMk cId="2154024183" sldId="976"/>
            <ac:cxnSpMk id="467" creationId="{486A14C3-8238-FB45-7697-B0A3D3E8C008}"/>
          </ac:cxnSpMkLst>
        </pc:cxnChg>
        <pc:cxnChg chg="mod">
          <ac:chgData name="Phillip Kaufman" userId="c001b2a046940d7c" providerId="LiveId" clId="{5CB25B10-5B1C-4017-B167-ED3104435743}" dt="2024-05-20T01:04:20.669" v="3892" actId="165"/>
          <ac:cxnSpMkLst>
            <pc:docMk/>
            <pc:sldMk cId="2154024183" sldId="976"/>
            <ac:cxnSpMk id="468" creationId="{6284246A-D6D9-7BC8-9C62-6980A471C306}"/>
          </ac:cxnSpMkLst>
        </pc:cxnChg>
        <pc:cxnChg chg="mod">
          <ac:chgData name="Phillip Kaufman" userId="c001b2a046940d7c" providerId="LiveId" clId="{5CB25B10-5B1C-4017-B167-ED3104435743}" dt="2024-05-20T01:04:20.669" v="3892" actId="165"/>
          <ac:cxnSpMkLst>
            <pc:docMk/>
            <pc:sldMk cId="2154024183" sldId="976"/>
            <ac:cxnSpMk id="469" creationId="{C6273F81-5F39-0092-5A4B-AB1EB4F91E7C}"/>
          </ac:cxnSpMkLst>
        </pc:cxnChg>
        <pc:cxnChg chg="mod">
          <ac:chgData name="Phillip Kaufman" userId="c001b2a046940d7c" providerId="LiveId" clId="{5CB25B10-5B1C-4017-B167-ED3104435743}" dt="2024-05-20T01:04:20.669" v="3892" actId="165"/>
          <ac:cxnSpMkLst>
            <pc:docMk/>
            <pc:sldMk cId="2154024183" sldId="976"/>
            <ac:cxnSpMk id="470" creationId="{191DEB28-BFB3-A768-5FFC-C2B0806446BF}"/>
          </ac:cxnSpMkLst>
        </pc:cxnChg>
        <pc:cxnChg chg="mod">
          <ac:chgData name="Phillip Kaufman" userId="c001b2a046940d7c" providerId="LiveId" clId="{5CB25B10-5B1C-4017-B167-ED3104435743}" dt="2024-05-20T01:04:20.669" v="3892" actId="165"/>
          <ac:cxnSpMkLst>
            <pc:docMk/>
            <pc:sldMk cId="2154024183" sldId="976"/>
            <ac:cxnSpMk id="471" creationId="{AF6AA89E-9DB3-4211-A443-70B77E63AC62}"/>
          </ac:cxnSpMkLst>
        </pc:cxnChg>
        <pc:cxnChg chg="mod">
          <ac:chgData name="Phillip Kaufman" userId="c001b2a046940d7c" providerId="LiveId" clId="{5CB25B10-5B1C-4017-B167-ED3104435743}" dt="2024-05-20T01:04:20.669" v="3892" actId="165"/>
          <ac:cxnSpMkLst>
            <pc:docMk/>
            <pc:sldMk cId="2154024183" sldId="976"/>
            <ac:cxnSpMk id="472" creationId="{2CD2DDCB-7344-407C-2717-C7E5C1420E4C}"/>
          </ac:cxnSpMkLst>
        </pc:cxnChg>
        <pc:cxnChg chg="mod">
          <ac:chgData name="Phillip Kaufman" userId="c001b2a046940d7c" providerId="LiveId" clId="{5CB25B10-5B1C-4017-B167-ED3104435743}" dt="2024-05-20T01:04:20.669" v="3892" actId="165"/>
          <ac:cxnSpMkLst>
            <pc:docMk/>
            <pc:sldMk cId="2154024183" sldId="976"/>
            <ac:cxnSpMk id="473" creationId="{DA21F59B-CBAA-DADC-C300-2C95425C5145}"/>
          </ac:cxnSpMkLst>
        </pc:cxnChg>
        <pc:cxnChg chg="mod">
          <ac:chgData name="Phillip Kaufman" userId="c001b2a046940d7c" providerId="LiveId" clId="{5CB25B10-5B1C-4017-B167-ED3104435743}" dt="2024-05-20T01:04:20.669" v="3892" actId="165"/>
          <ac:cxnSpMkLst>
            <pc:docMk/>
            <pc:sldMk cId="2154024183" sldId="976"/>
            <ac:cxnSpMk id="474" creationId="{012375BA-A92A-01D9-C4EC-034E1ACF66E2}"/>
          </ac:cxnSpMkLst>
        </pc:cxnChg>
        <pc:cxnChg chg="mod">
          <ac:chgData name="Phillip Kaufman" userId="c001b2a046940d7c" providerId="LiveId" clId="{5CB25B10-5B1C-4017-B167-ED3104435743}" dt="2024-05-20T01:04:20.669" v="3892" actId="165"/>
          <ac:cxnSpMkLst>
            <pc:docMk/>
            <pc:sldMk cId="2154024183" sldId="976"/>
            <ac:cxnSpMk id="475" creationId="{9A818C0A-36E0-FEA7-F636-FDBAC78CD300}"/>
          </ac:cxnSpMkLst>
        </pc:cxnChg>
        <pc:cxnChg chg="mod">
          <ac:chgData name="Phillip Kaufman" userId="c001b2a046940d7c" providerId="LiveId" clId="{5CB25B10-5B1C-4017-B167-ED3104435743}" dt="2024-05-20T01:04:20.669" v="3892" actId="165"/>
          <ac:cxnSpMkLst>
            <pc:docMk/>
            <pc:sldMk cId="2154024183" sldId="976"/>
            <ac:cxnSpMk id="476" creationId="{E5FE8715-AF95-8D5D-375C-B1B2B665C98F}"/>
          </ac:cxnSpMkLst>
        </pc:cxnChg>
        <pc:cxnChg chg="mod">
          <ac:chgData name="Phillip Kaufman" userId="c001b2a046940d7c" providerId="LiveId" clId="{5CB25B10-5B1C-4017-B167-ED3104435743}" dt="2024-05-20T01:04:20.669" v="3892" actId="165"/>
          <ac:cxnSpMkLst>
            <pc:docMk/>
            <pc:sldMk cId="2154024183" sldId="976"/>
            <ac:cxnSpMk id="477" creationId="{16C59F87-3F0E-590C-DCFE-0EE1A14EA457}"/>
          </ac:cxnSpMkLst>
        </pc:cxnChg>
        <pc:cxnChg chg="mod">
          <ac:chgData name="Phillip Kaufman" userId="c001b2a046940d7c" providerId="LiveId" clId="{5CB25B10-5B1C-4017-B167-ED3104435743}" dt="2024-05-20T01:04:20.669" v="3892" actId="165"/>
          <ac:cxnSpMkLst>
            <pc:docMk/>
            <pc:sldMk cId="2154024183" sldId="976"/>
            <ac:cxnSpMk id="478" creationId="{45382463-617A-93E8-B266-DF9B5E5896C5}"/>
          </ac:cxnSpMkLst>
        </pc:cxnChg>
        <pc:cxnChg chg="mod">
          <ac:chgData name="Phillip Kaufman" userId="c001b2a046940d7c" providerId="LiveId" clId="{5CB25B10-5B1C-4017-B167-ED3104435743}" dt="2024-05-20T01:04:20.669" v="3892" actId="165"/>
          <ac:cxnSpMkLst>
            <pc:docMk/>
            <pc:sldMk cId="2154024183" sldId="976"/>
            <ac:cxnSpMk id="479" creationId="{13F180F3-BDD0-B7B8-007D-6E512216A0E0}"/>
          </ac:cxnSpMkLst>
        </pc:cxnChg>
        <pc:cxnChg chg="mod">
          <ac:chgData name="Phillip Kaufman" userId="c001b2a046940d7c" providerId="LiveId" clId="{5CB25B10-5B1C-4017-B167-ED3104435743}" dt="2024-05-20T01:04:20.669" v="3892" actId="165"/>
          <ac:cxnSpMkLst>
            <pc:docMk/>
            <pc:sldMk cId="2154024183" sldId="976"/>
            <ac:cxnSpMk id="480" creationId="{F30D0F6F-CDE2-F4F2-54E4-5E308D47F3E8}"/>
          </ac:cxnSpMkLst>
        </pc:cxnChg>
        <pc:cxnChg chg="mod">
          <ac:chgData name="Phillip Kaufman" userId="c001b2a046940d7c" providerId="LiveId" clId="{5CB25B10-5B1C-4017-B167-ED3104435743}" dt="2024-05-20T01:04:20.669" v="3892" actId="165"/>
          <ac:cxnSpMkLst>
            <pc:docMk/>
            <pc:sldMk cId="2154024183" sldId="976"/>
            <ac:cxnSpMk id="481" creationId="{370FCF9A-DF8C-17F8-7292-2C4B54A6FE5B}"/>
          </ac:cxnSpMkLst>
        </pc:cxnChg>
        <pc:cxnChg chg="mod">
          <ac:chgData name="Phillip Kaufman" userId="c001b2a046940d7c" providerId="LiveId" clId="{5CB25B10-5B1C-4017-B167-ED3104435743}" dt="2024-05-20T01:04:20.669" v="3892" actId="165"/>
          <ac:cxnSpMkLst>
            <pc:docMk/>
            <pc:sldMk cId="2154024183" sldId="976"/>
            <ac:cxnSpMk id="482" creationId="{898F075A-04A1-AACE-E9B2-7AD4AE8FEB0C}"/>
          </ac:cxnSpMkLst>
        </pc:cxnChg>
        <pc:cxnChg chg="mod">
          <ac:chgData name="Phillip Kaufman" userId="c001b2a046940d7c" providerId="LiveId" clId="{5CB25B10-5B1C-4017-B167-ED3104435743}" dt="2024-05-20T01:04:20.669" v="3892" actId="165"/>
          <ac:cxnSpMkLst>
            <pc:docMk/>
            <pc:sldMk cId="2154024183" sldId="976"/>
            <ac:cxnSpMk id="483" creationId="{8473C546-2707-D440-617D-9F69DD557060}"/>
          </ac:cxnSpMkLst>
        </pc:cxnChg>
        <pc:cxnChg chg="mod">
          <ac:chgData name="Phillip Kaufman" userId="c001b2a046940d7c" providerId="LiveId" clId="{5CB25B10-5B1C-4017-B167-ED3104435743}" dt="2024-05-20T01:04:20.669" v="3892" actId="165"/>
          <ac:cxnSpMkLst>
            <pc:docMk/>
            <pc:sldMk cId="2154024183" sldId="976"/>
            <ac:cxnSpMk id="487" creationId="{2BE01478-77FC-74B0-6E95-652E13C39A64}"/>
          </ac:cxnSpMkLst>
        </pc:cxnChg>
        <pc:cxnChg chg="mod">
          <ac:chgData name="Phillip Kaufman" userId="c001b2a046940d7c" providerId="LiveId" clId="{5CB25B10-5B1C-4017-B167-ED3104435743}" dt="2024-05-20T01:04:20.669" v="3892" actId="165"/>
          <ac:cxnSpMkLst>
            <pc:docMk/>
            <pc:sldMk cId="2154024183" sldId="976"/>
            <ac:cxnSpMk id="488" creationId="{D0FD6A76-364D-5BEF-08BD-67B95777EEEB}"/>
          </ac:cxnSpMkLst>
        </pc:cxnChg>
        <pc:cxnChg chg="mod">
          <ac:chgData name="Phillip Kaufman" userId="c001b2a046940d7c" providerId="LiveId" clId="{5CB25B10-5B1C-4017-B167-ED3104435743}" dt="2024-05-21T04:21:12.183" v="5245" actId="478"/>
          <ac:cxnSpMkLst>
            <pc:docMk/>
            <pc:sldMk cId="2154024183" sldId="976"/>
            <ac:cxnSpMk id="495" creationId="{112F076A-D044-A84E-4F28-28B06ADDCDAF}"/>
          </ac:cxnSpMkLst>
        </pc:cxnChg>
        <pc:cxnChg chg="mod">
          <ac:chgData name="Phillip Kaufman" userId="c001b2a046940d7c" providerId="LiveId" clId="{5CB25B10-5B1C-4017-B167-ED3104435743}" dt="2024-05-21T04:21:12.183" v="5245" actId="478"/>
          <ac:cxnSpMkLst>
            <pc:docMk/>
            <pc:sldMk cId="2154024183" sldId="976"/>
            <ac:cxnSpMk id="496" creationId="{190F3A8F-4659-8AC0-6DF8-E4E837B43F7A}"/>
          </ac:cxnSpMkLst>
        </pc:cxnChg>
        <pc:cxnChg chg="add del mod">
          <ac:chgData name="Phillip Kaufman" userId="c001b2a046940d7c" providerId="LiveId" clId="{5CB25B10-5B1C-4017-B167-ED3104435743}" dt="2024-05-20T01:08:24.450" v="3981" actId="478"/>
          <ac:cxnSpMkLst>
            <pc:docMk/>
            <pc:sldMk cId="2154024183" sldId="976"/>
            <ac:cxnSpMk id="504" creationId="{C0743339-530A-362D-DB81-898E3CAC02A4}"/>
          </ac:cxnSpMkLst>
        </pc:cxnChg>
        <pc:cxnChg chg="add del mod">
          <ac:chgData name="Phillip Kaufman" userId="c001b2a046940d7c" providerId="LiveId" clId="{5CB25B10-5B1C-4017-B167-ED3104435743}" dt="2024-05-20T01:08:22.081" v="3980" actId="478"/>
          <ac:cxnSpMkLst>
            <pc:docMk/>
            <pc:sldMk cId="2154024183" sldId="976"/>
            <ac:cxnSpMk id="505" creationId="{8E45498C-FB69-55DA-AEBF-3BDF7BC53E9F}"/>
          </ac:cxnSpMkLst>
        </pc:cxnChg>
        <pc:cxnChg chg="mod">
          <ac:chgData name="Phillip Kaufman" userId="c001b2a046940d7c" providerId="LiveId" clId="{5CB25B10-5B1C-4017-B167-ED3104435743}" dt="2024-05-20T00:56:12.486" v="3787" actId="478"/>
          <ac:cxnSpMkLst>
            <pc:docMk/>
            <pc:sldMk cId="2154024183" sldId="976"/>
            <ac:cxnSpMk id="593" creationId="{3ED8B13A-97E0-231E-74D3-3C9004716E78}"/>
          </ac:cxnSpMkLst>
        </pc:cxnChg>
        <pc:cxnChg chg="mod">
          <ac:chgData name="Phillip Kaufman" userId="c001b2a046940d7c" providerId="LiveId" clId="{5CB25B10-5B1C-4017-B167-ED3104435743}" dt="2024-05-20T00:56:12.486" v="3787" actId="478"/>
          <ac:cxnSpMkLst>
            <pc:docMk/>
            <pc:sldMk cId="2154024183" sldId="976"/>
            <ac:cxnSpMk id="594" creationId="{B41E890E-E938-450B-E8D4-CEB1DD332D98}"/>
          </ac:cxnSpMkLst>
        </pc:cxnChg>
        <pc:cxnChg chg="mod">
          <ac:chgData name="Phillip Kaufman" userId="c001b2a046940d7c" providerId="LiveId" clId="{5CB25B10-5B1C-4017-B167-ED3104435743}" dt="2024-05-20T00:56:12.486" v="3787" actId="478"/>
          <ac:cxnSpMkLst>
            <pc:docMk/>
            <pc:sldMk cId="2154024183" sldId="976"/>
            <ac:cxnSpMk id="602" creationId="{7ED8D333-8628-40EE-FFD8-CCACB63EDA0A}"/>
          </ac:cxnSpMkLst>
        </pc:cxnChg>
        <pc:cxnChg chg="mod">
          <ac:chgData name="Phillip Kaufman" userId="c001b2a046940d7c" providerId="LiveId" clId="{5CB25B10-5B1C-4017-B167-ED3104435743}" dt="2024-05-20T00:56:12.486" v="3787" actId="478"/>
          <ac:cxnSpMkLst>
            <pc:docMk/>
            <pc:sldMk cId="2154024183" sldId="976"/>
            <ac:cxnSpMk id="603" creationId="{01590271-C103-7E4A-4202-96C15E23AA92}"/>
          </ac:cxnSpMkLst>
        </pc:cxnChg>
        <pc:cxnChg chg="mod">
          <ac:chgData name="Phillip Kaufman" userId="c001b2a046940d7c" providerId="LiveId" clId="{5CB25B10-5B1C-4017-B167-ED3104435743}" dt="2024-05-20T00:58:13.080" v="3818"/>
          <ac:cxnSpMkLst>
            <pc:docMk/>
            <pc:sldMk cId="2154024183" sldId="976"/>
            <ac:cxnSpMk id="605" creationId="{BC740291-6D80-D972-A8BD-1D90681D38E4}"/>
          </ac:cxnSpMkLst>
        </pc:cxnChg>
        <pc:cxnChg chg="mod">
          <ac:chgData name="Phillip Kaufman" userId="c001b2a046940d7c" providerId="LiveId" clId="{5CB25B10-5B1C-4017-B167-ED3104435743}" dt="2024-05-20T00:58:13.080" v="3818"/>
          <ac:cxnSpMkLst>
            <pc:docMk/>
            <pc:sldMk cId="2154024183" sldId="976"/>
            <ac:cxnSpMk id="606" creationId="{E33D4ED0-D831-54A3-7499-FA4E46A507AE}"/>
          </ac:cxnSpMkLst>
        </pc:cxnChg>
        <pc:cxnChg chg="mod">
          <ac:chgData name="Phillip Kaufman" userId="c001b2a046940d7c" providerId="LiveId" clId="{5CB25B10-5B1C-4017-B167-ED3104435743}" dt="2024-05-20T00:58:13.080" v="3818"/>
          <ac:cxnSpMkLst>
            <pc:docMk/>
            <pc:sldMk cId="2154024183" sldId="976"/>
            <ac:cxnSpMk id="607" creationId="{EA2BA525-8D15-5D2E-81F1-D440A4F6FFA1}"/>
          </ac:cxnSpMkLst>
        </pc:cxnChg>
        <pc:cxnChg chg="mod">
          <ac:chgData name="Phillip Kaufman" userId="c001b2a046940d7c" providerId="LiveId" clId="{5CB25B10-5B1C-4017-B167-ED3104435743}" dt="2024-05-20T00:58:13.080" v="3818"/>
          <ac:cxnSpMkLst>
            <pc:docMk/>
            <pc:sldMk cId="2154024183" sldId="976"/>
            <ac:cxnSpMk id="608" creationId="{B66F811F-A1AA-1D8C-7B71-02B822D49DD1}"/>
          </ac:cxnSpMkLst>
        </pc:cxnChg>
        <pc:cxnChg chg="mod">
          <ac:chgData name="Phillip Kaufman" userId="c001b2a046940d7c" providerId="LiveId" clId="{5CB25B10-5B1C-4017-B167-ED3104435743}" dt="2024-05-20T00:58:13.080" v="3818"/>
          <ac:cxnSpMkLst>
            <pc:docMk/>
            <pc:sldMk cId="2154024183" sldId="976"/>
            <ac:cxnSpMk id="609" creationId="{8598A96A-E6F4-F577-EEA5-DF461AFDC1A8}"/>
          </ac:cxnSpMkLst>
        </pc:cxnChg>
        <pc:cxnChg chg="mod">
          <ac:chgData name="Phillip Kaufman" userId="c001b2a046940d7c" providerId="LiveId" clId="{5CB25B10-5B1C-4017-B167-ED3104435743}" dt="2024-05-20T00:58:13.080" v="3818"/>
          <ac:cxnSpMkLst>
            <pc:docMk/>
            <pc:sldMk cId="2154024183" sldId="976"/>
            <ac:cxnSpMk id="610" creationId="{E7DA5D2C-441D-5EDE-DA28-091FC0B044B5}"/>
          </ac:cxnSpMkLst>
        </pc:cxnChg>
        <pc:cxnChg chg="mod">
          <ac:chgData name="Phillip Kaufman" userId="c001b2a046940d7c" providerId="LiveId" clId="{5CB25B10-5B1C-4017-B167-ED3104435743}" dt="2024-05-20T00:58:13.080" v="3818"/>
          <ac:cxnSpMkLst>
            <pc:docMk/>
            <pc:sldMk cId="2154024183" sldId="976"/>
            <ac:cxnSpMk id="611" creationId="{59CFA164-5B6B-59B5-3CF1-A19D0E4E9786}"/>
          </ac:cxnSpMkLst>
        </pc:cxnChg>
        <pc:cxnChg chg="mod">
          <ac:chgData name="Phillip Kaufman" userId="c001b2a046940d7c" providerId="LiveId" clId="{5CB25B10-5B1C-4017-B167-ED3104435743}" dt="2024-05-20T00:58:13.080" v="3818"/>
          <ac:cxnSpMkLst>
            <pc:docMk/>
            <pc:sldMk cId="2154024183" sldId="976"/>
            <ac:cxnSpMk id="612" creationId="{AC519ECC-D3FA-EE4A-32AD-0DA6A1E5E319}"/>
          </ac:cxnSpMkLst>
        </pc:cxnChg>
        <pc:cxnChg chg="mod">
          <ac:chgData name="Phillip Kaufman" userId="c001b2a046940d7c" providerId="LiveId" clId="{5CB25B10-5B1C-4017-B167-ED3104435743}" dt="2024-05-20T00:58:13.080" v="3818"/>
          <ac:cxnSpMkLst>
            <pc:docMk/>
            <pc:sldMk cId="2154024183" sldId="976"/>
            <ac:cxnSpMk id="613" creationId="{FDB89084-4CD6-62FB-B0ED-1FA9253D5869}"/>
          </ac:cxnSpMkLst>
        </pc:cxnChg>
        <pc:cxnChg chg="mod">
          <ac:chgData name="Phillip Kaufman" userId="c001b2a046940d7c" providerId="LiveId" clId="{5CB25B10-5B1C-4017-B167-ED3104435743}" dt="2024-05-20T00:58:13.080" v="3818"/>
          <ac:cxnSpMkLst>
            <pc:docMk/>
            <pc:sldMk cId="2154024183" sldId="976"/>
            <ac:cxnSpMk id="632" creationId="{2EE297AC-5B77-A5B5-83FE-F4E56950C85D}"/>
          </ac:cxnSpMkLst>
        </pc:cxnChg>
        <pc:cxnChg chg="mod">
          <ac:chgData name="Phillip Kaufman" userId="c001b2a046940d7c" providerId="LiveId" clId="{5CB25B10-5B1C-4017-B167-ED3104435743}" dt="2024-05-20T00:58:13.080" v="3818"/>
          <ac:cxnSpMkLst>
            <pc:docMk/>
            <pc:sldMk cId="2154024183" sldId="976"/>
            <ac:cxnSpMk id="634" creationId="{F6F813FA-AF35-6ECF-B597-018FA467BD00}"/>
          </ac:cxnSpMkLst>
        </pc:cxnChg>
        <pc:cxnChg chg="mod">
          <ac:chgData name="Phillip Kaufman" userId="c001b2a046940d7c" providerId="LiveId" clId="{5CB25B10-5B1C-4017-B167-ED3104435743}" dt="2024-05-20T00:58:13.080" v="3818"/>
          <ac:cxnSpMkLst>
            <pc:docMk/>
            <pc:sldMk cId="2154024183" sldId="976"/>
            <ac:cxnSpMk id="670" creationId="{1EBBDB83-2BFA-228E-FFAE-5F54CFB3E2B2}"/>
          </ac:cxnSpMkLst>
        </pc:cxnChg>
        <pc:cxnChg chg="mod">
          <ac:chgData name="Phillip Kaufman" userId="c001b2a046940d7c" providerId="LiveId" clId="{5CB25B10-5B1C-4017-B167-ED3104435743}" dt="2024-05-20T00:58:13.080" v="3818"/>
          <ac:cxnSpMkLst>
            <pc:docMk/>
            <pc:sldMk cId="2154024183" sldId="976"/>
            <ac:cxnSpMk id="678" creationId="{D0B373D9-ED02-1996-FBFB-3C2B0B419F93}"/>
          </ac:cxnSpMkLst>
        </pc:cxnChg>
        <pc:cxnChg chg="mod">
          <ac:chgData name="Phillip Kaufman" userId="c001b2a046940d7c" providerId="LiveId" clId="{5CB25B10-5B1C-4017-B167-ED3104435743}" dt="2024-05-20T00:58:13.080" v="3818"/>
          <ac:cxnSpMkLst>
            <pc:docMk/>
            <pc:sldMk cId="2154024183" sldId="976"/>
            <ac:cxnSpMk id="688" creationId="{57D637A2-7BC1-6869-533A-BC35C0E3E5BE}"/>
          </ac:cxnSpMkLst>
        </pc:cxnChg>
        <pc:cxnChg chg="mod">
          <ac:chgData name="Phillip Kaufman" userId="c001b2a046940d7c" providerId="LiveId" clId="{5CB25B10-5B1C-4017-B167-ED3104435743}" dt="2024-05-20T00:58:13.080" v="3818"/>
          <ac:cxnSpMkLst>
            <pc:docMk/>
            <pc:sldMk cId="2154024183" sldId="976"/>
            <ac:cxnSpMk id="689" creationId="{8AD45C77-70FB-A443-58DE-31FC21DEB46C}"/>
          </ac:cxnSpMkLst>
        </pc:cxnChg>
        <pc:cxnChg chg="mod">
          <ac:chgData name="Phillip Kaufman" userId="c001b2a046940d7c" providerId="LiveId" clId="{5CB25B10-5B1C-4017-B167-ED3104435743}" dt="2024-05-20T00:58:13.080" v="3818"/>
          <ac:cxnSpMkLst>
            <pc:docMk/>
            <pc:sldMk cId="2154024183" sldId="976"/>
            <ac:cxnSpMk id="690" creationId="{4C8EC6E0-C280-22C6-59C0-9EFECB26C51D}"/>
          </ac:cxnSpMkLst>
        </pc:cxnChg>
        <pc:cxnChg chg="mod">
          <ac:chgData name="Phillip Kaufman" userId="c001b2a046940d7c" providerId="LiveId" clId="{5CB25B10-5B1C-4017-B167-ED3104435743}" dt="2024-05-20T00:58:13.080" v="3818"/>
          <ac:cxnSpMkLst>
            <pc:docMk/>
            <pc:sldMk cId="2154024183" sldId="976"/>
            <ac:cxnSpMk id="691" creationId="{E1FBF058-1436-06F6-F48B-E615CFD0BE56}"/>
          </ac:cxnSpMkLst>
        </pc:cxnChg>
        <pc:cxnChg chg="mod">
          <ac:chgData name="Phillip Kaufman" userId="c001b2a046940d7c" providerId="LiveId" clId="{5CB25B10-5B1C-4017-B167-ED3104435743}" dt="2024-05-20T00:58:13.080" v="3818"/>
          <ac:cxnSpMkLst>
            <pc:docMk/>
            <pc:sldMk cId="2154024183" sldId="976"/>
            <ac:cxnSpMk id="692" creationId="{A490D516-4143-F5CA-6E8B-F911A9280AAD}"/>
          </ac:cxnSpMkLst>
        </pc:cxnChg>
        <pc:cxnChg chg="mod">
          <ac:chgData name="Phillip Kaufman" userId="c001b2a046940d7c" providerId="LiveId" clId="{5CB25B10-5B1C-4017-B167-ED3104435743}" dt="2024-05-20T00:58:13.080" v="3818"/>
          <ac:cxnSpMkLst>
            <pc:docMk/>
            <pc:sldMk cId="2154024183" sldId="976"/>
            <ac:cxnSpMk id="693" creationId="{8F9B2120-0BCB-5BE3-AD79-E7D1F8BE8C78}"/>
          </ac:cxnSpMkLst>
        </pc:cxnChg>
        <pc:cxnChg chg="mod">
          <ac:chgData name="Phillip Kaufman" userId="c001b2a046940d7c" providerId="LiveId" clId="{5CB25B10-5B1C-4017-B167-ED3104435743}" dt="2024-05-20T00:58:13.080" v="3818"/>
          <ac:cxnSpMkLst>
            <pc:docMk/>
            <pc:sldMk cId="2154024183" sldId="976"/>
            <ac:cxnSpMk id="694" creationId="{AF366CD0-BC25-7697-0328-EC931EC6B5FC}"/>
          </ac:cxnSpMkLst>
        </pc:cxnChg>
        <pc:cxnChg chg="mod">
          <ac:chgData name="Phillip Kaufman" userId="c001b2a046940d7c" providerId="LiveId" clId="{5CB25B10-5B1C-4017-B167-ED3104435743}" dt="2024-05-20T00:58:13.080" v="3818"/>
          <ac:cxnSpMkLst>
            <pc:docMk/>
            <pc:sldMk cId="2154024183" sldId="976"/>
            <ac:cxnSpMk id="695" creationId="{7F1CCBEE-0787-A716-6A57-375EBB40E516}"/>
          </ac:cxnSpMkLst>
        </pc:cxnChg>
        <pc:cxnChg chg="mod">
          <ac:chgData name="Phillip Kaufman" userId="c001b2a046940d7c" providerId="LiveId" clId="{5CB25B10-5B1C-4017-B167-ED3104435743}" dt="2024-05-20T00:58:13.080" v="3818"/>
          <ac:cxnSpMkLst>
            <pc:docMk/>
            <pc:sldMk cId="2154024183" sldId="976"/>
            <ac:cxnSpMk id="696" creationId="{8AEBF60C-7B31-F196-8ECF-6CC2DC870037}"/>
          </ac:cxnSpMkLst>
        </pc:cxnChg>
        <pc:cxnChg chg="mod">
          <ac:chgData name="Phillip Kaufman" userId="c001b2a046940d7c" providerId="LiveId" clId="{5CB25B10-5B1C-4017-B167-ED3104435743}" dt="2024-05-20T00:58:13.080" v="3818"/>
          <ac:cxnSpMkLst>
            <pc:docMk/>
            <pc:sldMk cId="2154024183" sldId="976"/>
            <ac:cxnSpMk id="697" creationId="{90FD0663-59EA-7B4C-EE29-5F878B527F15}"/>
          </ac:cxnSpMkLst>
        </pc:cxnChg>
        <pc:cxnChg chg="mod">
          <ac:chgData name="Phillip Kaufman" userId="c001b2a046940d7c" providerId="LiveId" clId="{5CB25B10-5B1C-4017-B167-ED3104435743}" dt="2024-05-20T00:58:13.080" v="3818"/>
          <ac:cxnSpMkLst>
            <pc:docMk/>
            <pc:sldMk cId="2154024183" sldId="976"/>
            <ac:cxnSpMk id="698" creationId="{8710FCA3-8B02-42A9-E1E9-56EEE4D171E3}"/>
          </ac:cxnSpMkLst>
        </pc:cxnChg>
        <pc:cxnChg chg="mod">
          <ac:chgData name="Phillip Kaufman" userId="c001b2a046940d7c" providerId="LiveId" clId="{5CB25B10-5B1C-4017-B167-ED3104435743}" dt="2024-05-20T00:58:13.080" v="3818"/>
          <ac:cxnSpMkLst>
            <pc:docMk/>
            <pc:sldMk cId="2154024183" sldId="976"/>
            <ac:cxnSpMk id="699" creationId="{1DA67423-4FA2-866B-4760-44C1595E2896}"/>
          </ac:cxnSpMkLst>
        </pc:cxnChg>
        <pc:cxnChg chg="mod">
          <ac:chgData name="Phillip Kaufman" userId="c001b2a046940d7c" providerId="LiveId" clId="{5CB25B10-5B1C-4017-B167-ED3104435743}" dt="2024-05-20T00:58:13.080" v="3818"/>
          <ac:cxnSpMkLst>
            <pc:docMk/>
            <pc:sldMk cId="2154024183" sldId="976"/>
            <ac:cxnSpMk id="700" creationId="{5801968E-FAC8-7252-D25D-17528C7F7D55}"/>
          </ac:cxnSpMkLst>
        </pc:cxnChg>
        <pc:cxnChg chg="mod">
          <ac:chgData name="Phillip Kaufman" userId="c001b2a046940d7c" providerId="LiveId" clId="{5CB25B10-5B1C-4017-B167-ED3104435743}" dt="2024-05-20T00:58:13.080" v="3818"/>
          <ac:cxnSpMkLst>
            <pc:docMk/>
            <pc:sldMk cId="2154024183" sldId="976"/>
            <ac:cxnSpMk id="701" creationId="{48666E79-9ACA-DA2A-B796-43483AE4DA34}"/>
          </ac:cxnSpMkLst>
        </pc:cxnChg>
        <pc:cxnChg chg="mod">
          <ac:chgData name="Phillip Kaufman" userId="c001b2a046940d7c" providerId="LiveId" clId="{5CB25B10-5B1C-4017-B167-ED3104435743}" dt="2024-05-20T00:58:13.080" v="3818"/>
          <ac:cxnSpMkLst>
            <pc:docMk/>
            <pc:sldMk cId="2154024183" sldId="976"/>
            <ac:cxnSpMk id="702" creationId="{88F7C9A0-866D-0CC1-10AC-96260D1C086B}"/>
          </ac:cxnSpMkLst>
        </pc:cxnChg>
        <pc:cxnChg chg="mod">
          <ac:chgData name="Phillip Kaufman" userId="c001b2a046940d7c" providerId="LiveId" clId="{5CB25B10-5B1C-4017-B167-ED3104435743}" dt="2024-05-20T00:58:13.080" v="3818"/>
          <ac:cxnSpMkLst>
            <pc:docMk/>
            <pc:sldMk cId="2154024183" sldId="976"/>
            <ac:cxnSpMk id="703" creationId="{C60FA0C7-0867-0841-1627-C9CFAF86FD7D}"/>
          </ac:cxnSpMkLst>
        </pc:cxnChg>
        <pc:cxnChg chg="mod">
          <ac:chgData name="Phillip Kaufman" userId="c001b2a046940d7c" providerId="LiveId" clId="{5CB25B10-5B1C-4017-B167-ED3104435743}" dt="2024-05-20T00:58:13.080" v="3818"/>
          <ac:cxnSpMkLst>
            <pc:docMk/>
            <pc:sldMk cId="2154024183" sldId="976"/>
            <ac:cxnSpMk id="704" creationId="{943E0698-529B-5772-0E77-B5B200CEAD71}"/>
          </ac:cxnSpMkLst>
        </pc:cxnChg>
        <pc:cxnChg chg="mod">
          <ac:chgData name="Phillip Kaufman" userId="c001b2a046940d7c" providerId="LiveId" clId="{5CB25B10-5B1C-4017-B167-ED3104435743}" dt="2024-05-20T00:58:13.080" v="3818"/>
          <ac:cxnSpMkLst>
            <pc:docMk/>
            <pc:sldMk cId="2154024183" sldId="976"/>
            <ac:cxnSpMk id="709" creationId="{81CB6C65-B955-351A-CE03-2140CFAA3211}"/>
          </ac:cxnSpMkLst>
        </pc:cxnChg>
        <pc:cxnChg chg="mod">
          <ac:chgData name="Phillip Kaufman" userId="c001b2a046940d7c" providerId="LiveId" clId="{5CB25B10-5B1C-4017-B167-ED3104435743}" dt="2024-05-20T00:58:13.080" v="3818"/>
          <ac:cxnSpMkLst>
            <pc:docMk/>
            <pc:sldMk cId="2154024183" sldId="976"/>
            <ac:cxnSpMk id="710" creationId="{6669E4F2-A768-0B81-5266-AD92F1CC5E11}"/>
          </ac:cxnSpMkLst>
        </pc:cxnChg>
        <pc:cxnChg chg="mod">
          <ac:chgData name="Phillip Kaufman" userId="c001b2a046940d7c" providerId="LiveId" clId="{5CB25B10-5B1C-4017-B167-ED3104435743}" dt="2024-05-20T00:58:23.752" v="3822" actId="478"/>
          <ac:cxnSpMkLst>
            <pc:docMk/>
            <pc:sldMk cId="2154024183" sldId="976"/>
            <ac:cxnSpMk id="720" creationId="{DABDB199-B26C-C831-CAE3-9FD5B3DF2D4A}"/>
          </ac:cxnSpMkLst>
        </pc:cxnChg>
        <pc:cxnChg chg="mod">
          <ac:chgData name="Phillip Kaufman" userId="c001b2a046940d7c" providerId="LiveId" clId="{5CB25B10-5B1C-4017-B167-ED3104435743}" dt="2024-05-20T00:58:23.752" v="3822" actId="478"/>
          <ac:cxnSpMkLst>
            <pc:docMk/>
            <pc:sldMk cId="2154024183" sldId="976"/>
            <ac:cxnSpMk id="721" creationId="{803E340B-A46C-8B8A-C3A0-1ADDE09EEF2F}"/>
          </ac:cxnSpMkLst>
        </pc:cxnChg>
        <pc:cxnChg chg="mod">
          <ac:chgData name="Phillip Kaufman" userId="c001b2a046940d7c" providerId="LiveId" clId="{5CB25B10-5B1C-4017-B167-ED3104435743}" dt="2024-05-20T00:59:59.557" v="3839" actId="165"/>
          <ac:cxnSpMkLst>
            <pc:docMk/>
            <pc:sldMk cId="2154024183" sldId="976"/>
            <ac:cxnSpMk id="728" creationId="{BD6BDA8E-6285-CB65-FCD1-0F9E8A0C029C}"/>
          </ac:cxnSpMkLst>
        </pc:cxnChg>
        <pc:cxnChg chg="mod">
          <ac:chgData name="Phillip Kaufman" userId="c001b2a046940d7c" providerId="LiveId" clId="{5CB25B10-5B1C-4017-B167-ED3104435743}" dt="2024-05-20T00:59:59.557" v="3839" actId="165"/>
          <ac:cxnSpMkLst>
            <pc:docMk/>
            <pc:sldMk cId="2154024183" sldId="976"/>
            <ac:cxnSpMk id="729" creationId="{B9BF8CE6-2E31-748A-5C20-0B17C79862F0}"/>
          </ac:cxnSpMkLst>
        </pc:cxnChg>
        <pc:cxnChg chg="mod">
          <ac:chgData name="Phillip Kaufman" userId="c001b2a046940d7c" providerId="LiveId" clId="{5CB25B10-5B1C-4017-B167-ED3104435743}" dt="2024-05-20T00:59:59.557" v="3839" actId="165"/>
          <ac:cxnSpMkLst>
            <pc:docMk/>
            <pc:sldMk cId="2154024183" sldId="976"/>
            <ac:cxnSpMk id="734" creationId="{040D3EB3-FA29-C79E-BED1-67D270213C40}"/>
          </ac:cxnSpMkLst>
        </pc:cxnChg>
        <pc:cxnChg chg="mod">
          <ac:chgData name="Phillip Kaufman" userId="c001b2a046940d7c" providerId="LiveId" clId="{5CB25B10-5B1C-4017-B167-ED3104435743}" dt="2024-05-20T00:59:59.557" v="3839" actId="165"/>
          <ac:cxnSpMkLst>
            <pc:docMk/>
            <pc:sldMk cId="2154024183" sldId="976"/>
            <ac:cxnSpMk id="735" creationId="{CF7408FD-AF9A-0695-DAA3-FEF932F2ADE2}"/>
          </ac:cxnSpMkLst>
        </pc:cxnChg>
        <pc:cxnChg chg="mod">
          <ac:chgData name="Phillip Kaufman" userId="c001b2a046940d7c" providerId="LiveId" clId="{5CB25B10-5B1C-4017-B167-ED3104435743}" dt="2024-05-20T00:59:59.557" v="3839" actId="165"/>
          <ac:cxnSpMkLst>
            <pc:docMk/>
            <pc:sldMk cId="2154024183" sldId="976"/>
            <ac:cxnSpMk id="736" creationId="{7E7263E6-923D-A0A0-0845-E0310945D978}"/>
          </ac:cxnSpMkLst>
        </pc:cxnChg>
        <pc:cxnChg chg="mod">
          <ac:chgData name="Phillip Kaufman" userId="c001b2a046940d7c" providerId="LiveId" clId="{5CB25B10-5B1C-4017-B167-ED3104435743}" dt="2024-05-20T00:59:59.557" v="3839" actId="165"/>
          <ac:cxnSpMkLst>
            <pc:docMk/>
            <pc:sldMk cId="2154024183" sldId="976"/>
            <ac:cxnSpMk id="737" creationId="{F39D054F-31DB-1C50-5597-E80CAB443F03}"/>
          </ac:cxnSpMkLst>
        </pc:cxnChg>
        <pc:cxnChg chg="mod">
          <ac:chgData name="Phillip Kaufman" userId="c001b2a046940d7c" providerId="LiveId" clId="{5CB25B10-5B1C-4017-B167-ED3104435743}" dt="2024-05-20T00:59:59.557" v="3839" actId="165"/>
          <ac:cxnSpMkLst>
            <pc:docMk/>
            <pc:sldMk cId="2154024183" sldId="976"/>
            <ac:cxnSpMk id="738" creationId="{606C770B-878B-426A-9F49-E06AD26A1317}"/>
          </ac:cxnSpMkLst>
        </pc:cxnChg>
        <pc:cxnChg chg="mod">
          <ac:chgData name="Phillip Kaufman" userId="c001b2a046940d7c" providerId="LiveId" clId="{5CB25B10-5B1C-4017-B167-ED3104435743}" dt="2024-05-20T00:59:59.557" v="3839" actId="165"/>
          <ac:cxnSpMkLst>
            <pc:docMk/>
            <pc:sldMk cId="2154024183" sldId="976"/>
            <ac:cxnSpMk id="739" creationId="{D03DC337-3C9B-F675-1CC6-BA4224E40ED5}"/>
          </ac:cxnSpMkLst>
        </pc:cxnChg>
        <pc:cxnChg chg="mod">
          <ac:chgData name="Phillip Kaufman" userId="c001b2a046940d7c" providerId="LiveId" clId="{5CB25B10-5B1C-4017-B167-ED3104435743}" dt="2024-05-20T00:59:59.557" v="3839" actId="165"/>
          <ac:cxnSpMkLst>
            <pc:docMk/>
            <pc:sldMk cId="2154024183" sldId="976"/>
            <ac:cxnSpMk id="740" creationId="{EF719446-51ED-4619-67BC-F10306E8779D}"/>
          </ac:cxnSpMkLst>
        </pc:cxnChg>
        <pc:cxnChg chg="mod">
          <ac:chgData name="Phillip Kaufman" userId="c001b2a046940d7c" providerId="LiveId" clId="{5CB25B10-5B1C-4017-B167-ED3104435743}" dt="2024-05-20T00:59:59.557" v="3839" actId="165"/>
          <ac:cxnSpMkLst>
            <pc:docMk/>
            <pc:sldMk cId="2154024183" sldId="976"/>
            <ac:cxnSpMk id="741" creationId="{D193A30A-4261-5664-D5A7-2FB6A251EDE7}"/>
          </ac:cxnSpMkLst>
        </pc:cxnChg>
        <pc:cxnChg chg="mod">
          <ac:chgData name="Phillip Kaufman" userId="c001b2a046940d7c" providerId="LiveId" clId="{5CB25B10-5B1C-4017-B167-ED3104435743}" dt="2024-05-20T00:59:59.557" v="3839" actId="165"/>
          <ac:cxnSpMkLst>
            <pc:docMk/>
            <pc:sldMk cId="2154024183" sldId="976"/>
            <ac:cxnSpMk id="742" creationId="{C4646977-A22D-A67F-50DD-7E66A616CFC3}"/>
          </ac:cxnSpMkLst>
        </pc:cxnChg>
        <pc:cxnChg chg="mod">
          <ac:chgData name="Phillip Kaufman" userId="c001b2a046940d7c" providerId="LiveId" clId="{5CB25B10-5B1C-4017-B167-ED3104435743}" dt="2024-05-20T00:59:59.557" v="3839" actId="165"/>
          <ac:cxnSpMkLst>
            <pc:docMk/>
            <pc:sldMk cId="2154024183" sldId="976"/>
            <ac:cxnSpMk id="743" creationId="{FBDD56E0-2CF4-C033-13C7-DB3AF185314E}"/>
          </ac:cxnSpMkLst>
        </pc:cxnChg>
        <pc:cxnChg chg="mod">
          <ac:chgData name="Phillip Kaufman" userId="c001b2a046940d7c" providerId="LiveId" clId="{5CB25B10-5B1C-4017-B167-ED3104435743}" dt="2024-05-20T00:59:59.557" v="3839" actId="165"/>
          <ac:cxnSpMkLst>
            <pc:docMk/>
            <pc:sldMk cId="2154024183" sldId="976"/>
            <ac:cxnSpMk id="744" creationId="{DEAF5E46-D695-5728-0247-70D9E796F136}"/>
          </ac:cxnSpMkLst>
        </pc:cxnChg>
        <pc:cxnChg chg="mod">
          <ac:chgData name="Phillip Kaufman" userId="c001b2a046940d7c" providerId="LiveId" clId="{5CB25B10-5B1C-4017-B167-ED3104435743}" dt="2024-05-20T00:59:59.557" v="3839" actId="165"/>
          <ac:cxnSpMkLst>
            <pc:docMk/>
            <pc:sldMk cId="2154024183" sldId="976"/>
            <ac:cxnSpMk id="745" creationId="{7940910D-9FB3-8E1A-F7FA-3C6B8EF482F3}"/>
          </ac:cxnSpMkLst>
        </pc:cxnChg>
        <pc:cxnChg chg="mod">
          <ac:chgData name="Phillip Kaufman" userId="c001b2a046940d7c" providerId="LiveId" clId="{5CB25B10-5B1C-4017-B167-ED3104435743}" dt="2024-05-20T00:59:59.557" v="3839" actId="165"/>
          <ac:cxnSpMkLst>
            <pc:docMk/>
            <pc:sldMk cId="2154024183" sldId="976"/>
            <ac:cxnSpMk id="746" creationId="{0B424230-3B03-DCEE-A733-6669AD5303B7}"/>
          </ac:cxnSpMkLst>
        </pc:cxnChg>
        <pc:cxnChg chg="mod">
          <ac:chgData name="Phillip Kaufman" userId="c001b2a046940d7c" providerId="LiveId" clId="{5CB25B10-5B1C-4017-B167-ED3104435743}" dt="2024-05-20T00:59:59.557" v="3839" actId="165"/>
          <ac:cxnSpMkLst>
            <pc:docMk/>
            <pc:sldMk cId="2154024183" sldId="976"/>
            <ac:cxnSpMk id="747" creationId="{F96AEB42-BAFC-D244-9367-0F5C6141758A}"/>
          </ac:cxnSpMkLst>
        </pc:cxnChg>
        <pc:cxnChg chg="mod">
          <ac:chgData name="Phillip Kaufman" userId="c001b2a046940d7c" providerId="LiveId" clId="{5CB25B10-5B1C-4017-B167-ED3104435743}" dt="2024-05-20T00:59:59.557" v="3839" actId="165"/>
          <ac:cxnSpMkLst>
            <pc:docMk/>
            <pc:sldMk cId="2154024183" sldId="976"/>
            <ac:cxnSpMk id="748" creationId="{27CFF21F-9F80-3985-A4AA-22E8B829192C}"/>
          </ac:cxnSpMkLst>
        </pc:cxnChg>
        <pc:cxnChg chg="mod">
          <ac:chgData name="Phillip Kaufman" userId="c001b2a046940d7c" providerId="LiveId" clId="{5CB25B10-5B1C-4017-B167-ED3104435743}" dt="2024-05-20T00:59:59.557" v="3839" actId="165"/>
          <ac:cxnSpMkLst>
            <pc:docMk/>
            <pc:sldMk cId="2154024183" sldId="976"/>
            <ac:cxnSpMk id="749" creationId="{9BE2532F-176B-528E-8DBF-8C524EC7B4E4}"/>
          </ac:cxnSpMkLst>
        </pc:cxnChg>
        <pc:cxnChg chg="mod">
          <ac:chgData name="Phillip Kaufman" userId="c001b2a046940d7c" providerId="LiveId" clId="{5CB25B10-5B1C-4017-B167-ED3104435743}" dt="2024-05-20T00:59:59.557" v="3839" actId="165"/>
          <ac:cxnSpMkLst>
            <pc:docMk/>
            <pc:sldMk cId="2154024183" sldId="976"/>
            <ac:cxnSpMk id="750" creationId="{3E5EA36C-5168-AD59-0E96-50C519537238}"/>
          </ac:cxnSpMkLst>
        </pc:cxnChg>
        <pc:cxnChg chg="mod">
          <ac:chgData name="Phillip Kaufman" userId="c001b2a046940d7c" providerId="LiveId" clId="{5CB25B10-5B1C-4017-B167-ED3104435743}" dt="2024-05-20T00:59:59.557" v="3839" actId="165"/>
          <ac:cxnSpMkLst>
            <pc:docMk/>
            <pc:sldMk cId="2154024183" sldId="976"/>
            <ac:cxnSpMk id="751" creationId="{6659F7DE-DEDE-B8CD-1F92-8BEAD8774549}"/>
          </ac:cxnSpMkLst>
        </pc:cxnChg>
        <pc:cxnChg chg="mod">
          <ac:chgData name="Phillip Kaufman" userId="c001b2a046940d7c" providerId="LiveId" clId="{5CB25B10-5B1C-4017-B167-ED3104435743}" dt="2024-05-20T00:59:59.557" v="3839" actId="165"/>
          <ac:cxnSpMkLst>
            <pc:docMk/>
            <pc:sldMk cId="2154024183" sldId="976"/>
            <ac:cxnSpMk id="752" creationId="{5D522058-C506-3C6D-6C8A-CB8649A26C20}"/>
          </ac:cxnSpMkLst>
        </pc:cxnChg>
        <pc:cxnChg chg="mod">
          <ac:chgData name="Phillip Kaufman" userId="c001b2a046940d7c" providerId="LiveId" clId="{5CB25B10-5B1C-4017-B167-ED3104435743}" dt="2024-05-20T00:59:59.557" v="3839" actId="165"/>
          <ac:cxnSpMkLst>
            <pc:docMk/>
            <pc:sldMk cId="2154024183" sldId="976"/>
            <ac:cxnSpMk id="753" creationId="{C4922BA9-4CB9-7E26-7012-4820C89A1FA9}"/>
          </ac:cxnSpMkLst>
        </pc:cxnChg>
        <pc:cxnChg chg="mod">
          <ac:chgData name="Phillip Kaufman" userId="c001b2a046940d7c" providerId="LiveId" clId="{5CB25B10-5B1C-4017-B167-ED3104435743}" dt="2024-05-20T00:59:59.557" v="3839" actId="165"/>
          <ac:cxnSpMkLst>
            <pc:docMk/>
            <pc:sldMk cId="2154024183" sldId="976"/>
            <ac:cxnSpMk id="754" creationId="{02777219-6611-E10B-4764-6F3940726C05}"/>
          </ac:cxnSpMkLst>
        </pc:cxnChg>
        <pc:cxnChg chg="mod">
          <ac:chgData name="Phillip Kaufman" userId="c001b2a046940d7c" providerId="LiveId" clId="{5CB25B10-5B1C-4017-B167-ED3104435743}" dt="2024-05-20T00:59:59.557" v="3839" actId="165"/>
          <ac:cxnSpMkLst>
            <pc:docMk/>
            <pc:sldMk cId="2154024183" sldId="976"/>
            <ac:cxnSpMk id="755" creationId="{C11727A5-B0DC-D152-C10F-8CBA7FA4E607}"/>
          </ac:cxnSpMkLst>
        </pc:cxnChg>
        <pc:cxnChg chg="mod">
          <ac:chgData name="Phillip Kaufman" userId="c001b2a046940d7c" providerId="LiveId" clId="{5CB25B10-5B1C-4017-B167-ED3104435743}" dt="2024-05-20T00:59:59.557" v="3839" actId="165"/>
          <ac:cxnSpMkLst>
            <pc:docMk/>
            <pc:sldMk cId="2154024183" sldId="976"/>
            <ac:cxnSpMk id="756" creationId="{9F586579-F38D-FE4B-D89C-EEAF1D965EA8}"/>
          </ac:cxnSpMkLst>
        </pc:cxnChg>
        <pc:cxnChg chg="mod">
          <ac:chgData name="Phillip Kaufman" userId="c001b2a046940d7c" providerId="LiveId" clId="{5CB25B10-5B1C-4017-B167-ED3104435743}" dt="2024-05-20T00:59:59.557" v="3839" actId="165"/>
          <ac:cxnSpMkLst>
            <pc:docMk/>
            <pc:sldMk cId="2154024183" sldId="976"/>
            <ac:cxnSpMk id="757" creationId="{96DBA47C-47CA-5B9C-B5A1-06DFAADC7D2E}"/>
          </ac:cxnSpMkLst>
        </pc:cxnChg>
        <pc:cxnChg chg="mod">
          <ac:chgData name="Phillip Kaufman" userId="c001b2a046940d7c" providerId="LiveId" clId="{5CB25B10-5B1C-4017-B167-ED3104435743}" dt="2024-05-20T00:59:59.557" v="3839" actId="165"/>
          <ac:cxnSpMkLst>
            <pc:docMk/>
            <pc:sldMk cId="2154024183" sldId="976"/>
            <ac:cxnSpMk id="758" creationId="{F283EC36-C07F-CC17-E4A4-CDED5282BF78}"/>
          </ac:cxnSpMkLst>
        </pc:cxnChg>
        <pc:cxnChg chg="mod">
          <ac:chgData name="Phillip Kaufman" userId="c001b2a046940d7c" providerId="LiveId" clId="{5CB25B10-5B1C-4017-B167-ED3104435743}" dt="2024-05-20T00:59:59.557" v="3839" actId="165"/>
          <ac:cxnSpMkLst>
            <pc:docMk/>
            <pc:sldMk cId="2154024183" sldId="976"/>
            <ac:cxnSpMk id="759" creationId="{A58E80EF-4853-E6B1-1E42-0E41BC86C823}"/>
          </ac:cxnSpMkLst>
        </pc:cxnChg>
        <pc:cxnChg chg="mod">
          <ac:chgData name="Phillip Kaufman" userId="c001b2a046940d7c" providerId="LiveId" clId="{5CB25B10-5B1C-4017-B167-ED3104435743}" dt="2024-05-20T00:59:59.557" v="3839" actId="165"/>
          <ac:cxnSpMkLst>
            <pc:docMk/>
            <pc:sldMk cId="2154024183" sldId="976"/>
            <ac:cxnSpMk id="760" creationId="{011F3329-FA54-5AF9-E2D1-3A8C944084EC}"/>
          </ac:cxnSpMkLst>
        </pc:cxnChg>
        <pc:cxnChg chg="mod">
          <ac:chgData name="Phillip Kaufman" userId="c001b2a046940d7c" providerId="LiveId" clId="{5CB25B10-5B1C-4017-B167-ED3104435743}" dt="2024-05-20T00:59:59.557" v="3839" actId="165"/>
          <ac:cxnSpMkLst>
            <pc:docMk/>
            <pc:sldMk cId="2154024183" sldId="976"/>
            <ac:cxnSpMk id="761" creationId="{F63B7534-72E4-3C5B-0615-61EC987CCF26}"/>
          </ac:cxnSpMkLst>
        </pc:cxnChg>
        <pc:cxnChg chg="mod">
          <ac:chgData name="Phillip Kaufman" userId="c001b2a046940d7c" providerId="LiveId" clId="{5CB25B10-5B1C-4017-B167-ED3104435743}" dt="2024-05-20T00:59:59.557" v="3839" actId="165"/>
          <ac:cxnSpMkLst>
            <pc:docMk/>
            <pc:sldMk cId="2154024183" sldId="976"/>
            <ac:cxnSpMk id="762" creationId="{C8A764F1-A14F-1BD6-1F32-5E96908153A6}"/>
          </ac:cxnSpMkLst>
        </pc:cxnChg>
        <pc:cxnChg chg="mod">
          <ac:chgData name="Phillip Kaufman" userId="c001b2a046940d7c" providerId="LiveId" clId="{5CB25B10-5B1C-4017-B167-ED3104435743}" dt="2024-05-20T00:59:59.557" v="3839" actId="165"/>
          <ac:cxnSpMkLst>
            <pc:docMk/>
            <pc:sldMk cId="2154024183" sldId="976"/>
            <ac:cxnSpMk id="763" creationId="{CB0D7284-9C01-919A-1EC3-434CCADCA46B}"/>
          </ac:cxnSpMkLst>
        </pc:cxnChg>
        <pc:cxnChg chg="mod">
          <ac:chgData name="Phillip Kaufman" userId="c001b2a046940d7c" providerId="LiveId" clId="{5CB25B10-5B1C-4017-B167-ED3104435743}" dt="2024-05-20T00:59:59.557" v="3839" actId="165"/>
          <ac:cxnSpMkLst>
            <pc:docMk/>
            <pc:sldMk cId="2154024183" sldId="976"/>
            <ac:cxnSpMk id="764" creationId="{901C01AA-A7AB-C629-12EC-2D0A324D5B11}"/>
          </ac:cxnSpMkLst>
        </pc:cxnChg>
        <pc:cxnChg chg="mod">
          <ac:chgData name="Phillip Kaufman" userId="c001b2a046940d7c" providerId="LiveId" clId="{5CB25B10-5B1C-4017-B167-ED3104435743}" dt="2024-05-20T00:59:59.557" v="3839" actId="165"/>
          <ac:cxnSpMkLst>
            <pc:docMk/>
            <pc:sldMk cId="2154024183" sldId="976"/>
            <ac:cxnSpMk id="765" creationId="{C5E8CEC1-5D17-2EAA-6943-2B4E6D2E2254}"/>
          </ac:cxnSpMkLst>
        </pc:cxnChg>
        <pc:cxnChg chg="mod">
          <ac:chgData name="Phillip Kaufman" userId="c001b2a046940d7c" providerId="LiveId" clId="{5CB25B10-5B1C-4017-B167-ED3104435743}" dt="2024-05-25T01:05:21.027" v="6966" actId="1036"/>
          <ac:cxnSpMkLst>
            <pc:docMk/>
            <pc:sldMk cId="2154024183" sldId="976"/>
            <ac:cxnSpMk id="768" creationId="{E9B6D92F-3068-4086-3C65-E0D78D0C4376}"/>
          </ac:cxnSpMkLst>
        </pc:cxnChg>
        <pc:cxnChg chg="mod">
          <ac:chgData name="Phillip Kaufman" userId="c001b2a046940d7c" providerId="LiveId" clId="{5CB25B10-5B1C-4017-B167-ED3104435743}" dt="2024-05-25T01:05:16.031" v="6963" actId="1037"/>
          <ac:cxnSpMkLst>
            <pc:docMk/>
            <pc:sldMk cId="2154024183" sldId="976"/>
            <ac:cxnSpMk id="769" creationId="{02BBA54F-6412-FB50-2685-F17701F295D2}"/>
          </ac:cxnSpMkLst>
        </pc:cxnChg>
        <pc:cxnChg chg="mod">
          <ac:chgData name="Phillip Kaufman" userId="c001b2a046940d7c" providerId="LiveId" clId="{5CB25B10-5B1C-4017-B167-ED3104435743}" dt="2024-05-21T04:22:00.282" v="5249" actId="165"/>
          <ac:cxnSpMkLst>
            <pc:docMk/>
            <pc:sldMk cId="2154024183" sldId="976"/>
            <ac:cxnSpMk id="770" creationId="{873AE36D-0264-58BE-4626-7FB6DD46A7C3}"/>
          </ac:cxnSpMkLst>
        </pc:cxnChg>
        <pc:cxnChg chg="mod">
          <ac:chgData name="Phillip Kaufman" userId="c001b2a046940d7c" providerId="LiveId" clId="{5CB25B10-5B1C-4017-B167-ED3104435743}" dt="2024-05-21T04:22:00.282" v="5249" actId="165"/>
          <ac:cxnSpMkLst>
            <pc:docMk/>
            <pc:sldMk cId="2154024183" sldId="976"/>
            <ac:cxnSpMk id="771" creationId="{15F6E04E-3EE0-38CB-25B0-4F002A0243FE}"/>
          </ac:cxnSpMkLst>
        </pc:cxnChg>
        <pc:cxnChg chg="mod">
          <ac:chgData name="Phillip Kaufman" userId="c001b2a046940d7c" providerId="LiveId" clId="{5CB25B10-5B1C-4017-B167-ED3104435743}" dt="2024-05-25T00:41:31.183" v="6488" actId="1035"/>
          <ac:cxnSpMkLst>
            <pc:docMk/>
            <pc:sldMk cId="2154024183" sldId="976"/>
            <ac:cxnSpMk id="780" creationId="{C351A6B5-98EA-7CDC-40E7-C7C86AF7EAF0}"/>
          </ac:cxnSpMkLst>
        </pc:cxnChg>
        <pc:cxnChg chg="mod">
          <ac:chgData name="Phillip Kaufman" userId="c001b2a046940d7c" providerId="LiveId" clId="{5CB25B10-5B1C-4017-B167-ED3104435743}" dt="2024-05-25T00:39:18.892" v="6402" actId="1037"/>
          <ac:cxnSpMkLst>
            <pc:docMk/>
            <pc:sldMk cId="2154024183" sldId="976"/>
            <ac:cxnSpMk id="781" creationId="{FA60189F-31F0-A9FB-4BA1-B331E224120C}"/>
          </ac:cxnSpMkLst>
        </pc:cxnChg>
        <pc:cxnChg chg="mod">
          <ac:chgData name="Phillip Kaufman" userId="c001b2a046940d7c" providerId="LiveId" clId="{5CB25B10-5B1C-4017-B167-ED3104435743}" dt="2024-05-20T01:00:04.881" v="3841" actId="165"/>
          <ac:cxnSpMkLst>
            <pc:docMk/>
            <pc:sldMk cId="2154024183" sldId="976"/>
            <ac:cxnSpMk id="786" creationId="{89DF8921-21DC-C4D3-C31E-768CF7EA1246}"/>
          </ac:cxnSpMkLst>
        </pc:cxnChg>
        <pc:cxnChg chg="mod">
          <ac:chgData name="Phillip Kaufman" userId="c001b2a046940d7c" providerId="LiveId" clId="{5CB25B10-5B1C-4017-B167-ED3104435743}" dt="2024-05-20T01:00:04.881" v="3841" actId="165"/>
          <ac:cxnSpMkLst>
            <pc:docMk/>
            <pc:sldMk cId="2154024183" sldId="976"/>
            <ac:cxnSpMk id="787" creationId="{1B6A7F7E-9A41-3562-EA1D-933ADEF6C4D4}"/>
          </ac:cxnSpMkLst>
        </pc:cxnChg>
        <pc:cxnChg chg="mod">
          <ac:chgData name="Phillip Kaufman" userId="c001b2a046940d7c" providerId="LiveId" clId="{5CB25B10-5B1C-4017-B167-ED3104435743}" dt="2024-05-25T01:05:59.874" v="6977" actId="165"/>
          <ac:cxnSpMkLst>
            <pc:docMk/>
            <pc:sldMk cId="2154024183" sldId="976"/>
            <ac:cxnSpMk id="787" creationId="{24427947-16D6-23FF-C941-4495A08E2431}"/>
          </ac:cxnSpMkLst>
        </pc:cxnChg>
        <pc:cxnChg chg="mod">
          <ac:chgData name="Phillip Kaufman" userId="c001b2a046940d7c" providerId="LiveId" clId="{5CB25B10-5B1C-4017-B167-ED3104435743}" dt="2024-05-20T01:00:04.881" v="3841" actId="165"/>
          <ac:cxnSpMkLst>
            <pc:docMk/>
            <pc:sldMk cId="2154024183" sldId="976"/>
            <ac:cxnSpMk id="788" creationId="{99CC78AE-7054-1655-0CA9-970F59C25395}"/>
          </ac:cxnSpMkLst>
        </pc:cxnChg>
        <pc:cxnChg chg="mod">
          <ac:chgData name="Phillip Kaufman" userId="c001b2a046940d7c" providerId="LiveId" clId="{5CB25B10-5B1C-4017-B167-ED3104435743}" dt="2024-05-25T01:05:59.874" v="6977" actId="165"/>
          <ac:cxnSpMkLst>
            <pc:docMk/>
            <pc:sldMk cId="2154024183" sldId="976"/>
            <ac:cxnSpMk id="788" creationId="{EE500E85-E198-AFE8-EB6A-2E7B236B1506}"/>
          </ac:cxnSpMkLst>
        </pc:cxnChg>
        <pc:cxnChg chg="mod">
          <ac:chgData name="Phillip Kaufman" userId="c001b2a046940d7c" providerId="LiveId" clId="{5CB25B10-5B1C-4017-B167-ED3104435743}" dt="2024-05-20T01:00:04.881" v="3841" actId="165"/>
          <ac:cxnSpMkLst>
            <pc:docMk/>
            <pc:sldMk cId="2154024183" sldId="976"/>
            <ac:cxnSpMk id="789" creationId="{8368AB2C-A510-BA55-FB9A-4E060FE1DA16}"/>
          </ac:cxnSpMkLst>
        </pc:cxnChg>
        <pc:cxnChg chg="mod">
          <ac:chgData name="Phillip Kaufman" userId="c001b2a046940d7c" providerId="LiveId" clId="{5CB25B10-5B1C-4017-B167-ED3104435743}" dt="2024-05-20T01:00:04.881" v="3841" actId="165"/>
          <ac:cxnSpMkLst>
            <pc:docMk/>
            <pc:sldMk cId="2154024183" sldId="976"/>
            <ac:cxnSpMk id="790" creationId="{6B6C2F79-A1DF-12AF-13C5-23483541FCFE}"/>
          </ac:cxnSpMkLst>
        </pc:cxnChg>
        <pc:cxnChg chg="mod">
          <ac:chgData name="Phillip Kaufman" userId="c001b2a046940d7c" providerId="LiveId" clId="{5CB25B10-5B1C-4017-B167-ED3104435743}" dt="2024-05-20T01:00:04.881" v="3841" actId="165"/>
          <ac:cxnSpMkLst>
            <pc:docMk/>
            <pc:sldMk cId="2154024183" sldId="976"/>
            <ac:cxnSpMk id="791" creationId="{CD1200CA-BF76-4EF5-F2DB-D4A32417F0B4}"/>
          </ac:cxnSpMkLst>
        </pc:cxnChg>
        <pc:cxnChg chg="mod">
          <ac:chgData name="Phillip Kaufman" userId="c001b2a046940d7c" providerId="LiveId" clId="{5CB25B10-5B1C-4017-B167-ED3104435743}" dt="2024-05-20T01:00:04.881" v="3841" actId="165"/>
          <ac:cxnSpMkLst>
            <pc:docMk/>
            <pc:sldMk cId="2154024183" sldId="976"/>
            <ac:cxnSpMk id="792" creationId="{17C574EB-8E15-CDE1-035D-C47330C4FC53}"/>
          </ac:cxnSpMkLst>
        </pc:cxnChg>
        <pc:cxnChg chg="mod">
          <ac:chgData name="Phillip Kaufman" userId="c001b2a046940d7c" providerId="LiveId" clId="{5CB25B10-5B1C-4017-B167-ED3104435743}" dt="2024-05-20T01:00:04.881" v="3841" actId="165"/>
          <ac:cxnSpMkLst>
            <pc:docMk/>
            <pc:sldMk cId="2154024183" sldId="976"/>
            <ac:cxnSpMk id="793" creationId="{58EBE71E-E978-EAAA-49C6-A21E14E35FC0}"/>
          </ac:cxnSpMkLst>
        </pc:cxnChg>
        <pc:cxnChg chg="mod">
          <ac:chgData name="Phillip Kaufman" userId="c001b2a046940d7c" providerId="LiveId" clId="{5CB25B10-5B1C-4017-B167-ED3104435743}" dt="2024-05-20T01:00:04.881" v="3841" actId="165"/>
          <ac:cxnSpMkLst>
            <pc:docMk/>
            <pc:sldMk cId="2154024183" sldId="976"/>
            <ac:cxnSpMk id="794" creationId="{E00DD579-02A1-2376-6707-1478ED0AF68D}"/>
          </ac:cxnSpMkLst>
        </pc:cxnChg>
        <pc:cxnChg chg="mod">
          <ac:chgData name="Phillip Kaufman" userId="c001b2a046940d7c" providerId="LiveId" clId="{5CB25B10-5B1C-4017-B167-ED3104435743}" dt="2024-05-20T01:00:04.881" v="3841" actId="165"/>
          <ac:cxnSpMkLst>
            <pc:docMk/>
            <pc:sldMk cId="2154024183" sldId="976"/>
            <ac:cxnSpMk id="795" creationId="{A1E1FD3A-4FB4-8C56-1B2B-D4FB4E966ED5}"/>
          </ac:cxnSpMkLst>
        </pc:cxnChg>
        <pc:cxnChg chg="mod">
          <ac:chgData name="Phillip Kaufman" userId="c001b2a046940d7c" providerId="LiveId" clId="{5CB25B10-5B1C-4017-B167-ED3104435743}" dt="2024-05-20T01:00:04.881" v="3841" actId="165"/>
          <ac:cxnSpMkLst>
            <pc:docMk/>
            <pc:sldMk cId="2154024183" sldId="976"/>
            <ac:cxnSpMk id="796" creationId="{DA5DABFA-8EF1-6724-F3B8-8DD5129F57B9}"/>
          </ac:cxnSpMkLst>
        </pc:cxnChg>
        <pc:cxnChg chg="mod">
          <ac:chgData name="Phillip Kaufman" userId="c001b2a046940d7c" providerId="LiveId" clId="{5CB25B10-5B1C-4017-B167-ED3104435743}" dt="2024-05-20T01:00:04.881" v="3841" actId="165"/>
          <ac:cxnSpMkLst>
            <pc:docMk/>
            <pc:sldMk cId="2154024183" sldId="976"/>
            <ac:cxnSpMk id="797" creationId="{EA649CBB-3BBB-0A3C-0920-CFEB7ACF9241}"/>
          </ac:cxnSpMkLst>
        </pc:cxnChg>
        <pc:cxnChg chg="mod">
          <ac:chgData name="Phillip Kaufman" userId="c001b2a046940d7c" providerId="LiveId" clId="{5CB25B10-5B1C-4017-B167-ED3104435743}" dt="2024-05-20T01:00:04.881" v="3841" actId="165"/>
          <ac:cxnSpMkLst>
            <pc:docMk/>
            <pc:sldMk cId="2154024183" sldId="976"/>
            <ac:cxnSpMk id="798" creationId="{F5198273-3AF6-E3BB-A382-06CED874BD4A}"/>
          </ac:cxnSpMkLst>
        </pc:cxnChg>
        <pc:cxnChg chg="mod">
          <ac:chgData name="Phillip Kaufman" userId="c001b2a046940d7c" providerId="LiveId" clId="{5CB25B10-5B1C-4017-B167-ED3104435743}" dt="2024-05-20T01:00:04.881" v="3841" actId="165"/>
          <ac:cxnSpMkLst>
            <pc:docMk/>
            <pc:sldMk cId="2154024183" sldId="976"/>
            <ac:cxnSpMk id="799" creationId="{F1629189-905E-DBDC-0346-9864069B1993}"/>
          </ac:cxnSpMkLst>
        </pc:cxnChg>
        <pc:cxnChg chg="mod">
          <ac:chgData name="Phillip Kaufman" userId="c001b2a046940d7c" providerId="LiveId" clId="{5CB25B10-5B1C-4017-B167-ED3104435743}" dt="2024-05-20T01:00:04.881" v="3841" actId="165"/>
          <ac:cxnSpMkLst>
            <pc:docMk/>
            <pc:sldMk cId="2154024183" sldId="976"/>
            <ac:cxnSpMk id="800" creationId="{0C7B1E01-6BE2-F5A9-1BE7-6F85C1C788D4}"/>
          </ac:cxnSpMkLst>
        </pc:cxnChg>
        <pc:cxnChg chg="mod">
          <ac:chgData name="Phillip Kaufman" userId="c001b2a046940d7c" providerId="LiveId" clId="{5CB25B10-5B1C-4017-B167-ED3104435743}" dt="2024-05-20T01:00:04.881" v="3841" actId="165"/>
          <ac:cxnSpMkLst>
            <pc:docMk/>
            <pc:sldMk cId="2154024183" sldId="976"/>
            <ac:cxnSpMk id="801" creationId="{43EE589F-A20E-8E32-3C94-CE9F3AF4F199}"/>
          </ac:cxnSpMkLst>
        </pc:cxnChg>
        <pc:cxnChg chg="mod">
          <ac:chgData name="Phillip Kaufman" userId="c001b2a046940d7c" providerId="LiveId" clId="{5CB25B10-5B1C-4017-B167-ED3104435743}" dt="2024-05-20T01:00:04.881" v="3841" actId="165"/>
          <ac:cxnSpMkLst>
            <pc:docMk/>
            <pc:sldMk cId="2154024183" sldId="976"/>
            <ac:cxnSpMk id="802" creationId="{D0D3C861-C482-D7B8-274A-73672677461C}"/>
          </ac:cxnSpMkLst>
        </pc:cxnChg>
        <pc:cxnChg chg="mod">
          <ac:chgData name="Phillip Kaufman" userId="c001b2a046940d7c" providerId="LiveId" clId="{5CB25B10-5B1C-4017-B167-ED3104435743}" dt="2024-05-20T01:00:04.881" v="3841" actId="165"/>
          <ac:cxnSpMkLst>
            <pc:docMk/>
            <pc:sldMk cId="2154024183" sldId="976"/>
            <ac:cxnSpMk id="803" creationId="{A1609218-106C-256E-9AF2-DF83AED58149}"/>
          </ac:cxnSpMkLst>
        </pc:cxnChg>
        <pc:cxnChg chg="mod">
          <ac:chgData name="Phillip Kaufman" userId="c001b2a046940d7c" providerId="LiveId" clId="{5CB25B10-5B1C-4017-B167-ED3104435743}" dt="2024-05-20T01:00:04.881" v="3841" actId="165"/>
          <ac:cxnSpMkLst>
            <pc:docMk/>
            <pc:sldMk cId="2154024183" sldId="976"/>
            <ac:cxnSpMk id="804" creationId="{9CC2CA35-CAD4-FCA3-A801-4F1CA97298C8}"/>
          </ac:cxnSpMkLst>
        </pc:cxnChg>
        <pc:cxnChg chg="mod">
          <ac:chgData name="Phillip Kaufman" userId="c001b2a046940d7c" providerId="LiveId" clId="{5CB25B10-5B1C-4017-B167-ED3104435743}" dt="2024-05-20T01:00:04.881" v="3841" actId="165"/>
          <ac:cxnSpMkLst>
            <pc:docMk/>
            <pc:sldMk cId="2154024183" sldId="976"/>
            <ac:cxnSpMk id="805" creationId="{A1E05A92-FE45-C756-04B1-DAEDAD577458}"/>
          </ac:cxnSpMkLst>
        </pc:cxnChg>
        <pc:cxnChg chg="mod">
          <ac:chgData name="Phillip Kaufman" userId="c001b2a046940d7c" providerId="LiveId" clId="{5CB25B10-5B1C-4017-B167-ED3104435743}" dt="2024-05-20T01:00:04.881" v="3841" actId="165"/>
          <ac:cxnSpMkLst>
            <pc:docMk/>
            <pc:sldMk cId="2154024183" sldId="976"/>
            <ac:cxnSpMk id="806" creationId="{9DCF0181-4E70-421D-7DE5-8A704717486F}"/>
          </ac:cxnSpMkLst>
        </pc:cxnChg>
        <pc:cxnChg chg="mod">
          <ac:chgData name="Phillip Kaufman" userId="c001b2a046940d7c" providerId="LiveId" clId="{5CB25B10-5B1C-4017-B167-ED3104435743}" dt="2024-05-20T01:00:04.881" v="3841" actId="165"/>
          <ac:cxnSpMkLst>
            <pc:docMk/>
            <pc:sldMk cId="2154024183" sldId="976"/>
            <ac:cxnSpMk id="807" creationId="{6BBF5CD9-D0E8-8291-0DBD-9577E47F6618}"/>
          </ac:cxnSpMkLst>
        </pc:cxnChg>
        <pc:cxnChg chg="mod">
          <ac:chgData name="Phillip Kaufman" userId="c001b2a046940d7c" providerId="LiveId" clId="{5CB25B10-5B1C-4017-B167-ED3104435743}" dt="2024-05-20T01:00:04.881" v="3841" actId="165"/>
          <ac:cxnSpMkLst>
            <pc:docMk/>
            <pc:sldMk cId="2154024183" sldId="976"/>
            <ac:cxnSpMk id="808" creationId="{BBACB015-3FA7-C856-B4DF-AFECB38742D6}"/>
          </ac:cxnSpMkLst>
        </pc:cxnChg>
        <pc:cxnChg chg="mod">
          <ac:chgData name="Phillip Kaufman" userId="c001b2a046940d7c" providerId="LiveId" clId="{5CB25B10-5B1C-4017-B167-ED3104435743}" dt="2024-05-20T01:00:04.881" v="3841" actId="165"/>
          <ac:cxnSpMkLst>
            <pc:docMk/>
            <pc:sldMk cId="2154024183" sldId="976"/>
            <ac:cxnSpMk id="809" creationId="{6B7C2E0A-73D3-D4E9-0E81-6238DB9FCEC7}"/>
          </ac:cxnSpMkLst>
        </pc:cxnChg>
        <pc:cxnChg chg="mod">
          <ac:chgData name="Phillip Kaufman" userId="c001b2a046940d7c" providerId="LiveId" clId="{5CB25B10-5B1C-4017-B167-ED3104435743}" dt="2024-05-20T01:00:04.881" v="3841" actId="165"/>
          <ac:cxnSpMkLst>
            <pc:docMk/>
            <pc:sldMk cId="2154024183" sldId="976"/>
            <ac:cxnSpMk id="810" creationId="{36D20CE4-C1A8-03FF-3FF3-91E8059268EB}"/>
          </ac:cxnSpMkLst>
        </pc:cxnChg>
        <pc:cxnChg chg="mod">
          <ac:chgData name="Phillip Kaufman" userId="c001b2a046940d7c" providerId="LiveId" clId="{5CB25B10-5B1C-4017-B167-ED3104435743}" dt="2024-05-20T01:00:04.881" v="3841" actId="165"/>
          <ac:cxnSpMkLst>
            <pc:docMk/>
            <pc:sldMk cId="2154024183" sldId="976"/>
            <ac:cxnSpMk id="811" creationId="{BA07A6F3-4F37-C098-E198-1352937613F4}"/>
          </ac:cxnSpMkLst>
        </pc:cxnChg>
        <pc:cxnChg chg="mod">
          <ac:chgData name="Phillip Kaufman" userId="c001b2a046940d7c" providerId="LiveId" clId="{5CB25B10-5B1C-4017-B167-ED3104435743}" dt="2024-05-20T01:00:04.881" v="3841" actId="165"/>
          <ac:cxnSpMkLst>
            <pc:docMk/>
            <pc:sldMk cId="2154024183" sldId="976"/>
            <ac:cxnSpMk id="812" creationId="{C5DD065C-45DE-B866-8918-908B605B0EA5}"/>
          </ac:cxnSpMkLst>
        </pc:cxnChg>
        <pc:cxnChg chg="mod">
          <ac:chgData name="Phillip Kaufman" userId="c001b2a046940d7c" providerId="LiveId" clId="{5CB25B10-5B1C-4017-B167-ED3104435743}" dt="2024-05-20T01:00:04.881" v="3841" actId="165"/>
          <ac:cxnSpMkLst>
            <pc:docMk/>
            <pc:sldMk cId="2154024183" sldId="976"/>
            <ac:cxnSpMk id="813" creationId="{E1465241-60D0-E126-D8A3-0701028A4F5D}"/>
          </ac:cxnSpMkLst>
        </pc:cxnChg>
        <pc:cxnChg chg="mod">
          <ac:chgData name="Phillip Kaufman" userId="c001b2a046940d7c" providerId="LiveId" clId="{5CB25B10-5B1C-4017-B167-ED3104435743}" dt="2024-05-20T01:00:04.881" v="3841" actId="165"/>
          <ac:cxnSpMkLst>
            <pc:docMk/>
            <pc:sldMk cId="2154024183" sldId="976"/>
            <ac:cxnSpMk id="814" creationId="{399E061E-B64C-B4F4-7D12-3B51178F0CB7}"/>
          </ac:cxnSpMkLst>
        </pc:cxnChg>
        <pc:cxnChg chg="mod">
          <ac:chgData name="Phillip Kaufman" userId="c001b2a046940d7c" providerId="LiveId" clId="{5CB25B10-5B1C-4017-B167-ED3104435743}" dt="2024-05-20T01:00:04.881" v="3841" actId="165"/>
          <ac:cxnSpMkLst>
            <pc:docMk/>
            <pc:sldMk cId="2154024183" sldId="976"/>
            <ac:cxnSpMk id="815" creationId="{928FDCBD-00F3-79FC-3DAE-B0C7DD807F5C}"/>
          </ac:cxnSpMkLst>
        </pc:cxnChg>
        <pc:cxnChg chg="mod">
          <ac:chgData name="Phillip Kaufman" userId="c001b2a046940d7c" providerId="LiveId" clId="{5CB25B10-5B1C-4017-B167-ED3104435743}" dt="2024-05-20T01:00:04.881" v="3841" actId="165"/>
          <ac:cxnSpMkLst>
            <pc:docMk/>
            <pc:sldMk cId="2154024183" sldId="976"/>
            <ac:cxnSpMk id="816" creationId="{1CEBC3EA-C71E-BC01-3583-83A3D3EC368E}"/>
          </ac:cxnSpMkLst>
        </pc:cxnChg>
        <pc:cxnChg chg="mod">
          <ac:chgData name="Phillip Kaufman" userId="c001b2a046940d7c" providerId="LiveId" clId="{5CB25B10-5B1C-4017-B167-ED3104435743}" dt="2024-05-20T01:00:04.881" v="3841" actId="165"/>
          <ac:cxnSpMkLst>
            <pc:docMk/>
            <pc:sldMk cId="2154024183" sldId="976"/>
            <ac:cxnSpMk id="817" creationId="{15106203-D904-5795-2956-0901D4DF015C}"/>
          </ac:cxnSpMkLst>
        </pc:cxnChg>
        <pc:cxnChg chg="mod">
          <ac:chgData name="Phillip Kaufman" userId="c001b2a046940d7c" providerId="LiveId" clId="{5CB25B10-5B1C-4017-B167-ED3104435743}" dt="2024-05-20T01:00:04.881" v="3841" actId="165"/>
          <ac:cxnSpMkLst>
            <pc:docMk/>
            <pc:sldMk cId="2154024183" sldId="976"/>
            <ac:cxnSpMk id="821" creationId="{AEB83A67-B798-991C-8AEC-0BEC719A9DB0}"/>
          </ac:cxnSpMkLst>
        </pc:cxnChg>
        <pc:cxnChg chg="mod">
          <ac:chgData name="Phillip Kaufman" userId="c001b2a046940d7c" providerId="LiveId" clId="{5CB25B10-5B1C-4017-B167-ED3104435743}" dt="2024-05-20T01:00:04.881" v="3841" actId="165"/>
          <ac:cxnSpMkLst>
            <pc:docMk/>
            <pc:sldMk cId="2154024183" sldId="976"/>
            <ac:cxnSpMk id="822" creationId="{13F5E80B-E30E-F1B6-060E-A2281B4150BE}"/>
          </ac:cxnSpMkLst>
        </pc:cxnChg>
        <pc:cxnChg chg="mod">
          <ac:chgData name="Phillip Kaufman" userId="c001b2a046940d7c" providerId="LiveId" clId="{5CB25B10-5B1C-4017-B167-ED3104435743}" dt="2024-05-21T01:35:28.012" v="4168" actId="165"/>
          <ac:cxnSpMkLst>
            <pc:docMk/>
            <pc:sldMk cId="2154024183" sldId="976"/>
            <ac:cxnSpMk id="831" creationId="{95A49E4C-81C4-54C3-4C2F-3FBC95E0ED86}"/>
          </ac:cxnSpMkLst>
        </pc:cxnChg>
        <pc:cxnChg chg="mod">
          <ac:chgData name="Phillip Kaufman" userId="c001b2a046940d7c" providerId="LiveId" clId="{5CB25B10-5B1C-4017-B167-ED3104435743}" dt="2024-05-21T01:35:28.012" v="4168" actId="165"/>
          <ac:cxnSpMkLst>
            <pc:docMk/>
            <pc:sldMk cId="2154024183" sldId="976"/>
            <ac:cxnSpMk id="832" creationId="{53F24ADD-8D28-A481-839F-2A5ECFA3D94F}"/>
          </ac:cxnSpMkLst>
        </pc:cxnChg>
        <pc:cxnChg chg="mod">
          <ac:chgData name="Phillip Kaufman" userId="c001b2a046940d7c" providerId="LiveId" clId="{5CB25B10-5B1C-4017-B167-ED3104435743}" dt="2024-05-21T01:35:28.012" v="4168" actId="165"/>
          <ac:cxnSpMkLst>
            <pc:docMk/>
            <pc:sldMk cId="2154024183" sldId="976"/>
            <ac:cxnSpMk id="837" creationId="{2A78FE9E-3E47-D1DA-F685-E7AE55F7C9B7}"/>
          </ac:cxnSpMkLst>
        </pc:cxnChg>
        <pc:cxnChg chg="mod">
          <ac:chgData name="Phillip Kaufman" userId="c001b2a046940d7c" providerId="LiveId" clId="{5CB25B10-5B1C-4017-B167-ED3104435743}" dt="2024-05-21T01:35:28.012" v="4168" actId="165"/>
          <ac:cxnSpMkLst>
            <pc:docMk/>
            <pc:sldMk cId="2154024183" sldId="976"/>
            <ac:cxnSpMk id="838" creationId="{1A2E2FD4-A18C-8DF4-EC7B-F7E454E230F5}"/>
          </ac:cxnSpMkLst>
        </pc:cxnChg>
        <pc:cxnChg chg="mod">
          <ac:chgData name="Phillip Kaufman" userId="c001b2a046940d7c" providerId="LiveId" clId="{5CB25B10-5B1C-4017-B167-ED3104435743}" dt="2024-05-21T01:35:28.012" v="4168" actId="165"/>
          <ac:cxnSpMkLst>
            <pc:docMk/>
            <pc:sldMk cId="2154024183" sldId="976"/>
            <ac:cxnSpMk id="839" creationId="{82A18526-1479-C286-F219-0A107B051528}"/>
          </ac:cxnSpMkLst>
        </pc:cxnChg>
        <pc:cxnChg chg="mod">
          <ac:chgData name="Phillip Kaufman" userId="c001b2a046940d7c" providerId="LiveId" clId="{5CB25B10-5B1C-4017-B167-ED3104435743}" dt="2024-05-21T01:35:28.012" v="4168" actId="165"/>
          <ac:cxnSpMkLst>
            <pc:docMk/>
            <pc:sldMk cId="2154024183" sldId="976"/>
            <ac:cxnSpMk id="840" creationId="{DE9A1CDF-09F9-2A3D-CD97-E28E8050DECD}"/>
          </ac:cxnSpMkLst>
        </pc:cxnChg>
        <pc:cxnChg chg="mod">
          <ac:chgData name="Phillip Kaufman" userId="c001b2a046940d7c" providerId="LiveId" clId="{5CB25B10-5B1C-4017-B167-ED3104435743}" dt="2024-05-21T01:35:28.012" v="4168" actId="165"/>
          <ac:cxnSpMkLst>
            <pc:docMk/>
            <pc:sldMk cId="2154024183" sldId="976"/>
            <ac:cxnSpMk id="841" creationId="{11739181-3F43-0F23-19EB-8FAA55254C52}"/>
          </ac:cxnSpMkLst>
        </pc:cxnChg>
        <pc:cxnChg chg="mod">
          <ac:chgData name="Phillip Kaufman" userId="c001b2a046940d7c" providerId="LiveId" clId="{5CB25B10-5B1C-4017-B167-ED3104435743}" dt="2024-05-21T01:35:28.012" v="4168" actId="165"/>
          <ac:cxnSpMkLst>
            <pc:docMk/>
            <pc:sldMk cId="2154024183" sldId="976"/>
            <ac:cxnSpMk id="842" creationId="{599CFC51-3DAC-C112-59D0-D875C9776AB5}"/>
          </ac:cxnSpMkLst>
        </pc:cxnChg>
        <pc:cxnChg chg="mod">
          <ac:chgData name="Phillip Kaufman" userId="c001b2a046940d7c" providerId="LiveId" clId="{5CB25B10-5B1C-4017-B167-ED3104435743}" dt="2024-05-21T01:35:28.012" v="4168" actId="165"/>
          <ac:cxnSpMkLst>
            <pc:docMk/>
            <pc:sldMk cId="2154024183" sldId="976"/>
            <ac:cxnSpMk id="843" creationId="{743AF769-6BD3-CAF0-33DB-21C13A2664D6}"/>
          </ac:cxnSpMkLst>
        </pc:cxnChg>
        <pc:cxnChg chg="mod">
          <ac:chgData name="Phillip Kaufman" userId="c001b2a046940d7c" providerId="LiveId" clId="{5CB25B10-5B1C-4017-B167-ED3104435743}" dt="2024-05-21T01:35:28.012" v="4168" actId="165"/>
          <ac:cxnSpMkLst>
            <pc:docMk/>
            <pc:sldMk cId="2154024183" sldId="976"/>
            <ac:cxnSpMk id="844" creationId="{A79E8011-6AAC-0B2C-7F24-089CBB4D6141}"/>
          </ac:cxnSpMkLst>
        </pc:cxnChg>
        <pc:cxnChg chg="mod">
          <ac:chgData name="Phillip Kaufman" userId="c001b2a046940d7c" providerId="LiveId" clId="{5CB25B10-5B1C-4017-B167-ED3104435743}" dt="2024-05-21T01:35:28.012" v="4168" actId="165"/>
          <ac:cxnSpMkLst>
            <pc:docMk/>
            <pc:sldMk cId="2154024183" sldId="976"/>
            <ac:cxnSpMk id="845" creationId="{84706448-9C3F-7574-3924-9EA421C1A2EE}"/>
          </ac:cxnSpMkLst>
        </pc:cxnChg>
        <pc:cxnChg chg="mod">
          <ac:chgData name="Phillip Kaufman" userId="c001b2a046940d7c" providerId="LiveId" clId="{5CB25B10-5B1C-4017-B167-ED3104435743}" dt="2024-05-21T01:35:28.012" v="4168" actId="165"/>
          <ac:cxnSpMkLst>
            <pc:docMk/>
            <pc:sldMk cId="2154024183" sldId="976"/>
            <ac:cxnSpMk id="846" creationId="{A8A99BD3-8B60-2A98-60AC-F7B0B5DCF345}"/>
          </ac:cxnSpMkLst>
        </pc:cxnChg>
        <pc:cxnChg chg="mod">
          <ac:chgData name="Phillip Kaufman" userId="c001b2a046940d7c" providerId="LiveId" clId="{5CB25B10-5B1C-4017-B167-ED3104435743}" dt="2024-05-21T01:35:28.012" v="4168" actId="165"/>
          <ac:cxnSpMkLst>
            <pc:docMk/>
            <pc:sldMk cId="2154024183" sldId="976"/>
            <ac:cxnSpMk id="847" creationId="{5098F9EB-C7DA-B724-01D9-B2DC78E570B4}"/>
          </ac:cxnSpMkLst>
        </pc:cxnChg>
        <pc:cxnChg chg="mod">
          <ac:chgData name="Phillip Kaufman" userId="c001b2a046940d7c" providerId="LiveId" clId="{5CB25B10-5B1C-4017-B167-ED3104435743}" dt="2024-05-21T01:35:28.012" v="4168" actId="165"/>
          <ac:cxnSpMkLst>
            <pc:docMk/>
            <pc:sldMk cId="2154024183" sldId="976"/>
            <ac:cxnSpMk id="848" creationId="{D4F225C3-9ED5-3360-4DD9-23886D35CC9F}"/>
          </ac:cxnSpMkLst>
        </pc:cxnChg>
        <pc:cxnChg chg="mod">
          <ac:chgData name="Phillip Kaufman" userId="c001b2a046940d7c" providerId="LiveId" clId="{5CB25B10-5B1C-4017-B167-ED3104435743}" dt="2024-05-21T01:35:28.012" v="4168" actId="165"/>
          <ac:cxnSpMkLst>
            <pc:docMk/>
            <pc:sldMk cId="2154024183" sldId="976"/>
            <ac:cxnSpMk id="849" creationId="{F970B89C-888E-6764-E1B3-4DBFEA1DA5DA}"/>
          </ac:cxnSpMkLst>
        </pc:cxnChg>
        <pc:cxnChg chg="mod">
          <ac:chgData name="Phillip Kaufman" userId="c001b2a046940d7c" providerId="LiveId" clId="{5CB25B10-5B1C-4017-B167-ED3104435743}" dt="2024-05-21T01:35:28.012" v="4168" actId="165"/>
          <ac:cxnSpMkLst>
            <pc:docMk/>
            <pc:sldMk cId="2154024183" sldId="976"/>
            <ac:cxnSpMk id="850" creationId="{6C814DA8-6F73-6200-277F-B6950FE54E9B}"/>
          </ac:cxnSpMkLst>
        </pc:cxnChg>
        <pc:cxnChg chg="mod">
          <ac:chgData name="Phillip Kaufman" userId="c001b2a046940d7c" providerId="LiveId" clId="{5CB25B10-5B1C-4017-B167-ED3104435743}" dt="2024-05-21T01:35:28.012" v="4168" actId="165"/>
          <ac:cxnSpMkLst>
            <pc:docMk/>
            <pc:sldMk cId="2154024183" sldId="976"/>
            <ac:cxnSpMk id="851" creationId="{EACEA027-E4C3-5A35-72EF-273C900E8A75}"/>
          </ac:cxnSpMkLst>
        </pc:cxnChg>
        <pc:cxnChg chg="mod">
          <ac:chgData name="Phillip Kaufman" userId="c001b2a046940d7c" providerId="LiveId" clId="{5CB25B10-5B1C-4017-B167-ED3104435743}" dt="2024-05-21T01:35:28.012" v="4168" actId="165"/>
          <ac:cxnSpMkLst>
            <pc:docMk/>
            <pc:sldMk cId="2154024183" sldId="976"/>
            <ac:cxnSpMk id="852" creationId="{4CC6E788-999D-F1D4-14A8-447C7790EE7F}"/>
          </ac:cxnSpMkLst>
        </pc:cxnChg>
        <pc:cxnChg chg="mod">
          <ac:chgData name="Phillip Kaufman" userId="c001b2a046940d7c" providerId="LiveId" clId="{5CB25B10-5B1C-4017-B167-ED3104435743}" dt="2024-05-21T01:35:28.012" v="4168" actId="165"/>
          <ac:cxnSpMkLst>
            <pc:docMk/>
            <pc:sldMk cId="2154024183" sldId="976"/>
            <ac:cxnSpMk id="853" creationId="{3C8867E0-3301-0C34-07CB-589F3EEF6656}"/>
          </ac:cxnSpMkLst>
        </pc:cxnChg>
        <pc:cxnChg chg="mod">
          <ac:chgData name="Phillip Kaufman" userId="c001b2a046940d7c" providerId="LiveId" clId="{5CB25B10-5B1C-4017-B167-ED3104435743}" dt="2024-05-21T01:35:28.012" v="4168" actId="165"/>
          <ac:cxnSpMkLst>
            <pc:docMk/>
            <pc:sldMk cId="2154024183" sldId="976"/>
            <ac:cxnSpMk id="854" creationId="{AE916696-FDFD-6FB5-435C-4F0799504EEB}"/>
          </ac:cxnSpMkLst>
        </pc:cxnChg>
        <pc:cxnChg chg="mod">
          <ac:chgData name="Phillip Kaufman" userId="c001b2a046940d7c" providerId="LiveId" clId="{5CB25B10-5B1C-4017-B167-ED3104435743}" dt="2024-05-21T01:35:28.012" v="4168" actId="165"/>
          <ac:cxnSpMkLst>
            <pc:docMk/>
            <pc:sldMk cId="2154024183" sldId="976"/>
            <ac:cxnSpMk id="855" creationId="{50004C72-CEDE-0BAE-DCA2-449371EF3BE4}"/>
          </ac:cxnSpMkLst>
        </pc:cxnChg>
        <pc:cxnChg chg="mod">
          <ac:chgData name="Phillip Kaufman" userId="c001b2a046940d7c" providerId="LiveId" clId="{5CB25B10-5B1C-4017-B167-ED3104435743}" dt="2024-05-21T01:35:28.012" v="4168" actId="165"/>
          <ac:cxnSpMkLst>
            <pc:docMk/>
            <pc:sldMk cId="2154024183" sldId="976"/>
            <ac:cxnSpMk id="856" creationId="{C0A8E376-852A-1D1E-0A81-BEEC403B7292}"/>
          </ac:cxnSpMkLst>
        </pc:cxnChg>
        <pc:cxnChg chg="mod">
          <ac:chgData name="Phillip Kaufman" userId="c001b2a046940d7c" providerId="LiveId" clId="{5CB25B10-5B1C-4017-B167-ED3104435743}" dt="2024-05-21T01:35:28.012" v="4168" actId="165"/>
          <ac:cxnSpMkLst>
            <pc:docMk/>
            <pc:sldMk cId="2154024183" sldId="976"/>
            <ac:cxnSpMk id="857" creationId="{33BF6B08-02BD-9856-DE78-167F748CD738}"/>
          </ac:cxnSpMkLst>
        </pc:cxnChg>
        <pc:cxnChg chg="mod">
          <ac:chgData name="Phillip Kaufman" userId="c001b2a046940d7c" providerId="LiveId" clId="{5CB25B10-5B1C-4017-B167-ED3104435743}" dt="2024-05-21T01:35:28.012" v="4168" actId="165"/>
          <ac:cxnSpMkLst>
            <pc:docMk/>
            <pc:sldMk cId="2154024183" sldId="976"/>
            <ac:cxnSpMk id="858" creationId="{59EAB7B7-9CD9-AE6D-95FA-3C64BD167B65}"/>
          </ac:cxnSpMkLst>
        </pc:cxnChg>
        <pc:cxnChg chg="mod">
          <ac:chgData name="Phillip Kaufman" userId="c001b2a046940d7c" providerId="LiveId" clId="{5CB25B10-5B1C-4017-B167-ED3104435743}" dt="2024-05-21T01:35:28.012" v="4168" actId="165"/>
          <ac:cxnSpMkLst>
            <pc:docMk/>
            <pc:sldMk cId="2154024183" sldId="976"/>
            <ac:cxnSpMk id="859" creationId="{87A071C7-4B74-3409-6079-0567B20C6256}"/>
          </ac:cxnSpMkLst>
        </pc:cxnChg>
        <pc:cxnChg chg="mod">
          <ac:chgData name="Phillip Kaufman" userId="c001b2a046940d7c" providerId="LiveId" clId="{5CB25B10-5B1C-4017-B167-ED3104435743}" dt="2024-05-21T01:35:28.012" v="4168" actId="165"/>
          <ac:cxnSpMkLst>
            <pc:docMk/>
            <pc:sldMk cId="2154024183" sldId="976"/>
            <ac:cxnSpMk id="860" creationId="{B955E491-5819-2BC1-8A16-26305BDFDECB}"/>
          </ac:cxnSpMkLst>
        </pc:cxnChg>
        <pc:cxnChg chg="mod">
          <ac:chgData name="Phillip Kaufman" userId="c001b2a046940d7c" providerId="LiveId" clId="{5CB25B10-5B1C-4017-B167-ED3104435743}" dt="2024-05-21T01:35:28.012" v="4168" actId="165"/>
          <ac:cxnSpMkLst>
            <pc:docMk/>
            <pc:sldMk cId="2154024183" sldId="976"/>
            <ac:cxnSpMk id="861" creationId="{1A9EEEAA-21BC-FD7F-E942-6A1A95143835}"/>
          </ac:cxnSpMkLst>
        </pc:cxnChg>
        <pc:cxnChg chg="mod">
          <ac:chgData name="Phillip Kaufman" userId="c001b2a046940d7c" providerId="LiveId" clId="{5CB25B10-5B1C-4017-B167-ED3104435743}" dt="2024-05-21T01:35:28.012" v="4168" actId="165"/>
          <ac:cxnSpMkLst>
            <pc:docMk/>
            <pc:sldMk cId="2154024183" sldId="976"/>
            <ac:cxnSpMk id="862" creationId="{32B09568-BDA8-D52A-33D0-0F5DB69EEECB}"/>
          </ac:cxnSpMkLst>
        </pc:cxnChg>
        <pc:cxnChg chg="mod">
          <ac:chgData name="Phillip Kaufman" userId="c001b2a046940d7c" providerId="LiveId" clId="{5CB25B10-5B1C-4017-B167-ED3104435743}" dt="2024-05-21T01:35:28.012" v="4168" actId="165"/>
          <ac:cxnSpMkLst>
            <pc:docMk/>
            <pc:sldMk cId="2154024183" sldId="976"/>
            <ac:cxnSpMk id="863" creationId="{EE68D4FC-BDB4-F37F-469F-DC11128D990C}"/>
          </ac:cxnSpMkLst>
        </pc:cxnChg>
        <pc:cxnChg chg="mod">
          <ac:chgData name="Phillip Kaufman" userId="c001b2a046940d7c" providerId="LiveId" clId="{5CB25B10-5B1C-4017-B167-ED3104435743}" dt="2024-05-21T01:35:28.012" v="4168" actId="165"/>
          <ac:cxnSpMkLst>
            <pc:docMk/>
            <pc:sldMk cId="2154024183" sldId="976"/>
            <ac:cxnSpMk id="864" creationId="{03465B29-12ED-B0B8-429C-814B09E5539B}"/>
          </ac:cxnSpMkLst>
        </pc:cxnChg>
        <pc:cxnChg chg="mod">
          <ac:chgData name="Phillip Kaufman" userId="c001b2a046940d7c" providerId="LiveId" clId="{5CB25B10-5B1C-4017-B167-ED3104435743}" dt="2024-05-21T01:35:28.012" v="4168" actId="165"/>
          <ac:cxnSpMkLst>
            <pc:docMk/>
            <pc:sldMk cId="2154024183" sldId="976"/>
            <ac:cxnSpMk id="865" creationId="{30ED5B56-1713-D975-F9D4-1D8E78801BEE}"/>
          </ac:cxnSpMkLst>
        </pc:cxnChg>
        <pc:cxnChg chg="mod">
          <ac:chgData name="Phillip Kaufman" userId="c001b2a046940d7c" providerId="LiveId" clId="{5CB25B10-5B1C-4017-B167-ED3104435743}" dt="2024-05-21T01:35:28.012" v="4168" actId="165"/>
          <ac:cxnSpMkLst>
            <pc:docMk/>
            <pc:sldMk cId="2154024183" sldId="976"/>
            <ac:cxnSpMk id="866" creationId="{48497ACB-3437-19A1-CFAD-B144BF1425E8}"/>
          </ac:cxnSpMkLst>
        </pc:cxnChg>
        <pc:cxnChg chg="mod">
          <ac:chgData name="Phillip Kaufman" userId="c001b2a046940d7c" providerId="LiveId" clId="{5CB25B10-5B1C-4017-B167-ED3104435743}" dt="2024-05-21T01:35:28.012" v="4168" actId="165"/>
          <ac:cxnSpMkLst>
            <pc:docMk/>
            <pc:sldMk cId="2154024183" sldId="976"/>
            <ac:cxnSpMk id="867" creationId="{7C5543BC-4C2C-BA48-30AC-A1EC1A55F467}"/>
          </ac:cxnSpMkLst>
        </pc:cxnChg>
        <pc:cxnChg chg="mod">
          <ac:chgData name="Phillip Kaufman" userId="c001b2a046940d7c" providerId="LiveId" clId="{5CB25B10-5B1C-4017-B167-ED3104435743}" dt="2024-05-21T01:35:28.012" v="4168" actId="165"/>
          <ac:cxnSpMkLst>
            <pc:docMk/>
            <pc:sldMk cId="2154024183" sldId="976"/>
            <ac:cxnSpMk id="868" creationId="{3D6A11AD-69B3-D47C-E669-A58C618E4DD4}"/>
          </ac:cxnSpMkLst>
        </pc:cxnChg>
        <pc:cxnChg chg="mod">
          <ac:chgData name="Phillip Kaufman" userId="c001b2a046940d7c" providerId="LiveId" clId="{5CB25B10-5B1C-4017-B167-ED3104435743}" dt="2024-05-21T01:35:28.012" v="4168" actId="165"/>
          <ac:cxnSpMkLst>
            <pc:docMk/>
            <pc:sldMk cId="2154024183" sldId="976"/>
            <ac:cxnSpMk id="872" creationId="{D7E6FF68-D078-5068-A1F1-7B760AA6664D}"/>
          </ac:cxnSpMkLst>
        </pc:cxnChg>
        <pc:cxnChg chg="mod">
          <ac:chgData name="Phillip Kaufman" userId="c001b2a046940d7c" providerId="LiveId" clId="{5CB25B10-5B1C-4017-B167-ED3104435743}" dt="2024-05-21T01:35:28.012" v="4168" actId="165"/>
          <ac:cxnSpMkLst>
            <pc:docMk/>
            <pc:sldMk cId="2154024183" sldId="976"/>
            <ac:cxnSpMk id="873" creationId="{2DC98097-6285-B76A-36B0-1525FBF652DE}"/>
          </ac:cxnSpMkLst>
        </pc:cxnChg>
        <pc:cxnChg chg="mod ord topLvl">
          <ac:chgData name="Phillip Kaufman" userId="c001b2a046940d7c" providerId="LiveId" clId="{5CB25B10-5B1C-4017-B167-ED3104435743}" dt="2024-05-26T06:42:38.251" v="7304" actId="692"/>
          <ac:cxnSpMkLst>
            <pc:docMk/>
            <pc:sldMk cId="2154024183" sldId="976"/>
            <ac:cxnSpMk id="880" creationId="{CE7537D3-19AC-21D7-3424-2C54D7D5F74E}"/>
          </ac:cxnSpMkLst>
        </pc:cxnChg>
        <pc:cxnChg chg="mod ord topLvl">
          <ac:chgData name="Phillip Kaufman" userId="c001b2a046940d7c" providerId="LiveId" clId="{5CB25B10-5B1C-4017-B167-ED3104435743}" dt="2024-05-26T06:42:38.251" v="7304" actId="692"/>
          <ac:cxnSpMkLst>
            <pc:docMk/>
            <pc:sldMk cId="2154024183" sldId="976"/>
            <ac:cxnSpMk id="881" creationId="{95AE81DD-3B95-C42B-1CEF-E5B2B7302D58}"/>
          </ac:cxnSpMkLst>
        </pc:cxnChg>
        <pc:cxnChg chg="mod">
          <ac:chgData name="Phillip Kaufman" userId="c001b2a046940d7c" providerId="LiveId" clId="{5CB25B10-5B1C-4017-B167-ED3104435743}" dt="2024-05-21T01:35:28.012" v="4168" actId="165"/>
          <ac:cxnSpMkLst>
            <pc:docMk/>
            <pc:sldMk cId="2154024183" sldId="976"/>
            <ac:cxnSpMk id="891" creationId="{5007ADF6-E1DA-E040-B064-C9BB2478B5F6}"/>
          </ac:cxnSpMkLst>
        </pc:cxnChg>
        <pc:cxnChg chg="mod">
          <ac:chgData name="Phillip Kaufman" userId="c001b2a046940d7c" providerId="LiveId" clId="{5CB25B10-5B1C-4017-B167-ED3104435743}" dt="2024-05-21T01:35:28.012" v="4168" actId="165"/>
          <ac:cxnSpMkLst>
            <pc:docMk/>
            <pc:sldMk cId="2154024183" sldId="976"/>
            <ac:cxnSpMk id="892" creationId="{1E728986-FDCC-EC47-7B1F-D09E5E342C16}"/>
          </ac:cxnSpMkLst>
        </pc:cxnChg>
        <pc:cxnChg chg="mod">
          <ac:chgData name="Phillip Kaufman" userId="c001b2a046940d7c" providerId="LiveId" clId="{5CB25B10-5B1C-4017-B167-ED3104435743}" dt="2024-05-25T00:29:49.535" v="6178" actId="255"/>
          <ac:cxnSpMkLst>
            <pc:docMk/>
            <pc:sldMk cId="2154024183" sldId="976"/>
            <ac:cxnSpMk id="900" creationId="{B42B07ED-2B68-AC3F-01B6-CC7938E39884}"/>
          </ac:cxnSpMkLst>
        </pc:cxnChg>
        <pc:cxnChg chg="mod">
          <ac:chgData name="Phillip Kaufman" userId="c001b2a046940d7c" providerId="LiveId" clId="{5CB25B10-5B1C-4017-B167-ED3104435743}" dt="2024-05-25T00:29:49.535" v="6178" actId="255"/>
          <ac:cxnSpMkLst>
            <pc:docMk/>
            <pc:sldMk cId="2154024183" sldId="976"/>
            <ac:cxnSpMk id="901" creationId="{19A6A56B-40CC-D938-1496-7D0D23C0CBDC}"/>
          </ac:cxnSpMkLst>
        </pc:cxnChg>
        <pc:cxnChg chg="mod">
          <ac:chgData name="Phillip Kaufman" userId="c001b2a046940d7c" providerId="LiveId" clId="{5CB25B10-5B1C-4017-B167-ED3104435743}" dt="2024-05-21T04:21:12.558" v="5246"/>
          <ac:cxnSpMkLst>
            <pc:docMk/>
            <pc:sldMk cId="2154024183" sldId="976"/>
            <ac:cxnSpMk id="903" creationId="{DD7E8137-C132-381E-8B95-772F71F5DB43}"/>
          </ac:cxnSpMkLst>
        </pc:cxnChg>
        <pc:cxnChg chg="mod">
          <ac:chgData name="Phillip Kaufman" userId="c001b2a046940d7c" providerId="LiveId" clId="{5CB25B10-5B1C-4017-B167-ED3104435743}" dt="2024-05-21T04:21:12.558" v="5246"/>
          <ac:cxnSpMkLst>
            <pc:docMk/>
            <pc:sldMk cId="2154024183" sldId="976"/>
            <ac:cxnSpMk id="904" creationId="{E2E65D13-6AF3-67A8-25F0-C5635132D3CB}"/>
          </ac:cxnSpMkLst>
        </pc:cxnChg>
        <pc:cxnChg chg="mod">
          <ac:chgData name="Phillip Kaufman" userId="c001b2a046940d7c" providerId="LiveId" clId="{5CB25B10-5B1C-4017-B167-ED3104435743}" dt="2024-05-21T04:21:12.558" v="5246"/>
          <ac:cxnSpMkLst>
            <pc:docMk/>
            <pc:sldMk cId="2154024183" sldId="976"/>
            <ac:cxnSpMk id="905" creationId="{D8D9B64C-E8E4-03EC-8212-97E3CDB7B94E}"/>
          </ac:cxnSpMkLst>
        </pc:cxnChg>
        <pc:cxnChg chg="mod">
          <ac:chgData name="Phillip Kaufman" userId="c001b2a046940d7c" providerId="LiveId" clId="{5CB25B10-5B1C-4017-B167-ED3104435743}" dt="2024-05-21T04:21:12.558" v="5246"/>
          <ac:cxnSpMkLst>
            <pc:docMk/>
            <pc:sldMk cId="2154024183" sldId="976"/>
            <ac:cxnSpMk id="906" creationId="{4F8119A8-920B-F690-2D99-39972D946B3A}"/>
          </ac:cxnSpMkLst>
        </pc:cxnChg>
        <pc:cxnChg chg="mod">
          <ac:chgData name="Phillip Kaufman" userId="c001b2a046940d7c" providerId="LiveId" clId="{5CB25B10-5B1C-4017-B167-ED3104435743}" dt="2024-05-21T04:21:12.558" v="5246"/>
          <ac:cxnSpMkLst>
            <pc:docMk/>
            <pc:sldMk cId="2154024183" sldId="976"/>
            <ac:cxnSpMk id="907" creationId="{6C45A36D-7ADB-B3B1-4325-48F9E4CF92C1}"/>
          </ac:cxnSpMkLst>
        </pc:cxnChg>
        <pc:cxnChg chg="mod">
          <ac:chgData name="Phillip Kaufman" userId="c001b2a046940d7c" providerId="LiveId" clId="{5CB25B10-5B1C-4017-B167-ED3104435743}" dt="2024-05-25T00:29:49.535" v="6178" actId="255"/>
          <ac:cxnSpMkLst>
            <pc:docMk/>
            <pc:sldMk cId="2154024183" sldId="976"/>
            <ac:cxnSpMk id="914" creationId="{5E90F67E-5DB4-D494-518A-889219DA1FD9}"/>
          </ac:cxnSpMkLst>
        </pc:cxnChg>
        <pc:cxnChg chg="mod">
          <ac:chgData name="Phillip Kaufman" userId="c001b2a046940d7c" providerId="LiveId" clId="{5CB25B10-5B1C-4017-B167-ED3104435743}" dt="2024-05-25T00:29:49.535" v="6178" actId="255"/>
          <ac:cxnSpMkLst>
            <pc:docMk/>
            <pc:sldMk cId="2154024183" sldId="976"/>
            <ac:cxnSpMk id="915" creationId="{99C76091-0C12-BB4B-E297-3618811FF778}"/>
          </ac:cxnSpMkLst>
        </pc:cxnChg>
        <pc:cxnChg chg="mod">
          <ac:chgData name="Phillip Kaufman" userId="c001b2a046940d7c" providerId="LiveId" clId="{5CB25B10-5B1C-4017-B167-ED3104435743}" dt="2024-05-25T00:48:22.608" v="6577" actId="20577"/>
          <ac:cxnSpMkLst>
            <pc:docMk/>
            <pc:sldMk cId="2154024183" sldId="976"/>
            <ac:cxnSpMk id="920" creationId="{917E77BC-70FE-4E21-0D7A-4EAAEA117186}"/>
          </ac:cxnSpMkLst>
        </pc:cxnChg>
        <pc:cxnChg chg="mod">
          <ac:chgData name="Phillip Kaufman" userId="c001b2a046940d7c" providerId="LiveId" clId="{5CB25B10-5B1C-4017-B167-ED3104435743}" dt="2024-05-25T00:48:22.608" v="6577" actId="20577"/>
          <ac:cxnSpMkLst>
            <pc:docMk/>
            <pc:sldMk cId="2154024183" sldId="976"/>
            <ac:cxnSpMk id="921" creationId="{1189C799-5F90-2896-01AB-F0C380BCC86F}"/>
          </ac:cxnSpMkLst>
        </pc:cxnChg>
        <pc:cxnChg chg="mod">
          <ac:chgData name="Phillip Kaufman" userId="c001b2a046940d7c" providerId="LiveId" clId="{5CB25B10-5B1C-4017-B167-ED3104435743}" dt="2024-05-21T04:21:12.183" v="5245" actId="478"/>
          <ac:cxnSpMkLst>
            <pc:docMk/>
            <pc:sldMk cId="2154024183" sldId="976"/>
            <ac:cxnSpMk id="923" creationId="{C4780F22-ADD4-1F78-DE55-0A9657B80571}"/>
          </ac:cxnSpMkLst>
        </pc:cxnChg>
        <pc:cxnChg chg="mod">
          <ac:chgData name="Phillip Kaufman" userId="c001b2a046940d7c" providerId="LiveId" clId="{5CB25B10-5B1C-4017-B167-ED3104435743}" dt="2024-05-21T04:21:12.183" v="5245" actId="478"/>
          <ac:cxnSpMkLst>
            <pc:docMk/>
            <pc:sldMk cId="2154024183" sldId="976"/>
            <ac:cxnSpMk id="924" creationId="{AC0CDE0F-0756-3BAF-39F2-00B50FFC19DF}"/>
          </ac:cxnSpMkLst>
        </pc:cxnChg>
        <pc:cxnChg chg="mod">
          <ac:chgData name="Phillip Kaufman" userId="c001b2a046940d7c" providerId="LiveId" clId="{5CB25B10-5B1C-4017-B167-ED3104435743}" dt="2024-05-21T04:21:12.558" v="5246"/>
          <ac:cxnSpMkLst>
            <pc:docMk/>
            <pc:sldMk cId="2154024183" sldId="976"/>
            <ac:cxnSpMk id="926" creationId="{1CB2D616-552E-5330-688B-A3D9A0C2CDCC}"/>
          </ac:cxnSpMkLst>
        </pc:cxnChg>
        <pc:cxnChg chg="mod">
          <ac:chgData name="Phillip Kaufman" userId="c001b2a046940d7c" providerId="LiveId" clId="{5CB25B10-5B1C-4017-B167-ED3104435743}" dt="2024-05-21T04:21:12.558" v="5246"/>
          <ac:cxnSpMkLst>
            <pc:docMk/>
            <pc:sldMk cId="2154024183" sldId="976"/>
            <ac:cxnSpMk id="927" creationId="{363D2D8C-9BF5-99FD-8DB4-55FC89BFA670}"/>
          </ac:cxnSpMkLst>
        </pc:cxnChg>
        <pc:cxnChg chg="mod">
          <ac:chgData name="Phillip Kaufman" userId="c001b2a046940d7c" providerId="LiveId" clId="{5CB25B10-5B1C-4017-B167-ED3104435743}" dt="2024-05-21T04:21:12.558" v="5246"/>
          <ac:cxnSpMkLst>
            <pc:docMk/>
            <pc:sldMk cId="2154024183" sldId="976"/>
            <ac:cxnSpMk id="928" creationId="{66068006-BAD3-D83C-54AD-6A5CD5824C06}"/>
          </ac:cxnSpMkLst>
        </pc:cxnChg>
        <pc:cxnChg chg="mod">
          <ac:chgData name="Phillip Kaufman" userId="c001b2a046940d7c" providerId="LiveId" clId="{5CB25B10-5B1C-4017-B167-ED3104435743}" dt="2024-05-21T04:21:12.558" v="5246"/>
          <ac:cxnSpMkLst>
            <pc:docMk/>
            <pc:sldMk cId="2154024183" sldId="976"/>
            <ac:cxnSpMk id="929" creationId="{F58CFC0A-D536-D15E-9ADB-88819E05D6B5}"/>
          </ac:cxnSpMkLst>
        </pc:cxnChg>
        <pc:cxnChg chg="mod">
          <ac:chgData name="Phillip Kaufman" userId="c001b2a046940d7c" providerId="LiveId" clId="{5CB25B10-5B1C-4017-B167-ED3104435743}" dt="2024-05-21T04:21:12.558" v="5246"/>
          <ac:cxnSpMkLst>
            <pc:docMk/>
            <pc:sldMk cId="2154024183" sldId="976"/>
            <ac:cxnSpMk id="930" creationId="{C08C3224-A10B-7298-FDDC-82A192EB8CE5}"/>
          </ac:cxnSpMkLst>
        </pc:cxnChg>
        <pc:cxnChg chg="mod">
          <ac:chgData name="Phillip Kaufman" userId="c001b2a046940d7c" providerId="LiveId" clId="{5CB25B10-5B1C-4017-B167-ED3104435743}" dt="2024-05-25T00:47:54.002" v="6572" actId="165"/>
          <ac:cxnSpMkLst>
            <pc:docMk/>
            <pc:sldMk cId="2154024183" sldId="976"/>
            <ac:cxnSpMk id="930" creationId="{C25FD0DC-BCF5-A541-A113-21A1943C599D}"/>
          </ac:cxnSpMkLst>
        </pc:cxnChg>
        <pc:cxnChg chg="mod">
          <ac:chgData name="Phillip Kaufman" userId="c001b2a046940d7c" providerId="LiveId" clId="{5CB25B10-5B1C-4017-B167-ED3104435743}" dt="2024-05-21T04:21:12.558" v="5246"/>
          <ac:cxnSpMkLst>
            <pc:docMk/>
            <pc:sldMk cId="2154024183" sldId="976"/>
            <ac:cxnSpMk id="931" creationId="{CC3619C5-6BE7-E053-9F42-FD774D8C7637}"/>
          </ac:cxnSpMkLst>
        </pc:cxnChg>
        <pc:cxnChg chg="mod">
          <ac:chgData name="Phillip Kaufman" userId="c001b2a046940d7c" providerId="LiveId" clId="{5CB25B10-5B1C-4017-B167-ED3104435743}" dt="2024-05-25T00:47:54.002" v="6572" actId="165"/>
          <ac:cxnSpMkLst>
            <pc:docMk/>
            <pc:sldMk cId="2154024183" sldId="976"/>
            <ac:cxnSpMk id="931" creationId="{E45FD0C0-2ECB-071D-0581-52131C989597}"/>
          </ac:cxnSpMkLst>
        </pc:cxnChg>
        <pc:cxnChg chg="mod">
          <ac:chgData name="Phillip Kaufman" userId="c001b2a046940d7c" providerId="LiveId" clId="{5CB25B10-5B1C-4017-B167-ED3104435743}" dt="2024-05-20T01:05:57.038" v="3904"/>
          <ac:cxnSpMkLst>
            <pc:docMk/>
            <pc:sldMk cId="2154024183" sldId="976"/>
            <ac:cxnSpMk id="932" creationId="{C0743339-530A-362D-DB81-898E3CAC02A4}"/>
          </ac:cxnSpMkLst>
        </pc:cxnChg>
        <pc:cxnChg chg="mod">
          <ac:chgData name="Phillip Kaufman" userId="c001b2a046940d7c" providerId="LiveId" clId="{5CB25B10-5B1C-4017-B167-ED3104435743}" dt="2024-05-21T04:21:12.558" v="5246"/>
          <ac:cxnSpMkLst>
            <pc:docMk/>
            <pc:sldMk cId="2154024183" sldId="976"/>
            <ac:cxnSpMk id="932" creationId="{F337F946-1565-7844-30B4-1796DE196B5D}"/>
          </ac:cxnSpMkLst>
        </pc:cxnChg>
        <pc:cxnChg chg="mod">
          <ac:chgData name="Phillip Kaufman" userId="c001b2a046940d7c" providerId="LiveId" clId="{5CB25B10-5B1C-4017-B167-ED3104435743}" dt="2024-05-20T01:05:57.038" v="3904"/>
          <ac:cxnSpMkLst>
            <pc:docMk/>
            <pc:sldMk cId="2154024183" sldId="976"/>
            <ac:cxnSpMk id="933" creationId="{8E45498C-FB69-55DA-AEBF-3BDF7BC53E9F}"/>
          </ac:cxnSpMkLst>
        </pc:cxnChg>
        <pc:cxnChg chg="mod">
          <ac:chgData name="Phillip Kaufman" userId="c001b2a046940d7c" providerId="LiveId" clId="{5CB25B10-5B1C-4017-B167-ED3104435743}" dt="2024-05-21T04:21:12.558" v="5246"/>
          <ac:cxnSpMkLst>
            <pc:docMk/>
            <pc:sldMk cId="2154024183" sldId="976"/>
            <ac:cxnSpMk id="933" creationId="{8FA6D1E4-A63B-9D34-E55A-6865469DAF73}"/>
          </ac:cxnSpMkLst>
        </pc:cxnChg>
        <pc:cxnChg chg="mod">
          <ac:chgData name="Phillip Kaufman" userId="c001b2a046940d7c" providerId="LiveId" clId="{5CB25B10-5B1C-4017-B167-ED3104435743}" dt="2024-05-21T04:21:12.558" v="5246"/>
          <ac:cxnSpMkLst>
            <pc:docMk/>
            <pc:sldMk cId="2154024183" sldId="976"/>
            <ac:cxnSpMk id="934" creationId="{B105DFE1-1761-D753-75D4-FDA2C521F1FC}"/>
          </ac:cxnSpMkLst>
        </pc:cxnChg>
        <pc:cxnChg chg="mod">
          <ac:chgData name="Phillip Kaufman" userId="c001b2a046940d7c" providerId="LiveId" clId="{5CB25B10-5B1C-4017-B167-ED3104435743}" dt="2024-05-21T04:21:12.558" v="5246"/>
          <ac:cxnSpMkLst>
            <pc:docMk/>
            <pc:sldMk cId="2154024183" sldId="976"/>
            <ac:cxnSpMk id="935" creationId="{8DF81413-C4CA-E79B-77B4-94F27E77ECFB}"/>
          </ac:cxnSpMkLst>
        </pc:cxnChg>
        <pc:cxnChg chg="mod">
          <ac:chgData name="Phillip Kaufman" userId="c001b2a046940d7c" providerId="LiveId" clId="{5CB25B10-5B1C-4017-B167-ED3104435743}" dt="2024-05-21T04:21:12.558" v="5246"/>
          <ac:cxnSpMkLst>
            <pc:docMk/>
            <pc:sldMk cId="2154024183" sldId="976"/>
            <ac:cxnSpMk id="936" creationId="{627256DB-0C41-64E0-360D-7F1EAB3F6F09}"/>
          </ac:cxnSpMkLst>
        </pc:cxnChg>
        <pc:cxnChg chg="mod">
          <ac:chgData name="Phillip Kaufman" userId="c001b2a046940d7c" providerId="LiveId" clId="{5CB25B10-5B1C-4017-B167-ED3104435743}" dt="2024-05-21T04:21:12.558" v="5246"/>
          <ac:cxnSpMkLst>
            <pc:docMk/>
            <pc:sldMk cId="2154024183" sldId="976"/>
            <ac:cxnSpMk id="937" creationId="{F2E7D771-B47E-A41A-4E0E-809A32517A13}"/>
          </ac:cxnSpMkLst>
        </pc:cxnChg>
        <pc:cxnChg chg="mod">
          <ac:chgData name="Phillip Kaufman" userId="c001b2a046940d7c" providerId="LiveId" clId="{5CB25B10-5B1C-4017-B167-ED3104435743}" dt="2024-05-21T04:21:12.558" v="5246"/>
          <ac:cxnSpMkLst>
            <pc:docMk/>
            <pc:sldMk cId="2154024183" sldId="976"/>
            <ac:cxnSpMk id="938" creationId="{BA79BDE5-2A47-4B81-B9F4-15D11C4451D0}"/>
          </ac:cxnSpMkLst>
        </pc:cxnChg>
        <pc:cxnChg chg="mod">
          <ac:chgData name="Phillip Kaufman" userId="c001b2a046940d7c" providerId="LiveId" clId="{5CB25B10-5B1C-4017-B167-ED3104435743}" dt="2024-05-21T04:21:12.558" v="5246"/>
          <ac:cxnSpMkLst>
            <pc:docMk/>
            <pc:sldMk cId="2154024183" sldId="976"/>
            <ac:cxnSpMk id="939" creationId="{B2E9C923-DC16-5CE0-4E10-4C331A0F9983}"/>
          </ac:cxnSpMkLst>
        </pc:cxnChg>
        <pc:cxnChg chg="mod">
          <ac:chgData name="Phillip Kaufman" userId="c001b2a046940d7c" providerId="LiveId" clId="{5CB25B10-5B1C-4017-B167-ED3104435743}" dt="2024-05-21T04:21:12.558" v="5246"/>
          <ac:cxnSpMkLst>
            <pc:docMk/>
            <pc:sldMk cId="2154024183" sldId="976"/>
            <ac:cxnSpMk id="940" creationId="{8846DFE3-9825-FBB7-EB69-7BCCAEFE7328}"/>
          </ac:cxnSpMkLst>
        </pc:cxnChg>
        <pc:cxnChg chg="mod">
          <ac:chgData name="Phillip Kaufman" userId="c001b2a046940d7c" providerId="LiveId" clId="{5CB25B10-5B1C-4017-B167-ED3104435743}" dt="2024-05-25T00:58:35.776" v="6842" actId="1037"/>
          <ac:cxnSpMkLst>
            <pc:docMk/>
            <pc:sldMk cId="2154024183" sldId="976"/>
            <ac:cxnSpMk id="940" creationId="{DB7AE2AF-70A4-347F-CD8B-AB5B6B1C5B79}"/>
          </ac:cxnSpMkLst>
        </pc:cxnChg>
        <pc:cxnChg chg="mod">
          <ac:chgData name="Phillip Kaufman" userId="c001b2a046940d7c" providerId="LiveId" clId="{5CB25B10-5B1C-4017-B167-ED3104435743}" dt="2024-05-21T04:21:12.558" v="5246"/>
          <ac:cxnSpMkLst>
            <pc:docMk/>
            <pc:sldMk cId="2154024183" sldId="976"/>
            <ac:cxnSpMk id="941" creationId="{7CF8AECC-F8BD-3574-371F-A82061E77D63}"/>
          </ac:cxnSpMkLst>
        </pc:cxnChg>
        <pc:cxnChg chg="mod">
          <ac:chgData name="Phillip Kaufman" userId="c001b2a046940d7c" providerId="LiveId" clId="{5CB25B10-5B1C-4017-B167-ED3104435743}" dt="2024-05-20T01:08:04.778" v="3959" actId="478"/>
          <ac:cxnSpMkLst>
            <pc:docMk/>
            <pc:sldMk cId="2154024183" sldId="976"/>
            <ac:cxnSpMk id="941" creationId="{C0743339-530A-362D-DB81-898E3CAC02A4}"/>
          </ac:cxnSpMkLst>
        </pc:cxnChg>
        <pc:cxnChg chg="mod">
          <ac:chgData name="Phillip Kaufman" userId="c001b2a046940d7c" providerId="LiveId" clId="{5CB25B10-5B1C-4017-B167-ED3104435743}" dt="2024-05-25T00:55:59.357" v="6725" actId="1038"/>
          <ac:cxnSpMkLst>
            <pc:docMk/>
            <pc:sldMk cId="2154024183" sldId="976"/>
            <ac:cxnSpMk id="941" creationId="{F281F79D-6A27-6B97-8E41-98012C758BFE}"/>
          </ac:cxnSpMkLst>
        </pc:cxnChg>
        <pc:cxnChg chg="mod">
          <ac:chgData name="Phillip Kaufman" userId="c001b2a046940d7c" providerId="LiveId" clId="{5CB25B10-5B1C-4017-B167-ED3104435743}" dt="2024-05-20T01:08:04.778" v="3959" actId="478"/>
          <ac:cxnSpMkLst>
            <pc:docMk/>
            <pc:sldMk cId="2154024183" sldId="976"/>
            <ac:cxnSpMk id="942" creationId="{8E45498C-FB69-55DA-AEBF-3BDF7BC53E9F}"/>
          </ac:cxnSpMkLst>
        </pc:cxnChg>
        <pc:cxnChg chg="mod">
          <ac:chgData name="Phillip Kaufman" userId="c001b2a046940d7c" providerId="LiveId" clId="{5CB25B10-5B1C-4017-B167-ED3104435743}" dt="2024-05-21T04:21:12.558" v="5246"/>
          <ac:cxnSpMkLst>
            <pc:docMk/>
            <pc:sldMk cId="2154024183" sldId="976"/>
            <ac:cxnSpMk id="945" creationId="{B75444B5-A69A-C60C-3FAA-26E5F1942038}"/>
          </ac:cxnSpMkLst>
        </pc:cxnChg>
        <pc:cxnChg chg="mod">
          <ac:chgData name="Phillip Kaufman" userId="c001b2a046940d7c" providerId="LiveId" clId="{5CB25B10-5B1C-4017-B167-ED3104435743}" dt="2024-05-21T04:21:12.558" v="5246"/>
          <ac:cxnSpMkLst>
            <pc:docMk/>
            <pc:sldMk cId="2154024183" sldId="976"/>
            <ac:cxnSpMk id="946" creationId="{7C78F48C-7589-6B32-E567-A65877FABD45}"/>
          </ac:cxnSpMkLst>
        </pc:cxnChg>
        <pc:cxnChg chg="mod">
          <ac:chgData name="Phillip Kaufman" userId="c001b2a046940d7c" providerId="LiveId" clId="{5CB25B10-5B1C-4017-B167-ED3104435743}" dt="2024-05-20T01:07:59.232" v="3955" actId="478"/>
          <ac:cxnSpMkLst>
            <pc:docMk/>
            <pc:sldMk cId="2154024183" sldId="976"/>
            <ac:cxnSpMk id="950" creationId="{7DE5AC72-8D53-8FAA-B23B-08C7AF629F9C}"/>
          </ac:cxnSpMkLst>
        </pc:cxnChg>
        <pc:cxnChg chg="mod">
          <ac:chgData name="Phillip Kaufman" userId="c001b2a046940d7c" providerId="LiveId" clId="{5CB25B10-5B1C-4017-B167-ED3104435743}" dt="2024-05-20T01:07:59.232" v="3955" actId="478"/>
          <ac:cxnSpMkLst>
            <pc:docMk/>
            <pc:sldMk cId="2154024183" sldId="976"/>
            <ac:cxnSpMk id="951" creationId="{65D3AD8B-37D4-45E0-16D1-FA00BD3B6632}"/>
          </ac:cxnSpMkLst>
        </pc:cxnChg>
        <pc:cxnChg chg="mod">
          <ac:chgData name="Phillip Kaufman" userId="c001b2a046940d7c" providerId="LiveId" clId="{5CB25B10-5B1C-4017-B167-ED3104435743}" dt="2024-05-20T01:07:57.012" v="3952" actId="478"/>
          <ac:cxnSpMkLst>
            <pc:docMk/>
            <pc:sldMk cId="2154024183" sldId="976"/>
            <ac:cxnSpMk id="959" creationId="{7A0DAAFD-EB93-B2A0-F6C0-AE68D12C402A}"/>
          </ac:cxnSpMkLst>
        </pc:cxnChg>
        <pc:cxnChg chg="mod">
          <ac:chgData name="Phillip Kaufman" userId="c001b2a046940d7c" providerId="LiveId" clId="{5CB25B10-5B1C-4017-B167-ED3104435743}" dt="2024-05-20T01:07:57.012" v="3952" actId="478"/>
          <ac:cxnSpMkLst>
            <pc:docMk/>
            <pc:sldMk cId="2154024183" sldId="976"/>
            <ac:cxnSpMk id="960" creationId="{EEBADB4D-847A-3BA5-E824-8FDB8B77D82E}"/>
          </ac:cxnSpMkLst>
        </pc:cxnChg>
        <pc:cxnChg chg="mod">
          <ac:chgData name="Phillip Kaufman" userId="c001b2a046940d7c" providerId="LiveId" clId="{5CB25B10-5B1C-4017-B167-ED3104435743}" dt="2024-05-20T01:07:56.314" v="3951" actId="478"/>
          <ac:cxnSpMkLst>
            <pc:docMk/>
            <pc:sldMk cId="2154024183" sldId="976"/>
            <ac:cxnSpMk id="968" creationId="{43DF3ACB-2293-9B17-2F3C-6DBB08BEDC8E}"/>
          </ac:cxnSpMkLst>
        </pc:cxnChg>
        <pc:cxnChg chg="mod">
          <ac:chgData name="Phillip Kaufman" userId="c001b2a046940d7c" providerId="LiveId" clId="{5CB25B10-5B1C-4017-B167-ED3104435743}" dt="2024-05-20T01:07:56.314" v="3951" actId="478"/>
          <ac:cxnSpMkLst>
            <pc:docMk/>
            <pc:sldMk cId="2154024183" sldId="976"/>
            <ac:cxnSpMk id="969" creationId="{E9E923B0-EFE2-A4DB-1E6A-9C317A7DD690}"/>
          </ac:cxnSpMkLst>
        </pc:cxnChg>
        <pc:cxnChg chg="mod">
          <ac:chgData name="Phillip Kaufman" userId="c001b2a046940d7c" providerId="LiveId" clId="{5CB25B10-5B1C-4017-B167-ED3104435743}" dt="2024-05-20T01:06:28.584" v="3914" actId="478"/>
          <ac:cxnSpMkLst>
            <pc:docMk/>
            <pc:sldMk cId="2154024183" sldId="976"/>
            <ac:cxnSpMk id="977" creationId="{CB3200CB-5E30-E847-DD00-68884B583FE1}"/>
          </ac:cxnSpMkLst>
        </pc:cxnChg>
        <pc:cxnChg chg="mod">
          <ac:chgData name="Phillip Kaufman" userId="c001b2a046940d7c" providerId="LiveId" clId="{5CB25B10-5B1C-4017-B167-ED3104435743}" dt="2024-05-20T01:06:28.584" v="3914" actId="478"/>
          <ac:cxnSpMkLst>
            <pc:docMk/>
            <pc:sldMk cId="2154024183" sldId="976"/>
            <ac:cxnSpMk id="978" creationId="{C253BE6E-E92E-F23A-6181-100F13C8F922}"/>
          </ac:cxnSpMkLst>
        </pc:cxnChg>
      </pc:sldChg>
      <pc:sldChg chg="addSp delSp modSp add mod">
        <pc:chgData name="Phillip Kaufman" userId="c001b2a046940d7c" providerId="LiveId" clId="{5CB25B10-5B1C-4017-B167-ED3104435743}" dt="2024-06-05T01:13:57.613" v="14424" actId="1076"/>
        <pc:sldMkLst>
          <pc:docMk/>
          <pc:sldMk cId="2856383698" sldId="977"/>
        </pc:sldMkLst>
        <pc:spChg chg="add del mod">
          <ac:chgData name="Phillip Kaufman" userId="c001b2a046940d7c" providerId="LiveId" clId="{5CB25B10-5B1C-4017-B167-ED3104435743}" dt="2024-05-27T03:14:32.934" v="7920" actId="478"/>
          <ac:spMkLst>
            <pc:docMk/>
            <pc:sldMk cId="2856383698" sldId="977"/>
            <ac:spMk id="4" creationId="{53317E69-872F-26D8-4C2C-3B10D4CD5DC9}"/>
          </ac:spMkLst>
        </pc:spChg>
        <pc:spChg chg="add mod">
          <ac:chgData name="Phillip Kaufman" userId="c001b2a046940d7c" providerId="LiveId" clId="{5CB25B10-5B1C-4017-B167-ED3104435743}" dt="2024-05-27T06:31:49.452" v="8087"/>
          <ac:spMkLst>
            <pc:docMk/>
            <pc:sldMk cId="2856383698" sldId="977"/>
            <ac:spMk id="4" creationId="{B2CC37C0-2182-4CE5-C344-715302E91E23}"/>
          </ac:spMkLst>
        </pc:spChg>
        <pc:spChg chg="add del">
          <ac:chgData name="Phillip Kaufman" userId="c001b2a046940d7c" providerId="LiveId" clId="{5CB25B10-5B1C-4017-B167-ED3104435743}" dt="2024-05-21T01:49:15.521" v="4176" actId="478"/>
          <ac:spMkLst>
            <pc:docMk/>
            <pc:sldMk cId="2856383698" sldId="977"/>
            <ac:spMk id="5" creationId="{0C9110CE-403F-42B5-720D-E2B5696126C8}"/>
          </ac:spMkLst>
        </pc:spChg>
        <pc:spChg chg="add mod">
          <ac:chgData name="Phillip Kaufman" userId="c001b2a046940d7c" providerId="LiveId" clId="{5CB25B10-5B1C-4017-B167-ED3104435743}" dt="2024-06-03T01:17:21.142" v="13283" actId="1076"/>
          <ac:spMkLst>
            <pc:docMk/>
            <pc:sldMk cId="2856383698" sldId="977"/>
            <ac:spMk id="5" creationId="{6F5B01DC-F7F0-0FA3-90AB-79B5AE5F71BC}"/>
          </ac:spMkLst>
        </pc:spChg>
        <pc:spChg chg="add mod">
          <ac:chgData name="Phillip Kaufman" userId="c001b2a046940d7c" providerId="LiveId" clId="{5CB25B10-5B1C-4017-B167-ED3104435743}" dt="2024-06-05T01:13:33.230" v="14423" actId="14100"/>
          <ac:spMkLst>
            <pc:docMk/>
            <pc:sldMk cId="2856383698" sldId="977"/>
            <ac:spMk id="6" creationId="{E771EA3A-12CC-E486-D315-8577AFB75257}"/>
          </ac:spMkLst>
        </pc:spChg>
        <pc:spChg chg="add del">
          <ac:chgData name="Phillip Kaufman" userId="c001b2a046940d7c" providerId="LiveId" clId="{5CB25B10-5B1C-4017-B167-ED3104435743}" dt="2024-05-21T01:49:15.521" v="4176" actId="478"/>
          <ac:spMkLst>
            <pc:docMk/>
            <pc:sldMk cId="2856383698" sldId="977"/>
            <ac:spMk id="7" creationId="{69CD2BB4-2A8D-2D48-27FE-1DD576B0F4ED}"/>
          </ac:spMkLst>
        </pc:spChg>
        <pc:spChg chg="mod">
          <ac:chgData name="Phillip Kaufman" userId="c001b2a046940d7c" providerId="LiveId" clId="{5CB25B10-5B1C-4017-B167-ED3104435743}" dt="2024-05-22T03:00:45.326" v="5548"/>
          <ac:spMkLst>
            <pc:docMk/>
            <pc:sldMk cId="2856383698" sldId="977"/>
            <ac:spMk id="7" creationId="{CC6345D5-AC81-82CF-CC27-AFFFD71F94FE}"/>
          </ac:spMkLst>
        </pc:spChg>
        <pc:spChg chg="mod">
          <ac:chgData name="Phillip Kaufman" userId="c001b2a046940d7c" providerId="LiveId" clId="{5CB25B10-5B1C-4017-B167-ED3104435743}" dt="2024-05-22T03:00:45.326" v="5548"/>
          <ac:spMkLst>
            <pc:docMk/>
            <pc:sldMk cId="2856383698" sldId="977"/>
            <ac:spMk id="8" creationId="{52B59F0C-7815-C37A-3F19-CCF7DADFB417}"/>
          </ac:spMkLst>
        </pc:spChg>
        <pc:spChg chg="add del">
          <ac:chgData name="Phillip Kaufman" userId="c001b2a046940d7c" providerId="LiveId" clId="{5CB25B10-5B1C-4017-B167-ED3104435743}" dt="2024-05-21T01:49:15.521" v="4176" actId="478"/>
          <ac:spMkLst>
            <pc:docMk/>
            <pc:sldMk cId="2856383698" sldId="977"/>
            <ac:spMk id="8" creationId="{6B5DC5F7-8826-1C71-23F2-E68D0789DB34}"/>
          </ac:spMkLst>
        </pc:spChg>
        <pc:spChg chg="add del">
          <ac:chgData name="Phillip Kaufman" userId="c001b2a046940d7c" providerId="LiveId" clId="{5CB25B10-5B1C-4017-B167-ED3104435743}" dt="2024-05-21T01:49:15.521" v="4176" actId="478"/>
          <ac:spMkLst>
            <pc:docMk/>
            <pc:sldMk cId="2856383698" sldId="977"/>
            <ac:spMk id="9" creationId="{9ED7F79C-FA13-E6A6-A8B1-AADAE9534C9D}"/>
          </ac:spMkLst>
        </pc:spChg>
        <pc:spChg chg="add del mod">
          <ac:chgData name="Phillip Kaufman" userId="c001b2a046940d7c" providerId="LiveId" clId="{5CB25B10-5B1C-4017-B167-ED3104435743}" dt="2024-05-27T03:14:32.934" v="7920" actId="478"/>
          <ac:spMkLst>
            <pc:docMk/>
            <pc:sldMk cId="2856383698" sldId="977"/>
            <ac:spMk id="38" creationId="{2075C950-D014-A37C-1F27-75D815C42C81}"/>
          </ac:spMkLst>
        </pc:spChg>
        <pc:spChg chg="mod topLvl">
          <ac:chgData name="Phillip Kaufman" userId="c001b2a046940d7c" providerId="LiveId" clId="{5CB25B10-5B1C-4017-B167-ED3104435743}" dt="2024-05-21T01:51:09.826" v="4191" actId="165"/>
          <ac:spMkLst>
            <pc:docMk/>
            <pc:sldMk cId="2856383698" sldId="977"/>
            <ac:spMk id="40" creationId="{8D8BFE28-AB63-E4B2-6DE0-7E947AA8F505}"/>
          </ac:spMkLst>
        </pc:spChg>
        <pc:spChg chg="mod topLvl">
          <ac:chgData name="Phillip Kaufman" userId="c001b2a046940d7c" providerId="LiveId" clId="{5CB25B10-5B1C-4017-B167-ED3104435743}" dt="2024-05-21T01:51:09.826" v="4191" actId="165"/>
          <ac:spMkLst>
            <pc:docMk/>
            <pc:sldMk cId="2856383698" sldId="977"/>
            <ac:spMk id="41" creationId="{DBA848C6-B6C8-10A0-4675-4F9004A37ECA}"/>
          </ac:spMkLst>
        </pc:spChg>
        <pc:spChg chg="add del">
          <ac:chgData name="Phillip Kaufman" userId="c001b2a046940d7c" providerId="LiveId" clId="{5CB25B10-5B1C-4017-B167-ED3104435743}" dt="2024-05-21T01:49:15.521" v="4176" actId="478"/>
          <ac:spMkLst>
            <pc:docMk/>
            <pc:sldMk cId="2856383698" sldId="977"/>
            <ac:spMk id="42" creationId="{B7C30A59-DF56-C246-0FA6-DFCD3DE51467}"/>
          </ac:spMkLst>
        </pc:spChg>
        <pc:spChg chg="add del">
          <ac:chgData name="Phillip Kaufman" userId="c001b2a046940d7c" providerId="LiveId" clId="{5CB25B10-5B1C-4017-B167-ED3104435743}" dt="2024-05-21T01:49:36.310" v="4177" actId="478"/>
          <ac:spMkLst>
            <pc:docMk/>
            <pc:sldMk cId="2856383698" sldId="977"/>
            <ac:spMk id="43" creationId="{B868C507-1548-93F1-23AA-D174EDB62B29}"/>
          </ac:spMkLst>
        </pc:spChg>
        <pc:spChg chg="add del mod">
          <ac:chgData name="Phillip Kaufman" userId="c001b2a046940d7c" providerId="LiveId" clId="{5CB25B10-5B1C-4017-B167-ED3104435743}" dt="2024-05-21T01:51:45.999" v="4195" actId="478"/>
          <ac:spMkLst>
            <pc:docMk/>
            <pc:sldMk cId="2856383698" sldId="977"/>
            <ac:spMk id="44" creationId="{4996786E-9F82-ADEE-D20E-6FE0CDB79F68}"/>
          </ac:spMkLst>
        </pc:spChg>
        <pc:spChg chg="mod">
          <ac:chgData name="Phillip Kaufman" userId="c001b2a046940d7c" providerId="LiveId" clId="{5CB25B10-5B1C-4017-B167-ED3104435743}" dt="2024-05-22T03:00:45.326" v="5548"/>
          <ac:spMkLst>
            <pc:docMk/>
            <pc:sldMk cId="2856383698" sldId="977"/>
            <ac:spMk id="45" creationId="{3D9C836D-747F-1E31-75D2-7DCFE248E0E2}"/>
          </ac:spMkLst>
        </pc:spChg>
        <pc:spChg chg="mod">
          <ac:chgData name="Phillip Kaufman" userId="c001b2a046940d7c" providerId="LiveId" clId="{5CB25B10-5B1C-4017-B167-ED3104435743}" dt="2024-05-22T03:00:45.326" v="5548"/>
          <ac:spMkLst>
            <pc:docMk/>
            <pc:sldMk cId="2856383698" sldId="977"/>
            <ac:spMk id="46" creationId="{5753CBBF-C4AC-FEC0-4441-A1DE8233CD8B}"/>
          </ac:spMkLst>
        </pc:spChg>
        <pc:spChg chg="mod">
          <ac:chgData name="Phillip Kaufman" userId="c001b2a046940d7c" providerId="LiveId" clId="{5CB25B10-5B1C-4017-B167-ED3104435743}" dt="2024-05-21T01:51:55.931" v="4197" actId="165"/>
          <ac:spMkLst>
            <pc:docMk/>
            <pc:sldMk cId="2856383698" sldId="977"/>
            <ac:spMk id="49" creationId="{101E6C80-4C22-308A-6748-EB35A1D8583B}"/>
          </ac:spMkLst>
        </pc:spChg>
        <pc:spChg chg="add mod">
          <ac:chgData name="Phillip Kaufman" userId="c001b2a046940d7c" providerId="LiveId" clId="{5CB25B10-5B1C-4017-B167-ED3104435743}" dt="2024-05-27T03:14:31.196" v="7919"/>
          <ac:spMkLst>
            <pc:docMk/>
            <pc:sldMk cId="2856383698" sldId="977"/>
            <ac:spMk id="49" creationId="{1135AE76-EA29-4583-38C5-063B6D2618C4}"/>
          </ac:spMkLst>
        </pc:spChg>
        <pc:spChg chg="add mod">
          <ac:chgData name="Phillip Kaufman" userId="c001b2a046940d7c" providerId="LiveId" clId="{5CB25B10-5B1C-4017-B167-ED3104435743}" dt="2024-05-27T03:14:33.231" v="7921"/>
          <ac:spMkLst>
            <pc:docMk/>
            <pc:sldMk cId="2856383698" sldId="977"/>
            <ac:spMk id="50" creationId="{A1EC440B-314D-CBA4-9116-75AE5CB037C3}"/>
          </ac:spMkLst>
        </pc:spChg>
        <pc:spChg chg="mod">
          <ac:chgData name="Phillip Kaufman" userId="c001b2a046940d7c" providerId="LiveId" clId="{5CB25B10-5B1C-4017-B167-ED3104435743}" dt="2024-05-21T01:51:55.931" v="4197" actId="165"/>
          <ac:spMkLst>
            <pc:docMk/>
            <pc:sldMk cId="2856383698" sldId="977"/>
            <ac:spMk id="50" creationId="{DF3A3F3E-5416-B39B-E0B4-B3EA9853F8B8}"/>
          </ac:spMkLst>
        </pc:spChg>
        <pc:spChg chg="mod">
          <ac:chgData name="Phillip Kaufman" userId="c001b2a046940d7c" providerId="LiveId" clId="{5CB25B10-5B1C-4017-B167-ED3104435743}" dt="2024-05-21T01:51:55.931" v="4197" actId="165"/>
          <ac:spMkLst>
            <pc:docMk/>
            <pc:sldMk cId="2856383698" sldId="977"/>
            <ac:spMk id="51" creationId="{ACA67D09-B65D-F3A5-0CFB-983A62924A75}"/>
          </ac:spMkLst>
        </pc:spChg>
        <pc:spChg chg="add mod">
          <ac:chgData name="Phillip Kaufman" userId="c001b2a046940d7c" providerId="LiveId" clId="{5CB25B10-5B1C-4017-B167-ED3104435743}" dt="2024-06-05T01:13:57.613" v="14424" actId="1076"/>
          <ac:spMkLst>
            <pc:docMk/>
            <pc:sldMk cId="2856383698" sldId="977"/>
            <ac:spMk id="51" creationId="{BA0A3934-BE92-75E3-1F1F-A5B74B5FAA3E}"/>
          </ac:spMkLst>
        </pc:spChg>
        <pc:spChg chg="add del mod">
          <ac:chgData name="Phillip Kaufman" userId="c001b2a046940d7c" providerId="LiveId" clId="{5CB25B10-5B1C-4017-B167-ED3104435743}" dt="2024-05-27T06:31:49.164" v="8086" actId="478"/>
          <ac:spMkLst>
            <pc:docMk/>
            <pc:sldMk cId="2856383698" sldId="977"/>
            <ac:spMk id="52" creationId="{A6CE3348-8BDF-349D-37DF-09C0C409C245}"/>
          </ac:spMkLst>
        </pc:spChg>
        <pc:spChg chg="mod">
          <ac:chgData name="Phillip Kaufman" userId="c001b2a046940d7c" providerId="LiveId" clId="{5CB25B10-5B1C-4017-B167-ED3104435743}" dt="2024-05-21T01:51:55.931" v="4197" actId="165"/>
          <ac:spMkLst>
            <pc:docMk/>
            <pc:sldMk cId="2856383698" sldId="977"/>
            <ac:spMk id="52" creationId="{FCE11064-D63D-ED76-46DC-1299D96BFFC5}"/>
          </ac:spMkLst>
        </pc:spChg>
        <pc:spChg chg="add mod">
          <ac:chgData name="Phillip Kaufman" userId="c001b2a046940d7c" providerId="LiveId" clId="{5CB25B10-5B1C-4017-B167-ED3104435743}" dt="2024-05-27T03:16:25.285" v="7955" actId="1076"/>
          <ac:spMkLst>
            <pc:docMk/>
            <pc:sldMk cId="2856383698" sldId="977"/>
            <ac:spMk id="53" creationId="{9A7504EC-F181-A897-FBDA-4E3327CE8B62}"/>
          </ac:spMkLst>
        </pc:spChg>
        <pc:spChg chg="add del mod">
          <ac:chgData name="Phillip Kaufman" userId="c001b2a046940d7c" providerId="LiveId" clId="{5CB25B10-5B1C-4017-B167-ED3104435743}" dt="2024-05-27T03:17:00.573" v="7965" actId="478"/>
          <ac:spMkLst>
            <pc:docMk/>
            <pc:sldMk cId="2856383698" sldId="977"/>
            <ac:spMk id="54" creationId="{5E3AF3AD-A55C-1075-6D1F-060814AC34CE}"/>
          </ac:spMkLst>
        </pc:spChg>
        <pc:spChg chg="add del mod">
          <ac:chgData name="Phillip Kaufman" userId="c001b2a046940d7c" providerId="LiveId" clId="{5CB25B10-5B1C-4017-B167-ED3104435743}" dt="2024-05-27T03:17:00.573" v="7965" actId="478"/>
          <ac:spMkLst>
            <pc:docMk/>
            <pc:sldMk cId="2856383698" sldId="977"/>
            <ac:spMk id="55" creationId="{921D5E61-03A8-CDDA-8FAB-DC5FD1A37BE1}"/>
          </ac:spMkLst>
        </pc:spChg>
        <pc:spChg chg="mod">
          <ac:chgData name="Phillip Kaufman" userId="c001b2a046940d7c" providerId="LiveId" clId="{5CB25B10-5B1C-4017-B167-ED3104435743}" dt="2024-05-21T01:51:55.931" v="4197" actId="165"/>
          <ac:spMkLst>
            <pc:docMk/>
            <pc:sldMk cId="2856383698" sldId="977"/>
            <ac:spMk id="55" creationId="{C220E52E-F0C7-56C7-B5CA-19108B08D3E5}"/>
          </ac:spMkLst>
        </pc:spChg>
        <pc:spChg chg="add mod">
          <ac:chgData name="Phillip Kaufman" userId="c001b2a046940d7c" providerId="LiveId" clId="{5CB25B10-5B1C-4017-B167-ED3104435743}" dt="2024-06-03T01:19:30.028" v="13333" actId="1076"/>
          <ac:spMkLst>
            <pc:docMk/>
            <pc:sldMk cId="2856383698" sldId="977"/>
            <ac:spMk id="56" creationId="{C43E0518-3CB6-DA36-6724-EDBB17C3DB1A}"/>
          </ac:spMkLst>
        </pc:spChg>
        <pc:spChg chg="add mod">
          <ac:chgData name="Phillip Kaufman" userId="c001b2a046940d7c" providerId="LiveId" clId="{5CB25B10-5B1C-4017-B167-ED3104435743}" dt="2024-06-03T01:19:27.835" v="13332" actId="688"/>
          <ac:spMkLst>
            <pc:docMk/>
            <pc:sldMk cId="2856383698" sldId="977"/>
            <ac:spMk id="57" creationId="{7468C436-BDD7-9EB8-7694-39CCF50EC30A}"/>
          </ac:spMkLst>
        </pc:spChg>
        <pc:spChg chg="mod">
          <ac:chgData name="Phillip Kaufman" userId="c001b2a046940d7c" providerId="LiveId" clId="{5CB25B10-5B1C-4017-B167-ED3104435743}" dt="2024-05-21T01:51:55.931" v="4197" actId="165"/>
          <ac:spMkLst>
            <pc:docMk/>
            <pc:sldMk cId="2856383698" sldId="977"/>
            <ac:spMk id="57" creationId="{98BE2459-2361-F43E-0242-08EFCFC6B1EF}"/>
          </ac:spMkLst>
        </pc:spChg>
        <pc:spChg chg="add mod">
          <ac:chgData name="Phillip Kaufman" userId="c001b2a046940d7c" providerId="LiveId" clId="{5CB25B10-5B1C-4017-B167-ED3104435743}" dt="2024-06-03T01:19:21.088" v="13329" actId="1076"/>
          <ac:spMkLst>
            <pc:docMk/>
            <pc:sldMk cId="2856383698" sldId="977"/>
            <ac:spMk id="58" creationId="{9D5E2226-DBDC-AF73-E78F-BC82E435A1A7}"/>
          </ac:spMkLst>
        </pc:spChg>
        <pc:spChg chg="mod">
          <ac:chgData name="Phillip Kaufman" userId="c001b2a046940d7c" providerId="LiveId" clId="{5CB25B10-5B1C-4017-B167-ED3104435743}" dt="2024-05-21T01:51:55.931" v="4197" actId="165"/>
          <ac:spMkLst>
            <pc:docMk/>
            <pc:sldMk cId="2856383698" sldId="977"/>
            <ac:spMk id="58" creationId="{A1919A83-3266-2973-BAFB-393B85F7E62F}"/>
          </ac:spMkLst>
        </pc:spChg>
        <pc:spChg chg="add del mod">
          <ac:chgData name="Phillip Kaufman" userId="c001b2a046940d7c" providerId="LiveId" clId="{5CB25B10-5B1C-4017-B167-ED3104435743}" dt="2024-05-27T06:31:49.164" v="8086" actId="478"/>
          <ac:spMkLst>
            <pc:docMk/>
            <pc:sldMk cId="2856383698" sldId="977"/>
            <ac:spMk id="59" creationId="{337A3C4D-A5E0-2E11-55A8-6DD2BD42E03C}"/>
          </ac:spMkLst>
        </pc:spChg>
        <pc:spChg chg="mod">
          <ac:chgData name="Phillip Kaufman" userId="c001b2a046940d7c" providerId="LiveId" clId="{5CB25B10-5B1C-4017-B167-ED3104435743}" dt="2024-05-21T01:51:55.931" v="4197" actId="165"/>
          <ac:spMkLst>
            <pc:docMk/>
            <pc:sldMk cId="2856383698" sldId="977"/>
            <ac:spMk id="59" creationId="{CD8CFD16-CFA6-2402-5DB2-C99F4E195676}"/>
          </ac:spMkLst>
        </pc:spChg>
        <pc:spChg chg="add del mod">
          <ac:chgData name="Phillip Kaufman" userId="c001b2a046940d7c" providerId="LiveId" clId="{5CB25B10-5B1C-4017-B167-ED3104435743}" dt="2024-05-27T03:24:46.085" v="8017" actId="478"/>
          <ac:spMkLst>
            <pc:docMk/>
            <pc:sldMk cId="2856383698" sldId="977"/>
            <ac:spMk id="60" creationId="{217C6A9D-1993-F307-5EDB-4DC0D565B0CE}"/>
          </ac:spMkLst>
        </pc:spChg>
        <pc:spChg chg="mod">
          <ac:chgData name="Phillip Kaufman" userId="c001b2a046940d7c" providerId="LiveId" clId="{5CB25B10-5B1C-4017-B167-ED3104435743}" dt="2024-05-21T01:51:55.931" v="4197" actId="165"/>
          <ac:spMkLst>
            <pc:docMk/>
            <pc:sldMk cId="2856383698" sldId="977"/>
            <ac:spMk id="60" creationId="{74D4E470-3625-AF07-CDB6-8405D7287612}"/>
          </ac:spMkLst>
        </pc:spChg>
        <pc:spChg chg="add del mod">
          <ac:chgData name="Phillip Kaufman" userId="c001b2a046940d7c" providerId="LiveId" clId="{5CB25B10-5B1C-4017-B167-ED3104435743}" dt="2024-05-27T06:31:49.164" v="8086" actId="478"/>
          <ac:spMkLst>
            <pc:docMk/>
            <pc:sldMk cId="2856383698" sldId="977"/>
            <ac:spMk id="61" creationId="{C3174A7A-E20B-F366-EA0E-C4919CFE3FAE}"/>
          </ac:spMkLst>
        </pc:spChg>
        <pc:spChg chg="mod">
          <ac:chgData name="Phillip Kaufman" userId="c001b2a046940d7c" providerId="LiveId" clId="{5CB25B10-5B1C-4017-B167-ED3104435743}" dt="2024-05-21T01:51:55.931" v="4197" actId="165"/>
          <ac:spMkLst>
            <pc:docMk/>
            <pc:sldMk cId="2856383698" sldId="977"/>
            <ac:spMk id="63" creationId="{EA24E223-28B7-AC31-1B08-9733EDA14871}"/>
          </ac:spMkLst>
        </pc:spChg>
        <pc:spChg chg="mod">
          <ac:chgData name="Phillip Kaufman" userId="c001b2a046940d7c" providerId="LiveId" clId="{5CB25B10-5B1C-4017-B167-ED3104435743}" dt="2024-05-21T01:51:55.931" v="4197" actId="165"/>
          <ac:spMkLst>
            <pc:docMk/>
            <pc:sldMk cId="2856383698" sldId="977"/>
            <ac:spMk id="99" creationId="{1D5743FF-3638-54B5-E3F9-B049121E3C0C}"/>
          </ac:spMkLst>
        </pc:spChg>
        <pc:spChg chg="mod">
          <ac:chgData name="Phillip Kaufman" userId="c001b2a046940d7c" providerId="LiveId" clId="{5CB25B10-5B1C-4017-B167-ED3104435743}" dt="2024-05-21T01:51:55.931" v="4197" actId="165"/>
          <ac:spMkLst>
            <pc:docMk/>
            <pc:sldMk cId="2856383698" sldId="977"/>
            <ac:spMk id="100" creationId="{3E8D203F-7615-15BA-9CE1-B0DFA276E1AD}"/>
          </ac:spMkLst>
        </pc:spChg>
        <pc:spChg chg="mod">
          <ac:chgData name="Phillip Kaufman" userId="c001b2a046940d7c" providerId="LiveId" clId="{5CB25B10-5B1C-4017-B167-ED3104435743}" dt="2024-05-21T01:51:55.931" v="4197" actId="165"/>
          <ac:spMkLst>
            <pc:docMk/>
            <pc:sldMk cId="2856383698" sldId="977"/>
            <ac:spMk id="109" creationId="{0F0E54D5-B79A-BB6F-E3A9-4358B90086E7}"/>
          </ac:spMkLst>
        </pc:spChg>
        <pc:spChg chg="mod">
          <ac:chgData name="Phillip Kaufman" userId="c001b2a046940d7c" providerId="LiveId" clId="{5CB25B10-5B1C-4017-B167-ED3104435743}" dt="2024-05-21T01:51:55.931" v="4197" actId="165"/>
          <ac:spMkLst>
            <pc:docMk/>
            <pc:sldMk cId="2856383698" sldId="977"/>
            <ac:spMk id="110" creationId="{9E189CA5-E59F-3776-7775-BB04BA7D968F}"/>
          </ac:spMkLst>
        </pc:spChg>
        <pc:spChg chg="mod">
          <ac:chgData name="Phillip Kaufman" userId="c001b2a046940d7c" providerId="LiveId" clId="{5CB25B10-5B1C-4017-B167-ED3104435743}" dt="2024-05-21T01:51:55.931" v="4197" actId="165"/>
          <ac:spMkLst>
            <pc:docMk/>
            <pc:sldMk cId="2856383698" sldId="977"/>
            <ac:spMk id="111" creationId="{773470D0-8DF9-C997-3D38-C612E161217B}"/>
          </ac:spMkLst>
        </pc:spChg>
        <pc:spChg chg="mod">
          <ac:chgData name="Phillip Kaufman" userId="c001b2a046940d7c" providerId="LiveId" clId="{5CB25B10-5B1C-4017-B167-ED3104435743}" dt="2024-05-21T01:51:55.931" v="4197" actId="165"/>
          <ac:spMkLst>
            <pc:docMk/>
            <pc:sldMk cId="2856383698" sldId="977"/>
            <ac:spMk id="112" creationId="{34424069-6DC3-0057-CDB0-14124F8DAC38}"/>
          </ac:spMkLst>
        </pc:spChg>
        <pc:spChg chg="mod">
          <ac:chgData name="Phillip Kaufman" userId="c001b2a046940d7c" providerId="LiveId" clId="{5CB25B10-5B1C-4017-B167-ED3104435743}" dt="2024-05-21T01:51:55.931" v="4197" actId="165"/>
          <ac:spMkLst>
            <pc:docMk/>
            <pc:sldMk cId="2856383698" sldId="977"/>
            <ac:spMk id="115" creationId="{B2B1D877-D1C6-E207-AF35-E25B956D1615}"/>
          </ac:spMkLst>
        </pc:spChg>
        <pc:spChg chg="mod">
          <ac:chgData name="Phillip Kaufman" userId="c001b2a046940d7c" providerId="LiveId" clId="{5CB25B10-5B1C-4017-B167-ED3104435743}" dt="2024-05-21T01:51:55.931" v="4197" actId="165"/>
          <ac:spMkLst>
            <pc:docMk/>
            <pc:sldMk cId="2856383698" sldId="977"/>
            <ac:spMk id="117" creationId="{29E76103-FF8F-554C-1B3A-2B91968BF619}"/>
          </ac:spMkLst>
        </pc:spChg>
        <pc:spChg chg="mod">
          <ac:chgData name="Phillip Kaufman" userId="c001b2a046940d7c" providerId="LiveId" clId="{5CB25B10-5B1C-4017-B167-ED3104435743}" dt="2024-05-21T01:51:55.931" v="4197" actId="165"/>
          <ac:spMkLst>
            <pc:docMk/>
            <pc:sldMk cId="2856383698" sldId="977"/>
            <ac:spMk id="118" creationId="{39FB9015-A6AA-5F75-5CAE-D9EA11E36774}"/>
          </ac:spMkLst>
        </pc:spChg>
        <pc:spChg chg="mod">
          <ac:chgData name="Phillip Kaufman" userId="c001b2a046940d7c" providerId="LiveId" clId="{5CB25B10-5B1C-4017-B167-ED3104435743}" dt="2024-05-21T01:51:55.931" v="4197" actId="165"/>
          <ac:spMkLst>
            <pc:docMk/>
            <pc:sldMk cId="2856383698" sldId="977"/>
            <ac:spMk id="119" creationId="{DBE35D67-056E-438B-03AD-A22D54284D55}"/>
          </ac:spMkLst>
        </pc:spChg>
        <pc:spChg chg="mod">
          <ac:chgData name="Phillip Kaufman" userId="c001b2a046940d7c" providerId="LiveId" clId="{5CB25B10-5B1C-4017-B167-ED3104435743}" dt="2024-05-21T01:51:55.931" v="4197" actId="165"/>
          <ac:spMkLst>
            <pc:docMk/>
            <pc:sldMk cId="2856383698" sldId="977"/>
            <ac:spMk id="120" creationId="{10F2CAAC-33FD-F568-B4EF-49035CC216A9}"/>
          </ac:spMkLst>
        </pc:spChg>
        <pc:spChg chg="mod">
          <ac:chgData name="Phillip Kaufman" userId="c001b2a046940d7c" providerId="LiveId" clId="{5CB25B10-5B1C-4017-B167-ED3104435743}" dt="2024-05-21T01:51:55.931" v="4197" actId="165"/>
          <ac:spMkLst>
            <pc:docMk/>
            <pc:sldMk cId="2856383698" sldId="977"/>
            <ac:spMk id="123" creationId="{9803C7C8-5762-F79A-7249-655B3AB70B9E}"/>
          </ac:spMkLst>
        </pc:spChg>
        <pc:spChg chg="mod topLvl">
          <ac:chgData name="Phillip Kaufman" userId="c001b2a046940d7c" providerId="LiveId" clId="{5CB25B10-5B1C-4017-B167-ED3104435743}" dt="2024-05-21T02:10:19.693" v="4840" actId="165"/>
          <ac:spMkLst>
            <pc:docMk/>
            <pc:sldMk cId="2856383698" sldId="977"/>
            <ac:spMk id="159" creationId="{3B3B0844-4E7A-54FE-40A8-E214E5B44CC7}"/>
          </ac:spMkLst>
        </pc:spChg>
        <pc:spChg chg="mod topLvl">
          <ac:chgData name="Phillip Kaufman" userId="c001b2a046940d7c" providerId="LiveId" clId="{5CB25B10-5B1C-4017-B167-ED3104435743}" dt="2024-05-21T02:10:19.693" v="4840" actId="165"/>
          <ac:spMkLst>
            <pc:docMk/>
            <pc:sldMk cId="2856383698" sldId="977"/>
            <ac:spMk id="160" creationId="{ED2F69B6-C204-5890-B3C1-D74A8E86573B}"/>
          </ac:spMkLst>
        </pc:spChg>
        <pc:spChg chg="mod">
          <ac:chgData name="Phillip Kaufman" userId="c001b2a046940d7c" providerId="LiveId" clId="{5CB25B10-5B1C-4017-B167-ED3104435743}" dt="2024-05-21T01:51:55.931" v="4197" actId="165"/>
          <ac:spMkLst>
            <pc:docMk/>
            <pc:sldMk cId="2856383698" sldId="977"/>
            <ac:spMk id="169" creationId="{B2701121-9533-5F90-8439-E64F7EAA61DE}"/>
          </ac:spMkLst>
        </pc:spChg>
        <pc:spChg chg="mod">
          <ac:chgData name="Phillip Kaufman" userId="c001b2a046940d7c" providerId="LiveId" clId="{5CB25B10-5B1C-4017-B167-ED3104435743}" dt="2024-05-21T01:51:55.931" v="4197" actId="165"/>
          <ac:spMkLst>
            <pc:docMk/>
            <pc:sldMk cId="2856383698" sldId="977"/>
            <ac:spMk id="170" creationId="{DF3B510E-85A6-080F-2DD1-15BBC9524C8F}"/>
          </ac:spMkLst>
        </pc:spChg>
        <pc:spChg chg="mod">
          <ac:chgData name="Phillip Kaufman" userId="c001b2a046940d7c" providerId="LiveId" clId="{5CB25B10-5B1C-4017-B167-ED3104435743}" dt="2024-05-21T01:51:55.931" v="4197" actId="165"/>
          <ac:spMkLst>
            <pc:docMk/>
            <pc:sldMk cId="2856383698" sldId="977"/>
            <ac:spMk id="171" creationId="{3989ED03-47B5-F885-8F1C-A6BD2FE1AA0B}"/>
          </ac:spMkLst>
        </pc:spChg>
        <pc:spChg chg="mod">
          <ac:chgData name="Phillip Kaufman" userId="c001b2a046940d7c" providerId="LiveId" clId="{5CB25B10-5B1C-4017-B167-ED3104435743}" dt="2024-05-21T01:51:55.931" v="4197" actId="165"/>
          <ac:spMkLst>
            <pc:docMk/>
            <pc:sldMk cId="2856383698" sldId="977"/>
            <ac:spMk id="172" creationId="{1A7A0E54-DBA9-9F86-F872-2F50558156B9}"/>
          </ac:spMkLst>
        </pc:spChg>
        <pc:spChg chg="mod">
          <ac:chgData name="Phillip Kaufman" userId="c001b2a046940d7c" providerId="LiveId" clId="{5CB25B10-5B1C-4017-B167-ED3104435743}" dt="2024-05-21T01:51:55.931" v="4197" actId="165"/>
          <ac:spMkLst>
            <pc:docMk/>
            <pc:sldMk cId="2856383698" sldId="977"/>
            <ac:spMk id="175" creationId="{57F6D9D3-6326-230A-1CB5-B5368AEBFF24}"/>
          </ac:spMkLst>
        </pc:spChg>
        <pc:spChg chg="mod">
          <ac:chgData name="Phillip Kaufman" userId="c001b2a046940d7c" providerId="LiveId" clId="{5CB25B10-5B1C-4017-B167-ED3104435743}" dt="2024-05-21T01:51:55.931" v="4197" actId="165"/>
          <ac:spMkLst>
            <pc:docMk/>
            <pc:sldMk cId="2856383698" sldId="977"/>
            <ac:spMk id="177" creationId="{AB27962E-CE63-DE5D-654A-0CA78A2112F4}"/>
          </ac:spMkLst>
        </pc:spChg>
        <pc:spChg chg="mod">
          <ac:chgData name="Phillip Kaufman" userId="c001b2a046940d7c" providerId="LiveId" clId="{5CB25B10-5B1C-4017-B167-ED3104435743}" dt="2024-05-21T01:51:55.931" v="4197" actId="165"/>
          <ac:spMkLst>
            <pc:docMk/>
            <pc:sldMk cId="2856383698" sldId="977"/>
            <ac:spMk id="178" creationId="{E269F02C-88E1-9E4C-7109-36F61A97387A}"/>
          </ac:spMkLst>
        </pc:spChg>
        <pc:spChg chg="mod">
          <ac:chgData name="Phillip Kaufman" userId="c001b2a046940d7c" providerId="LiveId" clId="{5CB25B10-5B1C-4017-B167-ED3104435743}" dt="2024-05-21T01:51:55.931" v="4197" actId="165"/>
          <ac:spMkLst>
            <pc:docMk/>
            <pc:sldMk cId="2856383698" sldId="977"/>
            <ac:spMk id="179" creationId="{46A1A65D-F61F-041E-B8AB-262870BA24F7}"/>
          </ac:spMkLst>
        </pc:spChg>
        <pc:spChg chg="mod">
          <ac:chgData name="Phillip Kaufman" userId="c001b2a046940d7c" providerId="LiveId" clId="{5CB25B10-5B1C-4017-B167-ED3104435743}" dt="2024-05-21T01:51:55.931" v="4197" actId="165"/>
          <ac:spMkLst>
            <pc:docMk/>
            <pc:sldMk cId="2856383698" sldId="977"/>
            <ac:spMk id="180" creationId="{09EAACC8-0EC6-2B20-5B1C-8B5749CB31C0}"/>
          </ac:spMkLst>
        </pc:spChg>
        <pc:spChg chg="mod">
          <ac:chgData name="Phillip Kaufman" userId="c001b2a046940d7c" providerId="LiveId" clId="{5CB25B10-5B1C-4017-B167-ED3104435743}" dt="2024-05-21T01:51:55.931" v="4197" actId="165"/>
          <ac:spMkLst>
            <pc:docMk/>
            <pc:sldMk cId="2856383698" sldId="977"/>
            <ac:spMk id="183" creationId="{3992B258-4178-2174-E29D-34A5CF38AAB3}"/>
          </ac:spMkLst>
        </pc:spChg>
        <pc:spChg chg="mod">
          <ac:chgData name="Phillip Kaufman" userId="c001b2a046940d7c" providerId="LiveId" clId="{5CB25B10-5B1C-4017-B167-ED3104435743}" dt="2024-05-21T01:51:55.931" v="4197" actId="165"/>
          <ac:spMkLst>
            <pc:docMk/>
            <pc:sldMk cId="2856383698" sldId="977"/>
            <ac:spMk id="219" creationId="{0955BBAE-1ADA-DEBC-7E8B-D4D994686225}"/>
          </ac:spMkLst>
        </pc:spChg>
        <pc:spChg chg="mod">
          <ac:chgData name="Phillip Kaufman" userId="c001b2a046940d7c" providerId="LiveId" clId="{5CB25B10-5B1C-4017-B167-ED3104435743}" dt="2024-05-21T01:51:55.931" v="4197" actId="165"/>
          <ac:spMkLst>
            <pc:docMk/>
            <pc:sldMk cId="2856383698" sldId="977"/>
            <ac:spMk id="220" creationId="{847F8C3B-4166-BF4B-308E-99B7DE895DCC}"/>
          </ac:spMkLst>
        </pc:spChg>
        <pc:spChg chg="mod">
          <ac:chgData name="Phillip Kaufman" userId="c001b2a046940d7c" providerId="LiveId" clId="{5CB25B10-5B1C-4017-B167-ED3104435743}" dt="2024-05-21T01:51:55.931" v="4197" actId="165"/>
          <ac:spMkLst>
            <pc:docMk/>
            <pc:sldMk cId="2856383698" sldId="977"/>
            <ac:spMk id="228" creationId="{DDC636E9-6DFA-7E8A-2EDC-C6DEC5F89A7D}"/>
          </ac:spMkLst>
        </pc:spChg>
        <pc:spChg chg="mod">
          <ac:chgData name="Phillip Kaufman" userId="c001b2a046940d7c" providerId="LiveId" clId="{5CB25B10-5B1C-4017-B167-ED3104435743}" dt="2024-05-21T01:51:55.931" v="4197" actId="165"/>
          <ac:spMkLst>
            <pc:docMk/>
            <pc:sldMk cId="2856383698" sldId="977"/>
            <ac:spMk id="229" creationId="{BF78F7EF-7B4B-067E-46BB-4804E7603F43}"/>
          </ac:spMkLst>
        </pc:spChg>
        <pc:spChg chg="mod">
          <ac:chgData name="Phillip Kaufman" userId="c001b2a046940d7c" providerId="LiveId" clId="{5CB25B10-5B1C-4017-B167-ED3104435743}" dt="2024-05-21T01:51:55.931" v="4197" actId="165"/>
          <ac:spMkLst>
            <pc:docMk/>
            <pc:sldMk cId="2856383698" sldId="977"/>
            <ac:spMk id="231" creationId="{EC6E6877-08D7-5BED-6205-D543BF7706C9}"/>
          </ac:spMkLst>
        </pc:spChg>
        <pc:spChg chg="mod">
          <ac:chgData name="Phillip Kaufman" userId="c001b2a046940d7c" providerId="LiveId" clId="{5CB25B10-5B1C-4017-B167-ED3104435743}" dt="2024-05-21T01:51:55.931" v="4197" actId="165"/>
          <ac:spMkLst>
            <pc:docMk/>
            <pc:sldMk cId="2856383698" sldId="977"/>
            <ac:spMk id="232" creationId="{82154ACB-3A8F-3807-C452-3840CB205AF1}"/>
          </ac:spMkLst>
        </pc:spChg>
        <pc:spChg chg="mod">
          <ac:chgData name="Phillip Kaufman" userId="c001b2a046940d7c" providerId="LiveId" clId="{5CB25B10-5B1C-4017-B167-ED3104435743}" dt="2024-05-21T01:51:55.931" v="4197" actId="165"/>
          <ac:spMkLst>
            <pc:docMk/>
            <pc:sldMk cId="2856383698" sldId="977"/>
            <ac:spMk id="235" creationId="{9957406B-A26B-0BCC-BFB3-8006248D8A59}"/>
          </ac:spMkLst>
        </pc:spChg>
        <pc:spChg chg="mod">
          <ac:chgData name="Phillip Kaufman" userId="c001b2a046940d7c" providerId="LiveId" clId="{5CB25B10-5B1C-4017-B167-ED3104435743}" dt="2024-05-21T01:51:55.931" v="4197" actId="165"/>
          <ac:spMkLst>
            <pc:docMk/>
            <pc:sldMk cId="2856383698" sldId="977"/>
            <ac:spMk id="237" creationId="{3ACDE858-55D2-F68D-6A97-71CA87E1EB8D}"/>
          </ac:spMkLst>
        </pc:spChg>
        <pc:spChg chg="mod">
          <ac:chgData name="Phillip Kaufman" userId="c001b2a046940d7c" providerId="LiveId" clId="{5CB25B10-5B1C-4017-B167-ED3104435743}" dt="2024-05-21T01:51:55.931" v="4197" actId="165"/>
          <ac:spMkLst>
            <pc:docMk/>
            <pc:sldMk cId="2856383698" sldId="977"/>
            <ac:spMk id="238" creationId="{D35D891D-8753-898D-1520-2CF9E01E23A3}"/>
          </ac:spMkLst>
        </pc:spChg>
        <pc:spChg chg="mod">
          <ac:chgData name="Phillip Kaufman" userId="c001b2a046940d7c" providerId="LiveId" clId="{5CB25B10-5B1C-4017-B167-ED3104435743}" dt="2024-05-21T01:51:55.931" v="4197" actId="165"/>
          <ac:spMkLst>
            <pc:docMk/>
            <pc:sldMk cId="2856383698" sldId="977"/>
            <ac:spMk id="239" creationId="{5BF5B2FD-C349-B7DE-6568-50BF725F8718}"/>
          </ac:spMkLst>
        </pc:spChg>
        <pc:spChg chg="mod">
          <ac:chgData name="Phillip Kaufman" userId="c001b2a046940d7c" providerId="LiveId" clId="{5CB25B10-5B1C-4017-B167-ED3104435743}" dt="2024-05-21T01:51:55.931" v="4197" actId="165"/>
          <ac:spMkLst>
            <pc:docMk/>
            <pc:sldMk cId="2856383698" sldId="977"/>
            <ac:spMk id="240" creationId="{C7D00EE5-08F9-ECE5-1BD3-97648C1DB7BD}"/>
          </ac:spMkLst>
        </pc:spChg>
        <pc:spChg chg="mod">
          <ac:chgData name="Phillip Kaufman" userId="c001b2a046940d7c" providerId="LiveId" clId="{5CB25B10-5B1C-4017-B167-ED3104435743}" dt="2024-05-21T01:51:55.931" v="4197" actId="165"/>
          <ac:spMkLst>
            <pc:docMk/>
            <pc:sldMk cId="2856383698" sldId="977"/>
            <ac:spMk id="243" creationId="{13073840-8B53-8D67-7AF5-62BA54D8CDEC}"/>
          </ac:spMkLst>
        </pc:spChg>
        <pc:spChg chg="mod">
          <ac:chgData name="Phillip Kaufman" userId="c001b2a046940d7c" providerId="LiveId" clId="{5CB25B10-5B1C-4017-B167-ED3104435743}" dt="2024-05-21T01:51:55.931" v="4197" actId="165"/>
          <ac:spMkLst>
            <pc:docMk/>
            <pc:sldMk cId="2856383698" sldId="977"/>
            <ac:spMk id="279" creationId="{05F94C26-28FA-7B16-31F7-5C6A0A681B74}"/>
          </ac:spMkLst>
        </pc:spChg>
        <pc:spChg chg="mod">
          <ac:chgData name="Phillip Kaufman" userId="c001b2a046940d7c" providerId="LiveId" clId="{5CB25B10-5B1C-4017-B167-ED3104435743}" dt="2024-05-21T01:51:55.931" v="4197" actId="165"/>
          <ac:spMkLst>
            <pc:docMk/>
            <pc:sldMk cId="2856383698" sldId="977"/>
            <ac:spMk id="280" creationId="{B413FA04-1A01-6E01-75B7-55FF8A3FA49A}"/>
          </ac:spMkLst>
        </pc:spChg>
        <pc:spChg chg="mod">
          <ac:chgData name="Phillip Kaufman" userId="c001b2a046940d7c" providerId="LiveId" clId="{5CB25B10-5B1C-4017-B167-ED3104435743}" dt="2024-05-21T01:51:55.931" v="4197" actId="165"/>
          <ac:spMkLst>
            <pc:docMk/>
            <pc:sldMk cId="2856383698" sldId="977"/>
            <ac:spMk id="289" creationId="{A026FAD4-58E3-8CB6-E3B6-994A06AE6534}"/>
          </ac:spMkLst>
        </pc:spChg>
        <pc:spChg chg="mod">
          <ac:chgData name="Phillip Kaufman" userId="c001b2a046940d7c" providerId="LiveId" clId="{5CB25B10-5B1C-4017-B167-ED3104435743}" dt="2024-05-21T01:51:55.931" v="4197" actId="165"/>
          <ac:spMkLst>
            <pc:docMk/>
            <pc:sldMk cId="2856383698" sldId="977"/>
            <ac:spMk id="290" creationId="{05E24BBD-1B09-5B42-8ACB-53E62F3CC887}"/>
          </ac:spMkLst>
        </pc:spChg>
        <pc:spChg chg="mod">
          <ac:chgData name="Phillip Kaufman" userId="c001b2a046940d7c" providerId="LiveId" clId="{5CB25B10-5B1C-4017-B167-ED3104435743}" dt="2024-05-21T01:51:55.931" v="4197" actId="165"/>
          <ac:spMkLst>
            <pc:docMk/>
            <pc:sldMk cId="2856383698" sldId="977"/>
            <ac:spMk id="291" creationId="{C713173C-138D-F44F-A07D-7E7EB9A23DE9}"/>
          </ac:spMkLst>
        </pc:spChg>
        <pc:spChg chg="mod">
          <ac:chgData name="Phillip Kaufman" userId="c001b2a046940d7c" providerId="LiveId" clId="{5CB25B10-5B1C-4017-B167-ED3104435743}" dt="2024-05-21T01:51:55.931" v="4197" actId="165"/>
          <ac:spMkLst>
            <pc:docMk/>
            <pc:sldMk cId="2856383698" sldId="977"/>
            <ac:spMk id="292" creationId="{06F78294-EEE8-8304-1497-1BCA0EE0AF2A}"/>
          </ac:spMkLst>
        </pc:spChg>
        <pc:spChg chg="mod">
          <ac:chgData name="Phillip Kaufman" userId="c001b2a046940d7c" providerId="LiveId" clId="{5CB25B10-5B1C-4017-B167-ED3104435743}" dt="2024-05-21T01:51:55.931" v="4197" actId="165"/>
          <ac:spMkLst>
            <pc:docMk/>
            <pc:sldMk cId="2856383698" sldId="977"/>
            <ac:spMk id="295" creationId="{35FA6B45-9156-6604-B006-B2ECDC388E3F}"/>
          </ac:spMkLst>
        </pc:spChg>
        <pc:spChg chg="mod">
          <ac:chgData name="Phillip Kaufman" userId="c001b2a046940d7c" providerId="LiveId" clId="{5CB25B10-5B1C-4017-B167-ED3104435743}" dt="2024-05-21T01:51:55.931" v="4197" actId="165"/>
          <ac:spMkLst>
            <pc:docMk/>
            <pc:sldMk cId="2856383698" sldId="977"/>
            <ac:spMk id="297" creationId="{1F2EE732-D307-AD36-9AD1-D47356C001BC}"/>
          </ac:spMkLst>
        </pc:spChg>
        <pc:spChg chg="mod">
          <ac:chgData name="Phillip Kaufman" userId="c001b2a046940d7c" providerId="LiveId" clId="{5CB25B10-5B1C-4017-B167-ED3104435743}" dt="2024-05-21T01:51:55.931" v="4197" actId="165"/>
          <ac:spMkLst>
            <pc:docMk/>
            <pc:sldMk cId="2856383698" sldId="977"/>
            <ac:spMk id="298" creationId="{4C83E207-036A-107D-187F-DCDF565DA9BF}"/>
          </ac:spMkLst>
        </pc:spChg>
        <pc:spChg chg="mod">
          <ac:chgData name="Phillip Kaufman" userId="c001b2a046940d7c" providerId="LiveId" clId="{5CB25B10-5B1C-4017-B167-ED3104435743}" dt="2024-05-21T01:51:55.931" v="4197" actId="165"/>
          <ac:spMkLst>
            <pc:docMk/>
            <pc:sldMk cId="2856383698" sldId="977"/>
            <ac:spMk id="299" creationId="{DEB9A5EF-B5B7-044D-CDC4-059C39150966}"/>
          </ac:spMkLst>
        </pc:spChg>
        <pc:spChg chg="mod">
          <ac:chgData name="Phillip Kaufman" userId="c001b2a046940d7c" providerId="LiveId" clId="{5CB25B10-5B1C-4017-B167-ED3104435743}" dt="2024-05-21T01:51:55.931" v="4197" actId="165"/>
          <ac:spMkLst>
            <pc:docMk/>
            <pc:sldMk cId="2856383698" sldId="977"/>
            <ac:spMk id="300" creationId="{5521D69D-4B09-0DF8-C87D-7B13B8D808CA}"/>
          </ac:spMkLst>
        </pc:spChg>
        <pc:spChg chg="mod">
          <ac:chgData name="Phillip Kaufman" userId="c001b2a046940d7c" providerId="LiveId" clId="{5CB25B10-5B1C-4017-B167-ED3104435743}" dt="2024-05-21T01:51:55.931" v="4197" actId="165"/>
          <ac:spMkLst>
            <pc:docMk/>
            <pc:sldMk cId="2856383698" sldId="977"/>
            <ac:spMk id="303" creationId="{6F338D58-1988-2237-E565-8C1592B060FC}"/>
          </ac:spMkLst>
        </pc:spChg>
        <pc:spChg chg="mod">
          <ac:chgData name="Phillip Kaufman" userId="c001b2a046940d7c" providerId="LiveId" clId="{5CB25B10-5B1C-4017-B167-ED3104435743}" dt="2024-05-21T01:51:55.931" v="4197" actId="165"/>
          <ac:spMkLst>
            <pc:docMk/>
            <pc:sldMk cId="2856383698" sldId="977"/>
            <ac:spMk id="339" creationId="{D8F9AD2A-3065-9B95-B38D-F1BBA5003B43}"/>
          </ac:spMkLst>
        </pc:spChg>
        <pc:spChg chg="mod">
          <ac:chgData name="Phillip Kaufman" userId="c001b2a046940d7c" providerId="LiveId" clId="{5CB25B10-5B1C-4017-B167-ED3104435743}" dt="2024-05-21T01:51:55.931" v="4197" actId="165"/>
          <ac:spMkLst>
            <pc:docMk/>
            <pc:sldMk cId="2856383698" sldId="977"/>
            <ac:spMk id="340" creationId="{9BA45250-DEEA-1CDA-2344-45631F45C98B}"/>
          </ac:spMkLst>
        </pc:spChg>
        <pc:spChg chg="add mod ord topLvl">
          <ac:chgData name="Phillip Kaufman" userId="c001b2a046940d7c" providerId="LiveId" clId="{5CB25B10-5B1C-4017-B167-ED3104435743}" dt="2024-05-21T02:28:25.901" v="5139" actId="164"/>
          <ac:spMkLst>
            <pc:docMk/>
            <pc:sldMk cId="2856383698" sldId="977"/>
            <ac:spMk id="344" creationId="{C8AF2EF2-C34A-2609-5777-00A60091D009}"/>
          </ac:spMkLst>
        </pc:spChg>
        <pc:spChg chg="add mod">
          <ac:chgData name="Phillip Kaufman" userId="c001b2a046940d7c" providerId="LiveId" clId="{5CB25B10-5B1C-4017-B167-ED3104435743}" dt="2024-05-21T01:56:52.423" v="4277"/>
          <ac:spMkLst>
            <pc:docMk/>
            <pc:sldMk cId="2856383698" sldId="977"/>
            <ac:spMk id="346" creationId="{F7BBAD75-D7D4-89AE-3B7A-01E69CF0CFA0}"/>
          </ac:spMkLst>
        </pc:spChg>
        <pc:spChg chg="add mod topLvl">
          <ac:chgData name="Phillip Kaufman" userId="c001b2a046940d7c" providerId="LiveId" clId="{5CB25B10-5B1C-4017-B167-ED3104435743}" dt="2024-05-21T02:28:25.901" v="5139" actId="164"/>
          <ac:spMkLst>
            <pc:docMk/>
            <pc:sldMk cId="2856383698" sldId="977"/>
            <ac:spMk id="347" creationId="{C2749A7C-F8A7-DAE7-5D88-0B2A8B9412B2}"/>
          </ac:spMkLst>
        </pc:spChg>
        <pc:spChg chg="mod">
          <ac:chgData name="Phillip Kaufman" userId="c001b2a046940d7c" providerId="LiveId" clId="{5CB25B10-5B1C-4017-B167-ED3104435743}" dt="2024-05-21T02:02:10.800" v="4383" actId="571"/>
          <ac:spMkLst>
            <pc:docMk/>
            <pc:sldMk cId="2856383698" sldId="977"/>
            <ac:spMk id="356" creationId="{64C58A88-9C36-FDCF-5DD5-D083B6380C3C}"/>
          </ac:spMkLst>
        </pc:spChg>
        <pc:spChg chg="mod">
          <ac:chgData name="Phillip Kaufman" userId="c001b2a046940d7c" providerId="LiveId" clId="{5CB25B10-5B1C-4017-B167-ED3104435743}" dt="2024-05-21T02:02:10.800" v="4383" actId="571"/>
          <ac:spMkLst>
            <pc:docMk/>
            <pc:sldMk cId="2856383698" sldId="977"/>
            <ac:spMk id="357" creationId="{A5BA89A9-9FD2-A865-0830-A3597CD94314}"/>
          </ac:spMkLst>
        </pc:spChg>
        <pc:spChg chg="mod">
          <ac:chgData name="Phillip Kaufman" userId="c001b2a046940d7c" providerId="LiveId" clId="{5CB25B10-5B1C-4017-B167-ED3104435743}" dt="2024-05-21T02:02:10.800" v="4383" actId="571"/>
          <ac:spMkLst>
            <pc:docMk/>
            <pc:sldMk cId="2856383698" sldId="977"/>
            <ac:spMk id="393" creationId="{266EC91C-7C32-F631-93BF-E28A969B760D}"/>
          </ac:spMkLst>
        </pc:spChg>
        <pc:spChg chg="mod">
          <ac:chgData name="Phillip Kaufman" userId="c001b2a046940d7c" providerId="LiveId" clId="{5CB25B10-5B1C-4017-B167-ED3104435743}" dt="2024-05-21T02:02:10.800" v="4383" actId="571"/>
          <ac:spMkLst>
            <pc:docMk/>
            <pc:sldMk cId="2856383698" sldId="977"/>
            <ac:spMk id="394" creationId="{F4CF3D81-C49C-4106-9466-9440998F73BD}"/>
          </ac:spMkLst>
        </pc:spChg>
        <pc:spChg chg="add del mod topLvl">
          <ac:chgData name="Phillip Kaufman" userId="c001b2a046940d7c" providerId="LiveId" clId="{5CB25B10-5B1C-4017-B167-ED3104435743}" dt="2024-05-21T02:18:10.539" v="5038" actId="478"/>
          <ac:spMkLst>
            <pc:docMk/>
            <pc:sldMk cId="2856383698" sldId="977"/>
            <ac:spMk id="399" creationId="{D3C29F52-317A-51EB-D779-F07D1D72B04D}"/>
          </ac:spMkLst>
        </pc:spChg>
        <pc:spChg chg="add del mod topLvl">
          <ac:chgData name="Phillip Kaufman" userId="c001b2a046940d7c" providerId="LiveId" clId="{5CB25B10-5B1C-4017-B167-ED3104435743}" dt="2024-05-21T02:18:10.080" v="5037" actId="478"/>
          <ac:spMkLst>
            <pc:docMk/>
            <pc:sldMk cId="2856383698" sldId="977"/>
            <ac:spMk id="400" creationId="{A9DF7498-43A2-752A-A8C7-0EF358230E2E}"/>
          </ac:spMkLst>
        </pc:spChg>
        <pc:spChg chg="mod">
          <ac:chgData name="Phillip Kaufman" userId="c001b2a046940d7c" providerId="LiveId" clId="{5CB25B10-5B1C-4017-B167-ED3104435743}" dt="2024-05-21T02:10:19.693" v="4840" actId="165"/>
          <ac:spMkLst>
            <pc:docMk/>
            <pc:sldMk cId="2856383698" sldId="977"/>
            <ac:spMk id="436" creationId="{83C2B259-F081-F2B0-BECD-052472A9E374}"/>
          </ac:spMkLst>
        </pc:spChg>
        <pc:spChg chg="mod">
          <ac:chgData name="Phillip Kaufman" userId="c001b2a046940d7c" providerId="LiveId" clId="{5CB25B10-5B1C-4017-B167-ED3104435743}" dt="2024-05-21T02:10:19.693" v="4840" actId="165"/>
          <ac:spMkLst>
            <pc:docMk/>
            <pc:sldMk cId="2856383698" sldId="977"/>
            <ac:spMk id="437" creationId="{048E7B79-B95A-E008-DE04-9289AA40F853}"/>
          </ac:spMkLst>
        </pc:spChg>
        <pc:spChg chg="mod topLvl">
          <ac:chgData name="Phillip Kaufman" userId="c001b2a046940d7c" providerId="LiveId" clId="{5CB25B10-5B1C-4017-B167-ED3104435743}" dt="2024-05-21T02:26:50.815" v="5109" actId="165"/>
          <ac:spMkLst>
            <pc:docMk/>
            <pc:sldMk cId="2856383698" sldId="977"/>
            <ac:spMk id="442" creationId="{7620D257-B162-BF49-4A3B-7F8ED2A87294}"/>
          </ac:spMkLst>
        </pc:spChg>
        <pc:spChg chg="mod topLvl">
          <ac:chgData name="Phillip Kaufman" userId="c001b2a046940d7c" providerId="LiveId" clId="{5CB25B10-5B1C-4017-B167-ED3104435743}" dt="2024-05-21T02:26:50.815" v="5109" actId="165"/>
          <ac:spMkLst>
            <pc:docMk/>
            <pc:sldMk cId="2856383698" sldId="977"/>
            <ac:spMk id="443" creationId="{418D4FB4-4C3B-A6CD-31A3-FDFA3E1C1BDF}"/>
          </ac:spMkLst>
        </pc:spChg>
        <pc:spChg chg="mod">
          <ac:chgData name="Phillip Kaufman" userId="c001b2a046940d7c" providerId="LiveId" clId="{5CB25B10-5B1C-4017-B167-ED3104435743}" dt="2024-05-21T02:26:50.815" v="5109" actId="165"/>
          <ac:spMkLst>
            <pc:docMk/>
            <pc:sldMk cId="2856383698" sldId="977"/>
            <ac:spMk id="479" creationId="{2F01FA7F-82CB-9709-B9A3-DD32252F4013}"/>
          </ac:spMkLst>
        </pc:spChg>
        <pc:spChg chg="mod">
          <ac:chgData name="Phillip Kaufman" userId="c001b2a046940d7c" providerId="LiveId" clId="{5CB25B10-5B1C-4017-B167-ED3104435743}" dt="2024-05-21T02:26:50.815" v="5109" actId="165"/>
          <ac:spMkLst>
            <pc:docMk/>
            <pc:sldMk cId="2856383698" sldId="977"/>
            <ac:spMk id="480" creationId="{2D475B4C-44EE-8D80-5BC5-3FB8BF90C485}"/>
          </ac:spMkLst>
        </pc:spChg>
        <pc:spChg chg="mod topLvl">
          <ac:chgData name="Phillip Kaufman" userId="c001b2a046940d7c" providerId="LiveId" clId="{5CB25B10-5B1C-4017-B167-ED3104435743}" dt="2024-05-21T02:27:43.463" v="5132" actId="164"/>
          <ac:spMkLst>
            <pc:docMk/>
            <pc:sldMk cId="2856383698" sldId="977"/>
            <ac:spMk id="485" creationId="{5932A30C-8DB3-9D92-8E25-408E6677F482}"/>
          </ac:spMkLst>
        </pc:spChg>
        <pc:spChg chg="mod topLvl">
          <ac:chgData name="Phillip Kaufman" userId="c001b2a046940d7c" providerId="LiveId" clId="{5CB25B10-5B1C-4017-B167-ED3104435743}" dt="2024-05-21T02:27:43.463" v="5132" actId="164"/>
          <ac:spMkLst>
            <pc:docMk/>
            <pc:sldMk cId="2856383698" sldId="977"/>
            <ac:spMk id="486" creationId="{4231B59C-2DC8-D4A2-52F3-F158B8F3D651}"/>
          </ac:spMkLst>
        </pc:spChg>
        <pc:spChg chg="mod">
          <ac:chgData name="Phillip Kaufman" userId="c001b2a046940d7c" providerId="LiveId" clId="{5CB25B10-5B1C-4017-B167-ED3104435743}" dt="2024-05-21T02:10:19.693" v="4840" actId="165"/>
          <ac:spMkLst>
            <pc:docMk/>
            <pc:sldMk cId="2856383698" sldId="977"/>
            <ac:spMk id="522" creationId="{12468746-736F-B37B-1F2B-F590D872B1A4}"/>
          </ac:spMkLst>
        </pc:spChg>
        <pc:spChg chg="mod">
          <ac:chgData name="Phillip Kaufman" userId="c001b2a046940d7c" providerId="LiveId" clId="{5CB25B10-5B1C-4017-B167-ED3104435743}" dt="2024-05-21T02:10:19.693" v="4840" actId="165"/>
          <ac:spMkLst>
            <pc:docMk/>
            <pc:sldMk cId="2856383698" sldId="977"/>
            <ac:spMk id="523" creationId="{435350C1-BD9E-3529-FAAB-B0DA074A71A5}"/>
          </ac:spMkLst>
        </pc:spChg>
        <pc:spChg chg="mod topLvl">
          <ac:chgData name="Phillip Kaufman" userId="c001b2a046940d7c" providerId="LiveId" clId="{5CB25B10-5B1C-4017-B167-ED3104435743}" dt="2024-05-21T02:27:21.229" v="5126" actId="164"/>
          <ac:spMkLst>
            <pc:docMk/>
            <pc:sldMk cId="2856383698" sldId="977"/>
            <ac:spMk id="528" creationId="{EC8F4039-6310-3108-4D0E-31C76E924DCF}"/>
          </ac:spMkLst>
        </pc:spChg>
        <pc:spChg chg="mod topLvl">
          <ac:chgData name="Phillip Kaufman" userId="c001b2a046940d7c" providerId="LiveId" clId="{5CB25B10-5B1C-4017-B167-ED3104435743}" dt="2024-05-21T02:27:21.229" v="5126" actId="164"/>
          <ac:spMkLst>
            <pc:docMk/>
            <pc:sldMk cId="2856383698" sldId="977"/>
            <ac:spMk id="529" creationId="{E7CBCC8E-9878-C638-BC19-94DD3CF48191}"/>
          </ac:spMkLst>
        </pc:spChg>
        <pc:spChg chg="mod">
          <ac:chgData name="Phillip Kaufman" userId="c001b2a046940d7c" providerId="LiveId" clId="{5CB25B10-5B1C-4017-B167-ED3104435743}" dt="2024-05-21T02:10:19.693" v="4840" actId="165"/>
          <ac:spMkLst>
            <pc:docMk/>
            <pc:sldMk cId="2856383698" sldId="977"/>
            <ac:spMk id="565" creationId="{B4466CBB-564C-CD63-D515-A17EBAB23C1E}"/>
          </ac:spMkLst>
        </pc:spChg>
        <pc:spChg chg="mod">
          <ac:chgData name="Phillip Kaufman" userId="c001b2a046940d7c" providerId="LiveId" clId="{5CB25B10-5B1C-4017-B167-ED3104435743}" dt="2024-05-21T02:10:19.693" v="4840" actId="165"/>
          <ac:spMkLst>
            <pc:docMk/>
            <pc:sldMk cId="2856383698" sldId="977"/>
            <ac:spMk id="566" creationId="{EF1FA3B3-7E17-7CCB-BBD3-B05DC29983F4}"/>
          </ac:spMkLst>
        </pc:spChg>
        <pc:spChg chg="add mod">
          <ac:chgData name="Phillip Kaufman" userId="c001b2a046940d7c" providerId="LiveId" clId="{5CB25B10-5B1C-4017-B167-ED3104435743}" dt="2024-05-21T02:14:54.177" v="4969" actId="571"/>
          <ac:spMkLst>
            <pc:docMk/>
            <pc:sldMk cId="2856383698" sldId="977"/>
            <ac:spMk id="604" creationId="{F5D31F78-252F-4373-C148-C0CDA7A8E960}"/>
          </ac:spMkLst>
        </pc:spChg>
        <pc:spChg chg="add del mod">
          <ac:chgData name="Phillip Kaufman" userId="c001b2a046940d7c" providerId="LiveId" clId="{5CB25B10-5B1C-4017-B167-ED3104435743}" dt="2024-05-21T02:16:50.884" v="4994" actId="21"/>
          <ac:spMkLst>
            <pc:docMk/>
            <pc:sldMk cId="2856383698" sldId="977"/>
            <ac:spMk id="605" creationId="{D3C29F52-317A-51EB-D779-F07D1D72B04D}"/>
          </ac:spMkLst>
        </pc:spChg>
        <pc:spChg chg="add del mod">
          <ac:chgData name="Phillip Kaufman" userId="c001b2a046940d7c" providerId="LiveId" clId="{5CB25B10-5B1C-4017-B167-ED3104435743}" dt="2024-05-21T02:16:48.577" v="4991" actId="21"/>
          <ac:spMkLst>
            <pc:docMk/>
            <pc:sldMk cId="2856383698" sldId="977"/>
            <ac:spMk id="640" creationId="{D3C29F52-317A-51EB-D779-F07D1D72B04D}"/>
          </ac:spMkLst>
        </pc:spChg>
        <pc:spChg chg="add mod">
          <ac:chgData name="Phillip Kaufman" userId="c001b2a046940d7c" providerId="LiveId" clId="{5CB25B10-5B1C-4017-B167-ED3104435743}" dt="2024-05-21T02:17:49.984" v="5023" actId="1076"/>
          <ac:spMkLst>
            <pc:docMk/>
            <pc:sldMk cId="2856383698" sldId="977"/>
            <ac:spMk id="675" creationId="{F9CC3A38-F796-02DB-78A4-9EEB8DD420BD}"/>
          </ac:spMkLst>
        </pc:spChg>
        <pc:spChg chg="add mod">
          <ac:chgData name="Phillip Kaufman" userId="c001b2a046940d7c" providerId="LiveId" clId="{5CB25B10-5B1C-4017-B167-ED3104435743}" dt="2024-05-21T02:17:36.998" v="5017"/>
          <ac:spMkLst>
            <pc:docMk/>
            <pc:sldMk cId="2856383698" sldId="977"/>
            <ac:spMk id="676" creationId="{E2F71B1B-3349-EEAC-D0AE-0A8A0D49B227}"/>
          </ac:spMkLst>
        </pc:spChg>
        <pc:spChg chg="mod">
          <ac:chgData name="Phillip Kaufman" userId="c001b2a046940d7c" providerId="LiveId" clId="{5CB25B10-5B1C-4017-B167-ED3104435743}" dt="2024-05-21T02:18:04.872" v="5033" actId="571"/>
          <ac:spMkLst>
            <pc:docMk/>
            <pc:sldMk cId="2856383698" sldId="977"/>
            <ac:spMk id="678" creationId="{1120FAE7-07AD-D271-45B9-B632DACF0B03}"/>
          </ac:spMkLst>
        </pc:spChg>
        <pc:spChg chg="mod">
          <ac:chgData name="Phillip Kaufman" userId="c001b2a046940d7c" providerId="LiveId" clId="{5CB25B10-5B1C-4017-B167-ED3104435743}" dt="2024-05-21T02:18:04.872" v="5033" actId="571"/>
          <ac:spMkLst>
            <pc:docMk/>
            <pc:sldMk cId="2856383698" sldId="977"/>
            <ac:spMk id="679" creationId="{68273C88-35FE-2723-8471-2292D7AAF04E}"/>
          </ac:spMkLst>
        </pc:spChg>
        <pc:spChg chg="add mod">
          <ac:chgData name="Phillip Kaufman" userId="c001b2a046940d7c" providerId="LiveId" clId="{5CB25B10-5B1C-4017-B167-ED3104435743}" dt="2024-05-21T02:18:04.872" v="5033" actId="571"/>
          <ac:spMkLst>
            <pc:docMk/>
            <pc:sldMk cId="2856383698" sldId="977"/>
            <ac:spMk id="716" creationId="{348A9DFA-9E8D-DBEB-1155-945C8105E00E}"/>
          </ac:spMkLst>
        </pc:spChg>
        <pc:spChg chg="add mod">
          <ac:chgData name="Phillip Kaufman" userId="c001b2a046940d7c" providerId="LiveId" clId="{5CB25B10-5B1C-4017-B167-ED3104435743}" dt="2024-05-21T02:18:04.872" v="5033" actId="571"/>
          <ac:spMkLst>
            <pc:docMk/>
            <pc:sldMk cId="2856383698" sldId="977"/>
            <ac:spMk id="717" creationId="{298031A9-FF2C-9175-F25D-06FA094C0DF2}"/>
          </ac:spMkLst>
        </pc:spChg>
        <pc:spChg chg="mod">
          <ac:chgData name="Phillip Kaufman" userId="c001b2a046940d7c" providerId="LiveId" clId="{5CB25B10-5B1C-4017-B167-ED3104435743}" dt="2024-05-21T02:18:24.009" v="5045"/>
          <ac:spMkLst>
            <pc:docMk/>
            <pc:sldMk cId="2856383698" sldId="977"/>
            <ac:spMk id="719" creationId="{260E8FD5-7578-48F4-02F2-4C8DA189E8AD}"/>
          </ac:spMkLst>
        </pc:spChg>
        <pc:spChg chg="mod">
          <ac:chgData name="Phillip Kaufman" userId="c001b2a046940d7c" providerId="LiveId" clId="{5CB25B10-5B1C-4017-B167-ED3104435743}" dt="2024-05-21T02:18:24.009" v="5045"/>
          <ac:spMkLst>
            <pc:docMk/>
            <pc:sldMk cId="2856383698" sldId="977"/>
            <ac:spMk id="720" creationId="{EC5634C5-7C95-30CE-D607-865278B6D1AA}"/>
          </ac:spMkLst>
        </pc:spChg>
        <pc:spChg chg="add mod">
          <ac:chgData name="Phillip Kaufman" userId="c001b2a046940d7c" providerId="LiveId" clId="{5CB25B10-5B1C-4017-B167-ED3104435743}" dt="2024-05-21T02:28:44.821" v="5145" actId="164"/>
          <ac:spMkLst>
            <pc:docMk/>
            <pc:sldMk cId="2856383698" sldId="977"/>
            <ac:spMk id="757" creationId="{A8C8B534-E170-78F4-3341-48E027974DDC}"/>
          </ac:spMkLst>
        </pc:spChg>
        <pc:spChg chg="add mod">
          <ac:chgData name="Phillip Kaufman" userId="c001b2a046940d7c" providerId="LiveId" clId="{5CB25B10-5B1C-4017-B167-ED3104435743}" dt="2024-05-21T02:28:44.821" v="5145" actId="164"/>
          <ac:spMkLst>
            <pc:docMk/>
            <pc:sldMk cId="2856383698" sldId="977"/>
            <ac:spMk id="758" creationId="{21639E1F-9D59-643F-1CB8-3DC34F0A5A73}"/>
          </ac:spMkLst>
        </pc:spChg>
        <pc:grpChg chg="add del mod">
          <ac:chgData name="Phillip Kaufman" userId="c001b2a046940d7c" providerId="LiveId" clId="{5CB25B10-5B1C-4017-B167-ED3104435743}" dt="2024-05-27T03:13:41.004" v="7892" actId="478"/>
          <ac:grpSpMkLst>
            <pc:docMk/>
            <pc:sldMk cId="2856383698" sldId="977"/>
            <ac:grpSpMk id="5" creationId="{78F41CCA-2C99-FD0C-BD4D-3F9C055038A4}"/>
          </ac:grpSpMkLst>
        </pc:grpChg>
        <pc:grpChg chg="add del mod">
          <ac:chgData name="Phillip Kaufman" userId="c001b2a046940d7c" providerId="LiveId" clId="{5CB25B10-5B1C-4017-B167-ED3104435743}" dt="2024-05-21T01:51:45.999" v="4195" actId="478"/>
          <ac:grpSpMkLst>
            <pc:docMk/>
            <pc:sldMk cId="2856383698" sldId="977"/>
            <ac:grpSpMk id="6" creationId="{53B503EA-02B1-B7A5-AFB2-8707C6FCE7DB}"/>
          </ac:grpSpMkLst>
        </pc:grpChg>
        <pc:grpChg chg="mod">
          <ac:chgData name="Phillip Kaufman" userId="c001b2a046940d7c" providerId="LiveId" clId="{5CB25B10-5B1C-4017-B167-ED3104435743}" dt="2024-05-22T03:00:45.326" v="5548"/>
          <ac:grpSpMkLst>
            <pc:docMk/>
            <pc:sldMk cId="2856383698" sldId="977"/>
            <ac:grpSpMk id="6" creationId="{698EF6A6-4874-55F0-6981-8BB524907EE9}"/>
          </ac:grpSpMkLst>
        </pc:grpChg>
        <pc:grpChg chg="mod">
          <ac:chgData name="Phillip Kaufman" userId="c001b2a046940d7c" providerId="LiveId" clId="{5CB25B10-5B1C-4017-B167-ED3104435743}" dt="2024-05-22T03:00:45.326" v="5548"/>
          <ac:grpSpMkLst>
            <pc:docMk/>
            <pc:sldMk cId="2856383698" sldId="977"/>
            <ac:grpSpMk id="9" creationId="{EB440B33-A2DB-E4BF-F4D4-FE4E78A8D683}"/>
          </ac:grpSpMkLst>
        </pc:grpChg>
        <pc:grpChg chg="add del mod topLvl">
          <ac:chgData name="Phillip Kaufman" userId="c001b2a046940d7c" providerId="LiveId" clId="{5CB25B10-5B1C-4017-B167-ED3104435743}" dt="2024-05-21T01:51:09.826" v="4191" actId="165"/>
          <ac:grpSpMkLst>
            <pc:docMk/>
            <pc:sldMk cId="2856383698" sldId="977"/>
            <ac:grpSpMk id="10" creationId="{0945DA63-98E7-0402-5115-EF290EDC979A}"/>
          </ac:grpSpMkLst>
        </pc:grpChg>
        <pc:grpChg chg="mod">
          <ac:chgData name="Phillip Kaufman" userId="c001b2a046940d7c" providerId="LiveId" clId="{5CB25B10-5B1C-4017-B167-ED3104435743}" dt="2024-05-22T03:00:45.326" v="5548"/>
          <ac:grpSpMkLst>
            <pc:docMk/>
            <pc:sldMk cId="2856383698" sldId="977"/>
            <ac:grpSpMk id="10" creationId="{A11E7025-840C-F1CB-31F1-761DCC3FCDB7}"/>
          </ac:grpSpMkLst>
        </pc:grpChg>
        <pc:grpChg chg="mod topLvl">
          <ac:chgData name="Phillip Kaufman" userId="c001b2a046940d7c" providerId="LiveId" clId="{5CB25B10-5B1C-4017-B167-ED3104435743}" dt="2024-05-21T01:51:09.826" v="4191" actId="165"/>
          <ac:grpSpMkLst>
            <pc:docMk/>
            <pc:sldMk cId="2856383698" sldId="977"/>
            <ac:grpSpMk id="11" creationId="{48A5A163-DCBC-5146-26D1-E62BC1595320}"/>
          </ac:grpSpMkLst>
        </pc:grpChg>
        <pc:grpChg chg="mod">
          <ac:chgData name="Phillip Kaufman" userId="c001b2a046940d7c" providerId="LiveId" clId="{5CB25B10-5B1C-4017-B167-ED3104435743}" dt="2024-05-22T03:00:45.326" v="5548"/>
          <ac:grpSpMkLst>
            <pc:docMk/>
            <pc:sldMk cId="2856383698" sldId="977"/>
            <ac:grpSpMk id="11" creationId="{86C6D688-B140-FAB8-FA8C-3383666DF382}"/>
          </ac:grpSpMkLst>
        </pc:grpChg>
        <pc:grpChg chg="add del mod">
          <ac:chgData name="Phillip Kaufman" userId="c001b2a046940d7c" providerId="LiveId" clId="{5CB25B10-5B1C-4017-B167-ED3104435743}" dt="2024-05-21T01:51:55.931" v="4197" actId="165"/>
          <ac:grpSpMkLst>
            <pc:docMk/>
            <pc:sldMk cId="2856383698" sldId="977"/>
            <ac:grpSpMk id="39" creationId="{3B626043-FD54-3F07-4B5B-D1A00D5D5286}"/>
          </ac:grpSpMkLst>
        </pc:grpChg>
        <pc:grpChg chg="del mod topLvl">
          <ac:chgData name="Phillip Kaufman" userId="c001b2a046940d7c" providerId="LiveId" clId="{5CB25B10-5B1C-4017-B167-ED3104435743}" dt="2024-05-21T02:03:36.267" v="4558" actId="478"/>
          <ac:grpSpMkLst>
            <pc:docMk/>
            <pc:sldMk cId="2856383698" sldId="977"/>
            <ac:grpSpMk id="45" creationId="{1B28CB4A-A3B9-11AD-73C5-83764EEACA03}"/>
          </ac:grpSpMkLst>
        </pc:grpChg>
        <pc:grpChg chg="del mod topLvl">
          <ac:chgData name="Phillip Kaufman" userId="c001b2a046940d7c" providerId="LiveId" clId="{5CB25B10-5B1C-4017-B167-ED3104435743}" dt="2024-05-21T01:52:04.942" v="4198" actId="478"/>
          <ac:grpSpMkLst>
            <pc:docMk/>
            <pc:sldMk cId="2856383698" sldId="977"/>
            <ac:grpSpMk id="46" creationId="{3BD4D1A7-5120-FE2D-DE0A-9DE29B551C2F}"/>
          </ac:grpSpMkLst>
        </pc:grpChg>
        <pc:grpChg chg="del mod topLvl">
          <ac:chgData name="Phillip Kaufman" userId="c001b2a046940d7c" providerId="LiveId" clId="{5CB25B10-5B1C-4017-B167-ED3104435743}" dt="2024-05-21T01:52:04.942" v="4198" actId="478"/>
          <ac:grpSpMkLst>
            <pc:docMk/>
            <pc:sldMk cId="2856383698" sldId="977"/>
            <ac:grpSpMk id="47" creationId="{1F517F79-DD0B-4A90-F1EA-4A9411EEE8B2}"/>
          </ac:grpSpMkLst>
        </pc:grpChg>
        <pc:grpChg chg="mod">
          <ac:chgData name="Phillip Kaufman" userId="c001b2a046940d7c" providerId="LiveId" clId="{5CB25B10-5B1C-4017-B167-ED3104435743}" dt="2024-05-21T01:51:55.931" v="4197" actId="165"/>
          <ac:grpSpMkLst>
            <pc:docMk/>
            <pc:sldMk cId="2856383698" sldId="977"/>
            <ac:grpSpMk id="48" creationId="{2AB443A5-F9DA-8905-05B8-10B5A41A83FC}"/>
          </ac:grpSpMkLst>
        </pc:grpChg>
        <pc:grpChg chg="mod">
          <ac:chgData name="Phillip Kaufman" userId="c001b2a046940d7c" providerId="LiveId" clId="{5CB25B10-5B1C-4017-B167-ED3104435743}" dt="2024-05-21T01:51:55.931" v="4197" actId="165"/>
          <ac:grpSpMkLst>
            <pc:docMk/>
            <pc:sldMk cId="2856383698" sldId="977"/>
            <ac:grpSpMk id="56" creationId="{F3DB77FE-3A3D-5228-0ACF-87888C106651}"/>
          </ac:grpSpMkLst>
        </pc:grpChg>
        <pc:grpChg chg="mod">
          <ac:chgData name="Phillip Kaufman" userId="c001b2a046940d7c" providerId="LiveId" clId="{5CB25B10-5B1C-4017-B167-ED3104435743}" dt="2024-05-21T01:51:55.931" v="4197" actId="165"/>
          <ac:grpSpMkLst>
            <pc:docMk/>
            <pc:sldMk cId="2856383698" sldId="977"/>
            <ac:grpSpMk id="64" creationId="{5DA8C61E-2D9E-3F3C-C649-FEDE437D0906}"/>
          </ac:grpSpMkLst>
        </pc:grpChg>
        <pc:grpChg chg="mod">
          <ac:chgData name="Phillip Kaufman" userId="c001b2a046940d7c" providerId="LiveId" clId="{5CB25B10-5B1C-4017-B167-ED3104435743}" dt="2024-05-21T01:51:55.931" v="4197" actId="165"/>
          <ac:grpSpMkLst>
            <pc:docMk/>
            <pc:sldMk cId="2856383698" sldId="977"/>
            <ac:grpSpMk id="65" creationId="{2C23B597-EE32-0DC2-A5A6-D6D0425217C4}"/>
          </ac:grpSpMkLst>
        </pc:grpChg>
        <pc:grpChg chg="mod">
          <ac:chgData name="Phillip Kaufman" userId="c001b2a046940d7c" providerId="LiveId" clId="{5CB25B10-5B1C-4017-B167-ED3104435743}" dt="2024-05-21T01:51:55.931" v="4197" actId="165"/>
          <ac:grpSpMkLst>
            <pc:docMk/>
            <pc:sldMk cId="2856383698" sldId="977"/>
            <ac:grpSpMk id="66" creationId="{805A64D5-3C4B-7ECB-5FBD-F65A81A195D9}"/>
          </ac:grpSpMkLst>
        </pc:grpChg>
        <pc:grpChg chg="mod">
          <ac:chgData name="Phillip Kaufman" userId="c001b2a046940d7c" providerId="LiveId" clId="{5CB25B10-5B1C-4017-B167-ED3104435743}" dt="2024-05-21T01:51:55.931" v="4197" actId="165"/>
          <ac:grpSpMkLst>
            <pc:docMk/>
            <pc:sldMk cId="2856383698" sldId="977"/>
            <ac:grpSpMk id="101" creationId="{BE12E47D-4011-74BA-B2F0-16A9C4407C44}"/>
          </ac:grpSpMkLst>
        </pc:grpChg>
        <pc:grpChg chg="add del mod">
          <ac:chgData name="Phillip Kaufman" userId="c001b2a046940d7c" providerId="LiveId" clId="{5CB25B10-5B1C-4017-B167-ED3104435743}" dt="2024-05-21T01:51:55.931" v="4197" actId="165"/>
          <ac:grpSpMkLst>
            <pc:docMk/>
            <pc:sldMk cId="2856383698" sldId="977"/>
            <ac:grpSpMk id="104" creationId="{FA003A99-2581-E7C0-E991-90EDC4986C6B}"/>
          </ac:grpSpMkLst>
        </pc:grpChg>
        <pc:grpChg chg="del mod topLvl">
          <ac:chgData name="Phillip Kaufman" userId="c001b2a046940d7c" providerId="LiveId" clId="{5CB25B10-5B1C-4017-B167-ED3104435743}" dt="2024-05-21T01:54:16.832" v="4229" actId="165"/>
          <ac:grpSpMkLst>
            <pc:docMk/>
            <pc:sldMk cId="2856383698" sldId="977"/>
            <ac:grpSpMk id="105" creationId="{4F2C49CE-BC91-A167-7140-B4013BFD4A88}"/>
          </ac:grpSpMkLst>
        </pc:grpChg>
        <pc:grpChg chg="del mod topLvl">
          <ac:chgData name="Phillip Kaufman" userId="c001b2a046940d7c" providerId="LiveId" clId="{5CB25B10-5B1C-4017-B167-ED3104435743}" dt="2024-05-21T01:52:04.942" v="4198" actId="478"/>
          <ac:grpSpMkLst>
            <pc:docMk/>
            <pc:sldMk cId="2856383698" sldId="977"/>
            <ac:grpSpMk id="106" creationId="{1E2A9091-4AF9-4250-BEE2-3FFAF8049331}"/>
          </ac:grpSpMkLst>
        </pc:grpChg>
        <pc:grpChg chg="del mod topLvl">
          <ac:chgData name="Phillip Kaufman" userId="c001b2a046940d7c" providerId="LiveId" clId="{5CB25B10-5B1C-4017-B167-ED3104435743}" dt="2024-05-21T01:52:04.942" v="4198" actId="478"/>
          <ac:grpSpMkLst>
            <pc:docMk/>
            <pc:sldMk cId="2856383698" sldId="977"/>
            <ac:grpSpMk id="107" creationId="{07EC4B1A-EF60-6E33-532D-A1DA3C017418}"/>
          </ac:grpSpMkLst>
        </pc:grpChg>
        <pc:grpChg chg="mod">
          <ac:chgData name="Phillip Kaufman" userId="c001b2a046940d7c" providerId="LiveId" clId="{5CB25B10-5B1C-4017-B167-ED3104435743}" dt="2024-05-21T01:51:55.931" v="4197" actId="165"/>
          <ac:grpSpMkLst>
            <pc:docMk/>
            <pc:sldMk cId="2856383698" sldId="977"/>
            <ac:grpSpMk id="108" creationId="{BCFC08D4-238B-8CF9-7395-B8A7C002EA19}"/>
          </ac:grpSpMkLst>
        </pc:grpChg>
        <pc:grpChg chg="mod">
          <ac:chgData name="Phillip Kaufman" userId="c001b2a046940d7c" providerId="LiveId" clId="{5CB25B10-5B1C-4017-B167-ED3104435743}" dt="2024-05-21T01:51:55.931" v="4197" actId="165"/>
          <ac:grpSpMkLst>
            <pc:docMk/>
            <pc:sldMk cId="2856383698" sldId="977"/>
            <ac:grpSpMk id="116" creationId="{C538F1A7-7722-6FF3-F92A-57279347F4EF}"/>
          </ac:grpSpMkLst>
        </pc:grpChg>
        <pc:grpChg chg="del mod topLvl">
          <ac:chgData name="Phillip Kaufman" userId="c001b2a046940d7c" providerId="LiveId" clId="{5CB25B10-5B1C-4017-B167-ED3104435743}" dt="2024-05-21T01:59:25.164" v="4336" actId="165"/>
          <ac:grpSpMkLst>
            <pc:docMk/>
            <pc:sldMk cId="2856383698" sldId="977"/>
            <ac:grpSpMk id="124" creationId="{FB9D7AE8-DF3C-99A9-7595-FFEB5C907C71}"/>
          </ac:grpSpMkLst>
        </pc:grpChg>
        <pc:grpChg chg="add del mod topLvl">
          <ac:chgData name="Phillip Kaufman" userId="c001b2a046940d7c" providerId="LiveId" clId="{5CB25B10-5B1C-4017-B167-ED3104435743}" dt="2024-05-21T02:28:23.706" v="5138" actId="164"/>
          <ac:grpSpMkLst>
            <pc:docMk/>
            <pc:sldMk cId="2856383698" sldId="977"/>
            <ac:grpSpMk id="125" creationId="{BC65E48C-624B-A501-3FDC-BA10F26A7391}"/>
          </ac:grpSpMkLst>
        </pc:grpChg>
        <pc:grpChg chg="mod">
          <ac:chgData name="Phillip Kaufman" userId="c001b2a046940d7c" providerId="LiveId" clId="{5CB25B10-5B1C-4017-B167-ED3104435743}" dt="2024-05-21T02:10:19.693" v="4840" actId="165"/>
          <ac:grpSpMkLst>
            <pc:docMk/>
            <pc:sldMk cId="2856383698" sldId="977"/>
            <ac:grpSpMk id="126" creationId="{AD343AEF-789C-25C0-8737-39F0064088F6}"/>
          </ac:grpSpMkLst>
        </pc:grpChg>
        <pc:grpChg chg="del mod topLvl">
          <ac:chgData name="Phillip Kaufman" userId="c001b2a046940d7c" providerId="LiveId" clId="{5CB25B10-5B1C-4017-B167-ED3104435743}" dt="2024-05-21T01:59:29.167" v="4337" actId="165"/>
          <ac:grpSpMkLst>
            <pc:docMk/>
            <pc:sldMk cId="2856383698" sldId="977"/>
            <ac:grpSpMk id="161" creationId="{20F23266-38C5-8D5F-B84F-0360F06E8468}"/>
          </ac:grpSpMkLst>
        </pc:grpChg>
        <pc:grpChg chg="add del mod">
          <ac:chgData name="Phillip Kaufman" userId="c001b2a046940d7c" providerId="LiveId" clId="{5CB25B10-5B1C-4017-B167-ED3104435743}" dt="2024-05-21T01:51:55.931" v="4197" actId="165"/>
          <ac:grpSpMkLst>
            <pc:docMk/>
            <pc:sldMk cId="2856383698" sldId="977"/>
            <ac:grpSpMk id="164" creationId="{28F322DB-267C-3D60-376C-4429D5541CF8}"/>
          </ac:grpSpMkLst>
        </pc:grpChg>
        <pc:grpChg chg="del mod topLvl">
          <ac:chgData name="Phillip Kaufman" userId="c001b2a046940d7c" providerId="LiveId" clId="{5CB25B10-5B1C-4017-B167-ED3104435743}" dt="2024-05-21T02:03:40.959" v="4559" actId="478"/>
          <ac:grpSpMkLst>
            <pc:docMk/>
            <pc:sldMk cId="2856383698" sldId="977"/>
            <ac:grpSpMk id="165" creationId="{D974079E-C7C2-2A6D-1628-DCD4163026AD}"/>
          </ac:grpSpMkLst>
        </pc:grpChg>
        <pc:grpChg chg="del mod topLvl">
          <ac:chgData name="Phillip Kaufman" userId="c001b2a046940d7c" providerId="LiveId" clId="{5CB25B10-5B1C-4017-B167-ED3104435743}" dt="2024-05-21T01:52:04.942" v="4198" actId="478"/>
          <ac:grpSpMkLst>
            <pc:docMk/>
            <pc:sldMk cId="2856383698" sldId="977"/>
            <ac:grpSpMk id="166" creationId="{C82BF9D3-ABD3-1974-BAC6-651A5F5D1994}"/>
          </ac:grpSpMkLst>
        </pc:grpChg>
        <pc:grpChg chg="del mod topLvl">
          <ac:chgData name="Phillip Kaufman" userId="c001b2a046940d7c" providerId="LiveId" clId="{5CB25B10-5B1C-4017-B167-ED3104435743}" dt="2024-05-21T01:52:04.942" v="4198" actId="478"/>
          <ac:grpSpMkLst>
            <pc:docMk/>
            <pc:sldMk cId="2856383698" sldId="977"/>
            <ac:grpSpMk id="167" creationId="{C37BC77D-3807-B82E-23A2-4DAA6E94F38D}"/>
          </ac:grpSpMkLst>
        </pc:grpChg>
        <pc:grpChg chg="mod">
          <ac:chgData name="Phillip Kaufman" userId="c001b2a046940d7c" providerId="LiveId" clId="{5CB25B10-5B1C-4017-B167-ED3104435743}" dt="2024-05-21T01:51:55.931" v="4197" actId="165"/>
          <ac:grpSpMkLst>
            <pc:docMk/>
            <pc:sldMk cId="2856383698" sldId="977"/>
            <ac:grpSpMk id="168" creationId="{5F692A3E-C9A0-B185-4B98-51ABFCD18D04}"/>
          </ac:grpSpMkLst>
        </pc:grpChg>
        <pc:grpChg chg="mod">
          <ac:chgData name="Phillip Kaufman" userId="c001b2a046940d7c" providerId="LiveId" clId="{5CB25B10-5B1C-4017-B167-ED3104435743}" dt="2024-05-21T01:51:55.931" v="4197" actId="165"/>
          <ac:grpSpMkLst>
            <pc:docMk/>
            <pc:sldMk cId="2856383698" sldId="977"/>
            <ac:grpSpMk id="176" creationId="{1C52AF6D-7EE8-6989-C2AF-DD513BE704EE}"/>
          </ac:grpSpMkLst>
        </pc:grpChg>
        <pc:grpChg chg="mod">
          <ac:chgData name="Phillip Kaufman" userId="c001b2a046940d7c" providerId="LiveId" clId="{5CB25B10-5B1C-4017-B167-ED3104435743}" dt="2024-05-21T01:51:55.931" v="4197" actId="165"/>
          <ac:grpSpMkLst>
            <pc:docMk/>
            <pc:sldMk cId="2856383698" sldId="977"/>
            <ac:grpSpMk id="184" creationId="{095AF1B3-C405-8BAE-5B4B-F2D51D88E091}"/>
          </ac:grpSpMkLst>
        </pc:grpChg>
        <pc:grpChg chg="mod">
          <ac:chgData name="Phillip Kaufman" userId="c001b2a046940d7c" providerId="LiveId" clId="{5CB25B10-5B1C-4017-B167-ED3104435743}" dt="2024-05-21T01:51:55.931" v="4197" actId="165"/>
          <ac:grpSpMkLst>
            <pc:docMk/>
            <pc:sldMk cId="2856383698" sldId="977"/>
            <ac:grpSpMk id="185" creationId="{0A9C4EF6-A6AA-FAD0-2EDF-27F8540CFA70}"/>
          </ac:grpSpMkLst>
        </pc:grpChg>
        <pc:grpChg chg="mod">
          <ac:chgData name="Phillip Kaufman" userId="c001b2a046940d7c" providerId="LiveId" clId="{5CB25B10-5B1C-4017-B167-ED3104435743}" dt="2024-05-21T01:51:55.931" v="4197" actId="165"/>
          <ac:grpSpMkLst>
            <pc:docMk/>
            <pc:sldMk cId="2856383698" sldId="977"/>
            <ac:grpSpMk id="186" creationId="{0397BE19-B3C1-07F9-B8A7-E66FADDD4FC5}"/>
          </ac:grpSpMkLst>
        </pc:grpChg>
        <pc:grpChg chg="mod">
          <ac:chgData name="Phillip Kaufman" userId="c001b2a046940d7c" providerId="LiveId" clId="{5CB25B10-5B1C-4017-B167-ED3104435743}" dt="2024-05-21T01:51:55.931" v="4197" actId="165"/>
          <ac:grpSpMkLst>
            <pc:docMk/>
            <pc:sldMk cId="2856383698" sldId="977"/>
            <ac:grpSpMk id="221" creationId="{D725970E-9D68-2521-C3EA-AE20CA237691}"/>
          </ac:grpSpMkLst>
        </pc:grpChg>
        <pc:grpChg chg="add del mod">
          <ac:chgData name="Phillip Kaufman" userId="c001b2a046940d7c" providerId="LiveId" clId="{5CB25B10-5B1C-4017-B167-ED3104435743}" dt="2024-05-21T01:51:55.931" v="4197" actId="165"/>
          <ac:grpSpMkLst>
            <pc:docMk/>
            <pc:sldMk cId="2856383698" sldId="977"/>
            <ac:grpSpMk id="224" creationId="{AFAB06F4-FB06-F89E-DB0F-ACAB27FCBACD}"/>
          </ac:grpSpMkLst>
        </pc:grpChg>
        <pc:grpChg chg="del mod topLvl">
          <ac:chgData name="Phillip Kaufman" userId="c001b2a046940d7c" providerId="LiveId" clId="{5CB25B10-5B1C-4017-B167-ED3104435743}" dt="2024-05-21T02:03:32.901" v="4557" actId="478"/>
          <ac:grpSpMkLst>
            <pc:docMk/>
            <pc:sldMk cId="2856383698" sldId="977"/>
            <ac:grpSpMk id="225" creationId="{E48A476D-61C3-1D7B-2BD3-9D9BC878B42C}"/>
          </ac:grpSpMkLst>
        </pc:grpChg>
        <pc:grpChg chg="del mod topLvl">
          <ac:chgData name="Phillip Kaufman" userId="c001b2a046940d7c" providerId="LiveId" clId="{5CB25B10-5B1C-4017-B167-ED3104435743}" dt="2024-05-21T01:52:04.942" v="4198" actId="478"/>
          <ac:grpSpMkLst>
            <pc:docMk/>
            <pc:sldMk cId="2856383698" sldId="977"/>
            <ac:grpSpMk id="226" creationId="{ECD12EBC-2B90-837B-147D-16F05BA577A0}"/>
          </ac:grpSpMkLst>
        </pc:grpChg>
        <pc:grpChg chg="del mod topLvl">
          <ac:chgData name="Phillip Kaufman" userId="c001b2a046940d7c" providerId="LiveId" clId="{5CB25B10-5B1C-4017-B167-ED3104435743}" dt="2024-05-21T01:52:04.942" v="4198" actId="478"/>
          <ac:grpSpMkLst>
            <pc:docMk/>
            <pc:sldMk cId="2856383698" sldId="977"/>
            <ac:grpSpMk id="227" creationId="{2F391436-F94A-867D-D243-2AF0CC5ADAF3}"/>
          </ac:grpSpMkLst>
        </pc:grpChg>
        <pc:grpChg chg="mod">
          <ac:chgData name="Phillip Kaufman" userId="c001b2a046940d7c" providerId="LiveId" clId="{5CB25B10-5B1C-4017-B167-ED3104435743}" dt="2024-05-21T01:51:55.931" v="4197" actId="165"/>
          <ac:grpSpMkLst>
            <pc:docMk/>
            <pc:sldMk cId="2856383698" sldId="977"/>
            <ac:grpSpMk id="230" creationId="{58CE1958-4D84-2C1D-8D8E-1EF08505741B}"/>
          </ac:grpSpMkLst>
        </pc:grpChg>
        <pc:grpChg chg="mod">
          <ac:chgData name="Phillip Kaufman" userId="c001b2a046940d7c" providerId="LiveId" clId="{5CB25B10-5B1C-4017-B167-ED3104435743}" dt="2024-05-21T01:51:55.931" v="4197" actId="165"/>
          <ac:grpSpMkLst>
            <pc:docMk/>
            <pc:sldMk cId="2856383698" sldId="977"/>
            <ac:grpSpMk id="236" creationId="{9F5954E3-A114-9033-ACB9-A8F32A2AA58A}"/>
          </ac:grpSpMkLst>
        </pc:grpChg>
        <pc:grpChg chg="mod">
          <ac:chgData name="Phillip Kaufman" userId="c001b2a046940d7c" providerId="LiveId" clId="{5CB25B10-5B1C-4017-B167-ED3104435743}" dt="2024-05-21T01:51:55.931" v="4197" actId="165"/>
          <ac:grpSpMkLst>
            <pc:docMk/>
            <pc:sldMk cId="2856383698" sldId="977"/>
            <ac:grpSpMk id="244" creationId="{A89C8E4C-C1C8-CB8D-5667-915BF07DC7A3}"/>
          </ac:grpSpMkLst>
        </pc:grpChg>
        <pc:grpChg chg="mod">
          <ac:chgData name="Phillip Kaufman" userId="c001b2a046940d7c" providerId="LiveId" clId="{5CB25B10-5B1C-4017-B167-ED3104435743}" dt="2024-05-21T01:51:55.931" v="4197" actId="165"/>
          <ac:grpSpMkLst>
            <pc:docMk/>
            <pc:sldMk cId="2856383698" sldId="977"/>
            <ac:grpSpMk id="245" creationId="{9DB5C3F4-CA3E-E32C-4491-305E6EA09260}"/>
          </ac:grpSpMkLst>
        </pc:grpChg>
        <pc:grpChg chg="mod">
          <ac:chgData name="Phillip Kaufman" userId="c001b2a046940d7c" providerId="LiveId" clId="{5CB25B10-5B1C-4017-B167-ED3104435743}" dt="2024-05-21T01:51:55.931" v="4197" actId="165"/>
          <ac:grpSpMkLst>
            <pc:docMk/>
            <pc:sldMk cId="2856383698" sldId="977"/>
            <ac:grpSpMk id="246" creationId="{1EC048B1-BFE2-D1C0-54EB-AD95556BB129}"/>
          </ac:grpSpMkLst>
        </pc:grpChg>
        <pc:grpChg chg="mod">
          <ac:chgData name="Phillip Kaufman" userId="c001b2a046940d7c" providerId="LiveId" clId="{5CB25B10-5B1C-4017-B167-ED3104435743}" dt="2024-05-21T01:51:55.931" v="4197" actId="165"/>
          <ac:grpSpMkLst>
            <pc:docMk/>
            <pc:sldMk cId="2856383698" sldId="977"/>
            <ac:grpSpMk id="281" creationId="{D0BF9D68-40D0-0CD8-6E43-27CC9460AD22}"/>
          </ac:grpSpMkLst>
        </pc:grpChg>
        <pc:grpChg chg="add del mod">
          <ac:chgData name="Phillip Kaufman" userId="c001b2a046940d7c" providerId="LiveId" clId="{5CB25B10-5B1C-4017-B167-ED3104435743}" dt="2024-05-21T01:51:55.931" v="4197" actId="165"/>
          <ac:grpSpMkLst>
            <pc:docMk/>
            <pc:sldMk cId="2856383698" sldId="977"/>
            <ac:grpSpMk id="284" creationId="{6BA6187A-7E79-9938-CFD3-CD38CF2AF638}"/>
          </ac:grpSpMkLst>
        </pc:grpChg>
        <pc:grpChg chg="del mod topLvl">
          <ac:chgData name="Phillip Kaufman" userId="c001b2a046940d7c" providerId="LiveId" clId="{5CB25B10-5B1C-4017-B167-ED3104435743}" dt="2024-05-21T02:02:30.780" v="4384" actId="478"/>
          <ac:grpSpMkLst>
            <pc:docMk/>
            <pc:sldMk cId="2856383698" sldId="977"/>
            <ac:grpSpMk id="285" creationId="{4025EB42-8590-1CF5-619F-6F6A1E6DCC5F}"/>
          </ac:grpSpMkLst>
        </pc:grpChg>
        <pc:grpChg chg="del mod topLvl">
          <ac:chgData name="Phillip Kaufman" userId="c001b2a046940d7c" providerId="LiveId" clId="{5CB25B10-5B1C-4017-B167-ED3104435743}" dt="2024-05-21T01:52:04.942" v="4198" actId="478"/>
          <ac:grpSpMkLst>
            <pc:docMk/>
            <pc:sldMk cId="2856383698" sldId="977"/>
            <ac:grpSpMk id="286" creationId="{67FB229C-42A7-6A82-3203-148BFC251613}"/>
          </ac:grpSpMkLst>
        </pc:grpChg>
        <pc:grpChg chg="del mod topLvl">
          <ac:chgData name="Phillip Kaufman" userId="c001b2a046940d7c" providerId="LiveId" clId="{5CB25B10-5B1C-4017-B167-ED3104435743}" dt="2024-05-21T01:52:04.942" v="4198" actId="478"/>
          <ac:grpSpMkLst>
            <pc:docMk/>
            <pc:sldMk cId="2856383698" sldId="977"/>
            <ac:grpSpMk id="287" creationId="{CA3814A8-07C1-71C1-B4F3-FB741FE45444}"/>
          </ac:grpSpMkLst>
        </pc:grpChg>
        <pc:grpChg chg="mod">
          <ac:chgData name="Phillip Kaufman" userId="c001b2a046940d7c" providerId="LiveId" clId="{5CB25B10-5B1C-4017-B167-ED3104435743}" dt="2024-05-21T01:51:55.931" v="4197" actId="165"/>
          <ac:grpSpMkLst>
            <pc:docMk/>
            <pc:sldMk cId="2856383698" sldId="977"/>
            <ac:grpSpMk id="288" creationId="{A1C67297-7AA1-6BFA-7DED-1BA83D0EB0DE}"/>
          </ac:grpSpMkLst>
        </pc:grpChg>
        <pc:grpChg chg="mod">
          <ac:chgData name="Phillip Kaufman" userId="c001b2a046940d7c" providerId="LiveId" clId="{5CB25B10-5B1C-4017-B167-ED3104435743}" dt="2024-05-21T01:51:55.931" v="4197" actId="165"/>
          <ac:grpSpMkLst>
            <pc:docMk/>
            <pc:sldMk cId="2856383698" sldId="977"/>
            <ac:grpSpMk id="296" creationId="{76C95722-1B8E-3759-2D83-E1DB0DFB8C00}"/>
          </ac:grpSpMkLst>
        </pc:grpChg>
        <pc:grpChg chg="mod">
          <ac:chgData name="Phillip Kaufman" userId="c001b2a046940d7c" providerId="LiveId" clId="{5CB25B10-5B1C-4017-B167-ED3104435743}" dt="2024-05-21T01:51:55.931" v="4197" actId="165"/>
          <ac:grpSpMkLst>
            <pc:docMk/>
            <pc:sldMk cId="2856383698" sldId="977"/>
            <ac:grpSpMk id="304" creationId="{8B374A9C-8FA9-A79D-9CF1-AB9312CDFD21}"/>
          </ac:grpSpMkLst>
        </pc:grpChg>
        <pc:grpChg chg="mod">
          <ac:chgData name="Phillip Kaufman" userId="c001b2a046940d7c" providerId="LiveId" clId="{5CB25B10-5B1C-4017-B167-ED3104435743}" dt="2024-05-21T01:51:55.931" v="4197" actId="165"/>
          <ac:grpSpMkLst>
            <pc:docMk/>
            <pc:sldMk cId="2856383698" sldId="977"/>
            <ac:grpSpMk id="305" creationId="{0FA7BCD4-54EC-FDEF-8AD8-F2F827B76F29}"/>
          </ac:grpSpMkLst>
        </pc:grpChg>
        <pc:grpChg chg="mod">
          <ac:chgData name="Phillip Kaufman" userId="c001b2a046940d7c" providerId="LiveId" clId="{5CB25B10-5B1C-4017-B167-ED3104435743}" dt="2024-05-21T01:51:55.931" v="4197" actId="165"/>
          <ac:grpSpMkLst>
            <pc:docMk/>
            <pc:sldMk cId="2856383698" sldId="977"/>
            <ac:grpSpMk id="306" creationId="{F4674656-7FBA-D25A-7662-8D85B944C520}"/>
          </ac:grpSpMkLst>
        </pc:grpChg>
        <pc:grpChg chg="mod">
          <ac:chgData name="Phillip Kaufman" userId="c001b2a046940d7c" providerId="LiveId" clId="{5CB25B10-5B1C-4017-B167-ED3104435743}" dt="2024-05-21T01:51:55.931" v="4197" actId="165"/>
          <ac:grpSpMkLst>
            <pc:docMk/>
            <pc:sldMk cId="2856383698" sldId="977"/>
            <ac:grpSpMk id="341" creationId="{25055523-68BD-CDE6-6E9C-09220CD48939}"/>
          </ac:grpSpMkLst>
        </pc:grpChg>
        <pc:grpChg chg="add del mod">
          <ac:chgData name="Phillip Kaufman" userId="c001b2a046940d7c" providerId="LiveId" clId="{5CB25B10-5B1C-4017-B167-ED3104435743}" dt="2024-05-21T01:58:35.115" v="4327" actId="165"/>
          <ac:grpSpMkLst>
            <pc:docMk/>
            <pc:sldMk cId="2856383698" sldId="977"/>
            <ac:grpSpMk id="345" creationId="{22F9EA22-410E-DA25-0D63-FD6F77C52841}"/>
          </ac:grpSpMkLst>
        </pc:grpChg>
        <pc:grpChg chg="add del mod">
          <ac:chgData name="Phillip Kaufman" userId="c001b2a046940d7c" providerId="LiveId" clId="{5CB25B10-5B1C-4017-B167-ED3104435743}" dt="2024-05-21T01:59:05.165" v="4331" actId="165"/>
          <ac:grpSpMkLst>
            <pc:docMk/>
            <pc:sldMk cId="2856383698" sldId="977"/>
            <ac:grpSpMk id="348" creationId="{51E3FEB2-CB2D-DB8C-2757-AA96B455DCA0}"/>
          </ac:grpSpMkLst>
        </pc:grpChg>
        <pc:grpChg chg="add del mod topLvl">
          <ac:chgData name="Phillip Kaufman" userId="c001b2a046940d7c" providerId="LiveId" clId="{5CB25B10-5B1C-4017-B167-ED3104435743}" dt="2024-05-21T02:28:23.706" v="5138" actId="164"/>
          <ac:grpSpMkLst>
            <pc:docMk/>
            <pc:sldMk cId="2856383698" sldId="977"/>
            <ac:grpSpMk id="351" creationId="{F5A2A0C0-D399-DA5F-DEFF-12977F33A52D}"/>
          </ac:grpSpMkLst>
        </pc:grpChg>
        <pc:grpChg chg="add del mod topLvl">
          <ac:chgData name="Phillip Kaufman" userId="c001b2a046940d7c" providerId="LiveId" clId="{5CB25B10-5B1C-4017-B167-ED3104435743}" dt="2024-05-21T02:10:19.693" v="4840" actId="165"/>
          <ac:grpSpMkLst>
            <pc:docMk/>
            <pc:sldMk cId="2856383698" sldId="977"/>
            <ac:grpSpMk id="352" creationId="{D7D0A8EE-181B-2100-0C88-72AC6EF13734}"/>
          </ac:grpSpMkLst>
        </pc:grpChg>
        <pc:grpChg chg="add del mod">
          <ac:chgData name="Phillip Kaufman" userId="c001b2a046940d7c" providerId="LiveId" clId="{5CB25B10-5B1C-4017-B167-ED3104435743}" dt="2024-05-21T02:08:24.358" v="4818" actId="165"/>
          <ac:grpSpMkLst>
            <pc:docMk/>
            <pc:sldMk cId="2856383698" sldId="977"/>
            <ac:grpSpMk id="353" creationId="{29E3DA04-CF86-8BC8-88C5-91DE3C2A932A}"/>
          </ac:grpSpMkLst>
        </pc:grpChg>
        <pc:grpChg chg="add mod">
          <ac:chgData name="Phillip Kaufman" userId="c001b2a046940d7c" providerId="LiveId" clId="{5CB25B10-5B1C-4017-B167-ED3104435743}" dt="2024-05-21T02:02:10.800" v="4383" actId="571"/>
          <ac:grpSpMkLst>
            <pc:docMk/>
            <pc:sldMk cId="2856383698" sldId="977"/>
            <ac:grpSpMk id="354" creationId="{692F0C40-92FA-B445-67A3-7656720EF712}"/>
          </ac:grpSpMkLst>
        </pc:grpChg>
        <pc:grpChg chg="mod">
          <ac:chgData name="Phillip Kaufman" userId="c001b2a046940d7c" providerId="LiveId" clId="{5CB25B10-5B1C-4017-B167-ED3104435743}" dt="2024-05-21T02:02:10.800" v="4383" actId="571"/>
          <ac:grpSpMkLst>
            <pc:docMk/>
            <pc:sldMk cId="2856383698" sldId="977"/>
            <ac:grpSpMk id="355" creationId="{5810DCA4-3997-C527-9217-678FE2CF7E4C}"/>
          </ac:grpSpMkLst>
        </pc:grpChg>
        <pc:grpChg chg="mod">
          <ac:chgData name="Phillip Kaufman" userId="c001b2a046940d7c" providerId="LiveId" clId="{5CB25B10-5B1C-4017-B167-ED3104435743}" dt="2024-05-21T02:02:10.800" v="4383" actId="571"/>
          <ac:grpSpMkLst>
            <pc:docMk/>
            <pc:sldMk cId="2856383698" sldId="977"/>
            <ac:grpSpMk id="358" creationId="{24640927-1E17-0056-F6C2-8267564E169F}"/>
          </ac:grpSpMkLst>
        </pc:grpChg>
        <pc:grpChg chg="mod">
          <ac:chgData name="Phillip Kaufman" userId="c001b2a046940d7c" providerId="LiveId" clId="{5CB25B10-5B1C-4017-B167-ED3104435743}" dt="2024-05-21T02:02:10.800" v="4383" actId="571"/>
          <ac:grpSpMkLst>
            <pc:docMk/>
            <pc:sldMk cId="2856383698" sldId="977"/>
            <ac:grpSpMk id="359" creationId="{7F0107D9-8A93-35C8-2898-C0414576A451}"/>
          </ac:grpSpMkLst>
        </pc:grpChg>
        <pc:grpChg chg="mod">
          <ac:chgData name="Phillip Kaufman" userId="c001b2a046940d7c" providerId="LiveId" clId="{5CB25B10-5B1C-4017-B167-ED3104435743}" dt="2024-05-21T02:02:10.800" v="4383" actId="571"/>
          <ac:grpSpMkLst>
            <pc:docMk/>
            <pc:sldMk cId="2856383698" sldId="977"/>
            <ac:grpSpMk id="360" creationId="{1433F772-132B-CB57-C052-E0E046609C6F}"/>
          </ac:grpSpMkLst>
        </pc:grpChg>
        <pc:grpChg chg="add del mod">
          <ac:chgData name="Phillip Kaufman" userId="c001b2a046940d7c" providerId="LiveId" clId="{5CB25B10-5B1C-4017-B167-ED3104435743}" dt="2024-05-21T02:08:24.358" v="4818" actId="165"/>
          <ac:grpSpMkLst>
            <pc:docMk/>
            <pc:sldMk cId="2856383698" sldId="977"/>
            <ac:grpSpMk id="397" creationId="{ADB6D389-5AC6-EF83-5601-DEBE03E30116}"/>
          </ac:grpSpMkLst>
        </pc:grpChg>
        <pc:grpChg chg="del mod topLvl">
          <ac:chgData name="Phillip Kaufman" userId="c001b2a046940d7c" providerId="LiveId" clId="{5CB25B10-5B1C-4017-B167-ED3104435743}" dt="2024-05-21T02:10:19.693" v="4840" actId="165"/>
          <ac:grpSpMkLst>
            <pc:docMk/>
            <pc:sldMk cId="2856383698" sldId="977"/>
            <ac:grpSpMk id="398" creationId="{962E3C20-894B-7CB7-0769-FEEA501A3255}"/>
          </ac:grpSpMkLst>
        </pc:grpChg>
        <pc:grpChg chg="add del mod topLvl">
          <ac:chgData name="Phillip Kaufman" userId="c001b2a046940d7c" providerId="LiveId" clId="{5CB25B10-5B1C-4017-B167-ED3104435743}" dt="2024-05-21T02:18:09.129" v="5036" actId="478"/>
          <ac:grpSpMkLst>
            <pc:docMk/>
            <pc:sldMk cId="2856383698" sldId="977"/>
            <ac:grpSpMk id="401" creationId="{8B22E9D3-6A31-1E6C-BA41-61E731B1DC16}"/>
          </ac:grpSpMkLst>
        </pc:grpChg>
        <pc:grpChg chg="add del mod topLvl">
          <ac:chgData name="Phillip Kaufman" userId="c001b2a046940d7c" providerId="LiveId" clId="{5CB25B10-5B1C-4017-B167-ED3104435743}" dt="2024-05-21T02:18:09.129" v="5036" actId="478"/>
          <ac:grpSpMkLst>
            <pc:docMk/>
            <pc:sldMk cId="2856383698" sldId="977"/>
            <ac:grpSpMk id="402" creationId="{C40D90A8-3DD3-59F5-2692-21FF77CA079B}"/>
          </ac:grpSpMkLst>
        </pc:grpChg>
        <pc:grpChg chg="mod">
          <ac:chgData name="Phillip Kaufman" userId="c001b2a046940d7c" providerId="LiveId" clId="{5CB25B10-5B1C-4017-B167-ED3104435743}" dt="2024-05-21T02:14:17.728" v="4962" actId="571"/>
          <ac:grpSpMkLst>
            <pc:docMk/>
            <pc:sldMk cId="2856383698" sldId="977"/>
            <ac:grpSpMk id="403" creationId="{E7A8D2C7-4E41-F9E5-A725-97E0177D0C13}"/>
          </ac:grpSpMkLst>
        </pc:grpChg>
        <pc:grpChg chg="add del mod">
          <ac:chgData name="Phillip Kaufman" userId="c001b2a046940d7c" providerId="LiveId" clId="{5CB25B10-5B1C-4017-B167-ED3104435743}" dt="2024-05-21T02:08:24.358" v="4818" actId="165"/>
          <ac:grpSpMkLst>
            <pc:docMk/>
            <pc:sldMk cId="2856383698" sldId="977"/>
            <ac:grpSpMk id="440" creationId="{42BB6EAE-015A-01AD-94C2-208C323A60C3}"/>
          </ac:grpSpMkLst>
        </pc:grpChg>
        <pc:grpChg chg="del mod topLvl">
          <ac:chgData name="Phillip Kaufman" userId="c001b2a046940d7c" providerId="LiveId" clId="{5CB25B10-5B1C-4017-B167-ED3104435743}" dt="2024-05-21T02:10:19.693" v="4840" actId="165"/>
          <ac:grpSpMkLst>
            <pc:docMk/>
            <pc:sldMk cId="2856383698" sldId="977"/>
            <ac:grpSpMk id="441" creationId="{97AFAC97-807F-56C0-D938-D886687BCB7D}"/>
          </ac:grpSpMkLst>
        </pc:grpChg>
        <pc:grpChg chg="mod topLvl">
          <ac:chgData name="Phillip Kaufman" userId="c001b2a046940d7c" providerId="LiveId" clId="{5CB25B10-5B1C-4017-B167-ED3104435743}" dt="2024-05-21T02:26:50.815" v="5109" actId="165"/>
          <ac:grpSpMkLst>
            <pc:docMk/>
            <pc:sldMk cId="2856383698" sldId="977"/>
            <ac:grpSpMk id="444" creationId="{B192EDAB-E199-DF67-4DD8-DA2A048EB5D7}"/>
          </ac:grpSpMkLst>
        </pc:grpChg>
        <pc:grpChg chg="mod topLvl">
          <ac:chgData name="Phillip Kaufman" userId="c001b2a046940d7c" providerId="LiveId" clId="{5CB25B10-5B1C-4017-B167-ED3104435743}" dt="2024-05-21T02:26:50.815" v="5109" actId="165"/>
          <ac:grpSpMkLst>
            <pc:docMk/>
            <pc:sldMk cId="2856383698" sldId="977"/>
            <ac:grpSpMk id="445" creationId="{F42BD527-64FF-2E74-06E2-BDD12118CCC2}"/>
          </ac:grpSpMkLst>
        </pc:grpChg>
        <pc:grpChg chg="mod">
          <ac:chgData name="Phillip Kaufman" userId="c001b2a046940d7c" providerId="LiveId" clId="{5CB25B10-5B1C-4017-B167-ED3104435743}" dt="2024-05-21T02:26:50.815" v="5109" actId="165"/>
          <ac:grpSpMkLst>
            <pc:docMk/>
            <pc:sldMk cId="2856383698" sldId="977"/>
            <ac:grpSpMk id="446" creationId="{EBE59D30-1052-FF9E-3438-0F95F9AAE3E1}"/>
          </ac:grpSpMkLst>
        </pc:grpChg>
        <pc:grpChg chg="add del mod">
          <ac:chgData name="Phillip Kaufman" userId="c001b2a046940d7c" providerId="LiveId" clId="{5CB25B10-5B1C-4017-B167-ED3104435743}" dt="2024-05-21T02:08:24.358" v="4818" actId="165"/>
          <ac:grpSpMkLst>
            <pc:docMk/>
            <pc:sldMk cId="2856383698" sldId="977"/>
            <ac:grpSpMk id="483" creationId="{A6BE63E8-7279-28B4-ED16-DAB96BDA81C5}"/>
          </ac:grpSpMkLst>
        </pc:grpChg>
        <pc:grpChg chg="del mod topLvl">
          <ac:chgData name="Phillip Kaufman" userId="c001b2a046940d7c" providerId="LiveId" clId="{5CB25B10-5B1C-4017-B167-ED3104435743}" dt="2024-05-21T02:10:19.693" v="4840" actId="165"/>
          <ac:grpSpMkLst>
            <pc:docMk/>
            <pc:sldMk cId="2856383698" sldId="977"/>
            <ac:grpSpMk id="484" creationId="{E5F03C4D-1366-B4A9-20D9-206115C7A4C7}"/>
          </ac:grpSpMkLst>
        </pc:grpChg>
        <pc:grpChg chg="mod topLvl">
          <ac:chgData name="Phillip Kaufman" userId="c001b2a046940d7c" providerId="LiveId" clId="{5CB25B10-5B1C-4017-B167-ED3104435743}" dt="2024-05-21T02:27:40.684" v="5131" actId="164"/>
          <ac:grpSpMkLst>
            <pc:docMk/>
            <pc:sldMk cId="2856383698" sldId="977"/>
            <ac:grpSpMk id="487" creationId="{AFD3D56C-FC9E-9286-1C91-4FC5ADC063AE}"/>
          </ac:grpSpMkLst>
        </pc:grpChg>
        <pc:grpChg chg="mod topLvl">
          <ac:chgData name="Phillip Kaufman" userId="c001b2a046940d7c" providerId="LiveId" clId="{5CB25B10-5B1C-4017-B167-ED3104435743}" dt="2024-05-21T02:27:40.684" v="5131" actId="164"/>
          <ac:grpSpMkLst>
            <pc:docMk/>
            <pc:sldMk cId="2856383698" sldId="977"/>
            <ac:grpSpMk id="488" creationId="{23FBE046-FF81-0337-2815-60EE1A1D6B6B}"/>
          </ac:grpSpMkLst>
        </pc:grpChg>
        <pc:grpChg chg="mod">
          <ac:chgData name="Phillip Kaufman" userId="c001b2a046940d7c" providerId="LiveId" clId="{5CB25B10-5B1C-4017-B167-ED3104435743}" dt="2024-05-21T02:27:02.193" v="5112" actId="164"/>
          <ac:grpSpMkLst>
            <pc:docMk/>
            <pc:sldMk cId="2856383698" sldId="977"/>
            <ac:grpSpMk id="489" creationId="{260125AC-047A-B80D-9E32-654C264F6E8B}"/>
          </ac:grpSpMkLst>
        </pc:grpChg>
        <pc:grpChg chg="add del mod">
          <ac:chgData name="Phillip Kaufman" userId="c001b2a046940d7c" providerId="LiveId" clId="{5CB25B10-5B1C-4017-B167-ED3104435743}" dt="2024-05-21T02:08:24.358" v="4818" actId="165"/>
          <ac:grpSpMkLst>
            <pc:docMk/>
            <pc:sldMk cId="2856383698" sldId="977"/>
            <ac:grpSpMk id="526" creationId="{D264A77B-7D5E-6142-3FDB-31A44E43A660}"/>
          </ac:grpSpMkLst>
        </pc:grpChg>
        <pc:grpChg chg="del mod topLvl">
          <ac:chgData name="Phillip Kaufman" userId="c001b2a046940d7c" providerId="LiveId" clId="{5CB25B10-5B1C-4017-B167-ED3104435743}" dt="2024-05-21T02:10:19.693" v="4840" actId="165"/>
          <ac:grpSpMkLst>
            <pc:docMk/>
            <pc:sldMk cId="2856383698" sldId="977"/>
            <ac:grpSpMk id="527" creationId="{69E1DF1F-06D9-C4AC-A878-3DEB2AA8E296}"/>
          </ac:grpSpMkLst>
        </pc:grpChg>
        <pc:grpChg chg="mod topLvl">
          <ac:chgData name="Phillip Kaufman" userId="c001b2a046940d7c" providerId="LiveId" clId="{5CB25B10-5B1C-4017-B167-ED3104435743}" dt="2024-05-21T02:27:17.775" v="5125" actId="164"/>
          <ac:grpSpMkLst>
            <pc:docMk/>
            <pc:sldMk cId="2856383698" sldId="977"/>
            <ac:grpSpMk id="530" creationId="{2ED7AD97-5BD8-9CC5-17AB-B7DF90CCE1D0}"/>
          </ac:grpSpMkLst>
        </pc:grpChg>
        <pc:grpChg chg="mod topLvl">
          <ac:chgData name="Phillip Kaufman" userId="c001b2a046940d7c" providerId="LiveId" clId="{5CB25B10-5B1C-4017-B167-ED3104435743}" dt="2024-05-21T02:27:17.775" v="5125" actId="164"/>
          <ac:grpSpMkLst>
            <pc:docMk/>
            <pc:sldMk cId="2856383698" sldId="977"/>
            <ac:grpSpMk id="531" creationId="{48708788-5AF7-0C96-1530-B736D0CE18C6}"/>
          </ac:grpSpMkLst>
        </pc:grpChg>
        <pc:grpChg chg="mod">
          <ac:chgData name="Phillip Kaufman" userId="c001b2a046940d7c" providerId="LiveId" clId="{5CB25B10-5B1C-4017-B167-ED3104435743}" dt="2024-05-21T02:27:02.729" v="5113" actId="164"/>
          <ac:grpSpMkLst>
            <pc:docMk/>
            <pc:sldMk cId="2856383698" sldId="977"/>
            <ac:grpSpMk id="532" creationId="{95D3553D-8F05-B364-ACF8-B1D200860A92}"/>
          </ac:grpSpMkLst>
        </pc:grpChg>
        <pc:grpChg chg="add mod">
          <ac:chgData name="Phillip Kaufman" userId="c001b2a046940d7c" providerId="LiveId" clId="{5CB25B10-5B1C-4017-B167-ED3104435743}" dt="2024-05-21T02:14:20.605" v="4964" actId="571"/>
          <ac:grpSpMkLst>
            <pc:docMk/>
            <pc:sldMk cId="2856383698" sldId="977"/>
            <ac:grpSpMk id="570" creationId="{BF82E972-3462-6103-6180-E74BA00DA16A}"/>
          </ac:grpSpMkLst>
        </pc:grpChg>
        <pc:grpChg chg="mod">
          <ac:chgData name="Phillip Kaufman" userId="c001b2a046940d7c" providerId="LiveId" clId="{5CB25B10-5B1C-4017-B167-ED3104435743}" dt="2024-05-21T02:14:20.605" v="4964" actId="571"/>
          <ac:grpSpMkLst>
            <pc:docMk/>
            <pc:sldMk cId="2856383698" sldId="977"/>
            <ac:grpSpMk id="571" creationId="{C7D3D99E-FA27-292F-C0D5-7655929F7317}"/>
          </ac:grpSpMkLst>
        </pc:grpChg>
        <pc:grpChg chg="add mod">
          <ac:chgData name="Phillip Kaufman" userId="c001b2a046940d7c" providerId="LiveId" clId="{5CB25B10-5B1C-4017-B167-ED3104435743}" dt="2024-05-21T02:15:49.655" v="4984" actId="571"/>
          <ac:grpSpMkLst>
            <pc:docMk/>
            <pc:sldMk cId="2856383698" sldId="977"/>
            <ac:grpSpMk id="606" creationId="{5CBF7089-6B86-B459-D221-F25538862617}"/>
          </ac:grpSpMkLst>
        </pc:grpChg>
        <pc:grpChg chg="mod">
          <ac:chgData name="Phillip Kaufman" userId="c001b2a046940d7c" providerId="LiveId" clId="{5CB25B10-5B1C-4017-B167-ED3104435743}" dt="2024-05-21T02:15:49.655" v="4984" actId="571"/>
          <ac:grpSpMkLst>
            <pc:docMk/>
            <pc:sldMk cId="2856383698" sldId="977"/>
            <ac:grpSpMk id="607" creationId="{9A5E8D1E-EB49-0C8F-5191-A37FF460117F}"/>
          </ac:grpSpMkLst>
        </pc:grpChg>
        <pc:grpChg chg="add mod">
          <ac:chgData name="Phillip Kaufman" userId="c001b2a046940d7c" providerId="LiveId" clId="{5CB25B10-5B1C-4017-B167-ED3104435743}" dt="2024-05-21T02:17:36.998" v="5017"/>
          <ac:grpSpMkLst>
            <pc:docMk/>
            <pc:sldMk cId="2856383698" sldId="977"/>
            <ac:grpSpMk id="641" creationId="{F09DA1B9-C1A4-DFD3-6CF3-C116B889058D}"/>
          </ac:grpSpMkLst>
        </pc:grpChg>
        <pc:grpChg chg="mod">
          <ac:chgData name="Phillip Kaufman" userId="c001b2a046940d7c" providerId="LiveId" clId="{5CB25B10-5B1C-4017-B167-ED3104435743}" dt="2024-05-21T02:17:36.998" v="5017"/>
          <ac:grpSpMkLst>
            <pc:docMk/>
            <pc:sldMk cId="2856383698" sldId="977"/>
            <ac:grpSpMk id="642" creationId="{10073603-D965-4B6A-6774-92F48488ABD2}"/>
          </ac:grpSpMkLst>
        </pc:grpChg>
        <pc:grpChg chg="add mod">
          <ac:chgData name="Phillip Kaufman" userId="c001b2a046940d7c" providerId="LiveId" clId="{5CB25B10-5B1C-4017-B167-ED3104435743}" dt="2024-05-21T02:18:04.872" v="5033" actId="571"/>
          <ac:grpSpMkLst>
            <pc:docMk/>
            <pc:sldMk cId="2856383698" sldId="977"/>
            <ac:grpSpMk id="677" creationId="{EE33ED9C-395A-0B7E-C93B-E93C14DF402B}"/>
          </ac:grpSpMkLst>
        </pc:grpChg>
        <pc:grpChg chg="add mod">
          <ac:chgData name="Phillip Kaufman" userId="c001b2a046940d7c" providerId="LiveId" clId="{5CB25B10-5B1C-4017-B167-ED3104435743}" dt="2024-05-21T02:18:04.872" v="5033" actId="571"/>
          <ac:grpSpMkLst>
            <pc:docMk/>
            <pc:sldMk cId="2856383698" sldId="977"/>
            <ac:grpSpMk id="682" creationId="{6B615E3B-0CA1-DBD5-39A4-ECA74D17BED7}"/>
          </ac:grpSpMkLst>
        </pc:grpChg>
        <pc:grpChg chg="mod">
          <ac:chgData name="Phillip Kaufman" userId="c001b2a046940d7c" providerId="LiveId" clId="{5CB25B10-5B1C-4017-B167-ED3104435743}" dt="2024-05-21T02:18:04.872" v="5033" actId="571"/>
          <ac:grpSpMkLst>
            <pc:docMk/>
            <pc:sldMk cId="2856383698" sldId="977"/>
            <ac:grpSpMk id="683" creationId="{E0B97EA9-B703-067D-416B-1AD6551AEBC6}"/>
          </ac:grpSpMkLst>
        </pc:grpChg>
        <pc:grpChg chg="add mod">
          <ac:chgData name="Phillip Kaufman" userId="c001b2a046940d7c" providerId="LiveId" clId="{5CB25B10-5B1C-4017-B167-ED3104435743}" dt="2024-05-21T02:28:42.725" v="5144" actId="164"/>
          <ac:grpSpMkLst>
            <pc:docMk/>
            <pc:sldMk cId="2856383698" sldId="977"/>
            <ac:grpSpMk id="718" creationId="{E39F5845-CFA9-0301-ABA0-0E1E1FADBED3}"/>
          </ac:grpSpMkLst>
        </pc:grpChg>
        <pc:grpChg chg="add mod">
          <ac:chgData name="Phillip Kaufman" userId="c001b2a046940d7c" providerId="LiveId" clId="{5CB25B10-5B1C-4017-B167-ED3104435743}" dt="2024-05-21T02:28:42.725" v="5144" actId="164"/>
          <ac:grpSpMkLst>
            <pc:docMk/>
            <pc:sldMk cId="2856383698" sldId="977"/>
            <ac:grpSpMk id="723" creationId="{5698F9EB-AC11-3B3D-E578-8BD5B4FB29CA}"/>
          </ac:grpSpMkLst>
        </pc:grpChg>
        <pc:grpChg chg="mod">
          <ac:chgData name="Phillip Kaufman" userId="c001b2a046940d7c" providerId="LiveId" clId="{5CB25B10-5B1C-4017-B167-ED3104435743}" dt="2024-05-21T02:18:24.009" v="5045"/>
          <ac:grpSpMkLst>
            <pc:docMk/>
            <pc:sldMk cId="2856383698" sldId="977"/>
            <ac:grpSpMk id="724" creationId="{8F9078F3-CBDE-BC0D-0029-B82E2FAD7058}"/>
          </ac:grpSpMkLst>
        </pc:grpChg>
        <pc:grpChg chg="add mod">
          <ac:chgData name="Phillip Kaufman" userId="c001b2a046940d7c" providerId="LiveId" clId="{5CB25B10-5B1C-4017-B167-ED3104435743}" dt="2024-05-21T02:22:03.957" v="5072" actId="164"/>
          <ac:grpSpMkLst>
            <pc:docMk/>
            <pc:sldMk cId="2856383698" sldId="977"/>
            <ac:grpSpMk id="759" creationId="{C15D2388-6BA2-9A7E-C2C3-7A459A39FE43}"/>
          </ac:grpSpMkLst>
        </pc:grpChg>
        <pc:grpChg chg="add mod topLvl">
          <ac:chgData name="Phillip Kaufman" userId="c001b2a046940d7c" providerId="LiveId" clId="{5CB25B10-5B1C-4017-B167-ED3104435743}" dt="2024-05-21T02:26:50.815" v="5109" actId="165"/>
          <ac:grpSpMkLst>
            <pc:docMk/>
            <pc:sldMk cId="2856383698" sldId="977"/>
            <ac:grpSpMk id="760" creationId="{CF4F61E8-BD41-F2E3-D509-1720549EF063}"/>
          </ac:grpSpMkLst>
        </pc:grpChg>
        <pc:grpChg chg="add del mod">
          <ac:chgData name="Phillip Kaufman" userId="c001b2a046940d7c" providerId="LiveId" clId="{5CB25B10-5B1C-4017-B167-ED3104435743}" dt="2024-05-22T02:59:58.147" v="5541" actId="478"/>
          <ac:grpSpMkLst>
            <pc:docMk/>
            <pc:sldMk cId="2856383698" sldId="977"/>
            <ac:grpSpMk id="761" creationId="{862F4230-B6D4-B0E0-1A49-108EC60D4597}"/>
          </ac:grpSpMkLst>
        </pc:grpChg>
        <pc:grpChg chg="add mod">
          <ac:chgData name="Phillip Kaufman" userId="c001b2a046940d7c" providerId="LiveId" clId="{5CB25B10-5B1C-4017-B167-ED3104435743}" dt="2024-05-21T02:27:02.729" v="5113" actId="164"/>
          <ac:grpSpMkLst>
            <pc:docMk/>
            <pc:sldMk cId="2856383698" sldId="977"/>
            <ac:grpSpMk id="762" creationId="{FEA83DDD-26DD-8D30-AC0C-0026E42969A6}"/>
          </ac:grpSpMkLst>
        </pc:grpChg>
        <pc:grpChg chg="add mod">
          <ac:chgData name="Phillip Kaufman" userId="c001b2a046940d7c" providerId="LiveId" clId="{5CB25B10-5B1C-4017-B167-ED3104435743}" dt="2024-05-21T02:27:02.193" v="5112" actId="164"/>
          <ac:grpSpMkLst>
            <pc:docMk/>
            <pc:sldMk cId="2856383698" sldId="977"/>
            <ac:grpSpMk id="763" creationId="{6B565554-72FF-E218-6BD0-D8E9665CA4B4}"/>
          </ac:grpSpMkLst>
        </pc:grpChg>
        <pc:grpChg chg="add mod">
          <ac:chgData name="Phillip Kaufman" userId="c001b2a046940d7c" providerId="LiveId" clId="{5CB25B10-5B1C-4017-B167-ED3104435743}" dt="2024-05-21T02:27:21.229" v="5126" actId="164"/>
          <ac:grpSpMkLst>
            <pc:docMk/>
            <pc:sldMk cId="2856383698" sldId="977"/>
            <ac:grpSpMk id="764" creationId="{1539E579-4175-7BF9-9E03-8BB7963CE6C8}"/>
          </ac:grpSpMkLst>
        </pc:grpChg>
        <pc:grpChg chg="add del mod">
          <ac:chgData name="Phillip Kaufman" userId="c001b2a046940d7c" providerId="LiveId" clId="{5CB25B10-5B1C-4017-B167-ED3104435743}" dt="2024-05-27T03:13:41.004" v="7892" actId="478"/>
          <ac:grpSpMkLst>
            <pc:docMk/>
            <pc:sldMk cId="2856383698" sldId="977"/>
            <ac:grpSpMk id="765" creationId="{07DC7084-1C3B-33AC-20E1-46EC54AA97AE}"/>
          </ac:grpSpMkLst>
        </pc:grpChg>
        <pc:grpChg chg="add mod">
          <ac:chgData name="Phillip Kaufman" userId="c001b2a046940d7c" providerId="LiveId" clId="{5CB25B10-5B1C-4017-B167-ED3104435743}" dt="2024-05-21T02:27:43.463" v="5132" actId="164"/>
          <ac:grpSpMkLst>
            <pc:docMk/>
            <pc:sldMk cId="2856383698" sldId="977"/>
            <ac:grpSpMk id="766" creationId="{527E0610-7961-4871-6D7F-09FBAEBC8DA6}"/>
          </ac:grpSpMkLst>
        </pc:grpChg>
        <pc:grpChg chg="add del mod">
          <ac:chgData name="Phillip Kaufman" userId="c001b2a046940d7c" providerId="LiveId" clId="{5CB25B10-5B1C-4017-B167-ED3104435743}" dt="2024-05-27T03:13:41.004" v="7892" actId="478"/>
          <ac:grpSpMkLst>
            <pc:docMk/>
            <pc:sldMk cId="2856383698" sldId="977"/>
            <ac:grpSpMk id="767" creationId="{47A9A73D-A263-97B5-4C54-369AA663CF63}"/>
          </ac:grpSpMkLst>
        </pc:grpChg>
        <pc:grpChg chg="add mod">
          <ac:chgData name="Phillip Kaufman" userId="c001b2a046940d7c" providerId="LiveId" clId="{5CB25B10-5B1C-4017-B167-ED3104435743}" dt="2024-05-21T02:28:25.901" v="5139" actId="164"/>
          <ac:grpSpMkLst>
            <pc:docMk/>
            <pc:sldMk cId="2856383698" sldId="977"/>
            <ac:grpSpMk id="768" creationId="{7D7DE0A5-6962-71F4-7BA2-0A2B8BB95B27}"/>
          </ac:grpSpMkLst>
        </pc:grpChg>
        <pc:grpChg chg="add del mod">
          <ac:chgData name="Phillip Kaufman" userId="c001b2a046940d7c" providerId="LiveId" clId="{5CB25B10-5B1C-4017-B167-ED3104435743}" dt="2024-05-27T03:13:41.004" v="7892" actId="478"/>
          <ac:grpSpMkLst>
            <pc:docMk/>
            <pc:sldMk cId="2856383698" sldId="977"/>
            <ac:grpSpMk id="769" creationId="{26915E4E-4B3F-A4D5-0A43-6EE0ABAEB6D8}"/>
          </ac:grpSpMkLst>
        </pc:grpChg>
        <pc:grpChg chg="add mod">
          <ac:chgData name="Phillip Kaufman" userId="c001b2a046940d7c" providerId="LiveId" clId="{5CB25B10-5B1C-4017-B167-ED3104435743}" dt="2024-05-21T02:28:44.821" v="5145" actId="164"/>
          <ac:grpSpMkLst>
            <pc:docMk/>
            <pc:sldMk cId="2856383698" sldId="977"/>
            <ac:grpSpMk id="770" creationId="{BA75A475-9EC0-4D3B-BB6D-60596C6055AD}"/>
          </ac:grpSpMkLst>
        </pc:grpChg>
        <pc:grpChg chg="add del mod">
          <ac:chgData name="Phillip Kaufman" userId="c001b2a046940d7c" providerId="LiveId" clId="{5CB25B10-5B1C-4017-B167-ED3104435743}" dt="2024-05-27T03:13:41.004" v="7892" actId="478"/>
          <ac:grpSpMkLst>
            <pc:docMk/>
            <pc:sldMk cId="2856383698" sldId="977"/>
            <ac:grpSpMk id="771" creationId="{6A298A79-4DC7-9471-9DFF-5FC6F2F2D4BB}"/>
          </ac:grpSpMkLst>
        </pc:grpChg>
        <pc:cxnChg chg="add mod">
          <ac:chgData name="Phillip Kaufman" userId="c001b2a046940d7c" providerId="LiveId" clId="{5CB25B10-5B1C-4017-B167-ED3104435743}" dt="2024-06-05T01:13:57.613" v="14424" actId="1076"/>
          <ac:cxnSpMkLst>
            <pc:docMk/>
            <pc:sldMk cId="2856383698" sldId="977"/>
            <ac:cxnSpMk id="8" creationId="{AC3CD31B-B15B-72C6-C2C5-0BC7F02DDFF7}"/>
          </ac:cxnSpMkLst>
        </pc:cxnChg>
        <pc:cxnChg chg="add mod">
          <ac:chgData name="Phillip Kaufman" userId="c001b2a046940d7c" providerId="LiveId" clId="{5CB25B10-5B1C-4017-B167-ED3104435743}" dt="2024-06-05T01:13:57.613" v="14424" actId="1076"/>
          <ac:cxnSpMkLst>
            <pc:docMk/>
            <pc:sldMk cId="2856383698" sldId="977"/>
            <ac:cxnSpMk id="9" creationId="{7F3662DC-AF32-13C9-146E-C943EF4FF2CC}"/>
          </ac:cxnSpMkLst>
        </pc:cxnChg>
        <pc:cxnChg chg="mod">
          <ac:chgData name="Phillip Kaufman" userId="c001b2a046940d7c" providerId="LiveId" clId="{5CB25B10-5B1C-4017-B167-ED3104435743}" dt="2024-05-21T01:51:09.826" v="4191" actId="165"/>
          <ac:cxnSpMkLst>
            <pc:docMk/>
            <pc:sldMk cId="2856383698" sldId="977"/>
            <ac:cxnSpMk id="12" creationId="{0918918D-046D-142F-A909-AF0E6A86C03A}"/>
          </ac:cxnSpMkLst>
        </pc:cxnChg>
        <pc:cxnChg chg="add mod">
          <ac:chgData name="Phillip Kaufman" userId="c001b2a046940d7c" providerId="LiveId" clId="{5CB25B10-5B1C-4017-B167-ED3104435743}" dt="2024-06-03T01:19:30.028" v="13333" actId="1076"/>
          <ac:cxnSpMkLst>
            <pc:docMk/>
            <pc:sldMk cId="2856383698" sldId="977"/>
            <ac:cxnSpMk id="12" creationId="{3EE82669-02C8-D993-84C3-EE1DDFEFB1C9}"/>
          </ac:cxnSpMkLst>
        </pc:cxnChg>
        <pc:cxnChg chg="mod">
          <ac:chgData name="Phillip Kaufman" userId="c001b2a046940d7c" providerId="LiveId" clId="{5CB25B10-5B1C-4017-B167-ED3104435743}" dt="2024-05-22T03:00:45.326" v="5548"/>
          <ac:cxnSpMkLst>
            <pc:docMk/>
            <pc:sldMk cId="2856383698" sldId="977"/>
            <ac:cxnSpMk id="12" creationId="{C6BBF8AC-9BCC-7070-ED84-B0071ABEF57F}"/>
          </ac:cxnSpMkLst>
        </pc:cxnChg>
        <pc:cxnChg chg="add mod">
          <ac:chgData name="Phillip Kaufman" userId="c001b2a046940d7c" providerId="LiveId" clId="{5CB25B10-5B1C-4017-B167-ED3104435743}" dt="2024-06-03T01:19:30.028" v="13333" actId="1076"/>
          <ac:cxnSpMkLst>
            <pc:docMk/>
            <pc:sldMk cId="2856383698" sldId="977"/>
            <ac:cxnSpMk id="13" creationId="{2BCF0173-6990-95E0-88DD-602C7C69BF8B}"/>
          </ac:cxnSpMkLst>
        </pc:cxnChg>
        <pc:cxnChg chg="mod">
          <ac:chgData name="Phillip Kaufman" userId="c001b2a046940d7c" providerId="LiveId" clId="{5CB25B10-5B1C-4017-B167-ED3104435743}" dt="2024-05-22T03:00:45.326" v="5548"/>
          <ac:cxnSpMkLst>
            <pc:docMk/>
            <pc:sldMk cId="2856383698" sldId="977"/>
            <ac:cxnSpMk id="13" creationId="{F4ECA081-FE62-8C4A-29F9-C68DE7793B38}"/>
          </ac:cxnSpMkLst>
        </pc:cxnChg>
        <pc:cxnChg chg="mod">
          <ac:chgData name="Phillip Kaufman" userId="c001b2a046940d7c" providerId="LiveId" clId="{5CB25B10-5B1C-4017-B167-ED3104435743}" dt="2024-05-21T01:51:09.826" v="4191" actId="165"/>
          <ac:cxnSpMkLst>
            <pc:docMk/>
            <pc:sldMk cId="2856383698" sldId="977"/>
            <ac:cxnSpMk id="13" creationId="{F929A3FF-0622-60A2-7E0F-CE7666C969A2}"/>
          </ac:cxnSpMkLst>
        </pc:cxnChg>
        <pc:cxnChg chg="add mod">
          <ac:chgData name="Phillip Kaufman" userId="c001b2a046940d7c" providerId="LiveId" clId="{5CB25B10-5B1C-4017-B167-ED3104435743}" dt="2024-06-03T01:19:27.835" v="13332" actId="688"/>
          <ac:cxnSpMkLst>
            <pc:docMk/>
            <pc:sldMk cId="2856383698" sldId="977"/>
            <ac:cxnSpMk id="14" creationId="{7B4B1670-F30D-BE52-552D-800A79804206}"/>
          </ac:cxnSpMkLst>
        </pc:cxnChg>
        <pc:cxnChg chg="mod">
          <ac:chgData name="Phillip Kaufman" userId="c001b2a046940d7c" providerId="LiveId" clId="{5CB25B10-5B1C-4017-B167-ED3104435743}" dt="2024-05-22T03:00:45.326" v="5548"/>
          <ac:cxnSpMkLst>
            <pc:docMk/>
            <pc:sldMk cId="2856383698" sldId="977"/>
            <ac:cxnSpMk id="14" creationId="{82CD76D6-FB2B-F01A-6145-105133FCD0CF}"/>
          </ac:cxnSpMkLst>
        </pc:cxnChg>
        <pc:cxnChg chg="mod">
          <ac:chgData name="Phillip Kaufman" userId="c001b2a046940d7c" providerId="LiveId" clId="{5CB25B10-5B1C-4017-B167-ED3104435743}" dt="2024-05-21T01:51:09.826" v="4191" actId="165"/>
          <ac:cxnSpMkLst>
            <pc:docMk/>
            <pc:sldMk cId="2856383698" sldId="977"/>
            <ac:cxnSpMk id="14" creationId="{D1E74617-352E-448F-F8BE-0EE8EBB42C8A}"/>
          </ac:cxnSpMkLst>
        </pc:cxnChg>
        <pc:cxnChg chg="add mod">
          <ac:chgData name="Phillip Kaufman" userId="c001b2a046940d7c" providerId="LiveId" clId="{5CB25B10-5B1C-4017-B167-ED3104435743}" dt="2024-06-03T01:19:27.835" v="13332" actId="688"/>
          <ac:cxnSpMkLst>
            <pc:docMk/>
            <pc:sldMk cId="2856383698" sldId="977"/>
            <ac:cxnSpMk id="15" creationId="{71895D01-0648-B596-7AAF-9369E78CB20A}"/>
          </ac:cxnSpMkLst>
        </pc:cxnChg>
        <pc:cxnChg chg="mod">
          <ac:chgData name="Phillip Kaufman" userId="c001b2a046940d7c" providerId="LiveId" clId="{5CB25B10-5B1C-4017-B167-ED3104435743}" dt="2024-05-22T03:00:45.326" v="5548"/>
          <ac:cxnSpMkLst>
            <pc:docMk/>
            <pc:sldMk cId="2856383698" sldId="977"/>
            <ac:cxnSpMk id="15" creationId="{98FFFEE3-A000-A25C-D0D3-D1276E72BC2D}"/>
          </ac:cxnSpMkLst>
        </pc:cxnChg>
        <pc:cxnChg chg="mod">
          <ac:chgData name="Phillip Kaufman" userId="c001b2a046940d7c" providerId="LiveId" clId="{5CB25B10-5B1C-4017-B167-ED3104435743}" dt="2024-05-21T01:51:09.826" v="4191" actId="165"/>
          <ac:cxnSpMkLst>
            <pc:docMk/>
            <pc:sldMk cId="2856383698" sldId="977"/>
            <ac:cxnSpMk id="15" creationId="{C1A0909F-FE51-1AD4-61D2-B553C1E08C04}"/>
          </ac:cxnSpMkLst>
        </pc:cxnChg>
        <pc:cxnChg chg="add mod">
          <ac:chgData name="Phillip Kaufman" userId="c001b2a046940d7c" providerId="LiveId" clId="{5CB25B10-5B1C-4017-B167-ED3104435743}" dt="2024-06-03T01:19:21.088" v="13329" actId="1076"/>
          <ac:cxnSpMkLst>
            <pc:docMk/>
            <pc:sldMk cId="2856383698" sldId="977"/>
            <ac:cxnSpMk id="16" creationId="{51E620F4-4CD2-95D2-FFA2-D8C517EAA7BA}"/>
          </ac:cxnSpMkLst>
        </pc:cxnChg>
        <pc:cxnChg chg="mod">
          <ac:chgData name="Phillip Kaufman" userId="c001b2a046940d7c" providerId="LiveId" clId="{5CB25B10-5B1C-4017-B167-ED3104435743}" dt="2024-05-21T01:51:09.826" v="4191" actId="165"/>
          <ac:cxnSpMkLst>
            <pc:docMk/>
            <pc:sldMk cId="2856383698" sldId="977"/>
            <ac:cxnSpMk id="16" creationId="{AFAD58E8-B012-0C58-6910-AAA771BD66B2}"/>
          </ac:cxnSpMkLst>
        </pc:cxnChg>
        <pc:cxnChg chg="mod">
          <ac:chgData name="Phillip Kaufman" userId="c001b2a046940d7c" providerId="LiveId" clId="{5CB25B10-5B1C-4017-B167-ED3104435743}" dt="2024-05-22T03:00:45.326" v="5548"/>
          <ac:cxnSpMkLst>
            <pc:docMk/>
            <pc:sldMk cId="2856383698" sldId="977"/>
            <ac:cxnSpMk id="16" creationId="{ED059FEA-7FD4-5909-2373-E4119B9967D3}"/>
          </ac:cxnSpMkLst>
        </pc:cxnChg>
        <pc:cxnChg chg="mod">
          <ac:chgData name="Phillip Kaufman" userId="c001b2a046940d7c" providerId="LiveId" clId="{5CB25B10-5B1C-4017-B167-ED3104435743}" dt="2024-05-21T01:51:09.826" v="4191" actId="165"/>
          <ac:cxnSpMkLst>
            <pc:docMk/>
            <pc:sldMk cId="2856383698" sldId="977"/>
            <ac:cxnSpMk id="17" creationId="{63918148-556B-42DB-E414-A4A7424463E8}"/>
          </ac:cxnSpMkLst>
        </pc:cxnChg>
        <pc:cxnChg chg="add mod">
          <ac:chgData name="Phillip Kaufman" userId="c001b2a046940d7c" providerId="LiveId" clId="{5CB25B10-5B1C-4017-B167-ED3104435743}" dt="2024-06-03T01:19:21.088" v="13329" actId="1076"/>
          <ac:cxnSpMkLst>
            <pc:docMk/>
            <pc:sldMk cId="2856383698" sldId="977"/>
            <ac:cxnSpMk id="17" creationId="{78E5A2BA-51FA-78F5-C4D0-84C775DA2CA8}"/>
          </ac:cxnSpMkLst>
        </pc:cxnChg>
        <pc:cxnChg chg="mod">
          <ac:chgData name="Phillip Kaufman" userId="c001b2a046940d7c" providerId="LiveId" clId="{5CB25B10-5B1C-4017-B167-ED3104435743}" dt="2024-05-22T03:00:45.326" v="5548"/>
          <ac:cxnSpMkLst>
            <pc:docMk/>
            <pc:sldMk cId="2856383698" sldId="977"/>
            <ac:cxnSpMk id="17" creationId="{A7F6D4FF-1DB1-1B5E-A62A-074DAF8B23E0}"/>
          </ac:cxnSpMkLst>
        </pc:cxnChg>
        <pc:cxnChg chg="mod">
          <ac:chgData name="Phillip Kaufman" userId="c001b2a046940d7c" providerId="LiveId" clId="{5CB25B10-5B1C-4017-B167-ED3104435743}" dt="2024-05-21T01:51:09.826" v="4191" actId="165"/>
          <ac:cxnSpMkLst>
            <pc:docMk/>
            <pc:sldMk cId="2856383698" sldId="977"/>
            <ac:cxnSpMk id="18" creationId="{300AFEEE-56AE-2590-0251-93C3C7CAB31F}"/>
          </ac:cxnSpMkLst>
        </pc:cxnChg>
        <pc:cxnChg chg="mod">
          <ac:chgData name="Phillip Kaufman" userId="c001b2a046940d7c" providerId="LiveId" clId="{5CB25B10-5B1C-4017-B167-ED3104435743}" dt="2024-05-22T03:00:45.326" v="5548"/>
          <ac:cxnSpMkLst>
            <pc:docMk/>
            <pc:sldMk cId="2856383698" sldId="977"/>
            <ac:cxnSpMk id="18" creationId="{62D18744-9746-0923-1F65-4E4F7FB4572F}"/>
          </ac:cxnSpMkLst>
        </pc:cxnChg>
        <pc:cxnChg chg="add mod">
          <ac:chgData name="Phillip Kaufman" userId="c001b2a046940d7c" providerId="LiveId" clId="{5CB25B10-5B1C-4017-B167-ED3104435743}" dt="2024-06-05T01:13:33.230" v="14423" actId="14100"/>
          <ac:cxnSpMkLst>
            <pc:docMk/>
            <pc:sldMk cId="2856383698" sldId="977"/>
            <ac:cxnSpMk id="18" creationId="{838CAFAF-58AC-B8B4-D703-5B00BD1293E7}"/>
          </ac:cxnSpMkLst>
        </pc:cxnChg>
        <pc:cxnChg chg="mod">
          <ac:chgData name="Phillip Kaufman" userId="c001b2a046940d7c" providerId="LiveId" clId="{5CB25B10-5B1C-4017-B167-ED3104435743}" dt="2024-05-21T01:51:09.826" v="4191" actId="165"/>
          <ac:cxnSpMkLst>
            <pc:docMk/>
            <pc:sldMk cId="2856383698" sldId="977"/>
            <ac:cxnSpMk id="19" creationId="{16D8B361-2AE2-046E-8A1D-D5310E0F8B0D}"/>
          </ac:cxnSpMkLst>
        </pc:cxnChg>
        <pc:cxnChg chg="mod">
          <ac:chgData name="Phillip Kaufman" userId="c001b2a046940d7c" providerId="LiveId" clId="{5CB25B10-5B1C-4017-B167-ED3104435743}" dt="2024-05-22T03:00:45.326" v="5548"/>
          <ac:cxnSpMkLst>
            <pc:docMk/>
            <pc:sldMk cId="2856383698" sldId="977"/>
            <ac:cxnSpMk id="19" creationId="{67830A1E-CCFA-2930-C642-39DBB01076F0}"/>
          </ac:cxnSpMkLst>
        </pc:cxnChg>
        <pc:cxnChg chg="add mod">
          <ac:chgData name="Phillip Kaufman" userId="c001b2a046940d7c" providerId="LiveId" clId="{5CB25B10-5B1C-4017-B167-ED3104435743}" dt="2024-06-05T01:13:33.230" v="14423" actId="14100"/>
          <ac:cxnSpMkLst>
            <pc:docMk/>
            <pc:sldMk cId="2856383698" sldId="977"/>
            <ac:cxnSpMk id="19" creationId="{D2DBC3F8-25A7-1CFB-5F8D-33494C7FFA1E}"/>
          </ac:cxnSpMkLst>
        </pc:cxnChg>
        <pc:cxnChg chg="mod">
          <ac:chgData name="Phillip Kaufman" userId="c001b2a046940d7c" providerId="LiveId" clId="{5CB25B10-5B1C-4017-B167-ED3104435743}" dt="2024-05-21T01:51:09.826" v="4191" actId="165"/>
          <ac:cxnSpMkLst>
            <pc:docMk/>
            <pc:sldMk cId="2856383698" sldId="977"/>
            <ac:cxnSpMk id="20" creationId="{416B5AB3-75DF-F058-76FF-443B7C0B850E}"/>
          </ac:cxnSpMkLst>
        </pc:cxnChg>
        <pc:cxnChg chg="add mod">
          <ac:chgData name="Phillip Kaufman" userId="c001b2a046940d7c" providerId="LiveId" clId="{5CB25B10-5B1C-4017-B167-ED3104435743}" dt="2024-06-03T01:18:18.446" v="13304" actId="14100"/>
          <ac:cxnSpMkLst>
            <pc:docMk/>
            <pc:sldMk cId="2856383698" sldId="977"/>
            <ac:cxnSpMk id="20" creationId="{6D7A895E-9BEB-96E5-D6BA-DFA18F9E05B8}"/>
          </ac:cxnSpMkLst>
        </pc:cxnChg>
        <pc:cxnChg chg="mod">
          <ac:chgData name="Phillip Kaufman" userId="c001b2a046940d7c" providerId="LiveId" clId="{5CB25B10-5B1C-4017-B167-ED3104435743}" dt="2024-05-22T03:00:45.326" v="5548"/>
          <ac:cxnSpMkLst>
            <pc:docMk/>
            <pc:sldMk cId="2856383698" sldId="977"/>
            <ac:cxnSpMk id="20" creationId="{EF1A0854-884C-9D82-6A29-52C5A318A5C3}"/>
          </ac:cxnSpMkLst>
        </pc:cxnChg>
        <pc:cxnChg chg="add mod">
          <ac:chgData name="Phillip Kaufman" userId="c001b2a046940d7c" providerId="LiveId" clId="{5CB25B10-5B1C-4017-B167-ED3104435743}" dt="2024-06-03T01:18:23.749" v="13306" actId="14100"/>
          <ac:cxnSpMkLst>
            <pc:docMk/>
            <pc:sldMk cId="2856383698" sldId="977"/>
            <ac:cxnSpMk id="21" creationId="{2297A914-C4C8-B336-79AA-2873310A7197}"/>
          </ac:cxnSpMkLst>
        </pc:cxnChg>
        <pc:cxnChg chg="mod">
          <ac:chgData name="Phillip Kaufman" userId="c001b2a046940d7c" providerId="LiveId" clId="{5CB25B10-5B1C-4017-B167-ED3104435743}" dt="2024-05-22T03:00:45.326" v="5548"/>
          <ac:cxnSpMkLst>
            <pc:docMk/>
            <pc:sldMk cId="2856383698" sldId="977"/>
            <ac:cxnSpMk id="21" creationId="{4177628D-4B76-B677-0A56-AC90080B2B96}"/>
          </ac:cxnSpMkLst>
        </pc:cxnChg>
        <pc:cxnChg chg="mod">
          <ac:chgData name="Phillip Kaufman" userId="c001b2a046940d7c" providerId="LiveId" clId="{5CB25B10-5B1C-4017-B167-ED3104435743}" dt="2024-05-21T01:51:09.826" v="4191" actId="165"/>
          <ac:cxnSpMkLst>
            <pc:docMk/>
            <pc:sldMk cId="2856383698" sldId="977"/>
            <ac:cxnSpMk id="21" creationId="{8AF7C4A6-A9FF-95D1-AA2C-C659B867A20B}"/>
          </ac:cxnSpMkLst>
        </pc:cxnChg>
        <pc:cxnChg chg="mod">
          <ac:chgData name="Phillip Kaufman" userId="c001b2a046940d7c" providerId="LiveId" clId="{5CB25B10-5B1C-4017-B167-ED3104435743}" dt="2024-05-22T03:00:45.326" v="5548"/>
          <ac:cxnSpMkLst>
            <pc:docMk/>
            <pc:sldMk cId="2856383698" sldId="977"/>
            <ac:cxnSpMk id="22" creationId="{C2F7CA63-ED06-EFAC-17E0-B348ADB9B60E}"/>
          </ac:cxnSpMkLst>
        </pc:cxnChg>
        <pc:cxnChg chg="mod">
          <ac:chgData name="Phillip Kaufman" userId="c001b2a046940d7c" providerId="LiveId" clId="{5CB25B10-5B1C-4017-B167-ED3104435743}" dt="2024-05-21T01:51:09.826" v="4191" actId="165"/>
          <ac:cxnSpMkLst>
            <pc:docMk/>
            <pc:sldMk cId="2856383698" sldId="977"/>
            <ac:cxnSpMk id="22" creationId="{EE12480F-7625-F7B3-52B2-DA6C6A3A2AF1}"/>
          </ac:cxnSpMkLst>
        </pc:cxnChg>
        <pc:cxnChg chg="mod">
          <ac:chgData name="Phillip Kaufman" userId="c001b2a046940d7c" providerId="LiveId" clId="{5CB25B10-5B1C-4017-B167-ED3104435743}" dt="2024-05-22T03:00:45.326" v="5548"/>
          <ac:cxnSpMkLst>
            <pc:docMk/>
            <pc:sldMk cId="2856383698" sldId="977"/>
            <ac:cxnSpMk id="23" creationId="{A6E6068C-CCDB-3D07-12AB-FC5FCB01F5A5}"/>
          </ac:cxnSpMkLst>
        </pc:cxnChg>
        <pc:cxnChg chg="mod">
          <ac:chgData name="Phillip Kaufman" userId="c001b2a046940d7c" providerId="LiveId" clId="{5CB25B10-5B1C-4017-B167-ED3104435743}" dt="2024-05-21T01:51:09.826" v="4191" actId="165"/>
          <ac:cxnSpMkLst>
            <pc:docMk/>
            <pc:sldMk cId="2856383698" sldId="977"/>
            <ac:cxnSpMk id="23" creationId="{D0F3837D-407A-1C31-01C8-57446D095999}"/>
          </ac:cxnSpMkLst>
        </pc:cxnChg>
        <pc:cxnChg chg="mod">
          <ac:chgData name="Phillip Kaufman" userId="c001b2a046940d7c" providerId="LiveId" clId="{5CB25B10-5B1C-4017-B167-ED3104435743}" dt="2024-05-22T03:00:45.326" v="5548"/>
          <ac:cxnSpMkLst>
            <pc:docMk/>
            <pc:sldMk cId="2856383698" sldId="977"/>
            <ac:cxnSpMk id="24" creationId="{8949DA08-6CAF-8628-4E19-79F30DEE611B}"/>
          </ac:cxnSpMkLst>
        </pc:cxnChg>
        <pc:cxnChg chg="mod">
          <ac:chgData name="Phillip Kaufman" userId="c001b2a046940d7c" providerId="LiveId" clId="{5CB25B10-5B1C-4017-B167-ED3104435743}" dt="2024-05-21T01:51:09.826" v="4191" actId="165"/>
          <ac:cxnSpMkLst>
            <pc:docMk/>
            <pc:sldMk cId="2856383698" sldId="977"/>
            <ac:cxnSpMk id="24" creationId="{BE9F8914-262E-E8F3-A38B-93E2F27BB936}"/>
          </ac:cxnSpMkLst>
        </pc:cxnChg>
        <pc:cxnChg chg="mod">
          <ac:chgData name="Phillip Kaufman" userId="c001b2a046940d7c" providerId="LiveId" clId="{5CB25B10-5B1C-4017-B167-ED3104435743}" dt="2024-05-21T01:51:09.826" v="4191" actId="165"/>
          <ac:cxnSpMkLst>
            <pc:docMk/>
            <pc:sldMk cId="2856383698" sldId="977"/>
            <ac:cxnSpMk id="25" creationId="{2CB90B15-85E3-1DC2-7FE4-B82E5EA0CB85}"/>
          </ac:cxnSpMkLst>
        </pc:cxnChg>
        <pc:cxnChg chg="mod">
          <ac:chgData name="Phillip Kaufman" userId="c001b2a046940d7c" providerId="LiveId" clId="{5CB25B10-5B1C-4017-B167-ED3104435743}" dt="2024-05-22T03:00:45.326" v="5548"/>
          <ac:cxnSpMkLst>
            <pc:docMk/>
            <pc:sldMk cId="2856383698" sldId="977"/>
            <ac:cxnSpMk id="25" creationId="{604CA9B0-5662-EE93-9F4A-49396C52DB62}"/>
          </ac:cxnSpMkLst>
        </pc:cxnChg>
        <pc:cxnChg chg="mod">
          <ac:chgData name="Phillip Kaufman" userId="c001b2a046940d7c" providerId="LiveId" clId="{5CB25B10-5B1C-4017-B167-ED3104435743}" dt="2024-05-21T01:51:09.826" v="4191" actId="165"/>
          <ac:cxnSpMkLst>
            <pc:docMk/>
            <pc:sldMk cId="2856383698" sldId="977"/>
            <ac:cxnSpMk id="26" creationId="{7B116326-B073-C242-DE44-C2286E92D62C}"/>
          </ac:cxnSpMkLst>
        </pc:cxnChg>
        <pc:cxnChg chg="mod">
          <ac:chgData name="Phillip Kaufman" userId="c001b2a046940d7c" providerId="LiveId" clId="{5CB25B10-5B1C-4017-B167-ED3104435743}" dt="2024-05-22T03:00:45.326" v="5548"/>
          <ac:cxnSpMkLst>
            <pc:docMk/>
            <pc:sldMk cId="2856383698" sldId="977"/>
            <ac:cxnSpMk id="26" creationId="{EC6DC9BB-51E8-3604-59D4-052E81B9CF20}"/>
          </ac:cxnSpMkLst>
        </pc:cxnChg>
        <pc:cxnChg chg="mod">
          <ac:chgData name="Phillip Kaufman" userId="c001b2a046940d7c" providerId="LiveId" clId="{5CB25B10-5B1C-4017-B167-ED3104435743}" dt="2024-05-22T03:00:45.326" v="5548"/>
          <ac:cxnSpMkLst>
            <pc:docMk/>
            <pc:sldMk cId="2856383698" sldId="977"/>
            <ac:cxnSpMk id="27" creationId="{00B92962-5F13-1C7F-3FED-5C0FA0BE1D66}"/>
          </ac:cxnSpMkLst>
        </pc:cxnChg>
        <pc:cxnChg chg="mod">
          <ac:chgData name="Phillip Kaufman" userId="c001b2a046940d7c" providerId="LiveId" clId="{5CB25B10-5B1C-4017-B167-ED3104435743}" dt="2024-05-21T01:51:09.826" v="4191" actId="165"/>
          <ac:cxnSpMkLst>
            <pc:docMk/>
            <pc:sldMk cId="2856383698" sldId="977"/>
            <ac:cxnSpMk id="27" creationId="{29D5D238-3C2C-A809-8084-EC6FD51E2FCA}"/>
          </ac:cxnSpMkLst>
        </pc:cxnChg>
        <pc:cxnChg chg="mod">
          <ac:chgData name="Phillip Kaufman" userId="c001b2a046940d7c" providerId="LiveId" clId="{5CB25B10-5B1C-4017-B167-ED3104435743}" dt="2024-05-22T03:00:45.326" v="5548"/>
          <ac:cxnSpMkLst>
            <pc:docMk/>
            <pc:sldMk cId="2856383698" sldId="977"/>
            <ac:cxnSpMk id="28" creationId="{587A52A6-94D5-E3F2-431C-F5C5DA394DCF}"/>
          </ac:cxnSpMkLst>
        </pc:cxnChg>
        <pc:cxnChg chg="mod">
          <ac:chgData name="Phillip Kaufman" userId="c001b2a046940d7c" providerId="LiveId" clId="{5CB25B10-5B1C-4017-B167-ED3104435743}" dt="2024-05-21T01:51:09.826" v="4191" actId="165"/>
          <ac:cxnSpMkLst>
            <pc:docMk/>
            <pc:sldMk cId="2856383698" sldId="977"/>
            <ac:cxnSpMk id="28" creationId="{92A50CA6-F923-B054-D44F-F9B8BB36F849}"/>
          </ac:cxnSpMkLst>
        </pc:cxnChg>
        <pc:cxnChg chg="mod">
          <ac:chgData name="Phillip Kaufman" userId="c001b2a046940d7c" providerId="LiveId" clId="{5CB25B10-5B1C-4017-B167-ED3104435743}" dt="2024-05-21T01:51:09.826" v="4191" actId="165"/>
          <ac:cxnSpMkLst>
            <pc:docMk/>
            <pc:sldMk cId="2856383698" sldId="977"/>
            <ac:cxnSpMk id="29" creationId="{2FA70D32-5527-F7FE-F9ED-7F32BDFDF01A}"/>
          </ac:cxnSpMkLst>
        </pc:cxnChg>
        <pc:cxnChg chg="mod">
          <ac:chgData name="Phillip Kaufman" userId="c001b2a046940d7c" providerId="LiveId" clId="{5CB25B10-5B1C-4017-B167-ED3104435743}" dt="2024-05-22T03:00:45.326" v="5548"/>
          <ac:cxnSpMkLst>
            <pc:docMk/>
            <pc:sldMk cId="2856383698" sldId="977"/>
            <ac:cxnSpMk id="29" creationId="{F27C386B-E443-AE22-5690-42309E709CC0}"/>
          </ac:cxnSpMkLst>
        </pc:cxnChg>
        <pc:cxnChg chg="mod">
          <ac:chgData name="Phillip Kaufman" userId="c001b2a046940d7c" providerId="LiveId" clId="{5CB25B10-5B1C-4017-B167-ED3104435743}" dt="2024-05-21T01:51:09.826" v="4191" actId="165"/>
          <ac:cxnSpMkLst>
            <pc:docMk/>
            <pc:sldMk cId="2856383698" sldId="977"/>
            <ac:cxnSpMk id="30" creationId="{77E77540-DB73-1BBE-6EEC-0ABBCEB77C86}"/>
          </ac:cxnSpMkLst>
        </pc:cxnChg>
        <pc:cxnChg chg="mod">
          <ac:chgData name="Phillip Kaufman" userId="c001b2a046940d7c" providerId="LiveId" clId="{5CB25B10-5B1C-4017-B167-ED3104435743}" dt="2024-05-22T03:00:45.326" v="5548"/>
          <ac:cxnSpMkLst>
            <pc:docMk/>
            <pc:sldMk cId="2856383698" sldId="977"/>
            <ac:cxnSpMk id="30" creationId="{FF4C35E0-5ADB-74CB-F309-411B225A2DED}"/>
          </ac:cxnSpMkLst>
        </pc:cxnChg>
        <pc:cxnChg chg="mod">
          <ac:chgData name="Phillip Kaufman" userId="c001b2a046940d7c" providerId="LiveId" clId="{5CB25B10-5B1C-4017-B167-ED3104435743}" dt="2024-05-22T03:00:45.326" v="5548"/>
          <ac:cxnSpMkLst>
            <pc:docMk/>
            <pc:sldMk cId="2856383698" sldId="977"/>
            <ac:cxnSpMk id="31" creationId="{93D149A1-A0BC-16A3-7580-60768F0FCF73}"/>
          </ac:cxnSpMkLst>
        </pc:cxnChg>
        <pc:cxnChg chg="mod">
          <ac:chgData name="Phillip Kaufman" userId="c001b2a046940d7c" providerId="LiveId" clId="{5CB25B10-5B1C-4017-B167-ED3104435743}" dt="2024-05-21T01:51:09.826" v="4191" actId="165"/>
          <ac:cxnSpMkLst>
            <pc:docMk/>
            <pc:sldMk cId="2856383698" sldId="977"/>
            <ac:cxnSpMk id="31" creationId="{9C1B1EB7-409D-C252-C98D-01B9C018EB4D}"/>
          </ac:cxnSpMkLst>
        </pc:cxnChg>
        <pc:cxnChg chg="mod">
          <ac:chgData name="Phillip Kaufman" userId="c001b2a046940d7c" providerId="LiveId" clId="{5CB25B10-5B1C-4017-B167-ED3104435743}" dt="2024-05-21T01:51:09.826" v="4191" actId="165"/>
          <ac:cxnSpMkLst>
            <pc:docMk/>
            <pc:sldMk cId="2856383698" sldId="977"/>
            <ac:cxnSpMk id="32" creationId="{018FFFBB-2110-D465-CA5D-EA31D001DF18}"/>
          </ac:cxnSpMkLst>
        </pc:cxnChg>
        <pc:cxnChg chg="mod">
          <ac:chgData name="Phillip Kaufman" userId="c001b2a046940d7c" providerId="LiveId" clId="{5CB25B10-5B1C-4017-B167-ED3104435743}" dt="2024-05-22T03:00:45.326" v="5548"/>
          <ac:cxnSpMkLst>
            <pc:docMk/>
            <pc:sldMk cId="2856383698" sldId="977"/>
            <ac:cxnSpMk id="32" creationId="{DC07F06D-B403-3471-BFCF-FB883402059E}"/>
          </ac:cxnSpMkLst>
        </pc:cxnChg>
        <pc:cxnChg chg="mod">
          <ac:chgData name="Phillip Kaufman" userId="c001b2a046940d7c" providerId="LiveId" clId="{5CB25B10-5B1C-4017-B167-ED3104435743}" dt="2024-05-22T03:00:45.326" v="5548"/>
          <ac:cxnSpMkLst>
            <pc:docMk/>
            <pc:sldMk cId="2856383698" sldId="977"/>
            <ac:cxnSpMk id="33" creationId="{02A5073E-3481-B92E-75E2-5A59DE84A32E}"/>
          </ac:cxnSpMkLst>
        </pc:cxnChg>
        <pc:cxnChg chg="mod">
          <ac:chgData name="Phillip Kaufman" userId="c001b2a046940d7c" providerId="LiveId" clId="{5CB25B10-5B1C-4017-B167-ED3104435743}" dt="2024-05-21T01:51:09.826" v="4191" actId="165"/>
          <ac:cxnSpMkLst>
            <pc:docMk/>
            <pc:sldMk cId="2856383698" sldId="977"/>
            <ac:cxnSpMk id="33" creationId="{CCCCC3A2-787F-FF5A-A679-CC6BB9D8825D}"/>
          </ac:cxnSpMkLst>
        </pc:cxnChg>
        <pc:cxnChg chg="mod">
          <ac:chgData name="Phillip Kaufman" userId="c001b2a046940d7c" providerId="LiveId" clId="{5CB25B10-5B1C-4017-B167-ED3104435743}" dt="2024-05-22T03:00:45.326" v="5548"/>
          <ac:cxnSpMkLst>
            <pc:docMk/>
            <pc:sldMk cId="2856383698" sldId="977"/>
            <ac:cxnSpMk id="34" creationId="{325B8CB8-DE2B-2C01-2375-B0560A182664}"/>
          </ac:cxnSpMkLst>
        </pc:cxnChg>
        <pc:cxnChg chg="mod">
          <ac:chgData name="Phillip Kaufman" userId="c001b2a046940d7c" providerId="LiveId" clId="{5CB25B10-5B1C-4017-B167-ED3104435743}" dt="2024-05-21T01:51:09.826" v="4191" actId="165"/>
          <ac:cxnSpMkLst>
            <pc:docMk/>
            <pc:sldMk cId="2856383698" sldId="977"/>
            <ac:cxnSpMk id="34" creationId="{87452628-DC97-71A5-EE02-278B2806F21F}"/>
          </ac:cxnSpMkLst>
        </pc:cxnChg>
        <pc:cxnChg chg="mod">
          <ac:chgData name="Phillip Kaufman" userId="c001b2a046940d7c" providerId="LiveId" clId="{5CB25B10-5B1C-4017-B167-ED3104435743}" dt="2024-05-22T03:00:45.326" v="5548"/>
          <ac:cxnSpMkLst>
            <pc:docMk/>
            <pc:sldMk cId="2856383698" sldId="977"/>
            <ac:cxnSpMk id="35" creationId="{9C9820FB-5745-2818-71AF-2A87668969B5}"/>
          </ac:cxnSpMkLst>
        </pc:cxnChg>
        <pc:cxnChg chg="mod">
          <ac:chgData name="Phillip Kaufman" userId="c001b2a046940d7c" providerId="LiveId" clId="{5CB25B10-5B1C-4017-B167-ED3104435743}" dt="2024-05-21T01:51:09.826" v="4191" actId="165"/>
          <ac:cxnSpMkLst>
            <pc:docMk/>
            <pc:sldMk cId="2856383698" sldId="977"/>
            <ac:cxnSpMk id="35" creationId="{C65948BD-9459-F42F-4CEE-0E3EE15B9E9D}"/>
          </ac:cxnSpMkLst>
        </pc:cxnChg>
        <pc:cxnChg chg="mod topLvl">
          <ac:chgData name="Phillip Kaufman" userId="c001b2a046940d7c" providerId="LiveId" clId="{5CB25B10-5B1C-4017-B167-ED3104435743}" dt="2024-05-21T01:51:09.826" v="4191" actId="165"/>
          <ac:cxnSpMkLst>
            <pc:docMk/>
            <pc:sldMk cId="2856383698" sldId="977"/>
            <ac:cxnSpMk id="36" creationId="{3F8F483E-048D-6466-EA70-89588B280DE9}"/>
          </ac:cxnSpMkLst>
        </pc:cxnChg>
        <pc:cxnChg chg="mod">
          <ac:chgData name="Phillip Kaufman" userId="c001b2a046940d7c" providerId="LiveId" clId="{5CB25B10-5B1C-4017-B167-ED3104435743}" dt="2024-05-22T03:00:45.326" v="5548"/>
          <ac:cxnSpMkLst>
            <pc:docMk/>
            <pc:sldMk cId="2856383698" sldId="977"/>
            <ac:cxnSpMk id="36" creationId="{9EB03957-D13B-CA96-3FD1-228F72EFD627}"/>
          </ac:cxnSpMkLst>
        </pc:cxnChg>
        <pc:cxnChg chg="mod">
          <ac:chgData name="Phillip Kaufman" userId="c001b2a046940d7c" providerId="LiveId" clId="{5CB25B10-5B1C-4017-B167-ED3104435743}" dt="2024-05-22T03:00:45.326" v="5548"/>
          <ac:cxnSpMkLst>
            <pc:docMk/>
            <pc:sldMk cId="2856383698" sldId="977"/>
            <ac:cxnSpMk id="37" creationId="{362CC829-A63B-7730-0E89-405A3B71E312}"/>
          </ac:cxnSpMkLst>
        </pc:cxnChg>
        <pc:cxnChg chg="mod topLvl">
          <ac:chgData name="Phillip Kaufman" userId="c001b2a046940d7c" providerId="LiveId" clId="{5CB25B10-5B1C-4017-B167-ED3104435743}" dt="2024-05-21T01:51:09.826" v="4191" actId="165"/>
          <ac:cxnSpMkLst>
            <pc:docMk/>
            <pc:sldMk cId="2856383698" sldId="977"/>
            <ac:cxnSpMk id="37" creationId="{EB76D901-7E50-A0E9-D80F-64057548CDF6}"/>
          </ac:cxnSpMkLst>
        </pc:cxnChg>
        <pc:cxnChg chg="mod">
          <ac:chgData name="Phillip Kaufman" userId="c001b2a046940d7c" providerId="LiveId" clId="{5CB25B10-5B1C-4017-B167-ED3104435743}" dt="2024-05-22T03:00:45.326" v="5548"/>
          <ac:cxnSpMkLst>
            <pc:docMk/>
            <pc:sldMk cId="2856383698" sldId="977"/>
            <ac:cxnSpMk id="39" creationId="{E10D74E7-991E-4A1D-4C80-CAE32EEFC8B8}"/>
          </ac:cxnSpMkLst>
        </pc:cxnChg>
        <pc:cxnChg chg="mod">
          <ac:chgData name="Phillip Kaufman" userId="c001b2a046940d7c" providerId="LiveId" clId="{5CB25B10-5B1C-4017-B167-ED3104435743}" dt="2024-05-22T03:00:45.326" v="5548"/>
          <ac:cxnSpMkLst>
            <pc:docMk/>
            <pc:sldMk cId="2856383698" sldId="977"/>
            <ac:cxnSpMk id="40" creationId="{E9E52A6D-D5BB-5AA3-6C92-A3169AB5076B}"/>
          </ac:cxnSpMkLst>
        </pc:cxnChg>
        <pc:cxnChg chg="mod">
          <ac:chgData name="Phillip Kaufman" userId="c001b2a046940d7c" providerId="LiveId" clId="{5CB25B10-5B1C-4017-B167-ED3104435743}" dt="2024-05-22T03:00:45.326" v="5548"/>
          <ac:cxnSpMkLst>
            <pc:docMk/>
            <pc:sldMk cId="2856383698" sldId="977"/>
            <ac:cxnSpMk id="41" creationId="{AF71F3DA-0ADB-BA89-A7B7-E56F3DAC7614}"/>
          </ac:cxnSpMkLst>
        </pc:cxnChg>
        <pc:cxnChg chg="mod">
          <ac:chgData name="Phillip Kaufman" userId="c001b2a046940d7c" providerId="LiveId" clId="{5CB25B10-5B1C-4017-B167-ED3104435743}" dt="2024-05-22T03:00:45.326" v="5548"/>
          <ac:cxnSpMkLst>
            <pc:docMk/>
            <pc:sldMk cId="2856383698" sldId="977"/>
            <ac:cxnSpMk id="42" creationId="{2272FE0D-7F97-17F0-1148-EABB35DA6414}"/>
          </ac:cxnSpMkLst>
        </pc:cxnChg>
        <pc:cxnChg chg="mod">
          <ac:chgData name="Phillip Kaufman" userId="c001b2a046940d7c" providerId="LiveId" clId="{5CB25B10-5B1C-4017-B167-ED3104435743}" dt="2024-05-22T03:00:45.326" v="5548"/>
          <ac:cxnSpMkLst>
            <pc:docMk/>
            <pc:sldMk cId="2856383698" sldId="977"/>
            <ac:cxnSpMk id="43" creationId="{70768D39-0CEB-78B2-F73F-AFBE73A3581F}"/>
          </ac:cxnSpMkLst>
        </pc:cxnChg>
        <pc:cxnChg chg="mod">
          <ac:chgData name="Phillip Kaufman" userId="c001b2a046940d7c" providerId="LiveId" clId="{5CB25B10-5B1C-4017-B167-ED3104435743}" dt="2024-05-22T03:00:45.326" v="5548"/>
          <ac:cxnSpMkLst>
            <pc:docMk/>
            <pc:sldMk cId="2856383698" sldId="977"/>
            <ac:cxnSpMk id="44" creationId="{C00D883B-5F19-AB87-88ED-EC6A2E1EA465}"/>
          </ac:cxnSpMkLst>
        </pc:cxnChg>
        <pc:cxnChg chg="mod">
          <ac:chgData name="Phillip Kaufman" userId="c001b2a046940d7c" providerId="LiveId" clId="{5CB25B10-5B1C-4017-B167-ED3104435743}" dt="2024-05-22T03:00:45.326" v="5548"/>
          <ac:cxnSpMkLst>
            <pc:docMk/>
            <pc:sldMk cId="2856383698" sldId="977"/>
            <ac:cxnSpMk id="47" creationId="{89E8EA6C-3A53-539F-AE8D-03F09DCE406F}"/>
          </ac:cxnSpMkLst>
        </pc:cxnChg>
        <pc:cxnChg chg="mod">
          <ac:chgData name="Phillip Kaufman" userId="c001b2a046940d7c" providerId="LiveId" clId="{5CB25B10-5B1C-4017-B167-ED3104435743}" dt="2024-05-22T03:00:45.326" v="5548"/>
          <ac:cxnSpMkLst>
            <pc:docMk/>
            <pc:sldMk cId="2856383698" sldId="977"/>
            <ac:cxnSpMk id="48" creationId="{23612AFF-C6E9-A29E-42FA-2690EBD47699}"/>
          </ac:cxnSpMkLst>
        </pc:cxnChg>
        <pc:cxnChg chg="mod">
          <ac:chgData name="Phillip Kaufman" userId="c001b2a046940d7c" providerId="LiveId" clId="{5CB25B10-5B1C-4017-B167-ED3104435743}" dt="2024-05-21T01:51:55.931" v="4197" actId="165"/>
          <ac:cxnSpMkLst>
            <pc:docMk/>
            <pc:sldMk cId="2856383698" sldId="977"/>
            <ac:cxnSpMk id="53" creationId="{61B22DC7-B765-BA8E-51CD-44DF4190DEEB}"/>
          </ac:cxnSpMkLst>
        </pc:cxnChg>
        <pc:cxnChg chg="mod">
          <ac:chgData name="Phillip Kaufman" userId="c001b2a046940d7c" providerId="LiveId" clId="{5CB25B10-5B1C-4017-B167-ED3104435743}" dt="2024-05-21T01:52:04.942" v="4198" actId="478"/>
          <ac:cxnSpMkLst>
            <pc:docMk/>
            <pc:sldMk cId="2856383698" sldId="977"/>
            <ac:cxnSpMk id="54" creationId="{931E72BE-827C-537C-63CB-EB6FCA848A20}"/>
          </ac:cxnSpMkLst>
        </pc:cxnChg>
        <pc:cxnChg chg="mod">
          <ac:chgData name="Phillip Kaufman" userId="c001b2a046940d7c" providerId="LiveId" clId="{5CB25B10-5B1C-4017-B167-ED3104435743}" dt="2024-05-21T01:52:04.942" v="4198" actId="478"/>
          <ac:cxnSpMkLst>
            <pc:docMk/>
            <pc:sldMk cId="2856383698" sldId="977"/>
            <ac:cxnSpMk id="61" creationId="{BC7B8BD2-DBE5-15BB-D7F8-F315AD9E8B1B}"/>
          </ac:cxnSpMkLst>
        </pc:cxnChg>
        <pc:cxnChg chg="mod">
          <ac:chgData name="Phillip Kaufman" userId="c001b2a046940d7c" providerId="LiveId" clId="{5CB25B10-5B1C-4017-B167-ED3104435743}" dt="2024-05-21T01:52:04.942" v="4198" actId="478"/>
          <ac:cxnSpMkLst>
            <pc:docMk/>
            <pc:sldMk cId="2856383698" sldId="977"/>
            <ac:cxnSpMk id="62" creationId="{B7B70A57-E3E2-42E2-F06A-B6AAE3DB22BF}"/>
          </ac:cxnSpMkLst>
        </pc:cxnChg>
        <pc:cxnChg chg="mod">
          <ac:chgData name="Phillip Kaufman" userId="c001b2a046940d7c" providerId="LiveId" clId="{5CB25B10-5B1C-4017-B167-ED3104435743}" dt="2024-05-21T01:51:55.931" v="4197" actId="165"/>
          <ac:cxnSpMkLst>
            <pc:docMk/>
            <pc:sldMk cId="2856383698" sldId="977"/>
            <ac:cxnSpMk id="67" creationId="{AD1F974E-98F2-7B67-7832-88DF874E2215}"/>
          </ac:cxnSpMkLst>
        </pc:cxnChg>
        <pc:cxnChg chg="mod">
          <ac:chgData name="Phillip Kaufman" userId="c001b2a046940d7c" providerId="LiveId" clId="{5CB25B10-5B1C-4017-B167-ED3104435743}" dt="2024-05-21T01:51:55.931" v="4197" actId="165"/>
          <ac:cxnSpMkLst>
            <pc:docMk/>
            <pc:sldMk cId="2856383698" sldId="977"/>
            <ac:cxnSpMk id="68" creationId="{990E7154-B909-974C-D6EE-B59DD1F597C8}"/>
          </ac:cxnSpMkLst>
        </pc:cxnChg>
        <pc:cxnChg chg="mod">
          <ac:chgData name="Phillip Kaufman" userId="c001b2a046940d7c" providerId="LiveId" clId="{5CB25B10-5B1C-4017-B167-ED3104435743}" dt="2024-05-21T01:51:55.931" v="4197" actId="165"/>
          <ac:cxnSpMkLst>
            <pc:docMk/>
            <pc:sldMk cId="2856383698" sldId="977"/>
            <ac:cxnSpMk id="69" creationId="{55118E4C-DE8F-7780-6FE4-5326CCEA626A}"/>
          </ac:cxnSpMkLst>
        </pc:cxnChg>
        <pc:cxnChg chg="mod">
          <ac:chgData name="Phillip Kaufman" userId="c001b2a046940d7c" providerId="LiveId" clId="{5CB25B10-5B1C-4017-B167-ED3104435743}" dt="2024-05-21T01:51:55.931" v="4197" actId="165"/>
          <ac:cxnSpMkLst>
            <pc:docMk/>
            <pc:sldMk cId="2856383698" sldId="977"/>
            <ac:cxnSpMk id="70" creationId="{E291139D-9E9E-1750-7880-38CE2B090E22}"/>
          </ac:cxnSpMkLst>
        </pc:cxnChg>
        <pc:cxnChg chg="mod">
          <ac:chgData name="Phillip Kaufman" userId="c001b2a046940d7c" providerId="LiveId" clId="{5CB25B10-5B1C-4017-B167-ED3104435743}" dt="2024-05-21T01:51:55.931" v="4197" actId="165"/>
          <ac:cxnSpMkLst>
            <pc:docMk/>
            <pc:sldMk cId="2856383698" sldId="977"/>
            <ac:cxnSpMk id="71" creationId="{F0BE81D7-D8F1-3B88-EAD4-1AED73104FCC}"/>
          </ac:cxnSpMkLst>
        </pc:cxnChg>
        <pc:cxnChg chg="mod">
          <ac:chgData name="Phillip Kaufman" userId="c001b2a046940d7c" providerId="LiveId" clId="{5CB25B10-5B1C-4017-B167-ED3104435743}" dt="2024-05-21T01:51:55.931" v="4197" actId="165"/>
          <ac:cxnSpMkLst>
            <pc:docMk/>
            <pc:sldMk cId="2856383698" sldId="977"/>
            <ac:cxnSpMk id="72" creationId="{A9307EC8-BB98-F95F-4B79-EA5B0AAD4FD2}"/>
          </ac:cxnSpMkLst>
        </pc:cxnChg>
        <pc:cxnChg chg="mod">
          <ac:chgData name="Phillip Kaufman" userId="c001b2a046940d7c" providerId="LiveId" clId="{5CB25B10-5B1C-4017-B167-ED3104435743}" dt="2024-05-21T01:51:55.931" v="4197" actId="165"/>
          <ac:cxnSpMkLst>
            <pc:docMk/>
            <pc:sldMk cId="2856383698" sldId="977"/>
            <ac:cxnSpMk id="73" creationId="{11AEFDF9-1E42-C418-DDFC-E6CF9696C266}"/>
          </ac:cxnSpMkLst>
        </pc:cxnChg>
        <pc:cxnChg chg="mod">
          <ac:chgData name="Phillip Kaufman" userId="c001b2a046940d7c" providerId="LiveId" clId="{5CB25B10-5B1C-4017-B167-ED3104435743}" dt="2024-05-21T01:51:55.931" v="4197" actId="165"/>
          <ac:cxnSpMkLst>
            <pc:docMk/>
            <pc:sldMk cId="2856383698" sldId="977"/>
            <ac:cxnSpMk id="74" creationId="{9FA2CD29-4181-4843-668B-EE8EC16018C0}"/>
          </ac:cxnSpMkLst>
        </pc:cxnChg>
        <pc:cxnChg chg="mod">
          <ac:chgData name="Phillip Kaufman" userId="c001b2a046940d7c" providerId="LiveId" clId="{5CB25B10-5B1C-4017-B167-ED3104435743}" dt="2024-05-21T01:51:55.931" v="4197" actId="165"/>
          <ac:cxnSpMkLst>
            <pc:docMk/>
            <pc:sldMk cId="2856383698" sldId="977"/>
            <ac:cxnSpMk id="75" creationId="{5A5F2D32-0776-FBDD-D2C9-824822318076}"/>
          </ac:cxnSpMkLst>
        </pc:cxnChg>
        <pc:cxnChg chg="mod">
          <ac:chgData name="Phillip Kaufman" userId="c001b2a046940d7c" providerId="LiveId" clId="{5CB25B10-5B1C-4017-B167-ED3104435743}" dt="2024-05-21T01:51:55.931" v="4197" actId="165"/>
          <ac:cxnSpMkLst>
            <pc:docMk/>
            <pc:sldMk cId="2856383698" sldId="977"/>
            <ac:cxnSpMk id="76" creationId="{94536006-3759-2DC7-C104-9E350A91D8CD}"/>
          </ac:cxnSpMkLst>
        </pc:cxnChg>
        <pc:cxnChg chg="mod">
          <ac:chgData name="Phillip Kaufman" userId="c001b2a046940d7c" providerId="LiveId" clId="{5CB25B10-5B1C-4017-B167-ED3104435743}" dt="2024-05-21T01:51:55.931" v="4197" actId="165"/>
          <ac:cxnSpMkLst>
            <pc:docMk/>
            <pc:sldMk cId="2856383698" sldId="977"/>
            <ac:cxnSpMk id="77" creationId="{C79553EE-56B6-B879-3A0A-FB6C6BDECECF}"/>
          </ac:cxnSpMkLst>
        </pc:cxnChg>
        <pc:cxnChg chg="mod">
          <ac:chgData name="Phillip Kaufman" userId="c001b2a046940d7c" providerId="LiveId" clId="{5CB25B10-5B1C-4017-B167-ED3104435743}" dt="2024-05-21T01:51:55.931" v="4197" actId="165"/>
          <ac:cxnSpMkLst>
            <pc:docMk/>
            <pc:sldMk cId="2856383698" sldId="977"/>
            <ac:cxnSpMk id="78" creationId="{FE65740D-E62F-9993-1FCF-A2A87AA75468}"/>
          </ac:cxnSpMkLst>
        </pc:cxnChg>
        <pc:cxnChg chg="mod">
          <ac:chgData name="Phillip Kaufman" userId="c001b2a046940d7c" providerId="LiveId" clId="{5CB25B10-5B1C-4017-B167-ED3104435743}" dt="2024-05-21T01:51:55.931" v="4197" actId="165"/>
          <ac:cxnSpMkLst>
            <pc:docMk/>
            <pc:sldMk cId="2856383698" sldId="977"/>
            <ac:cxnSpMk id="79" creationId="{6A96C75F-4926-730C-8529-BE7546ABA5D2}"/>
          </ac:cxnSpMkLst>
        </pc:cxnChg>
        <pc:cxnChg chg="mod">
          <ac:chgData name="Phillip Kaufman" userId="c001b2a046940d7c" providerId="LiveId" clId="{5CB25B10-5B1C-4017-B167-ED3104435743}" dt="2024-05-21T01:51:55.931" v="4197" actId="165"/>
          <ac:cxnSpMkLst>
            <pc:docMk/>
            <pc:sldMk cId="2856383698" sldId="977"/>
            <ac:cxnSpMk id="80" creationId="{FE87B849-5D1F-39DC-4D00-33B969E0C54D}"/>
          </ac:cxnSpMkLst>
        </pc:cxnChg>
        <pc:cxnChg chg="mod">
          <ac:chgData name="Phillip Kaufman" userId="c001b2a046940d7c" providerId="LiveId" clId="{5CB25B10-5B1C-4017-B167-ED3104435743}" dt="2024-05-21T01:51:55.931" v="4197" actId="165"/>
          <ac:cxnSpMkLst>
            <pc:docMk/>
            <pc:sldMk cId="2856383698" sldId="977"/>
            <ac:cxnSpMk id="81" creationId="{DA52CBB7-E07A-D526-5311-109BDBB29237}"/>
          </ac:cxnSpMkLst>
        </pc:cxnChg>
        <pc:cxnChg chg="mod">
          <ac:chgData name="Phillip Kaufman" userId="c001b2a046940d7c" providerId="LiveId" clId="{5CB25B10-5B1C-4017-B167-ED3104435743}" dt="2024-05-21T01:51:55.931" v="4197" actId="165"/>
          <ac:cxnSpMkLst>
            <pc:docMk/>
            <pc:sldMk cId="2856383698" sldId="977"/>
            <ac:cxnSpMk id="82" creationId="{1BB2A9C1-56E0-5317-E882-8850874F566B}"/>
          </ac:cxnSpMkLst>
        </pc:cxnChg>
        <pc:cxnChg chg="mod">
          <ac:chgData name="Phillip Kaufman" userId="c001b2a046940d7c" providerId="LiveId" clId="{5CB25B10-5B1C-4017-B167-ED3104435743}" dt="2024-05-21T01:51:55.931" v="4197" actId="165"/>
          <ac:cxnSpMkLst>
            <pc:docMk/>
            <pc:sldMk cId="2856383698" sldId="977"/>
            <ac:cxnSpMk id="83" creationId="{4D79C768-E3A3-E6E7-A72A-1724F5466FB4}"/>
          </ac:cxnSpMkLst>
        </pc:cxnChg>
        <pc:cxnChg chg="mod">
          <ac:chgData name="Phillip Kaufman" userId="c001b2a046940d7c" providerId="LiveId" clId="{5CB25B10-5B1C-4017-B167-ED3104435743}" dt="2024-05-21T01:51:55.931" v="4197" actId="165"/>
          <ac:cxnSpMkLst>
            <pc:docMk/>
            <pc:sldMk cId="2856383698" sldId="977"/>
            <ac:cxnSpMk id="84" creationId="{0B8F1C96-DE40-3101-51BC-C73E7DEBF762}"/>
          </ac:cxnSpMkLst>
        </pc:cxnChg>
        <pc:cxnChg chg="mod">
          <ac:chgData name="Phillip Kaufman" userId="c001b2a046940d7c" providerId="LiveId" clId="{5CB25B10-5B1C-4017-B167-ED3104435743}" dt="2024-05-21T01:51:55.931" v="4197" actId="165"/>
          <ac:cxnSpMkLst>
            <pc:docMk/>
            <pc:sldMk cId="2856383698" sldId="977"/>
            <ac:cxnSpMk id="85" creationId="{37DB26F0-A7C6-715B-2354-BABA658BC5FD}"/>
          </ac:cxnSpMkLst>
        </pc:cxnChg>
        <pc:cxnChg chg="mod">
          <ac:chgData name="Phillip Kaufman" userId="c001b2a046940d7c" providerId="LiveId" clId="{5CB25B10-5B1C-4017-B167-ED3104435743}" dt="2024-05-21T01:51:55.931" v="4197" actId="165"/>
          <ac:cxnSpMkLst>
            <pc:docMk/>
            <pc:sldMk cId="2856383698" sldId="977"/>
            <ac:cxnSpMk id="86" creationId="{31583B9C-0B35-E274-424A-8DC0F483AF6B}"/>
          </ac:cxnSpMkLst>
        </pc:cxnChg>
        <pc:cxnChg chg="mod">
          <ac:chgData name="Phillip Kaufman" userId="c001b2a046940d7c" providerId="LiveId" clId="{5CB25B10-5B1C-4017-B167-ED3104435743}" dt="2024-05-21T01:51:55.931" v="4197" actId="165"/>
          <ac:cxnSpMkLst>
            <pc:docMk/>
            <pc:sldMk cId="2856383698" sldId="977"/>
            <ac:cxnSpMk id="87" creationId="{DC17AD3E-A4DB-9C76-2EFC-64866EC1EF81}"/>
          </ac:cxnSpMkLst>
        </pc:cxnChg>
        <pc:cxnChg chg="mod">
          <ac:chgData name="Phillip Kaufman" userId="c001b2a046940d7c" providerId="LiveId" clId="{5CB25B10-5B1C-4017-B167-ED3104435743}" dt="2024-05-21T01:51:55.931" v="4197" actId="165"/>
          <ac:cxnSpMkLst>
            <pc:docMk/>
            <pc:sldMk cId="2856383698" sldId="977"/>
            <ac:cxnSpMk id="88" creationId="{F54B7FDE-A31F-0A26-1064-355B29B3CD1D}"/>
          </ac:cxnSpMkLst>
        </pc:cxnChg>
        <pc:cxnChg chg="mod">
          <ac:chgData name="Phillip Kaufman" userId="c001b2a046940d7c" providerId="LiveId" clId="{5CB25B10-5B1C-4017-B167-ED3104435743}" dt="2024-05-21T01:51:55.931" v="4197" actId="165"/>
          <ac:cxnSpMkLst>
            <pc:docMk/>
            <pc:sldMk cId="2856383698" sldId="977"/>
            <ac:cxnSpMk id="89" creationId="{7BBB965B-7F55-F066-42F2-2BDDFFE9BD9B}"/>
          </ac:cxnSpMkLst>
        </pc:cxnChg>
        <pc:cxnChg chg="mod">
          <ac:chgData name="Phillip Kaufman" userId="c001b2a046940d7c" providerId="LiveId" clId="{5CB25B10-5B1C-4017-B167-ED3104435743}" dt="2024-05-21T01:51:55.931" v="4197" actId="165"/>
          <ac:cxnSpMkLst>
            <pc:docMk/>
            <pc:sldMk cId="2856383698" sldId="977"/>
            <ac:cxnSpMk id="90" creationId="{574EB162-CBB6-C805-865E-CCCB6CE89B93}"/>
          </ac:cxnSpMkLst>
        </pc:cxnChg>
        <pc:cxnChg chg="mod">
          <ac:chgData name="Phillip Kaufman" userId="c001b2a046940d7c" providerId="LiveId" clId="{5CB25B10-5B1C-4017-B167-ED3104435743}" dt="2024-05-21T01:51:55.931" v="4197" actId="165"/>
          <ac:cxnSpMkLst>
            <pc:docMk/>
            <pc:sldMk cId="2856383698" sldId="977"/>
            <ac:cxnSpMk id="91" creationId="{01BD4368-B8A4-CDC5-B606-C6836ED16C56}"/>
          </ac:cxnSpMkLst>
        </pc:cxnChg>
        <pc:cxnChg chg="mod">
          <ac:chgData name="Phillip Kaufman" userId="c001b2a046940d7c" providerId="LiveId" clId="{5CB25B10-5B1C-4017-B167-ED3104435743}" dt="2024-05-21T01:51:55.931" v="4197" actId="165"/>
          <ac:cxnSpMkLst>
            <pc:docMk/>
            <pc:sldMk cId="2856383698" sldId="977"/>
            <ac:cxnSpMk id="92" creationId="{FAAF231F-308B-9185-52E5-9DF59A866D8A}"/>
          </ac:cxnSpMkLst>
        </pc:cxnChg>
        <pc:cxnChg chg="mod">
          <ac:chgData name="Phillip Kaufman" userId="c001b2a046940d7c" providerId="LiveId" clId="{5CB25B10-5B1C-4017-B167-ED3104435743}" dt="2024-05-21T01:51:55.931" v="4197" actId="165"/>
          <ac:cxnSpMkLst>
            <pc:docMk/>
            <pc:sldMk cId="2856383698" sldId="977"/>
            <ac:cxnSpMk id="93" creationId="{96000529-426F-4B38-D4A1-2D344C093F62}"/>
          </ac:cxnSpMkLst>
        </pc:cxnChg>
        <pc:cxnChg chg="mod">
          <ac:chgData name="Phillip Kaufman" userId="c001b2a046940d7c" providerId="LiveId" clId="{5CB25B10-5B1C-4017-B167-ED3104435743}" dt="2024-05-21T01:51:55.931" v="4197" actId="165"/>
          <ac:cxnSpMkLst>
            <pc:docMk/>
            <pc:sldMk cId="2856383698" sldId="977"/>
            <ac:cxnSpMk id="94" creationId="{0766E4B2-5741-2969-FF04-3795EA8EC9BD}"/>
          </ac:cxnSpMkLst>
        </pc:cxnChg>
        <pc:cxnChg chg="mod">
          <ac:chgData name="Phillip Kaufman" userId="c001b2a046940d7c" providerId="LiveId" clId="{5CB25B10-5B1C-4017-B167-ED3104435743}" dt="2024-05-21T01:51:55.931" v="4197" actId="165"/>
          <ac:cxnSpMkLst>
            <pc:docMk/>
            <pc:sldMk cId="2856383698" sldId="977"/>
            <ac:cxnSpMk id="95" creationId="{E4E1FB05-62E1-9338-2660-ED675F93F881}"/>
          </ac:cxnSpMkLst>
        </pc:cxnChg>
        <pc:cxnChg chg="mod">
          <ac:chgData name="Phillip Kaufman" userId="c001b2a046940d7c" providerId="LiveId" clId="{5CB25B10-5B1C-4017-B167-ED3104435743}" dt="2024-05-21T01:51:55.931" v="4197" actId="165"/>
          <ac:cxnSpMkLst>
            <pc:docMk/>
            <pc:sldMk cId="2856383698" sldId="977"/>
            <ac:cxnSpMk id="96" creationId="{F32176E3-8A70-FB98-ED37-E85CEFD62771}"/>
          </ac:cxnSpMkLst>
        </pc:cxnChg>
        <pc:cxnChg chg="mod">
          <ac:chgData name="Phillip Kaufman" userId="c001b2a046940d7c" providerId="LiveId" clId="{5CB25B10-5B1C-4017-B167-ED3104435743}" dt="2024-05-21T01:51:55.931" v="4197" actId="165"/>
          <ac:cxnSpMkLst>
            <pc:docMk/>
            <pc:sldMk cId="2856383698" sldId="977"/>
            <ac:cxnSpMk id="97" creationId="{7384B34D-29BF-87DB-285D-5C2EA0E03005}"/>
          </ac:cxnSpMkLst>
        </pc:cxnChg>
        <pc:cxnChg chg="mod">
          <ac:chgData name="Phillip Kaufman" userId="c001b2a046940d7c" providerId="LiveId" clId="{5CB25B10-5B1C-4017-B167-ED3104435743}" dt="2024-05-21T01:51:55.931" v="4197" actId="165"/>
          <ac:cxnSpMkLst>
            <pc:docMk/>
            <pc:sldMk cId="2856383698" sldId="977"/>
            <ac:cxnSpMk id="98" creationId="{9BCE88C5-CF65-9F92-B9B0-F5DBA107D779}"/>
          </ac:cxnSpMkLst>
        </pc:cxnChg>
        <pc:cxnChg chg="mod">
          <ac:chgData name="Phillip Kaufman" userId="c001b2a046940d7c" providerId="LiveId" clId="{5CB25B10-5B1C-4017-B167-ED3104435743}" dt="2024-05-21T01:51:55.931" v="4197" actId="165"/>
          <ac:cxnSpMkLst>
            <pc:docMk/>
            <pc:sldMk cId="2856383698" sldId="977"/>
            <ac:cxnSpMk id="102" creationId="{BEC39977-4486-C0AC-507D-B9BDA5A9FC9C}"/>
          </ac:cxnSpMkLst>
        </pc:cxnChg>
        <pc:cxnChg chg="mod">
          <ac:chgData name="Phillip Kaufman" userId="c001b2a046940d7c" providerId="LiveId" clId="{5CB25B10-5B1C-4017-B167-ED3104435743}" dt="2024-05-21T01:51:55.931" v="4197" actId="165"/>
          <ac:cxnSpMkLst>
            <pc:docMk/>
            <pc:sldMk cId="2856383698" sldId="977"/>
            <ac:cxnSpMk id="103" creationId="{B63199E2-F57A-F698-1556-56AF5E18C731}"/>
          </ac:cxnSpMkLst>
        </pc:cxnChg>
        <pc:cxnChg chg="mod">
          <ac:chgData name="Phillip Kaufman" userId="c001b2a046940d7c" providerId="LiveId" clId="{5CB25B10-5B1C-4017-B167-ED3104435743}" dt="2024-05-21T01:51:55.931" v="4197" actId="165"/>
          <ac:cxnSpMkLst>
            <pc:docMk/>
            <pc:sldMk cId="2856383698" sldId="977"/>
            <ac:cxnSpMk id="113" creationId="{852BC2AA-6C91-7EBB-F03A-B36E4A2A9737}"/>
          </ac:cxnSpMkLst>
        </pc:cxnChg>
        <pc:cxnChg chg="mod">
          <ac:chgData name="Phillip Kaufman" userId="c001b2a046940d7c" providerId="LiveId" clId="{5CB25B10-5B1C-4017-B167-ED3104435743}" dt="2024-05-21T01:51:55.931" v="4197" actId="165"/>
          <ac:cxnSpMkLst>
            <pc:docMk/>
            <pc:sldMk cId="2856383698" sldId="977"/>
            <ac:cxnSpMk id="114" creationId="{65E117AD-9D85-2CB6-BCD3-08930954ECCF}"/>
          </ac:cxnSpMkLst>
        </pc:cxnChg>
        <pc:cxnChg chg="mod">
          <ac:chgData name="Phillip Kaufman" userId="c001b2a046940d7c" providerId="LiveId" clId="{5CB25B10-5B1C-4017-B167-ED3104435743}" dt="2024-05-21T01:52:04.942" v="4198" actId="478"/>
          <ac:cxnSpMkLst>
            <pc:docMk/>
            <pc:sldMk cId="2856383698" sldId="977"/>
            <ac:cxnSpMk id="121" creationId="{C4207168-8C62-3B12-04BA-05EA6C2ACF53}"/>
          </ac:cxnSpMkLst>
        </pc:cxnChg>
        <pc:cxnChg chg="mod">
          <ac:chgData name="Phillip Kaufman" userId="c001b2a046940d7c" providerId="LiveId" clId="{5CB25B10-5B1C-4017-B167-ED3104435743}" dt="2024-05-21T01:52:04.942" v="4198" actId="478"/>
          <ac:cxnSpMkLst>
            <pc:docMk/>
            <pc:sldMk cId="2856383698" sldId="977"/>
            <ac:cxnSpMk id="122" creationId="{52F37A72-2C56-2AF4-5CB3-1E1D013A94AD}"/>
          </ac:cxnSpMkLst>
        </pc:cxnChg>
        <pc:cxnChg chg="mod">
          <ac:chgData name="Phillip Kaufman" userId="c001b2a046940d7c" providerId="LiveId" clId="{5CB25B10-5B1C-4017-B167-ED3104435743}" dt="2024-05-21T02:10:19.693" v="4840" actId="165"/>
          <ac:cxnSpMkLst>
            <pc:docMk/>
            <pc:sldMk cId="2856383698" sldId="977"/>
            <ac:cxnSpMk id="127" creationId="{B5C4ADFF-FD30-5385-89DB-9E598D5DA044}"/>
          </ac:cxnSpMkLst>
        </pc:cxnChg>
        <pc:cxnChg chg="mod">
          <ac:chgData name="Phillip Kaufman" userId="c001b2a046940d7c" providerId="LiveId" clId="{5CB25B10-5B1C-4017-B167-ED3104435743}" dt="2024-05-21T02:10:19.693" v="4840" actId="165"/>
          <ac:cxnSpMkLst>
            <pc:docMk/>
            <pc:sldMk cId="2856383698" sldId="977"/>
            <ac:cxnSpMk id="128" creationId="{65C100C5-C5A1-FAB0-A9E6-68C09FFF61E2}"/>
          </ac:cxnSpMkLst>
        </pc:cxnChg>
        <pc:cxnChg chg="mod">
          <ac:chgData name="Phillip Kaufman" userId="c001b2a046940d7c" providerId="LiveId" clId="{5CB25B10-5B1C-4017-B167-ED3104435743}" dt="2024-05-21T02:10:19.693" v="4840" actId="165"/>
          <ac:cxnSpMkLst>
            <pc:docMk/>
            <pc:sldMk cId="2856383698" sldId="977"/>
            <ac:cxnSpMk id="129" creationId="{2539AFFF-CAA3-FC03-5D91-447D9E9F4176}"/>
          </ac:cxnSpMkLst>
        </pc:cxnChg>
        <pc:cxnChg chg="mod">
          <ac:chgData name="Phillip Kaufman" userId="c001b2a046940d7c" providerId="LiveId" clId="{5CB25B10-5B1C-4017-B167-ED3104435743}" dt="2024-05-21T02:10:19.693" v="4840" actId="165"/>
          <ac:cxnSpMkLst>
            <pc:docMk/>
            <pc:sldMk cId="2856383698" sldId="977"/>
            <ac:cxnSpMk id="130" creationId="{7B23DE6E-C2F2-15DC-DF6F-DAC4C35362EA}"/>
          </ac:cxnSpMkLst>
        </pc:cxnChg>
        <pc:cxnChg chg="mod">
          <ac:chgData name="Phillip Kaufman" userId="c001b2a046940d7c" providerId="LiveId" clId="{5CB25B10-5B1C-4017-B167-ED3104435743}" dt="2024-05-21T02:10:19.693" v="4840" actId="165"/>
          <ac:cxnSpMkLst>
            <pc:docMk/>
            <pc:sldMk cId="2856383698" sldId="977"/>
            <ac:cxnSpMk id="131" creationId="{C69EAF61-EEFA-941E-A928-503D07E3AC76}"/>
          </ac:cxnSpMkLst>
        </pc:cxnChg>
        <pc:cxnChg chg="mod">
          <ac:chgData name="Phillip Kaufman" userId="c001b2a046940d7c" providerId="LiveId" clId="{5CB25B10-5B1C-4017-B167-ED3104435743}" dt="2024-05-21T02:10:19.693" v="4840" actId="165"/>
          <ac:cxnSpMkLst>
            <pc:docMk/>
            <pc:sldMk cId="2856383698" sldId="977"/>
            <ac:cxnSpMk id="132" creationId="{9076E6B6-090B-E42B-043A-02F201432B8A}"/>
          </ac:cxnSpMkLst>
        </pc:cxnChg>
        <pc:cxnChg chg="mod">
          <ac:chgData name="Phillip Kaufman" userId="c001b2a046940d7c" providerId="LiveId" clId="{5CB25B10-5B1C-4017-B167-ED3104435743}" dt="2024-05-21T02:10:19.693" v="4840" actId="165"/>
          <ac:cxnSpMkLst>
            <pc:docMk/>
            <pc:sldMk cId="2856383698" sldId="977"/>
            <ac:cxnSpMk id="133" creationId="{11C849AA-D53D-59E1-AF28-7F0BA7D8EAE4}"/>
          </ac:cxnSpMkLst>
        </pc:cxnChg>
        <pc:cxnChg chg="mod">
          <ac:chgData name="Phillip Kaufman" userId="c001b2a046940d7c" providerId="LiveId" clId="{5CB25B10-5B1C-4017-B167-ED3104435743}" dt="2024-05-21T02:10:19.693" v="4840" actId="165"/>
          <ac:cxnSpMkLst>
            <pc:docMk/>
            <pc:sldMk cId="2856383698" sldId="977"/>
            <ac:cxnSpMk id="134" creationId="{0F159A33-AFAE-3430-3A34-39B168AA671A}"/>
          </ac:cxnSpMkLst>
        </pc:cxnChg>
        <pc:cxnChg chg="mod">
          <ac:chgData name="Phillip Kaufman" userId="c001b2a046940d7c" providerId="LiveId" clId="{5CB25B10-5B1C-4017-B167-ED3104435743}" dt="2024-05-21T02:10:19.693" v="4840" actId="165"/>
          <ac:cxnSpMkLst>
            <pc:docMk/>
            <pc:sldMk cId="2856383698" sldId="977"/>
            <ac:cxnSpMk id="135" creationId="{F25C7CDF-A8DD-365F-72DB-A887104A71E5}"/>
          </ac:cxnSpMkLst>
        </pc:cxnChg>
        <pc:cxnChg chg="mod">
          <ac:chgData name="Phillip Kaufman" userId="c001b2a046940d7c" providerId="LiveId" clId="{5CB25B10-5B1C-4017-B167-ED3104435743}" dt="2024-05-21T02:10:19.693" v="4840" actId="165"/>
          <ac:cxnSpMkLst>
            <pc:docMk/>
            <pc:sldMk cId="2856383698" sldId="977"/>
            <ac:cxnSpMk id="136" creationId="{FE00C4CA-492E-4631-9373-AE709D5A822B}"/>
          </ac:cxnSpMkLst>
        </pc:cxnChg>
        <pc:cxnChg chg="mod">
          <ac:chgData name="Phillip Kaufman" userId="c001b2a046940d7c" providerId="LiveId" clId="{5CB25B10-5B1C-4017-B167-ED3104435743}" dt="2024-05-21T02:10:19.693" v="4840" actId="165"/>
          <ac:cxnSpMkLst>
            <pc:docMk/>
            <pc:sldMk cId="2856383698" sldId="977"/>
            <ac:cxnSpMk id="137" creationId="{E8D0DDA2-8844-DEA8-C7B6-78A7696BAC63}"/>
          </ac:cxnSpMkLst>
        </pc:cxnChg>
        <pc:cxnChg chg="mod">
          <ac:chgData name="Phillip Kaufman" userId="c001b2a046940d7c" providerId="LiveId" clId="{5CB25B10-5B1C-4017-B167-ED3104435743}" dt="2024-05-21T02:10:19.693" v="4840" actId="165"/>
          <ac:cxnSpMkLst>
            <pc:docMk/>
            <pc:sldMk cId="2856383698" sldId="977"/>
            <ac:cxnSpMk id="138" creationId="{438A8939-0338-8885-5C2F-32DD47DFB229}"/>
          </ac:cxnSpMkLst>
        </pc:cxnChg>
        <pc:cxnChg chg="mod">
          <ac:chgData name="Phillip Kaufman" userId="c001b2a046940d7c" providerId="LiveId" clId="{5CB25B10-5B1C-4017-B167-ED3104435743}" dt="2024-05-21T02:10:19.693" v="4840" actId="165"/>
          <ac:cxnSpMkLst>
            <pc:docMk/>
            <pc:sldMk cId="2856383698" sldId="977"/>
            <ac:cxnSpMk id="139" creationId="{069EF4D7-D3A7-1EFF-C4B2-F75C68CA9B8E}"/>
          </ac:cxnSpMkLst>
        </pc:cxnChg>
        <pc:cxnChg chg="mod">
          <ac:chgData name="Phillip Kaufman" userId="c001b2a046940d7c" providerId="LiveId" clId="{5CB25B10-5B1C-4017-B167-ED3104435743}" dt="2024-05-21T02:10:19.693" v="4840" actId="165"/>
          <ac:cxnSpMkLst>
            <pc:docMk/>
            <pc:sldMk cId="2856383698" sldId="977"/>
            <ac:cxnSpMk id="140" creationId="{A903E7F7-3260-C74B-D51E-0CFF7FE56727}"/>
          </ac:cxnSpMkLst>
        </pc:cxnChg>
        <pc:cxnChg chg="mod">
          <ac:chgData name="Phillip Kaufman" userId="c001b2a046940d7c" providerId="LiveId" clId="{5CB25B10-5B1C-4017-B167-ED3104435743}" dt="2024-05-21T02:10:19.693" v="4840" actId="165"/>
          <ac:cxnSpMkLst>
            <pc:docMk/>
            <pc:sldMk cId="2856383698" sldId="977"/>
            <ac:cxnSpMk id="141" creationId="{50357084-235D-D43B-76C8-CF429BAAF58B}"/>
          </ac:cxnSpMkLst>
        </pc:cxnChg>
        <pc:cxnChg chg="mod">
          <ac:chgData name="Phillip Kaufman" userId="c001b2a046940d7c" providerId="LiveId" clId="{5CB25B10-5B1C-4017-B167-ED3104435743}" dt="2024-05-21T02:10:19.693" v="4840" actId="165"/>
          <ac:cxnSpMkLst>
            <pc:docMk/>
            <pc:sldMk cId="2856383698" sldId="977"/>
            <ac:cxnSpMk id="142" creationId="{1ABA892D-F258-9713-67CD-905E385C8E0D}"/>
          </ac:cxnSpMkLst>
        </pc:cxnChg>
        <pc:cxnChg chg="mod">
          <ac:chgData name="Phillip Kaufman" userId="c001b2a046940d7c" providerId="LiveId" clId="{5CB25B10-5B1C-4017-B167-ED3104435743}" dt="2024-05-21T02:10:19.693" v="4840" actId="165"/>
          <ac:cxnSpMkLst>
            <pc:docMk/>
            <pc:sldMk cId="2856383698" sldId="977"/>
            <ac:cxnSpMk id="143" creationId="{08832D9D-D8FA-9397-E60F-A0E23505DAC5}"/>
          </ac:cxnSpMkLst>
        </pc:cxnChg>
        <pc:cxnChg chg="mod">
          <ac:chgData name="Phillip Kaufman" userId="c001b2a046940d7c" providerId="LiveId" clId="{5CB25B10-5B1C-4017-B167-ED3104435743}" dt="2024-05-21T02:10:19.693" v="4840" actId="165"/>
          <ac:cxnSpMkLst>
            <pc:docMk/>
            <pc:sldMk cId="2856383698" sldId="977"/>
            <ac:cxnSpMk id="144" creationId="{6D3D49BA-133C-5C4B-C60E-511753FC7661}"/>
          </ac:cxnSpMkLst>
        </pc:cxnChg>
        <pc:cxnChg chg="mod">
          <ac:chgData name="Phillip Kaufman" userId="c001b2a046940d7c" providerId="LiveId" clId="{5CB25B10-5B1C-4017-B167-ED3104435743}" dt="2024-05-21T02:10:19.693" v="4840" actId="165"/>
          <ac:cxnSpMkLst>
            <pc:docMk/>
            <pc:sldMk cId="2856383698" sldId="977"/>
            <ac:cxnSpMk id="145" creationId="{B072723C-13B4-F7C6-A2AB-81D06D960D29}"/>
          </ac:cxnSpMkLst>
        </pc:cxnChg>
        <pc:cxnChg chg="mod">
          <ac:chgData name="Phillip Kaufman" userId="c001b2a046940d7c" providerId="LiveId" clId="{5CB25B10-5B1C-4017-B167-ED3104435743}" dt="2024-05-21T02:10:19.693" v="4840" actId="165"/>
          <ac:cxnSpMkLst>
            <pc:docMk/>
            <pc:sldMk cId="2856383698" sldId="977"/>
            <ac:cxnSpMk id="146" creationId="{425360BB-5685-09C9-A69B-38FF31D6B327}"/>
          </ac:cxnSpMkLst>
        </pc:cxnChg>
        <pc:cxnChg chg="mod">
          <ac:chgData name="Phillip Kaufman" userId="c001b2a046940d7c" providerId="LiveId" clId="{5CB25B10-5B1C-4017-B167-ED3104435743}" dt="2024-05-21T02:10:19.693" v="4840" actId="165"/>
          <ac:cxnSpMkLst>
            <pc:docMk/>
            <pc:sldMk cId="2856383698" sldId="977"/>
            <ac:cxnSpMk id="147" creationId="{B5DEFE93-9195-0D38-48A7-3B588F49B407}"/>
          </ac:cxnSpMkLst>
        </pc:cxnChg>
        <pc:cxnChg chg="mod">
          <ac:chgData name="Phillip Kaufman" userId="c001b2a046940d7c" providerId="LiveId" clId="{5CB25B10-5B1C-4017-B167-ED3104435743}" dt="2024-05-21T02:10:19.693" v="4840" actId="165"/>
          <ac:cxnSpMkLst>
            <pc:docMk/>
            <pc:sldMk cId="2856383698" sldId="977"/>
            <ac:cxnSpMk id="148" creationId="{9DC94BC1-489C-A26D-6195-B817ACACC3F2}"/>
          </ac:cxnSpMkLst>
        </pc:cxnChg>
        <pc:cxnChg chg="mod">
          <ac:chgData name="Phillip Kaufman" userId="c001b2a046940d7c" providerId="LiveId" clId="{5CB25B10-5B1C-4017-B167-ED3104435743}" dt="2024-05-21T02:10:19.693" v="4840" actId="165"/>
          <ac:cxnSpMkLst>
            <pc:docMk/>
            <pc:sldMk cId="2856383698" sldId="977"/>
            <ac:cxnSpMk id="149" creationId="{E00E3A2A-6FCB-A2A7-EBBC-10ED0723F828}"/>
          </ac:cxnSpMkLst>
        </pc:cxnChg>
        <pc:cxnChg chg="mod">
          <ac:chgData name="Phillip Kaufman" userId="c001b2a046940d7c" providerId="LiveId" clId="{5CB25B10-5B1C-4017-B167-ED3104435743}" dt="2024-05-21T02:10:19.693" v="4840" actId="165"/>
          <ac:cxnSpMkLst>
            <pc:docMk/>
            <pc:sldMk cId="2856383698" sldId="977"/>
            <ac:cxnSpMk id="150" creationId="{03D20D4D-545C-1A1C-1B78-8A8511CF1727}"/>
          </ac:cxnSpMkLst>
        </pc:cxnChg>
        <pc:cxnChg chg="mod">
          <ac:chgData name="Phillip Kaufman" userId="c001b2a046940d7c" providerId="LiveId" clId="{5CB25B10-5B1C-4017-B167-ED3104435743}" dt="2024-05-21T02:10:19.693" v="4840" actId="165"/>
          <ac:cxnSpMkLst>
            <pc:docMk/>
            <pc:sldMk cId="2856383698" sldId="977"/>
            <ac:cxnSpMk id="151" creationId="{9C2633FD-B522-1466-03F5-3AE7EED917A1}"/>
          </ac:cxnSpMkLst>
        </pc:cxnChg>
        <pc:cxnChg chg="mod">
          <ac:chgData name="Phillip Kaufman" userId="c001b2a046940d7c" providerId="LiveId" clId="{5CB25B10-5B1C-4017-B167-ED3104435743}" dt="2024-05-21T02:10:19.693" v="4840" actId="165"/>
          <ac:cxnSpMkLst>
            <pc:docMk/>
            <pc:sldMk cId="2856383698" sldId="977"/>
            <ac:cxnSpMk id="152" creationId="{A746F225-DC8F-0862-7F22-25178D466DC0}"/>
          </ac:cxnSpMkLst>
        </pc:cxnChg>
        <pc:cxnChg chg="mod">
          <ac:chgData name="Phillip Kaufman" userId="c001b2a046940d7c" providerId="LiveId" clId="{5CB25B10-5B1C-4017-B167-ED3104435743}" dt="2024-05-21T02:10:19.693" v="4840" actId="165"/>
          <ac:cxnSpMkLst>
            <pc:docMk/>
            <pc:sldMk cId="2856383698" sldId="977"/>
            <ac:cxnSpMk id="153" creationId="{87B3BC4A-1EAB-4678-C7F8-EE252AF73753}"/>
          </ac:cxnSpMkLst>
        </pc:cxnChg>
        <pc:cxnChg chg="mod">
          <ac:chgData name="Phillip Kaufman" userId="c001b2a046940d7c" providerId="LiveId" clId="{5CB25B10-5B1C-4017-B167-ED3104435743}" dt="2024-05-21T02:10:19.693" v="4840" actId="165"/>
          <ac:cxnSpMkLst>
            <pc:docMk/>
            <pc:sldMk cId="2856383698" sldId="977"/>
            <ac:cxnSpMk id="154" creationId="{96E19555-4FAC-3D3E-7191-4BE7B5154FA0}"/>
          </ac:cxnSpMkLst>
        </pc:cxnChg>
        <pc:cxnChg chg="mod">
          <ac:chgData name="Phillip Kaufman" userId="c001b2a046940d7c" providerId="LiveId" clId="{5CB25B10-5B1C-4017-B167-ED3104435743}" dt="2024-05-21T02:10:19.693" v="4840" actId="165"/>
          <ac:cxnSpMkLst>
            <pc:docMk/>
            <pc:sldMk cId="2856383698" sldId="977"/>
            <ac:cxnSpMk id="155" creationId="{476E50C0-CD33-D677-CFFD-2EADD63ECCD0}"/>
          </ac:cxnSpMkLst>
        </pc:cxnChg>
        <pc:cxnChg chg="mod">
          <ac:chgData name="Phillip Kaufman" userId="c001b2a046940d7c" providerId="LiveId" clId="{5CB25B10-5B1C-4017-B167-ED3104435743}" dt="2024-05-21T02:10:19.693" v="4840" actId="165"/>
          <ac:cxnSpMkLst>
            <pc:docMk/>
            <pc:sldMk cId="2856383698" sldId="977"/>
            <ac:cxnSpMk id="156" creationId="{5549C035-6985-2FE8-A1BD-677D804C383D}"/>
          </ac:cxnSpMkLst>
        </pc:cxnChg>
        <pc:cxnChg chg="mod">
          <ac:chgData name="Phillip Kaufman" userId="c001b2a046940d7c" providerId="LiveId" clId="{5CB25B10-5B1C-4017-B167-ED3104435743}" dt="2024-05-21T02:10:19.693" v="4840" actId="165"/>
          <ac:cxnSpMkLst>
            <pc:docMk/>
            <pc:sldMk cId="2856383698" sldId="977"/>
            <ac:cxnSpMk id="157" creationId="{C88EB876-86F9-0BD1-C06C-C20EC53803B4}"/>
          </ac:cxnSpMkLst>
        </pc:cxnChg>
        <pc:cxnChg chg="mod">
          <ac:chgData name="Phillip Kaufman" userId="c001b2a046940d7c" providerId="LiveId" clId="{5CB25B10-5B1C-4017-B167-ED3104435743}" dt="2024-05-21T02:10:19.693" v="4840" actId="165"/>
          <ac:cxnSpMkLst>
            <pc:docMk/>
            <pc:sldMk cId="2856383698" sldId="977"/>
            <ac:cxnSpMk id="158" creationId="{BAFDA7B7-6178-E9C9-E407-A49F7A73AE17}"/>
          </ac:cxnSpMkLst>
        </pc:cxnChg>
        <pc:cxnChg chg="mod topLvl">
          <ac:chgData name="Phillip Kaufman" userId="c001b2a046940d7c" providerId="LiveId" clId="{5CB25B10-5B1C-4017-B167-ED3104435743}" dt="2024-05-21T02:10:19.693" v="4840" actId="165"/>
          <ac:cxnSpMkLst>
            <pc:docMk/>
            <pc:sldMk cId="2856383698" sldId="977"/>
            <ac:cxnSpMk id="162" creationId="{0C13F331-F93A-F9C7-763D-922090CAEEC4}"/>
          </ac:cxnSpMkLst>
        </pc:cxnChg>
        <pc:cxnChg chg="mod topLvl">
          <ac:chgData name="Phillip Kaufman" userId="c001b2a046940d7c" providerId="LiveId" clId="{5CB25B10-5B1C-4017-B167-ED3104435743}" dt="2024-05-21T02:10:19.693" v="4840" actId="165"/>
          <ac:cxnSpMkLst>
            <pc:docMk/>
            <pc:sldMk cId="2856383698" sldId="977"/>
            <ac:cxnSpMk id="163" creationId="{00A453A8-5288-E083-61F6-9BFD33866C17}"/>
          </ac:cxnSpMkLst>
        </pc:cxnChg>
        <pc:cxnChg chg="mod">
          <ac:chgData name="Phillip Kaufman" userId="c001b2a046940d7c" providerId="LiveId" clId="{5CB25B10-5B1C-4017-B167-ED3104435743}" dt="2024-05-21T01:51:55.931" v="4197" actId="165"/>
          <ac:cxnSpMkLst>
            <pc:docMk/>
            <pc:sldMk cId="2856383698" sldId="977"/>
            <ac:cxnSpMk id="173" creationId="{4AF8A0F9-BFDE-8814-C675-AF02133E352D}"/>
          </ac:cxnSpMkLst>
        </pc:cxnChg>
        <pc:cxnChg chg="mod">
          <ac:chgData name="Phillip Kaufman" userId="c001b2a046940d7c" providerId="LiveId" clId="{5CB25B10-5B1C-4017-B167-ED3104435743}" dt="2024-05-21T01:51:55.931" v="4197" actId="165"/>
          <ac:cxnSpMkLst>
            <pc:docMk/>
            <pc:sldMk cId="2856383698" sldId="977"/>
            <ac:cxnSpMk id="174" creationId="{3E2E69B7-6651-8A7C-3768-DD95A293CB76}"/>
          </ac:cxnSpMkLst>
        </pc:cxnChg>
        <pc:cxnChg chg="mod">
          <ac:chgData name="Phillip Kaufman" userId="c001b2a046940d7c" providerId="LiveId" clId="{5CB25B10-5B1C-4017-B167-ED3104435743}" dt="2024-05-21T01:52:04.942" v="4198" actId="478"/>
          <ac:cxnSpMkLst>
            <pc:docMk/>
            <pc:sldMk cId="2856383698" sldId="977"/>
            <ac:cxnSpMk id="181" creationId="{0894ABA9-14B0-1FAD-2635-8CC95F4D92D6}"/>
          </ac:cxnSpMkLst>
        </pc:cxnChg>
        <pc:cxnChg chg="mod">
          <ac:chgData name="Phillip Kaufman" userId="c001b2a046940d7c" providerId="LiveId" clId="{5CB25B10-5B1C-4017-B167-ED3104435743}" dt="2024-05-21T01:52:04.942" v="4198" actId="478"/>
          <ac:cxnSpMkLst>
            <pc:docMk/>
            <pc:sldMk cId="2856383698" sldId="977"/>
            <ac:cxnSpMk id="182" creationId="{53A60F4D-7BAD-EB2C-7883-97B0E356E575}"/>
          </ac:cxnSpMkLst>
        </pc:cxnChg>
        <pc:cxnChg chg="mod">
          <ac:chgData name="Phillip Kaufman" userId="c001b2a046940d7c" providerId="LiveId" clId="{5CB25B10-5B1C-4017-B167-ED3104435743}" dt="2024-05-21T01:51:55.931" v="4197" actId="165"/>
          <ac:cxnSpMkLst>
            <pc:docMk/>
            <pc:sldMk cId="2856383698" sldId="977"/>
            <ac:cxnSpMk id="187" creationId="{0E1B8445-8A26-C248-17A3-39AE01B60EC3}"/>
          </ac:cxnSpMkLst>
        </pc:cxnChg>
        <pc:cxnChg chg="mod">
          <ac:chgData name="Phillip Kaufman" userId="c001b2a046940d7c" providerId="LiveId" clId="{5CB25B10-5B1C-4017-B167-ED3104435743}" dt="2024-05-21T01:51:55.931" v="4197" actId="165"/>
          <ac:cxnSpMkLst>
            <pc:docMk/>
            <pc:sldMk cId="2856383698" sldId="977"/>
            <ac:cxnSpMk id="188" creationId="{36A21D2B-0F33-F250-0C18-8FAA126CEFF5}"/>
          </ac:cxnSpMkLst>
        </pc:cxnChg>
        <pc:cxnChg chg="mod">
          <ac:chgData name="Phillip Kaufman" userId="c001b2a046940d7c" providerId="LiveId" clId="{5CB25B10-5B1C-4017-B167-ED3104435743}" dt="2024-05-21T01:51:55.931" v="4197" actId="165"/>
          <ac:cxnSpMkLst>
            <pc:docMk/>
            <pc:sldMk cId="2856383698" sldId="977"/>
            <ac:cxnSpMk id="189" creationId="{B4F78B29-87E7-3D02-F6DD-EFAA781D17A7}"/>
          </ac:cxnSpMkLst>
        </pc:cxnChg>
        <pc:cxnChg chg="mod">
          <ac:chgData name="Phillip Kaufman" userId="c001b2a046940d7c" providerId="LiveId" clId="{5CB25B10-5B1C-4017-B167-ED3104435743}" dt="2024-05-21T01:51:55.931" v="4197" actId="165"/>
          <ac:cxnSpMkLst>
            <pc:docMk/>
            <pc:sldMk cId="2856383698" sldId="977"/>
            <ac:cxnSpMk id="190" creationId="{9D41FE10-E8D2-063B-3979-8E60006BE3EC}"/>
          </ac:cxnSpMkLst>
        </pc:cxnChg>
        <pc:cxnChg chg="mod">
          <ac:chgData name="Phillip Kaufman" userId="c001b2a046940d7c" providerId="LiveId" clId="{5CB25B10-5B1C-4017-B167-ED3104435743}" dt="2024-05-21T01:51:55.931" v="4197" actId="165"/>
          <ac:cxnSpMkLst>
            <pc:docMk/>
            <pc:sldMk cId="2856383698" sldId="977"/>
            <ac:cxnSpMk id="191" creationId="{EE650F9E-C573-10DE-1EE7-5D5BD9BCB619}"/>
          </ac:cxnSpMkLst>
        </pc:cxnChg>
        <pc:cxnChg chg="mod">
          <ac:chgData name="Phillip Kaufman" userId="c001b2a046940d7c" providerId="LiveId" clId="{5CB25B10-5B1C-4017-B167-ED3104435743}" dt="2024-05-21T01:51:55.931" v="4197" actId="165"/>
          <ac:cxnSpMkLst>
            <pc:docMk/>
            <pc:sldMk cId="2856383698" sldId="977"/>
            <ac:cxnSpMk id="192" creationId="{1DD4E4AA-BC2C-6F20-728A-C9B0C373CF39}"/>
          </ac:cxnSpMkLst>
        </pc:cxnChg>
        <pc:cxnChg chg="mod">
          <ac:chgData name="Phillip Kaufman" userId="c001b2a046940d7c" providerId="LiveId" clId="{5CB25B10-5B1C-4017-B167-ED3104435743}" dt="2024-05-21T01:51:55.931" v="4197" actId="165"/>
          <ac:cxnSpMkLst>
            <pc:docMk/>
            <pc:sldMk cId="2856383698" sldId="977"/>
            <ac:cxnSpMk id="193" creationId="{472FDC10-4CA8-8E99-B108-79D4FC4839FC}"/>
          </ac:cxnSpMkLst>
        </pc:cxnChg>
        <pc:cxnChg chg="mod">
          <ac:chgData name="Phillip Kaufman" userId="c001b2a046940d7c" providerId="LiveId" clId="{5CB25B10-5B1C-4017-B167-ED3104435743}" dt="2024-05-21T01:51:55.931" v="4197" actId="165"/>
          <ac:cxnSpMkLst>
            <pc:docMk/>
            <pc:sldMk cId="2856383698" sldId="977"/>
            <ac:cxnSpMk id="194" creationId="{FD2B734B-8F63-AC33-032D-6AEFA4BEB642}"/>
          </ac:cxnSpMkLst>
        </pc:cxnChg>
        <pc:cxnChg chg="mod">
          <ac:chgData name="Phillip Kaufman" userId="c001b2a046940d7c" providerId="LiveId" clId="{5CB25B10-5B1C-4017-B167-ED3104435743}" dt="2024-05-21T01:51:55.931" v="4197" actId="165"/>
          <ac:cxnSpMkLst>
            <pc:docMk/>
            <pc:sldMk cId="2856383698" sldId="977"/>
            <ac:cxnSpMk id="195" creationId="{A968DA26-013B-38AF-2D2D-DEF5BEE78D3E}"/>
          </ac:cxnSpMkLst>
        </pc:cxnChg>
        <pc:cxnChg chg="mod">
          <ac:chgData name="Phillip Kaufman" userId="c001b2a046940d7c" providerId="LiveId" clId="{5CB25B10-5B1C-4017-B167-ED3104435743}" dt="2024-05-21T01:51:55.931" v="4197" actId="165"/>
          <ac:cxnSpMkLst>
            <pc:docMk/>
            <pc:sldMk cId="2856383698" sldId="977"/>
            <ac:cxnSpMk id="196" creationId="{EA6EE8FB-23C9-07CD-9F95-3A84D87EDE86}"/>
          </ac:cxnSpMkLst>
        </pc:cxnChg>
        <pc:cxnChg chg="mod">
          <ac:chgData name="Phillip Kaufman" userId="c001b2a046940d7c" providerId="LiveId" clId="{5CB25B10-5B1C-4017-B167-ED3104435743}" dt="2024-05-21T01:51:55.931" v="4197" actId="165"/>
          <ac:cxnSpMkLst>
            <pc:docMk/>
            <pc:sldMk cId="2856383698" sldId="977"/>
            <ac:cxnSpMk id="197" creationId="{29BCF05C-DC49-090A-88EB-10C4FDA16818}"/>
          </ac:cxnSpMkLst>
        </pc:cxnChg>
        <pc:cxnChg chg="mod">
          <ac:chgData name="Phillip Kaufman" userId="c001b2a046940d7c" providerId="LiveId" clId="{5CB25B10-5B1C-4017-B167-ED3104435743}" dt="2024-05-21T01:51:55.931" v="4197" actId="165"/>
          <ac:cxnSpMkLst>
            <pc:docMk/>
            <pc:sldMk cId="2856383698" sldId="977"/>
            <ac:cxnSpMk id="198" creationId="{2C74FD4E-FA0B-0D65-0B0C-76BF120B55B6}"/>
          </ac:cxnSpMkLst>
        </pc:cxnChg>
        <pc:cxnChg chg="mod">
          <ac:chgData name="Phillip Kaufman" userId="c001b2a046940d7c" providerId="LiveId" clId="{5CB25B10-5B1C-4017-B167-ED3104435743}" dt="2024-05-21T01:51:55.931" v="4197" actId="165"/>
          <ac:cxnSpMkLst>
            <pc:docMk/>
            <pc:sldMk cId="2856383698" sldId="977"/>
            <ac:cxnSpMk id="199" creationId="{C90C7524-78F1-083D-6643-8257CA812021}"/>
          </ac:cxnSpMkLst>
        </pc:cxnChg>
        <pc:cxnChg chg="mod">
          <ac:chgData name="Phillip Kaufman" userId="c001b2a046940d7c" providerId="LiveId" clId="{5CB25B10-5B1C-4017-B167-ED3104435743}" dt="2024-05-21T01:51:55.931" v="4197" actId="165"/>
          <ac:cxnSpMkLst>
            <pc:docMk/>
            <pc:sldMk cId="2856383698" sldId="977"/>
            <ac:cxnSpMk id="200" creationId="{C468937A-3E3E-CD8D-D099-2ED35599460F}"/>
          </ac:cxnSpMkLst>
        </pc:cxnChg>
        <pc:cxnChg chg="mod">
          <ac:chgData name="Phillip Kaufman" userId="c001b2a046940d7c" providerId="LiveId" clId="{5CB25B10-5B1C-4017-B167-ED3104435743}" dt="2024-05-21T01:51:55.931" v="4197" actId="165"/>
          <ac:cxnSpMkLst>
            <pc:docMk/>
            <pc:sldMk cId="2856383698" sldId="977"/>
            <ac:cxnSpMk id="201" creationId="{3089C17F-80AF-3777-9CD1-D032ADD88A6A}"/>
          </ac:cxnSpMkLst>
        </pc:cxnChg>
        <pc:cxnChg chg="mod">
          <ac:chgData name="Phillip Kaufman" userId="c001b2a046940d7c" providerId="LiveId" clId="{5CB25B10-5B1C-4017-B167-ED3104435743}" dt="2024-05-21T01:51:55.931" v="4197" actId="165"/>
          <ac:cxnSpMkLst>
            <pc:docMk/>
            <pc:sldMk cId="2856383698" sldId="977"/>
            <ac:cxnSpMk id="202" creationId="{2702CACF-2A46-787C-D4E7-AF20519B6483}"/>
          </ac:cxnSpMkLst>
        </pc:cxnChg>
        <pc:cxnChg chg="mod">
          <ac:chgData name="Phillip Kaufman" userId="c001b2a046940d7c" providerId="LiveId" clId="{5CB25B10-5B1C-4017-B167-ED3104435743}" dt="2024-05-21T01:51:55.931" v="4197" actId="165"/>
          <ac:cxnSpMkLst>
            <pc:docMk/>
            <pc:sldMk cId="2856383698" sldId="977"/>
            <ac:cxnSpMk id="203" creationId="{1447A25F-3C4B-4FCE-1104-35A4494B2D24}"/>
          </ac:cxnSpMkLst>
        </pc:cxnChg>
        <pc:cxnChg chg="mod">
          <ac:chgData name="Phillip Kaufman" userId="c001b2a046940d7c" providerId="LiveId" clId="{5CB25B10-5B1C-4017-B167-ED3104435743}" dt="2024-05-21T01:51:55.931" v="4197" actId="165"/>
          <ac:cxnSpMkLst>
            <pc:docMk/>
            <pc:sldMk cId="2856383698" sldId="977"/>
            <ac:cxnSpMk id="204" creationId="{2F399813-7C79-200A-1276-BA738B8D59DB}"/>
          </ac:cxnSpMkLst>
        </pc:cxnChg>
        <pc:cxnChg chg="mod">
          <ac:chgData name="Phillip Kaufman" userId="c001b2a046940d7c" providerId="LiveId" clId="{5CB25B10-5B1C-4017-B167-ED3104435743}" dt="2024-05-21T01:51:55.931" v="4197" actId="165"/>
          <ac:cxnSpMkLst>
            <pc:docMk/>
            <pc:sldMk cId="2856383698" sldId="977"/>
            <ac:cxnSpMk id="205" creationId="{14A4C92E-ED5F-E7E8-FFE0-218FF51E4D2B}"/>
          </ac:cxnSpMkLst>
        </pc:cxnChg>
        <pc:cxnChg chg="mod">
          <ac:chgData name="Phillip Kaufman" userId="c001b2a046940d7c" providerId="LiveId" clId="{5CB25B10-5B1C-4017-B167-ED3104435743}" dt="2024-05-21T01:51:55.931" v="4197" actId="165"/>
          <ac:cxnSpMkLst>
            <pc:docMk/>
            <pc:sldMk cId="2856383698" sldId="977"/>
            <ac:cxnSpMk id="206" creationId="{B6A9E33B-88E1-E49B-8BEF-73E9A92B4D18}"/>
          </ac:cxnSpMkLst>
        </pc:cxnChg>
        <pc:cxnChg chg="mod">
          <ac:chgData name="Phillip Kaufman" userId="c001b2a046940d7c" providerId="LiveId" clId="{5CB25B10-5B1C-4017-B167-ED3104435743}" dt="2024-05-21T01:51:55.931" v="4197" actId="165"/>
          <ac:cxnSpMkLst>
            <pc:docMk/>
            <pc:sldMk cId="2856383698" sldId="977"/>
            <ac:cxnSpMk id="207" creationId="{8DEBEEE6-70CA-6416-4C2F-DFA936F307F3}"/>
          </ac:cxnSpMkLst>
        </pc:cxnChg>
        <pc:cxnChg chg="mod">
          <ac:chgData name="Phillip Kaufman" userId="c001b2a046940d7c" providerId="LiveId" clId="{5CB25B10-5B1C-4017-B167-ED3104435743}" dt="2024-05-21T01:51:55.931" v="4197" actId="165"/>
          <ac:cxnSpMkLst>
            <pc:docMk/>
            <pc:sldMk cId="2856383698" sldId="977"/>
            <ac:cxnSpMk id="208" creationId="{C5346C1D-CD59-4799-561B-0EB0C39844F0}"/>
          </ac:cxnSpMkLst>
        </pc:cxnChg>
        <pc:cxnChg chg="mod">
          <ac:chgData name="Phillip Kaufman" userId="c001b2a046940d7c" providerId="LiveId" clId="{5CB25B10-5B1C-4017-B167-ED3104435743}" dt="2024-05-21T01:51:55.931" v="4197" actId="165"/>
          <ac:cxnSpMkLst>
            <pc:docMk/>
            <pc:sldMk cId="2856383698" sldId="977"/>
            <ac:cxnSpMk id="209" creationId="{1E23BE32-9CD8-B462-755C-10B582926744}"/>
          </ac:cxnSpMkLst>
        </pc:cxnChg>
        <pc:cxnChg chg="mod">
          <ac:chgData name="Phillip Kaufman" userId="c001b2a046940d7c" providerId="LiveId" clId="{5CB25B10-5B1C-4017-B167-ED3104435743}" dt="2024-05-21T01:51:55.931" v="4197" actId="165"/>
          <ac:cxnSpMkLst>
            <pc:docMk/>
            <pc:sldMk cId="2856383698" sldId="977"/>
            <ac:cxnSpMk id="210" creationId="{76830B52-58DE-D9D0-376F-9CB47EF26379}"/>
          </ac:cxnSpMkLst>
        </pc:cxnChg>
        <pc:cxnChg chg="mod">
          <ac:chgData name="Phillip Kaufman" userId="c001b2a046940d7c" providerId="LiveId" clId="{5CB25B10-5B1C-4017-B167-ED3104435743}" dt="2024-05-21T01:51:55.931" v="4197" actId="165"/>
          <ac:cxnSpMkLst>
            <pc:docMk/>
            <pc:sldMk cId="2856383698" sldId="977"/>
            <ac:cxnSpMk id="211" creationId="{08B26805-3C21-D73E-3428-5071A7746C78}"/>
          </ac:cxnSpMkLst>
        </pc:cxnChg>
        <pc:cxnChg chg="mod">
          <ac:chgData name="Phillip Kaufman" userId="c001b2a046940d7c" providerId="LiveId" clId="{5CB25B10-5B1C-4017-B167-ED3104435743}" dt="2024-05-21T01:51:55.931" v="4197" actId="165"/>
          <ac:cxnSpMkLst>
            <pc:docMk/>
            <pc:sldMk cId="2856383698" sldId="977"/>
            <ac:cxnSpMk id="212" creationId="{043F205E-5F76-F24E-94AE-7DF7495FF137}"/>
          </ac:cxnSpMkLst>
        </pc:cxnChg>
        <pc:cxnChg chg="mod">
          <ac:chgData name="Phillip Kaufman" userId="c001b2a046940d7c" providerId="LiveId" clId="{5CB25B10-5B1C-4017-B167-ED3104435743}" dt="2024-05-21T01:51:55.931" v="4197" actId="165"/>
          <ac:cxnSpMkLst>
            <pc:docMk/>
            <pc:sldMk cId="2856383698" sldId="977"/>
            <ac:cxnSpMk id="213" creationId="{C903AC42-87E5-211E-66B7-BE8BD8A91698}"/>
          </ac:cxnSpMkLst>
        </pc:cxnChg>
        <pc:cxnChg chg="mod">
          <ac:chgData name="Phillip Kaufman" userId="c001b2a046940d7c" providerId="LiveId" clId="{5CB25B10-5B1C-4017-B167-ED3104435743}" dt="2024-05-21T01:51:55.931" v="4197" actId="165"/>
          <ac:cxnSpMkLst>
            <pc:docMk/>
            <pc:sldMk cId="2856383698" sldId="977"/>
            <ac:cxnSpMk id="214" creationId="{37A9D217-208F-2086-6348-DF0A98A305B2}"/>
          </ac:cxnSpMkLst>
        </pc:cxnChg>
        <pc:cxnChg chg="mod">
          <ac:chgData name="Phillip Kaufman" userId="c001b2a046940d7c" providerId="LiveId" clId="{5CB25B10-5B1C-4017-B167-ED3104435743}" dt="2024-05-21T01:51:55.931" v="4197" actId="165"/>
          <ac:cxnSpMkLst>
            <pc:docMk/>
            <pc:sldMk cId="2856383698" sldId="977"/>
            <ac:cxnSpMk id="215" creationId="{DD284A34-72C4-34A2-D108-75AFE41D428F}"/>
          </ac:cxnSpMkLst>
        </pc:cxnChg>
        <pc:cxnChg chg="mod">
          <ac:chgData name="Phillip Kaufman" userId="c001b2a046940d7c" providerId="LiveId" clId="{5CB25B10-5B1C-4017-B167-ED3104435743}" dt="2024-05-21T01:51:55.931" v="4197" actId="165"/>
          <ac:cxnSpMkLst>
            <pc:docMk/>
            <pc:sldMk cId="2856383698" sldId="977"/>
            <ac:cxnSpMk id="216" creationId="{FC2F8122-0EC6-E870-69EF-EC96D43AB176}"/>
          </ac:cxnSpMkLst>
        </pc:cxnChg>
        <pc:cxnChg chg="mod">
          <ac:chgData name="Phillip Kaufman" userId="c001b2a046940d7c" providerId="LiveId" clId="{5CB25B10-5B1C-4017-B167-ED3104435743}" dt="2024-05-21T01:51:55.931" v="4197" actId="165"/>
          <ac:cxnSpMkLst>
            <pc:docMk/>
            <pc:sldMk cId="2856383698" sldId="977"/>
            <ac:cxnSpMk id="217" creationId="{4FEFCBDF-F3B9-E766-81A5-7EA22CF6823F}"/>
          </ac:cxnSpMkLst>
        </pc:cxnChg>
        <pc:cxnChg chg="mod">
          <ac:chgData name="Phillip Kaufman" userId="c001b2a046940d7c" providerId="LiveId" clId="{5CB25B10-5B1C-4017-B167-ED3104435743}" dt="2024-05-21T01:51:55.931" v="4197" actId="165"/>
          <ac:cxnSpMkLst>
            <pc:docMk/>
            <pc:sldMk cId="2856383698" sldId="977"/>
            <ac:cxnSpMk id="218" creationId="{70B1830E-1C5B-AE11-0AC7-F13B3B244240}"/>
          </ac:cxnSpMkLst>
        </pc:cxnChg>
        <pc:cxnChg chg="mod">
          <ac:chgData name="Phillip Kaufman" userId="c001b2a046940d7c" providerId="LiveId" clId="{5CB25B10-5B1C-4017-B167-ED3104435743}" dt="2024-05-21T01:51:55.931" v="4197" actId="165"/>
          <ac:cxnSpMkLst>
            <pc:docMk/>
            <pc:sldMk cId="2856383698" sldId="977"/>
            <ac:cxnSpMk id="222" creationId="{5BF85B0A-ACCE-C291-29D3-47DEB10298C4}"/>
          </ac:cxnSpMkLst>
        </pc:cxnChg>
        <pc:cxnChg chg="mod">
          <ac:chgData name="Phillip Kaufman" userId="c001b2a046940d7c" providerId="LiveId" clId="{5CB25B10-5B1C-4017-B167-ED3104435743}" dt="2024-05-21T01:51:55.931" v="4197" actId="165"/>
          <ac:cxnSpMkLst>
            <pc:docMk/>
            <pc:sldMk cId="2856383698" sldId="977"/>
            <ac:cxnSpMk id="223" creationId="{B4D6D5E3-9D93-56D4-4FA3-CCE6F119A9AA}"/>
          </ac:cxnSpMkLst>
        </pc:cxnChg>
        <pc:cxnChg chg="mod">
          <ac:chgData name="Phillip Kaufman" userId="c001b2a046940d7c" providerId="LiveId" clId="{5CB25B10-5B1C-4017-B167-ED3104435743}" dt="2024-05-21T01:52:04.942" v="4198" actId="478"/>
          <ac:cxnSpMkLst>
            <pc:docMk/>
            <pc:sldMk cId="2856383698" sldId="977"/>
            <ac:cxnSpMk id="233" creationId="{32C04F1E-5C31-AA33-2B33-03E4822399AB}"/>
          </ac:cxnSpMkLst>
        </pc:cxnChg>
        <pc:cxnChg chg="mod">
          <ac:chgData name="Phillip Kaufman" userId="c001b2a046940d7c" providerId="LiveId" clId="{5CB25B10-5B1C-4017-B167-ED3104435743}" dt="2024-05-21T01:52:04.942" v="4198" actId="478"/>
          <ac:cxnSpMkLst>
            <pc:docMk/>
            <pc:sldMk cId="2856383698" sldId="977"/>
            <ac:cxnSpMk id="234" creationId="{D190B704-7586-AD02-14A7-61DEC7170B52}"/>
          </ac:cxnSpMkLst>
        </pc:cxnChg>
        <pc:cxnChg chg="mod">
          <ac:chgData name="Phillip Kaufman" userId="c001b2a046940d7c" providerId="LiveId" clId="{5CB25B10-5B1C-4017-B167-ED3104435743}" dt="2024-05-21T01:52:04.942" v="4198" actId="478"/>
          <ac:cxnSpMkLst>
            <pc:docMk/>
            <pc:sldMk cId="2856383698" sldId="977"/>
            <ac:cxnSpMk id="241" creationId="{CF277C80-3198-175E-5ACE-F40C27D95AF3}"/>
          </ac:cxnSpMkLst>
        </pc:cxnChg>
        <pc:cxnChg chg="mod">
          <ac:chgData name="Phillip Kaufman" userId="c001b2a046940d7c" providerId="LiveId" clId="{5CB25B10-5B1C-4017-B167-ED3104435743}" dt="2024-05-21T01:52:04.942" v="4198" actId="478"/>
          <ac:cxnSpMkLst>
            <pc:docMk/>
            <pc:sldMk cId="2856383698" sldId="977"/>
            <ac:cxnSpMk id="242" creationId="{C6C5B715-578B-541A-E203-86EA27C12118}"/>
          </ac:cxnSpMkLst>
        </pc:cxnChg>
        <pc:cxnChg chg="mod">
          <ac:chgData name="Phillip Kaufman" userId="c001b2a046940d7c" providerId="LiveId" clId="{5CB25B10-5B1C-4017-B167-ED3104435743}" dt="2024-05-21T01:51:55.931" v="4197" actId="165"/>
          <ac:cxnSpMkLst>
            <pc:docMk/>
            <pc:sldMk cId="2856383698" sldId="977"/>
            <ac:cxnSpMk id="247" creationId="{B154B4B7-2D8C-6365-8939-BC387340AD64}"/>
          </ac:cxnSpMkLst>
        </pc:cxnChg>
        <pc:cxnChg chg="mod">
          <ac:chgData name="Phillip Kaufman" userId="c001b2a046940d7c" providerId="LiveId" clId="{5CB25B10-5B1C-4017-B167-ED3104435743}" dt="2024-05-21T01:51:55.931" v="4197" actId="165"/>
          <ac:cxnSpMkLst>
            <pc:docMk/>
            <pc:sldMk cId="2856383698" sldId="977"/>
            <ac:cxnSpMk id="248" creationId="{0915AC51-6F3F-3E7E-E786-E8AB63FC9B55}"/>
          </ac:cxnSpMkLst>
        </pc:cxnChg>
        <pc:cxnChg chg="mod">
          <ac:chgData name="Phillip Kaufman" userId="c001b2a046940d7c" providerId="LiveId" clId="{5CB25B10-5B1C-4017-B167-ED3104435743}" dt="2024-05-21T01:51:55.931" v="4197" actId="165"/>
          <ac:cxnSpMkLst>
            <pc:docMk/>
            <pc:sldMk cId="2856383698" sldId="977"/>
            <ac:cxnSpMk id="249" creationId="{E77B7579-AD36-5347-6C4D-2D2785418981}"/>
          </ac:cxnSpMkLst>
        </pc:cxnChg>
        <pc:cxnChg chg="mod">
          <ac:chgData name="Phillip Kaufman" userId="c001b2a046940d7c" providerId="LiveId" clId="{5CB25B10-5B1C-4017-B167-ED3104435743}" dt="2024-05-21T01:51:55.931" v="4197" actId="165"/>
          <ac:cxnSpMkLst>
            <pc:docMk/>
            <pc:sldMk cId="2856383698" sldId="977"/>
            <ac:cxnSpMk id="250" creationId="{061EAE7E-0A0B-4816-FC64-1F49F9AE8606}"/>
          </ac:cxnSpMkLst>
        </pc:cxnChg>
        <pc:cxnChg chg="mod">
          <ac:chgData name="Phillip Kaufman" userId="c001b2a046940d7c" providerId="LiveId" clId="{5CB25B10-5B1C-4017-B167-ED3104435743}" dt="2024-05-21T01:51:55.931" v="4197" actId="165"/>
          <ac:cxnSpMkLst>
            <pc:docMk/>
            <pc:sldMk cId="2856383698" sldId="977"/>
            <ac:cxnSpMk id="251" creationId="{9E41EB30-B674-29C7-BCFF-C609FFD2C60F}"/>
          </ac:cxnSpMkLst>
        </pc:cxnChg>
        <pc:cxnChg chg="mod">
          <ac:chgData name="Phillip Kaufman" userId="c001b2a046940d7c" providerId="LiveId" clId="{5CB25B10-5B1C-4017-B167-ED3104435743}" dt="2024-05-21T01:51:55.931" v="4197" actId="165"/>
          <ac:cxnSpMkLst>
            <pc:docMk/>
            <pc:sldMk cId="2856383698" sldId="977"/>
            <ac:cxnSpMk id="252" creationId="{1F913C36-A5AF-A6CC-9FDF-1FE565EE2969}"/>
          </ac:cxnSpMkLst>
        </pc:cxnChg>
        <pc:cxnChg chg="mod">
          <ac:chgData name="Phillip Kaufman" userId="c001b2a046940d7c" providerId="LiveId" clId="{5CB25B10-5B1C-4017-B167-ED3104435743}" dt="2024-05-21T01:51:55.931" v="4197" actId="165"/>
          <ac:cxnSpMkLst>
            <pc:docMk/>
            <pc:sldMk cId="2856383698" sldId="977"/>
            <ac:cxnSpMk id="253" creationId="{E1B820CA-87E1-203F-8015-33C1AB4F0029}"/>
          </ac:cxnSpMkLst>
        </pc:cxnChg>
        <pc:cxnChg chg="mod">
          <ac:chgData name="Phillip Kaufman" userId="c001b2a046940d7c" providerId="LiveId" clId="{5CB25B10-5B1C-4017-B167-ED3104435743}" dt="2024-05-21T01:51:55.931" v="4197" actId="165"/>
          <ac:cxnSpMkLst>
            <pc:docMk/>
            <pc:sldMk cId="2856383698" sldId="977"/>
            <ac:cxnSpMk id="254" creationId="{ED7E7512-376D-2562-7F48-7E026A81158F}"/>
          </ac:cxnSpMkLst>
        </pc:cxnChg>
        <pc:cxnChg chg="mod">
          <ac:chgData name="Phillip Kaufman" userId="c001b2a046940d7c" providerId="LiveId" clId="{5CB25B10-5B1C-4017-B167-ED3104435743}" dt="2024-05-21T01:51:55.931" v="4197" actId="165"/>
          <ac:cxnSpMkLst>
            <pc:docMk/>
            <pc:sldMk cId="2856383698" sldId="977"/>
            <ac:cxnSpMk id="255" creationId="{6E9F1354-CC77-F91C-4047-4F865ECC30F0}"/>
          </ac:cxnSpMkLst>
        </pc:cxnChg>
        <pc:cxnChg chg="mod">
          <ac:chgData name="Phillip Kaufman" userId="c001b2a046940d7c" providerId="LiveId" clId="{5CB25B10-5B1C-4017-B167-ED3104435743}" dt="2024-05-21T01:51:55.931" v="4197" actId="165"/>
          <ac:cxnSpMkLst>
            <pc:docMk/>
            <pc:sldMk cId="2856383698" sldId="977"/>
            <ac:cxnSpMk id="256" creationId="{A4343254-3DFA-9817-F405-C0C1B42B6290}"/>
          </ac:cxnSpMkLst>
        </pc:cxnChg>
        <pc:cxnChg chg="mod">
          <ac:chgData name="Phillip Kaufman" userId="c001b2a046940d7c" providerId="LiveId" clId="{5CB25B10-5B1C-4017-B167-ED3104435743}" dt="2024-05-21T01:51:55.931" v="4197" actId="165"/>
          <ac:cxnSpMkLst>
            <pc:docMk/>
            <pc:sldMk cId="2856383698" sldId="977"/>
            <ac:cxnSpMk id="257" creationId="{A72DC8F3-65D4-4214-A220-A33FE3B6167E}"/>
          </ac:cxnSpMkLst>
        </pc:cxnChg>
        <pc:cxnChg chg="mod">
          <ac:chgData name="Phillip Kaufman" userId="c001b2a046940d7c" providerId="LiveId" clId="{5CB25B10-5B1C-4017-B167-ED3104435743}" dt="2024-05-21T01:51:55.931" v="4197" actId="165"/>
          <ac:cxnSpMkLst>
            <pc:docMk/>
            <pc:sldMk cId="2856383698" sldId="977"/>
            <ac:cxnSpMk id="258" creationId="{F378742D-0504-3FEC-9CF3-9D1C4CC542BF}"/>
          </ac:cxnSpMkLst>
        </pc:cxnChg>
        <pc:cxnChg chg="mod">
          <ac:chgData name="Phillip Kaufman" userId="c001b2a046940d7c" providerId="LiveId" clId="{5CB25B10-5B1C-4017-B167-ED3104435743}" dt="2024-05-21T01:51:55.931" v="4197" actId="165"/>
          <ac:cxnSpMkLst>
            <pc:docMk/>
            <pc:sldMk cId="2856383698" sldId="977"/>
            <ac:cxnSpMk id="259" creationId="{FF49C4B1-36B8-FA06-3462-CB9EAA0DCF73}"/>
          </ac:cxnSpMkLst>
        </pc:cxnChg>
        <pc:cxnChg chg="mod">
          <ac:chgData name="Phillip Kaufman" userId="c001b2a046940d7c" providerId="LiveId" clId="{5CB25B10-5B1C-4017-B167-ED3104435743}" dt="2024-05-21T01:51:55.931" v="4197" actId="165"/>
          <ac:cxnSpMkLst>
            <pc:docMk/>
            <pc:sldMk cId="2856383698" sldId="977"/>
            <ac:cxnSpMk id="260" creationId="{F179BBBA-3228-87F5-6E7E-BC1F2D017596}"/>
          </ac:cxnSpMkLst>
        </pc:cxnChg>
        <pc:cxnChg chg="mod">
          <ac:chgData name="Phillip Kaufman" userId="c001b2a046940d7c" providerId="LiveId" clId="{5CB25B10-5B1C-4017-B167-ED3104435743}" dt="2024-05-21T01:51:55.931" v="4197" actId="165"/>
          <ac:cxnSpMkLst>
            <pc:docMk/>
            <pc:sldMk cId="2856383698" sldId="977"/>
            <ac:cxnSpMk id="261" creationId="{F4CB6250-5D8E-A67F-0A92-90E651437274}"/>
          </ac:cxnSpMkLst>
        </pc:cxnChg>
        <pc:cxnChg chg="mod">
          <ac:chgData name="Phillip Kaufman" userId="c001b2a046940d7c" providerId="LiveId" clId="{5CB25B10-5B1C-4017-B167-ED3104435743}" dt="2024-05-21T01:51:55.931" v="4197" actId="165"/>
          <ac:cxnSpMkLst>
            <pc:docMk/>
            <pc:sldMk cId="2856383698" sldId="977"/>
            <ac:cxnSpMk id="262" creationId="{6E9AA3AC-0E7A-67F1-B620-05A820FA5D38}"/>
          </ac:cxnSpMkLst>
        </pc:cxnChg>
        <pc:cxnChg chg="mod">
          <ac:chgData name="Phillip Kaufman" userId="c001b2a046940d7c" providerId="LiveId" clId="{5CB25B10-5B1C-4017-B167-ED3104435743}" dt="2024-05-21T01:51:55.931" v="4197" actId="165"/>
          <ac:cxnSpMkLst>
            <pc:docMk/>
            <pc:sldMk cId="2856383698" sldId="977"/>
            <ac:cxnSpMk id="263" creationId="{BB4E9EC9-BA7C-4054-3610-E58506822FFD}"/>
          </ac:cxnSpMkLst>
        </pc:cxnChg>
        <pc:cxnChg chg="mod">
          <ac:chgData name="Phillip Kaufman" userId="c001b2a046940d7c" providerId="LiveId" clId="{5CB25B10-5B1C-4017-B167-ED3104435743}" dt="2024-05-21T01:51:55.931" v="4197" actId="165"/>
          <ac:cxnSpMkLst>
            <pc:docMk/>
            <pc:sldMk cId="2856383698" sldId="977"/>
            <ac:cxnSpMk id="264" creationId="{F3747955-4E38-932B-3B7F-C5A625E4B30C}"/>
          </ac:cxnSpMkLst>
        </pc:cxnChg>
        <pc:cxnChg chg="mod">
          <ac:chgData name="Phillip Kaufman" userId="c001b2a046940d7c" providerId="LiveId" clId="{5CB25B10-5B1C-4017-B167-ED3104435743}" dt="2024-05-21T01:51:55.931" v="4197" actId="165"/>
          <ac:cxnSpMkLst>
            <pc:docMk/>
            <pc:sldMk cId="2856383698" sldId="977"/>
            <ac:cxnSpMk id="265" creationId="{B8F2B62E-44FF-F7CD-FF54-B58FBAC20595}"/>
          </ac:cxnSpMkLst>
        </pc:cxnChg>
        <pc:cxnChg chg="mod">
          <ac:chgData name="Phillip Kaufman" userId="c001b2a046940d7c" providerId="LiveId" clId="{5CB25B10-5B1C-4017-B167-ED3104435743}" dt="2024-05-21T01:51:55.931" v="4197" actId="165"/>
          <ac:cxnSpMkLst>
            <pc:docMk/>
            <pc:sldMk cId="2856383698" sldId="977"/>
            <ac:cxnSpMk id="266" creationId="{023192C5-7081-123D-5B08-56734FCD6A41}"/>
          </ac:cxnSpMkLst>
        </pc:cxnChg>
        <pc:cxnChg chg="mod">
          <ac:chgData name="Phillip Kaufman" userId="c001b2a046940d7c" providerId="LiveId" clId="{5CB25B10-5B1C-4017-B167-ED3104435743}" dt="2024-05-21T01:51:55.931" v="4197" actId="165"/>
          <ac:cxnSpMkLst>
            <pc:docMk/>
            <pc:sldMk cId="2856383698" sldId="977"/>
            <ac:cxnSpMk id="267" creationId="{08DBD972-6877-CAC6-1462-35C3C3C7CC38}"/>
          </ac:cxnSpMkLst>
        </pc:cxnChg>
        <pc:cxnChg chg="mod">
          <ac:chgData name="Phillip Kaufman" userId="c001b2a046940d7c" providerId="LiveId" clId="{5CB25B10-5B1C-4017-B167-ED3104435743}" dt="2024-05-21T01:51:55.931" v="4197" actId="165"/>
          <ac:cxnSpMkLst>
            <pc:docMk/>
            <pc:sldMk cId="2856383698" sldId="977"/>
            <ac:cxnSpMk id="268" creationId="{A74F216B-410A-767B-C338-32EEF985FFA9}"/>
          </ac:cxnSpMkLst>
        </pc:cxnChg>
        <pc:cxnChg chg="mod">
          <ac:chgData name="Phillip Kaufman" userId="c001b2a046940d7c" providerId="LiveId" clId="{5CB25B10-5B1C-4017-B167-ED3104435743}" dt="2024-05-21T01:51:55.931" v="4197" actId="165"/>
          <ac:cxnSpMkLst>
            <pc:docMk/>
            <pc:sldMk cId="2856383698" sldId="977"/>
            <ac:cxnSpMk id="269" creationId="{8231E782-14FB-38DF-BC7F-21783BAD1D90}"/>
          </ac:cxnSpMkLst>
        </pc:cxnChg>
        <pc:cxnChg chg="mod">
          <ac:chgData name="Phillip Kaufman" userId="c001b2a046940d7c" providerId="LiveId" clId="{5CB25B10-5B1C-4017-B167-ED3104435743}" dt="2024-05-21T01:51:55.931" v="4197" actId="165"/>
          <ac:cxnSpMkLst>
            <pc:docMk/>
            <pc:sldMk cId="2856383698" sldId="977"/>
            <ac:cxnSpMk id="270" creationId="{6C97FBDC-C5F4-7206-6716-B8D37461081F}"/>
          </ac:cxnSpMkLst>
        </pc:cxnChg>
        <pc:cxnChg chg="mod">
          <ac:chgData name="Phillip Kaufman" userId="c001b2a046940d7c" providerId="LiveId" clId="{5CB25B10-5B1C-4017-B167-ED3104435743}" dt="2024-05-21T01:51:55.931" v="4197" actId="165"/>
          <ac:cxnSpMkLst>
            <pc:docMk/>
            <pc:sldMk cId="2856383698" sldId="977"/>
            <ac:cxnSpMk id="271" creationId="{68E8FF39-93E4-FF7B-1C57-624C10FF8522}"/>
          </ac:cxnSpMkLst>
        </pc:cxnChg>
        <pc:cxnChg chg="mod">
          <ac:chgData name="Phillip Kaufman" userId="c001b2a046940d7c" providerId="LiveId" clId="{5CB25B10-5B1C-4017-B167-ED3104435743}" dt="2024-05-21T01:51:55.931" v="4197" actId="165"/>
          <ac:cxnSpMkLst>
            <pc:docMk/>
            <pc:sldMk cId="2856383698" sldId="977"/>
            <ac:cxnSpMk id="272" creationId="{E82B1608-F62B-7997-6946-CDB74A61D8F7}"/>
          </ac:cxnSpMkLst>
        </pc:cxnChg>
        <pc:cxnChg chg="mod">
          <ac:chgData name="Phillip Kaufman" userId="c001b2a046940d7c" providerId="LiveId" clId="{5CB25B10-5B1C-4017-B167-ED3104435743}" dt="2024-05-21T01:51:55.931" v="4197" actId="165"/>
          <ac:cxnSpMkLst>
            <pc:docMk/>
            <pc:sldMk cId="2856383698" sldId="977"/>
            <ac:cxnSpMk id="273" creationId="{DD0C636D-4DF2-06B3-5734-EB5B6AE0F237}"/>
          </ac:cxnSpMkLst>
        </pc:cxnChg>
        <pc:cxnChg chg="mod">
          <ac:chgData name="Phillip Kaufman" userId="c001b2a046940d7c" providerId="LiveId" clId="{5CB25B10-5B1C-4017-B167-ED3104435743}" dt="2024-05-21T01:51:55.931" v="4197" actId="165"/>
          <ac:cxnSpMkLst>
            <pc:docMk/>
            <pc:sldMk cId="2856383698" sldId="977"/>
            <ac:cxnSpMk id="274" creationId="{36E4C2AD-4BDA-7079-CB26-5C0A65C81B25}"/>
          </ac:cxnSpMkLst>
        </pc:cxnChg>
        <pc:cxnChg chg="mod">
          <ac:chgData name="Phillip Kaufman" userId="c001b2a046940d7c" providerId="LiveId" clId="{5CB25B10-5B1C-4017-B167-ED3104435743}" dt="2024-05-21T01:51:55.931" v="4197" actId="165"/>
          <ac:cxnSpMkLst>
            <pc:docMk/>
            <pc:sldMk cId="2856383698" sldId="977"/>
            <ac:cxnSpMk id="275" creationId="{CC991F9A-C601-2463-570A-1090DDB5EEC2}"/>
          </ac:cxnSpMkLst>
        </pc:cxnChg>
        <pc:cxnChg chg="mod">
          <ac:chgData name="Phillip Kaufman" userId="c001b2a046940d7c" providerId="LiveId" clId="{5CB25B10-5B1C-4017-B167-ED3104435743}" dt="2024-05-21T01:51:55.931" v="4197" actId="165"/>
          <ac:cxnSpMkLst>
            <pc:docMk/>
            <pc:sldMk cId="2856383698" sldId="977"/>
            <ac:cxnSpMk id="276" creationId="{A4950ACD-98A0-CE4A-E962-50C9FAB6F5A1}"/>
          </ac:cxnSpMkLst>
        </pc:cxnChg>
        <pc:cxnChg chg="mod">
          <ac:chgData name="Phillip Kaufman" userId="c001b2a046940d7c" providerId="LiveId" clId="{5CB25B10-5B1C-4017-B167-ED3104435743}" dt="2024-05-21T01:51:55.931" v="4197" actId="165"/>
          <ac:cxnSpMkLst>
            <pc:docMk/>
            <pc:sldMk cId="2856383698" sldId="977"/>
            <ac:cxnSpMk id="277" creationId="{14848846-5097-AC8B-E831-BA7BB1322994}"/>
          </ac:cxnSpMkLst>
        </pc:cxnChg>
        <pc:cxnChg chg="mod">
          <ac:chgData name="Phillip Kaufman" userId="c001b2a046940d7c" providerId="LiveId" clId="{5CB25B10-5B1C-4017-B167-ED3104435743}" dt="2024-05-21T01:51:55.931" v="4197" actId="165"/>
          <ac:cxnSpMkLst>
            <pc:docMk/>
            <pc:sldMk cId="2856383698" sldId="977"/>
            <ac:cxnSpMk id="278" creationId="{4468D59D-1A7A-4F7F-868E-4BB754A65790}"/>
          </ac:cxnSpMkLst>
        </pc:cxnChg>
        <pc:cxnChg chg="mod">
          <ac:chgData name="Phillip Kaufman" userId="c001b2a046940d7c" providerId="LiveId" clId="{5CB25B10-5B1C-4017-B167-ED3104435743}" dt="2024-05-21T01:51:55.931" v="4197" actId="165"/>
          <ac:cxnSpMkLst>
            <pc:docMk/>
            <pc:sldMk cId="2856383698" sldId="977"/>
            <ac:cxnSpMk id="282" creationId="{66D371DB-3011-281A-D151-75E7107D3D3D}"/>
          </ac:cxnSpMkLst>
        </pc:cxnChg>
        <pc:cxnChg chg="mod">
          <ac:chgData name="Phillip Kaufman" userId="c001b2a046940d7c" providerId="LiveId" clId="{5CB25B10-5B1C-4017-B167-ED3104435743}" dt="2024-05-21T01:51:55.931" v="4197" actId="165"/>
          <ac:cxnSpMkLst>
            <pc:docMk/>
            <pc:sldMk cId="2856383698" sldId="977"/>
            <ac:cxnSpMk id="283" creationId="{9A466A51-DA55-4F11-E300-71C86C22ED4B}"/>
          </ac:cxnSpMkLst>
        </pc:cxnChg>
        <pc:cxnChg chg="mod">
          <ac:chgData name="Phillip Kaufman" userId="c001b2a046940d7c" providerId="LiveId" clId="{5CB25B10-5B1C-4017-B167-ED3104435743}" dt="2024-05-21T01:51:55.931" v="4197" actId="165"/>
          <ac:cxnSpMkLst>
            <pc:docMk/>
            <pc:sldMk cId="2856383698" sldId="977"/>
            <ac:cxnSpMk id="293" creationId="{148440C6-BEDB-7464-C0E3-E51FE589222F}"/>
          </ac:cxnSpMkLst>
        </pc:cxnChg>
        <pc:cxnChg chg="mod">
          <ac:chgData name="Phillip Kaufman" userId="c001b2a046940d7c" providerId="LiveId" clId="{5CB25B10-5B1C-4017-B167-ED3104435743}" dt="2024-05-21T01:51:55.931" v="4197" actId="165"/>
          <ac:cxnSpMkLst>
            <pc:docMk/>
            <pc:sldMk cId="2856383698" sldId="977"/>
            <ac:cxnSpMk id="294" creationId="{9696CD95-0EFD-50EA-B366-F0C1E024D5B6}"/>
          </ac:cxnSpMkLst>
        </pc:cxnChg>
        <pc:cxnChg chg="mod">
          <ac:chgData name="Phillip Kaufman" userId="c001b2a046940d7c" providerId="LiveId" clId="{5CB25B10-5B1C-4017-B167-ED3104435743}" dt="2024-05-21T01:52:04.942" v="4198" actId="478"/>
          <ac:cxnSpMkLst>
            <pc:docMk/>
            <pc:sldMk cId="2856383698" sldId="977"/>
            <ac:cxnSpMk id="301" creationId="{EEB844A9-741F-A5FA-224E-BC380756EA3F}"/>
          </ac:cxnSpMkLst>
        </pc:cxnChg>
        <pc:cxnChg chg="mod">
          <ac:chgData name="Phillip Kaufman" userId="c001b2a046940d7c" providerId="LiveId" clId="{5CB25B10-5B1C-4017-B167-ED3104435743}" dt="2024-05-21T01:52:04.942" v="4198" actId="478"/>
          <ac:cxnSpMkLst>
            <pc:docMk/>
            <pc:sldMk cId="2856383698" sldId="977"/>
            <ac:cxnSpMk id="302" creationId="{32F22E33-5772-6E7D-FE02-A46DADE14CA7}"/>
          </ac:cxnSpMkLst>
        </pc:cxnChg>
        <pc:cxnChg chg="mod">
          <ac:chgData name="Phillip Kaufman" userId="c001b2a046940d7c" providerId="LiveId" clId="{5CB25B10-5B1C-4017-B167-ED3104435743}" dt="2024-05-21T01:51:55.931" v="4197" actId="165"/>
          <ac:cxnSpMkLst>
            <pc:docMk/>
            <pc:sldMk cId="2856383698" sldId="977"/>
            <ac:cxnSpMk id="307" creationId="{27C7F2DA-5A92-0C4E-093E-3EE9CEC0BF60}"/>
          </ac:cxnSpMkLst>
        </pc:cxnChg>
        <pc:cxnChg chg="mod">
          <ac:chgData name="Phillip Kaufman" userId="c001b2a046940d7c" providerId="LiveId" clId="{5CB25B10-5B1C-4017-B167-ED3104435743}" dt="2024-05-21T01:51:55.931" v="4197" actId="165"/>
          <ac:cxnSpMkLst>
            <pc:docMk/>
            <pc:sldMk cId="2856383698" sldId="977"/>
            <ac:cxnSpMk id="308" creationId="{9C404200-3CA5-2AC9-2BBD-B31F084DF996}"/>
          </ac:cxnSpMkLst>
        </pc:cxnChg>
        <pc:cxnChg chg="mod">
          <ac:chgData name="Phillip Kaufman" userId="c001b2a046940d7c" providerId="LiveId" clId="{5CB25B10-5B1C-4017-B167-ED3104435743}" dt="2024-05-21T01:51:55.931" v="4197" actId="165"/>
          <ac:cxnSpMkLst>
            <pc:docMk/>
            <pc:sldMk cId="2856383698" sldId="977"/>
            <ac:cxnSpMk id="309" creationId="{ED672A54-230F-7A5D-CB51-9234A67F1137}"/>
          </ac:cxnSpMkLst>
        </pc:cxnChg>
        <pc:cxnChg chg="mod">
          <ac:chgData name="Phillip Kaufman" userId="c001b2a046940d7c" providerId="LiveId" clId="{5CB25B10-5B1C-4017-B167-ED3104435743}" dt="2024-05-21T01:51:55.931" v="4197" actId="165"/>
          <ac:cxnSpMkLst>
            <pc:docMk/>
            <pc:sldMk cId="2856383698" sldId="977"/>
            <ac:cxnSpMk id="310" creationId="{3FA77918-82E7-ACF8-C590-87D4A57B55B1}"/>
          </ac:cxnSpMkLst>
        </pc:cxnChg>
        <pc:cxnChg chg="mod">
          <ac:chgData name="Phillip Kaufman" userId="c001b2a046940d7c" providerId="LiveId" clId="{5CB25B10-5B1C-4017-B167-ED3104435743}" dt="2024-05-21T01:51:55.931" v="4197" actId="165"/>
          <ac:cxnSpMkLst>
            <pc:docMk/>
            <pc:sldMk cId="2856383698" sldId="977"/>
            <ac:cxnSpMk id="311" creationId="{67732C77-19CA-97DA-1D23-061F33697219}"/>
          </ac:cxnSpMkLst>
        </pc:cxnChg>
        <pc:cxnChg chg="mod">
          <ac:chgData name="Phillip Kaufman" userId="c001b2a046940d7c" providerId="LiveId" clId="{5CB25B10-5B1C-4017-B167-ED3104435743}" dt="2024-05-21T01:51:55.931" v="4197" actId="165"/>
          <ac:cxnSpMkLst>
            <pc:docMk/>
            <pc:sldMk cId="2856383698" sldId="977"/>
            <ac:cxnSpMk id="312" creationId="{C2A009B6-B9AF-80D5-0DCA-60A62F7F1422}"/>
          </ac:cxnSpMkLst>
        </pc:cxnChg>
        <pc:cxnChg chg="mod">
          <ac:chgData name="Phillip Kaufman" userId="c001b2a046940d7c" providerId="LiveId" clId="{5CB25B10-5B1C-4017-B167-ED3104435743}" dt="2024-05-21T01:51:55.931" v="4197" actId="165"/>
          <ac:cxnSpMkLst>
            <pc:docMk/>
            <pc:sldMk cId="2856383698" sldId="977"/>
            <ac:cxnSpMk id="313" creationId="{38A854E2-1F4E-7442-1F88-26EF3B6F2E26}"/>
          </ac:cxnSpMkLst>
        </pc:cxnChg>
        <pc:cxnChg chg="mod">
          <ac:chgData name="Phillip Kaufman" userId="c001b2a046940d7c" providerId="LiveId" clId="{5CB25B10-5B1C-4017-B167-ED3104435743}" dt="2024-05-21T01:51:55.931" v="4197" actId="165"/>
          <ac:cxnSpMkLst>
            <pc:docMk/>
            <pc:sldMk cId="2856383698" sldId="977"/>
            <ac:cxnSpMk id="314" creationId="{17E4F9C1-0237-63D8-301D-22D201A5F828}"/>
          </ac:cxnSpMkLst>
        </pc:cxnChg>
        <pc:cxnChg chg="mod">
          <ac:chgData name="Phillip Kaufman" userId="c001b2a046940d7c" providerId="LiveId" clId="{5CB25B10-5B1C-4017-B167-ED3104435743}" dt="2024-05-21T01:51:55.931" v="4197" actId="165"/>
          <ac:cxnSpMkLst>
            <pc:docMk/>
            <pc:sldMk cId="2856383698" sldId="977"/>
            <ac:cxnSpMk id="315" creationId="{6C921725-031B-B239-5901-789DE3CC8516}"/>
          </ac:cxnSpMkLst>
        </pc:cxnChg>
        <pc:cxnChg chg="mod">
          <ac:chgData name="Phillip Kaufman" userId="c001b2a046940d7c" providerId="LiveId" clId="{5CB25B10-5B1C-4017-B167-ED3104435743}" dt="2024-05-21T01:51:55.931" v="4197" actId="165"/>
          <ac:cxnSpMkLst>
            <pc:docMk/>
            <pc:sldMk cId="2856383698" sldId="977"/>
            <ac:cxnSpMk id="316" creationId="{064FEE4E-5533-A5F7-F5DB-C4FCC8E722DA}"/>
          </ac:cxnSpMkLst>
        </pc:cxnChg>
        <pc:cxnChg chg="mod">
          <ac:chgData name="Phillip Kaufman" userId="c001b2a046940d7c" providerId="LiveId" clId="{5CB25B10-5B1C-4017-B167-ED3104435743}" dt="2024-05-21T01:51:55.931" v="4197" actId="165"/>
          <ac:cxnSpMkLst>
            <pc:docMk/>
            <pc:sldMk cId="2856383698" sldId="977"/>
            <ac:cxnSpMk id="317" creationId="{E80BC4A5-8E68-5E60-903C-B41DA69A5CD1}"/>
          </ac:cxnSpMkLst>
        </pc:cxnChg>
        <pc:cxnChg chg="mod">
          <ac:chgData name="Phillip Kaufman" userId="c001b2a046940d7c" providerId="LiveId" clId="{5CB25B10-5B1C-4017-B167-ED3104435743}" dt="2024-05-21T01:51:55.931" v="4197" actId="165"/>
          <ac:cxnSpMkLst>
            <pc:docMk/>
            <pc:sldMk cId="2856383698" sldId="977"/>
            <ac:cxnSpMk id="318" creationId="{53B8351D-5347-47B3-5B55-B6270E386F9A}"/>
          </ac:cxnSpMkLst>
        </pc:cxnChg>
        <pc:cxnChg chg="mod">
          <ac:chgData name="Phillip Kaufman" userId="c001b2a046940d7c" providerId="LiveId" clId="{5CB25B10-5B1C-4017-B167-ED3104435743}" dt="2024-05-21T01:51:55.931" v="4197" actId="165"/>
          <ac:cxnSpMkLst>
            <pc:docMk/>
            <pc:sldMk cId="2856383698" sldId="977"/>
            <ac:cxnSpMk id="319" creationId="{01012535-3532-EC94-80ED-26102FB15735}"/>
          </ac:cxnSpMkLst>
        </pc:cxnChg>
        <pc:cxnChg chg="mod">
          <ac:chgData name="Phillip Kaufman" userId="c001b2a046940d7c" providerId="LiveId" clId="{5CB25B10-5B1C-4017-B167-ED3104435743}" dt="2024-05-21T01:51:55.931" v="4197" actId="165"/>
          <ac:cxnSpMkLst>
            <pc:docMk/>
            <pc:sldMk cId="2856383698" sldId="977"/>
            <ac:cxnSpMk id="320" creationId="{6A2B58B5-5A34-1016-F023-3C4800F2CF46}"/>
          </ac:cxnSpMkLst>
        </pc:cxnChg>
        <pc:cxnChg chg="mod">
          <ac:chgData name="Phillip Kaufman" userId="c001b2a046940d7c" providerId="LiveId" clId="{5CB25B10-5B1C-4017-B167-ED3104435743}" dt="2024-05-21T01:51:55.931" v="4197" actId="165"/>
          <ac:cxnSpMkLst>
            <pc:docMk/>
            <pc:sldMk cId="2856383698" sldId="977"/>
            <ac:cxnSpMk id="321" creationId="{D151E787-2AF2-C2B6-B54E-C4F9C72029AA}"/>
          </ac:cxnSpMkLst>
        </pc:cxnChg>
        <pc:cxnChg chg="mod">
          <ac:chgData name="Phillip Kaufman" userId="c001b2a046940d7c" providerId="LiveId" clId="{5CB25B10-5B1C-4017-B167-ED3104435743}" dt="2024-05-21T01:51:55.931" v="4197" actId="165"/>
          <ac:cxnSpMkLst>
            <pc:docMk/>
            <pc:sldMk cId="2856383698" sldId="977"/>
            <ac:cxnSpMk id="322" creationId="{817E760B-07F2-D17A-3A60-C8D7B5DE16EA}"/>
          </ac:cxnSpMkLst>
        </pc:cxnChg>
        <pc:cxnChg chg="mod">
          <ac:chgData name="Phillip Kaufman" userId="c001b2a046940d7c" providerId="LiveId" clId="{5CB25B10-5B1C-4017-B167-ED3104435743}" dt="2024-05-21T01:51:55.931" v="4197" actId="165"/>
          <ac:cxnSpMkLst>
            <pc:docMk/>
            <pc:sldMk cId="2856383698" sldId="977"/>
            <ac:cxnSpMk id="323" creationId="{D992577F-B178-453A-8309-631257BCD2CD}"/>
          </ac:cxnSpMkLst>
        </pc:cxnChg>
        <pc:cxnChg chg="mod">
          <ac:chgData name="Phillip Kaufman" userId="c001b2a046940d7c" providerId="LiveId" clId="{5CB25B10-5B1C-4017-B167-ED3104435743}" dt="2024-05-21T01:51:55.931" v="4197" actId="165"/>
          <ac:cxnSpMkLst>
            <pc:docMk/>
            <pc:sldMk cId="2856383698" sldId="977"/>
            <ac:cxnSpMk id="324" creationId="{F5E6E649-A303-1A91-6633-F4FC45300209}"/>
          </ac:cxnSpMkLst>
        </pc:cxnChg>
        <pc:cxnChg chg="mod">
          <ac:chgData name="Phillip Kaufman" userId="c001b2a046940d7c" providerId="LiveId" clId="{5CB25B10-5B1C-4017-B167-ED3104435743}" dt="2024-05-21T01:51:55.931" v="4197" actId="165"/>
          <ac:cxnSpMkLst>
            <pc:docMk/>
            <pc:sldMk cId="2856383698" sldId="977"/>
            <ac:cxnSpMk id="325" creationId="{2A0C567F-A1E7-8739-E835-AE0A781AAEDC}"/>
          </ac:cxnSpMkLst>
        </pc:cxnChg>
        <pc:cxnChg chg="mod">
          <ac:chgData name="Phillip Kaufman" userId="c001b2a046940d7c" providerId="LiveId" clId="{5CB25B10-5B1C-4017-B167-ED3104435743}" dt="2024-05-21T01:51:55.931" v="4197" actId="165"/>
          <ac:cxnSpMkLst>
            <pc:docMk/>
            <pc:sldMk cId="2856383698" sldId="977"/>
            <ac:cxnSpMk id="326" creationId="{1E469A11-7C51-2A28-39C9-5AD269F3C37A}"/>
          </ac:cxnSpMkLst>
        </pc:cxnChg>
        <pc:cxnChg chg="mod">
          <ac:chgData name="Phillip Kaufman" userId="c001b2a046940d7c" providerId="LiveId" clId="{5CB25B10-5B1C-4017-B167-ED3104435743}" dt="2024-05-21T01:51:55.931" v="4197" actId="165"/>
          <ac:cxnSpMkLst>
            <pc:docMk/>
            <pc:sldMk cId="2856383698" sldId="977"/>
            <ac:cxnSpMk id="327" creationId="{E9E21887-C378-9038-7008-7959F99CAC6C}"/>
          </ac:cxnSpMkLst>
        </pc:cxnChg>
        <pc:cxnChg chg="mod">
          <ac:chgData name="Phillip Kaufman" userId="c001b2a046940d7c" providerId="LiveId" clId="{5CB25B10-5B1C-4017-B167-ED3104435743}" dt="2024-05-21T01:51:55.931" v="4197" actId="165"/>
          <ac:cxnSpMkLst>
            <pc:docMk/>
            <pc:sldMk cId="2856383698" sldId="977"/>
            <ac:cxnSpMk id="328" creationId="{4CEBB559-A35B-CF9A-1B1B-E204DF3CC269}"/>
          </ac:cxnSpMkLst>
        </pc:cxnChg>
        <pc:cxnChg chg="mod">
          <ac:chgData name="Phillip Kaufman" userId="c001b2a046940d7c" providerId="LiveId" clId="{5CB25B10-5B1C-4017-B167-ED3104435743}" dt="2024-05-21T01:51:55.931" v="4197" actId="165"/>
          <ac:cxnSpMkLst>
            <pc:docMk/>
            <pc:sldMk cId="2856383698" sldId="977"/>
            <ac:cxnSpMk id="329" creationId="{8AA8A742-AC90-DFFF-334B-C0DE0FD48E1B}"/>
          </ac:cxnSpMkLst>
        </pc:cxnChg>
        <pc:cxnChg chg="mod">
          <ac:chgData name="Phillip Kaufman" userId="c001b2a046940d7c" providerId="LiveId" clId="{5CB25B10-5B1C-4017-B167-ED3104435743}" dt="2024-05-21T01:51:55.931" v="4197" actId="165"/>
          <ac:cxnSpMkLst>
            <pc:docMk/>
            <pc:sldMk cId="2856383698" sldId="977"/>
            <ac:cxnSpMk id="330" creationId="{4F4C9EC7-8E63-1252-F060-10367D899C95}"/>
          </ac:cxnSpMkLst>
        </pc:cxnChg>
        <pc:cxnChg chg="mod">
          <ac:chgData name="Phillip Kaufman" userId="c001b2a046940d7c" providerId="LiveId" clId="{5CB25B10-5B1C-4017-B167-ED3104435743}" dt="2024-05-21T01:51:55.931" v="4197" actId="165"/>
          <ac:cxnSpMkLst>
            <pc:docMk/>
            <pc:sldMk cId="2856383698" sldId="977"/>
            <ac:cxnSpMk id="331" creationId="{6341EE9D-75A5-155D-54CA-01CEBC9CAFEB}"/>
          </ac:cxnSpMkLst>
        </pc:cxnChg>
        <pc:cxnChg chg="mod">
          <ac:chgData name="Phillip Kaufman" userId="c001b2a046940d7c" providerId="LiveId" clId="{5CB25B10-5B1C-4017-B167-ED3104435743}" dt="2024-05-21T01:51:55.931" v="4197" actId="165"/>
          <ac:cxnSpMkLst>
            <pc:docMk/>
            <pc:sldMk cId="2856383698" sldId="977"/>
            <ac:cxnSpMk id="332" creationId="{9254988A-0A11-F559-0262-757E9F4956C4}"/>
          </ac:cxnSpMkLst>
        </pc:cxnChg>
        <pc:cxnChg chg="mod">
          <ac:chgData name="Phillip Kaufman" userId="c001b2a046940d7c" providerId="LiveId" clId="{5CB25B10-5B1C-4017-B167-ED3104435743}" dt="2024-05-21T01:51:55.931" v="4197" actId="165"/>
          <ac:cxnSpMkLst>
            <pc:docMk/>
            <pc:sldMk cId="2856383698" sldId="977"/>
            <ac:cxnSpMk id="333" creationId="{C81AC617-080B-3D40-FBB2-D039895D3908}"/>
          </ac:cxnSpMkLst>
        </pc:cxnChg>
        <pc:cxnChg chg="mod">
          <ac:chgData name="Phillip Kaufman" userId="c001b2a046940d7c" providerId="LiveId" clId="{5CB25B10-5B1C-4017-B167-ED3104435743}" dt="2024-05-21T01:51:55.931" v="4197" actId="165"/>
          <ac:cxnSpMkLst>
            <pc:docMk/>
            <pc:sldMk cId="2856383698" sldId="977"/>
            <ac:cxnSpMk id="334" creationId="{D48AFA85-0E4A-FBA5-0EBA-92FB44DFE23E}"/>
          </ac:cxnSpMkLst>
        </pc:cxnChg>
        <pc:cxnChg chg="mod">
          <ac:chgData name="Phillip Kaufman" userId="c001b2a046940d7c" providerId="LiveId" clId="{5CB25B10-5B1C-4017-B167-ED3104435743}" dt="2024-05-21T01:51:55.931" v="4197" actId="165"/>
          <ac:cxnSpMkLst>
            <pc:docMk/>
            <pc:sldMk cId="2856383698" sldId="977"/>
            <ac:cxnSpMk id="335" creationId="{893B3D68-70AF-A17B-E4AF-4999DE924252}"/>
          </ac:cxnSpMkLst>
        </pc:cxnChg>
        <pc:cxnChg chg="mod">
          <ac:chgData name="Phillip Kaufman" userId="c001b2a046940d7c" providerId="LiveId" clId="{5CB25B10-5B1C-4017-B167-ED3104435743}" dt="2024-05-21T01:51:55.931" v="4197" actId="165"/>
          <ac:cxnSpMkLst>
            <pc:docMk/>
            <pc:sldMk cId="2856383698" sldId="977"/>
            <ac:cxnSpMk id="336" creationId="{678A293B-4D10-FFF2-DAB6-AB06884BD2E9}"/>
          </ac:cxnSpMkLst>
        </pc:cxnChg>
        <pc:cxnChg chg="mod">
          <ac:chgData name="Phillip Kaufman" userId="c001b2a046940d7c" providerId="LiveId" clId="{5CB25B10-5B1C-4017-B167-ED3104435743}" dt="2024-05-21T01:51:55.931" v="4197" actId="165"/>
          <ac:cxnSpMkLst>
            <pc:docMk/>
            <pc:sldMk cId="2856383698" sldId="977"/>
            <ac:cxnSpMk id="337" creationId="{55CD8DE7-9C2E-488A-6B16-27FD09ED6C20}"/>
          </ac:cxnSpMkLst>
        </pc:cxnChg>
        <pc:cxnChg chg="mod">
          <ac:chgData name="Phillip Kaufman" userId="c001b2a046940d7c" providerId="LiveId" clId="{5CB25B10-5B1C-4017-B167-ED3104435743}" dt="2024-05-21T01:51:55.931" v="4197" actId="165"/>
          <ac:cxnSpMkLst>
            <pc:docMk/>
            <pc:sldMk cId="2856383698" sldId="977"/>
            <ac:cxnSpMk id="338" creationId="{2A644B22-0C53-52DC-A597-E64D2705985C}"/>
          </ac:cxnSpMkLst>
        </pc:cxnChg>
        <pc:cxnChg chg="mod">
          <ac:chgData name="Phillip Kaufman" userId="c001b2a046940d7c" providerId="LiveId" clId="{5CB25B10-5B1C-4017-B167-ED3104435743}" dt="2024-05-21T01:51:55.931" v="4197" actId="165"/>
          <ac:cxnSpMkLst>
            <pc:docMk/>
            <pc:sldMk cId="2856383698" sldId="977"/>
            <ac:cxnSpMk id="342" creationId="{C2137CD4-310F-29AB-EBBA-D24AA6BC111B}"/>
          </ac:cxnSpMkLst>
        </pc:cxnChg>
        <pc:cxnChg chg="mod">
          <ac:chgData name="Phillip Kaufman" userId="c001b2a046940d7c" providerId="LiveId" clId="{5CB25B10-5B1C-4017-B167-ED3104435743}" dt="2024-05-21T01:51:55.931" v="4197" actId="165"/>
          <ac:cxnSpMkLst>
            <pc:docMk/>
            <pc:sldMk cId="2856383698" sldId="977"/>
            <ac:cxnSpMk id="343" creationId="{DF52C353-81F6-6C90-93E1-64F9E9F5392C}"/>
          </ac:cxnSpMkLst>
        </pc:cxnChg>
        <pc:cxnChg chg="add mod">
          <ac:chgData name="Phillip Kaufman" userId="c001b2a046940d7c" providerId="LiveId" clId="{5CB25B10-5B1C-4017-B167-ED3104435743}" dt="2024-05-21T02:00:25.624" v="4349" actId="571"/>
          <ac:cxnSpMkLst>
            <pc:docMk/>
            <pc:sldMk cId="2856383698" sldId="977"/>
            <ac:cxnSpMk id="349" creationId="{51CB3724-3D66-7290-FEC1-369B61563763}"/>
          </ac:cxnSpMkLst>
        </pc:cxnChg>
        <pc:cxnChg chg="mod">
          <ac:chgData name="Phillip Kaufman" userId="c001b2a046940d7c" providerId="LiveId" clId="{5CB25B10-5B1C-4017-B167-ED3104435743}" dt="2024-05-21T02:02:10.800" v="4383" actId="571"/>
          <ac:cxnSpMkLst>
            <pc:docMk/>
            <pc:sldMk cId="2856383698" sldId="977"/>
            <ac:cxnSpMk id="361" creationId="{CAB336F7-0CA6-A50A-07BA-54C0D35EF1E0}"/>
          </ac:cxnSpMkLst>
        </pc:cxnChg>
        <pc:cxnChg chg="mod">
          <ac:chgData name="Phillip Kaufman" userId="c001b2a046940d7c" providerId="LiveId" clId="{5CB25B10-5B1C-4017-B167-ED3104435743}" dt="2024-05-21T02:02:10.800" v="4383" actId="571"/>
          <ac:cxnSpMkLst>
            <pc:docMk/>
            <pc:sldMk cId="2856383698" sldId="977"/>
            <ac:cxnSpMk id="362" creationId="{409F80DF-98E3-3837-97C0-B6275089544F}"/>
          </ac:cxnSpMkLst>
        </pc:cxnChg>
        <pc:cxnChg chg="mod">
          <ac:chgData name="Phillip Kaufman" userId="c001b2a046940d7c" providerId="LiveId" clId="{5CB25B10-5B1C-4017-B167-ED3104435743}" dt="2024-05-21T02:02:10.800" v="4383" actId="571"/>
          <ac:cxnSpMkLst>
            <pc:docMk/>
            <pc:sldMk cId="2856383698" sldId="977"/>
            <ac:cxnSpMk id="363" creationId="{9A1DAB9B-5B53-0EA4-774C-9F2501A32679}"/>
          </ac:cxnSpMkLst>
        </pc:cxnChg>
        <pc:cxnChg chg="mod">
          <ac:chgData name="Phillip Kaufman" userId="c001b2a046940d7c" providerId="LiveId" clId="{5CB25B10-5B1C-4017-B167-ED3104435743}" dt="2024-05-21T02:02:10.800" v="4383" actId="571"/>
          <ac:cxnSpMkLst>
            <pc:docMk/>
            <pc:sldMk cId="2856383698" sldId="977"/>
            <ac:cxnSpMk id="364" creationId="{C9F769F4-3405-E7D1-0476-032C996D9EC7}"/>
          </ac:cxnSpMkLst>
        </pc:cxnChg>
        <pc:cxnChg chg="mod">
          <ac:chgData name="Phillip Kaufman" userId="c001b2a046940d7c" providerId="LiveId" clId="{5CB25B10-5B1C-4017-B167-ED3104435743}" dt="2024-05-21T02:02:10.800" v="4383" actId="571"/>
          <ac:cxnSpMkLst>
            <pc:docMk/>
            <pc:sldMk cId="2856383698" sldId="977"/>
            <ac:cxnSpMk id="365" creationId="{B13C6DBB-D7C5-80B7-03F0-02E9F06DFEFA}"/>
          </ac:cxnSpMkLst>
        </pc:cxnChg>
        <pc:cxnChg chg="mod">
          <ac:chgData name="Phillip Kaufman" userId="c001b2a046940d7c" providerId="LiveId" clId="{5CB25B10-5B1C-4017-B167-ED3104435743}" dt="2024-05-21T02:02:10.800" v="4383" actId="571"/>
          <ac:cxnSpMkLst>
            <pc:docMk/>
            <pc:sldMk cId="2856383698" sldId="977"/>
            <ac:cxnSpMk id="366" creationId="{D5D0BC15-F6D0-4823-F28F-DFB888FDCA20}"/>
          </ac:cxnSpMkLst>
        </pc:cxnChg>
        <pc:cxnChg chg="mod">
          <ac:chgData name="Phillip Kaufman" userId="c001b2a046940d7c" providerId="LiveId" clId="{5CB25B10-5B1C-4017-B167-ED3104435743}" dt="2024-05-21T02:02:10.800" v="4383" actId="571"/>
          <ac:cxnSpMkLst>
            <pc:docMk/>
            <pc:sldMk cId="2856383698" sldId="977"/>
            <ac:cxnSpMk id="367" creationId="{1F2F3D0C-04D1-6064-D76C-3C2700282199}"/>
          </ac:cxnSpMkLst>
        </pc:cxnChg>
        <pc:cxnChg chg="mod">
          <ac:chgData name="Phillip Kaufman" userId="c001b2a046940d7c" providerId="LiveId" clId="{5CB25B10-5B1C-4017-B167-ED3104435743}" dt="2024-05-21T02:02:10.800" v="4383" actId="571"/>
          <ac:cxnSpMkLst>
            <pc:docMk/>
            <pc:sldMk cId="2856383698" sldId="977"/>
            <ac:cxnSpMk id="368" creationId="{784DDB4F-8D70-F89B-2C59-B2B1F6AB3206}"/>
          </ac:cxnSpMkLst>
        </pc:cxnChg>
        <pc:cxnChg chg="mod">
          <ac:chgData name="Phillip Kaufman" userId="c001b2a046940d7c" providerId="LiveId" clId="{5CB25B10-5B1C-4017-B167-ED3104435743}" dt="2024-05-21T02:02:10.800" v="4383" actId="571"/>
          <ac:cxnSpMkLst>
            <pc:docMk/>
            <pc:sldMk cId="2856383698" sldId="977"/>
            <ac:cxnSpMk id="369" creationId="{C57E327B-2F1C-809B-EDE1-E85CCB41EB9C}"/>
          </ac:cxnSpMkLst>
        </pc:cxnChg>
        <pc:cxnChg chg="mod">
          <ac:chgData name="Phillip Kaufman" userId="c001b2a046940d7c" providerId="LiveId" clId="{5CB25B10-5B1C-4017-B167-ED3104435743}" dt="2024-05-21T02:02:10.800" v="4383" actId="571"/>
          <ac:cxnSpMkLst>
            <pc:docMk/>
            <pc:sldMk cId="2856383698" sldId="977"/>
            <ac:cxnSpMk id="370" creationId="{E79AAD55-4D2A-4BDE-DC8A-629A2701ACC9}"/>
          </ac:cxnSpMkLst>
        </pc:cxnChg>
        <pc:cxnChg chg="mod">
          <ac:chgData name="Phillip Kaufman" userId="c001b2a046940d7c" providerId="LiveId" clId="{5CB25B10-5B1C-4017-B167-ED3104435743}" dt="2024-05-21T02:02:10.800" v="4383" actId="571"/>
          <ac:cxnSpMkLst>
            <pc:docMk/>
            <pc:sldMk cId="2856383698" sldId="977"/>
            <ac:cxnSpMk id="371" creationId="{B4B0D799-849E-A0D1-96A4-07916BB6DFAB}"/>
          </ac:cxnSpMkLst>
        </pc:cxnChg>
        <pc:cxnChg chg="mod">
          <ac:chgData name="Phillip Kaufman" userId="c001b2a046940d7c" providerId="LiveId" clId="{5CB25B10-5B1C-4017-B167-ED3104435743}" dt="2024-05-21T02:02:10.800" v="4383" actId="571"/>
          <ac:cxnSpMkLst>
            <pc:docMk/>
            <pc:sldMk cId="2856383698" sldId="977"/>
            <ac:cxnSpMk id="372" creationId="{B842AA9A-B2F2-87EC-0E04-1EB610D1271B}"/>
          </ac:cxnSpMkLst>
        </pc:cxnChg>
        <pc:cxnChg chg="mod">
          <ac:chgData name="Phillip Kaufman" userId="c001b2a046940d7c" providerId="LiveId" clId="{5CB25B10-5B1C-4017-B167-ED3104435743}" dt="2024-05-21T02:02:10.800" v="4383" actId="571"/>
          <ac:cxnSpMkLst>
            <pc:docMk/>
            <pc:sldMk cId="2856383698" sldId="977"/>
            <ac:cxnSpMk id="373" creationId="{6EE615EC-19D5-6470-24BC-7EF77B6AF1CB}"/>
          </ac:cxnSpMkLst>
        </pc:cxnChg>
        <pc:cxnChg chg="mod">
          <ac:chgData name="Phillip Kaufman" userId="c001b2a046940d7c" providerId="LiveId" clId="{5CB25B10-5B1C-4017-B167-ED3104435743}" dt="2024-05-21T02:02:10.800" v="4383" actId="571"/>
          <ac:cxnSpMkLst>
            <pc:docMk/>
            <pc:sldMk cId="2856383698" sldId="977"/>
            <ac:cxnSpMk id="374" creationId="{DCA6C5CB-0A99-F0A6-C723-8558797BEB6B}"/>
          </ac:cxnSpMkLst>
        </pc:cxnChg>
        <pc:cxnChg chg="mod">
          <ac:chgData name="Phillip Kaufman" userId="c001b2a046940d7c" providerId="LiveId" clId="{5CB25B10-5B1C-4017-B167-ED3104435743}" dt="2024-05-21T02:02:10.800" v="4383" actId="571"/>
          <ac:cxnSpMkLst>
            <pc:docMk/>
            <pc:sldMk cId="2856383698" sldId="977"/>
            <ac:cxnSpMk id="375" creationId="{78FD1104-CC3B-9671-0845-0C5C41F5FC6D}"/>
          </ac:cxnSpMkLst>
        </pc:cxnChg>
        <pc:cxnChg chg="mod">
          <ac:chgData name="Phillip Kaufman" userId="c001b2a046940d7c" providerId="LiveId" clId="{5CB25B10-5B1C-4017-B167-ED3104435743}" dt="2024-05-21T02:02:10.800" v="4383" actId="571"/>
          <ac:cxnSpMkLst>
            <pc:docMk/>
            <pc:sldMk cId="2856383698" sldId="977"/>
            <ac:cxnSpMk id="376" creationId="{A1790040-001B-69E3-87B0-B8875419752E}"/>
          </ac:cxnSpMkLst>
        </pc:cxnChg>
        <pc:cxnChg chg="mod">
          <ac:chgData name="Phillip Kaufman" userId="c001b2a046940d7c" providerId="LiveId" clId="{5CB25B10-5B1C-4017-B167-ED3104435743}" dt="2024-05-21T02:02:10.800" v="4383" actId="571"/>
          <ac:cxnSpMkLst>
            <pc:docMk/>
            <pc:sldMk cId="2856383698" sldId="977"/>
            <ac:cxnSpMk id="377" creationId="{4C1F2987-F3C8-5950-6B42-DB7223430E8F}"/>
          </ac:cxnSpMkLst>
        </pc:cxnChg>
        <pc:cxnChg chg="mod">
          <ac:chgData name="Phillip Kaufman" userId="c001b2a046940d7c" providerId="LiveId" clId="{5CB25B10-5B1C-4017-B167-ED3104435743}" dt="2024-05-21T02:02:10.800" v="4383" actId="571"/>
          <ac:cxnSpMkLst>
            <pc:docMk/>
            <pc:sldMk cId="2856383698" sldId="977"/>
            <ac:cxnSpMk id="378" creationId="{29BA6D7A-623B-80E4-7569-561533E56073}"/>
          </ac:cxnSpMkLst>
        </pc:cxnChg>
        <pc:cxnChg chg="mod">
          <ac:chgData name="Phillip Kaufman" userId="c001b2a046940d7c" providerId="LiveId" clId="{5CB25B10-5B1C-4017-B167-ED3104435743}" dt="2024-05-21T02:02:10.800" v="4383" actId="571"/>
          <ac:cxnSpMkLst>
            <pc:docMk/>
            <pc:sldMk cId="2856383698" sldId="977"/>
            <ac:cxnSpMk id="379" creationId="{09A4DD8A-52D0-1CC1-7E0B-C78070AFBDA0}"/>
          </ac:cxnSpMkLst>
        </pc:cxnChg>
        <pc:cxnChg chg="mod">
          <ac:chgData name="Phillip Kaufman" userId="c001b2a046940d7c" providerId="LiveId" clId="{5CB25B10-5B1C-4017-B167-ED3104435743}" dt="2024-05-21T02:02:10.800" v="4383" actId="571"/>
          <ac:cxnSpMkLst>
            <pc:docMk/>
            <pc:sldMk cId="2856383698" sldId="977"/>
            <ac:cxnSpMk id="380" creationId="{22E0E5A3-54DA-A8A3-7859-306B96F27ACD}"/>
          </ac:cxnSpMkLst>
        </pc:cxnChg>
        <pc:cxnChg chg="mod">
          <ac:chgData name="Phillip Kaufman" userId="c001b2a046940d7c" providerId="LiveId" clId="{5CB25B10-5B1C-4017-B167-ED3104435743}" dt="2024-05-21T02:02:10.800" v="4383" actId="571"/>
          <ac:cxnSpMkLst>
            <pc:docMk/>
            <pc:sldMk cId="2856383698" sldId="977"/>
            <ac:cxnSpMk id="381" creationId="{373F4DF2-92DA-D689-3380-18E34786D592}"/>
          </ac:cxnSpMkLst>
        </pc:cxnChg>
        <pc:cxnChg chg="mod">
          <ac:chgData name="Phillip Kaufman" userId="c001b2a046940d7c" providerId="LiveId" clId="{5CB25B10-5B1C-4017-B167-ED3104435743}" dt="2024-05-21T02:02:10.800" v="4383" actId="571"/>
          <ac:cxnSpMkLst>
            <pc:docMk/>
            <pc:sldMk cId="2856383698" sldId="977"/>
            <ac:cxnSpMk id="382" creationId="{C5BDD420-8856-7121-F1AE-1C4D6528DA61}"/>
          </ac:cxnSpMkLst>
        </pc:cxnChg>
        <pc:cxnChg chg="mod">
          <ac:chgData name="Phillip Kaufman" userId="c001b2a046940d7c" providerId="LiveId" clId="{5CB25B10-5B1C-4017-B167-ED3104435743}" dt="2024-05-21T02:02:10.800" v="4383" actId="571"/>
          <ac:cxnSpMkLst>
            <pc:docMk/>
            <pc:sldMk cId="2856383698" sldId="977"/>
            <ac:cxnSpMk id="383" creationId="{FE5D2409-082E-8199-47A3-27F3219FB8B8}"/>
          </ac:cxnSpMkLst>
        </pc:cxnChg>
        <pc:cxnChg chg="mod">
          <ac:chgData name="Phillip Kaufman" userId="c001b2a046940d7c" providerId="LiveId" clId="{5CB25B10-5B1C-4017-B167-ED3104435743}" dt="2024-05-21T02:02:10.800" v="4383" actId="571"/>
          <ac:cxnSpMkLst>
            <pc:docMk/>
            <pc:sldMk cId="2856383698" sldId="977"/>
            <ac:cxnSpMk id="384" creationId="{E2AA38FB-9C4C-0FD3-024F-2B55CA53D583}"/>
          </ac:cxnSpMkLst>
        </pc:cxnChg>
        <pc:cxnChg chg="mod">
          <ac:chgData name="Phillip Kaufman" userId="c001b2a046940d7c" providerId="LiveId" clId="{5CB25B10-5B1C-4017-B167-ED3104435743}" dt="2024-05-21T02:02:10.800" v="4383" actId="571"/>
          <ac:cxnSpMkLst>
            <pc:docMk/>
            <pc:sldMk cId="2856383698" sldId="977"/>
            <ac:cxnSpMk id="385" creationId="{80558A7F-C76B-2A7A-087B-55CC3415C927}"/>
          </ac:cxnSpMkLst>
        </pc:cxnChg>
        <pc:cxnChg chg="mod">
          <ac:chgData name="Phillip Kaufman" userId="c001b2a046940d7c" providerId="LiveId" clId="{5CB25B10-5B1C-4017-B167-ED3104435743}" dt="2024-05-21T02:02:10.800" v="4383" actId="571"/>
          <ac:cxnSpMkLst>
            <pc:docMk/>
            <pc:sldMk cId="2856383698" sldId="977"/>
            <ac:cxnSpMk id="386" creationId="{76B76480-7650-A491-386C-E5E4B0B4983E}"/>
          </ac:cxnSpMkLst>
        </pc:cxnChg>
        <pc:cxnChg chg="mod">
          <ac:chgData name="Phillip Kaufman" userId="c001b2a046940d7c" providerId="LiveId" clId="{5CB25B10-5B1C-4017-B167-ED3104435743}" dt="2024-05-21T02:02:10.800" v="4383" actId="571"/>
          <ac:cxnSpMkLst>
            <pc:docMk/>
            <pc:sldMk cId="2856383698" sldId="977"/>
            <ac:cxnSpMk id="387" creationId="{684C1F63-E00B-5245-7F1C-EAE6505AB7AD}"/>
          </ac:cxnSpMkLst>
        </pc:cxnChg>
        <pc:cxnChg chg="mod">
          <ac:chgData name="Phillip Kaufman" userId="c001b2a046940d7c" providerId="LiveId" clId="{5CB25B10-5B1C-4017-B167-ED3104435743}" dt="2024-05-21T02:02:10.800" v="4383" actId="571"/>
          <ac:cxnSpMkLst>
            <pc:docMk/>
            <pc:sldMk cId="2856383698" sldId="977"/>
            <ac:cxnSpMk id="388" creationId="{50BFF15C-FD03-0CCB-3C4B-A36730A2CC83}"/>
          </ac:cxnSpMkLst>
        </pc:cxnChg>
        <pc:cxnChg chg="mod">
          <ac:chgData name="Phillip Kaufman" userId="c001b2a046940d7c" providerId="LiveId" clId="{5CB25B10-5B1C-4017-B167-ED3104435743}" dt="2024-05-21T02:02:10.800" v="4383" actId="571"/>
          <ac:cxnSpMkLst>
            <pc:docMk/>
            <pc:sldMk cId="2856383698" sldId="977"/>
            <ac:cxnSpMk id="389" creationId="{484586C2-3095-9CD3-01B7-2F1BC2C7F9B1}"/>
          </ac:cxnSpMkLst>
        </pc:cxnChg>
        <pc:cxnChg chg="mod">
          <ac:chgData name="Phillip Kaufman" userId="c001b2a046940d7c" providerId="LiveId" clId="{5CB25B10-5B1C-4017-B167-ED3104435743}" dt="2024-05-21T02:02:10.800" v="4383" actId="571"/>
          <ac:cxnSpMkLst>
            <pc:docMk/>
            <pc:sldMk cId="2856383698" sldId="977"/>
            <ac:cxnSpMk id="390" creationId="{5DF69C13-1E33-8E18-AB7B-99AE22FF6DA9}"/>
          </ac:cxnSpMkLst>
        </pc:cxnChg>
        <pc:cxnChg chg="mod">
          <ac:chgData name="Phillip Kaufman" userId="c001b2a046940d7c" providerId="LiveId" clId="{5CB25B10-5B1C-4017-B167-ED3104435743}" dt="2024-05-21T02:02:10.800" v="4383" actId="571"/>
          <ac:cxnSpMkLst>
            <pc:docMk/>
            <pc:sldMk cId="2856383698" sldId="977"/>
            <ac:cxnSpMk id="391" creationId="{2E8BC6A5-F465-2943-FA86-B8CB46A7E31A}"/>
          </ac:cxnSpMkLst>
        </pc:cxnChg>
        <pc:cxnChg chg="mod">
          <ac:chgData name="Phillip Kaufman" userId="c001b2a046940d7c" providerId="LiveId" clId="{5CB25B10-5B1C-4017-B167-ED3104435743}" dt="2024-05-21T02:02:10.800" v="4383" actId="571"/>
          <ac:cxnSpMkLst>
            <pc:docMk/>
            <pc:sldMk cId="2856383698" sldId="977"/>
            <ac:cxnSpMk id="392" creationId="{33259A7B-7FA0-2024-AC61-10B6602AC635}"/>
          </ac:cxnSpMkLst>
        </pc:cxnChg>
        <pc:cxnChg chg="mod">
          <ac:chgData name="Phillip Kaufman" userId="c001b2a046940d7c" providerId="LiveId" clId="{5CB25B10-5B1C-4017-B167-ED3104435743}" dt="2024-05-21T02:02:10.800" v="4383" actId="571"/>
          <ac:cxnSpMkLst>
            <pc:docMk/>
            <pc:sldMk cId="2856383698" sldId="977"/>
            <ac:cxnSpMk id="395" creationId="{3B34DD4C-C748-F225-5615-12F9045B815E}"/>
          </ac:cxnSpMkLst>
        </pc:cxnChg>
        <pc:cxnChg chg="mod">
          <ac:chgData name="Phillip Kaufman" userId="c001b2a046940d7c" providerId="LiveId" clId="{5CB25B10-5B1C-4017-B167-ED3104435743}" dt="2024-05-21T02:02:10.800" v="4383" actId="571"/>
          <ac:cxnSpMkLst>
            <pc:docMk/>
            <pc:sldMk cId="2856383698" sldId="977"/>
            <ac:cxnSpMk id="396" creationId="{E8D678B5-BC9F-4206-35C0-5FA433B74614}"/>
          </ac:cxnSpMkLst>
        </pc:cxnChg>
        <pc:cxnChg chg="mod">
          <ac:chgData name="Phillip Kaufman" userId="c001b2a046940d7c" providerId="LiveId" clId="{5CB25B10-5B1C-4017-B167-ED3104435743}" dt="2024-05-21T02:14:17.728" v="4962" actId="571"/>
          <ac:cxnSpMkLst>
            <pc:docMk/>
            <pc:sldMk cId="2856383698" sldId="977"/>
            <ac:cxnSpMk id="404" creationId="{B112E01B-70AD-4494-684E-04DE069D93C2}"/>
          </ac:cxnSpMkLst>
        </pc:cxnChg>
        <pc:cxnChg chg="mod">
          <ac:chgData name="Phillip Kaufman" userId="c001b2a046940d7c" providerId="LiveId" clId="{5CB25B10-5B1C-4017-B167-ED3104435743}" dt="2024-05-21T02:14:17.728" v="4962" actId="571"/>
          <ac:cxnSpMkLst>
            <pc:docMk/>
            <pc:sldMk cId="2856383698" sldId="977"/>
            <ac:cxnSpMk id="405" creationId="{9010E699-2FF8-AA53-2C03-973578D0EC52}"/>
          </ac:cxnSpMkLst>
        </pc:cxnChg>
        <pc:cxnChg chg="mod">
          <ac:chgData name="Phillip Kaufman" userId="c001b2a046940d7c" providerId="LiveId" clId="{5CB25B10-5B1C-4017-B167-ED3104435743}" dt="2024-05-21T02:14:17.728" v="4962" actId="571"/>
          <ac:cxnSpMkLst>
            <pc:docMk/>
            <pc:sldMk cId="2856383698" sldId="977"/>
            <ac:cxnSpMk id="406" creationId="{FF146CD8-91F3-EE07-4F47-6FC76C53BAC0}"/>
          </ac:cxnSpMkLst>
        </pc:cxnChg>
        <pc:cxnChg chg="mod">
          <ac:chgData name="Phillip Kaufman" userId="c001b2a046940d7c" providerId="LiveId" clId="{5CB25B10-5B1C-4017-B167-ED3104435743}" dt="2024-05-21T02:14:17.728" v="4962" actId="571"/>
          <ac:cxnSpMkLst>
            <pc:docMk/>
            <pc:sldMk cId="2856383698" sldId="977"/>
            <ac:cxnSpMk id="407" creationId="{AF52607F-4214-3EB5-BC38-941673338988}"/>
          </ac:cxnSpMkLst>
        </pc:cxnChg>
        <pc:cxnChg chg="mod">
          <ac:chgData name="Phillip Kaufman" userId="c001b2a046940d7c" providerId="LiveId" clId="{5CB25B10-5B1C-4017-B167-ED3104435743}" dt="2024-05-21T02:14:17.728" v="4962" actId="571"/>
          <ac:cxnSpMkLst>
            <pc:docMk/>
            <pc:sldMk cId="2856383698" sldId="977"/>
            <ac:cxnSpMk id="408" creationId="{15D927F5-424D-0BF1-5320-7E7889E0EBC9}"/>
          </ac:cxnSpMkLst>
        </pc:cxnChg>
        <pc:cxnChg chg="mod">
          <ac:chgData name="Phillip Kaufman" userId="c001b2a046940d7c" providerId="LiveId" clId="{5CB25B10-5B1C-4017-B167-ED3104435743}" dt="2024-05-21T02:14:17.728" v="4962" actId="571"/>
          <ac:cxnSpMkLst>
            <pc:docMk/>
            <pc:sldMk cId="2856383698" sldId="977"/>
            <ac:cxnSpMk id="409" creationId="{FF728CAB-F50A-C4F8-A830-596F82571A43}"/>
          </ac:cxnSpMkLst>
        </pc:cxnChg>
        <pc:cxnChg chg="mod">
          <ac:chgData name="Phillip Kaufman" userId="c001b2a046940d7c" providerId="LiveId" clId="{5CB25B10-5B1C-4017-B167-ED3104435743}" dt="2024-05-21T02:14:17.728" v="4962" actId="571"/>
          <ac:cxnSpMkLst>
            <pc:docMk/>
            <pc:sldMk cId="2856383698" sldId="977"/>
            <ac:cxnSpMk id="410" creationId="{0315F1BC-A721-4E79-95E8-003F26E565D7}"/>
          </ac:cxnSpMkLst>
        </pc:cxnChg>
        <pc:cxnChg chg="mod">
          <ac:chgData name="Phillip Kaufman" userId="c001b2a046940d7c" providerId="LiveId" clId="{5CB25B10-5B1C-4017-B167-ED3104435743}" dt="2024-05-21T02:14:17.728" v="4962" actId="571"/>
          <ac:cxnSpMkLst>
            <pc:docMk/>
            <pc:sldMk cId="2856383698" sldId="977"/>
            <ac:cxnSpMk id="411" creationId="{DC16EBA5-F4A2-F032-7BB4-64BC5C16C281}"/>
          </ac:cxnSpMkLst>
        </pc:cxnChg>
        <pc:cxnChg chg="mod">
          <ac:chgData name="Phillip Kaufman" userId="c001b2a046940d7c" providerId="LiveId" clId="{5CB25B10-5B1C-4017-B167-ED3104435743}" dt="2024-05-21T02:14:17.728" v="4962" actId="571"/>
          <ac:cxnSpMkLst>
            <pc:docMk/>
            <pc:sldMk cId="2856383698" sldId="977"/>
            <ac:cxnSpMk id="412" creationId="{134AC1B3-8217-314D-69F5-C0C614A50C09}"/>
          </ac:cxnSpMkLst>
        </pc:cxnChg>
        <pc:cxnChg chg="mod">
          <ac:chgData name="Phillip Kaufman" userId="c001b2a046940d7c" providerId="LiveId" clId="{5CB25B10-5B1C-4017-B167-ED3104435743}" dt="2024-05-21T02:14:17.728" v="4962" actId="571"/>
          <ac:cxnSpMkLst>
            <pc:docMk/>
            <pc:sldMk cId="2856383698" sldId="977"/>
            <ac:cxnSpMk id="413" creationId="{4911EF8F-8714-302B-1170-C93BB137DD34}"/>
          </ac:cxnSpMkLst>
        </pc:cxnChg>
        <pc:cxnChg chg="mod">
          <ac:chgData name="Phillip Kaufman" userId="c001b2a046940d7c" providerId="LiveId" clId="{5CB25B10-5B1C-4017-B167-ED3104435743}" dt="2024-05-21T02:14:17.728" v="4962" actId="571"/>
          <ac:cxnSpMkLst>
            <pc:docMk/>
            <pc:sldMk cId="2856383698" sldId="977"/>
            <ac:cxnSpMk id="414" creationId="{1CB04F0E-EB19-69ED-4D03-E46033B6287D}"/>
          </ac:cxnSpMkLst>
        </pc:cxnChg>
        <pc:cxnChg chg="mod">
          <ac:chgData name="Phillip Kaufman" userId="c001b2a046940d7c" providerId="LiveId" clId="{5CB25B10-5B1C-4017-B167-ED3104435743}" dt="2024-05-21T02:14:17.728" v="4962" actId="571"/>
          <ac:cxnSpMkLst>
            <pc:docMk/>
            <pc:sldMk cId="2856383698" sldId="977"/>
            <ac:cxnSpMk id="415" creationId="{CB5B06CE-BDBA-985A-45D3-8AB317D9262C}"/>
          </ac:cxnSpMkLst>
        </pc:cxnChg>
        <pc:cxnChg chg="mod">
          <ac:chgData name="Phillip Kaufman" userId="c001b2a046940d7c" providerId="LiveId" clId="{5CB25B10-5B1C-4017-B167-ED3104435743}" dt="2024-05-21T02:17:28.960" v="5016" actId="1035"/>
          <ac:cxnSpMkLst>
            <pc:docMk/>
            <pc:sldMk cId="2856383698" sldId="977"/>
            <ac:cxnSpMk id="416" creationId="{03F9CF03-E38A-046C-121E-0ED7CFC23C92}"/>
          </ac:cxnSpMkLst>
        </pc:cxnChg>
        <pc:cxnChg chg="mod">
          <ac:chgData name="Phillip Kaufman" userId="c001b2a046940d7c" providerId="LiveId" clId="{5CB25B10-5B1C-4017-B167-ED3104435743}" dt="2024-05-21T02:17:27.374" v="5013" actId="1076"/>
          <ac:cxnSpMkLst>
            <pc:docMk/>
            <pc:sldMk cId="2856383698" sldId="977"/>
            <ac:cxnSpMk id="417" creationId="{47956219-B2D8-0513-2ED6-789BC1F096B4}"/>
          </ac:cxnSpMkLst>
        </pc:cxnChg>
        <pc:cxnChg chg="mod">
          <ac:chgData name="Phillip Kaufman" userId="c001b2a046940d7c" providerId="LiveId" clId="{5CB25B10-5B1C-4017-B167-ED3104435743}" dt="2024-05-21T02:16:51.919" v="4996" actId="1076"/>
          <ac:cxnSpMkLst>
            <pc:docMk/>
            <pc:sldMk cId="2856383698" sldId="977"/>
            <ac:cxnSpMk id="418" creationId="{0E5B2616-FEBA-138E-4E23-BDBAB8190413}"/>
          </ac:cxnSpMkLst>
        </pc:cxnChg>
        <pc:cxnChg chg="mod">
          <ac:chgData name="Phillip Kaufman" userId="c001b2a046940d7c" providerId="LiveId" clId="{5CB25B10-5B1C-4017-B167-ED3104435743}" dt="2024-05-21T02:16:52.569" v="4998" actId="1076"/>
          <ac:cxnSpMkLst>
            <pc:docMk/>
            <pc:sldMk cId="2856383698" sldId="977"/>
            <ac:cxnSpMk id="419" creationId="{4634482C-0B90-0CA0-14F8-FEBAAE633C6C}"/>
          </ac:cxnSpMkLst>
        </pc:cxnChg>
        <pc:cxnChg chg="mod">
          <ac:chgData name="Phillip Kaufman" userId="c001b2a046940d7c" providerId="LiveId" clId="{5CB25B10-5B1C-4017-B167-ED3104435743}" dt="2024-05-21T02:14:17.728" v="4962" actId="571"/>
          <ac:cxnSpMkLst>
            <pc:docMk/>
            <pc:sldMk cId="2856383698" sldId="977"/>
            <ac:cxnSpMk id="420" creationId="{33C0F78C-E259-48C0-3678-AC3652F95160}"/>
          </ac:cxnSpMkLst>
        </pc:cxnChg>
        <pc:cxnChg chg="mod">
          <ac:chgData name="Phillip Kaufman" userId="c001b2a046940d7c" providerId="LiveId" clId="{5CB25B10-5B1C-4017-B167-ED3104435743}" dt="2024-05-21T02:14:17.728" v="4962" actId="571"/>
          <ac:cxnSpMkLst>
            <pc:docMk/>
            <pc:sldMk cId="2856383698" sldId="977"/>
            <ac:cxnSpMk id="421" creationId="{5F00B496-21DC-1E32-181B-34391A0E6FAB}"/>
          </ac:cxnSpMkLst>
        </pc:cxnChg>
        <pc:cxnChg chg="mod">
          <ac:chgData name="Phillip Kaufman" userId="c001b2a046940d7c" providerId="LiveId" clId="{5CB25B10-5B1C-4017-B167-ED3104435743}" dt="2024-05-21T02:14:17.728" v="4962" actId="571"/>
          <ac:cxnSpMkLst>
            <pc:docMk/>
            <pc:sldMk cId="2856383698" sldId="977"/>
            <ac:cxnSpMk id="422" creationId="{5E0CE1DA-4155-730C-742D-69B498D22C14}"/>
          </ac:cxnSpMkLst>
        </pc:cxnChg>
        <pc:cxnChg chg="mod">
          <ac:chgData name="Phillip Kaufman" userId="c001b2a046940d7c" providerId="LiveId" clId="{5CB25B10-5B1C-4017-B167-ED3104435743}" dt="2024-05-21T02:14:17.728" v="4962" actId="571"/>
          <ac:cxnSpMkLst>
            <pc:docMk/>
            <pc:sldMk cId="2856383698" sldId="977"/>
            <ac:cxnSpMk id="423" creationId="{58ACA372-3F17-5152-CE83-AB09AAADC8C2}"/>
          </ac:cxnSpMkLst>
        </pc:cxnChg>
        <pc:cxnChg chg="mod">
          <ac:chgData name="Phillip Kaufman" userId="c001b2a046940d7c" providerId="LiveId" clId="{5CB25B10-5B1C-4017-B167-ED3104435743}" dt="2024-05-21T02:14:17.728" v="4962" actId="571"/>
          <ac:cxnSpMkLst>
            <pc:docMk/>
            <pc:sldMk cId="2856383698" sldId="977"/>
            <ac:cxnSpMk id="424" creationId="{BEF7F067-4C53-C479-BBE8-1BC124E75838}"/>
          </ac:cxnSpMkLst>
        </pc:cxnChg>
        <pc:cxnChg chg="mod">
          <ac:chgData name="Phillip Kaufman" userId="c001b2a046940d7c" providerId="LiveId" clId="{5CB25B10-5B1C-4017-B167-ED3104435743}" dt="2024-05-21T02:14:17.728" v="4962" actId="571"/>
          <ac:cxnSpMkLst>
            <pc:docMk/>
            <pc:sldMk cId="2856383698" sldId="977"/>
            <ac:cxnSpMk id="425" creationId="{51EC9FDF-5676-C80A-CE9F-7C65CEC8749E}"/>
          </ac:cxnSpMkLst>
        </pc:cxnChg>
        <pc:cxnChg chg="mod">
          <ac:chgData name="Phillip Kaufman" userId="c001b2a046940d7c" providerId="LiveId" clId="{5CB25B10-5B1C-4017-B167-ED3104435743}" dt="2024-05-21T02:14:17.728" v="4962" actId="571"/>
          <ac:cxnSpMkLst>
            <pc:docMk/>
            <pc:sldMk cId="2856383698" sldId="977"/>
            <ac:cxnSpMk id="426" creationId="{094FB980-5E57-CF3F-B3A6-A1E5954B24F7}"/>
          </ac:cxnSpMkLst>
        </pc:cxnChg>
        <pc:cxnChg chg="mod">
          <ac:chgData name="Phillip Kaufman" userId="c001b2a046940d7c" providerId="LiveId" clId="{5CB25B10-5B1C-4017-B167-ED3104435743}" dt="2024-05-21T02:14:17.728" v="4962" actId="571"/>
          <ac:cxnSpMkLst>
            <pc:docMk/>
            <pc:sldMk cId="2856383698" sldId="977"/>
            <ac:cxnSpMk id="427" creationId="{54B7243F-BA32-0F07-7694-F2FBA3F14A42}"/>
          </ac:cxnSpMkLst>
        </pc:cxnChg>
        <pc:cxnChg chg="mod">
          <ac:chgData name="Phillip Kaufman" userId="c001b2a046940d7c" providerId="LiveId" clId="{5CB25B10-5B1C-4017-B167-ED3104435743}" dt="2024-05-21T02:14:17.728" v="4962" actId="571"/>
          <ac:cxnSpMkLst>
            <pc:docMk/>
            <pc:sldMk cId="2856383698" sldId="977"/>
            <ac:cxnSpMk id="428" creationId="{D65863D0-F86C-7177-80BB-1A5624097A24}"/>
          </ac:cxnSpMkLst>
        </pc:cxnChg>
        <pc:cxnChg chg="mod">
          <ac:chgData name="Phillip Kaufman" userId="c001b2a046940d7c" providerId="LiveId" clId="{5CB25B10-5B1C-4017-B167-ED3104435743}" dt="2024-05-21T02:14:17.728" v="4962" actId="571"/>
          <ac:cxnSpMkLst>
            <pc:docMk/>
            <pc:sldMk cId="2856383698" sldId="977"/>
            <ac:cxnSpMk id="429" creationId="{61CA0F10-0946-2329-DFA8-90C462478696}"/>
          </ac:cxnSpMkLst>
        </pc:cxnChg>
        <pc:cxnChg chg="mod">
          <ac:chgData name="Phillip Kaufman" userId="c001b2a046940d7c" providerId="LiveId" clId="{5CB25B10-5B1C-4017-B167-ED3104435743}" dt="2024-05-21T02:14:17.728" v="4962" actId="571"/>
          <ac:cxnSpMkLst>
            <pc:docMk/>
            <pc:sldMk cId="2856383698" sldId="977"/>
            <ac:cxnSpMk id="430" creationId="{1688CD21-A0F4-E031-425C-E75A1BFBA6F7}"/>
          </ac:cxnSpMkLst>
        </pc:cxnChg>
        <pc:cxnChg chg="mod">
          <ac:chgData name="Phillip Kaufman" userId="c001b2a046940d7c" providerId="LiveId" clId="{5CB25B10-5B1C-4017-B167-ED3104435743}" dt="2024-05-21T02:14:17.728" v="4962" actId="571"/>
          <ac:cxnSpMkLst>
            <pc:docMk/>
            <pc:sldMk cId="2856383698" sldId="977"/>
            <ac:cxnSpMk id="431" creationId="{F7136E3E-33C6-E526-ADEB-F02E46B446E3}"/>
          </ac:cxnSpMkLst>
        </pc:cxnChg>
        <pc:cxnChg chg="mod">
          <ac:chgData name="Phillip Kaufman" userId="c001b2a046940d7c" providerId="LiveId" clId="{5CB25B10-5B1C-4017-B167-ED3104435743}" dt="2024-05-21T02:14:17.728" v="4962" actId="571"/>
          <ac:cxnSpMkLst>
            <pc:docMk/>
            <pc:sldMk cId="2856383698" sldId="977"/>
            <ac:cxnSpMk id="432" creationId="{81B7851E-1EBC-3CCC-C010-9B8C1E09C460}"/>
          </ac:cxnSpMkLst>
        </pc:cxnChg>
        <pc:cxnChg chg="mod">
          <ac:chgData name="Phillip Kaufman" userId="c001b2a046940d7c" providerId="LiveId" clId="{5CB25B10-5B1C-4017-B167-ED3104435743}" dt="2024-05-21T02:14:17.728" v="4962" actId="571"/>
          <ac:cxnSpMkLst>
            <pc:docMk/>
            <pc:sldMk cId="2856383698" sldId="977"/>
            <ac:cxnSpMk id="433" creationId="{3BF3AE2D-538B-71E5-2F8C-F1F63DA9203F}"/>
          </ac:cxnSpMkLst>
        </pc:cxnChg>
        <pc:cxnChg chg="mod">
          <ac:chgData name="Phillip Kaufman" userId="c001b2a046940d7c" providerId="LiveId" clId="{5CB25B10-5B1C-4017-B167-ED3104435743}" dt="2024-05-21T02:14:17.728" v="4962" actId="571"/>
          <ac:cxnSpMkLst>
            <pc:docMk/>
            <pc:sldMk cId="2856383698" sldId="977"/>
            <ac:cxnSpMk id="434" creationId="{30801D84-838C-1AAC-BF63-29ECA14E13F0}"/>
          </ac:cxnSpMkLst>
        </pc:cxnChg>
        <pc:cxnChg chg="mod">
          <ac:chgData name="Phillip Kaufman" userId="c001b2a046940d7c" providerId="LiveId" clId="{5CB25B10-5B1C-4017-B167-ED3104435743}" dt="2024-05-21T02:14:17.728" v="4962" actId="571"/>
          <ac:cxnSpMkLst>
            <pc:docMk/>
            <pc:sldMk cId="2856383698" sldId="977"/>
            <ac:cxnSpMk id="435" creationId="{D8FDB8FC-C151-0189-E422-B5F9767250AD}"/>
          </ac:cxnSpMkLst>
        </pc:cxnChg>
        <pc:cxnChg chg="mod">
          <ac:chgData name="Phillip Kaufman" userId="c001b2a046940d7c" providerId="LiveId" clId="{5CB25B10-5B1C-4017-B167-ED3104435743}" dt="2024-05-21T02:10:19.693" v="4840" actId="165"/>
          <ac:cxnSpMkLst>
            <pc:docMk/>
            <pc:sldMk cId="2856383698" sldId="977"/>
            <ac:cxnSpMk id="438" creationId="{62BDFC1D-118D-EBF8-D901-EE68FFCB697B}"/>
          </ac:cxnSpMkLst>
        </pc:cxnChg>
        <pc:cxnChg chg="mod">
          <ac:chgData name="Phillip Kaufman" userId="c001b2a046940d7c" providerId="LiveId" clId="{5CB25B10-5B1C-4017-B167-ED3104435743}" dt="2024-05-21T02:10:19.693" v="4840" actId="165"/>
          <ac:cxnSpMkLst>
            <pc:docMk/>
            <pc:sldMk cId="2856383698" sldId="977"/>
            <ac:cxnSpMk id="439" creationId="{3541BA14-B83C-CC22-519E-606D66FEE11D}"/>
          </ac:cxnSpMkLst>
        </pc:cxnChg>
        <pc:cxnChg chg="mod">
          <ac:chgData name="Phillip Kaufman" userId="c001b2a046940d7c" providerId="LiveId" clId="{5CB25B10-5B1C-4017-B167-ED3104435743}" dt="2024-05-21T02:26:50.815" v="5109" actId="165"/>
          <ac:cxnSpMkLst>
            <pc:docMk/>
            <pc:sldMk cId="2856383698" sldId="977"/>
            <ac:cxnSpMk id="447" creationId="{E324573B-6B26-CF46-B554-FA99566C160A}"/>
          </ac:cxnSpMkLst>
        </pc:cxnChg>
        <pc:cxnChg chg="mod">
          <ac:chgData name="Phillip Kaufman" userId="c001b2a046940d7c" providerId="LiveId" clId="{5CB25B10-5B1C-4017-B167-ED3104435743}" dt="2024-05-21T02:26:50.815" v="5109" actId="165"/>
          <ac:cxnSpMkLst>
            <pc:docMk/>
            <pc:sldMk cId="2856383698" sldId="977"/>
            <ac:cxnSpMk id="448" creationId="{A29A1ADF-021B-708D-3178-D7B27DB7108C}"/>
          </ac:cxnSpMkLst>
        </pc:cxnChg>
        <pc:cxnChg chg="mod">
          <ac:chgData name="Phillip Kaufman" userId="c001b2a046940d7c" providerId="LiveId" clId="{5CB25B10-5B1C-4017-B167-ED3104435743}" dt="2024-05-21T02:26:50.815" v="5109" actId="165"/>
          <ac:cxnSpMkLst>
            <pc:docMk/>
            <pc:sldMk cId="2856383698" sldId="977"/>
            <ac:cxnSpMk id="449" creationId="{BFBB0262-0F76-3815-04AD-C8854E33DCCC}"/>
          </ac:cxnSpMkLst>
        </pc:cxnChg>
        <pc:cxnChg chg="mod">
          <ac:chgData name="Phillip Kaufman" userId="c001b2a046940d7c" providerId="LiveId" clId="{5CB25B10-5B1C-4017-B167-ED3104435743}" dt="2024-05-21T02:26:50.815" v="5109" actId="165"/>
          <ac:cxnSpMkLst>
            <pc:docMk/>
            <pc:sldMk cId="2856383698" sldId="977"/>
            <ac:cxnSpMk id="450" creationId="{85EF416A-98FD-39C7-84D7-86897CF610A5}"/>
          </ac:cxnSpMkLst>
        </pc:cxnChg>
        <pc:cxnChg chg="mod">
          <ac:chgData name="Phillip Kaufman" userId="c001b2a046940d7c" providerId="LiveId" clId="{5CB25B10-5B1C-4017-B167-ED3104435743}" dt="2024-05-21T02:26:50.815" v="5109" actId="165"/>
          <ac:cxnSpMkLst>
            <pc:docMk/>
            <pc:sldMk cId="2856383698" sldId="977"/>
            <ac:cxnSpMk id="451" creationId="{05BB3A55-416C-2E3C-B2DB-F10FF95650B1}"/>
          </ac:cxnSpMkLst>
        </pc:cxnChg>
        <pc:cxnChg chg="mod">
          <ac:chgData name="Phillip Kaufman" userId="c001b2a046940d7c" providerId="LiveId" clId="{5CB25B10-5B1C-4017-B167-ED3104435743}" dt="2024-05-21T02:26:50.815" v="5109" actId="165"/>
          <ac:cxnSpMkLst>
            <pc:docMk/>
            <pc:sldMk cId="2856383698" sldId="977"/>
            <ac:cxnSpMk id="452" creationId="{00EA3F91-7054-028F-ED07-5225BC139F2F}"/>
          </ac:cxnSpMkLst>
        </pc:cxnChg>
        <pc:cxnChg chg="mod">
          <ac:chgData name="Phillip Kaufman" userId="c001b2a046940d7c" providerId="LiveId" clId="{5CB25B10-5B1C-4017-B167-ED3104435743}" dt="2024-05-21T02:26:50.815" v="5109" actId="165"/>
          <ac:cxnSpMkLst>
            <pc:docMk/>
            <pc:sldMk cId="2856383698" sldId="977"/>
            <ac:cxnSpMk id="453" creationId="{D37C8BA7-B840-7D71-9A95-0743502B874C}"/>
          </ac:cxnSpMkLst>
        </pc:cxnChg>
        <pc:cxnChg chg="mod">
          <ac:chgData name="Phillip Kaufman" userId="c001b2a046940d7c" providerId="LiveId" clId="{5CB25B10-5B1C-4017-B167-ED3104435743}" dt="2024-05-21T02:26:50.815" v="5109" actId="165"/>
          <ac:cxnSpMkLst>
            <pc:docMk/>
            <pc:sldMk cId="2856383698" sldId="977"/>
            <ac:cxnSpMk id="454" creationId="{ECD7855D-78C7-D624-FA38-B2B21C492B16}"/>
          </ac:cxnSpMkLst>
        </pc:cxnChg>
        <pc:cxnChg chg="mod">
          <ac:chgData name="Phillip Kaufman" userId="c001b2a046940d7c" providerId="LiveId" clId="{5CB25B10-5B1C-4017-B167-ED3104435743}" dt="2024-05-21T02:26:50.815" v="5109" actId="165"/>
          <ac:cxnSpMkLst>
            <pc:docMk/>
            <pc:sldMk cId="2856383698" sldId="977"/>
            <ac:cxnSpMk id="455" creationId="{86E84AC9-C0FD-B595-6AFD-14CBE98D10D0}"/>
          </ac:cxnSpMkLst>
        </pc:cxnChg>
        <pc:cxnChg chg="mod">
          <ac:chgData name="Phillip Kaufman" userId="c001b2a046940d7c" providerId="LiveId" clId="{5CB25B10-5B1C-4017-B167-ED3104435743}" dt="2024-05-21T02:26:50.815" v="5109" actId="165"/>
          <ac:cxnSpMkLst>
            <pc:docMk/>
            <pc:sldMk cId="2856383698" sldId="977"/>
            <ac:cxnSpMk id="456" creationId="{C704612A-09AF-B793-976B-94D093FA8F70}"/>
          </ac:cxnSpMkLst>
        </pc:cxnChg>
        <pc:cxnChg chg="mod">
          <ac:chgData name="Phillip Kaufman" userId="c001b2a046940d7c" providerId="LiveId" clId="{5CB25B10-5B1C-4017-B167-ED3104435743}" dt="2024-05-21T02:26:50.815" v="5109" actId="165"/>
          <ac:cxnSpMkLst>
            <pc:docMk/>
            <pc:sldMk cId="2856383698" sldId="977"/>
            <ac:cxnSpMk id="457" creationId="{BDECA5E5-6A59-4098-8381-ED7D08E7A5B9}"/>
          </ac:cxnSpMkLst>
        </pc:cxnChg>
        <pc:cxnChg chg="mod">
          <ac:chgData name="Phillip Kaufman" userId="c001b2a046940d7c" providerId="LiveId" clId="{5CB25B10-5B1C-4017-B167-ED3104435743}" dt="2024-05-21T02:26:50.815" v="5109" actId="165"/>
          <ac:cxnSpMkLst>
            <pc:docMk/>
            <pc:sldMk cId="2856383698" sldId="977"/>
            <ac:cxnSpMk id="458" creationId="{DF445AA2-1402-60D9-B919-6DB4627D4E9C}"/>
          </ac:cxnSpMkLst>
        </pc:cxnChg>
        <pc:cxnChg chg="mod">
          <ac:chgData name="Phillip Kaufman" userId="c001b2a046940d7c" providerId="LiveId" clId="{5CB25B10-5B1C-4017-B167-ED3104435743}" dt="2024-05-21T02:26:50.815" v="5109" actId="165"/>
          <ac:cxnSpMkLst>
            <pc:docMk/>
            <pc:sldMk cId="2856383698" sldId="977"/>
            <ac:cxnSpMk id="459" creationId="{6E7D3817-5D4D-4490-DCC4-79D203C37AD1}"/>
          </ac:cxnSpMkLst>
        </pc:cxnChg>
        <pc:cxnChg chg="mod">
          <ac:chgData name="Phillip Kaufman" userId="c001b2a046940d7c" providerId="LiveId" clId="{5CB25B10-5B1C-4017-B167-ED3104435743}" dt="2024-05-21T02:26:50.815" v="5109" actId="165"/>
          <ac:cxnSpMkLst>
            <pc:docMk/>
            <pc:sldMk cId="2856383698" sldId="977"/>
            <ac:cxnSpMk id="460" creationId="{ACF8EB33-C55B-342A-F3DE-B9F66B081CEE}"/>
          </ac:cxnSpMkLst>
        </pc:cxnChg>
        <pc:cxnChg chg="mod">
          <ac:chgData name="Phillip Kaufman" userId="c001b2a046940d7c" providerId="LiveId" clId="{5CB25B10-5B1C-4017-B167-ED3104435743}" dt="2024-05-21T02:26:50.815" v="5109" actId="165"/>
          <ac:cxnSpMkLst>
            <pc:docMk/>
            <pc:sldMk cId="2856383698" sldId="977"/>
            <ac:cxnSpMk id="461" creationId="{63F7714B-5984-7C10-9A47-1F55A83014F1}"/>
          </ac:cxnSpMkLst>
        </pc:cxnChg>
        <pc:cxnChg chg="mod">
          <ac:chgData name="Phillip Kaufman" userId="c001b2a046940d7c" providerId="LiveId" clId="{5CB25B10-5B1C-4017-B167-ED3104435743}" dt="2024-05-21T02:26:50.815" v="5109" actId="165"/>
          <ac:cxnSpMkLst>
            <pc:docMk/>
            <pc:sldMk cId="2856383698" sldId="977"/>
            <ac:cxnSpMk id="462" creationId="{C6D6D636-2B46-AD93-FA50-CEDD81D5AD5D}"/>
          </ac:cxnSpMkLst>
        </pc:cxnChg>
        <pc:cxnChg chg="mod">
          <ac:chgData name="Phillip Kaufman" userId="c001b2a046940d7c" providerId="LiveId" clId="{5CB25B10-5B1C-4017-B167-ED3104435743}" dt="2024-05-21T02:26:50.815" v="5109" actId="165"/>
          <ac:cxnSpMkLst>
            <pc:docMk/>
            <pc:sldMk cId="2856383698" sldId="977"/>
            <ac:cxnSpMk id="463" creationId="{6DEE46AE-98DE-A5B7-3D65-1EC84301CFE8}"/>
          </ac:cxnSpMkLst>
        </pc:cxnChg>
        <pc:cxnChg chg="mod">
          <ac:chgData name="Phillip Kaufman" userId="c001b2a046940d7c" providerId="LiveId" clId="{5CB25B10-5B1C-4017-B167-ED3104435743}" dt="2024-05-21T02:26:50.815" v="5109" actId="165"/>
          <ac:cxnSpMkLst>
            <pc:docMk/>
            <pc:sldMk cId="2856383698" sldId="977"/>
            <ac:cxnSpMk id="464" creationId="{ED20396A-C39B-7DA5-91CB-E14A9B93CCC3}"/>
          </ac:cxnSpMkLst>
        </pc:cxnChg>
        <pc:cxnChg chg="mod">
          <ac:chgData name="Phillip Kaufman" userId="c001b2a046940d7c" providerId="LiveId" clId="{5CB25B10-5B1C-4017-B167-ED3104435743}" dt="2024-05-21T02:26:50.815" v="5109" actId="165"/>
          <ac:cxnSpMkLst>
            <pc:docMk/>
            <pc:sldMk cId="2856383698" sldId="977"/>
            <ac:cxnSpMk id="465" creationId="{9041F423-36A7-BBF2-E35F-2BD32C3B3596}"/>
          </ac:cxnSpMkLst>
        </pc:cxnChg>
        <pc:cxnChg chg="mod">
          <ac:chgData name="Phillip Kaufman" userId="c001b2a046940d7c" providerId="LiveId" clId="{5CB25B10-5B1C-4017-B167-ED3104435743}" dt="2024-05-21T02:26:50.815" v="5109" actId="165"/>
          <ac:cxnSpMkLst>
            <pc:docMk/>
            <pc:sldMk cId="2856383698" sldId="977"/>
            <ac:cxnSpMk id="466" creationId="{C8589F03-0C2C-773C-D816-2F42A51BCA76}"/>
          </ac:cxnSpMkLst>
        </pc:cxnChg>
        <pc:cxnChg chg="mod">
          <ac:chgData name="Phillip Kaufman" userId="c001b2a046940d7c" providerId="LiveId" clId="{5CB25B10-5B1C-4017-B167-ED3104435743}" dt="2024-05-21T02:26:50.815" v="5109" actId="165"/>
          <ac:cxnSpMkLst>
            <pc:docMk/>
            <pc:sldMk cId="2856383698" sldId="977"/>
            <ac:cxnSpMk id="467" creationId="{C90326B2-1195-EB60-5968-A60FC06D0D19}"/>
          </ac:cxnSpMkLst>
        </pc:cxnChg>
        <pc:cxnChg chg="mod">
          <ac:chgData name="Phillip Kaufman" userId="c001b2a046940d7c" providerId="LiveId" clId="{5CB25B10-5B1C-4017-B167-ED3104435743}" dt="2024-05-21T02:26:50.815" v="5109" actId="165"/>
          <ac:cxnSpMkLst>
            <pc:docMk/>
            <pc:sldMk cId="2856383698" sldId="977"/>
            <ac:cxnSpMk id="468" creationId="{C19F350C-92A5-A1A0-27F5-46068D038CE5}"/>
          </ac:cxnSpMkLst>
        </pc:cxnChg>
        <pc:cxnChg chg="mod">
          <ac:chgData name="Phillip Kaufman" userId="c001b2a046940d7c" providerId="LiveId" clId="{5CB25B10-5B1C-4017-B167-ED3104435743}" dt="2024-05-21T02:26:50.815" v="5109" actId="165"/>
          <ac:cxnSpMkLst>
            <pc:docMk/>
            <pc:sldMk cId="2856383698" sldId="977"/>
            <ac:cxnSpMk id="469" creationId="{7BD0D122-0758-67B2-204B-2B19A3E54E80}"/>
          </ac:cxnSpMkLst>
        </pc:cxnChg>
        <pc:cxnChg chg="mod">
          <ac:chgData name="Phillip Kaufman" userId="c001b2a046940d7c" providerId="LiveId" clId="{5CB25B10-5B1C-4017-B167-ED3104435743}" dt="2024-05-21T02:26:50.815" v="5109" actId="165"/>
          <ac:cxnSpMkLst>
            <pc:docMk/>
            <pc:sldMk cId="2856383698" sldId="977"/>
            <ac:cxnSpMk id="470" creationId="{0EBF8065-F184-5C73-7988-897A23855B24}"/>
          </ac:cxnSpMkLst>
        </pc:cxnChg>
        <pc:cxnChg chg="mod">
          <ac:chgData name="Phillip Kaufman" userId="c001b2a046940d7c" providerId="LiveId" clId="{5CB25B10-5B1C-4017-B167-ED3104435743}" dt="2024-05-21T02:26:50.815" v="5109" actId="165"/>
          <ac:cxnSpMkLst>
            <pc:docMk/>
            <pc:sldMk cId="2856383698" sldId="977"/>
            <ac:cxnSpMk id="471" creationId="{0A72C33C-9742-8C6C-C00B-76131B64FEED}"/>
          </ac:cxnSpMkLst>
        </pc:cxnChg>
        <pc:cxnChg chg="mod">
          <ac:chgData name="Phillip Kaufman" userId="c001b2a046940d7c" providerId="LiveId" clId="{5CB25B10-5B1C-4017-B167-ED3104435743}" dt="2024-05-21T02:26:50.815" v="5109" actId="165"/>
          <ac:cxnSpMkLst>
            <pc:docMk/>
            <pc:sldMk cId="2856383698" sldId="977"/>
            <ac:cxnSpMk id="472" creationId="{5EEE6680-B0B8-87FF-E920-1FC3BB00063A}"/>
          </ac:cxnSpMkLst>
        </pc:cxnChg>
        <pc:cxnChg chg="mod">
          <ac:chgData name="Phillip Kaufman" userId="c001b2a046940d7c" providerId="LiveId" clId="{5CB25B10-5B1C-4017-B167-ED3104435743}" dt="2024-05-21T02:26:50.815" v="5109" actId="165"/>
          <ac:cxnSpMkLst>
            <pc:docMk/>
            <pc:sldMk cId="2856383698" sldId="977"/>
            <ac:cxnSpMk id="473" creationId="{C11530F5-8CD1-0968-489A-8C0E04C70EDC}"/>
          </ac:cxnSpMkLst>
        </pc:cxnChg>
        <pc:cxnChg chg="mod">
          <ac:chgData name="Phillip Kaufman" userId="c001b2a046940d7c" providerId="LiveId" clId="{5CB25B10-5B1C-4017-B167-ED3104435743}" dt="2024-05-21T02:26:50.815" v="5109" actId="165"/>
          <ac:cxnSpMkLst>
            <pc:docMk/>
            <pc:sldMk cId="2856383698" sldId="977"/>
            <ac:cxnSpMk id="474" creationId="{839C7CD7-FB91-0C99-7ED7-CF9427200209}"/>
          </ac:cxnSpMkLst>
        </pc:cxnChg>
        <pc:cxnChg chg="mod">
          <ac:chgData name="Phillip Kaufman" userId="c001b2a046940d7c" providerId="LiveId" clId="{5CB25B10-5B1C-4017-B167-ED3104435743}" dt="2024-05-21T02:26:50.815" v="5109" actId="165"/>
          <ac:cxnSpMkLst>
            <pc:docMk/>
            <pc:sldMk cId="2856383698" sldId="977"/>
            <ac:cxnSpMk id="475" creationId="{37256438-425A-83F8-D81D-41B2DD8E4A7C}"/>
          </ac:cxnSpMkLst>
        </pc:cxnChg>
        <pc:cxnChg chg="mod">
          <ac:chgData name="Phillip Kaufman" userId="c001b2a046940d7c" providerId="LiveId" clId="{5CB25B10-5B1C-4017-B167-ED3104435743}" dt="2024-05-21T02:26:50.815" v="5109" actId="165"/>
          <ac:cxnSpMkLst>
            <pc:docMk/>
            <pc:sldMk cId="2856383698" sldId="977"/>
            <ac:cxnSpMk id="476" creationId="{6A94593B-D12A-FE17-681B-E4921E8D05B5}"/>
          </ac:cxnSpMkLst>
        </pc:cxnChg>
        <pc:cxnChg chg="mod">
          <ac:chgData name="Phillip Kaufman" userId="c001b2a046940d7c" providerId="LiveId" clId="{5CB25B10-5B1C-4017-B167-ED3104435743}" dt="2024-05-21T02:26:50.815" v="5109" actId="165"/>
          <ac:cxnSpMkLst>
            <pc:docMk/>
            <pc:sldMk cId="2856383698" sldId="977"/>
            <ac:cxnSpMk id="477" creationId="{6E18C3A0-0E8C-4C4D-D48F-30955CADB402}"/>
          </ac:cxnSpMkLst>
        </pc:cxnChg>
        <pc:cxnChg chg="mod">
          <ac:chgData name="Phillip Kaufman" userId="c001b2a046940d7c" providerId="LiveId" clId="{5CB25B10-5B1C-4017-B167-ED3104435743}" dt="2024-05-21T02:26:50.815" v="5109" actId="165"/>
          <ac:cxnSpMkLst>
            <pc:docMk/>
            <pc:sldMk cId="2856383698" sldId="977"/>
            <ac:cxnSpMk id="478" creationId="{1F1FADF1-51C4-5E18-EA03-A4047AB91F04}"/>
          </ac:cxnSpMkLst>
        </pc:cxnChg>
        <pc:cxnChg chg="mod">
          <ac:chgData name="Phillip Kaufman" userId="c001b2a046940d7c" providerId="LiveId" clId="{5CB25B10-5B1C-4017-B167-ED3104435743}" dt="2024-05-21T02:26:50.815" v="5109" actId="165"/>
          <ac:cxnSpMkLst>
            <pc:docMk/>
            <pc:sldMk cId="2856383698" sldId="977"/>
            <ac:cxnSpMk id="481" creationId="{F85FDB20-B42B-E20A-684C-60BA814B44A9}"/>
          </ac:cxnSpMkLst>
        </pc:cxnChg>
        <pc:cxnChg chg="mod">
          <ac:chgData name="Phillip Kaufman" userId="c001b2a046940d7c" providerId="LiveId" clId="{5CB25B10-5B1C-4017-B167-ED3104435743}" dt="2024-05-21T02:26:50.815" v="5109" actId="165"/>
          <ac:cxnSpMkLst>
            <pc:docMk/>
            <pc:sldMk cId="2856383698" sldId="977"/>
            <ac:cxnSpMk id="482" creationId="{1E8EF08D-A565-51A0-1068-E164D7000638}"/>
          </ac:cxnSpMkLst>
        </pc:cxnChg>
        <pc:cxnChg chg="mod">
          <ac:chgData name="Phillip Kaufman" userId="c001b2a046940d7c" providerId="LiveId" clId="{5CB25B10-5B1C-4017-B167-ED3104435743}" dt="2024-05-21T02:27:02.193" v="5112" actId="164"/>
          <ac:cxnSpMkLst>
            <pc:docMk/>
            <pc:sldMk cId="2856383698" sldId="977"/>
            <ac:cxnSpMk id="490" creationId="{6B1C1BBA-3691-B705-103A-673DA0749F17}"/>
          </ac:cxnSpMkLst>
        </pc:cxnChg>
        <pc:cxnChg chg="mod">
          <ac:chgData name="Phillip Kaufman" userId="c001b2a046940d7c" providerId="LiveId" clId="{5CB25B10-5B1C-4017-B167-ED3104435743}" dt="2024-05-21T02:27:02.193" v="5112" actId="164"/>
          <ac:cxnSpMkLst>
            <pc:docMk/>
            <pc:sldMk cId="2856383698" sldId="977"/>
            <ac:cxnSpMk id="491" creationId="{F0D305F6-0DFA-83BB-EC70-19EA76406CDA}"/>
          </ac:cxnSpMkLst>
        </pc:cxnChg>
        <pc:cxnChg chg="mod">
          <ac:chgData name="Phillip Kaufman" userId="c001b2a046940d7c" providerId="LiveId" clId="{5CB25B10-5B1C-4017-B167-ED3104435743}" dt="2024-05-21T02:27:02.193" v="5112" actId="164"/>
          <ac:cxnSpMkLst>
            <pc:docMk/>
            <pc:sldMk cId="2856383698" sldId="977"/>
            <ac:cxnSpMk id="492" creationId="{0DDFA436-D1BA-39C0-7C53-C234828EF056}"/>
          </ac:cxnSpMkLst>
        </pc:cxnChg>
        <pc:cxnChg chg="mod">
          <ac:chgData name="Phillip Kaufman" userId="c001b2a046940d7c" providerId="LiveId" clId="{5CB25B10-5B1C-4017-B167-ED3104435743}" dt="2024-05-21T02:27:02.193" v="5112" actId="164"/>
          <ac:cxnSpMkLst>
            <pc:docMk/>
            <pc:sldMk cId="2856383698" sldId="977"/>
            <ac:cxnSpMk id="493" creationId="{AE806935-08AC-1C45-D871-93966423FEBA}"/>
          </ac:cxnSpMkLst>
        </pc:cxnChg>
        <pc:cxnChg chg="mod">
          <ac:chgData name="Phillip Kaufman" userId="c001b2a046940d7c" providerId="LiveId" clId="{5CB25B10-5B1C-4017-B167-ED3104435743}" dt="2024-05-21T02:27:02.193" v="5112" actId="164"/>
          <ac:cxnSpMkLst>
            <pc:docMk/>
            <pc:sldMk cId="2856383698" sldId="977"/>
            <ac:cxnSpMk id="494" creationId="{E5BDF065-08FC-74F4-32EB-B8C626413B8A}"/>
          </ac:cxnSpMkLst>
        </pc:cxnChg>
        <pc:cxnChg chg="mod">
          <ac:chgData name="Phillip Kaufman" userId="c001b2a046940d7c" providerId="LiveId" clId="{5CB25B10-5B1C-4017-B167-ED3104435743}" dt="2024-05-21T02:27:02.193" v="5112" actId="164"/>
          <ac:cxnSpMkLst>
            <pc:docMk/>
            <pc:sldMk cId="2856383698" sldId="977"/>
            <ac:cxnSpMk id="495" creationId="{8F1FBA73-A86B-1839-98CA-5086D7215F71}"/>
          </ac:cxnSpMkLst>
        </pc:cxnChg>
        <pc:cxnChg chg="mod">
          <ac:chgData name="Phillip Kaufman" userId="c001b2a046940d7c" providerId="LiveId" clId="{5CB25B10-5B1C-4017-B167-ED3104435743}" dt="2024-05-21T02:27:02.193" v="5112" actId="164"/>
          <ac:cxnSpMkLst>
            <pc:docMk/>
            <pc:sldMk cId="2856383698" sldId="977"/>
            <ac:cxnSpMk id="496" creationId="{6D3808B4-CC18-23F5-3EF4-44C69031CF84}"/>
          </ac:cxnSpMkLst>
        </pc:cxnChg>
        <pc:cxnChg chg="mod">
          <ac:chgData name="Phillip Kaufman" userId="c001b2a046940d7c" providerId="LiveId" clId="{5CB25B10-5B1C-4017-B167-ED3104435743}" dt="2024-05-21T02:27:02.193" v="5112" actId="164"/>
          <ac:cxnSpMkLst>
            <pc:docMk/>
            <pc:sldMk cId="2856383698" sldId="977"/>
            <ac:cxnSpMk id="497" creationId="{CD167FA1-DC3E-F69F-8AE1-BB5AEBBDF07F}"/>
          </ac:cxnSpMkLst>
        </pc:cxnChg>
        <pc:cxnChg chg="mod">
          <ac:chgData name="Phillip Kaufman" userId="c001b2a046940d7c" providerId="LiveId" clId="{5CB25B10-5B1C-4017-B167-ED3104435743}" dt="2024-05-21T02:27:02.193" v="5112" actId="164"/>
          <ac:cxnSpMkLst>
            <pc:docMk/>
            <pc:sldMk cId="2856383698" sldId="977"/>
            <ac:cxnSpMk id="498" creationId="{3D5278E5-57C2-00F1-517F-C1FB85BA1265}"/>
          </ac:cxnSpMkLst>
        </pc:cxnChg>
        <pc:cxnChg chg="mod">
          <ac:chgData name="Phillip Kaufman" userId="c001b2a046940d7c" providerId="LiveId" clId="{5CB25B10-5B1C-4017-B167-ED3104435743}" dt="2024-05-21T02:27:02.193" v="5112" actId="164"/>
          <ac:cxnSpMkLst>
            <pc:docMk/>
            <pc:sldMk cId="2856383698" sldId="977"/>
            <ac:cxnSpMk id="499" creationId="{1FCEFABA-06FF-8D16-2D79-8926B2DF4F7A}"/>
          </ac:cxnSpMkLst>
        </pc:cxnChg>
        <pc:cxnChg chg="mod">
          <ac:chgData name="Phillip Kaufman" userId="c001b2a046940d7c" providerId="LiveId" clId="{5CB25B10-5B1C-4017-B167-ED3104435743}" dt="2024-05-21T02:27:02.193" v="5112" actId="164"/>
          <ac:cxnSpMkLst>
            <pc:docMk/>
            <pc:sldMk cId="2856383698" sldId="977"/>
            <ac:cxnSpMk id="500" creationId="{4837B03E-52F7-DD62-471C-DDBE7EF3A196}"/>
          </ac:cxnSpMkLst>
        </pc:cxnChg>
        <pc:cxnChg chg="mod">
          <ac:chgData name="Phillip Kaufman" userId="c001b2a046940d7c" providerId="LiveId" clId="{5CB25B10-5B1C-4017-B167-ED3104435743}" dt="2024-05-21T02:27:02.193" v="5112" actId="164"/>
          <ac:cxnSpMkLst>
            <pc:docMk/>
            <pc:sldMk cId="2856383698" sldId="977"/>
            <ac:cxnSpMk id="501" creationId="{5AB7B25E-6436-91B1-B9D3-51BF4C7E9F70}"/>
          </ac:cxnSpMkLst>
        </pc:cxnChg>
        <pc:cxnChg chg="mod">
          <ac:chgData name="Phillip Kaufman" userId="c001b2a046940d7c" providerId="LiveId" clId="{5CB25B10-5B1C-4017-B167-ED3104435743}" dt="2024-05-21T02:27:02.193" v="5112" actId="164"/>
          <ac:cxnSpMkLst>
            <pc:docMk/>
            <pc:sldMk cId="2856383698" sldId="977"/>
            <ac:cxnSpMk id="502" creationId="{9BCAB914-6454-F36F-6043-0063D3878794}"/>
          </ac:cxnSpMkLst>
        </pc:cxnChg>
        <pc:cxnChg chg="mod">
          <ac:chgData name="Phillip Kaufman" userId="c001b2a046940d7c" providerId="LiveId" clId="{5CB25B10-5B1C-4017-B167-ED3104435743}" dt="2024-05-21T02:27:02.193" v="5112" actId="164"/>
          <ac:cxnSpMkLst>
            <pc:docMk/>
            <pc:sldMk cId="2856383698" sldId="977"/>
            <ac:cxnSpMk id="503" creationId="{92B84746-393E-EAA2-26CD-32D6C7084740}"/>
          </ac:cxnSpMkLst>
        </pc:cxnChg>
        <pc:cxnChg chg="mod">
          <ac:chgData name="Phillip Kaufman" userId="c001b2a046940d7c" providerId="LiveId" clId="{5CB25B10-5B1C-4017-B167-ED3104435743}" dt="2024-05-21T02:27:02.193" v="5112" actId="164"/>
          <ac:cxnSpMkLst>
            <pc:docMk/>
            <pc:sldMk cId="2856383698" sldId="977"/>
            <ac:cxnSpMk id="504" creationId="{7BE2D57B-89FC-2638-D714-6374A98A0B72}"/>
          </ac:cxnSpMkLst>
        </pc:cxnChg>
        <pc:cxnChg chg="mod">
          <ac:chgData name="Phillip Kaufman" userId="c001b2a046940d7c" providerId="LiveId" clId="{5CB25B10-5B1C-4017-B167-ED3104435743}" dt="2024-05-21T02:27:02.193" v="5112" actId="164"/>
          <ac:cxnSpMkLst>
            <pc:docMk/>
            <pc:sldMk cId="2856383698" sldId="977"/>
            <ac:cxnSpMk id="505" creationId="{A75CB7AE-55F6-72A0-4A29-3618A90C0814}"/>
          </ac:cxnSpMkLst>
        </pc:cxnChg>
        <pc:cxnChg chg="mod">
          <ac:chgData name="Phillip Kaufman" userId="c001b2a046940d7c" providerId="LiveId" clId="{5CB25B10-5B1C-4017-B167-ED3104435743}" dt="2024-05-21T02:27:02.193" v="5112" actId="164"/>
          <ac:cxnSpMkLst>
            <pc:docMk/>
            <pc:sldMk cId="2856383698" sldId="977"/>
            <ac:cxnSpMk id="506" creationId="{4BF73F96-C1A5-CAC1-1C72-EF3423D493DC}"/>
          </ac:cxnSpMkLst>
        </pc:cxnChg>
        <pc:cxnChg chg="mod">
          <ac:chgData name="Phillip Kaufman" userId="c001b2a046940d7c" providerId="LiveId" clId="{5CB25B10-5B1C-4017-B167-ED3104435743}" dt="2024-05-21T02:27:02.193" v="5112" actId="164"/>
          <ac:cxnSpMkLst>
            <pc:docMk/>
            <pc:sldMk cId="2856383698" sldId="977"/>
            <ac:cxnSpMk id="507" creationId="{E179D5B8-366C-E8B4-0983-FC96826AB0C1}"/>
          </ac:cxnSpMkLst>
        </pc:cxnChg>
        <pc:cxnChg chg="mod">
          <ac:chgData name="Phillip Kaufman" userId="c001b2a046940d7c" providerId="LiveId" clId="{5CB25B10-5B1C-4017-B167-ED3104435743}" dt="2024-05-21T02:27:02.193" v="5112" actId="164"/>
          <ac:cxnSpMkLst>
            <pc:docMk/>
            <pc:sldMk cId="2856383698" sldId="977"/>
            <ac:cxnSpMk id="508" creationId="{3A2CF310-E96A-BD67-0563-4B7ABDD3F646}"/>
          </ac:cxnSpMkLst>
        </pc:cxnChg>
        <pc:cxnChg chg="mod">
          <ac:chgData name="Phillip Kaufman" userId="c001b2a046940d7c" providerId="LiveId" clId="{5CB25B10-5B1C-4017-B167-ED3104435743}" dt="2024-05-21T02:27:02.193" v="5112" actId="164"/>
          <ac:cxnSpMkLst>
            <pc:docMk/>
            <pc:sldMk cId="2856383698" sldId="977"/>
            <ac:cxnSpMk id="509" creationId="{16C2E1FF-D44F-1902-8516-EDF2547251B9}"/>
          </ac:cxnSpMkLst>
        </pc:cxnChg>
        <pc:cxnChg chg="mod">
          <ac:chgData name="Phillip Kaufman" userId="c001b2a046940d7c" providerId="LiveId" clId="{5CB25B10-5B1C-4017-B167-ED3104435743}" dt="2024-05-21T02:27:02.193" v="5112" actId="164"/>
          <ac:cxnSpMkLst>
            <pc:docMk/>
            <pc:sldMk cId="2856383698" sldId="977"/>
            <ac:cxnSpMk id="510" creationId="{4BF446D1-B8EA-EA70-2CB7-75759C9C5EE4}"/>
          </ac:cxnSpMkLst>
        </pc:cxnChg>
        <pc:cxnChg chg="mod">
          <ac:chgData name="Phillip Kaufman" userId="c001b2a046940d7c" providerId="LiveId" clId="{5CB25B10-5B1C-4017-B167-ED3104435743}" dt="2024-05-21T02:27:02.193" v="5112" actId="164"/>
          <ac:cxnSpMkLst>
            <pc:docMk/>
            <pc:sldMk cId="2856383698" sldId="977"/>
            <ac:cxnSpMk id="511" creationId="{8C98124B-C51A-AE59-D411-9BAE0A660178}"/>
          </ac:cxnSpMkLst>
        </pc:cxnChg>
        <pc:cxnChg chg="mod">
          <ac:chgData name="Phillip Kaufman" userId="c001b2a046940d7c" providerId="LiveId" clId="{5CB25B10-5B1C-4017-B167-ED3104435743}" dt="2024-05-21T02:27:02.193" v="5112" actId="164"/>
          <ac:cxnSpMkLst>
            <pc:docMk/>
            <pc:sldMk cId="2856383698" sldId="977"/>
            <ac:cxnSpMk id="512" creationId="{D8C506D0-EC9B-8FBA-B49B-0F4170B8AAF2}"/>
          </ac:cxnSpMkLst>
        </pc:cxnChg>
        <pc:cxnChg chg="mod">
          <ac:chgData name="Phillip Kaufman" userId="c001b2a046940d7c" providerId="LiveId" clId="{5CB25B10-5B1C-4017-B167-ED3104435743}" dt="2024-05-21T02:27:02.193" v="5112" actId="164"/>
          <ac:cxnSpMkLst>
            <pc:docMk/>
            <pc:sldMk cId="2856383698" sldId="977"/>
            <ac:cxnSpMk id="513" creationId="{E232940F-46B6-5D5A-E694-69EE5688F11A}"/>
          </ac:cxnSpMkLst>
        </pc:cxnChg>
        <pc:cxnChg chg="mod">
          <ac:chgData name="Phillip Kaufman" userId="c001b2a046940d7c" providerId="LiveId" clId="{5CB25B10-5B1C-4017-B167-ED3104435743}" dt="2024-05-21T02:27:02.193" v="5112" actId="164"/>
          <ac:cxnSpMkLst>
            <pc:docMk/>
            <pc:sldMk cId="2856383698" sldId="977"/>
            <ac:cxnSpMk id="514" creationId="{C097EB7B-87BA-26AF-3326-715CF5B197DD}"/>
          </ac:cxnSpMkLst>
        </pc:cxnChg>
        <pc:cxnChg chg="mod">
          <ac:chgData name="Phillip Kaufman" userId="c001b2a046940d7c" providerId="LiveId" clId="{5CB25B10-5B1C-4017-B167-ED3104435743}" dt="2024-05-21T02:27:02.193" v="5112" actId="164"/>
          <ac:cxnSpMkLst>
            <pc:docMk/>
            <pc:sldMk cId="2856383698" sldId="977"/>
            <ac:cxnSpMk id="515" creationId="{BEAA4AAE-5D0F-82EE-A9C2-783C2ED4F64B}"/>
          </ac:cxnSpMkLst>
        </pc:cxnChg>
        <pc:cxnChg chg="mod">
          <ac:chgData name="Phillip Kaufman" userId="c001b2a046940d7c" providerId="LiveId" clId="{5CB25B10-5B1C-4017-B167-ED3104435743}" dt="2024-05-21T02:27:02.193" v="5112" actId="164"/>
          <ac:cxnSpMkLst>
            <pc:docMk/>
            <pc:sldMk cId="2856383698" sldId="977"/>
            <ac:cxnSpMk id="516" creationId="{571680F0-D754-0AE2-9ACC-154783AA05C1}"/>
          </ac:cxnSpMkLst>
        </pc:cxnChg>
        <pc:cxnChg chg="mod">
          <ac:chgData name="Phillip Kaufman" userId="c001b2a046940d7c" providerId="LiveId" clId="{5CB25B10-5B1C-4017-B167-ED3104435743}" dt="2024-05-21T02:27:02.193" v="5112" actId="164"/>
          <ac:cxnSpMkLst>
            <pc:docMk/>
            <pc:sldMk cId="2856383698" sldId="977"/>
            <ac:cxnSpMk id="517" creationId="{0BBB01C1-F1B7-3B59-DC72-C76D83127B9C}"/>
          </ac:cxnSpMkLst>
        </pc:cxnChg>
        <pc:cxnChg chg="mod">
          <ac:chgData name="Phillip Kaufman" userId="c001b2a046940d7c" providerId="LiveId" clId="{5CB25B10-5B1C-4017-B167-ED3104435743}" dt="2024-05-21T02:27:02.193" v="5112" actId="164"/>
          <ac:cxnSpMkLst>
            <pc:docMk/>
            <pc:sldMk cId="2856383698" sldId="977"/>
            <ac:cxnSpMk id="518" creationId="{6B891452-14F1-09A4-7C93-4758CFCE4FD3}"/>
          </ac:cxnSpMkLst>
        </pc:cxnChg>
        <pc:cxnChg chg="mod">
          <ac:chgData name="Phillip Kaufman" userId="c001b2a046940d7c" providerId="LiveId" clId="{5CB25B10-5B1C-4017-B167-ED3104435743}" dt="2024-05-21T02:27:02.193" v="5112" actId="164"/>
          <ac:cxnSpMkLst>
            <pc:docMk/>
            <pc:sldMk cId="2856383698" sldId="977"/>
            <ac:cxnSpMk id="519" creationId="{6221D45A-87DE-5D64-A1E9-CAABA44D2054}"/>
          </ac:cxnSpMkLst>
        </pc:cxnChg>
        <pc:cxnChg chg="mod">
          <ac:chgData name="Phillip Kaufman" userId="c001b2a046940d7c" providerId="LiveId" clId="{5CB25B10-5B1C-4017-B167-ED3104435743}" dt="2024-05-21T02:27:02.193" v="5112" actId="164"/>
          <ac:cxnSpMkLst>
            <pc:docMk/>
            <pc:sldMk cId="2856383698" sldId="977"/>
            <ac:cxnSpMk id="520" creationId="{293632C1-89A2-7D77-3A55-076D7B69DFBD}"/>
          </ac:cxnSpMkLst>
        </pc:cxnChg>
        <pc:cxnChg chg="mod">
          <ac:chgData name="Phillip Kaufman" userId="c001b2a046940d7c" providerId="LiveId" clId="{5CB25B10-5B1C-4017-B167-ED3104435743}" dt="2024-05-21T02:27:02.193" v="5112" actId="164"/>
          <ac:cxnSpMkLst>
            <pc:docMk/>
            <pc:sldMk cId="2856383698" sldId="977"/>
            <ac:cxnSpMk id="521" creationId="{CF5ED2B4-9E24-5D1F-AFE2-E4A37CBF26DA}"/>
          </ac:cxnSpMkLst>
        </pc:cxnChg>
        <pc:cxnChg chg="mod">
          <ac:chgData name="Phillip Kaufman" userId="c001b2a046940d7c" providerId="LiveId" clId="{5CB25B10-5B1C-4017-B167-ED3104435743}" dt="2024-05-21T02:10:19.693" v="4840" actId="165"/>
          <ac:cxnSpMkLst>
            <pc:docMk/>
            <pc:sldMk cId="2856383698" sldId="977"/>
            <ac:cxnSpMk id="524" creationId="{40D03A13-9DFB-B9D0-A7B3-7E454D34265A}"/>
          </ac:cxnSpMkLst>
        </pc:cxnChg>
        <pc:cxnChg chg="mod">
          <ac:chgData name="Phillip Kaufman" userId="c001b2a046940d7c" providerId="LiveId" clId="{5CB25B10-5B1C-4017-B167-ED3104435743}" dt="2024-05-21T02:10:19.693" v="4840" actId="165"/>
          <ac:cxnSpMkLst>
            <pc:docMk/>
            <pc:sldMk cId="2856383698" sldId="977"/>
            <ac:cxnSpMk id="525" creationId="{FE2BF29E-8D18-CC71-2CD0-D21031CD97DF}"/>
          </ac:cxnSpMkLst>
        </pc:cxnChg>
        <pc:cxnChg chg="mod">
          <ac:chgData name="Phillip Kaufman" userId="c001b2a046940d7c" providerId="LiveId" clId="{5CB25B10-5B1C-4017-B167-ED3104435743}" dt="2024-05-21T02:27:02.729" v="5113" actId="164"/>
          <ac:cxnSpMkLst>
            <pc:docMk/>
            <pc:sldMk cId="2856383698" sldId="977"/>
            <ac:cxnSpMk id="533" creationId="{B3D83A1E-A8F9-3B65-99CB-4CEB39864E5B}"/>
          </ac:cxnSpMkLst>
        </pc:cxnChg>
        <pc:cxnChg chg="mod">
          <ac:chgData name="Phillip Kaufman" userId="c001b2a046940d7c" providerId="LiveId" clId="{5CB25B10-5B1C-4017-B167-ED3104435743}" dt="2024-05-21T02:27:02.729" v="5113" actId="164"/>
          <ac:cxnSpMkLst>
            <pc:docMk/>
            <pc:sldMk cId="2856383698" sldId="977"/>
            <ac:cxnSpMk id="534" creationId="{CBF09FE1-8479-05AD-C69B-F032B3A1F78B}"/>
          </ac:cxnSpMkLst>
        </pc:cxnChg>
        <pc:cxnChg chg="mod">
          <ac:chgData name="Phillip Kaufman" userId="c001b2a046940d7c" providerId="LiveId" clId="{5CB25B10-5B1C-4017-B167-ED3104435743}" dt="2024-05-21T02:27:02.729" v="5113" actId="164"/>
          <ac:cxnSpMkLst>
            <pc:docMk/>
            <pc:sldMk cId="2856383698" sldId="977"/>
            <ac:cxnSpMk id="535" creationId="{988509C7-41AB-F782-F3F9-C18A94C089D6}"/>
          </ac:cxnSpMkLst>
        </pc:cxnChg>
        <pc:cxnChg chg="mod">
          <ac:chgData name="Phillip Kaufman" userId="c001b2a046940d7c" providerId="LiveId" clId="{5CB25B10-5B1C-4017-B167-ED3104435743}" dt="2024-05-21T02:27:02.729" v="5113" actId="164"/>
          <ac:cxnSpMkLst>
            <pc:docMk/>
            <pc:sldMk cId="2856383698" sldId="977"/>
            <ac:cxnSpMk id="536" creationId="{4C830219-2FF6-DCA4-F82D-1B6DA54C0524}"/>
          </ac:cxnSpMkLst>
        </pc:cxnChg>
        <pc:cxnChg chg="mod">
          <ac:chgData name="Phillip Kaufman" userId="c001b2a046940d7c" providerId="LiveId" clId="{5CB25B10-5B1C-4017-B167-ED3104435743}" dt="2024-05-21T02:27:02.729" v="5113" actId="164"/>
          <ac:cxnSpMkLst>
            <pc:docMk/>
            <pc:sldMk cId="2856383698" sldId="977"/>
            <ac:cxnSpMk id="537" creationId="{B3F2A7E2-2146-62A4-D1D5-1C9935CD181B}"/>
          </ac:cxnSpMkLst>
        </pc:cxnChg>
        <pc:cxnChg chg="mod">
          <ac:chgData name="Phillip Kaufman" userId="c001b2a046940d7c" providerId="LiveId" clId="{5CB25B10-5B1C-4017-B167-ED3104435743}" dt="2024-05-21T02:27:02.729" v="5113" actId="164"/>
          <ac:cxnSpMkLst>
            <pc:docMk/>
            <pc:sldMk cId="2856383698" sldId="977"/>
            <ac:cxnSpMk id="538" creationId="{92804CBA-F8C5-F9E0-4F03-C4A3BDAE37B6}"/>
          </ac:cxnSpMkLst>
        </pc:cxnChg>
        <pc:cxnChg chg="mod">
          <ac:chgData name="Phillip Kaufman" userId="c001b2a046940d7c" providerId="LiveId" clId="{5CB25B10-5B1C-4017-B167-ED3104435743}" dt="2024-05-21T02:27:02.729" v="5113" actId="164"/>
          <ac:cxnSpMkLst>
            <pc:docMk/>
            <pc:sldMk cId="2856383698" sldId="977"/>
            <ac:cxnSpMk id="539" creationId="{4DF7A1CF-5D79-ABE8-90A7-EB047BCA3E0B}"/>
          </ac:cxnSpMkLst>
        </pc:cxnChg>
        <pc:cxnChg chg="mod">
          <ac:chgData name="Phillip Kaufman" userId="c001b2a046940d7c" providerId="LiveId" clId="{5CB25B10-5B1C-4017-B167-ED3104435743}" dt="2024-05-21T02:27:02.729" v="5113" actId="164"/>
          <ac:cxnSpMkLst>
            <pc:docMk/>
            <pc:sldMk cId="2856383698" sldId="977"/>
            <ac:cxnSpMk id="540" creationId="{AE5465C8-CE91-7CF0-7651-3B935AE45098}"/>
          </ac:cxnSpMkLst>
        </pc:cxnChg>
        <pc:cxnChg chg="mod">
          <ac:chgData name="Phillip Kaufman" userId="c001b2a046940d7c" providerId="LiveId" clId="{5CB25B10-5B1C-4017-B167-ED3104435743}" dt="2024-05-21T02:27:02.729" v="5113" actId="164"/>
          <ac:cxnSpMkLst>
            <pc:docMk/>
            <pc:sldMk cId="2856383698" sldId="977"/>
            <ac:cxnSpMk id="541" creationId="{7649018E-2C5B-4AF7-DA02-A8D0B418308A}"/>
          </ac:cxnSpMkLst>
        </pc:cxnChg>
        <pc:cxnChg chg="mod">
          <ac:chgData name="Phillip Kaufman" userId="c001b2a046940d7c" providerId="LiveId" clId="{5CB25B10-5B1C-4017-B167-ED3104435743}" dt="2024-05-21T02:27:02.729" v="5113" actId="164"/>
          <ac:cxnSpMkLst>
            <pc:docMk/>
            <pc:sldMk cId="2856383698" sldId="977"/>
            <ac:cxnSpMk id="542" creationId="{7D7EBFBE-3D50-BACC-E8FC-D6FD23E8EE51}"/>
          </ac:cxnSpMkLst>
        </pc:cxnChg>
        <pc:cxnChg chg="mod">
          <ac:chgData name="Phillip Kaufman" userId="c001b2a046940d7c" providerId="LiveId" clId="{5CB25B10-5B1C-4017-B167-ED3104435743}" dt="2024-05-21T02:27:02.729" v="5113" actId="164"/>
          <ac:cxnSpMkLst>
            <pc:docMk/>
            <pc:sldMk cId="2856383698" sldId="977"/>
            <ac:cxnSpMk id="543" creationId="{E5035CCD-5AF9-7CFD-F4DE-CE5190252C96}"/>
          </ac:cxnSpMkLst>
        </pc:cxnChg>
        <pc:cxnChg chg="mod">
          <ac:chgData name="Phillip Kaufman" userId="c001b2a046940d7c" providerId="LiveId" clId="{5CB25B10-5B1C-4017-B167-ED3104435743}" dt="2024-05-21T02:27:02.729" v="5113" actId="164"/>
          <ac:cxnSpMkLst>
            <pc:docMk/>
            <pc:sldMk cId="2856383698" sldId="977"/>
            <ac:cxnSpMk id="544" creationId="{707ECBFE-A550-D6FE-FBBC-259BE978565B}"/>
          </ac:cxnSpMkLst>
        </pc:cxnChg>
        <pc:cxnChg chg="mod">
          <ac:chgData name="Phillip Kaufman" userId="c001b2a046940d7c" providerId="LiveId" clId="{5CB25B10-5B1C-4017-B167-ED3104435743}" dt="2024-05-21T02:27:02.729" v="5113" actId="164"/>
          <ac:cxnSpMkLst>
            <pc:docMk/>
            <pc:sldMk cId="2856383698" sldId="977"/>
            <ac:cxnSpMk id="545" creationId="{9D5793DF-133C-D43E-6944-EB9425D24FBD}"/>
          </ac:cxnSpMkLst>
        </pc:cxnChg>
        <pc:cxnChg chg="mod">
          <ac:chgData name="Phillip Kaufman" userId="c001b2a046940d7c" providerId="LiveId" clId="{5CB25B10-5B1C-4017-B167-ED3104435743}" dt="2024-05-21T02:27:02.729" v="5113" actId="164"/>
          <ac:cxnSpMkLst>
            <pc:docMk/>
            <pc:sldMk cId="2856383698" sldId="977"/>
            <ac:cxnSpMk id="546" creationId="{5C8D2EF2-6A04-AD00-32E2-33192864E292}"/>
          </ac:cxnSpMkLst>
        </pc:cxnChg>
        <pc:cxnChg chg="mod">
          <ac:chgData name="Phillip Kaufman" userId="c001b2a046940d7c" providerId="LiveId" clId="{5CB25B10-5B1C-4017-B167-ED3104435743}" dt="2024-05-21T02:27:02.729" v="5113" actId="164"/>
          <ac:cxnSpMkLst>
            <pc:docMk/>
            <pc:sldMk cId="2856383698" sldId="977"/>
            <ac:cxnSpMk id="547" creationId="{2C74E9C9-659B-A9D2-22C8-B1852F91A7D6}"/>
          </ac:cxnSpMkLst>
        </pc:cxnChg>
        <pc:cxnChg chg="mod">
          <ac:chgData name="Phillip Kaufman" userId="c001b2a046940d7c" providerId="LiveId" clId="{5CB25B10-5B1C-4017-B167-ED3104435743}" dt="2024-05-21T02:27:02.729" v="5113" actId="164"/>
          <ac:cxnSpMkLst>
            <pc:docMk/>
            <pc:sldMk cId="2856383698" sldId="977"/>
            <ac:cxnSpMk id="548" creationId="{5F7ED8FF-7381-B0C5-7B3C-414A2ADB8582}"/>
          </ac:cxnSpMkLst>
        </pc:cxnChg>
        <pc:cxnChg chg="mod">
          <ac:chgData name="Phillip Kaufman" userId="c001b2a046940d7c" providerId="LiveId" clId="{5CB25B10-5B1C-4017-B167-ED3104435743}" dt="2024-05-21T02:27:02.729" v="5113" actId="164"/>
          <ac:cxnSpMkLst>
            <pc:docMk/>
            <pc:sldMk cId="2856383698" sldId="977"/>
            <ac:cxnSpMk id="549" creationId="{C7FF74F7-BC65-0EE3-97B6-B2C4D17ED16E}"/>
          </ac:cxnSpMkLst>
        </pc:cxnChg>
        <pc:cxnChg chg="mod">
          <ac:chgData name="Phillip Kaufman" userId="c001b2a046940d7c" providerId="LiveId" clId="{5CB25B10-5B1C-4017-B167-ED3104435743}" dt="2024-05-21T02:27:02.729" v="5113" actId="164"/>
          <ac:cxnSpMkLst>
            <pc:docMk/>
            <pc:sldMk cId="2856383698" sldId="977"/>
            <ac:cxnSpMk id="550" creationId="{3B81820A-E360-EE70-430D-3E7AE1DA1D52}"/>
          </ac:cxnSpMkLst>
        </pc:cxnChg>
        <pc:cxnChg chg="mod">
          <ac:chgData name="Phillip Kaufman" userId="c001b2a046940d7c" providerId="LiveId" clId="{5CB25B10-5B1C-4017-B167-ED3104435743}" dt="2024-05-21T02:27:02.729" v="5113" actId="164"/>
          <ac:cxnSpMkLst>
            <pc:docMk/>
            <pc:sldMk cId="2856383698" sldId="977"/>
            <ac:cxnSpMk id="551" creationId="{7D0AEF97-32E7-E71A-6762-74D969468124}"/>
          </ac:cxnSpMkLst>
        </pc:cxnChg>
        <pc:cxnChg chg="mod">
          <ac:chgData name="Phillip Kaufman" userId="c001b2a046940d7c" providerId="LiveId" clId="{5CB25B10-5B1C-4017-B167-ED3104435743}" dt="2024-05-21T02:27:02.729" v="5113" actId="164"/>
          <ac:cxnSpMkLst>
            <pc:docMk/>
            <pc:sldMk cId="2856383698" sldId="977"/>
            <ac:cxnSpMk id="552" creationId="{95A168D7-7F8C-0EF8-7722-6E487DE781DF}"/>
          </ac:cxnSpMkLst>
        </pc:cxnChg>
        <pc:cxnChg chg="mod">
          <ac:chgData name="Phillip Kaufman" userId="c001b2a046940d7c" providerId="LiveId" clId="{5CB25B10-5B1C-4017-B167-ED3104435743}" dt="2024-05-21T02:27:02.729" v="5113" actId="164"/>
          <ac:cxnSpMkLst>
            <pc:docMk/>
            <pc:sldMk cId="2856383698" sldId="977"/>
            <ac:cxnSpMk id="553" creationId="{5370912E-C9B6-0991-47ED-303D2CF17F8C}"/>
          </ac:cxnSpMkLst>
        </pc:cxnChg>
        <pc:cxnChg chg="mod">
          <ac:chgData name="Phillip Kaufman" userId="c001b2a046940d7c" providerId="LiveId" clId="{5CB25B10-5B1C-4017-B167-ED3104435743}" dt="2024-05-21T02:27:02.729" v="5113" actId="164"/>
          <ac:cxnSpMkLst>
            <pc:docMk/>
            <pc:sldMk cId="2856383698" sldId="977"/>
            <ac:cxnSpMk id="554" creationId="{3F4F0BDE-D813-9576-1F28-CB66C39F1BC1}"/>
          </ac:cxnSpMkLst>
        </pc:cxnChg>
        <pc:cxnChg chg="mod">
          <ac:chgData name="Phillip Kaufman" userId="c001b2a046940d7c" providerId="LiveId" clId="{5CB25B10-5B1C-4017-B167-ED3104435743}" dt="2024-05-21T02:27:02.729" v="5113" actId="164"/>
          <ac:cxnSpMkLst>
            <pc:docMk/>
            <pc:sldMk cId="2856383698" sldId="977"/>
            <ac:cxnSpMk id="555" creationId="{64CB6D47-A609-5D2D-419E-AB1DCC727A7B}"/>
          </ac:cxnSpMkLst>
        </pc:cxnChg>
        <pc:cxnChg chg="mod">
          <ac:chgData name="Phillip Kaufman" userId="c001b2a046940d7c" providerId="LiveId" clId="{5CB25B10-5B1C-4017-B167-ED3104435743}" dt="2024-05-21T02:27:02.729" v="5113" actId="164"/>
          <ac:cxnSpMkLst>
            <pc:docMk/>
            <pc:sldMk cId="2856383698" sldId="977"/>
            <ac:cxnSpMk id="556" creationId="{A1D338A2-77F2-5FBA-DE6A-749C25FDEA1E}"/>
          </ac:cxnSpMkLst>
        </pc:cxnChg>
        <pc:cxnChg chg="mod">
          <ac:chgData name="Phillip Kaufman" userId="c001b2a046940d7c" providerId="LiveId" clId="{5CB25B10-5B1C-4017-B167-ED3104435743}" dt="2024-05-21T02:27:02.729" v="5113" actId="164"/>
          <ac:cxnSpMkLst>
            <pc:docMk/>
            <pc:sldMk cId="2856383698" sldId="977"/>
            <ac:cxnSpMk id="557" creationId="{0B8F5F29-5C99-8670-544E-43E97F559CA5}"/>
          </ac:cxnSpMkLst>
        </pc:cxnChg>
        <pc:cxnChg chg="mod">
          <ac:chgData name="Phillip Kaufman" userId="c001b2a046940d7c" providerId="LiveId" clId="{5CB25B10-5B1C-4017-B167-ED3104435743}" dt="2024-05-21T02:27:02.729" v="5113" actId="164"/>
          <ac:cxnSpMkLst>
            <pc:docMk/>
            <pc:sldMk cId="2856383698" sldId="977"/>
            <ac:cxnSpMk id="558" creationId="{E833F85F-5859-D0C5-2605-588DC6656FBF}"/>
          </ac:cxnSpMkLst>
        </pc:cxnChg>
        <pc:cxnChg chg="mod">
          <ac:chgData name="Phillip Kaufman" userId="c001b2a046940d7c" providerId="LiveId" clId="{5CB25B10-5B1C-4017-B167-ED3104435743}" dt="2024-05-21T02:27:02.729" v="5113" actId="164"/>
          <ac:cxnSpMkLst>
            <pc:docMk/>
            <pc:sldMk cId="2856383698" sldId="977"/>
            <ac:cxnSpMk id="559" creationId="{7B8641AA-1A1C-D49A-BBB7-72CC33D96661}"/>
          </ac:cxnSpMkLst>
        </pc:cxnChg>
        <pc:cxnChg chg="mod">
          <ac:chgData name="Phillip Kaufman" userId="c001b2a046940d7c" providerId="LiveId" clId="{5CB25B10-5B1C-4017-B167-ED3104435743}" dt="2024-05-21T02:27:02.729" v="5113" actId="164"/>
          <ac:cxnSpMkLst>
            <pc:docMk/>
            <pc:sldMk cId="2856383698" sldId="977"/>
            <ac:cxnSpMk id="560" creationId="{C739A3D9-B299-4D53-A9D9-86402801BADA}"/>
          </ac:cxnSpMkLst>
        </pc:cxnChg>
        <pc:cxnChg chg="mod">
          <ac:chgData name="Phillip Kaufman" userId="c001b2a046940d7c" providerId="LiveId" clId="{5CB25B10-5B1C-4017-B167-ED3104435743}" dt="2024-05-21T02:27:02.729" v="5113" actId="164"/>
          <ac:cxnSpMkLst>
            <pc:docMk/>
            <pc:sldMk cId="2856383698" sldId="977"/>
            <ac:cxnSpMk id="561" creationId="{EED99138-BE53-E495-6DB3-BD06A20E9DE3}"/>
          </ac:cxnSpMkLst>
        </pc:cxnChg>
        <pc:cxnChg chg="mod">
          <ac:chgData name="Phillip Kaufman" userId="c001b2a046940d7c" providerId="LiveId" clId="{5CB25B10-5B1C-4017-B167-ED3104435743}" dt="2024-05-21T02:27:02.729" v="5113" actId="164"/>
          <ac:cxnSpMkLst>
            <pc:docMk/>
            <pc:sldMk cId="2856383698" sldId="977"/>
            <ac:cxnSpMk id="562" creationId="{F397C5F1-E711-A6A0-98AD-DFC136C88C76}"/>
          </ac:cxnSpMkLst>
        </pc:cxnChg>
        <pc:cxnChg chg="mod">
          <ac:chgData name="Phillip Kaufman" userId="c001b2a046940d7c" providerId="LiveId" clId="{5CB25B10-5B1C-4017-B167-ED3104435743}" dt="2024-05-21T02:27:02.729" v="5113" actId="164"/>
          <ac:cxnSpMkLst>
            <pc:docMk/>
            <pc:sldMk cId="2856383698" sldId="977"/>
            <ac:cxnSpMk id="563" creationId="{7377C4D8-8418-26BB-B96A-BA66DB8E0621}"/>
          </ac:cxnSpMkLst>
        </pc:cxnChg>
        <pc:cxnChg chg="mod">
          <ac:chgData name="Phillip Kaufman" userId="c001b2a046940d7c" providerId="LiveId" clId="{5CB25B10-5B1C-4017-B167-ED3104435743}" dt="2024-05-21T02:27:02.729" v="5113" actId="164"/>
          <ac:cxnSpMkLst>
            <pc:docMk/>
            <pc:sldMk cId="2856383698" sldId="977"/>
            <ac:cxnSpMk id="564" creationId="{B678562A-460E-668B-FA69-CF74AF4AF5B6}"/>
          </ac:cxnSpMkLst>
        </pc:cxnChg>
        <pc:cxnChg chg="mod">
          <ac:chgData name="Phillip Kaufman" userId="c001b2a046940d7c" providerId="LiveId" clId="{5CB25B10-5B1C-4017-B167-ED3104435743}" dt="2024-05-21T02:10:19.693" v="4840" actId="165"/>
          <ac:cxnSpMkLst>
            <pc:docMk/>
            <pc:sldMk cId="2856383698" sldId="977"/>
            <ac:cxnSpMk id="567" creationId="{A70F8B06-8392-A7FD-E3C9-B156EC952749}"/>
          </ac:cxnSpMkLst>
        </pc:cxnChg>
        <pc:cxnChg chg="mod">
          <ac:chgData name="Phillip Kaufman" userId="c001b2a046940d7c" providerId="LiveId" clId="{5CB25B10-5B1C-4017-B167-ED3104435743}" dt="2024-05-21T02:10:19.693" v="4840" actId="165"/>
          <ac:cxnSpMkLst>
            <pc:docMk/>
            <pc:sldMk cId="2856383698" sldId="977"/>
            <ac:cxnSpMk id="568" creationId="{B9B9D100-DC83-78BB-1D25-FB37C6142C8F}"/>
          </ac:cxnSpMkLst>
        </pc:cxnChg>
        <pc:cxnChg chg="add mod">
          <ac:chgData name="Phillip Kaufman" userId="c001b2a046940d7c" providerId="LiveId" clId="{5CB25B10-5B1C-4017-B167-ED3104435743}" dt="2024-05-21T02:14:17.728" v="4962" actId="571"/>
          <ac:cxnSpMkLst>
            <pc:docMk/>
            <pc:sldMk cId="2856383698" sldId="977"/>
            <ac:cxnSpMk id="569" creationId="{6622C883-DA6B-DF1F-B16F-7437E2A3B92E}"/>
          </ac:cxnSpMkLst>
        </pc:cxnChg>
        <pc:cxnChg chg="mod">
          <ac:chgData name="Phillip Kaufman" userId="c001b2a046940d7c" providerId="LiveId" clId="{5CB25B10-5B1C-4017-B167-ED3104435743}" dt="2024-05-21T02:14:20.605" v="4964" actId="571"/>
          <ac:cxnSpMkLst>
            <pc:docMk/>
            <pc:sldMk cId="2856383698" sldId="977"/>
            <ac:cxnSpMk id="572" creationId="{68C4AC8A-451F-C772-9239-C19F22CAAD77}"/>
          </ac:cxnSpMkLst>
        </pc:cxnChg>
        <pc:cxnChg chg="mod">
          <ac:chgData name="Phillip Kaufman" userId="c001b2a046940d7c" providerId="LiveId" clId="{5CB25B10-5B1C-4017-B167-ED3104435743}" dt="2024-05-21T02:14:20.605" v="4964" actId="571"/>
          <ac:cxnSpMkLst>
            <pc:docMk/>
            <pc:sldMk cId="2856383698" sldId="977"/>
            <ac:cxnSpMk id="573" creationId="{E44D47E0-948A-5540-4921-7B7D64AC06AB}"/>
          </ac:cxnSpMkLst>
        </pc:cxnChg>
        <pc:cxnChg chg="mod">
          <ac:chgData name="Phillip Kaufman" userId="c001b2a046940d7c" providerId="LiveId" clId="{5CB25B10-5B1C-4017-B167-ED3104435743}" dt="2024-05-21T02:14:20.605" v="4964" actId="571"/>
          <ac:cxnSpMkLst>
            <pc:docMk/>
            <pc:sldMk cId="2856383698" sldId="977"/>
            <ac:cxnSpMk id="574" creationId="{51895E4A-69A5-CFFB-7529-FBC9272DC73E}"/>
          </ac:cxnSpMkLst>
        </pc:cxnChg>
        <pc:cxnChg chg="mod">
          <ac:chgData name="Phillip Kaufman" userId="c001b2a046940d7c" providerId="LiveId" clId="{5CB25B10-5B1C-4017-B167-ED3104435743}" dt="2024-05-21T02:14:20.605" v="4964" actId="571"/>
          <ac:cxnSpMkLst>
            <pc:docMk/>
            <pc:sldMk cId="2856383698" sldId="977"/>
            <ac:cxnSpMk id="575" creationId="{1E1622A8-E3C9-B51F-F0F7-63D72768681E}"/>
          </ac:cxnSpMkLst>
        </pc:cxnChg>
        <pc:cxnChg chg="mod">
          <ac:chgData name="Phillip Kaufman" userId="c001b2a046940d7c" providerId="LiveId" clId="{5CB25B10-5B1C-4017-B167-ED3104435743}" dt="2024-05-21T02:14:20.605" v="4964" actId="571"/>
          <ac:cxnSpMkLst>
            <pc:docMk/>
            <pc:sldMk cId="2856383698" sldId="977"/>
            <ac:cxnSpMk id="576" creationId="{EE3A8957-B6FF-C34F-915F-91174B11F7C0}"/>
          </ac:cxnSpMkLst>
        </pc:cxnChg>
        <pc:cxnChg chg="mod">
          <ac:chgData name="Phillip Kaufman" userId="c001b2a046940d7c" providerId="LiveId" clId="{5CB25B10-5B1C-4017-B167-ED3104435743}" dt="2024-05-21T02:14:20.605" v="4964" actId="571"/>
          <ac:cxnSpMkLst>
            <pc:docMk/>
            <pc:sldMk cId="2856383698" sldId="977"/>
            <ac:cxnSpMk id="577" creationId="{9F76BCC1-380C-9064-6C89-4442494E7BA3}"/>
          </ac:cxnSpMkLst>
        </pc:cxnChg>
        <pc:cxnChg chg="mod">
          <ac:chgData name="Phillip Kaufman" userId="c001b2a046940d7c" providerId="LiveId" clId="{5CB25B10-5B1C-4017-B167-ED3104435743}" dt="2024-05-21T02:14:20.605" v="4964" actId="571"/>
          <ac:cxnSpMkLst>
            <pc:docMk/>
            <pc:sldMk cId="2856383698" sldId="977"/>
            <ac:cxnSpMk id="578" creationId="{AC7DD9F9-2173-1609-4144-E466744E929A}"/>
          </ac:cxnSpMkLst>
        </pc:cxnChg>
        <pc:cxnChg chg="mod">
          <ac:chgData name="Phillip Kaufman" userId="c001b2a046940d7c" providerId="LiveId" clId="{5CB25B10-5B1C-4017-B167-ED3104435743}" dt="2024-05-21T02:14:20.605" v="4964" actId="571"/>
          <ac:cxnSpMkLst>
            <pc:docMk/>
            <pc:sldMk cId="2856383698" sldId="977"/>
            <ac:cxnSpMk id="579" creationId="{715F53A0-0AA2-38F2-009C-60E1C053FD3B}"/>
          </ac:cxnSpMkLst>
        </pc:cxnChg>
        <pc:cxnChg chg="mod">
          <ac:chgData name="Phillip Kaufman" userId="c001b2a046940d7c" providerId="LiveId" clId="{5CB25B10-5B1C-4017-B167-ED3104435743}" dt="2024-05-21T02:14:20.605" v="4964" actId="571"/>
          <ac:cxnSpMkLst>
            <pc:docMk/>
            <pc:sldMk cId="2856383698" sldId="977"/>
            <ac:cxnSpMk id="580" creationId="{F15F99C5-3B27-1808-836C-0A57544AA1EB}"/>
          </ac:cxnSpMkLst>
        </pc:cxnChg>
        <pc:cxnChg chg="mod">
          <ac:chgData name="Phillip Kaufman" userId="c001b2a046940d7c" providerId="LiveId" clId="{5CB25B10-5B1C-4017-B167-ED3104435743}" dt="2024-05-21T02:14:20.605" v="4964" actId="571"/>
          <ac:cxnSpMkLst>
            <pc:docMk/>
            <pc:sldMk cId="2856383698" sldId="977"/>
            <ac:cxnSpMk id="581" creationId="{E887498D-6308-D104-0871-634065308939}"/>
          </ac:cxnSpMkLst>
        </pc:cxnChg>
        <pc:cxnChg chg="mod">
          <ac:chgData name="Phillip Kaufman" userId="c001b2a046940d7c" providerId="LiveId" clId="{5CB25B10-5B1C-4017-B167-ED3104435743}" dt="2024-05-21T02:14:20.605" v="4964" actId="571"/>
          <ac:cxnSpMkLst>
            <pc:docMk/>
            <pc:sldMk cId="2856383698" sldId="977"/>
            <ac:cxnSpMk id="582" creationId="{A033F487-3A72-BBC7-C8E4-B8B7E3AB07C7}"/>
          </ac:cxnSpMkLst>
        </pc:cxnChg>
        <pc:cxnChg chg="mod">
          <ac:chgData name="Phillip Kaufman" userId="c001b2a046940d7c" providerId="LiveId" clId="{5CB25B10-5B1C-4017-B167-ED3104435743}" dt="2024-05-21T02:14:20.605" v="4964" actId="571"/>
          <ac:cxnSpMkLst>
            <pc:docMk/>
            <pc:sldMk cId="2856383698" sldId="977"/>
            <ac:cxnSpMk id="583" creationId="{20B45CA5-8263-E1D1-402E-52F99A15BD6F}"/>
          </ac:cxnSpMkLst>
        </pc:cxnChg>
        <pc:cxnChg chg="mod">
          <ac:chgData name="Phillip Kaufman" userId="c001b2a046940d7c" providerId="LiveId" clId="{5CB25B10-5B1C-4017-B167-ED3104435743}" dt="2024-05-21T02:14:20.605" v="4964" actId="571"/>
          <ac:cxnSpMkLst>
            <pc:docMk/>
            <pc:sldMk cId="2856383698" sldId="977"/>
            <ac:cxnSpMk id="584" creationId="{50234451-AF24-2A5B-BFBF-DA612A78F882}"/>
          </ac:cxnSpMkLst>
        </pc:cxnChg>
        <pc:cxnChg chg="mod">
          <ac:chgData name="Phillip Kaufman" userId="c001b2a046940d7c" providerId="LiveId" clId="{5CB25B10-5B1C-4017-B167-ED3104435743}" dt="2024-05-21T02:14:20.605" v="4964" actId="571"/>
          <ac:cxnSpMkLst>
            <pc:docMk/>
            <pc:sldMk cId="2856383698" sldId="977"/>
            <ac:cxnSpMk id="585" creationId="{0512A4F3-40D0-2D96-8845-D1E63F7468D4}"/>
          </ac:cxnSpMkLst>
        </pc:cxnChg>
        <pc:cxnChg chg="mod">
          <ac:chgData name="Phillip Kaufman" userId="c001b2a046940d7c" providerId="LiveId" clId="{5CB25B10-5B1C-4017-B167-ED3104435743}" dt="2024-05-21T02:14:20.605" v="4964" actId="571"/>
          <ac:cxnSpMkLst>
            <pc:docMk/>
            <pc:sldMk cId="2856383698" sldId="977"/>
            <ac:cxnSpMk id="586" creationId="{DB472508-7770-9E48-EF1B-B1070FF282A4}"/>
          </ac:cxnSpMkLst>
        </pc:cxnChg>
        <pc:cxnChg chg="mod">
          <ac:chgData name="Phillip Kaufman" userId="c001b2a046940d7c" providerId="LiveId" clId="{5CB25B10-5B1C-4017-B167-ED3104435743}" dt="2024-05-21T02:14:20.605" v="4964" actId="571"/>
          <ac:cxnSpMkLst>
            <pc:docMk/>
            <pc:sldMk cId="2856383698" sldId="977"/>
            <ac:cxnSpMk id="587" creationId="{24A65FBB-53A0-C49E-073D-7DB2C28F7497}"/>
          </ac:cxnSpMkLst>
        </pc:cxnChg>
        <pc:cxnChg chg="mod">
          <ac:chgData name="Phillip Kaufman" userId="c001b2a046940d7c" providerId="LiveId" clId="{5CB25B10-5B1C-4017-B167-ED3104435743}" dt="2024-05-21T02:14:20.605" v="4964" actId="571"/>
          <ac:cxnSpMkLst>
            <pc:docMk/>
            <pc:sldMk cId="2856383698" sldId="977"/>
            <ac:cxnSpMk id="588" creationId="{63DB76DB-E131-69EF-1B87-31EB86479C90}"/>
          </ac:cxnSpMkLst>
        </pc:cxnChg>
        <pc:cxnChg chg="mod">
          <ac:chgData name="Phillip Kaufman" userId="c001b2a046940d7c" providerId="LiveId" clId="{5CB25B10-5B1C-4017-B167-ED3104435743}" dt="2024-05-21T02:14:20.605" v="4964" actId="571"/>
          <ac:cxnSpMkLst>
            <pc:docMk/>
            <pc:sldMk cId="2856383698" sldId="977"/>
            <ac:cxnSpMk id="589" creationId="{030E5DE6-214E-E08F-DDCF-570DFE8F462A}"/>
          </ac:cxnSpMkLst>
        </pc:cxnChg>
        <pc:cxnChg chg="mod">
          <ac:chgData name="Phillip Kaufman" userId="c001b2a046940d7c" providerId="LiveId" clId="{5CB25B10-5B1C-4017-B167-ED3104435743}" dt="2024-05-21T02:14:20.605" v="4964" actId="571"/>
          <ac:cxnSpMkLst>
            <pc:docMk/>
            <pc:sldMk cId="2856383698" sldId="977"/>
            <ac:cxnSpMk id="590" creationId="{210551B2-0BB2-DFFA-699C-D8BB4D4625F2}"/>
          </ac:cxnSpMkLst>
        </pc:cxnChg>
        <pc:cxnChg chg="mod">
          <ac:chgData name="Phillip Kaufman" userId="c001b2a046940d7c" providerId="LiveId" clId="{5CB25B10-5B1C-4017-B167-ED3104435743}" dt="2024-05-21T02:14:20.605" v="4964" actId="571"/>
          <ac:cxnSpMkLst>
            <pc:docMk/>
            <pc:sldMk cId="2856383698" sldId="977"/>
            <ac:cxnSpMk id="591" creationId="{E1A498F2-BAC4-B49C-5056-8DA61B2136AC}"/>
          </ac:cxnSpMkLst>
        </pc:cxnChg>
        <pc:cxnChg chg="mod">
          <ac:chgData name="Phillip Kaufman" userId="c001b2a046940d7c" providerId="LiveId" clId="{5CB25B10-5B1C-4017-B167-ED3104435743}" dt="2024-05-21T02:14:20.605" v="4964" actId="571"/>
          <ac:cxnSpMkLst>
            <pc:docMk/>
            <pc:sldMk cId="2856383698" sldId="977"/>
            <ac:cxnSpMk id="592" creationId="{1E74C401-6577-C383-842D-CA9292E8D251}"/>
          </ac:cxnSpMkLst>
        </pc:cxnChg>
        <pc:cxnChg chg="mod">
          <ac:chgData name="Phillip Kaufman" userId="c001b2a046940d7c" providerId="LiveId" clId="{5CB25B10-5B1C-4017-B167-ED3104435743}" dt="2024-05-21T02:14:20.605" v="4964" actId="571"/>
          <ac:cxnSpMkLst>
            <pc:docMk/>
            <pc:sldMk cId="2856383698" sldId="977"/>
            <ac:cxnSpMk id="593" creationId="{47CD361F-B879-0539-03FF-A43EEC168899}"/>
          </ac:cxnSpMkLst>
        </pc:cxnChg>
        <pc:cxnChg chg="mod">
          <ac:chgData name="Phillip Kaufman" userId="c001b2a046940d7c" providerId="LiveId" clId="{5CB25B10-5B1C-4017-B167-ED3104435743}" dt="2024-05-21T02:14:20.605" v="4964" actId="571"/>
          <ac:cxnSpMkLst>
            <pc:docMk/>
            <pc:sldMk cId="2856383698" sldId="977"/>
            <ac:cxnSpMk id="594" creationId="{AD94BADE-E193-B5B3-87E7-128752402788}"/>
          </ac:cxnSpMkLst>
        </pc:cxnChg>
        <pc:cxnChg chg="mod">
          <ac:chgData name="Phillip Kaufman" userId="c001b2a046940d7c" providerId="LiveId" clId="{5CB25B10-5B1C-4017-B167-ED3104435743}" dt="2024-05-21T02:14:20.605" v="4964" actId="571"/>
          <ac:cxnSpMkLst>
            <pc:docMk/>
            <pc:sldMk cId="2856383698" sldId="977"/>
            <ac:cxnSpMk id="595" creationId="{9FB0C06D-3928-D6AD-6321-3AE66789F8BF}"/>
          </ac:cxnSpMkLst>
        </pc:cxnChg>
        <pc:cxnChg chg="mod">
          <ac:chgData name="Phillip Kaufman" userId="c001b2a046940d7c" providerId="LiveId" clId="{5CB25B10-5B1C-4017-B167-ED3104435743}" dt="2024-05-21T02:14:20.605" v="4964" actId="571"/>
          <ac:cxnSpMkLst>
            <pc:docMk/>
            <pc:sldMk cId="2856383698" sldId="977"/>
            <ac:cxnSpMk id="596" creationId="{5E230D31-4F4C-5F02-12FC-A5C6804C1716}"/>
          </ac:cxnSpMkLst>
        </pc:cxnChg>
        <pc:cxnChg chg="mod">
          <ac:chgData name="Phillip Kaufman" userId="c001b2a046940d7c" providerId="LiveId" clId="{5CB25B10-5B1C-4017-B167-ED3104435743}" dt="2024-05-21T02:14:20.605" v="4964" actId="571"/>
          <ac:cxnSpMkLst>
            <pc:docMk/>
            <pc:sldMk cId="2856383698" sldId="977"/>
            <ac:cxnSpMk id="597" creationId="{8834897A-4CCE-52D7-F92D-D4D794F6F75D}"/>
          </ac:cxnSpMkLst>
        </pc:cxnChg>
        <pc:cxnChg chg="mod">
          <ac:chgData name="Phillip Kaufman" userId="c001b2a046940d7c" providerId="LiveId" clId="{5CB25B10-5B1C-4017-B167-ED3104435743}" dt="2024-05-21T02:14:20.605" v="4964" actId="571"/>
          <ac:cxnSpMkLst>
            <pc:docMk/>
            <pc:sldMk cId="2856383698" sldId="977"/>
            <ac:cxnSpMk id="598" creationId="{E86123BD-25AA-D105-FFD7-DEFCA3565783}"/>
          </ac:cxnSpMkLst>
        </pc:cxnChg>
        <pc:cxnChg chg="mod">
          <ac:chgData name="Phillip Kaufman" userId="c001b2a046940d7c" providerId="LiveId" clId="{5CB25B10-5B1C-4017-B167-ED3104435743}" dt="2024-05-21T02:14:20.605" v="4964" actId="571"/>
          <ac:cxnSpMkLst>
            <pc:docMk/>
            <pc:sldMk cId="2856383698" sldId="977"/>
            <ac:cxnSpMk id="599" creationId="{62718046-0E87-3BA6-80AF-D193207C13CC}"/>
          </ac:cxnSpMkLst>
        </pc:cxnChg>
        <pc:cxnChg chg="mod">
          <ac:chgData name="Phillip Kaufman" userId="c001b2a046940d7c" providerId="LiveId" clId="{5CB25B10-5B1C-4017-B167-ED3104435743}" dt="2024-05-21T02:14:20.605" v="4964" actId="571"/>
          <ac:cxnSpMkLst>
            <pc:docMk/>
            <pc:sldMk cId="2856383698" sldId="977"/>
            <ac:cxnSpMk id="600" creationId="{61921DA9-9289-D53A-8465-D5488C989247}"/>
          </ac:cxnSpMkLst>
        </pc:cxnChg>
        <pc:cxnChg chg="mod">
          <ac:chgData name="Phillip Kaufman" userId="c001b2a046940d7c" providerId="LiveId" clId="{5CB25B10-5B1C-4017-B167-ED3104435743}" dt="2024-05-21T02:14:20.605" v="4964" actId="571"/>
          <ac:cxnSpMkLst>
            <pc:docMk/>
            <pc:sldMk cId="2856383698" sldId="977"/>
            <ac:cxnSpMk id="601" creationId="{72423CE1-8867-B2A5-17D8-CE91C9A618BC}"/>
          </ac:cxnSpMkLst>
        </pc:cxnChg>
        <pc:cxnChg chg="mod">
          <ac:chgData name="Phillip Kaufman" userId="c001b2a046940d7c" providerId="LiveId" clId="{5CB25B10-5B1C-4017-B167-ED3104435743}" dt="2024-05-21T02:14:20.605" v="4964" actId="571"/>
          <ac:cxnSpMkLst>
            <pc:docMk/>
            <pc:sldMk cId="2856383698" sldId="977"/>
            <ac:cxnSpMk id="602" creationId="{C7AE308F-E8E0-0619-C845-1739B7218C60}"/>
          </ac:cxnSpMkLst>
        </pc:cxnChg>
        <pc:cxnChg chg="mod">
          <ac:chgData name="Phillip Kaufman" userId="c001b2a046940d7c" providerId="LiveId" clId="{5CB25B10-5B1C-4017-B167-ED3104435743}" dt="2024-05-21T02:14:20.605" v="4964" actId="571"/>
          <ac:cxnSpMkLst>
            <pc:docMk/>
            <pc:sldMk cId="2856383698" sldId="977"/>
            <ac:cxnSpMk id="603" creationId="{9D1F0F6A-5B6C-1551-3664-3BE849548954}"/>
          </ac:cxnSpMkLst>
        </pc:cxnChg>
        <pc:cxnChg chg="mod">
          <ac:chgData name="Phillip Kaufman" userId="c001b2a046940d7c" providerId="LiveId" clId="{5CB25B10-5B1C-4017-B167-ED3104435743}" dt="2024-05-21T02:15:49.655" v="4984" actId="571"/>
          <ac:cxnSpMkLst>
            <pc:docMk/>
            <pc:sldMk cId="2856383698" sldId="977"/>
            <ac:cxnSpMk id="608" creationId="{5CD82F1F-AD12-D5A5-2D87-9A38EB49A1C9}"/>
          </ac:cxnSpMkLst>
        </pc:cxnChg>
        <pc:cxnChg chg="mod">
          <ac:chgData name="Phillip Kaufman" userId="c001b2a046940d7c" providerId="LiveId" clId="{5CB25B10-5B1C-4017-B167-ED3104435743}" dt="2024-05-21T02:15:49.655" v="4984" actId="571"/>
          <ac:cxnSpMkLst>
            <pc:docMk/>
            <pc:sldMk cId="2856383698" sldId="977"/>
            <ac:cxnSpMk id="609" creationId="{623EC671-4953-41CF-7B9B-510148F94BF1}"/>
          </ac:cxnSpMkLst>
        </pc:cxnChg>
        <pc:cxnChg chg="mod">
          <ac:chgData name="Phillip Kaufman" userId="c001b2a046940d7c" providerId="LiveId" clId="{5CB25B10-5B1C-4017-B167-ED3104435743}" dt="2024-05-21T02:15:49.655" v="4984" actId="571"/>
          <ac:cxnSpMkLst>
            <pc:docMk/>
            <pc:sldMk cId="2856383698" sldId="977"/>
            <ac:cxnSpMk id="610" creationId="{AA60BB79-A837-660F-282E-5D89891A60BB}"/>
          </ac:cxnSpMkLst>
        </pc:cxnChg>
        <pc:cxnChg chg="mod">
          <ac:chgData name="Phillip Kaufman" userId="c001b2a046940d7c" providerId="LiveId" clId="{5CB25B10-5B1C-4017-B167-ED3104435743}" dt="2024-05-21T02:15:49.655" v="4984" actId="571"/>
          <ac:cxnSpMkLst>
            <pc:docMk/>
            <pc:sldMk cId="2856383698" sldId="977"/>
            <ac:cxnSpMk id="611" creationId="{462A29FE-A546-28D6-0C72-94995D2FDA01}"/>
          </ac:cxnSpMkLst>
        </pc:cxnChg>
        <pc:cxnChg chg="mod">
          <ac:chgData name="Phillip Kaufman" userId="c001b2a046940d7c" providerId="LiveId" clId="{5CB25B10-5B1C-4017-B167-ED3104435743}" dt="2024-05-21T02:15:49.655" v="4984" actId="571"/>
          <ac:cxnSpMkLst>
            <pc:docMk/>
            <pc:sldMk cId="2856383698" sldId="977"/>
            <ac:cxnSpMk id="612" creationId="{66AB0221-0B48-60B2-C9B5-CE40EF2C6FD6}"/>
          </ac:cxnSpMkLst>
        </pc:cxnChg>
        <pc:cxnChg chg="mod">
          <ac:chgData name="Phillip Kaufman" userId="c001b2a046940d7c" providerId="LiveId" clId="{5CB25B10-5B1C-4017-B167-ED3104435743}" dt="2024-05-21T02:15:49.655" v="4984" actId="571"/>
          <ac:cxnSpMkLst>
            <pc:docMk/>
            <pc:sldMk cId="2856383698" sldId="977"/>
            <ac:cxnSpMk id="613" creationId="{0A606FE5-56AD-170E-07D5-18DA31936527}"/>
          </ac:cxnSpMkLst>
        </pc:cxnChg>
        <pc:cxnChg chg="mod">
          <ac:chgData name="Phillip Kaufman" userId="c001b2a046940d7c" providerId="LiveId" clId="{5CB25B10-5B1C-4017-B167-ED3104435743}" dt="2024-05-21T02:15:49.655" v="4984" actId="571"/>
          <ac:cxnSpMkLst>
            <pc:docMk/>
            <pc:sldMk cId="2856383698" sldId="977"/>
            <ac:cxnSpMk id="614" creationId="{21ED0224-B364-7D49-E0F7-AFA76038C173}"/>
          </ac:cxnSpMkLst>
        </pc:cxnChg>
        <pc:cxnChg chg="mod">
          <ac:chgData name="Phillip Kaufman" userId="c001b2a046940d7c" providerId="LiveId" clId="{5CB25B10-5B1C-4017-B167-ED3104435743}" dt="2024-05-21T02:15:49.655" v="4984" actId="571"/>
          <ac:cxnSpMkLst>
            <pc:docMk/>
            <pc:sldMk cId="2856383698" sldId="977"/>
            <ac:cxnSpMk id="615" creationId="{C5691F5B-C677-EAA3-09E8-719CEBE5F7E9}"/>
          </ac:cxnSpMkLst>
        </pc:cxnChg>
        <pc:cxnChg chg="mod">
          <ac:chgData name="Phillip Kaufman" userId="c001b2a046940d7c" providerId="LiveId" clId="{5CB25B10-5B1C-4017-B167-ED3104435743}" dt="2024-05-21T02:15:49.655" v="4984" actId="571"/>
          <ac:cxnSpMkLst>
            <pc:docMk/>
            <pc:sldMk cId="2856383698" sldId="977"/>
            <ac:cxnSpMk id="616" creationId="{431A0B1D-FD9D-8777-A254-F61E1F5438BE}"/>
          </ac:cxnSpMkLst>
        </pc:cxnChg>
        <pc:cxnChg chg="mod">
          <ac:chgData name="Phillip Kaufman" userId="c001b2a046940d7c" providerId="LiveId" clId="{5CB25B10-5B1C-4017-B167-ED3104435743}" dt="2024-05-21T02:15:49.655" v="4984" actId="571"/>
          <ac:cxnSpMkLst>
            <pc:docMk/>
            <pc:sldMk cId="2856383698" sldId="977"/>
            <ac:cxnSpMk id="617" creationId="{18D2769D-045E-DC2F-00FC-7BBD46658E5E}"/>
          </ac:cxnSpMkLst>
        </pc:cxnChg>
        <pc:cxnChg chg="mod">
          <ac:chgData name="Phillip Kaufman" userId="c001b2a046940d7c" providerId="LiveId" clId="{5CB25B10-5B1C-4017-B167-ED3104435743}" dt="2024-05-21T02:15:49.655" v="4984" actId="571"/>
          <ac:cxnSpMkLst>
            <pc:docMk/>
            <pc:sldMk cId="2856383698" sldId="977"/>
            <ac:cxnSpMk id="618" creationId="{86EF97EA-8CE0-0FB6-2F26-0880245AA4E0}"/>
          </ac:cxnSpMkLst>
        </pc:cxnChg>
        <pc:cxnChg chg="mod">
          <ac:chgData name="Phillip Kaufman" userId="c001b2a046940d7c" providerId="LiveId" clId="{5CB25B10-5B1C-4017-B167-ED3104435743}" dt="2024-05-21T02:15:49.655" v="4984" actId="571"/>
          <ac:cxnSpMkLst>
            <pc:docMk/>
            <pc:sldMk cId="2856383698" sldId="977"/>
            <ac:cxnSpMk id="619" creationId="{4646ED21-4123-939A-57D9-51136EA2F3FA}"/>
          </ac:cxnSpMkLst>
        </pc:cxnChg>
        <pc:cxnChg chg="mod">
          <ac:chgData name="Phillip Kaufman" userId="c001b2a046940d7c" providerId="LiveId" clId="{5CB25B10-5B1C-4017-B167-ED3104435743}" dt="2024-05-21T02:15:49.655" v="4984" actId="571"/>
          <ac:cxnSpMkLst>
            <pc:docMk/>
            <pc:sldMk cId="2856383698" sldId="977"/>
            <ac:cxnSpMk id="620" creationId="{CED40FC5-18E5-6480-21C8-B2471219F62D}"/>
          </ac:cxnSpMkLst>
        </pc:cxnChg>
        <pc:cxnChg chg="mod">
          <ac:chgData name="Phillip Kaufman" userId="c001b2a046940d7c" providerId="LiveId" clId="{5CB25B10-5B1C-4017-B167-ED3104435743}" dt="2024-05-21T02:15:49.655" v="4984" actId="571"/>
          <ac:cxnSpMkLst>
            <pc:docMk/>
            <pc:sldMk cId="2856383698" sldId="977"/>
            <ac:cxnSpMk id="621" creationId="{265359C0-4FA7-3DF7-A90A-61C5FD360DD0}"/>
          </ac:cxnSpMkLst>
        </pc:cxnChg>
        <pc:cxnChg chg="mod">
          <ac:chgData name="Phillip Kaufman" userId="c001b2a046940d7c" providerId="LiveId" clId="{5CB25B10-5B1C-4017-B167-ED3104435743}" dt="2024-05-21T02:15:49.655" v="4984" actId="571"/>
          <ac:cxnSpMkLst>
            <pc:docMk/>
            <pc:sldMk cId="2856383698" sldId="977"/>
            <ac:cxnSpMk id="622" creationId="{6CC8279E-1DC0-F5C2-B6AE-4C029AC90220}"/>
          </ac:cxnSpMkLst>
        </pc:cxnChg>
        <pc:cxnChg chg="mod">
          <ac:chgData name="Phillip Kaufman" userId="c001b2a046940d7c" providerId="LiveId" clId="{5CB25B10-5B1C-4017-B167-ED3104435743}" dt="2024-05-21T02:15:49.655" v="4984" actId="571"/>
          <ac:cxnSpMkLst>
            <pc:docMk/>
            <pc:sldMk cId="2856383698" sldId="977"/>
            <ac:cxnSpMk id="623" creationId="{682765C5-B43C-529D-E8DE-E91BB5C5821A}"/>
          </ac:cxnSpMkLst>
        </pc:cxnChg>
        <pc:cxnChg chg="mod">
          <ac:chgData name="Phillip Kaufman" userId="c001b2a046940d7c" providerId="LiveId" clId="{5CB25B10-5B1C-4017-B167-ED3104435743}" dt="2024-05-21T02:15:49.655" v="4984" actId="571"/>
          <ac:cxnSpMkLst>
            <pc:docMk/>
            <pc:sldMk cId="2856383698" sldId="977"/>
            <ac:cxnSpMk id="624" creationId="{2A447363-08D7-04DE-FEBF-781423D04846}"/>
          </ac:cxnSpMkLst>
        </pc:cxnChg>
        <pc:cxnChg chg="mod">
          <ac:chgData name="Phillip Kaufman" userId="c001b2a046940d7c" providerId="LiveId" clId="{5CB25B10-5B1C-4017-B167-ED3104435743}" dt="2024-05-21T02:15:49.655" v="4984" actId="571"/>
          <ac:cxnSpMkLst>
            <pc:docMk/>
            <pc:sldMk cId="2856383698" sldId="977"/>
            <ac:cxnSpMk id="625" creationId="{134FB851-7570-62AD-EBA1-173F30D6775F}"/>
          </ac:cxnSpMkLst>
        </pc:cxnChg>
        <pc:cxnChg chg="mod">
          <ac:chgData name="Phillip Kaufman" userId="c001b2a046940d7c" providerId="LiveId" clId="{5CB25B10-5B1C-4017-B167-ED3104435743}" dt="2024-05-21T02:15:49.655" v="4984" actId="571"/>
          <ac:cxnSpMkLst>
            <pc:docMk/>
            <pc:sldMk cId="2856383698" sldId="977"/>
            <ac:cxnSpMk id="626" creationId="{F4BFE03D-98BA-5F5C-7E8C-D09920EAC836}"/>
          </ac:cxnSpMkLst>
        </pc:cxnChg>
        <pc:cxnChg chg="mod">
          <ac:chgData name="Phillip Kaufman" userId="c001b2a046940d7c" providerId="LiveId" clId="{5CB25B10-5B1C-4017-B167-ED3104435743}" dt="2024-05-21T02:15:49.655" v="4984" actId="571"/>
          <ac:cxnSpMkLst>
            <pc:docMk/>
            <pc:sldMk cId="2856383698" sldId="977"/>
            <ac:cxnSpMk id="627" creationId="{BD427784-CB83-FDE2-46F9-BF96C6D363E9}"/>
          </ac:cxnSpMkLst>
        </pc:cxnChg>
        <pc:cxnChg chg="mod">
          <ac:chgData name="Phillip Kaufman" userId="c001b2a046940d7c" providerId="LiveId" clId="{5CB25B10-5B1C-4017-B167-ED3104435743}" dt="2024-05-21T02:15:49.655" v="4984" actId="571"/>
          <ac:cxnSpMkLst>
            <pc:docMk/>
            <pc:sldMk cId="2856383698" sldId="977"/>
            <ac:cxnSpMk id="628" creationId="{E4C81017-AA7D-19E7-D90C-476B8D23FA2F}"/>
          </ac:cxnSpMkLst>
        </pc:cxnChg>
        <pc:cxnChg chg="mod">
          <ac:chgData name="Phillip Kaufman" userId="c001b2a046940d7c" providerId="LiveId" clId="{5CB25B10-5B1C-4017-B167-ED3104435743}" dt="2024-05-21T02:15:49.655" v="4984" actId="571"/>
          <ac:cxnSpMkLst>
            <pc:docMk/>
            <pc:sldMk cId="2856383698" sldId="977"/>
            <ac:cxnSpMk id="629" creationId="{04D73A83-E52C-EB23-1A1E-CF1FAEFA96C0}"/>
          </ac:cxnSpMkLst>
        </pc:cxnChg>
        <pc:cxnChg chg="mod">
          <ac:chgData name="Phillip Kaufman" userId="c001b2a046940d7c" providerId="LiveId" clId="{5CB25B10-5B1C-4017-B167-ED3104435743}" dt="2024-05-21T02:15:49.655" v="4984" actId="571"/>
          <ac:cxnSpMkLst>
            <pc:docMk/>
            <pc:sldMk cId="2856383698" sldId="977"/>
            <ac:cxnSpMk id="630" creationId="{AD745C5B-6D28-E5A9-F5E3-6A42053274C6}"/>
          </ac:cxnSpMkLst>
        </pc:cxnChg>
        <pc:cxnChg chg="mod">
          <ac:chgData name="Phillip Kaufman" userId="c001b2a046940d7c" providerId="LiveId" clId="{5CB25B10-5B1C-4017-B167-ED3104435743}" dt="2024-05-21T02:15:49.655" v="4984" actId="571"/>
          <ac:cxnSpMkLst>
            <pc:docMk/>
            <pc:sldMk cId="2856383698" sldId="977"/>
            <ac:cxnSpMk id="631" creationId="{45E90E33-26D5-62BD-9D3C-41D97786C4BB}"/>
          </ac:cxnSpMkLst>
        </pc:cxnChg>
        <pc:cxnChg chg="mod">
          <ac:chgData name="Phillip Kaufman" userId="c001b2a046940d7c" providerId="LiveId" clId="{5CB25B10-5B1C-4017-B167-ED3104435743}" dt="2024-05-21T02:15:49.655" v="4984" actId="571"/>
          <ac:cxnSpMkLst>
            <pc:docMk/>
            <pc:sldMk cId="2856383698" sldId="977"/>
            <ac:cxnSpMk id="632" creationId="{C21CF460-5508-1522-4905-FE800551649E}"/>
          </ac:cxnSpMkLst>
        </pc:cxnChg>
        <pc:cxnChg chg="mod">
          <ac:chgData name="Phillip Kaufman" userId="c001b2a046940d7c" providerId="LiveId" clId="{5CB25B10-5B1C-4017-B167-ED3104435743}" dt="2024-05-21T02:15:49.655" v="4984" actId="571"/>
          <ac:cxnSpMkLst>
            <pc:docMk/>
            <pc:sldMk cId="2856383698" sldId="977"/>
            <ac:cxnSpMk id="633" creationId="{B6E467BA-579F-B00A-4511-96B1AB6615D8}"/>
          </ac:cxnSpMkLst>
        </pc:cxnChg>
        <pc:cxnChg chg="mod">
          <ac:chgData name="Phillip Kaufman" userId="c001b2a046940d7c" providerId="LiveId" clId="{5CB25B10-5B1C-4017-B167-ED3104435743}" dt="2024-05-21T02:15:49.655" v="4984" actId="571"/>
          <ac:cxnSpMkLst>
            <pc:docMk/>
            <pc:sldMk cId="2856383698" sldId="977"/>
            <ac:cxnSpMk id="634" creationId="{7BF7FFF7-15A6-0FE4-5D21-48A178CC8264}"/>
          </ac:cxnSpMkLst>
        </pc:cxnChg>
        <pc:cxnChg chg="mod">
          <ac:chgData name="Phillip Kaufman" userId="c001b2a046940d7c" providerId="LiveId" clId="{5CB25B10-5B1C-4017-B167-ED3104435743}" dt="2024-05-21T02:15:49.655" v="4984" actId="571"/>
          <ac:cxnSpMkLst>
            <pc:docMk/>
            <pc:sldMk cId="2856383698" sldId="977"/>
            <ac:cxnSpMk id="635" creationId="{CC037A89-5F97-10BA-0BB2-EA26F15908B5}"/>
          </ac:cxnSpMkLst>
        </pc:cxnChg>
        <pc:cxnChg chg="mod">
          <ac:chgData name="Phillip Kaufman" userId="c001b2a046940d7c" providerId="LiveId" clId="{5CB25B10-5B1C-4017-B167-ED3104435743}" dt="2024-05-21T02:15:49.655" v="4984" actId="571"/>
          <ac:cxnSpMkLst>
            <pc:docMk/>
            <pc:sldMk cId="2856383698" sldId="977"/>
            <ac:cxnSpMk id="636" creationId="{8652D122-1E29-4CA0-E6EE-55F70A81A31A}"/>
          </ac:cxnSpMkLst>
        </pc:cxnChg>
        <pc:cxnChg chg="mod">
          <ac:chgData name="Phillip Kaufman" userId="c001b2a046940d7c" providerId="LiveId" clId="{5CB25B10-5B1C-4017-B167-ED3104435743}" dt="2024-05-21T02:15:49.655" v="4984" actId="571"/>
          <ac:cxnSpMkLst>
            <pc:docMk/>
            <pc:sldMk cId="2856383698" sldId="977"/>
            <ac:cxnSpMk id="637" creationId="{33BF45B3-974D-DC7D-23CA-B273CAC74634}"/>
          </ac:cxnSpMkLst>
        </pc:cxnChg>
        <pc:cxnChg chg="mod">
          <ac:chgData name="Phillip Kaufman" userId="c001b2a046940d7c" providerId="LiveId" clId="{5CB25B10-5B1C-4017-B167-ED3104435743}" dt="2024-05-21T02:15:49.655" v="4984" actId="571"/>
          <ac:cxnSpMkLst>
            <pc:docMk/>
            <pc:sldMk cId="2856383698" sldId="977"/>
            <ac:cxnSpMk id="638" creationId="{BFC1311C-B5CB-6799-FF4A-D97D59A2A9C4}"/>
          </ac:cxnSpMkLst>
        </pc:cxnChg>
        <pc:cxnChg chg="mod">
          <ac:chgData name="Phillip Kaufman" userId="c001b2a046940d7c" providerId="LiveId" clId="{5CB25B10-5B1C-4017-B167-ED3104435743}" dt="2024-05-21T02:15:49.655" v="4984" actId="571"/>
          <ac:cxnSpMkLst>
            <pc:docMk/>
            <pc:sldMk cId="2856383698" sldId="977"/>
            <ac:cxnSpMk id="639" creationId="{86F482D1-BBF4-24AA-F852-ADBF15A4AD74}"/>
          </ac:cxnSpMkLst>
        </pc:cxnChg>
        <pc:cxnChg chg="mod">
          <ac:chgData name="Phillip Kaufman" userId="c001b2a046940d7c" providerId="LiveId" clId="{5CB25B10-5B1C-4017-B167-ED3104435743}" dt="2024-05-21T02:17:36.998" v="5017"/>
          <ac:cxnSpMkLst>
            <pc:docMk/>
            <pc:sldMk cId="2856383698" sldId="977"/>
            <ac:cxnSpMk id="643" creationId="{1A61D1F9-7A2D-7E4F-D48F-2330A53A1EDA}"/>
          </ac:cxnSpMkLst>
        </pc:cxnChg>
        <pc:cxnChg chg="mod">
          <ac:chgData name="Phillip Kaufman" userId="c001b2a046940d7c" providerId="LiveId" clId="{5CB25B10-5B1C-4017-B167-ED3104435743}" dt="2024-05-21T02:17:36.998" v="5017"/>
          <ac:cxnSpMkLst>
            <pc:docMk/>
            <pc:sldMk cId="2856383698" sldId="977"/>
            <ac:cxnSpMk id="644" creationId="{951A3F2E-5798-4AD3-735D-DDDEE548C77A}"/>
          </ac:cxnSpMkLst>
        </pc:cxnChg>
        <pc:cxnChg chg="mod">
          <ac:chgData name="Phillip Kaufman" userId="c001b2a046940d7c" providerId="LiveId" clId="{5CB25B10-5B1C-4017-B167-ED3104435743}" dt="2024-05-21T02:17:36.998" v="5017"/>
          <ac:cxnSpMkLst>
            <pc:docMk/>
            <pc:sldMk cId="2856383698" sldId="977"/>
            <ac:cxnSpMk id="645" creationId="{0B4FD34A-0C3A-D7D9-0F77-C537A969AB10}"/>
          </ac:cxnSpMkLst>
        </pc:cxnChg>
        <pc:cxnChg chg="mod">
          <ac:chgData name="Phillip Kaufman" userId="c001b2a046940d7c" providerId="LiveId" clId="{5CB25B10-5B1C-4017-B167-ED3104435743}" dt="2024-05-21T02:17:36.998" v="5017"/>
          <ac:cxnSpMkLst>
            <pc:docMk/>
            <pc:sldMk cId="2856383698" sldId="977"/>
            <ac:cxnSpMk id="646" creationId="{196FFA98-E2E8-A847-BFD7-BD5E54A8F9EA}"/>
          </ac:cxnSpMkLst>
        </pc:cxnChg>
        <pc:cxnChg chg="mod">
          <ac:chgData name="Phillip Kaufman" userId="c001b2a046940d7c" providerId="LiveId" clId="{5CB25B10-5B1C-4017-B167-ED3104435743}" dt="2024-05-21T02:17:36.998" v="5017"/>
          <ac:cxnSpMkLst>
            <pc:docMk/>
            <pc:sldMk cId="2856383698" sldId="977"/>
            <ac:cxnSpMk id="647" creationId="{DDBDF252-7B12-1629-F1B7-05664472BE19}"/>
          </ac:cxnSpMkLst>
        </pc:cxnChg>
        <pc:cxnChg chg="mod">
          <ac:chgData name="Phillip Kaufman" userId="c001b2a046940d7c" providerId="LiveId" clId="{5CB25B10-5B1C-4017-B167-ED3104435743}" dt="2024-05-21T02:17:36.998" v="5017"/>
          <ac:cxnSpMkLst>
            <pc:docMk/>
            <pc:sldMk cId="2856383698" sldId="977"/>
            <ac:cxnSpMk id="648" creationId="{B4A9C746-A28B-F6A0-9B6A-7BF9E1DDA3B3}"/>
          </ac:cxnSpMkLst>
        </pc:cxnChg>
        <pc:cxnChg chg="mod">
          <ac:chgData name="Phillip Kaufman" userId="c001b2a046940d7c" providerId="LiveId" clId="{5CB25B10-5B1C-4017-B167-ED3104435743}" dt="2024-05-21T02:17:36.998" v="5017"/>
          <ac:cxnSpMkLst>
            <pc:docMk/>
            <pc:sldMk cId="2856383698" sldId="977"/>
            <ac:cxnSpMk id="649" creationId="{56F60D29-F59C-3BE9-7849-423F66C17C02}"/>
          </ac:cxnSpMkLst>
        </pc:cxnChg>
        <pc:cxnChg chg="mod">
          <ac:chgData name="Phillip Kaufman" userId="c001b2a046940d7c" providerId="LiveId" clId="{5CB25B10-5B1C-4017-B167-ED3104435743}" dt="2024-05-21T02:17:36.998" v="5017"/>
          <ac:cxnSpMkLst>
            <pc:docMk/>
            <pc:sldMk cId="2856383698" sldId="977"/>
            <ac:cxnSpMk id="650" creationId="{4AEA667E-6773-8BE5-1A99-6A26B7732C58}"/>
          </ac:cxnSpMkLst>
        </pc:cxnChg>
        <pc:cxnChg chg="mod">
          <ac:chgData name="Phillip Kaufman" userId="c001b2a046940d7c" providerId="LiveId" clId="{5CB25B10-5B1C-4017-B167-ED3104435743}" dt="2024-05-21T02:17:36.998" v="5017"/>
          <ac:cxnSpMkLst>
            <pc:docMk/>
            <pc:sldMk cId="2856383698" sldId="977"/>
            <ac:cxnSpMk id="651" creationId="{6BB1DE12-AD50-C49D-8F6A-CF8C32A1931E}"/>
          </ac:cxnSpMkLst>
        </pc:cxnChg>
        <pc:cxnChg chg="mod">
          <ac:chgData name="Phillip Kaufman" userId="c001b2a046940d7c" providerId="LiveId" clId="{5CB25B10-5B1C-4017-B167-ED3104435743}" dt="2024-05-21T02:17:36.998" v="5017"/>
          <ac:cxnSpMkLst>
            <pc:docMk/>
            <pc:sldMk cId="2856383698" sldId="977"/>
            <ac:cxnSpMk id="652" creationId="{9E5FBAE1-727E-0225-2210-918A586AABFE}"/>
          </ac:cxnSpMkLst>
        </pc:cxnChg>
        <pc:cxnChg chg="mod">
          <ac:chgData name="Phillip Kaufman" userId="c001b2a046940d7c" providerId="LiveId" clId="{5CB25B10-5B1C-4017-B167-ED3104435743}" dt="2024-05-21T02:17:36.998" v="5017"/>
          <ac:cxnSpMkLst>
            <pc:docMk/>
            <pc:sldMk cId="2856383698" sldId="977"/>
            <ac:cxnSpMk id="653" creationId="{66F44132-E82D-5AE2-4942-356CF57E4CDB}"/>
          </ac:cxnSpMkLst>
        </pc:cxnChg>
        <pc:cxnChg chg="mod">
          <ac:chgData name="Phillip Kaufman" userId="c001b2a046940d7c" providerId="LiveId" clId="{5CB25B10-5B1C-4017-B167-ED3104435743}" dt="2024-05-21T02:17:36.998" v="5017"/>
          <ac:cxnSpMkLst>
            <pc:docMk/>
            <pc:sldMk cId="2856383698" sldId="977"/>
            <ac:cxnSpMk id="654" creationId="{B9B9E30C-D056-F281-04EC-0D206725D16E}"/>
          </ac:cxnSpMkLst>
        </pc:cxnChg>
        <pc:cxnChg chg="mod">
          <ac:chgData name="Phillip Kaufman" userId="c001b2a046940d7c" providerId="LiveId" clId="{5CB25B10-5B1C-4017-B167-ED3104435743}" dt="2024-05-21T02:17:36.998" v="5017"/>
          <ac:cxnSpMkLst>
            <pc:docMk/>
            <pc:sldMk cId="2856383698" sldId="977"/>
            <ac:cxnSpMk id="655" creationId="{253C93EB-2BBA-59ED-35DB-85F5ABC8329A}"/>
          </ac:cxnSpMkLst>
        </pc:cxnChg>
        <pc:cxnChg chg="mod">
          <ac:chgData name="Phillip Kaufman" userId="c001b2a046940d7c" providerId="LiveId" clId="{5CB25B10-5B1C-4017-B167-ED3104435743}" dt="2024-05-21T02:17:36.998" v="5017"/>
          <ac:cxnSpMkLst>
            <pc:docMk/>
            <pc:sldMk cId="2856383698" sldId="977"/>
            <ac:cxnSpMk id="656" creationId="{94DE1DBF-CE2E-B4FB-C5CF-B141A8034B69}"/>
          </ac:cxnSpMkLst>
        </pc:cxnChg>
        <pc:cxnChg chg="mod">
          <ac:chgData name="Phillip Kaufman" userId="c001b2a046940d7c" providerId="LiveId" clId="{5CB25B10-5B1C-4017-B167-ED3104435743}" dt="2024-05-21T02:17:36.998" v="5017"/>
          <ac:cxnSpMkLst>
            <pc:docMk/>
            <pc:sldMk cId="2856383698" sldId="977"/>
            <ac:cxnSpMk id="657" creationId="{159CCC7A-D13B-BA2E-5694-1EF1C1AFBC86}"/>
          </ac:cxnSpMkLst>
        </pc:cxnChg>
        <pc:cxnChg chg="mod">
          <ac:chgData name="Phillip Kaufman" userId="c001b2a046940d7c" providerId="LiveId" clId="{5CB25B10-5B1C-4017-B167-ED3104435743}" dt="2024-05-21T02:17:36.998" v="5017"/>
          <ac:cxnSpMkLst>
            <pc:docMk/>
            <pc:sldMk cId="2856383698" sldId="977"/>
            <ac:cxnSpMk id="658" creationId="{82E4FA13-923B-7D71-5839-8692FF53218C}"/>
          </ac:cxnSpMkLst>
        </pc:cxnChg>
        <pc:cxnChg chg="mod">
          <ac:chgData name="Phillip Kaufman" userId="c001b2a046940d7c" providerId="LiveId" clId="{5CB25B10-5B1C-4017-B167-ED3104435743}" dt="2024-05-21T02:17:36.998" v="5017"/>
          <ac:cxnSpMkLst>
            <pc:docMk/>
            <pc:sldMk cId="2856383698" sldId="977"/>
            <ac:cxnSpMk id="659" creationId="{23963D49-DE41-3AE9-93E1-B483AE0A6541}"/>
          </ac:cxnSpMkLst>
        </pc:cxnChg>
        <pc:cxnChg chg="mod">
          <ac:chgData name="Phillip Kaufman" userId="c001b2a046940d7c" providerId="LiveId" clId="{5CB25B10-5B1C-4017-B167-ED3104435743}" dt="2024-05-21T02:17:36.998" v="5017"/>
          <ac:cxnSpMkLst>
            <pc:docMk/>
            <pc:sldMk cId="2856383698" sldId="977"/>
            <ac:cxnSpMk id="660" creationId="{D5753E2A-F808-F5F4-988C-9A66E8D2079E}"/>
          </ac:cxnSpMkLst>
        </pc:cxnChg>
        <pc:cxnChg chg="mod">
          <ac:chgData name="Phillip Kaufman" userId="c001b2a046940d7c" providerId="LiveId" clId="{5CB25B10-5B1C-4017-B167-ED3104435743}" dt="2024-05-21T02:17:36.998" v="5017"/>
          <ac:cxnSpMkLst>
            <pc:docMk/>
            <pc:sldMk cId="2856383698" sldId="977"/>
            <ac:cxnSpMk id="661" creationId="{78728415-2868-BBCD-3878-E483C3EE458C}"/>
          </ac:cxnSpMkLst>
        </pc:cxnChg>
        <pc:cxnChg chg="mod">
          <ac:chgData name="Phillip Kaufman" userId="c001b2a046940d7c" providerId="LiveId" clId="{5CB25B10-5B1C-4017-B167-ED3104435743}" dt="2024-05-21T02:17:36.998" v="5017"/>
          <ac:cxnSpMkLst>
            <pc:docMk/>
            <pc:sldMk cId="2856383698" sldId="977"/>
            <ac:cxnSpMk id="662" creationId="{361CCB1E-967C-B36E-E2B7-9CAC6114A55F}"/>
          </ac:cxnSpMkLst>
        </pc:cxnChg>
        <pc:cxnChg chg="mod">
          <ac:chgData name="Phillip Kaufman" userId="c001b2a046940d7c" providerId="LiveId" clId="{5CB25B10-5B1C-4017-B167-ED3104435743}" dt="2024-05-21T02:17:36.998" v="5017"/>
          <ac:cxnSpMkLst>
            <pc:docMk/>
            <pc:sldMk cId="2856383698" sldId="977"/>
            <ac:cxnSpMk id="663" creationId="{701ED69E-8FD0-96F6-5084-0A89D9D58FDA}"/>
          </ac:cxnSpMkLst>
        </pc:cxnChg>
        <pc:cxnChg chg="mod">
          <ac:chgData name="Phillip Kaufman" userId="c001b2a046940d7c" providerId="LiveId" clId="{5CB25B10-5B1C-4017-B167-ED3104435743}" dt="2024-05-21T02:17:36.998" v="5017"/>
          <ac:cxnSpMkLst>
            <pc:docMk/>
            <pc:sldMk cId="2856383698" sldId="977"/>
            <ac:cxnSpMk id="664" creationId="{9A6E9406-BBC0-58EE-B8F9-47AE0DF81782}"/>
          </ac:cxnSpMkLst>
        </pc:cxnChg>
        <pc:cxnChg chg="mod">
          <ac:chgData name="Phillip Kaufman" userId="c001b2a046940d7c" providerId="LiveId" clId="{5CB25B10-5B1C-4017-B167-ED3104435743}" dt="2024-05-21T02:17:36.998" v="5017"/>
          <ac:cxnSpMkLst>
            <pc:docMk/>
            <pc:sldMk cId="2856383698" sldId="977"/>
            <ac:cxnSpMk id="665" creationId="{7BEAB875-6434-0CEF-B95A-E55E8A4F99AE}"/>
          </ac:cxnSpMkLst>
        </pc:cxnChg>
        <pc:cxnChg chg="mod">
          <ac:chgData name="Phillip Kaufman" userId="c001b2a046940d7c" providerId="LiveId" clId="{5CB25B10-5B1C-4017-B167-ED3104435743}" dt="2024-05-21T02:17:36.998" v="5017"/>
          <ac:cxnSpMkLst>
            <pc:docMk/>
            <pc:sldMk cId="2856383698" sldId="977"/>
            <ac:cxnSpMk id="666" creationId="{11B26DD7-2A04-61D2-4EE4-6410BF96F314}"/>
          </ac:cxnSpMkLst>
        </pc:cxnChg>
        <pc:cxnChg chg="mod">
          <ac:chgData name="Phillip Kaufman" userId="c001b2a046940d7c" providerId="LiveId" clId="{5CB25B10-5B1C-4017-B167-ED3104435743}" dt="2024-05-21T02:17:36.998" v="5017"/>
          <ac:cxnSpMkLst>
            <pc:docMk/>
            <pc:sldMk cId="2856383698" sldId="977"/>
            <ac:cxnSpMk id="667" creationId="{054CAFF8-22D0-AC9E-A73A-CA9C50004B08}"/>
          </ac:cxnSpMkLst>
        </pc:cxnChg>
        <pc:cxnChg chg="mod">
          <ac:chgData name="Phillip Kaufman" userId="c001b2a046940d7c" providerId="LiveId" clId="{5CB25B10-5B1C-4017-B167-ED3104435743}" dt="2024-05-21T02:17:36.998" v="5017"/>
          <ac:cxnSpMkLst>
            <pc:docMk/>
            <pc:sldMk cId="2856383698" sldId="977"/>
            <ac:cxnSpMk id="668" creationId="{F3D10E00-9615-3788-D55F-3C47F2BCE7D3}"/>
          </ac:cxnSpMkLst>
        </pc:cxnChg>
        <pc:cxnChg chg="mod">
          <ac:chgData name="Phillip Kaufman" userId="c001b2a046940d7c" providerId="LiveId" clId="{5CB25B10-5B1C-4017-B167-ED3104435743}" dt="2024-05-21T02:17:36.998" v="5017"/>
          <ac:cxnSpMkLst>
            <pc:docMk/>
            <pc:sldMk cId="2856383698" sldId="977"/>
            <ac:cxnSpMk id="669" creationId="{420FE053-8340-7BF8-B11C-6850BAE2F00B}"/>
          </ac:cxnSpMkLst>
        </pc:cxnChg>
        <pc:cxnChg chg="mod">
          <ac:chgData name="Phillip Kaufman" userId="c001b2a046940d7c" providerId="LiveId" clId="{5CB25B10-5B1C-4017-B167-ED3104435743}" dt="2024-05-21T02:17:36.998" v="5017"/>
          <ac:cxnSpMkLst>
            <pc:docMk/>
            <pc:sldMk cId="2856383698" sldId="977"/>
            <ac:cxnSpMk id="670" creationId="{D3C38A55-921A-F76A-F57E-58C10CD56C85}"/>
          </ac:cxnSpMkLst>
        </pc:cxnChg>
        <pc:cxnChg chg="mod">
          <ac:chgData name="Phillip Kaufman" userId="c001b2a046940d7c" providerId="LiveId" clId="{5CB25B10-5B1C-4017-B167-ED3104435743}" dt="2024-05-21T02:17:36.998" v="5017"/>
          <ac:cxnSpMkLst>
            <pc:docMk/>
            <pc:sldMk cId="2856383698" sldId="977"/>
            <ac:cxnSpMk id="671" creationId="{8F83AB60-01F6-442A-FAAE-A97203C7A284}"/>
          </ac:cxnSpMkLst>
        </pc:cxnChg>
        <pc:cxnChg chg="mod">
          <ac:chgData name="Phillip Kaufman" userId="c001b2a046940d7c" providerId="LiveId" clId="{5CB25B10-5B1C-4017-B167-ED3104435743}" dt="2024-05-21T02:17:36.998" v="5017"/>
          <ac:cxnSpMkLst>
            <pc:docMk/>
            <pc:sldMk cId="2856383698" sldId="977"/>
            <ac:cxnSpMk id="672" creationId="{3AF0EC5D-0697-3B37-BD5F-A18A3B8520FC}"/>
          </ac:cxnSpMkLst>
        </pc:cxnChg>
        <pc:cxnChg chg="mod">
          <ac:chgData name="Phillip Kaufman" userId="c001b2a046940d7c" providerId="LiveId" clId="{5CB25B10-5B1C-4017-B167-ED3104435743}" dt="2024-05-21T02:17:36.998" v="5017"/>
          <ac:cxnSpMkLst>
            <pc:docMk/>
            <pc:sldMk cId="2856383698" sldId="977"/>
            <ac:cxnSpMk id="673" creationId="{6FA24938-070A-A343-5AC9-82C00D867896}"/>
          </ac:cxnSpMkLst>
        </pc:cxnChg>
        <pc:cxnChg chg="mod">
          <ac:chgData name="Phillip Kaufman" userId="c001b2a046940d7c" providerId="LiveId" clId="{5CB25B10-5B1C-4017-B167-ED3104435743}" dt="2024-05-21T02:17:36.998" v="5017"/>
          <ac:cxnSpMkLst>
            <pc:docMk/>
            <pc:sldMk cId="2856383698" sldId="977"/>
            <ac:cxnSpMk id="674" creationId="{2B8E5867-85AE-5E26-BEB5-E8366AD03E81}"/>
          </ac:cxnSpMkLst>
        </pc:cxnChg>
        <pc:cxnChg chg="mod">
          <ac:chgData name="Phillip Kaufman" userId="c001b2a046940d7c" providerId="LiveId" clId="{5CB25B10-5B1C-4017-B167-ED3104435743}" dt="2024-05-21T02:18:04.872" v="5033" actId="571"/>
          <ac:cxnSpMkLst>
            <pc:docMk/>
            <pc:sldMk cId="2856383698" sldId="977"/>
            <ac:cxnSpMk id="680" creationId="{18986C8C-C597-00A5-2FA1-90803007351A}"/>
          </ac:cxnSpMkLst>
        </pc:cxnChg>
        <pc:cxnChg chg="mod">
          <ac:chgData name="Phillip Kaufman" userId="c001b2a046940d7c" providerId="LiveId" clId="{5CB25B10-5B1C-4017-B167-ED3104435743}" dt="2024-05-21T02:18:04.872" v="5033" actId="571"/>
          <ac:cxnSpMkLst>
            <pc:docMk/>
            <pc:sldMk cId="2856383698" sldId="977"/>
            <ac:cxnSpMk id="681" creationId="{E09DC150-8887-9B7D-E911-8755C4984678}"/>
          </ac:cxnSpMkLst>
        </pc:cxnChg>
        <pc:cxnChg chg="mod">
          <ac:chgData name="Phillip Kaufman" userId="c001b2a046940d7c" providerId="LiveId" clId="{5CB25B10-5B1C-4017-B167-ED3104435743}" dt="2024-05-21T02:18:04.872" v="5033" actId="571"/>
          <ac:cxnSpMkLst>
            <pc:docMk/>
            <pc:sldMk cId="2856383698" sldId="977"/>
            <ac:cxnSpMk id="684" creationId="{B7838D28-0A75-50EE-B059-9AFEC524CFA9}"/>
          </ac:cxnSpMkLst>
        </pc:cxnChg>
        <pc:cxnChg chg="mod">
          <ac:chgData name="Phillip Kaufman" userId="c001b2a046940d7c" providerId="LiveId" clId="{5CB25B10-5B1C-4017-B167-ED3104435743}" dt="2024-05-21T02:18:04.872" v="5033" actId="571"/>
          <ac:cxnSpMkLst>
            <pc:docMk/>
            <pc:sldMk cId="2856383698" sldId="977"/>
            <ac:cxnSpMk id="685" creationId="{EA2E0E84-D809-F209-E439-F51EFA91A694}"/>
          </ac:cxnSpMkLst>
        </pc:cxnChg>
        <pc:cxnChg chg="mod">
          <ac:chgData name="Phillip Kaufman" userId="c001b2a046940d7c" providerId="LiveId" clId="{5CB25B10-5B1C-4017-B167-ED3104435743}" dt="2024-05-21T02:18:04.872" v="5033" actId="571"/>
          <ac:cxnSpMkLst>
            <pc:docMk/>
            <pc:sldMk cId="2856383698" sldId="977"/>
            <ac:cxnSpMk id="686" creationId="{9DC41DAF-E729-9644-B8A8-576D732F560C}"/>
          </ac:cxnSpMkLst>
        </pc:cxnChg>
        <pc:cxnChg chg="mod">
          <ac:chgData name="Phillip Kaufman" userId="c001b2a046940d7c" providerId="LiveId" clId="{5CB25B10-5B1C-4017-B167-ED3104435743}" dt="2024-05-21T02:18:04.872" v="5033" actId="571"/>
          <ac:cxnSpMkLst>
            <pc:docMk/>
            <pc:sldMk cId="2856383698" sldId="977"/>
            <ac:cxnSpMk id="687" creationId="{7A854EA9-77F9-54D4-364D-47B65C82DADF}"/>
          </ac:cxnSpMkLst>
        </pc:cxnChg>
        <pc:cxnChg chg="mod">
          <ac:chgData name="Phillip Kaufman" userId="c001b2a046940d7c" providerId="LiveId" clId="{5CB25B10-5B1C-4017-B167-ED3104435743}" dt="2024-05-21T02:18:04.872" v="5033" actId="571"/>
          <ac:cxnSpMkLst>
            <pc:docMk/>
            <pc:sldMk cId="2856383698" sldId="977"/>
            <ac:cxnSpMk id="688" creationId="{990D378C-B5AC-F1DB-5E53-19B284129845}"/>
          </ac:cxnSpMkLst>
        </pc:cxnChg>
        <pc:cxnChg chg="mod">
          <ac:chgData name="Phillip Kaufman" userId="c001b2a046940d7c" providerId="LiveId" clId="{5CB25B10-5B1C-4017-B167-ED3104435743}" dt="2024-05-21T02:18:04.872" v="5033" actId="571"/>
          <ac:cxnSpMkLst>
            <pc:docMk/>
            <pc:sldMk cId="2856383698" sldId="977"/>
            <ac:cxnSpMk id="689" creationId="{38B9475B-0F90-0DCA-BFC2-F8396B59E328}"/>
          </ac:cxnSpMkLst>
        </pc:cxnChg>
        <pc:cxnChg chg="mod">
          <ac:chgData name="Phillip Kaufman" userId="c001b2a046940d7c" providerId="LiveId" clId="{5CB25B10-5B1C-4017-B167-ED3104435743}" dt="2024-05-21T02:18:04.872" v="5033" actId="571"/>
          <ac:cxnSpMkLst>
            <pc:docMk/>
            <pc:sldMk cId="2856383698" sldId="977"/>
            <ac:cxnSpMk id="690" creationId="{68CEC25B-6B7C-07C9-C6B0-7D341EEA3CB6}"/>
          </ac:cxnSpMkLst>
        </pc:cxnChg>
        <pc:cxnChg chg="mod">
          <ac:chgData name="Phillip Kaufman" userId="c001b2a046940d7c" providerId="LiveId" clId="{5CB25B10-5B1C-4017-B167-ED3104435743}" dt="2024-05-21T02:18:04.872" v="5033" actId="571"/>
          <ac:cxnSpMkLst>
            <pc:docMk/>
            <pc:sldMk cId="2856383698" sldId="977"/>
            <ac:cxnSpMk id="691" creationId="{F531C841-24DA-E496-2CD7-85DF1E6405DA}"/>
          </ac:cxnSpMkLst>
        </pc:cxnChg>
        <pc:cxnChg chg="mod">
          <ac:chgData name="Phillip Kaufman" userId="c001b2a046940d7c" providerId="LiveId" clId="{5CB25B10-5B1C-4017-B167-ED3104435743}" dt="2024-05-21T02:18:04.872" v="5033" actId="571"/>
          <ac:cxnSpMkLst>
            <pc:docMk/>
            <pc:sldMk cId="2856383698" sldId="977"/>
            <ac:cxnSpMk id="692" creationId="{CEA6146E-C4EA-A235-431F-6C073AB3430A}"/>
          </ac:cxnSpMkLst>
        </pc:cxnChg>
        <pc:cxnChg chg="mod">
          <ac:chgData name="Phillip Kaufman" userId="c001b2a046940d7c" providerId="LiveId" clId="{5CB25B10-5B1C-4017-B167-ED3104435743}" dt="2024-05-21T02:18:04.872" v="5033" actId="571"/>
          <ac:cxnSpMkLst>
            <pc:docMk/>
            <pc:sldMk cId="2856383698" sldId="977"/>
            <ac:cxnSpMk id="693" creationId="{1054B53A-8A3D-F858-751E-7D331184B70A}"/>
          </ac:cxnSpMkLst>
        </pc:cxnChg>
        <pc:cxnChg chg="mod">
          <ac:chgData name="Phillip Kaufman" userId="c001b2a046940d7c" providerId="LiveId" clId="{5CB25B10-5B1C-4017-B167-ED3104435743}" dt="2024-05-21T02:18:04.872" v="5033" actId="571"/>
          <ac:cxnSpMkLst>
            <pc:docMk/>
            <pc:sldMk cId="2856383698" sldId="977"/>
            <ac:cxnSpMk id="694" creationId="{A8A99122-11D7-F2C8-9525-E27511EAC040}"/>
          </ac:cxnSpMkLst>
        </pc:cxnChg>
        <pc:cxnChg chg="mod">
          <ac:chgData name="Phillip Kaufman" userId="c001b2a046940d7c" providerId="LiveId" clId="{5CB25B10-5B1C-4017-B167-ED3104435743}" dt="2024-05-21T02:18:04.872" v="5033" actId="571"/>
          <ac:cxnSpMkLst>
            <pc:docMk/>
            <pc:sldMk cId="2856383698" sldId="977"/>
            <ac:cxnSpMk id="695" creationId="{CF4B0314-9ABF-6B84-6EAD-5390BDEE94FE}"/>
          </ac:cxnSpMkLst>
        </pc:cxnChg>
        <pc:cxnChg chg="mod">
          <ac:chgData name="Phillip Kaufman" userId="c001b2a046940d7c" providerId="LiveId" clId="{5CB25B10-5B1C-4017-B167-ED3104435743}" dt="2024-05-21T02:18:04.872" v="5033" actId="571"/>
          <ac:cxnSpMkLst>
            <pc:docMk/>
            <pc:sldMk cId="2856383698" sldId="977"/>
            <ac:cxnSpMk id="696" creationId="{84267691-1FFC-DCBF-CA28-BFED664B0FF1}"/>
          </ac:cxnSpMkLst>
        </pc:cxnChg>
        <pc:cxnChg chg="mod">
          <ac:chgData name="Phillip Kaufman" userId="c001b2a046940d7c" providerId="LiveId" clId="{5CB25B10-5B1C-4017-B167-ED3104435743}" dt="2024-05-21T02:18:04.872" v="5033" actId="571"/>
          <ac:cxnSpMkLst>
            <pc:docMk/>
            <pc:sldMk cId="2856383698" sldId="977"/>
            <ac:cxnSpMk id="697" creationId="{57BAE2B8-C21C-9E8F-C0B3-A692E80B3CFE}"/>
          </ac:cxnSpMkLst>
        </pc:cxnChg>
        <pc:cxnChg chg="mod">
          <ac:chgData name="Phillip Kaufman" userId="c001b2a046940d7c" providerId="LiveId" clId="{5CB25B10-5B1C-4017-B167-ED3104435743}" dt="2024-05-21T02:18:04.872" v="5033" actId="571"/>
          <ac:cxnSpMkLst>
            <pc:docMk/>
            <pc:sldMk cId="2856383698" sldId="977"/>
            <ac:cxnSpMk id="698" creationId="{A2C553E8-AF55-3982-A053-47D1D046AECD}"/>
          </ac:cxnSpMkLst>
        </pc:cxnChg>
        <pc:cxnChg chg="mod">
          <ac:chgData name="Phillip Kaufman" userId="c001b2a046940d7c" providerId="LiveId" clId="{5CB25B10-5B1C-4017-B167-ED3104435743}" dt="2024-05-21T02:18:04.872" v="5033" actId="571"/>
          <ac:cxnSpMkLst>
            <pc:docMk/>
            <pc:sldMk cId="2856383698" sldId="977"/>
            <ac:cxnSpMk id="699" creationId="{46F3F88C-65EF-953D-11E5-83B9CE8EAFF1}"/>
          </ac:cxnSpMkLst>
        </pc:cxnChg>
        <pc:cxnChg chg="mod">
          <ac:chgData name="Phillip Kaufman" userId="c001b2a046940d7c" providerId="LiveId" clId="{5CB25B10-5B1C-4017-B167-ED3104435743}" dt="2024-05-21T02:18:04.872" v="5033" actId="571"/>
          <ac:cxnSpMkLst>
            <pc:docMk/>
            <pc:sldMk cId="2856383698" sldId="977"/>
            <ac:cxnSpMk id="700" creationId="{13EE55E1-10F8-DE5E-6A85-89808FBD9072}"/>
          </ac:cxnSpMkLst>
        </pc:cxnChg>
        <pc:cxnChg chg="mod">
          <ac:chgData name="Phillip Kaufman" userId="c001b2a046940d7c" providerId="LiveId" clId="{5CB25B10-5B1C-4017-B167-ED3104435743}" dt="2024-05-21T02:18:04.872" v="5033" actId="571"/>
          <ac:cxnSpMkLst>
            <pc:docMk/>
            <pc:sldMk cId="2856383698" sldId="977"/>
            <ac:cxnSpMk id="701" creationId="{A6534266-B36F-91B4-22BC-223EB3B82B01}"/>
          </ac:cxnSpMkLst>
        </pc:cxnChg>
        <pc:cxnChg chg="mod">
          <ac:chgData name="Phillip Kaufman" userId="c001b2a046940d7c" providerId="LiveId" clId="{5CB25B10-5B1C-4017-B167-ED3104435743}" dt="2024-05-21T02:18:04.872" v="5033" actId="571"/>
          <ac:cxnSpMkLst>
            <pc:docMk/>
            <pc:sldMk cId="2856383698" sldId="977"/>
            <ac:cxnSpMk id="702" creationId="{1BC85158-BE74-5FBF-4407-169C5CF39914}"/>
          </ac:cxnSpMkLst>
        </pc:cxnChg>
        <pc:cxnChg chg="mod">
          <ac:chgData name="Phillip Kaufman" userId="c001b2a046940d7c" providerId="LiveId" clId="{5CB25B10-5B1C-4017-B167-ED3104435743}" dt="2024-05-21T02:18:04.872" v="5033" actId="571"/>
          <ac:cxnSpMkLst>
            <pc:docMk/>
            <pc:sldMk cId="2856383698" sldId="977"/>
            <ac:cxnSpMk id="703" creationId="{F5E20778-35DF-05C4-DDC0-F6DD0576B76C}"/>
          </ac:cxnSpMkLst>
        </pc:cxnChg>
        <pc:cxnChg chg="mod">
          <ac:chgData name="Phillip Kaufman" userId="c001b2a046940d7c" providerId="LiveId" clId="{5CB25B10-5B1C-4017-B167-ED3104435743}" dt="2024-05-21T02:18:04.872" v="5033" actId="571"/>
          <ac:cxnSpMkLst>
            <pc:docMk/>
            <pc:sldMk cId="2856383698" sldId="977"/>
            <ac:cxnSpMk id="704" creationId="{0DEACA86-5F96-EA9B-5196-433EC9F70262}"/>
          </ac:cxnSpMkLst>
        </pc:cxnChg>
        <pc:cxnChg chg="mod">
          <ac:chgData name="Phillip Kaufman" userId="c001b2a046940d7c" providerId="LiveId" clId="{5CB25B10-5B1C-4017-B167-ED3104435743}" dt="2024-05-21T02:18:04.872" v="5033" actId="571"/>
          <ac:cxnSpMkLst>
            <pc:docMk/>
            <pc:sldMk cId="2856383698" sldId="977"/>
            <ac:cxnSpMk id="705" creationId="{459E9FE8-521D-1244-3E58-7ACC119CE845}"/>
          </ac:cxnSpMkLst>
        </pc:cxnChg>
        <pc:cxnChg chg="mod">
          <ac:chgData name="Phillip Kaufman" userId="c001b2a046940d7c" providerId="LiveId" clId="{5CB25B10-5B1C-4017-B167-ED3104435743}" dt="2024-05-21T02:18:04.872" v="5033" actId="571"/>
          <ac:cxnSpMkLst>
            <pc:docMk/>
            <pc:sldMk cId="2856383698" sldId="977"/>
            <ac:cxnSpMk id="706" creationId="{C07282B0-00E9-3BC0-5635-D87DA33D5787}"/>
          </ac:cxnSpMkLst>
        </pc:cxnChg>
        <pc:cxnChg chg="mod">
          <ac:chgData name="Phillip Kaufman" userId="c001b2a046940d7c" providerId="LiveId" clId="{5CB25B10-5B1C-4017-B167-ED3104435743}" dt="2024-05-21T02:18:04.872" v="5033" actId="571"/>
          <ac:cxnSpMkLst>
            <pc:docMk/>
            <pc:sldMk cId="2856383698" sldId="977"/>
            <ac:cxnSpMk id="707" creationId="{9B5CB6DB-A89B-764E-01EF-4655455D3113}"/>
          </ac:cxnSpMkLst>
        </pc:cxnChg>
        <pc:cxnChg chg="mod">
          <ac:chgData name="Phillip Kaufman" userId="c001b2a046940d7c" providerId="LiveId" clId="{5CB25B10-5B1C-4017-B167-ED3104435743}" dt="2024-05-21T02:18:04.872" v="5033" actId="571"/>
          <ac:cxnSpMkLst>
            <pc:docMk/>
            <pc:sldMk cId="2856383698" sldId="977"/>
            <ac:cxnSpMk id="708" creationId="{70511D6D-60EA-A4E7-6BA3-7EC84C3B6B16}"/>
          </ac:cxnSpMkLst>
        </pc:cxnChg>
        <pc:cxnChg chg="mod">
          <ac:chgData name="Phillip Kaufman" userId="c001b2a046940d7c" providerId="LiveId" clId="{5CB25B10-5B1C-4017-B167-ED3104435743}" dt="2024-05-21T02:18:04.872" v="5033" actId="571"/>
          <ac:cxnSpMkLst>
            <pc:docMk/>
            <pc:sldMk cId="2856383698" sldId="977"/>
            <ac:cxnSpMk id="709" creationId="{1C50B02F-DA1A-F3C6-D371-D4B37F32569A}"/>
          </ac:cxnSpMkLst>
        </pc:cxnChg>
        <pc:cxnChg chg="mod">
          <ac:chgData name="Phillip Kaufman" userId="c001b2a046940d7c" providerId="LiveId" clId="{5CB25B10-5B1C-4017-B167-ED3104435743}" dt="2024-05-21T02:18:04.872" v="5033" actId="571"/>
          <ac:cxnSpMkLst>
            <pc:docMk/>
            <pc:sldMk cId="2856383698" sldId="977"/>
            <ac:cxnSpMk id="710" creationId="{BD7E4060-7785-9C56-74CD-51B5A81CC7C1}"/>
          </ac:cxnSpMkLst>
        </pc:cxnChg>
        <pc:cxnChg chg="mod">
          <ac:chgData name="Phillip Kaufman" userId="c001b2a046940d7c" providerId="LiveId" clId="{5CB25B10-5B1C-4017-B167-ED3104435743}" dt="2024-05-21T02:18:04.872" v="5033" actId="571"/>
          <ac:cxnSpMkLst>
            <pc:docMk/>
            <pc:sldMk cId="2856383698" sldId="977"/>
            <ac:cxnSpMk id="711" creationId="{F2228358-D437-4EB9-FE4A-16F240726A6F}"/>
          </ac:cxnSpMkLst>
        </pc:cxnChg>
        <pc:cxnChg chg="mod">
          <ac:chgData name="Phillip Kaufman" userId="c001b2a046940d7c" providerId="LiveId" clId="{5CB25B10-5B1C-4017-B167-ED3104435743}" dt="2024-05-21T02:18:04.872" v="5033" actId="571"/>
          <ac:cxnSpMkLst>
            <pc:docMk/>
            <pc:sldMk cId="2856383698" sldId="977"/>
            <ac:cxnSpMk id="712" creationId="{88ACC8B8-2AD9-CA8D-FB19-A7F95FFE4117}"/>
          </ac:cxnSpMkLst>
        </pc:cxnChg>
        <pc:cxnChg chg="mod">
          <ac:chgData name="Phillip Kaufman" userId="c001b2a046940d7c" providerId="LiveId" clId="{5CB25B10-5B1C-4017-B167-ED3104435743}" dt="2024-05-21T02:18:04.872" v="5033" actId="571"/>
          <ac:cxnSpMkLst>
            <pc:docMk/>
            <pc:sldMk cId="2856383698" sldId="977"/>
            <ac:cxnSpMk id="713" creationId="{F6A2C021-2F08-31CF-DD39-632609449828}"/>
          </ac:cxnSpMkLst>
        </pc:cxnChg>
        <pc:cxnChg chg="mod">
          <ac:chgData name="Phillip Kaufman" userId="c001b2a046940d7c" providerId="LiveId" clId="{5CB25B10-5B1C-4017-B167-ED3104435743}" dt="2024-05-21T02:18:04.872" v="5033" actId="571"/>
          <ac:cxnSpMkLst>
            <pc:docMk/>
            <pc:sldMk cId="2856383698" sldId="977"/>
            <ac:cxnSpMk id="714" creationId="{7CFADD87-547B-BAF9-4AE9-78CB88C06F7E}"/>
          </ac:cxnSpMkLst>
        </pc:cxnChg>
        <pc:cxnChg chg="mod">
          <ac:chgData name="Phillip Kaufman" userId="c001b2a046940d7c" providerId="LiveId" clId="{5CB25B10-5B1C-4017-B167-ED3104435743}" dt="2024-05-21T02:18:04.872" v="5033" actId="571"/>
          <ac:cxnSpMkLst>
            <pc:docMk/>
            <pc:sldMk cId="2856383698" sldId="977"/>
            <ac:cxnSpMk id="715" creationId="{A7E8BDB0-1AF5-ACD0-01DC-A9666F39F2F2}"/>
          </ac:cxnSpMkLst>
        </pc:cxnChg>
        <pc:cxnChg chg="mod">
          <ac:chgData name="Phillip Kaufman" userId="c001b2a046940d7c" providerId="LiveId" clId="{5CB25B10-5B1C-4017-B167-ED3104435743}" dt="2024-05-21T02:18:24.009" v="5045"/>
          <ac:cxnSpMkLst>
            <pc:docMk/>
            <pc:sldMk cId="2856383698" sldId="977"/>
            <ac:cxnSpMk id="721" creationId="{EE175152-C911-2B2F-D9B9-CCE6E309011B}"/>
          </ac:cxnSpMkLst>
        </pc:cxnChg>
        <pc:cxnChg chg="mod">
          <ac:chgData name="Phillip Kaufman" userId="c001b2a046940d7c" providerId="LiveId" clId="{5CB25B10-5B1C-4017-B167-ED3104435743}" dt="2024-05-21T02:18:24.009" v="5045"/>
          <ac:cxnSpMkLst>
            <pc:docMk/>
            <pc:sldMk cId="2856383698" sldId="977"/>
            <ac:cxnSpMk id="722" creationId="{B2505E93-A9CA-71F8-4161-A80B80DCA6A8}"/>
          </ac:cxnSpMkLst>
        </pc:cxnChg>
        <pc:cxnChg chg="mod">
          <ac:chgData name="Phillip Kaufman" userId="c001b2a046940d7c" providerId="LiveId" clId="{5CB25B10-5B1C-4017-B167-ED3104435743}" dt="2024-05-21T02:18:24.009" v="5045"/>
          <ac:cxnSpMkLst>
            <pc:docMk/>
            <pc:sldMk cId="2856383698" sldId="977"/>
            <ac:cxnSpMk id="725" creationId="{DFCD2990-2D06-9083-C718-D6BFA3EE5340}"/>
          </ac:cxnSpMkLst>
        </pc:cxnChg>
        <pc:cxnChg chg="mod">
          <ac:chgData name="Phillip Kaufman" userId="c001b2a046940d7c" providerId="LiveId" clId="{5CB25B10-5B1C-4017-B167-ED3104435743}" dt="2024-05-21T02:18:24.009" v="5045"/>
          <ac:cxnSpMkLst>
            <pc:docMk/>
            <pc:sldMk cId="2856383698" sldId="977"/>
            <ac:cxnSpMk id="726" creationId="{98E15A13-158B-3C5C-6B59-F3CB3FA0B686}"/>
          </ac:cxnSpMkLst>
        </pc:cxnChg>
        <pc:cxnChg chg="mod">
          <ac:chgData name="Phillip Kaufman" userId="c001b2a046940d7c" providerId="LiveId" clId="{5CB25B10-5B1C-4017-B167-ED3104435743}" dt="2024-05-21T02:18:24.009" v="5045"/>
          <ac:cxnSpMkLst>
            <pc:docMk/>
            <pc:sldMk cId="2856383698" sldId="977"/>
            <ac:cxnSpMk id="727" creationId="{B5EA192C-0A3C-0E0E-A61B-170FD9902136}"/>
          </ac:cxnSpMkLst>
        </pc:cxnChg>
        <pc:cxnChg chg="mod">
          <ac:chgData name="Phillip Kaufman" userId="c001b2a046940d7c" providerId="LiveId" clId="{5CB25B10-5B1C-4017-B167-ED3104435743}" dt="2024-05-21T02:18:24.009" v="5045"/>
          <ac:cxnSpMkLst>
            <pc:docMk/>
            <pc:sldMk cId="2856383698" sldId="977"/>
            <ac:cxnSpMk id="728" creationId="{D922B969-06D4-3A5F-2310-DB2E23FD2E79}"/>
          </ac:cxnSpMkLst>
        </pc:cxnChg>
        <pc:cxnChg chg="mod">
          <ac:chgData name="Phillip Kaufman" userId="c001b2a046940d7c" providerId="LiveId" clId="{5CB25B10-5B1C-4017-B167-ED3104435743}" dt="2024-05-21T02:18:24.009" v="5045"/>
          <ac:cxnSpMkLst>
            <pc:docMk/>
            <pc:sldMk cId="2856383698" sldId="977"/>
            <ac:cxnSpMk id="729" creationId="{1AB995B8-D77F-4E15-CF71-C98EB5189881}"/>
          </ac:cxnSpMkLst>
        </pc:cxnChg>
        <pc:cxnChg chg="mod">
          <ac:chgData name="Phillip Kaufman" userId="c001b2a046940d7c" providerId="LiveId" clId="{5CB25B10-5B1C-4017-B167-ED3104435743}" dt="2024-05-21T02:18:24.009" v="5045"/>
          <ac:cxnSpMkLst>
            <pc:docMk/>
            <pc:sldMk cId="2856383698" sldId="977"/>
            <ac:cxnSpMk id="730" creationId="{F2BAFD86-002B-C2B7-C58E-35A3F60F0749}"/>
          </ac:cxnSpMkLst>
        </pc:cxnChg>
        <pc:cxnChg chg="mod">
          <ac:chgData name="Phillip Kaufman" userId="c001b2a046940d7c" providerId="LiveId" clId="{5CB25B10-5B1C-4017-B167-ED3104435743}" dt="2024-05-21T02:18:24.009" v="5045"/>
          <ac:cxnSpMkLst>
            <pc:docMk/>
            <pc:sldMk cId="2856383698" sldId="977"/>
            <ac:cxnSpMk id="731" creationId="{7BD348E0-F298-3538-D45C-7EEA6FD3CF8C}"/>
          </ac:cxnSpMkLst>
        </pc:cxnChg>
        <pc:cxnChg chg="mod">
          <ac:chgData name="Phillip Kaufman" userId="c001b2a046940d7c" providerId="LiveId" clId="{5CB25B10-5B1C-4017-B167-ED3104435743}" dt="2024-05-21T02:18:24.009" v="5045"/>
          <ac:cxnSpMkLst>
            <pc:docMk/>
            <pc:sldMk cId="2856383698" sldId="977"/>
            <ac:cxnSpMk id="732" creationId="{9B3C9BDA-DD90-93A7-83E1-97D2FD6A0191}"/>
          </ac:cxnSpMkLst>
        </pc:cxnChg>
        <pc:cxnChg chg="mod">
          <ac:chgData name="Phillip Kaufman" userId="c001b2a046940d7c" providerId="LiveId" clId="{5CB25B10-5B1C-4017-B167-ED3104435743}" dt="2024-05-21T02:18:24.009" v="5045"/>
          <ac:cxnSpMkLst>
            <pc:docMk/>
            <pc:sldMk cId="2856383698" sldId="977"/>
            <ac:cxnSpMk id="733" creationId="{9EB128C8-4544-F5A2-137F-15EC266ABBD2}"/>
          </ac:cxnSpMkLst>
        </pc:cxnChg>
        <pc:cxnChg chg="mod">
          <ac:chgData name="Phillip Kaufman" userId="c001b2a046940d7c" providerId="LiveId" clId="{5CB25B10-5B1C-4017-B167-ED3104435743}" dt="2024-05-21T02:18:24.009" v="5045"/>
          <ac:cxnSpMkLst>
            <pc:docMk/>
            <pc:sldMk cId="2856383698" sldId="977"/>
            <ac:cxnSpMk id="734" creationId="{91FA2065-5F92-868B-4919-D6F45711D738}"/>
          </ac:cxnSpMkLst>
        </pc:cxnChg>
        <pc:cxnChg chg="mod">
          <ac:chgData name="Phillip Kaufman" userId="c001b2a046940d7c" providerId="LiveId" clId="{5CB25B10-5B1C-4017-B167-ED3104435743}" dt="2024-05-21T02:18:24.009" v="5045"/>
          <ac:cxnSpMkLst>
            <pc:docMk/>
            <pc:sldMk cId="2856383698" sldId="977"/>
            <ac:cxnSpMk id="735" creationId="{B5BCD281-CE63-850A-4ED6-73E35F77BB08}"/>
          </ac:cxnSpMkLst>
        </pc:cxnChg>
        <pc:cxnChg chg="mod">
          <ac:chgData name="Phillip Kaufman" userId="c001b2a046940d7c" providerId="LiveId" clId="{5CB25B10-5B1C-4017-B167-ED3104435743}" dt="2024-05-21T02:18:24.009" v="5045"/>
          <ac:cxnSpMkLst>
            <pc:docMk/>
            <pc:sldMk cId="2856383698" sldId="977"/>
            <ac:cxnSpMk id="736" creationId="{88E74EAA-B395-CD65-2384-7E197CE35A9D}"/>
          </ac:cxnSpMkLst>
        </pc:cxnChg>
        <pc:cxnChg chg="mod">
          <ac:chgData name="Phillip Kaufman" userId="c001b2a046940d7c" providerId="LiveId" clId="{5CB25B10-5B1C-4017-B167-ED3104435743}" dt="2024-05-21T02:18:24.009" v="5045"/>
          <ac:cxnSpMkLst>
            <pc:docMk/>
            <pc:sldMk cId="2856383698" sldId="977"/>
            <ac:cxnSpMk id="737" creationId="{41DC4A68-F623-1972-30C8-3ECA02AB1CBC}"/>
          </ac:cxnSpMkLst>
        </pc:cxnChg>
        <pc:cxnChg chg="mod">
          <ac:chgData name="Phillip Kaufman" userId="c001b2a046940d7c" providerId="LiveId" clId="{5CB25B10-5B1C-4017-B167-ED3104435743}" dt="2024-05-21T02:18:24.009" v="5045"/>
          <ac:cxnSpMkLst>
            <pc:docMk/>
            <pc:sldMk cId="2856383698" sldId="977"/>
            <ac:cxnSpMk id="738" creationId="{4A6A6060-2662-C5F2-6881-28942386331F}"/>
          </ac:cxnSpMkLst>
        </pc:cxnChg>
        <pc:cxnChg chg="mod">
          <ac:chgData name="Phillip Kaufman" userId="c001b2a046940d7c" providerId="LiveId" clId="{5CB25B10-5B1C-4017-B167-ED3104435743}" dt="2024-05-21T02:18:24.009" v="5045"/>
          <ac:cxnSpMkLst>
            <pc:docMk/>
            <pc:sldMk cId="2856383698" sldId="977"/>
            <ac:cxnSpMk id="739" creationId="{25D89529-1643-A86B-9556-2D61974F7107}"/>
          </ac:cxnSpMkLst>
        </pc:cxnChg>
        <pc:cxnChg chg="mod">
          <ac:chgData name="Phillip Kaufman" userId="c001b2a046940d7c" providerId="LiveId" clId="{5CB25B10-5B1C-4017-B167-ED3104435743}" dt="2024-05-21T02:18:24.009" v="5045"/>
          <ac:cxnSpMkLst>
            <pc:docMk/>
            <pc:sldMk cId="2856383698" sldId="977"/>
            <ac:cxnSpMk id="740" creationId="{98891FD8-866D-4EF2-43DA-DB21C1C29BF2}"/>
          </ac:cxnSpMkLst>
        </pc:cxnChg>
        <pc:cxnChg chg="mod">
          <ac:chgData name="Phillip Kaufman" userId="c001b2a046940d7c" providerId="LiveId" clId="{5CB25B10-5B1C-4017-B167-ED3104435743}" dt="2024-05-21T02:18:24.009" v="5045"/>
          <ac:cxnSpMkLst>
            <pc:docMk/>
            <pc:sldMk cId="2856383698" sldId="977"/>
            <ac:cxnSpMk id="741" creationId="{5AE348B5-424B-881C-B4E4-1268E1705A95}"/>
          </ac:cxnSpMkLst>
        </pc:cxnChg>
        <pc:cxnChg chg="mod">
          <ac:chgData name="Phillip Kaufman" userId="c001b2a046940d7c" providerId="LiveId" clId="{5CB25B10-5B1C-4017-B167-ED3104435743}" dt="2024-05-21T02:18:24.009" v="5045"/>
          <ac:cxnSpMkLst>
            <pc:docMk/>
            <pc:sldMk cId="2856383698" sldId="977"/>
            <ac:cxnSpMk id="742" creationId="{E95BF119-7149-9D5E-99D4-0CB40024155C}"/>
          </ac:cxnSpMkLst>
        </pc:cxnChg>
        <pc:cxnChg chg="mod">
          <ac:chgData name="Phillip Kaufman" userId="c001b2a046940d7c" providerId="LiveId" clId="{5CB25B10-5B1C-4017-B167-ED3104435743}" dt="2024-05-21T02:18:24.009" v="5045"/>
          <ac:cxnSpMkLst>
            <pc:docMk/>
            <pc:sldMk cId="2856383698" sldId="977"/>
            <ac:cxnSpMk id="743" creationId="{A4BF1A60-E54E-69CE-AAEC-ACF783DD0001}"/>
          </ac:cxnSpMkLst>
        </pc:cxnChg>
        <pc:cxnChg chg="mod">
          <ac:chgData name="Phillip Kaufman" userId="c001b2a046940d7c" providerId="LiveId" clId="{5CB25B10-5B1C-4017-B167-ED3104435743}" dt="2024-05-21T02:18:24.009" v="5045"/>
          <ac:cxnSpMkLst>
            <pc:docMk/>
            <pc:sldMk cId="2856383698" sldId="977"/>
            <ac:cxnSpMk id="744" creationId="{D242CDEA-B6FB-2D6F-F08A-39E3EDA0B713}"/>
          </ac:cxnSpMkLst>
        </pc:cxnChg>
        <pc:cxnChg chg="mod">
          <ac:chgData name="Phillip Kaufman" userId="c001b2a046940d7c" providerId="LiveId" clId="{5CB25B10-5B1C-4017-B167-ED3104435743}" dt="2024-05-21T02:18:24.009" v="5045"/>
          <ac:cxnSpMkLst>
            <pc:docMk/>
            <pc:sldMk cId="2856383698" sldId="977"/>
            <ac:cxnSpMk id="745" creationId="{140AEE00-62B0-D6BF-8D24-1F55B73359B5}"/>
          </ac:cxnSpMkLst>
        </pc:cxnChg>
        <pc:cxnChg chg="mod">
          <ac:chgData name="Phillip Kaufman" userId="c001b2a046940d7c" providerId="LiveId" clId="{5CB25B10-5B1C-4017-B167-ED3104435743}" dt="2024-05-21T02:18:24.009" v="5045"/>
          <ac:cxnSpMkLst>
            <pc:docMk/>
            <pc:sldMk cId="2856383698" sldId="977"/>
            <ac:cxnSpMk id="746" creationId="{95C6CEF3-24BE-DE95-B2B5-655F9228ED8F}"/>
          </ac:cxnSpMkLst>
        </pc:cxnChg>
        <pc:cxnChg chg="mod">
          <ac:chgData name="Phillip Kaufman" userId="c001b2a046940d7c" providerId="LiveId" clId="{5CB25B10-5B1C-4017-B167-ED3104435743}" dt="2024-05-21T02:18:24.009" v="5045"/>
          <ac:cxnSpMkLst>
            <pc:docMk/>
            <pc:sldMk cId="2856383698" sldId="977"/>
            <ac:cxnSpMk id="747" creationId="{E2E5A7F5-35E5-7BF6-17E4-85A1712E739D}"/>
          </ac:cxnSpMkLst>
        </pc:cxnChg>
        <pc:cxnChg chg="mod">
          <ac:chgData name="Phillip Kaufman" userId="c001b2a046940d7c" providerId="LiveId" clId="{5CB25B10-5B1C-4017-B167-ED3104435743}" dt="2024-05-21T02:18:24.009" v="5045"/>
          <ac:cxnSpMkLst>
            <pc:docMk/>
            <pc:sldMk cId="2856383698" sldId="977"/>
            <ac:cxnSpMk id="748" creationId="{2A89AF26-C45B-E356-1DD6-A53D19FEEF75}"/>
          </ac:cxnSpMkLst>
        </pc:cxnChg>
        <pc:cxnChg chg="mod">
          <ac:chgData name="Phillip Kaufman" userId="c001b2a046940d7c" providerId="LiveId" clId="{5CB25B10-5B1C-4017-B167-ED3104435743}" dt="2024-05-21T02:18:24.009" v="5045"/>
          <ac:cxnSpMkLst>
            <pc:docMk/>
            <pc:sldMk cId="2856383698" sldId="977"/>
            <ac:cxnSpMk id="749" creationId="{0B8CF13C-4AE8-0A6A-E34E-A511DE9F5A12}"/>
          </ac:cxnSpMkLst>
        </pc:cxnChg>
        <pc:cxnChg chg="mod">
          <ac:chgData name="Phillip Kaufman" userId="c001b2a046940d7c" providerId="LiveId" clId="{5CB25B10-5B1C-4017-B167-ED3104435743}" dt="2024-05-21T02:18:24.009" v="5045"/>
          <ac:cxnSpMkLst>
            <pc:docMk/>
            <pc:sldMk cId="2856383698" sldId="977"/>
            <ac:cxnSpMk id="750" creationId="{DFCE6820-3DC0-DDD3-5641-94557D5587CF}"/>
          </ac:cxnSpMkLst>
        </pc:cxnChg>
        <pc:cxnChg chg="mod">
          <ac:chgData name="Phillip Kaufman" userId="c001b2a046940d7c" providerId="LiveId" clId="{5CB25B10-5B1C-4017-B167-ED3104435743}" dt="2024-05-21T02:18:24.009" v="5045"/>
          <ac:cxnSpMkLst>
            <pc:docMk/>
            <pc:sldMk cId="2856383698" sldId="977"/>
            <ac:cxnSpMk id="751" creationId="{09AA1EFB-EFFC-635C-86C2-88D869DE5B30}"/>
          </ac:cxnSpMkLst>
        </pc:cxnChg>
        <pc:cxnChg chg="mod">
          <ac:chgData name="Phillip Kaufman" userId="c001b2a046940d7c" providerId="LiveId" clId="{5CB25B10-5B1C-4017-B167-ED3104435743}" dt="2024-05-21T02:18:24.009" v="5045"/>
          <ac:cxnSpMkLst>
            <pc:docMk/>
            <pc:sldMk cId="2856383698" sldId="977"/>
            <ac:cxnSpMk id="752" creationId="{2625C062-8434-7447-BC29-C923F25CFC9F}"/>
          </ac:cxnSpMkLst>
        </pc:cxnChg>
        <pc:cxnChg chg="mod">
          <ac:chgData name="Phillip Kaufman" userId="c001b2a046940d7c" providerId="LiveId" clId="{5CB25B10-5B1C-4017-B167-ED3104435743}" dt="2024-05-21T02:18:24.009" v="5045"/>
          <ac:cxnSpMkLst>
            <pc:docMk/>
            <pc:sldMk cId="2856383698" sldId="977"/>
            <ac:cxnSpMk id="753" creationId="{766D0BDC-BEA7-0187-A93D-30B362D22D03}"/>
          </ac:cxnSpMkLst>
        </pc:cxnChg>
        <pc:cxnChg chg="mod">
          <ac:chgData name="Phillip Kaufman" userId="c001b2a046940d7c" providerId="LiveId" clId="{5CB25B10-5B1C-4017-B167-ED3104435743}" dt="2024-05-21T02:18:24.009" v="5045"/>
          <ac:cxnSpMkLst>
            <pc:docMk/>
            <pc:sldMk cId="2856383698" sldId="977"/>
            <ac:cxnSpMk id="754" creationId="{54D24036-9811-0A82-0197-2C00366531B1}"/>
          </ac:cxnSpMkLst>
        </pc:cxnChg>
        <pc:cxnChg chg="mod">
          <ac:chgData name="Phillip Kaufman" userId="c001b2a046940d7c" providerId="LiveId" clId="{5CB25B10-5B1C-4017-B167-ED3104435743}" dt="2024-05-21T02:18:24.009" v="5045"/>
          <ac:cxnSpMkLst>
            <pc:docMk/>
            <pc:sldMk cId="2856383698" sldId="977"/>
            <ac:cxnSpMk id="755" creationId="{582770D6-B0D1-0249-6C57-3D74285610EF}"/>
          </ac:cxnSpMkLst>
        </pc:cxnChg>
        <pc:cxnChg chg="mod">
          <ac:chgData name="Phillip Kaufman" userId="c001b2a046940d7c" providerId="LiveId" clId="{5CB25B10-5B1C-4017-B167-ED3104435743}" dt="2024-05-21T02:18:24.009" v="5045"/>
          <ac:cxnSpMkLst>
            <pc:docMk/>
            <pc:sldMk cId="2856383698" sldId="977"/>
            <ac:cxnSpMk id="756" creationId="{0227A649-7F84-A1DC-DE52-27F81D11DD65}"/>
          </ac:cxnSpMkLst>
        </pc:cxnChg>
      </pc:sldChg>
      <pc:sldChg chg="new ord">
        <pc:chgData name="Phillip Kaufman" userId="c001b2a046940d7c" providerId="LiveId" clId="{5CB25B10-5B1C-4017-B167-ED3104435743}" dt="2024-05-21T04:55:30.643" v="5411"/>
        <pc:sldMkLst>
          <pc:docMk/>
          <pc:sldMk cId="3473540665" sldId="978"/>
        </pc:sldMkLst>
      </pc:sldChg>
      <pc:sldChg chg="addSp delSp modSp new mod">
        <pc:chgData name="Phillip Kaufman" userId="c001b2a046940d7c" providerId="LiveId" clId="{5CB25B10-5B1C-4017-B167-ED3104435743}" dt="2024-05-29T06:24:25.620" v="9419" actId="1076"/>
        <pc:sldMkLst>
          <pc:docMk/>
          <pc:sldMk cId="2667521900" sldId="979"/>
        </pc:sldMkLst>
        <pc:spChg chg="mod">
          <ac:chgData name="Phillip Kaufman" userId="c001b2a046940d7c" providerId="LiveId" clId="{5CB25B10-5B1C-4017-B167-ED3104435743}" dt="2024-05-22T06:08:39.802" v="5924" actId="1076"/>
          <ac:spMkLst>
            <pc:docMk/>
            <pc:sldMk cId="2667521900" sldId="979"/>
            <ac:spMk id="2" creationId="{BCE118C3-0F89-3BF9-77AE-75F20784180B}"/>
          </ac:spMkLst>
        </pc:spChg>
        <pc:spChg chg="add mod">
          <ac:chgData name="Phillip Kaufman" userId="c001b2a046940d7c" providerId="LiveId" clId="{5CB25B10-5B1C-4017-B167-ED3104435743}" dt="2024-05-22T22:10:29.509" v="5975"/>
          <ac:spMkLst>
            <pc:docMk/>
            <pc:sldMk cId="2667521900" sldId="979"/>
            <ac:spMk id="4" creationId="{47C1D1C2-F791-663F-9962-D020515916C7}"/>
          </ac:spMkLst>
        </pc:spChg>
        <pc:spChg chg="add mod">
          <ac:chgData name="Phillip Kaufman" userId="c001b2a046940d7c" providerId="LiveId" clId="{5CB25B10-5B1C-4017-B167-ED3104435743}" dt="2024-05-22T06:02:13.689" v="5892"/>
          <ac:spMkLst>
            <pc:docMk/>
            <pc:sldMk cId="2667521900" sldId="979"/>
            <ac:spMk id="4" creationId="{A49E77A7-DC30-7BF0-3A5D-9B7FD99EC045}"/>
          </ac:spMkLst>
        </pc:spChg>
        <pc:spChg chg="add mod">
          <ac:chgData name="Phillip Kaufman" userId="c001b2a046940d7c" providerId="LiveId" clId="{5CB25B10-5B1C-4017-B167-ED3104435743}" dt="2024-05-22T22:11:06.648" v="5985" actId="1076"/>
          <ac:spMkLst>
            <pc:docMk/>
            <pc:sldMk cId="2667521900" sldId="979"/>
            <ac:spMk id="5" creationId="{6E286E74-E739-4980-0612-CE358971B296}"/>
          </ac:spMkLst>
        </pc:spChg>
        <pc:spChg chg="add del mod">
          <ac:chgData name="Phillip Kaufman" userId="c001b2a046940d7c" providerId="LiveId" clId="{5CB25B10-5B1C-4017-B167-ED3104435743}" dt="2024-05-22T06:05:01.032" v="5913" actId="21"/>
          <ac:spMkLst>
            <pc:docMk/>
            <pc:sldMk cId="2667521900" sldId="979"/>
            <ac:spMk id="6" creationId="{77D13A9E-3606-2979-04AA-C3CBE762842C}"/>
          </ac:spMkLst>
        </pc:spChg>
        <pc:spChg chg="add mod">
          <ac:chgData name="Phillip Kaufman" userId="c001b2a046940d7c" providerId="LiveId" clId="{5CB25B10-5B1C-4017-B167-ED3104435743}" dt="2024-05-29T06:24:25.620" v="9419" actId="1076"/>
          <ac:spMkLst>
            <pc:docMk/>
            <pc:sldMk cId="2667521900" sldId="979"/>
            <ac:spMk id="7" creationId="{8080BA1D-7387-E337-3E3B-43F548498360}"/>
          </ac:spMkLst>
        </pc:spChg>
        <pc:spChg chg="add del mod">
          <ac:chgData name="Phillip Kaufman" userId="c001b2a046940d7c" providerId="LiveId" clId="{5CB25B10-5B1C-4017-B167-ED3104435743}" dt="2024-05-22T05:34:58.499" v="5581" actId="21"/>
          <ac:spMkLst>
            <pc:docMk/>
            <pc:sldMk cId="2667521900" sldId="979"/>
            <ac:spMk id="8" creationId="{C906E049-146D-F806-8B8D-69CC4A13F9E6}"/>
          </ac:spMkLst>
        </pc:spChg>
        <pc:spChg chg="add mod">
          <ac:chgData name="Phillip Kaufman" userId="c001b2a046940d7c" providerId="LiveId" clId="{5CB25B10-5B1C-4017-B167-ED3104435743}" dt="2024-05-22T06:02:32.365" v="5896" actId="571"/>
          <ac:spMkLst>
            <pc:docMk/>
            <pc:sldMk cId="2667521900" sldId="979"/>
            <ac:spMk id="9" creationId="{E192E31E-C8FA-DEB6-26E3-A1A4E4D7B308}"/>
          </ac:spMkLst>
        </pc:spChg>
        <pc:spChg chg="add del">
          <ac:chgData name="Phillip Kaufman" userId="c001b2a046940d7c" providerId="LiveId" clId="{5CB25B10-5B1C-4017-B167-ED3104435743}" dt="2024-05-22T06:04:01.565" v="5901" actId="22"/>
          <ac:spMkLst>
            <pc:docMk/>
            <pc:sldMk cId="2667521900" sldId="979"/>
            <ac:spMk id="11" creationId="{DBD4DA00-41E6-85E9-CD3D-33C563A686F3}"/>
          </ac:spMkLst>
        </pc:spChg>
        <pc:spChg chg="add del">
          <ac:chgData name="Phillip Kaufman" userId="c001b2a046940d7c" providerId="LiveId" clId="{5CB25B10-5B1C-4017-B167-ED3104435743}" dt="2024-05-22T06:04:04.789" v="5903" actId="22"/>
          <ac:spMkLst>
            <pc:docMk/>
            <pc:sldMk cId="2667521900" sldId="979"/>
            <ac:spMk id="13" creationId="{436A6E00-F908-E18B-A467-06127C122766}"/>
          </ac:spMkLst>
        </pc:spChg>
        <pc:spChg chg="add mod">
          <ac:chgData name="Phillip Kaufman" userId="c001b2a046940d7c" providerId="LiveId" clId="{5CB25B10-5B1C-4017-B167-ED3104435743}" dt="2024-05-22T06:02:35.091" v="5897" actId="1076"/>
          <ac:spMkLst>
            <pc:docMk/>
            <pc:sldMk cId="2667521900" sldId="979"/>
            <ac:spMk id="14" creationId="{96CEE855-9860-5FB6-D547-12813A6F2AD9}"/>
          </ac:spMkLst>
        </pc:spChg>
        <pc:spChg chg="add del mod">
          <ac:chgData name="Phillip Kaufman" userId="c001b2a046940d7c" providerId="LiveId" clId="{5CB25B10-5B1C-4017-B167-ED3104435743}" dt="2024-05-22T22:11:03.844" v="5982" actId="478"/>
          <ac:spMkLst>
            <pc:docMk/>
            <pc:sldMk cId="2667521900" sldId="979"/>
            <ac:spMk id="15" creationId="{DB1E8A9E-64B4-6276-DC62-0D2D667522F4}"/>
          </ac:spMkLst>
        </pc:spChg>
        <pc:spChg chg="add mod">
          <ac:chgData name="Phillip Kaufman" userId="c001b2a046940d7c" providerId="LiveId" clId="{5CB25B10-5B1C-4017-B167-ED3104435743}" dt="2024-05-22T06:04:45.809" v="5907" actId="571"/>
          <ac:spMkLst>
            <pc:docMk/>
            <pc:sldMk cId="2667521900" sldId="979"/>
            <ac:spMk id="17" creationId="{1893A9D1-FBDB-726C-0875-9F7788AECC5F}"/>
          </ac:spMkLst>
        </pc:spChg>
        <pc:spChg chg="add del mod">
          <ac:chgData name="Phillip Kaufman" userId="c001b2a046940d7c" providerId="LiveId" clId="{5CB25B10-5B1C-4017-B167-ED3104435743}" dt="2024-05-22T06:09:55.492" v="5928" actId="478"/>
          <ac:spMkLst>
            <pc:docMk/>
            <pc:sldMk cId="2667521900" sldId="979"/>
            <ac:spMk id="19" creationId="{28A4F8A8-975A-C8A8-E95D-8B89FF5DBE7D}"/>
          </ac:spMkLst>
        </pc:spChg>
        <pc:spChg chg="add mod">
          <ac:chgData name="Phillip Kaufman" userId="c001b2a046940d7c" providerId="LiveId" clId="{5CB25B10-5B1C-4017-B167-ED3104435743}" dt="2024-05-28T01:39:48.960" v="9085" actId="207"/>
          <ac:spMkLst>
            <pc:docMk/>
            <pc:sldMk cId="2667521900" sldId="979"/>
            <ac:spMk id="20" creationId="{C0FE8053-EDC3-0B0E-B4CF-D5CCF25B9D12}"/>
          </ac:spMkLst>
        </pc:spChg>
        <pc:picChg chg="add del mod">
          <ac:chgData name="Phillip Kaufman" userId="c001b2a046940d7c" providerId="LiveId" clId="{5CB25B10-5B1C-4017-B167-ED3104435743}" dt="2024-05-22T06:05:01.032" v="5913" actId="21"/>
          <ac:picMkLst>
            <pc:docMk/>
            <pc:sldMk cId="2667521900" sldId="979"/>
            <ac:picMk id="5" creationId="{3CA1A56A-F48F-AE91-FEE6-67B644EF3AE2}"/>
          </ac:picMkLst>
        </pc:picChg>
        <pc:picChg chg="add mod">
          <ac:chgData name="Phillip Kaufman" userId="c001b2a046940d7c" providerId="LiveId" clId="{5CB25B10-5B1C-4017-B167-ED3104435743}" dt="2024-05-22T06:04:45.809" v="5907" actId="571"/>
          <ac:picMkLst>
            <pc:docMk/>
            <pc:sldMk cId="2667521900" sldId="979"/>
            <ac:picMk id="16" creationId="{3DA6D794-6319-34DD-32DB-7E506A61A0D7}"/>
          </ac:picMkLst>
        </pc:picChg>
        <pc:picChg chg="add del mod">
          <ac:chgData name="Phillip Kaufman" userId="c001b2a046940d7c" providerId="LiveId" clId="{5CB25B10-5B1C-4017-B167-ED3104435743}" dt="2024-05-22T06:09:53.345" v="5926" actId="478"/>
          <ac:picMkLst>
            <pc:docMk/>
            <pc:sldMk cId="2667521900" sldId="979"/>
            <ac:picMk id="18" creationId="{65594E43-3FF3-45B8-3F42-F645B7C1A6D5}"/>
          </ac:picMkLst>
        </pc:picChg>
      </pc:sldChg>
      <pc:sldChg chg="add del">
        <pc:chgData name="Phillip Kaufman" userId="c001b2a046940d7c" providerId="LiveId" clId="{5CB25B10-5B1C-4017-B167-ED3104435743}" dt="2024-05-22T06:04:58.948" v="5911"/>
        <pc:sldMkLst>
          <pc:docMk/>
          <pc:sldMk cId="701519259" sldId="980"/>
        </pc:sldMkLst>
      </pc:sldChg>
      <pc:sldChg chg="addSp modSp new del mod">
        <pc:chgData name="Phillip Kaufman" userId="c001b2a046940d7c" providerId="LiveId" clId="{5CB25B10-5B1C-4017-B167-ED3104435743}" dt="2024-05-22T22:11:21.691" v="5987" actId="47"/>
        <pc:sldMkLst>
          <pc:docMk/>
          <pc:sldMk cId="3606059698" sldId="980"/>
        </pc:sldMkLst>
        <pc:spChg chg="add mod">
          <ac:chgData name="Phillip Kaufman" userId="c001b2a046940d7c" providerId="LiveId" clId="{5CB25B10-5B1C-4017-B167-ED3104435743}" dt="2024-05-22T06:05:07.967" v="5916" actId="1076"/>
          <ac:spMkLst>
            <pc:docMk/>
            <pc:sldMk cId="3606059698" sldId="980"/>
            <ac:spMk id="6" creationId="{77D13A9E-3606-2979-04AA-C3CBE762842C}"/>
          </ac:spMkLst>
        </pc:spChg>
        <pc:picChg chg="add mod">
          <ac:chgData name="Phillip Kaufman" userId="c001b2a046940d7c" providerId="LiveId" clId="{5CB25B10-5B1C-4017-B167-ED3104435743}" dt="2024-05-22T06:05:07.967" v="5916" actId="1076"/>
          <ac:picMkLst>
            <pc:docMk/>
            <pc:sldMk cId="3606059698" sldId="980"/>
            <ac:picMk id="5" creationId="{3CA1A56A-F48F-AE91-FEE6-67B644EF3AE2}"/>
          </ac:picMkLst>
        </pc:picChg>
      </pc:sldChg>
      <pc:sldChg chg="add del">
        <pc:chgData name="Phillip Kaufman" userId="c001b2a046940d7c" providerId="LiveId" clId="{5CB25B10-5B1C-4017-B167-ED3104435743}" dt="2024-05-23T05:05:01.942" v="6134" actId="47"/>
        <pc:sldMkLst>
          <pc:docMk/>
          <pc:sldMk cId="1508715231" sldId="981"/>
        </pc:sldMkLst>
      </pc:sldChg>
      <pc:sldChg chg="new del">
        <pc:chgData name="Phillip Kaufman" userId="c001b2a046940d7c" providerId="LiveId" clId="{5CB25B10-5B1C-4017-B167-ED3104435743}" dt="2024-05-23T04:47:50.424" v="6018" actId="47"/>
        <pc:sldMkLst>
          <pc:docMk/>
          <pc:sldMk cId="564870039" sldId="982"/>
        </pc:sldMkLst>
      </pc:sldChg>
      <pc:sldChg chg="modSp add mod ord">
        <pc:chgData name="Phillip Kaufman" userId="c001b2a046940d7c" providerId="LiveId" clId="{5CB25B10-5B1C-4017-B167-ED3104435743}" dt="2024-05-23T05:02:24.287" v="6114" actId="1076"/>
        <pc:sldMkLst>
          <pc:docMk/>
          <pc:sldMk cId="3804073031" sldId="982"/>
        </pc:sldMkLst>
        <pc:spChg chg="mod">
          <ac:chgData name="Phillip Kaufman" userId="c001b2a046940d7c" providerId="LiveId" clId="{5CB25B10-5B1C-4017-B167-ED3104435743}" dt="2024-05-23T05:02:10.539" v="6111" actId="1076"/>
          <ac:spMkLst>
            <pc:docMk/>
            <pc:sldMk cId="3804073031" sldId="982"/>
            <ac:spMk id="8" creationId="{B0C7F11E-F853-76B6-CE69-A5D89BE07336}"/>
          </ac:spMkLst>
        </pc:spChg>
        <pc:spChg chg="mod">
          <ac:chgData name="Phillip Kaufman" userId="c001b2a046940d7c" providerId="LiveId" clId="{5CB25B10-5B1C-4017-B167-ED3104435743}" dt="2024-05-23T05:02:10.539" v="6111" actId="1076"/>
          <ac:spMkLst>
            <pc:docMk/>
            <pc:sldMk cId="3804073031" sldId="982"/>
            <ac:spMk id="9" creationId="{7802991B-AE91-9AF4-6F2B-A6434EB37005}"/>
          </ac:spMkLst>
        </pc:spChg>
        <pc:spChg chg="mod">
          <ac:chgData name="Phillip Kaufman" userId="c001b2a046940d7c" providerId="LiveId" clId="{5CB25B10-5B1C-4017-B167-ED3104435743}" dt="2024-05-23T05:02:10.539" v="6111" actId="1076"/>
          <ac:spMkLst>
            <pc:docMk/>
            <pc:sldMk cId="3804073031" sldId="982"/>
            <ac:spMk id="10" creationId="{2F6D0172-E20A-A522-C020-4F739B83E56D}"/>
          </ac:spMkLst>
        </pc:spChg>
        <pc:spChg chg="mod">
          <ac:chgData name="Phillip Kaufman" userId="c001b2a046940d7c" providerId="LiveId" clId="{5CB25B10-5B1C-4017-B167-ED3104435743}" dt="2024-05-23T05:02:10.539" v="6111" actId="1076"/>
          <ac:spMkLst>
            <pc:docMk/>
            <pc:sldMk cId="3804073031" sldId="982"/>
            <ac:spMk id="11" creationId="{26601CBC-0004-502E-49A8-6F442B728909}"/>
          </ac:spMkLst>
        </pc:spChg>
        <pc:spChg chg="mod">
          <ac:chgData name="Phillip Kaufman" userId="c001b2a046940d7c" providerId="LiveId" clId="{5CB25B10-5B1C-4017-B167-ED3104435743}" dt="2024-05-23T05:02:10.539" v="6111" actId="1076"/>
          <ac:spMkLst>
            <pc:docMk/>
            <pc:sldMk cId="3804073031" sldId="982"/>
            <ac:spMk id="12" creationId="{C8B4FBAD-7AA6-0329-3135-1096D36D89E3}"/>
          </ac:spMkLst>
        </pc:spChg>
        <pc:spChg chg="mod">
          <ac:chgData name="Phillip Kaufman" userId="c001b2a046940d7c" providerId="LiveId" clId="{5CB25B10-5B1C-4017-B167-ED3104435743}" dt="2024-05-23T05:02:24.287" v="6114" actId="1076"/>
          <ac:spMkLst>
            <pc:docMk/>
            <pc:sldMk cId="3804073031" sldId="982"/>
            <ac:spMk id="13" creationId="{EFF2F735-BB6E-3B95-5CDA-79F5FAE2D739}"/>
          </ac:spMkLst>
        </pc:spChg>
        <pc:spChg chg="mod">
          <ac:chgData name="Phillip Kaufman" userId="c001b2a046940d7c" providerId="LiveId" clId="{5CB25B10-5B1C-4017-B167-ED3104435743}" dt="2024-05-23T05:02:14.355" v="6112" actId="1076"/>
          <ac:spMkLst>
            <pc:docMk/>
            <pc:sldMk cId="3804073031" sldId="982"/>
            <ac:spMk id="14" creationId="{5B463380-118C-1FB8-A05B-A4684C9A5651}"/>
          </ac:spMkLst>
        </pc:spChg>
        <pc:spChg chg="mod">
          <ac:chgData name="Phillip Kaufman" userId="c001b2a046940d7c" providerId="LiveId" clId="{5CB25B10-5B1C-4017-B167-ED3104435743}" dt="2024-05-23T05:02:24.287" v="6114" actId="1076"/>
          <ac:spMkLst>
            <pc:docMk/>
            <pc:sldMk cId="3804073031" sldId="982"/>
            <ac:spMk id="15" creationId="{809866D2-EFDF-810D-1702-0C3163B6D1F3}"/>
          </ac:spMkLst>
        </pc:spChg>
        <pc:spChg chg="mod">
          <ac:chgData name="Phillip Kaufman" userId="c001b2a046940d7c" providerId="LiveId" clId="{5CB25B10-5B1C-4017-B167-ED3104435743}" dt="2024-05-23T04:48:23.511" v="6028" actId="1076"/>
          <ac:spMkLst>
            <pc:docMk/>
            <pc:sldMk cId="3804073031" sldId="982"/>
            <ac:spMk id="16" creationId="{A1336F60-41A7-C78F-D08C-CE28BD560EF5}"/>
          </ac:spMkLst>
        </pc:spChg>
        <pc:spChg chg="mod">
          <ac:chgData name="Phillip Kaufman" userId="c001b2a046940d7c" providerId="LiveId" clId="{5CB25B10-5B1C-4017-B167-ED3104435743}" dt="2024-05-23T04:48:21.237" v="6026" actId="1076"/>
          <ac:spMkLst>
            <pc:docMk/>
            <pc:sldMk cId="3804073031" sldId="982"/>
            <ac:spMk id="17" creationId="{2DF980DE-D965-EFBB-650E-B4E1196F215D}"/>
          </ac:spMkLst>
        </pc:spChg>
        <pc:spChg chg="mod">
          <ac:chgData name="Phillip Kaufman" userId="c001b2a046940d7c" providerId="LiveId" clId="{5CB25B10-5B1C-4017-B167-ED3104435743}" dt="2024-05-23T04:48:10.131" v="6022" actId="12789"/>
          <ac:spMkLst>
            <pc:docMk/>
            <pc:sldMk cId="3804073031" sldId="982"/>
            <ac:spMk id="18" creationId="{E0401BD1-C9A3-0BD0-0993-6DE62F834E6F}"/>
          </ac:spMkLst>
        </pc:spChg>
        <pc:spChg chg="mod">
          <ac:chgData name="Phillip Kaufman" userId="c001b2a046940d7c" providerId="LiveId" clId="{5CB25B10-5B1C-4017-B167-ED3104435743}" dt="2024-05-23T05:02:24.287" v="6114" actId="1076"/>
          <ac:spMkLst>
            <pc:docMk/>
            <pc:sldMk cId="3804073031" sldId="982"/>
            <ac:spMk id="20" creationId="{5DE10CCA-4355-950F-EE64-53EF2616C9D0}"/>
          </ac:spMkLst>
        </pc:spChg>
        <pc:grpChg chg="mod">
          <ac:chgData name="Phillip Kaufman" userId="c001b2a046940d7c" providerId="LiveId" clId="{5CB25B10-5B1C-4017-B167-ED3104435743}" dt="2024-05-23T04:48:26.984" v="6029" actId="1076"/>
          <ac:grpSpMkLst>
            <pc:docMk/>
            <pc:sldMk cId="3804073031" sldId="982"/>
            <ac:grpSpMk id="5" creationId="{E9E63025-7E98-16E3-27A9-37CFBBABCF42}"/>
          </ac:grpSpMkLst>
        </pc:grpChg>
      </pc:sldChg>
      <pc:sldChg chg="addSp delSp modSp add del mod">
        <pc:chgData name="Phillip Kaufman" userId="c001b2a046940d7c" providerId="LiveId" clId="{5CB25B10-5B1C-4017-B167-ED3104435743}" dt="2024-05-30T19:35:40.941" v="9889" actId="12788"/>
        <pc:sldMkLst>
          <pc:docMk/>
          <pc:sldMk cId="2910963590" sldId="983"/>
        </pc:sldMkLst>
        <pc:spChg chg="add mod">
          <ac:chgData name="Phillip Kaufman" userId="c001b2a046940d7c" providerId="LiveId" clId="{5CB25B10-5B1C-4017-B167-ED3104435743}" dt="2024-05-23T04:48:49.190" v="6035"/>
          <ac:spMkLst>
            <pc:docMk/>
            <pc:sldMk cId="2910963590" sldId="983"/>
            <ac:spMk id="5" creationId="{8D8B344D-7DE8-D2E3-CCA1-F4540A89D242}"/>
          </ac:spMkLst>
        </pc:spChg>
        <pc:spChg chg="mod">
          <ac:chgData name="Phillip Kaufman" userId="c001b2a046940d7c" providerId="LiveId" clId="{5CB25B10-5B1C-4017-B167-ED3104435743}" dt="2024-05-23T04:49:58.875" v="6052" actId="1076"/>
          <ac:spMkLst>
            <pc:docMk/>
            <pc:sldMk cId="2910963590" sldId="983"/>
            <ac:spMk id="7" creationId="{0B666025-54E4-EC37-01F0-3E01488BEBD2}"/>
          </ac:spMkLst>
        </pc:spChg>
        <pc:spChg chg="mod">
          <ac:chgData name="Phillip Kaufman" userId="c001b2a046940d7c" providerId="LiveId" clId="{5CB25B10-5B1C-4017-B167-ED3104435743}" dt="2024-05-23T04:49:09.755" v="6038"/>
          <ac:spMkLst>
            <pc:docMk/>
            <pc:sldMk cId="2910963590" sldId="983"/>
            <ac:spMk id="8" creationId="{6990ADC8-64B9-608A-7470-78386EE24099}"/>
          </ac:spMkLst>
        </pc:spChg>
        <pc:spChg chg="mod">
          <ac:chgData name="Phillip Kaufman" userId="c001b2a046940d7c" providerId="LiveId" clId="{5CB25B10-5B1C-4017-B167-ED3104435743}" dt="2024-05-30T19:35:40.941" v="9889" actId="12788"/>
          <ac:spMkLst>
            <pc:docMk/>
            <pc:sldMk cId="2910963590" sldId="983"/>
            <ac:spMk id="9" creationId="{A3EC8B33-8C13-F6BD-2332-A018D212C73D}"/>
          </ac:spMkLst>
        </pc:spChg>
        <pc:spChg chg="mod">
          <ac:chgData name="Phillip Kaufman" userId="c001b2a046940d7c" providerId="LiveId" clId="{5CB25B10-5B1C-4017-B167-ED3104435743}" dt="2024-05-23T04:49:09.755" v="6038"/>
          <ac:spMkLst>
            <pc:docMk/>
            <pc:sldMk cId="2910963590" sldId="983"/>
            <ac:spMk id="12" creationId="{F7637A5F-22BC-4CDD-A295-8FA3082CD2BF}"/>
          </ac:spMkLst>
        </pc:spChg>
        <pc:spChg chg="mod">
          <ac:chgData name="Phillip Kaufman" userId="c001b2a046940d7c" providerId="LiveId" clId="{5CB25B10-5B1C-4017-B167-ED3104435743}" dt="2024-05-23T04:49:09.755" v="6038"/>
          <ac:spMkLst>
            <pc:docMk/>
            <pc:sldMk cId="2910963590" sldId="983"/>
            <ac:spMk id="14" creationId="{C82AD4FC-F55A-474E-6B4A-83BD53D86E0E}"/>
          </ac:spMkLst>
        </pc:spChg>
        <pc:spChg chg="mod">
          <ac:chgData name="Phillip Kaufman" userId="c001b2a046940d7c" providerId="LiveId" clId="{5CB25B10-5B1C-4017-B167-ED3104435743}" dt="2024-05-23T04:49:09.755" v="6038"/>
          <ac:spMkLst>
            <pc:docMk/>
            <pc:sldMk cId="2910963590" sldId="983"/>
            <ac:spMk id="17" creationId="{A20E6D8F-8A19-CEF0-14F4-62ABE757F528}"/>
          </ac:spMkLst>
        </pc:spChg>
        <pc:spChg chg="mod">
          <ac:chgData name="Phillip Kaufman" userId="c001b2a046940d7c" providerId="LiveId" clId="{5CB25B10-5B1C-4017-B167-ED3104435743}" dt="2024-05-23T04:49:25.139" v="6046"/>
          <ac:spMkLst>
            <pc:docMk/>
            <pc:sldMk cId="2910963590" sldId="983"/>
            <ac:spMk id="20" creationId="{6990ADC8-64B9-608A-7470-78386EE24099}"/>
          </ac:spMkLst>
        </pc:spChg>
        <pc:spChg chg="mod">
          <ac:chgData name="Phillip Kaufman" userId="c001b2a046940d7c" providerId="LiveId" clId="{5CB25B10-5B1C-4017-B167-ED3104435743}" dt="2024-05-23T04:49:25.139" v="6046"/>
          <ac:spMkLst>
            <pc:docMk/>
            <pc:sldMk cId="2910963590" sldId="983"/>
            <ac:spMk id="21" creationId="{F7637A5F-22BC-4CDD-A295-8FA3082CD2BF}"/>
          </ac:spMkLst>
        </pc:spChg>
        <pc:spChg chg="mod">
          <ac:chgData name="Phillip Kaufman" userId="c001b2a046940d7c" providerId="LiveId" clId="{5CB25B10-5B1C-4017-B167-ED3104435743}" dt="2024-05-23T04:49:25.139" v="6046"/>
          <ac:spMkLst>
            <pc:docMk/>
            <pc:sldMk cId="2910963590" sldId="983"/>
            <ac:spMk id="22" creationId="{C82AD4FC-F55A-474E-6B4A-83BD53D86E0E}"/>
          </ac:spMkLst>
        </pc:spChg>
        <pc:spChg chg="mod">
          <ac:chgData name="Phillip Kaufman" userId="c001b2a046940d7c" providerId="LiveId" clId="{5CB25B10-5B1C-4017-B167-ED3104435743}" dt="2024-05-23T04:49:46.354" v="6051" actId="692"/>
          <ac:spMkLst>
            <pc:docMk/>
            <pc:sldMk cId="2910963590" sldId="983"/>
            <ac:spMk id="23" creationId="{A20E6D8F-8A19-CEF0-14F4-62ABE757F528}"/>
          </ac:spMkLst>
        </pc:spChg>
        <pc:grpChg chg="del">
          <ac:chgData name="Phillip Kaufman" userId="c001b2a046940d7c" providerId="LiveId" clId="{5CB25B10-5B1C-4017-B167-ED3104435743}" dt="2024-05-23T04:49:11.620" v="6039" actId="478"/>
          <ac:grpSpMkLst>
            <pc:docMk/>
            <pc:sldMk cId="2910963590" sldId="983"/>
            <ac:grpSpMk id="4" creationId="{5CDB8D28-2DB2-2976-1B33-74F21A18C39E}"/>
          </ac:grpSpMkLst>
        </pc:grpChg>
        <pc:grpChg chg="add del mod ord">
          <ac:chgData name="Phillip Kaufman" userId="c001b2a046940d7c" providerId="LiveId" clId="{5CB25B10-5B1C-4017-B167-ED3104435743}" dt="2024-05-23T04:49:23.037" v="6044" actId="21"/>
          <ac:grpSpMkLst>
            <pc:docMk/>
            <pc:sldMk cId="2910963590" sldId="983"/>
            <ac:grpSpMk id="6" creationId="{DDB06F89-8E60-4866-D75A-70730F9204AB}"/>
          </ac:grpSpMkLst>
        </pc:grpChg>
        <pc:grpChg chg="add mod">
          <ac:chgData name="Phillip Kaufman" userId="c001b2a046940d7c" providerId="LiveId" clId="{5CB25B10-5B1C-4017-B167-ED3104435743}" dt="2024-05-23T04:49:25.139" v="6046"/>
          <ac:grpSpMkLst>
            <pc:docMk/>
            <pc:sldMk cId="2910963590" sldId="983"/>
            <ac:grpSpMk id="19" creationId="{DDB06F89-8E60-4866-D75A-70730F9204AB}"/>
          </ac:grpSpMkLst>
        </pc:grpChg>
        <pc:cxnChg chg="mod ord">
          <ac:chgData name="Phillip Kaufman" userId="c001b2a046940d7c" providerId="LiveId" clId="{5CB25B10-5B1C-4017-B167-ED3104435743}" dt="2024-05-23T04:49:34.871" v="6050" actId="14100"/>
          <ac:cxnSpMkLst>
            <pc:docMk/>
            <pc:sldMk cId="2910963590" sldId="983"/>
            <ac:cxnSpMk id="18" creationId="{8CE6E6D0-4540-197B-52EC-B4DEEB3E04E7}"/>
          </ac:cxnSpMkLst>
        </pc:cxnChg>
      </pc:sldChg>
      <pc:sldChg chg="addSp delSp modSp add del mod ord">
        <pc:chgData name="Phillip Kaufman" userId="c001b2a046940d7c" providerId="LiveId" clId="{5CB25B10-5B1C-4017-B167-ED3104435743}" dt="2024-05-23T19:52:30.518" v="6151" actId="47"/>
        <pc:sldMkLst>
          <pc:docMk/>
          <pc:sldMk cId="3031596061" sldId="984"/>
        </pc:sldMkLst>
        <pc:spChg chg="del">
          <ac:chgData name="Phillip Kaufman" userId="c001b2a046940d7c" providerId="LiveId" clId="{5CB25B10-5B1C-4017-B167-ED3104435743}" dt="2024-05-23T05:06:26.141" v="6136" actId="478"/>
          <ac:spMkLst>
            <pc:docMk/>
            <pc:sldMk cId="3031596061" sldId="984"/>
            <ac:spMk id="5" creationId="{6E286E74-E739-4980-0612-CE358971B296}"/>
          </ac:spMkLst>
        </pc:spChg>
        <pc:spChg chg="add del mod topLvl">
          <ac:chgData name="Phillip Kaufman" userId="c001b2a046940d7c" providerId="LiveId" clId="{5CB25B10-5B1C-4017-B167-ED3104435743}" dt="2024-05-23T19:52:18.640" v="6148" actId="21"/>
          <ac:spMkLst>
            <pc:docMk/>
            <pc:sldMk cId="3031596061" sldId="984"/>
            <ac:spMk id="6" creationId="{39730F11-F0B8-CD2A-F7D3-CB278DB52923}"/>
          </ac:spMkLst>
        </pc:spChg>
        <pc:spChg chg="del mod topLvl">
          <ac:chgData name="Phillip Kaufman" userId="c001b2a046940d7c" providerId="LiveId" clId="{5CB25B10-5B1C-4017-B167-ED3104435743}" dt="2024-05-23T05:06:26.141" v="6136" actId="478"/>
          <ac:spMkLst>
            <pc:docMk/>
            <pc:sldMk cId="3031596061" sldId="984"/>
            <ac:spMk id="7" creationId="{8080BA1D-7387-E337-3E3B-43F548498360}"/>
          </ac:spMkLst>
        </pc:spChg>
        <pc:spChg chg="del">
          <ac:chgData name="Phillip Kaufman" userId="c001b2a046940d7c" providerId="LiveId" clId="{5CB25B10-5B1C-4017-B167-ED3104435743}" dt="2024-05-23T05:06:26.141" v="6136" actId="478"/>
          <ac:spMkLst>
            <pc:docMk/>
            <pc:sldMk cId="3031596061" sldId="984"/>
            <ac:spMk id="14" creationId="{96CEE855-9860-5FB6-D547-12813A6F2AD9}"/>
          </ac:spMkLst>
        </pc:spChg>
        <pc:spChg chg="del mod">
          <ac:chgData name="Phillip Kaufman" userId="c001b2a046940d7c" providerId="LiveId" clId="{5CB25B10-5B1C-4017-B167-ED3104435743}" dt="2024-05-23T05:06:26.141" v="6136" actId="478"/>
          <ac:spMkLst>
            <pc:docMk/>
            <pc:sldMk cId="3031596061" sldId="984"/>
            <ac:spMk id="20" creationId="{C0FE8053-EDC3-0B0E-B4CF-D5CCF25B9D12}"/>
          </ac:spMkLst>
        </pc:spChg>
        <pc:grpChg chg="add del mod topLvl">
          <ac:chgData name="Phillip Kaufman" userId="c001b2a046940d7c" providerId="LiveId" clId="{5CB25B10-5B1C-4017-B167-ED3104435743}" dt="2024-05-23T05:04:57.235" v="6133" actId="165"/>
          <ac:grpSpMkLst>
            <pc:docMk/>
            <pc:sldMk cId="3031596061" sldId="984"/>
            <ac:grpSpMk id="8" creationId="{4CE55150-5857-A981-8554-A9E656C643D7}"/>
          </ac:grpSpMkLst>
        </pc:grpChg>
        <pc:grpChg chg="add del mod">
          <ac:chgData name="Phillip Kaufman" userId="c001b2a046940d7c" providerId="LiveId" clId="{5CB25B10-5B1C-4017-B167-ED3104435743}" dt="2024-05-23T05:04:53.919" v="6132" actId="165"/>
          <ac:grpSpMkLst>
            <pc:docMk/>
            <pc:sldMk cId="3031596061" sldId="984"/>
            <ac:grpSpMk id="9" creationId="{E73F43F6-6E81-6475-D671-155AD2CA3C37}"/>
          </ac:grpSpMkLst>
        </pc:grpChg>
        <pc:picChg chg="add del mod topLvl">
          <ac:chgData name="Phillip Kaufman" userId="c001b2a046940d7c" providerId="LiveId" clId="{5CB25B10-5B1C-4017-B167-ED3104435743}" dt="2024-05-23T19:52:18.640" v="6148" actId="21"/>
          <ac:picMkLst>
            <pc:docMk/>
            <pc:sldMk cId="3031596061" sldId="984"/>
            <ac:picMk id="4" creationId="{EC88C63B-9B06-17EA-5CB6-BD9891C4BBA5}"/>
          </ac:picMkLst>
        </pc:picChg>
      </pc:sldChg>
      <pc:sldChg chg="add del">
        <pc:chgData name="Phillip Kaufman" userId="c001b2a046940d7c" providerId="LiveId" clId="{5CB25B10-5B1C-4017-B167-ED3104435743}" dt="2024-05-23T19:51:53.939" v="6142"/>
        <pc:sldMkLst>
          <pc:docMk/>
          <pc:sldMk cId="683831149" sldId="985"/>
        </pc:sldMkLst>
      </pc:sldChg>
      <pc:sldChg chg="addSp delSp modSp del mod">
        <pc:chgData name="Phillip Kaufman" userId="c001b2a046940d7c" providerId="LiveId" clId="{5CB25B10-5B1C-4017-B167-ED3104435743}" dt="2024-06-04T02:21:53.314" v="13334" actId="47"/>
        <pc:sldMkLst>
          <pc:docMk/>
          <pc:sldMk cId="3107475894" sldId="985"/>
        </pc:sldMkLst>
        <pc:spChg chg="add mod">
          <ac:chgData name="Phillip Kaufman" userId="c001b2a046940d7c" providerId="LiveId" clId="{5CB25B10-5B1C-4017-B167-ED3104435743}" dt="2024-06-02T22:55:59.620" v="11682" actId="164"/>
          <ac:spMkLst>
            <pc:docMk/>
            <pc:sldMk cId="3107475894" sldId="985"/>
            <ac:spMk id="280" creationId="{40062F89-6C7C-A03B-F496-DA98083BC1CA}"/>
          </ac:spMkLst>
        </pc:spChg>
        <pc:spChg chg="mod">
          <ac:chgData name="Phillip Kaufman" userId="c001b2a046940d7c" providerId="LiveId" clId="{5CB25B10-5B1C-4017-B167-ED3104435743}" dt="2024-06-02T22:55:53.726" v="11679"/>
          <ac:spMkLst>
            <pc:docMk/>
            <pc:sldMk cId="3107475894" sldId="985"/>
            <ac:spMk id="282" creationId="{89DE6ED9-A110-5FA8-E901-FB0E0EF4D57A}"/>
          </ac:spMkLst>
        </pc:spChg>
        <pc:spChg chg="mod">
          <ac:chgData name="Phillip Kaufman" userId="c001b2a046940d7c" providerId="LiveId" clId="{5CB25B10-5B1C-4017-B167-ED3104435743}" dt="2024-06-02T22:55:53.726" v="11679"/>
          <ac:spMkLst>
            <pc:docMk/>
            <pc:sldMk cId="3107475894" sldId="985"/>
            <ac:spMk id="287" creationId="{D7654E7A-D864-2D9F-2707-EE9C8DE30B58}"/>
          </ac:spMkLst>
        </pc:spChg>
        <pc:spChg chg="mod">
          <ac:chgData name="Phillip Kaufman" userId="c001b2a046940d7c" providerId="LiveId" clId="{5CB25B10-5B1C-4017-B167-ED3104435743}" dt="2024-06-02T22:55:53.726" v="11679"/>
          <ac:spMkLst>
            <pc:docMk/>
            <pc:sldMk cId="3107475894" sldId="985"/>
            <ac:spMk id="288" creationId="{6CF20C2E-C1AC-0364-A8CC-2D2E360EF9CE}"/>
          </ac:spMkLst>
        </pc:spChg>
        <pc:spChg chg="mod">
          <ac:chgData name="Phillip Kaufman" userId="c001b2a046940d7c" providerId="LiveId" clId="{5CB25B10-5B1C-4017-B167-ED3104435743}" dt="2024-06-02T22:55:53.726" v="11679"/>
          <ac:spMkLst>
            <pc:docMk/>
            <pc:sldMk cId="3107475894" sldId="985"/>
            <ac:spMk id="289" creationId="{E2949283-9EB8-FBA1-9E3A-1E87909BA73D}"/>
          </ac:spMkLst>
        </pc:spChg>
        <pc:spChg chg="mod">
          <ac:chgData name="Phillip Kaufman" userId="c001b2a046940d7c" providerId="LiveId" clId="{5CB25B10-5B1C-4017-B167-ED3104435743}" dt="2024-06-02T22:55:53.726" v="11679"/>
          <ac:spMkLst>
            <pc:docMk/>
            <pc:sldMk cId="3107475894" sldId="985"/>
            <ac:spMk id="290" creationId="{DAD5E959-F9B8-BC5C-5DC3-1C6E97644B57}"/>
          </ac:spMkLst>
        </pc:spChg>
        <pc:spChg chg="mod">
          <ac:chgData name="Phillip Kaufman" userId="c001b2a046940d7c" providerId="LiveId" clId="{5CB25B10-5B1C-4017-B167-ED3104435743}" dt="2024-06-02T22:55:53.726" v="11679"/>
          <ac:spMkLst>
            <pc:docMk/>
            <pc:sldMk cId="3107475894" sldId="985"/>
            <ac:spMk id="291" creationId="{A4F18921-770C-B9F5-2DC7-9AC57DF18415}"/>
          </ac:spMkLst>
        </pc:spChg>
        <pc:spChg chg="mod">
          <ac:chgData name="Phillip Kaufman" userId="c001b2a046940d7c" providerId="LiveId" clId="{5CB25B10-5B1C-4017-B167-ED3104435743}" dt="2024-06-02T22:55:53.726" v="11679"/>
          <ac:spMkLst>
            <pc:docMk/>
            <pc:sldMk cId="3107475894" sldId="985"/>
            <ac:spMk id="292" creationId="{85855E6F-C793-CCEC-69C7-DC15F463EE7B}"/>
          </ac:spMkLst>
        </pc:spChg>
        <pc:spChg chg="mod">
          <ac:chgData name="Phillip Kaufman" userId="c001b2a046940d7c" providerId="LiveId" clId="{5CB25B10-5B1C-4017-B167-ED3104435743}" dt="2024-06-02T22:55:53.726" v="11679"/>
          <ac:spMkLst>
            <pc:docMk/>
            <pc:sldMk cId="3107475894" sldId="985"/>
            <ac:spMk id="293" creationId="{FCFDAC22-2951-C7E7-8DCB-849EE1077579}"/>
          </ac:spMkLst>
        </pc:spChg>
        <pc:spChg chg="mod">
          <ac:chgData name="Phillip Kaufman" userId="c001b2a046940d7c" providerId="LiveId" clId="{5CB25B10-5B1C-4017-B167-ED3104435743}" dt="2024-06-02T22:55:53.726" v="11679"/>
          <ac:spMkLst>
            <pc:docMk/>
            <pc:sldMk cId="3107475894" sldId="985"/>
            <ac:spMk id="294" creationId="{004C39E3-EAA3-E6FA-5303-08AFD5499629}"/>
          </ac:spMkLst>
        </pc:spChg>
        <pc:spChg chg="mod">
          <ac:chgData name="Phillip Kaufman" userId="c001b2a046940d7c" providerId="LiveId" clId="{5CB25B10-5B1C-4017-B167-ED3104435743}" dt="2024-06-02T22:55:53.726" v="11679"/>
          <ac:spMkLst>
            <pc:docMk/>
            <pc:sldMk cId="3107475894" sldId="985"/>
            <ac:spMk id="295" creationId="{5677741D-ED37-2A01-8FEE-EAB1313C631F}"/>
          </ac:spMkLst>
        </pc:spChg>
        <pc:spChg chg="mod">
          <ac:chgData name="Phillip Kaufman" userId="c001b2a046940d7c" providerId="LiveId" clId="{5CB25B10-5B1C-4017-B167-ED3104435743}" dt="2024-06-02T22:55:53.726" v="11679"/>
          <ac:spMkLst>
            <pc:docMk/>
            <pc:sldMk cId="3107475894" sldId="985"/>
            <ac:spMk id="296" creationId="{B580E237-4F47-8DAB-C519-FD7523DFEEAA}"/>
          </ac:spMkLst>
        </pc:spChg>
        <pc:grpChg chg="add del mod">
          <ac:chgData name="Phillip Kaufman" userId="c001b2a046940d7c" providerId="LiveId" clId="{5CB25B10-5B1C-4017-B167-ED3104435743}" dt="2024-06-02T01:40:18.265" v="10042" actId="165"/>
          <ac:grpSpMkLst>
            <pc:docMk/>
            <pc:sldMk cId="3107475894" sldId="985"/>
            <ac:grpSpMk id="4" creationId="{825F8C33-B48C-6186-2B85-70175B44FD86}"/>
          </ac:grpSpMkLst>
        </pc:grpChg>
        <pc:grpChg chg="add del mod">
          <ac:chgData name="Phillip Kaufman" userId="c001b2a046940d7c" providerId="LiveId" clId="{5CB25B10-5B1C-4017-B167-ED3104435743}" dt="2024-06-02T22:56:06.219" v="11684" actId="478"/>
          <ac:grpSpMkLst>
            <pc:docMk/>
            <pc:sldMk cId="3107475894" sldId="985"/>
            <ac:grpSpMk id="4" creationId="{EC88346A-8FA0-3D55-E6EB-5A12AB4DF10B}"/>
          </ac:grpSpMkLst>
        </pc:grpChg>
        <pc:grpChg chg="add del mod">
          <ac:chgData name="Phillip Kaufman" userId="c001b2a046940d7c" providerId="LiveId" clId="{5CB25B10-5B1C-4017-B167-ED3104435743}" dt="2024-06-02T01:38:02.593" v="10017" actId="478"/>
          <ac:grpSpMkLst>
            <pc:docMk/>
            <pc:sldMk cId="3107475894" sldId="985"/>
            <ac:grpSpMk id="5" creationId="{BFF55684-2D5E-8911-07E8-42EC17C3933A}"/>
          </ac:grpSpMkLst>
        </pc:grpChg>
        <pc:grpChg chg="add del mod topLvl">
          <ac:chgData name="Phillip Kaufman" userId="c001b2a046940d7c" providerId="LiveId" clId="{5CB25B10-5B1C-4017-B167-ED3104435743}" dt="2024-06-02T01:40:20.893" v="10043" actId="165"/>
          <ac:grpSpMkLst>
            <pc:docMk/>
            <pc:sldMk cId="3107475894" sldId="985"/>
            <ac:grpSpMk id="6" creationId="{219BB6B4-475D-49AC-2574-0AE5968E2FCC}"/>
          </ac:grpSpMkLst>
        </pc:grpChg>
        <pc:grpChg chg="mod">
          <ac:chgData name="Phillip Kaufman" userId="c001b2a046940d7c" providerId="LiveId" clId="{5CB25B10-5B1C-4017-B167-ED3104435743}" dt="2024-06-02T01:34:02.349" v="9912"/>
          <ac:grpSpMkLst>
            <pc:docMk/>
            <pc:sldMk cId="3107475894" sldId="985"/>
            <ac:grpSpMk id="11" creationId="{9F5BDD80-E7EE-B970-17EF-DEA97262B515}"/>
          </ac:grpSpMkLst>
        </pc:grpChg>
        <pc:grpChg chg="add mod">
          <ac:chgData name="Phillip Kaufman" userId="c001b2a046940d7c" providerId="LiveId" clId="{5CB25B10-5B1C-4017-B167-ED3104435743}" dt="2024-06-02T01:41:23.150" v="10144" actId="1076"/>
          <ac:grpSpMkLst>
            <pc:docMk/>
            <pc:sldMk cId="3107475894" sldId="985"/>
            <ac:grpSpMk id="71" creationId="{9B4403E2-FD9E-6AFE-295E-9A261E787EC4}"/>
          </ac:grpSpMkLst>
        </pc:grpChg>
        <pc:grpChg chg="mod">
          <ac:chgData name="Phillip Kaufman" userId="c001b2a046940d7c" providerId="LiveId" clId="{5CB25B10-5B1C-4017-B167-ED3104435743}" dt="2024-06-02T01:38:02.994" v="10018"/>
          <ac:grpSpMkLst>
            <pc:docMk/>
            <pc:sldMk cId="3107475894" sldId="985"/>
            <ac:grpSpMk id="72" creationId="{3D78133F-6CAE-B984-3BC6-B92995595E6C}"/>
          </ac:grpSpMkLst>
        </pc:grpChg>
        <pc:grpChg chg="add mod">
          <ac:chgData name="Phillip Kaufman" userId="c001b2a046940d7c" providerId="LiveId" clId="{5CB25B10-5B1C-4017-B167-ED3104435743}" dt="2024-06-02T02:17:22.966" v="11460"/>
          <ac:grpSpMkLst>
            <pc:docMk/>
            <pc:sldMk cId="3107475894" sldId="985"/>
            <ac:grpSpMk id="106" creationId="{84804B0A-3F2A-40D2-C89F-6E80EAEB97CF}"/>
          </ac:grpSpMkLst>
        </pc:grpChg>
        <pc:grpChg chg="add mod">
          <ac:chgData name="Phillip Kaufman" userId="c001b2a046940d7c" providerId="LiveId" clId="{5CB25B10-5B1C-4017-B167-ED3104435743}" dt="2024-06-02T22:55:59.620" v="11682" actId="164"/>
          <ac:grpSpMkLst>
            <pc:docMk/>
            <pc:sldMk cId="3107475894" sldId="985"/>
            <ac:grpSpMk id="193" creationId="{9B400503-025B-C0A2-C6CC-069C1569BCF5}"/>
          </ac:grpSpMkLst>
        </pc:grpChg>
        <pc:grpChg chg="mod">
          <ac:chgData name="Phillip Kaufman" userId="c001b2a046940d7c" providerId="LiveId" clId="{5CB25B10-5B1C-4017-B167-ED3104435743}" dt="2024-06-02T22:55:53.726" v="11679"/>
          <ac:grpSpMkLst>
            <pc:docMk/>
            <pc:sldMk cId="3107475894" sldId="985"/>
            <ac:grpSpMk id="194" creationId="{33F6D393-704B-5CD6-93B6-23C9B18F4585}"/>
          </ac:grpSpMkLst>
        </pc:grpChg>
        <pc:grpChg chg="mod">
          <ac:chgData name="Phillip Kaufman" userId="c001b2a046940d7c" providerId="LiveId" clId="{5CB25B10-5B1C-4017-B167-ED3104435743}" dt="2024-06-02T22:55:53.726" v="11679"/>
          <ac:grpSpMkLst>
            <pc:docMk/>
            <pc:sldMk cId="3107475894" sldId="985"/>
            <ac:grpSpMk id="195" creationId="{7BD16FAC-9D82-4877-DD8C-F4E29096CB77}"/>
          </ac:grpSpMkLst>
        </pc:grpChg>
        <pc:grpChg chg="mod">
          <ac:chgData name="Phillip Kaufman" userId="c001b2a046940d7c" providerId="LiveId" clId="{5CB25B10-5B1C-4017-B167-ED3104435743}" dt="2024-06-02T22:55:53.726" v="11679"/>
          <ac:grpSpMkLst>
            <pc:docMk/>
            <pc:sldMk cId="3107475894" sldId="985"/>
            <ac:grpSpMk id="283" creationId="{701C2DFB-3490-137A-4189-CCF5978E84D1}"/>
          </ac:grpSpMkLst>
        </pc:grpChg>
        <pc:grpChg chg="mod">
          <ac:chgData name="Phillip Kaufman" userId="c001b2a046940d7c" providerId="LiveId" clId="{5CB25B10-5B1C-4017-B167-ED3104435743}" dt="2024-06-02T22:55:53.726" v="11679"/>
          <ac:grpSpMkLst>
            <pc:docMk/>
            <pc:sldMk cId="3107475894" sldId="985"/>
            <ac:grpSpMk id="284" creationId="{169B05A7-2EEE-93F3-B7C6-041A481A926E}"/>
          </ac:grpSpMkLst>
        </pc:grpChg>
        <pc:grpChg chg="mod">
          <ac:chgData name="Phillip Kaufman" userId="c001b2a046940d7c" providerId="LiveId" clId="{5CB25B10-5B1C-4017-B167-ED3104435743}" dt="2024-06-02T22:55:53.726" v="11679"/>
          <ac:grpSpMkLst>
            <pc:docMk/>
            <pc:sldMk cId="3107475894" sldId="985"/>
            <ac:grpSpMk id="285" creationId="{DA2F59BF-4B72-3580-E116-A12B31602E64}"/>
          </ac:grpSpMkLst>
        </pc:grpChg>
        <pc:grpChg chg="mod">
          <ac:chgData name="Phillip Kaufman" userId="c001b2a046940d7c" providerId="LiveId" clId="{5CB25B10-5B1C-4017-B167-ED3104435743}" dt="2024-06-02T22:55:53.726" v="11679"/>
          <ac:grpSpMkLst>
            <pc:docMk/>
            <pc:sldMk cId="3107475894" sldId="985"/>
            <ac:grpSpMk id="286" creationId="{9C242BFC-280C-1F6D-AFF8-6F65F79A3A01}"/>
          </ac:grpSpMkLst>
        </pc:grpChg>
        <pc:grpChg chg="mod">
          <ac:chgData name="Phillip Kaufman" userId="c001b2a046940d7c" providerId="LiveId" clId="{5CB25B10-5B1C-4017-B167-ED3104435743}" dt="2024-06-02T22:55:53.726" v="11679"/>
          <ac:grpSpMkLst>
            <pc:docMk/>
            <pc:sldMk cId="3107475894" sldId="985"/>
            <ac:grpSpMk id="297" creationId="{FAAFFCC1-A6F8-9659-4240-5351FD55D42F}"/>
          </ac:grpSpMkLst>
        </pc:grpChg>
        <pc:cxnChg chg="mod topLvl">
          <ac:chgData name="Phillip Kaufman" userId="c001b2a046940d7c" providerId="LiveId" clId="{5CB25B10-5B1C-4017-B167-ED3104435743}" dt="2024-06-02T01:40:18.265" v="10042" actId="165"/>
          <ac:cxnSpMkLst>
            <pc:docMk/>
            <pc:sldMk cId="3107475894" sldId="985"/>
            <ac:cxnSpMk id="7" creationId="{67CD2ECD-9357-2922-435F-2F002F7F02AC}"/>
          </ac:cxnSpMkLst>
        </pc:cxnChg>
        <pc:cxnChg chg="mod topLvl">
          <ac:chgData name="Phillip Kaufman" userId="c001b2a046940d7c" providerId="LiveId" clId="{5CB25B10-5B1C-4017-B167-ED3104435743}" dt="2024-06-02T01:40:18.265" v="10042" actId="165"/>
          <ac:cxnSpMkLst>
            <pc:docMk/>
            <pc:sldMk cId="3107475894" sldId="985"/>
            <ac:cxnSpMk id="8" creationId="{B6A1D5CF-64F6-5188-4839-53905B0E76BB}"/>
          </ac:cxnSpMkLst>
        </pc:cxnChg>
        <pc:cxnChg chg="mod topLvl">
          <ac:chgData name="Phillip Kaufman" userId="c001b2a046940d7c" providerId="LiveId" clId="{5CB25B10-5B1C-4017-B167-ED3104435743}" dt="2024-06-02T01:40:18.265" v="10042" actId="165"/>
          <ac:cxnSpMkLst>
            <pc:docMk/>
            <pc:sldMk cId="3107475894" sldId="985"/>
            <ac:cxnSpMk id="9" creationId="{1A24C039-1043-AC7D-3ABA-2CDE5E24084D}"/>
          </ac:cxnSpMkLst>
        </pc:cxnChg>
        <pc:cxnChg chg="mod topLvl">
          <ac:chgData name="Phillip Kaufman" userId="c001b2a046940d7c" providerId="LiveId" clId="{5CB25B10-5B1C-4017-B167-ED3104435743}" dt="2024-06-02T01:40:18.265" v="10042" actId="165"/>
          <ac:cxnSpMkLst>
            <pc:docMk/>
            <pc:sldMk cId="3107475894" sldId="985"/>
            <ac:cxnSpMk id="10" creationId="{8F80DF54-5B9A-B697-5A3F-28D12B5D9828}"/>
          </ac:cxnSpMkLst>
        </pc:cxnChg>
        <pc:cxnChg chg="mod">
          <ac:chgData name="Phillip Kaufman" userId="c001b2a046940d7c" providerId="LiveId" clId="{5CB25B10-5B1C-4017-B167-ED3104435743}" dt="2024-06-02T01:35:20.458" v="10007" actId="688"/>
          <ac:cxnSpMkLst>
            <pc:docMk/>
            <pc:sldMk cId="3107475894" sldId="985"/>
            <ac:cxnSpMk id="12" creationId="{55B0DE53-BE6B-EB71-6687-184B74E63872}"/>
          </ac:cxnSpMkLst>
        </pc:cxnChg>
        <pc:cxnChg chg="mod topLvl">
          <ac:chgData name="Phillip Kaufman" userId="c001b2a046940d7c" providerId="LiveId" clId="{5CB25B10-5B1C-4017-B167-ED3104435743}" dt="2024-06-02T01:40:18.265" v="10042" actId="165"/>
          <ac:cxnSpMkLst>
            <pc:docMk/>
            <pc:sldMk cId="3107475894" sldId="985"/>
            <ac:cxnSpMk id="13" creationId="{507062B0-8BAA-9BC8-B769-27D0EADA536E}"/>
          </ac:cxnSpMkLst>
        </pc:cxnChg>
        <pc:cxnChg chg="mod">
          <ac:chgData name="Phillip Kaufman" userId="c001b2a046940d7c" providerId="LiveId" clId="{5CB25B10-5B1C-4017-B167-ED3104435743}" dt="2024-06-02T01:34:48.826" v="10005" actId="688"/>
          <ac:cxnSpMkLst>
            <pc:docMk/>
            <pc:sldMk cId="3107475894" sldId="985"/>
            <ac:cxnSpMk id="14" creationId="{DE1270EC-ACEB-D1D5-9042-47327B9B4317}"/>
          </ac:cxnSpMkLst>
        </pc:cxnChg>
        <pc:cxnChg chg="mod">
          <ac:chgData name="Phillip Kaufman" userId="c001b2a046940d7c" providerId="LiveId" clId="{5CB25B10-5B1C-4017-B167-ED3104435743}" dt="2024-06-02T01:34:48.826" v="10005" actId="688"/>
          <ac:cxnSpMkLst>
            <pc:docMk/>
            <pc:sldMk cId="3107475894" sldId="985"/>
            <ac:cxnSpMk id="15" creationId="{684D4064-3D0D-813A-CD7C-436CDC32A5C2}"/>
          </ac:cxnSpMkLst>
        </pc:cxnChg>
        <pc:cxnChg chg="mod topLvl">
          <ac:chgData name="Phillip Kaufman" userId="c001b2a046940d7c" providerId="LiveId" clId="{5CB25B10-5B1C-4017-B167-ED3104435743}" dt="2024-06-02T01:40:18.265" v="10042" actId="165"/>
          <ac:cxnSpMkLst>
            <pc:docMk/>
            <pc:sldMk cId="3107475894" sldId="985"/>
            <ac:cxnSpMk id="16" creationId="{20AEAB11-7160-2461-0A42-78003B5719B4}"/>
          </ac:cxnSpMkLst>
        </pc:cxnChg>
        <pc:cxnChg chg="mod topLvl">
          <ac:chgData name="Phillip Kaufman" userId="c001b2a046940d7c" providerId="LiveId" clId="{5CB25B10-5B1C-4017-B167-ED3104435743}" dt="2024-06-02T01:40:18.265" v="10042" actId="165"/>
          <ac:cxnSpMkLst>
            <pc:docMk/>
            <pc:sldMk cId="3107475894" sldId="985"/>
            <ac:cxnSpMk id="17" creationId="{B709C3A5-3806-8BB7-E5B7-5BCD8B90C0CE}"/>
          </ac:cxnSpMkLst>
        </pc:cxnChg>
        <pc:cxnChg chg="mod topLvl">
          <ac:chgData name="Phillip Kaufman" userId="c001b2a046940d7c" providerId="LiveId" clId="{5CB25B10-5B1C-4017-B167-ED3104435743}" dt="2024-06-02T01:40:18.265" v="10042" actId="165"/>
          <ac:cxnSpMkLst>
            <pc:docMk/>
            <pc:sldMk cId="3107475894" sldId="985"/>
            <ac:cxnSpMk id="18" creationId="{A4BE5573-D81A-32FA-C5E9-27819BFBD93E}"/>
          </ac:cxnSpMkLst>
        </pc:cxnChg>
        <pc:cxnChg chg="mod">
          <ac:chgData name="Phillip Kaufman" userId="c001b2a046940d7c" providerId="LiveId" clId="{5CB25B10-5B1C-4017-B167-ED3104435743}" dt="2024-06-02T01:34:48.826" v="10005" actId="688"/>
          <ac:cxnSpMkLst>
            <pc:docMk/>
            <pc:sldMk cId="3107475894" sldId="985"/>
            <ac:cxnSpMk id="19" creationId="{903062DC-6884-5B21-9843-F8B1171805F7}"/>
          </ac:cxnSpMkLst>
        </pc:cxnChg>
        <pc:cxnChg chg="mod topLvl">
          <ac:chgData name="Phillip Kaufman" userId="c001b2a046940d7c" providerId="LiveId" clId="{5CB25B10-5B1C-4017-B167-ED3104435743}" dt="2024-06-02T01:50:53.876" v="10658" actId="1036"/>
          <ac:cxnSpMkLst>
            <pc:docMk/>
            <pc:sldMk cId="3107475894" sldId="985"/>
            <ac:cxnSpMk id="20" creationId="{A955B8FB-A574-984E-280E-879DBA3FE9A6}"/>
          </ac:cxnSpMkLst>
        </pc:cxnChg>
        <pc:cxnChg chg="mod topLvl">
          <ac:chgData name="Phillip Kaufman" userId="c001b2a046940d7c" providerId="LiveId" clId="{5CB25B10-5B1C-4017-B167-ED3104435743}" dt="2024-06-02T01:43:14.927" v="10236" actId="1037"/>
          <ac:cxnSpMkLst>
            <pc:docMk/>
            <pc:sldMk cId="3107475894" sldId="985"/>
            <ac:cxnSpMk id="21" creationId="{4E9A8DE0-E5EA-CDBB-90CB-6E0793472162}"/>
          </ac:cxnSpMkLst>
        </pc:cxnChg>
        <pc:cxnChg chg="mod">
          <ac:chgData name="Phillip Kaufman" userId="c001b2a046940d7c" providerId="LiveId" clId="{5CB25B10-5B1C-4017-B167-ED3104435743}" dt="2024-06-02T01:34:48.826" v="10005" actId="688"/>
          <ac:cxnSpMkLst>
            <pc:docMk/>
            <pc:sldMk cId="3107475894" sldId="985"/>
            <ac:cxnSpMk id="22" creationId="{E3B511AE-6AE5-E41C-6706-ECC7407DC82B}"/>
          </ac:cxnSpMkLst>
        </pc:cxnChg>
        <pc:cxnChg chg="mod topLvl">
          <ac:chgData name="Phillip Kaufman" userId="c001b2a046940d7c" providerId="LiveId" clId="{5CB25B10-5B1C-4017-B167-ED3104435743}" dt="2024-06-02T01:40:52.573" v="10117" actId="1035"/>
          <ac:cxnSpMkLst>
            <pc:docMk/>
            <pc:sldMk cId="3107475894" sldId="985"/>
            <ac:cxnSpMk id="23" creationId="{9B5FAEDE-00B1-4129-C7E3-CAFD1FA3CCC6}"/>
          </ac:cxnSpMkLst>
        </pc:cxnChg>
        <pc:cxnChg chg="mod">
          <ac:chgData name="Phillip Kaufman" userId="c001b2a046940d7c" providerId="LiveId" clId="{5CB25B10-5B1C-4017-B167-ED3104435743}" dt="2024-06-02T01:34:48.826" v="10005" actId="688"/>
          <ac:cxnSpMkLst>
            <pc:docMk/>
            <pc:sldMk cId="3107475894" sldId="985"/>
            <ac:cxnSpMk id="24" creationId="{075B21F3-81BC-DD22-7903-B596D9D5BD52}"/>
          </ac:cxnSpMkLst>
        </pc:cxnChg>
        <pc:cxnChg chg="mod topLvl">
          <ac:chgData name="Phillip Kaufman" userId="c001b2a046940d7c" providerId="LiveId" clId="{5CB25B10-5B1C-4017-B167-ED3104435743}" dt="2024-06-02T01:41:12.408" v="10141" actId="1035"/>
          <ac:cxnSpMkLst>
            <pc:docMk/>
            <pc:sldMk cId="3107475894" sldId="985"/>
            <ac:cxnSpMk id="25" creationId="{D1A95550-06D6-A670-B5D3-0683C8A6979F}"/>
          </ac:cxnSpMkLst>
        </pc:cxnChg>
        <pc:cxnChg chg="mod topLvl">
          <ac:chgData name="Phillip Kaufman" userId="c001b2a046940d7c" providerId="LiveId" clId="{5CB25B10-5B1C-4017-B167-ED3104435743}" dt="2024-06-02T01:44:27.551" v="10287" actId="1036"/>
          <ac:cxnSpMkLst>
            <pc:docMk/>
            <pc:sldMk cId="3107475894" sldId="985"/>
            <ac:cxnSpMk id="26" creationId="{A90F4BDB-FACA-8882-1EC0-9CCC5372AF30}"/>
          </ac:cxnSpMkLst>
        </pc:cxnChg>
        <pc:cxnChg chg="mod topLvl">
          <ac:chgData name="Phillip Kaufman" userId="c001b2a046940d7c" providerId="LiveId" clId="{5CB25B10-5B1C-4017-B167-ED3104435743}" dt="2024-06-02T01:40:58.379" v="10118" actId="1076"/>
          <ac:cxnSpMkLst>
            <pc:docMk/>
            <pc:sldMk cId="3107475894" sldId="985"/>
            <ac:cxnSpMk id="27" creationId="{146CBD3C-0049-208E-A647-E3FD35232651}"/>
          </ac:cxnSpMkLst>
        </pc:cxnChg>
        <pc:cxnChg chg="mod topLvl">
          <ac:chgData name="Phillip Kaufman" userId="c001b2a046940d7c" providerId="LiveId" clId="{5CB25B10-5B1C-4017-B167-ED3104435743}" dt="2024-06-02T01:41:18.052" v="10142" actId="1076"/>
          <ac:cxnSpMkLst>
            <pc:docMk/>
            <pc:sldMk cId="3107475894" sldId="985"/>
            <ac:cxnSpMk id="28" creationId="{61B336DB-DF46-64BB-ED1C-EB33B806D78C}"/>
          </ac:cxnSpMkLst>
        </pc:cxnChg>
        <pc:cxnChg chg="mod topLvl">
          <ac:chgData name="Phillip Kaufman" userId="c001b2a046940d7c" providerId="LiveId" clId="{5CB25B10-5B1C-4017-B167-ED3104435743}" dt="2024-06-02T01:42:03.736" v="10179" actId="1037"/>
          <ac:cxnSpMkLst>
            <pc:docMk/>
            <pc:sldMk cId="3107475894" sldId="985"/>
            <ac:cxnSpMk id="29" creationId="{0DF30269-E989-C919-719B-DECC802BE510}"/>
          </ac:cxnSpMkLst>
        </pc:cxnChg>
        <pc:cxnChg chg="mod topLvl">
          <ac:chgData name="Phillip Kaufman" userId="c001b2a046940d7c" providerId="LiveId" clId="{5CB25B10-5B1C-4017-B167-ED3104435743}" dt="2024-06-02T01:40:20.893" v="10043" actId="165"/>
          <ac:cxnSpMkLst>
            <pc:docMk/>
            <pc:sldMk cId="3107475894" sldId="985"/>
            <ac:cxnSpMk id="30" creationId="{866A1A39-5DB8-55F0-1102-6551EFB6B240}"/>
          </ac:cxnSpMkLst>
        </pc:cxnChg>
        <pc:cxnChg chg="mod topLvl">
          <ac:chgData name="Phillip Kaufman" userId="c001b2a046940d7c" providerId="LiveId" clId="{5CB25B10-5B1C-4017-B167-ED3104435743}" dt="2024-06-02T01:40:20.893" v="10043" actId="165"/>
          <ac:cxnSpMkLst>
            <pc:docMk/>
            <pc:sldMk cId="3107475894" sldId="985"/>
            <ac:cxnSpMk id="31" creationId="{11461ECE-48E4-90A2-0496-B295E25AD6D5}"/>
          </ac:cxnSpMkLst>
        </pc:cxnChg>
        <pc:cxnChg chg="mod topLvl">
          <ac:chgData name="Phillip Kaufman" userId="c001b2a046940d7c" providerId="LiveId" clId="{5CB25B10-5B1C-4017-B167-ED3104435743}" dt="2024-06-02T01:40:20.893" v="10043" actId="165"/>
          <ac:cxnSpMkLst>
            <pc:docMk/>
            <pc:sldMk cId="3107475894" sldId="985"/>
            <ac:cxnSpMk id="32" creationId="{43758005-4B93-96EA-1609-C8D1E344475D}"/>
          </ac:cxnSpMkLst>
        </pc:cxnChg>
        <pc:cxnChg chg="mod topLvl">
          <ac:chgData name="Phillip Kaufman" userId="c001b2a046940d7c" providerId="LiveId" clId="{5CB25B10-5B1C-4017-B167-ED3104435743}" dt="2024-06-02T01:40:20.893" v="10043" actId="165"/>
          <ac:cxnSpMkLst>
            <pc:docMk/>
            <pc:sldMk cId="3107475894" sldId="985"/>
            <ac:cxnSpMk id="33" creationId="{975D2A87-EA7E-DA68-6DAE-18904F32342A}"/>
          </ac:cxnSpMkLst>
        </pc:cxnChg>
        <pc:cxnChg chg="mod">
          <ac:chgData name="Phillip Kaufman" userId="c001b2a046940d7c" providerId="LiveId" clId="{5CB25B10-5B1C-4017-B167-ED3104435743}" dt="2024-06-02T01:34:48.826" v="10005" actId="688"/>
          <ac:cxnSpMkLst>
            <pc:docMk/>
            <pc:sldMk cId="3107475894" sldId="985"/>
            <ac:cxnSpMk id="34" creationId="{FC44B596-7AC5-54ED-2033-1D62D0E285F6}"/>
          </ac:cxnSpMkLst>
        </pc:cxnChg>
        <pc:cxnChg chg="mod">
          <ac:chgData name="Phillip Kaufman" userId="c001b2a046940d7c" providerId="LiveId" clId="{5CB25B10-5B1C-4017-B167-ED3104435743}" dt="2024-06-02T01:34:48.826" v="10005" actId="688"/>
          <ac:cxnSpMkLst>
            <pc:docMk/>
            <pc:sldMk cId="3107475894" sldId="985"/>
            <ac:cxnSpMk id="35" creationId="{8A319405-762F-259E-BEF6-C7960C0F6FC9}"/>
          </ac:cxnSpMkLst>
        </pc:cxnChg>
        <pc:cxnChg chg="mod">
          <ac:chgData name="Phillip Kaufman" userId="c001b2a046940d7c" providerId="LiveId" clId="{5CB25B10-5B1C-4017-B167-ED3104435743}" dt="2024-06-02T01:34:48.826" v="10005" actId="688"/>
          <ac:cxnSpMkLst>
            <pc:docMk/>
            <pc:sldMk cId="3107475894" sldId="985"/>
            <ac:cxnSpMk id="36" creationId="{C3C0F19C-8688-0653-A5B5-A1366460B989}"/>
          </ac:cxnSpMkLst>
        </pc:cxnChg>
        <pc:cxnChg chg="mod">
          <ac:chgData name="Phillip Kaufman" userId="c001b2a046940d7c" providerId="LiveId" clId="{5CB25B10-5B1C-4017-B167-ED3104435743}" dt="2024-06-02T01:34:48.826" v="10005" actId="688"/>
          <ac:cxnSpMkLst>
            <pc:docMk/>
            <pc:sldMk cId="3107475894" sldId="985"/>
            <ac:cxnSpMk id="37" creationId="{6CBEEF99-47C3-AE17-EA13-AE97B823249D}"/>
          </ac:cxnSpMkLst>
        </pc:cxnChg>
        <pc:cxnChg chg="mod">
          <ac:chgData name="Phillip Kaufman" userId="c001b2a046940d7c" providerId="LiveId" clId="{5CB25B10-5B1C-4017-B167-ED3104435743}" dt="2024-06-02T01:34:48.826" v="10005" actId="688"/>
          <ac:cxnSpMkLst>
            <pc:docMk/>
            <pc:sldMk cId="3107475894" sldId="985"/>
            <ac:cxnSpMk id="38" creationId="{6853A0A7-1E96-C727-045B-39E004A5BA4C}"/>
          </ac:cxnSpMkLst>
        </pc:cxnChg>
        <pc:cxnChg chg="mod">
          <ac:chgData name="Phillip Kaufman" userId="c001b2a046940d7c" providerId="LiveId" clId="{5CB25B10-5B1C-4017-B167-ED3104435743}" dt="2024-06-02T01:34:48.826" v="10005" actId="688"/>
          <ac:cxnSpMkLst>
            <pc:docMk/>
            <pc:sldMk cId="3107475894" sldId="985"/>
            <ac:cxnSpMk id="39" creationId="{950E0B5F-9E2B-FACB-1D9E-084C2DAE6BE1}"/>
          </ac:cxnSpMkLst>
        </pc:cxnChg>
        <pc:cxnChg chg="mod">
          <ac:chgData name="Phillip Kaufman" userId="c001b2a046940d7c" providerId="LiveId" clId="{5CB25B10-5B1C-4017-B167-ED3104435743}" dt="2024-06-02T01:34:48.826" v="10005" actId="688"/>
          <ac:cxnSpMkLst>
            <pc:docMk/>
            <pc:sldMk cId="3107475894" sldId="985"/>
            <ac:cxnSpMk id="40" creationId="{1C47CFC8-0FFF-5838-A500-20645E91879D}"/>
          </ac:cxnSpMkLst>
        </pc:cxnChg>
        <pc:cxnChg chg="mod">
          <ac:chgData name="Phillip Kaufman" userId="c001b2a046940d7c" providerId="LiveId" clId="{5CB25B10-5B1C-4017-B167-ED3104435743}" dt="2024-06-02T01:34:48.826" v="10005" actId="688"/>
          <ac:cxnSpMkLst>
            <pc:docMk/>
            <pc:sldMk cId="3107475894" sldId="985"/>
            <ac:cxnSpMk id="41" creationId="{996A5153-49E1-92D3-52BB-D635E859CDBC}"/>
          </ac:cxnSpMkLst>
        </pc:cxnChg>
        <pc:cxnChg chg="mod">
          <ac:chgData name="Phillip Kaufman" userId="c001b2a046940d7c" providerId="LiveId" clId="{5CB25B10-5B1C-4017-B167-ED3104435743}" dt="2024-06-02T01:34:48.826" v="10005" actId="688"/>
          <ac:cxnSpMkLst>
            <pc:docMk/>
            <pc:sldMk cId="3107475894" sldId="985"/>
            <ac:cxnSpMk id="42" creationId="{529063C0-005C-6042-9549-0070162634D9}"/>
          </ac:cxnSpMkLst>
        </pc:cxnChg>
        <pc:cxnChg chg="mod">
          <ac:chgData name="Phillip Kaufman" userId="c001b2a046940d7c" providerId="LiveId" clId="{5CB25B10-5B1C-4017-B167-ED3104435743}" dt="2024-06-02T01:34:48.826" v="10005" actId="688"/>
          <ac:cxnSpMkLst>
            <pc:docMk/>
            <pc:sldMk cId="3107475894" sldId="985"/>
            <ac:cxnSpMk id="43" creationId="{C9068761-955B-8F89-7ECC-96BED9916268}"/>
          </ac:cxnSpMkLst>
        </pc:cxnChg>
        <pc:cxnChg chg="mod">
          <ac:chgData name="Phillip Kaufman" userId="c001b2a046940d7c" providerId="LiveId" clId="{5CB25B10-5B1C-4017-B167-ED3104435743}" dt="2024-06-02T01:34:48.826" v="10005" actId="688"/>
          <ac:cxnSpMkLst>
            <pc:docMk/>
            <pc:sldMk cId="3107475894" sldId="985"/>
            <ac:cxnSpMk id="44" creationId="{CBEA9680-B25C-2429-8C6A-7DB3EB035C6C}"/>
          </ac:cxnSpMkLst>
        </pc:cxnChg>
        <pc:cxnChg chg="mod">
          <ac:chgData name="Phillip Kaufman" userId="c001b2a046940d7c" providerId="LiveId" clId="{5CB25B10-5B1C-4017-B167-ED3104435743}" dt="2024-06-02T01:34:48.826" v="10005" actId="688"/>
          <ac:cxnSpMkLst>
            <pc:docMk/>
            <pc:sldMk cId="3107475894" sldId="985"/>
            <ac:cxnSpMk id="45" creationId="{EA5BED9E-740D-A830-7120-597712B2DA7A}"/>
          </ac:cxnSpMkLst>
        </pc:cxnChg>
        <pc:cxnChg chg="mod">
          <ac:chgData name="Phillip Kaufman" userId="c001b2a046940d7c" providerId="LiveId" clId="{5CB25B10-5B1C-4017-B167-ED3104435743}" dt="2024-06-02T01:34:48.826" v="10005" actId="688"/>
          <ac:cxnSpMkLst>
            <pc:docMk/>
            <pc:sldMk cId="3107475894" sldId="985"/>
            <ac:cxnSpMk id="46" creationId="{E8C8B830-B46A-EC0D-695C-40EA74B7E5D8}"/>
          </ac:cxnSpMkLst>
        </pc:cxnChg>
        <pc:cxnChg chg="mod">
          <ac:chgData name="Phillip Kaufman" userId="c001b2a046940d7c" providerId="LiveId" clId="{5CB25B10-5B1C-4017-B167-ED3104435743}" dt="2024-06-02T01:34:48.826" v="10005" actId="688"/>
          <ac:cxnSpMkLst>
            <pc:docMk/>
            <pc:sldMk cId="3107475894" sldId="985"/>
            <ac:cxnSpMk id="47" creationId="{2711FFA7-C705-79DA-8357-646F88F4B872}"/>
          </ac:cxnSpMkLst>
        </pc:cxnChg>
        <pc:cxnChg chg="mod">
          <ac:chgData name="Phillip Kaufman" userId="c001b2a046940d7c" providerId="LiveId" clId="{5CB25B10-5B1C-4017-B167-ED3104435743}" dt="2024-06-02T01:34:48.826" v="10005" actId="688"/>
          <ac:cxnSpMkLst>
            <pc:docMk/>
            <pc:sldMk cId="3107475894" sldId="985"/>
            <ac:cxnSpMk id="48" creationId="{CB657306-5353-8831-DB9B-8D6262D8FCC3}"/>
          </ac:cxnSpMkLst>
        </pc:cxnChg>
        <pc:cxnChg chg="mod">
          <ac:chgData name="Phillip Kaufman" userId="c001b2a046940d7c" providerId="LiveId" clId="{5CB25B10-5B1C-4017-B167-ED3104435743}" dt="2024-06-02T01:34:48.826" v="10005" actId="688"/>
          <ac:cxnSpMkLst>
            <pc:docMk/>
            <pc:sldMk cId="3107475894" sldId="985"/>
            <ac:cxnSpMk id="49" creationId="{91493334-3E78-0B14-36A8-C08E517A29A2}"/>
          </ac:cxnSpMkLst>
        </pc:cxnChg>
        <pc:cxnChg chg="mod">
          <ac:chgData name="Phillip Kaufman" userId="c001b2a046940d7c" providerId="LiveId" clId="{5CB25B10-5B1C-4017-B167-ED3104435743}" dt="2024-06-02T01:34:48.826" v="10005" actId="688"/>
          <ac:cxnSpMkLst>
            <pc:docMk/>
            <pc:sldMk cId="3107475894" sldId="985"/>
            <ac:cxnSpMk id="50" creationId="{06326CB1-BC6C-2BEA-C41F-2767E31A00FC}"/>
          </ac:cxnSpMkLst>
        </pc:cxnChg>
        <pc:cxnChg chg="mod">
          <ac:chgData name="Phillip Kaufman" userId="c001b2a046940d7c" providerId="LiveId" clId="{5CB25B10-5B1C-4017-B167-ED3104435743}" dt="2024-06-02T01:34:48.826" v="10005" actId="688"/>
          <ac:cxnSpMkLst>
            <pc:docMk/>
            <pc:sldMk cId="3107475894" sldId="985"/>
            <ac:cxnSpMk id="51" creationId="{D1151E6A-FC95-6613-B41F-D508704BEA41}"/>
          </ac:cxnSpMkLst>
        </pc:cxnChg>
        <pc:cxnChg chg="mod">
          <ac:chgData name="Phillip Kaufman" userId="c001b2a046940d7c" providerId="LiveId" clId="{5CB25B10-5B1C-4017-B167-ED3104435743}" dt="2024-06-02T01:34:48.826" v="10005" actId="688"/>
          <ac:cxnSpMkLst>
            <pc:docMk/>
            <pc:sldMk cId="3107475894" sldId="985"/>
            <ac:cxnSpMk id="52" creationId="{F8C017BC-DAF5-BF58-04CD-6152CFC0214A}"/>
          </ac:cxnSpMkLst>
        </pc:cxnChg>
        <pc:cxnChg chg="mod">
          <ac:chgData name="Phillip Kaufman" userId="c001b2a046940d7c" providerId="LiveId" clId="{5CB25B10-5B1C-4017-B167-ED3104435743}" dt="2024-06-02T01:34:48.826" v="10005" actId="688"/>
          <ac:cxnSpMkLst>
            <pc:docMk/>
            <pc:sldMk cId="3107475894" sldId="985"/>
            <ac:cxnSpMk id="53" creationId="{582EA28F-E371-3328-F058-F337B8C9526C}"/>
          </ac:cxnSpMkLst>
        </pc:cxnChg>
        <pc:cxnChg chg="mod">
          <ac:chgData name="Phillip Kaufman" userId="c001b2a046940d7c" providerId="LiveId" clId="{5CB25B10-5B1C-4017-B167-ED3104435743}" dt="2024-06-02T01:34:48.826" v="10005" actId="688"/>
          <ac:cxnSpMkLst>
            <pc:docMk/>
            <pc:sldMk cId="3107475894" sldId="985"/>
            <ac:cxnSpMk id="54" creationId="{2976959B-58B3-BE66-5CA6-554276EC06D8}"/>
          </ac:cxnSpMkLst>
        </pc:cxnChg>
        <pc:cxnChg chg="mod">
          <ac:chgData name="Phillip Kaufman" userId="c001b2a046940d7c" providerId="LiveId" clId="{5CB25B10-5B1C-4017-B167-ED3104435743}" dt="2024-06-02T01:34:48.826" v="10005" actId="688"/>
          <ac:cxnSpMkLst>
            <pc:docMk/>
            <pc:sldMk cId="3107475894" sldId="985"/>
            <ac:cxnSpMk id="55" creationId="{F4EF4C9E-6816-5D00-5CFF-0B4646CAEC7E}"/>
          </ac:cxnSpMkLst>
        </pc:cxnChg>
        <pc:cxnChg chg="mod">
          <ac:chgData name="Phillip Kaufman" userId="c001b2a046940d7c" providerId="LiveId" clId="{5CB25B10-5B1C-4017-B167-ED3104435743}" dt="2024-06-02T01:34:48.826" v="10005" actId="688"/>
          <ac:cxnSpMkLst>
            <pc:docMk/>
            <pc:sldMk cId="3107475894" sldId="985"/>
            <ac:cxnSpMk id="56" creationId="{AD75EEFF-7C1C-46BF-F085-D2876F639B85}"/>
          </ac:cxnSpMkLst>
        </pc:cxnChg>
        <pc:cxnChg chg="mod">
          <ac:chgData name="Phillip Kaufman" userId="c001b2a046940d7c" providerId="LiveId" clId="{5CB25B10-5B1C-4017-B167-ED3104435743}" dt="2024-06-02T01:34:48.826" v="10005" actId="688"/>
          <ac:cxnSpMkLst>
            <pc:docMk/>
            <pc:sldMk cId="3107475894" sldId="985"/>
            <ac:cxnSpMk id="57" creationId="{9D0767CB-B73D-6849-4768-5B9D1A6D448E}"/>
          </ac:cxnSpMkLst>
        </pc:cxnChg>
        <pc:cxnChg chg="mod">
          <ac:chgData name="Phillip Kaufman" userId="c001b2a046940d7c" providerId="LiveId" clId="{5CB25B10-5B1C-4017-B167-ED3104435743}" dt="2024-06-02T01:34:48.826" v="10005" actId="688"/>
          <ac:cxnSpMkLst>
            <pc:docMk/>
            <pc:sldMk cId="3107475894" sldId="985"/>
            <ac:cxnSpMk id="58" creationId="{86E322BE-86EB-120B-E194-127108CF4E37}"/>
          </ac:cxnSpMkLst>
        </pc:cxnChg>
        <pc:cxnChg chg="mod topLvl">
          <ac:chgData name="Phillip Kaufman" userId="c001b2a046940d7c" providerId="LiveId" clId="{5CB25B10-5B1C-4017-B167-ED3104435743}" dt="2024-06-02T01:40:20.893" v="10043" actId="165"/>
          <ac:cxnSpMkLst>
            <pc:docMk/>
            <pc:sldMk cId="3107475894" sldId="985"/>
            <ac:cxnSpMk id="59" creationId="{5D320002-8D64-2721-4FEA-6B2ABA8F14D8}"/>
          </ac:cxnSpMkLst>
        </pc:cxnChg>
        <pc:cxnChg chg="mod topLvl">
          <ac:chgData name="Phillip Kaufman" userId="c001b2a046940d7c" providerId="LiveId" clId="{5CB25B10-5B1C-4017-B167-ED3104435743}" dt="2024-06-02T01:40:20.893" v="10043" actId="165"/>
          <ac:cxnSpMkLst>
            <pc:docMk/>
            <pc:sldMk cId="3107475894" sldId="985"/>
            <ac:cxnSpMk id="60" creationId="{99BEA668-EFCE-E997-D054-7FCDAB377B0C}"/>
          </ac:cxnSpMkLst>
        </pc:cxnChg>
        <pc:cxnChg chg="mod topLvl">
          <ac:chgData name="Phillip Kaufman" userId="c001b2a046940d7c" providerId="LiveId" clId="{5CB25B10-5B1C-4017-B167-ED3104435743}" dt="2024-06-02T01:50:15.369" v="10651" actId="1076"/>
          <ac:cxnSpMkLst>
            <pc:docMk/>
            <pc:sldMk cId="3107475894" sldId="985"/>
            <ac:cxnSpMk id="61" creationId="{1EF006F0-E6F3-03BF-5C48-48FC019EF675}"/>
          </ac:cxnSpMkLst>
        </pc:cxnChg>
        <pc:cxnChg chg="mod topLvl">
          <ac:chgData name="Phillip Kaufman" userId="c001b2a046940d7c" providerId="LiveId" clId="{5CB25B10-5B1C-4017-B167-ED3104435743}" dt="2024-06-02T01:44:46.438" v="10301" actId="1036"/>
          <ac:cxnSpMkLst>
            <pc:docMk/>
            <pc:sldMk cId="3107475894" sldId="985"/>
            <ac:cxnSpMk id="62" creationId="{71A0F3E5-7D7B-1D52-6401-08C134AA3DAA}"/>
          </ac:cxnSpMkLst>
        </pc:cxnChg>
        <pc:cxnChg chg="mod topLvl">
          <ac:chgData name="Phillip Kaufman" userId="c001b2a046940d7c" providerId="LiveId" clId="{5CB25B10-5B1C-4017-B167-ED3104435743}" dt="2024-06-02T01:46:39.610" v="10447" actId="1036"/>
          <ac:cxnSpMkLst>
            <pc:docMk/>
            <pc:sldMk cId="3107475894" sldId="985"/>
            <ac:cxnSpMk id="63" creationId="{4502B0A6-BE9C-56DC-DE81-46AB5A69235A}"/>
          </ac:cxnSpMkLst>
        </pc:cxnChg>
        <pc:cxnChg chg="mod topLvl">
          <ac:chgData name="Phillip Kaufman" userId="c001b2a046940d7c" providerId="LiveId" clId="{5CB25B10-5B1C-4017-B167-ED3104435743}" dt="2024-06-02T01:47:18.633" v="10495" actId="1035"/>
          <ac:cxnSpMkLst>
            <pc:docMk/>
            <pc:sldMk cId="3107475894" sldId="985"/>
            <ac:cxnSpMk id="64" creationId="{E0693BCB-FD6C-E6AB-4EC5-9AC81AD7F93A}"/>
          </ac:cxnSpMkLst>
        </pc:cxnChg>
        <pc:cxnChg chg="mod topLvl">
          <ac:chgData name="Phillip Kaufman" userId="c001b2a046940d7c" providerId="LiveId" clId="{5CB25B10-5B1C-4017-B167-ED3104435743}" dt="2024-06-02T01:48:24.384" v="10584" actId="1036"/>
          <ac:cxnSpMkLst>
            <pc:docMk/>
            <pc:sldMk cId="3107475894" sldId="985"/>
            <ac:cxnSpMk id="65" creationId="{E22EE942-E1A1-903B-E68B-85F705A116C8}"/>
          </ac:cxnSpMkLst>
        </pc:cxnChg>
        <pc:cxnChg chg="mod topLvl">
          <ac:chgData name="Phillip Kaufman" userId="c001b2a046940d7c" providerId="LiveId" clId="{5CB25B10-5B1C-4017-B167-ED3104435743}" dt="2024-06-02T01:46:59.665" v="10480" actId="1037"/>
          <ac:cxnSpMkLst>
            <pc:docMk/>
            <pc:sldMk cId="3107475894" sldId="985"/>
            <ac:cxnSpMk id="66" creationId="{C543B900-3B20-5DC4-3BD7-9A1DF1A2E528}"/>
          </ac:cxnSpMkLst>
        </pc:cxnChg>
        <pc:cxnChg chg="mod topLvl">
          <ac:chgData name="Phillip Kaufman" userId="c001b2a046940d7c" providerId="LiveId" clId="{5CB25B10-5B1C-4017-B167-ED3104435743}" dt="2024-06-02T01:47:58.621" v="10556" actId="1038"/>
          <ac:cxnSpMkLst>
            <pc:docMk/>
            <pc:sldMk cId="3107475894" sldId="985"/>
            <ac:cxnSpMk id="67" creationId="{4D5E989C-B01A-EA9E-317E-DBC117ACC39A}"/>
          </ac:cxnSpMkLst>
        </pc:cxnChg>
        <pc:cxnChg chg="mod topLvl">
          <ac:chgData name="Phillip Kaufman" userId="c001b2a046940d7c" providerId="LiveId" clId="{5CB25B10-5B1C-4017-B167-ED3104435743}" dt="2024-06-02T01:44:59.847" v="10310" actId="1038"/>
          <ac:cxnSpMkLst>
            <pc:docMk/>
            <pc:sldMk cId="3107475894" sldId="985"/>
            <ac:cxnSpMk id="68" creationId="{7AC3D220-B76A-1D41-89D5-64F6FF5CB88E}"/>
          </ac:cxnSpMkLst>
        </pc:cxnChg>
        <pc:cxnChg chg="mod topLvl">
          <ac:chgData name="Phillip Kaufman" userId="c001b2a046940d7c" providerId="LiveId" clId="{5CB25B10-5B1C-4017-B167-ED3104435743}" dt="2024-06-02T01:45:34.474" v="10373" actId="1035"/>
          <ac:cxnSpMkLst>
            <pc:docMk/>
            <pc:sldMk cId="3107475894" sldId="985"/>
            <ac:cxnSpMk id="69" creationId="{E36FDDE9-FBE2-7FAE-2547-04BEEB3D61E9}"/>
          </ac:cxnSpMkLst>
        </pc:cxnChg>
        <pc:cxnChg chg="mod topLvl">
          <ac:chgData name="Phillip Kaufman" userId="c001b2a046940d7c" providerId="LiveId" clId="{5CB25B10-5B1C-4017-B167-ED3104435743}" dt="2024-06-02T01:50:48.349" v="10657" actId="1076"/>
          <ac:cxnSpMkLst>
            <pc:docMk/>
            <pc:sldMk cId="3107475894" sldId="985"/>
            <ac:cxnSpMk id="70" creationId="{F57B8ACB-2C50-9A21-DE3A-F849A0CEAD33}"/>
          </ac:cxnSpMkLst>
        </pc:cxnChg>
        <pc:cxnChg chg="mod">
          <ac:chgData name="Phillip Kaufman" userId="c001b2a046940d7c" providerId="LiveId" clId="{5CB25B10-5B1C-4017-B167-ED3104435743}" dt="2024-06-02T01:38:02.994" v="10018"/>
          <ac:cxnSpMkLst>
            <pc:docMk/>
            <pc:sldMk cId="3107475894" sldId="985"/>
            <ac:cxnSpMk id="73" creationId="{B9170F59-C3F2-DFDF-4F38-4C8BD1895B77}"/>
          </ac:cxnSpMkLst>
        </pc:cxnChg>
        <pc:cxnChg chg="mod">
          <ac:chgData name="Phillip Kaufman" userId="c001b2a046940d7c" providerId="LiveId" clId="{5CB25B10-5B1C-4017-B167-ED3104435743}" dt="2024-06-02T01:38:02.994" v="10018"/>
          <ac:cxnSpMkLst>
            <pc:docMk/>
            <pc:sldMk cId="3107475894" sldId="985"/>
            <ac:cxnSpMk id="74" creationId="{2776F073-AFBC-8D22-4744-99091A031106}"/>
          </ac:cxnSpMkLst>
        </pc:cxnChg>
        <pc:cxnChg chg="mod">
          <ac:chgData name="Phillip Kaufman" userId="c001b2a046940d7c" providerId="LiveId" clId="{5CB25B10-5B1C-4017-B167-ED3104435743}" dt="2024-06-02T01:38:02.994" v="10018"/>
          <ac:cxnSpMkLst>
            <pc:docMk/>
            <pc:sldMk cId="3107475894" sldId="985"/>
            <ac:cxnSpMk id="75" creationId="{3F845D49-D077-C2D7-C10B-8659F74E259E}"/>
          </ac:cxnSpMkLst>
        </pc:cxnChg>
        <pc:cxnChg chg="mod">
          <ac:chgData name="Phillip Kaufman" userId="c001b2a046940d7c" providerId="LiveId" clId="{5CB25B10-5B1C-4017-B167-ED3104435743}" dt="2024-06-02T01:38:02.994" v="10018"/>
          <ac:cxnSpMkLst>
            <pc:docMk/>
            <pc:sldMk cId="3107475894" sldId="985"/>
            <ac:cxnSpMk id="76" creationId="{DA506746-25E0-E698-12D2-80812D0361CC}"/>
          </ac:cxnSpMkLst>
        </pc:cxnChg>
        <pc:cxnChg chg="mod">
          <ac:chgData name="Phillip Kaufman" userId="c001b2a046940d7c" providerId="LiveId" clId="{5CB25B10-5B1C-4017-B167-ED3104435743}" dt="2024-06-02T01:38:02.994" v="10018"/>
          <ac:cxnSpMkLst>
            <pc:docMk/>
            <pc:sldMk cId="3107475894" sldId="985"/>
            <ac:cxnSpMk id="77" creationId="{DD562F6F-C5FD-C394-EFF3-B9F3C1871DA6}"/>
          </ac:cxnSpMkLst>
        </pc:cxnChg>
        <pc:cxnChg chg="mod">
          <ac:chgData name="Phillip Kaufman" userId="c001b2a046940d7c" providerId="LiveId" clId="{5CB25B10-5B1C-4017-B167-ED3104435743}" dt="2024-06-02T01:38:02.994" v="10018"/>
          <ac:cxnSpMkLst>
            <pc:docMk/>
            <pc:sldMk cId="3107475894" sldId="985"/>
            <ac:cxnSpMk id="78" creationId="{09AE7EE4-79C0-DFB3-DC19-908D18D4AC96}"/>
          </ac:cxnSpMkLst>
        </pc:cxnChg>
        <pc:cxnChg chg="mod">
          <ac:chgData name="Phillip Kaufman" userId="c001b2a046940d7c" providerId="LiveId" clId="{5CB25B10-5B1C-4017-B167-ED3104435743}" dt="2024-06-02T01:38:02.994" v="10018"/>
          <ac:cxnSpMkLst>
            <pc:docMk/>
            <pc:sldMk cId="3107475894" sldId="985"/>
            <ac:cxnSpMk id="79" creationId="{71382F23-9907-8068-EAF7-A1BB5A91C264}"/>
          </ac:cxnSpMkLst>
        </pc:cxnChg>
        <pc:cxnChg chg="mod">
          <ac:chgData name="Phillip Kaufman" userId="c001b2a046940d7c" providerId="LiveId" clId="{5CB25B10-5B1C-4017-B167-ED3104435743}" dt="2024-06-02T01:38:02.994" v="10018"/>
          <ac:cxnSpMkLst>
            <pc:docMk/>
            <pc:sldMk cId="3107475894" sldId="985"/>
            <ac:cxnSpMk id="80" creationId="{18149E27-ED62-A9A9-26D7-49B593F7F9C4}"/>
          </ac:cxnSpMkLst>
        </pc:cxnChg>
        <pc:cxnChg chg="mod">
          <ac:chgData name="Phillip Kaufman" userId="c001b2a046940d7c" providerId="LiveId" clId="{5CB25B10-5B1C-4017-B167-ED3104435743}" dt="2024-06-02T01:38:02.994" v="10018"/>
          <ac:cxnSpMkLst>
            <pc:docMk/>
            <pc:sldMk cId="3107475894" sldId="985"/>
            <ac:cxnSpMk id="81" creationId="{F47DD9BD-13C9-E387-E9D8-729E840CD86D}"/>
          </ac:cxnSpMkLst>
        </pc:cxnChg>
        <pc:cxnChg chg="mod">
          <ac:chgData name="Phillip Kaufman" userId="c001b2a046940d7c" providerId="LiveId" clId="{5CB25B10-5B1C-4017-B167-ED3104435743}" dt="2024-06-02T01:38:02.994" v="10018"/>
          <ac:cxnSpMkLst>
            <pc:docMk/>
            <pc:sldMk cId="3107475894" sldId="985"/>
            <ac:cxnSpMk id="82" creationId="{EA1DC3D3-CEEC-D6A9-A3EE-8EE2A6428EAA}"/>
          </ac:cxnSpMkLst>
        </pc:cxnChg>
        <pc:cxnChg chg="mod">
          <ac:chgData name="Phillip Kaufman" userId="c001b2a046940d7c" providerId="LiveId" clId="{5CB25B10-5B1C-4017-B167-ED3104435743}" dt="2024-06-02T01:38:02.994" v="10018"/>
          <ac:cxnSpMkLst>
            <pc:docMk/>
            <pc:sldMk cId="3107475894" sldId="985"/>
            <ac:cxnSpMk id="83" creationId="{C348B1B8-1B4D-DE08-9C8C-23A7C902940B}"/>
          </ac:cxnSpMkLst>
        </pc:cxnChg>
        <pc:cxnChg chg="mod">
          <ac:chgData name="Phillip Kaufman" userId="c001b2a046940d7c" providerId="LiveId" clId="{5CB25B10-5B1C-4017-B167-ED3104435743}" dt="2024-06-02T01:38:02.994" v="10018"/>
          <ac:cxnSpMkLst>
            <pc:docMk/>
            <pc:sldMk cId="3107475894" sldId="985"/>
            <ac:cxnSpMk id="84" creationId="{6C304D1B-7B37-1B91-2D82-5419F0B062FF}"/>
          </ac:cxnSpMkLst>
        </pc:cxnChg>
        <pc:cxnChg chg="mod">
          <ac:chgData name="Phillip Kaufman" userId="c001b2a046940d7c" providerId="LiveId" clId="{5CB25B10-5B1C-4017-B167-ED3104435743}" dt="2024-06-02T01:38:02.994" v="10018"/>
          <ac:cxnSpMkLst>
            <pc:docMk/>
            <pc:sldMk cId="3107475894" sldId="985"/>
            <ac:cxnSpMk id="85" creationId="{DA45AAF1-700B-94CB-963F-497BFA4C6C5D}"/>
          </ac:cxnSpMkLst>
        </pc:cxnChg>
        <pc:cxnChg chg="mod">
          <ac:chgData name="Phillip Kaufman" userId="c001b2a046940d7c" providerId="LiveId" clId="{5CB25B10-5B1C-4017-B167-ED3104435743}" dt="2024-06-02T01:38:02.994" v="10018"/>
          <ac:cxnSpMkLst>
            <pc:docMk/>
            <pc:sldMk cId="3107475894" sldId="985"/>
            <ac:cxnSpMk id="86" creationId="{BCDD5312-287F-D8B2-D431-A62DCF794878}"/>
          </ac:cxnSpMkLst>
        </pc:cxnChg>
        <pc:cxnChg chg="mod">
          <ac:chgData name="Phillip Kaufman" userId="c001b2a046940d7c" providerId="LiveId" clId="{5CB25B10-5B1C-4017-B167-ED3104435743}" dt="2024-06-02T01:38:02.994" v="10018"/>
          <ac:cxnSpMkLst>
            <pc:docMk/>
            <pc:sldMk cId="3107475894" sldId="985"/>
            <ac:cxnSpMk id="87" creationId="{0C22A60F-7DEF-297B-9306-42A1B008966E}"/>
          </ac:cxnSpMkLst>
        </pc:cxnChg>
        <pc:cxnChg chg="mod">
          <ac:chgData name="Phillip Kaufman" userId="c001b2a046940d7c" providerId="LiveId" clId="{5CB25B10-5B1C-4017-B167-ED3104435743}" dt="2024-06-02T01:38:02.994" v="10018"/>
          <ac:cxnSpMkLst>
            <pc:docMk/>
            <pc:sldMk cId="3107475894" sldId="985"/>
            <ac:cxnSpMk id="88" creationId="{1519B721-B596-E770-08F7-B685476CB75C}"/>
          </ac:cxnSpMkLst>
        </pc:cxnChg>
        <pc:cxnChg chg="mod">
          <ac:chgData name="Phillip Kaufman" userId="c001b2a046940d7c" providerId="LiveId" clId="{5CB25B10-5B1C-4017-B167-ED3104435743}" dt="2024-06-02T01:38:02.994" v="10018"/>
          <ac:cxnSpMkLst>
            <pc:docMk/>
            <pc:sldMk cId="3107475894" sldId="985"/>
            <ac:cxnSpMk id="89" creationId="{D89EDCDC-4ECD-8AD2-6721-CB086720D6B0}"/>
          </ac:cxnSpMkLst>
        </pc:cxnChg>
        <pc:cxnChg chg="mod">
          <ac:chgData name="Phillip Kaufman" userId="c001b2a046940d7c" providerId="LiveId" clId="{5CB25B10-5B1C-4017-B167-ED3104435743}" dt="2024-06-02T01:38:02.994" v="10018"/>
          <ac:cxnSpMkLst>
            <pc:docMk/>
            <pc:sldMk cId="3107475894" sldId="985"/>
            <ac:cxnSpMk id="90" creationId="{FC8BC603-7720-F44D-3F14-AE8DE1311FF7}"/>
          </ac:cxnSpMkLst>
        </pc:cxnChg>
        <pc:cxnChg chg="mod">
          <ac:chgData name="Phillip Kaufman" userId="c001b2a046940d7c" providerId="LiveId" clId="{5CB25B10-5B1C-4017-B167-ED3104435743}" dt="2024-06-02T01:38:02.994" v="10018"/>
          <ac:cxnSpMkLst>
            <pc:docMk/>
            <pc:sldMk cId="3107475894" sldId="985"/>
            <ac:cxnSpMk id="91" creationId="{B77AFAA4-B321-A882-7E0B-62B91F69ABE3}"/>
          </ac:cxnSpMkLst>
        </pc:cxnChg>
        <pc:cxnChg chg="mod">
          <ac:chgData name="Phillip Kaufman" userId="c001b2a046940d7c" providerId="LiveId" clId="{5CB25B10-5B1C-4017-B167-ED3104435743}" dt="2024-06-02T01:38:02.994" v="10018"/>
          <ac:cxnSpMkLst>
            <pc:docMk/>
            <pc:sldMk cId="3107475894" sldId="985"/>
            <ac:cxnSpMk id="92" creationId="{788A686A-9138-46AE-1A5A-B8AAAFBDDBC8}"/>
          </ac:cxnSpMkLst>
        </pc:cxnChg>
        <pc:cxnChg chg="mod">
          <ac:chgData name="Phillip Kaufman" userId="c001b2a046940d7c" providerId="LiveId" clId="{5CB25B10-5B1C-4017-B167-ED3104435743}" dt="2024-06-02T01:38:02.994" v="10018"/>
          <ac:cxnSpMkLst>
            <pc:docMk/>
            <pc:sldMk cId="3107475894" sldId="985"/>
            <ac:cxnSpMk id="93" creationId="{A4963D8D-006D-879F-3474-9D8D80BD34B6}"/>
          </ac:cxnSpMkLst>
        </pc:cxnChg>
        <pc:cxnChg chg="mod">
          <ac:chgData name="Phillip Kaufman" userId="c001b2a046940d7c" providerId="LiveId" clId="{5CB25B10-5B1C-4017-B167-ED3104435743}" dt="2024-06-02T01:38:02.994" v="10018"/>
          <ac:cxnSpMkLst>
            <pc:docMk/>
            <pc:sldMk cId="3107475894" sldId="985"/>
            <ac:cxnSpMk id="94" creationId="{C5560D41-B57C-73CB-61AB-B43A2C140B69}"/>
          </ac:cxnSpMkLst>
        </pc:cxnChg>
        <pc:cxnChg chg="mod">
          <ac:chgData name="Phillip Kaufman" userId="c001b2a046940d7c" providerId="LiveId" clId="{5CB25B10-5B1C-4017-B167-ED3104435743}" dt="2024-06-02T01:38:02.994" v="10018"/>
          <ac:cxnSpMkLst>
            <pc:docMk/>
            <pc:sldMk cId="3107475894" sldId="985"/>
            <ac:cxnSpMk id="95" creationId="{94155FAE-32CB-98FE-3BCC-86CEEEF3F46E}"/>
          </ac:cxnSpMkLst>
        </pc:cxnChg>
        <pc:cxnChg chg="mod">
          <ac:chgData name="Phillip Kaufman" userId="c001b2a046940d7c" providerId="LiveId" clId="{5CB25B10-5B1C-4017-B167-ED3104435743}" dt="2024-06-02T01:38:02.994" v="10018"/>
          <ac:cxnSpMkLst>
            <pc:docMk/>
            <pc:sldMk cId="3107475894" sldId="985"/>
            <ac:cxnSpMk id="96" creationId="{1302DC7E-7E24-02DE-5701-9611DFEA1B96}"/>
          </ac:cxnSpMkLst>
        </pc:cxnChg>
        <pc:cxnChg chg="mod">
          <ac:chgData name="Phillip Kaufman" userId="c001b2a046940d7c" providerId="LiveId" clId="{5CB25B10-5B1C-4017-B167-ED3104435743}" dt="2024-06-02T01:38:02.994" v="10018"/>
          <ac:cxnSpMkLst>
            <pc:docMk/>
            <pc:sldMk cId="3107475894" sldId="985"/>
            <ac:cxnSpMk id="97" creationId="{7BE5B86D-AD8D-6216-5D71-773B181C03F8}"/>
          </ac:cxnSpMkLst>
        </pc:cxnChg>
        <pc:cxnChg chg="mod">
          <ac:chgData name="Phillip Kaufman" userId="c001b2a046940d7c" providerId="LiveId" clId="{5CB25B10-5B1C-4017-B167-ED3104435743}" dt="2024-06-02T01:38:02.994" v="10018"/>
          <ac:cxnSpMkLst>
            <pc:docMk/>
            <pc:sldMk cId="3107475894" sldId="985"/>
            <ac:cxnSpMk id="98" creationId="{C601DE51-E760-8035-7874-E14B6F69B7D1}"/>
          </ac:cxnSpMkLst>
        </pc:cxnChg>
        <pc:cxnChg chg="mod">
          <ac:chgData name="Phillip Kaufman" userId="c001b2a046940d7c" providerId="LiveId" clId="{5CB25B10-5B1C-4017-B167-ED3104435743}" dt="2024-06-02T01:38:02.994" v="10018"/>
          <ac:cxnSpMkLst>
            <pc:docMk/>
            <pc:sldMk cId="3107475894" sldId="985"/>
            <ac:cxnSpMk id="99" creationId="{D901D313-72FD-0877-1AE2-12EEA94FBB18}"/>
          </ac:cxnSpMkLst>
        </pc:cxnChg>
        <pc:cxnChg chg="mod">
          <ac:chgData name="Phillip Kaufman" userId="c001b2a046940d7c" providerId="LiveId" clId="{5CB25B10-5B1C-4017-B167-ED3104435743}" dt="2024-06-02T01:38:02.994" v="10018"/>
          <ac:cxnSpMkLst>
            <pc:docMk/>
            <pc:sldMk cId="3107475894" sldId="985"/>
            <ac:cxnSpMk id="100" creationId="{380D7AAB-69D8-39E5-980E-1BABB29CD384}"/>
          </ac:cxnSpMkLst>
        </pc:cxnChg>
        <pc:cxnChg chg="mod">
          <ac:chgData name="Phillip Kaufman" userId="c001b2a046940d7c" providerId="LiveId" clId="{5CB25B10-5B1C-4017-B167-ED3104435743}" dt="2024-06-02T01:38:02.994" v="10018"/>
          <ac:cxnSpMkLst>
            <pc:docMk/>
            <pc:sldMk cId="3107475894" sldId="985"/>
            <ac:cxnSpMk id="101" creationId="{D13A5DE9-1AE8-9AED-34D6-1AEFA5F2C2B7}"/>
          </ac:cxnSpMkLst>
        </pc:cxnChg>
        <pc:cxnChg chg="mod">
          <ac:chgData name="Phillip Kaufman" userId="c001b2a046940d7c" providerId="LiveId" clId="{5CB25B10-5B1C-4017-B167-ED3104435743}" dt="2024-06-02T01:38:02.994" v="10018"/>
          <ac:cxnSpMkLst>
            <pc:docMk/>
            <pc:sldMk cId="3107475894" sldId="985"/>
            <ac:cxnSpMk id="102" creationId="{5EC4650B-3C77-51C4-FA84-1F2CF1CDE4DD}"/>
          </ac:cxnSpMkLst>
        </pc:cxnChg>
        <pc:cxnChg chg="mod">
          <ac:chgData name="Phillip Kaufman" userId="c001b2a046940d7c" providerId="LiveId" clId="{5CB25B10-5B1C-4017-B167-ED3104435743}" dt="2024-06-02T01:38:02.994" v="10018"/>
          <ac:cxnSpMkLst>
            <pc:docMk/>
            <pc:sldMk cId="3107475894" sldId="985"/>
            <ac:cxnSpMk id="103" creationId="{27ABF6C9-F9D9-D6DD-622C-0770AED6E012}"/>
          </ac:cxnSpMkLst>
        </pc:cxnChg>
        <pc:cxnChg chg="add mod">
          <ac:chgData name="Phillip Kaufman" userId="c001b2a046940d7c" providerId="LiveId" clId="{5CB25B10-5B1C-4017-B167-ED3104435743}" dt="2024-06-02T01:50:02.514" v="10639" actId="571"/>
          <ac:cxnSpMkLst>
            <pc:docMk/>
            <pc:sldMk cId="3107475894" sldId="985"/>
            <ac:cxnSpMk id="104" creationId="{18FED480-7D50-CA82-5A13-F7A525408A0F}"/>
          </ac:cxnSpMkLst>
        </pc:cxnChg>
        <pc:cxnChg chg="add mod">
          <ac:chgData name="Phillip Kaufman" userId="c001b2a046940d7c" providerId="LiveId" clId="{5CB25B10-5B1C-4017-B167-ED3104435743}" dt="2024-06-02T01:50:32.941" v="10654" actId="571"/>
          <ac:cxnSpMkLst>
            <pc:docMk/>
            <pc:sldMk cId="3107475894" sldId="985"/>
            <ac:cxnSpMk id="105" creationId="{87EB2467-FEF6-57AE-EBEA-91C66A2CA100}"/>
          </ac:cxnSpMkLst>
        </pc:cxnChg>
        <pc:cxnChg chg="mod">
          <ac:chgData name="Phillip Kaufman" userId="c001b2a046940d7c" providerId="LiveId" clId="{5CB25B10-5B1C-4017-B167-ED3104435743}" dt="2024-06-02T02:17:22.966" v="11460"/>
          <ac:cxnSpMkLst>
            <pc:docMk/>
            <pc:sldMk cId="3107475894" sldId="985"/>
            <ac:cxnSpMk id="107" creationId="{5C3469FB-4F11-FB5D-777C-3CCFD5212969}"/>
          </ac:cxnSpMkLst>
        </pc:cxnChg>
        <pc:cxnChg chg="mod">
          <ac:chgData name="Phillip Kaufman" userId="c001b2a046940d7c" providerId="LiveId" clId="{5CB25B10-5B1C-4017-B167-ED3104435743}" dt="2024-06-02T02:17:22.966" v="11460"/>
          <ac:cxnSpMkLst>
            <pc:docMk/>
            <pc:sldMk cId="3107475894" sldId="985"/>
            <ac:cxnSpMk id="108" creationId="{82CE0E06-914B-25AA-30EB-16C36E3583EF}"/>
          </ac:cxnSpMkLst>
        </pc:cxnChg>
        <pc:cxnChg chg="mod">
          <ac:chgData name="Phillip Kaufman" userId="c001b2a046940d7c" providerId="LiveId" clId="{5CB25B10-5B1C-4017-B167-ED3104435743}" dt="2024-06-02T02:17:22.966" v="11460"/>
          <ac:cxnSpMkLst>
            <pc:docMk/>
            <pc:sldMk cId="3107475894" sldId="985"/>
            <ac:cxnSpMk id="109" creationId="{FD9EEDD8-C6E8-3FF7-0F9E-24E9112ADA1D}"/>
          </ac:cxnSpMkLst>
        </pc:cxnChg>
        <pc:cxnChg chg="mod">
          <ac:chgData name="Phillip Kaufman" userId="c001b2a046940d7c" providerId="LiveId" clId="{5CB25B10-5B1C-4017-B167-ED3104435743}" dt="2024-06-02T02:17:22.966" v="11460"/>
          <ac:cxnSpMkLst>
            <pc:docMk/>
            <pc:sldMk cId="3107475894" sldId="985"/>
            <ac:cxnSpMk id="110" creationId="{D1431BE5-6A23-2C57-7C6C-7B1406CF7F9E}"/>
          </ac:cxnSpMkLst>
        </pc:cxnChg>
        <pc:cxnChg chg="mod">
          <ac:chgData name="Phillip Kaufman" userId="c001b2a046940d7c" providerId="LiveId" clId="{5CB25B10-5B1C-4017-B167-ED3104435743}" dt="2024-06-02T02:17:22.966" v="11460"/>
          <ac:cxnSpMkLst>
            <pc:docMk/>
            <pc:sldMk cId="3107475894" sldId="985"/>
            <ac:cxnSpMk id="111" creationId="{3A0C9F1C-2995-E597-DADA-834E1B63585E}"/>
          </ac:cxnSpMkLst>
        </pc:cxnChg>
        <pc:cxnChg chg="mod">
          <ac:chgData name="Phillip Kaufman" userId="c001b2a046940d7c" providerId="LiveId" clId="{5CB25B10-5B1C-4017-B167-ED3104435743}" dt="2024-06-02T02:17:22.966" v="11460"/>
          <ac:cxnSpMkLst>
            <pc:docMk/>
            <pc:sldMk cId="3107475894" sldId="985"/>
            <ac:cxnSpMk id="112" creationId="{243D9A1D-CD4A-612A-B1E4-30B4E517C8AF}"/>
          </ac:cxnSpMkLst>
        </pc:cxnChg>
        <pc:cxnChg chg="mod">
          <ac:chgData name="Phillip Kaufman" userId="c001b2a046940d7c" providerId="LiveId" clId="{5CB25B10-5B1C-4017-B167-ED3104435743}" dt="2024-06-02T02:17:22.966" v="11460"/>
          <ac:cxnSpMkLst>
            <pc:docMk/>
            <pc:sldMk cId="3107475894" sldId="985"/>
            <ac:cxnSpMk id="113" creationId="{1315E7B9-FE79-7FCD-0C9F-9603466896DB}"/>
          </ac:cxnSpMkLst>
        </pc:cxnChg>
        <pc:cxnChg chg="mod">
          <ac:chgData name="Phillip Kaufman" userId="c001b2a046940d7c" providerId="LiveId" clId="{5CB25B10-5B1C-4017-B167-ED3104435743}" dt="2024-06-02T02:17:22.966" v="11460"/>
          <ac:cxnSpMkLst>
            <pc:docMk/>
            <pc:sldMk cId="3107475894" sldId="985"/>
            <ac:cxnSpMk id="114" creationId="{4ED95A48-4B59-492C-CA09-D8AC3CBA9735}"/>
          </ac:cxnSpMkLst>
        </pc:cxnChg>
        <pc:cxnChg chg="mod">
          <ac:chgData name="Phillip Kaufman" userId="c001b2a046940d7c" providerId="LiveId" clId="{5CB25B10-5B1C-4017-B167-ED3104435743}" dt="2024-06-02T02:17:22.966" v="11460"/>
          <ac:cxnSpMkLst>
            <pc:docMk/>
            <pc:sldMk cId="3107475894" sldId="985"/>
            <ac:cxnSpMk id="115" creationId="{99447D3D-9596-6BBD-5D16-D0E57E8D2D0F}"/>
          </ac:cxnSpMkLst>
        </pc:cxnChg>
        <pc:cxnChg chg="mod">
          <ac:chgData name="Phillip Kaufman" userId="c001b2a046940d7c" providerId="LiveId" clId="{5CB25B10-5B1C-4017-B167-ED3104435743}" dt="2024-06-02T02:17:22.966" v="11460"/>
          <ac:cxnSpMkLst>
            <pc:docMk/>
            <pc:sldMk cId="3107475894" sldId="985"/>
            <ac:cxnSpMk id="116" creationId="{CE355917-829E-25C0-12FB-425443BB1992}"/>
          </ac:cxnSpMkLst>
        </pc:cxnChg>
        <pc:cxnChg chg="mod">
          <ac:chgData name="Phillip Kaufman" userId="c001b2a046940d7c" providerId="LiveId" clId="{5CB25B10-5B1C-4017-B167-ED3104435743}" dt="2024-06-02T02:17:22.966" v="11460"/>
          <ac:cxnSpMkLst>
            <pc:docMk/>
            <pc:sldMk cId="3107475894" sldId="985"/>
            <ac:cxnSpMk id="117" creationId="{A0008404-16F6-3838-77BD-29302F28527C}"/>
          </ac:cxnSpMkLst>
        </pc:cxnChg>
        <pc:cxnChg chg="mod">
          <ac:chgData name="Phillip Kaufman" userId="c001b2a046940d7c" providerId="LiveId" clId="{5CB25B10-5B1C-4017-B167-ED3104435743}" dt="2024-06-02T02:17:22.966" v="11460"/>
          <ac:cxnSpMkLst>
            <pc:docMk/>
            <pc:sldMk cId="3107475894" sldId="985"/>
            <ac:cxnSpMk id="118" creationId="{CA34456F-623F-643D-7E61-D52D9A41B704}"/>
          </ac:cxnSpMkLst>
        </pc:cxnChg>
        <pc:cxnChg chg="mod">
          <ac:chgData name="Phillip Kaufman" userId="c001b2a046940d7c" providerId="LiveId" clId="{5CB25B10-5B1C-4017-B167-ED3104435743}" dt="2024-06-02T02:17:22.966" v="11460"/>
          <ac:cxnSpMkLst>
            <pc:docMk/>
            <pc:sldMk cId="3107475894" sldId="985"/>
            <ac:cxnSpMk id="119" creationId="{0ED0273A-D113-6D70-63EE-72C992C6BDEE}"/>
          </ac:cxnSpMkLst>
        </pc:cxnChg>
        <pc:cxnChg chg="mod">
          <ac:chgData name="Phillip Kaufman" userId="c001b2a046940d7c" providerId="LiveId" clId="{5CB25B10-5B1C-4017-B167-ED3104435743}" dt="2024-06-02T02:17:22.966" v="11460"/>
          <ac:cxnSpMkLst>
            <pc:docMk/>
            <pc:sldMk cId="3107475894" sldId="985"/>
            <ac:cxnSpMk id="120" creationId="{55BAD423-3829-25E2-7DFB-251071592003}"/>
          </ac:cxnSpMkLst>
        </pc:cxnChg>
        <pc:cxnChg chg="mod">
          <ac:chgData name="Phillip Kaufman" userId="c001b2a046940d7c" providerId="LiveId" clId="{5CB25B10-5B1C-4017-B167-ED3104435743}" dt="2024-06-02T02:17:22.966" v="11460"/>
          <ac:cxnSpMkLst>
            <pc:docMk/>
            <pc:sldMk cId="3107475894" sldId="985"/>
            <ac:cxnSpMk id="121" creationId="{DA369076-6929-4830-EF0E-C131BCCB22AE}"/>
          </ac:cxnSpMkLst>
        </pc:cxnChg>
        <pc:cxnChg chg="mod">
          <ac:chgData name="Phillip Kaufman" userId="c001b2a046940d7c" providerId="LiveId" clId="{5CB25B10-5B1C-4017-B167-ED3104435743}" dt="2024-06-02T02:17:22.966" v="11460"/>
          <ac:cxnSpMkLst>
            <pc:docMk/>
            <pc:sldMk cId="3107475894" sldId="985"/>
            <ac:cxnSpMk id="122" creationId="{65DD7416-810E-F3F0-FE91-09458E730063}"/>
          </ac:cxnSpMkLst>
        </pc:cxnChg>
        <pc:cxnChg chg="mod">
          <ac:chgData name="Phillip Kaufman" userId="c001b2a046940d7c" providerId="LiveId" clId="{5CB25B10-5B1C-4017-B167-ED3104435743}" dt="2024-06-02T02:17:22.966" v="11460"/>
          <ac:cxnSpMkLst>
            <pc:docMk/>
            <pc:sldMk cId="3107475894" sldId="985"/>
            <ac:cxnSpMk id="123" creationId="{DB416502-4445-FF69-90E8-4A400D11A15E}"/>
          </ac:cxnSpMkLst>
        </pc:cxnChg>
        <pc:cxnChg chg="mod">
          <ac:chgData name="Phillip Kaufman" userId="c001b2a046940d7c" providerId="LiveId" clId="{5CB25B10-5B1C-4017-B167-ED3104435743}" dt="2024-06-02T02:17:22.966" v="11460"/>
          <ac:cxnSpMkLst>
            <pc:docMk/>
            <pc:sldMk cId="3107475894" sldId="985"/>
            <ac:cxnSpMk id="124" creationId="{82E8C9DD-22FB-CE56-0E86-2A371C367C12}"/>
          </ac:cxnSpMkLst>
        </pc:cxnChg>
        <pc:cxnChg chg="mod">
          <ac:chgData name="Phillip Kaufman" userId="c001b2a046940d7c" providerId="LiveId" clId="{5CB25B10-5B1C-4017-B167-ED3104435743}" dt="2024-06-02T02:17:22.966" v="11460"/>
          <ac:cxnSpMkLst>
            <pc:docMk/>
            <pc:sldMk cId="3107475894" sldId="985"/>
            <ac:cxnSpMk id="125" creationId="{8A99D8CF-8F20-99E1-1616-E7D6CA00EAD5}"/>
          </ac:cxnSpMkLst>
        </pc:cxnChg>
        <pc:cxnChg chg="mod">
          <ac:chgData name="Phillip Kaufman" userId="c001b2a046940d7c" providerId="LiveId" clId="{5CB25B10-5B1C-4017-B167-ED3104435743}" dt="2024-06-02T02:17:22.966" v="11460"/>
          <ac:cxnSpMkLst>
            <pc:docMk/>
            <pc:sldMk cId="3107475894" sldId="985"/>
            <ac:cxnSpMk id="126" creationId="{94D69055-92B7-E62B-1DB2-06AEAEFF8B75}"/>
          </ac:cxnSpMkLst>
        </pc:cxnChg>
        <pc:cxnChg chg="mod">
          <ac:chgData name="Phillip Kaufman" userId="c001b2a046940d7c" providerId="LiveId" clId="{5CB25B10-5B1C-4017-B167-ED3104435743}" dt="2024-06-02T02:17:22.966" v="11460"/>
          <ac:cxnSpMkLst>
            <pc:docMk/>
            <pc:sldMk cId="3107475894" sldId="985"/>
            <ac:cxnSpMk id="127" creationId="{2522BAEE-2D37-97D0-4DB8-45CBC0097EDE}"/>
          </ac:cxnSpMkLst>
        </pc:cxnChg>
        <pc:cxnChg chg="mod">
          <ac:chgData name="Phillip Kaufman" userId="c001b2a046940d7c" providerId="LiveId" clId="{5CB25B10-5B1C-4017-B167-ED3104435743}" dt="2024-06-02T02:17:22.966" v="11460"/>
          <ac:cxnSpMkLst>
            <pc:docMk/>
            <pc:sldMk cId="3107475894" sldId="985"/>
            <ac:cxnSpMk id="128" creationId="{A0F87627-8829-95FF-6C2C-793DAECAE6FD}"/>
          </ac:cxnSpMkLst>
        </pc:cxnChg>
        <pc:cxnChg chg="mod">
          <ac:chgData name="Phillip Kaufman" userId="c001b2a046940d7c" providerId="LiveId" clId="{5CB25B10-5B1C-4017-B167-ED3104435743}" dt="2024-06-02T02:17:22.966" v="11460"/>
          <ac:cxnSpMkLst>
            <pc:docMk/>
            <pc:sldMk cId="3107475894" sldId="985"/>
            <ac:cxnSpMk id="129" creationId="{AC4582BC-D128-2817-FFE5-C6E32FDEB5DF}"/>
          </ac:cxnSpMkLst>
        </pc:cxnChg>
        <pc:cxnChg chg="mod">
          <ac:chgData name="Phillip Kaufman" userId="c001b2a046940d7c" providerId="LiveId" clId="{5CB25B10-5B1C-4017-B167-ED3104435743}" dt="2024-06-02T02:17:22.966" v="11460"/>
          <ac:cxnSpMkLst>
            <pc:docMk/>
            <pc:sldMk cId="3107475894" sldId="985"/>
            <ac:cxnSpMk id="130" creationId="{AB92056E-DC82-0058-FF61-E9F4322ADD10}"/>
          </ac:cxnSpMkLst>
        </pc:cxnChg>
        <pc:cxnChg chg="mod">
          <ac:chgData name="Phillip Kaufman" userId="c001b2a046940d7c" providerId="LiveId" clId="{5CB25B10-5B1C-4017-B167-ED3104435743}" dt="2024-06-02T02:17:22.966" v="11460"/>
          <ac:cxnSpMkLst>
            <pc:docMk/>
            <pc:sldMk cId="3107475894" sldId="985"/>
            <ac:cxnSpMk id="131" creationId="{531E7FD3-ADAF-4865-A923-07C73380A95E}"/>
          </ac:cxnSpMkLst>
        </pc:cxnChg>
        <pc:cxnChg chg="mod">
          <ac:chgData name="Phillip Kaufman" userId="c001b2a046940d7c" providerId="LiveId" clId="{5CB25B10-5B1C-4017-B167-ED3104435743}" dt="2024-06-02T02:17:22.966" v="11460"/>
          <ac:cxnSpMkLst>
            <pc:docMk/>
            <pc:sldMk cId="3107475894" sldId="985"/>
            <ac:cxnSpMk id="132" creationId="{275228F7-2402-E76A-5FB7-E56A58E4FF4D}"/>
          </ac:cxnSpMkLst>
        </pc:cxnChg>
        <pc:cxnChg chg="mod">
          <ac:chgData name="Phillip Kaufman" userId="c001b2a046940d7c" providerId="LiveId" clId="{5CB25B10-5B1C-4017-B167-ED3104435743}" dt="2024-06-02T02:17:22.966" v="11460"/>
          <ac:cxnSpMkLst>
            <pc:docMk/>
            <pc:sldMk cId="3107475894" sldId="985"/>
            <ac:cxnSpMk id="133" creationId="{18B06A06-536E-C278-9DFA-B49A1D37855A}"/>
          </ac:cxnSpMkLst>
        </pc:cxnChg>
        <pc:cxnChg chg="mod">
          <ac:chgData name="Phillip Kaufman" userId="c001b2a046940d7c" providerId="LiveId" clId="{5CB25B10-5B1C-4017-B167-ED3104435743}" dt="2024-06-02T02:17:22.966" v="11460"/>
          <ac:cxnSpMkLst>
            <pc:docMk/>
            <pc:sldMk cId="3107475894" sldId="985"/>
            <ac:cxnSpMk id="134" creationId="{1C7530CD-C46F-0870-E590-D0CBE2E80A59}"/>
          </ac:cxnSpMkLst>
        </pc:cxnChg>
        <pc:cxnChg chg="mod">
          <ac:chgData name="Phillip Kaufman" userId="c001b2a046940d7c" providerId="LiveId" clId="{5CB25B10-5B1C-4017-B167-ED3104435743}" dt="2024-06-02T02:17:22.966" v="11460"/>
          <ac:cxnSpMkLst>
            <pc:docMk/>
            <pc:sldMk cId="3107475894" sldId="985"/>
            <ac:cxnSpMk id="135" creationId="{64B046FE-5488-1800-1AA8-28CC79692770}"/>
          </ac:cxnSpMkLst>
        </pc:cxnChg>
        <pc:cxnChg chg="mod">
          <ac:chgData name="Phillip Kaufman" userId="c001b2a046940d7c" providerId="LiveId" clId="{5CB25B10-5B1C-4017-B167-ED3104435743}" dt="2024-06-02T02:17:22.966" v="11460"/>
          <ac:cxnSpMkLst>
            <pc:docMk/>
            <pc:sldMk cId="3107475894" sldId="985"/>
            <ac:cxnSpMk id="136" creationId="{03D23200-C93C-10C6-B6C5-BE13E40D8728}"/>
          </ac:cxnSpMkLst>
        </pc:cxnChg>
        <pc:cxnChg chg="mod">
          <ac:chgData name="Phillip Kaufman" userId="c001b2a046940d7c" providerId="LiveId" clId="{5CB25B10-5B1C-4017-B167-ED3104435743}" dt="2024-06-02T02:17:22.966" v="11460"/>
          <ac:cxnSpMkLst>
            <pc:docMk/>
            <pc:sldMk cId="3107475894" sldId="985"/>
            <ac:cxnSpMk id="137" creationId="{626E45E3-9CAB-6248-AC95-6E69D96A5C91}"/>
          </ac:cxnSpMkLst>
        </pc:cxnChg>
        <pc:cxnChg chg="mod">
          <ac:chgData name="Phillip Kaufman" userId="c001b2a046940d7c" providerId="LiveId" clId="{5CB25B10-5B1C-4017-B167-ED3104435743}" dt="2024-06-02T02:17:22.966" v="11460"/>
          <ac:cxnSpMkLst>
            <pc:docMk/>
            <pc:sldMk cId="3107475894" sldId="985"/>
            <ac:cxnSpMk id="138" creationId="{A65C3C5D-3481-FAF7-182C-99DB7D639081}"/>
          </ac:cxnSpMkLst>
        </pc:cxnChg>
        <pc:cxnChg chg="mod">
          <ac:chgData name="Phillip Kaufman" userId="c001b2a046940d7c" providerId="LiveId" clId="{5CB25B10-5B1C-4017-B167-ED3104435743}" dt="2024-06-02T22:55:53.726" v="11679"/>
          <ac:cxnSpMkLst>
            <pc:docMk/>
            <pc:sldMk cId="3107475894" sldId="985"/>
            <ac:cxnSpMk id="196" creationId="{568168CF-F8B0-B3A3-F5BD-B3B80CF2C05C}"/>
          </ac:cxnSpMkLst>
        </pc:cxnChg>
        <pc:cxnChg chg="mod">
          <ac:chgData name="Phillip Kaufman" userId="c001b2a046940d7c" providerId="LiveId" clId="{5CB25B10-5B1C-4017-B167-ED3104435743}" dt="2024-06-02T22:55:53.726" v="11679"/>
          <ac:cxnSpMkLst>
            <pc:docMk/>
            <pc:sldMk cId="3107475894" sldId="985"/>
            <ac:cxnSpMk id="197" creationId="{87B71376-3392-6AFA-4DF4-E73F6806F0EE}"/>
          </ac:cxnSpMkLst>
        </pc:cxnChg>
        <pc:cxnChg chg="mod">
          <ac:chgData name="Phillip Kaufman" userId="c001b2a046940d7c" providerId="LiveId" clId="{5CB25B10-5B1C-4017-B167-ED3104435743}" dt="2024-06-02T22:55:53.726" v="11679"/>
          <ac:cxnSpMkLst>
            <pc:docMk/>
            <pc:sldMk cId="3107475894" sldId="985"/>
            <ac:cxnSpMk id="198" creationId="{F07349AE-8FEC-726B-CF4B-D4D4CBF7219B}"/>
          </ac:cxnSpMkLst>
        </pc:cxnChg>
        <pc:cxnChg chg="mod">
          <ac:chgData name="Phillip Kaufman" userId="c001b2a046940d7c" providerId="LiveId" clId="{5CB25B10-5B1C-4017-B167-ED3104435743}" dt="2024-06-02T22:55:53.726" v="11679"/>
          <ac:cxnSpMkLst>
            <pc:docMk/>
            <pc:sldMk cId="3107475894" sldId="985"/>
            <ac:cxnSpMk id="199" creationId="{08C32CD9-EC35-5460-CC1C-690B67A52DE5}"/>
          </ac:cxnSpMkLst>
        </pc:cxnChg>
        <pc:cxnChg chg="mod">
          <ac:chgData name="Phillip Kaufman" userId="c001b2a046940d7c" providerId="LiveId" clId="{5CB25B10-5B1C-4017-B167-ED3104435743}" dt="2024-06-02T22:55:53.726" v="11679"/>
          <ac:cxnSpMkLst>
            <pc:docMk/>
            <pc:sldMk cId="3107475894" sldId="985"/>
            <ac:cxnSpMk id="200" creationId="{B29B3EB0-3B18-B308-2729-CB742F53CA4C}"/>
          </ac:cxnSpMkLst>
        </pc:cxnChg>
        <pc:cxnChg chg="mod">
          <ac:chgData name="Phillip Kaufman" userId="c001b2a046940d7c" providerId="LiveId" clId="{5CB25B10-5B1C-4017-B167-ED3104435743}" dt="2024-06-02T22:55:53.726" v="11679"/>
          <ac:cxnSpMkLst>
            <pc:docMk/>
            <pc:sldMk cId="3107475894" sldId="985"/>
            <ac:cxnSpMk id="201" creationId="{2700232B-149D-E2D1-E308-3DEC3280BCA6}"/>
          </ac:cxnSpMkLst>
        </pc:cxnChg>
        <pc:cxnChg chg="mod">
          <ac:chgData name="Phillip Kaufman" userId="c001b2a046940d7c" providerId="LiveId" clId="{5CB25B10-5B1C-4017-B167-ED3104435743}" dt="2024-06-02T22:55:53.726" v="11679"/>
          <ac:cxnSpMkLst>
            <pc:docMk/>
            <pc:sldMk cId="3107475894" sldId="985"/>
            <ac:cxnSpMk id="202" creationId="{BDCC20FE-4AC5-385E-2FF3-E13E3E32FA12}"/>
          </ac:cxnSpMkLst>
        </pc:cxnChg>
        <pc:cxnChg chg="mod">
          <ac:chgData name="Phillip Kaufman" userId="c001b2a046940d7c" providerId="LiveId" clId="{5CB25B10-5B1C-4017-B167-ED3104435743}" dt="2024-06-02T22:55:53.726" v="11679"/>
          <ac:cxnSpMkLst>
            <pc:docMk/>
            <pc:sldMk cId="3107475894" sldId="985"/>
            <ac:cxnSpMk id="203" creationId="{E9DCB6E7-2C85-B69B-FAE8-35A20FB0191F}"/>
          </ac:cxnSpMkLst>
        </pc:cxnChg>
        <pc:cxnChg chg="mod">
          <ac:chgData name="Phillip Kaufman" userId="c001b2a046940d7c" providerId="LiveId" clId="{5CB25B10-5B1C-4017-B167-ED3104435743}" dt="2024-06-02T22:55:53.726" v="11679"/>
          <ac:cxnSpMkLst>
            <pc:docMk/>
            <pc:sldMk cId="3107475894" sldId="985"/>
            <ac:cxnSpMk id="204" creationId="{24F976DF-D0B8-5BAF-BCE4-75B78883D197}"/>
          </ac:cxnSpMkLst>
        </pc:cxnChg>
        <pc:cxnChg chg="mod">
          <ac:chgData name="Phillip Kaufman" userId="c001b2a046940d7c" providerId="LiveId" clId="{5CB25B10-5B1C-4017-B167-ED3104435743}" dt="2024-06-02T22:55:53.726" v="11679"/>
          <ac:cxnSpMkLst>
            <pc:docMk/>
            <pc:sldMk cId="3107475894" sldId="985"/>
            <ac:cxnSpMk id="205" creationId="{6DB71C75-0F6E-E9E9-AA9D-E78A96F39B08}"/>
          </ac:cxnSpMkLst>
        </pc:cxnChg>
        <pc:cxnChg chg="mod">
          <ac:chgData name="Phillip Kaufman" userId="c001b2a046940d7c" providerId="LiveId" clId="{5CB25B10-5B1C-4017-B167-ED3104435743}" dt="2024-06-02T22:55:53.726" v="11679"/>
          <ac:cxnSpMkLst>
            <pc:docMk/>
            <pc:sldMk cId="3107475894" sldId="985"/>
            <ac:cxnSpMk id="206" creationId="{4E206393-2C2B-B32C-A5B6-472E72785374}"/>
          </ac:cxnSpMkLst>
        </pc:cxnChg>
        <pc:cxnChg chg="mod">
          <ac:chgData name="Phillip Kaufman" userId="c001b2a046940d7c" providerId="LiveId" clId="{5CB25B10-5B1C-4017-B167-ED3104435743}" dt="2024-06-02T22:55:53.726" v="11679"/>
          <ac:cxnSpMkLst>
            <pc:docMk/>
            <pc:sldMk cId="3107475894" sldId="985"/>
            <ac:cxnSpMk id="207" creationId="{A3AD0C6A-FD84-45A3-D70D-35CE3801D622}"/>
          </ac:cxnSpMkLst>
        </pc:cxnChg>
        <pc:cxnChg chg="mod">
          <ac:chgData name="Phillip Kaufman" userId="c001b2a046940d7c" providerId="LiveId" clId="{5CB25B10-5B1C-4017-B167-ED3104435743}" dt="2024-06-02T22:55:53.726" v="11679"/>
          <ac:cxnSpMkLst>
            <pc:docMk/>
            <pc:sldMk cId="3107475894" sldId="985"/>
            <ac:cxnSpMk id="208" creationId="{FF5AA6D2-4F0B-448A-9891-7CE784978907}"/>
          </ac:cxnSpMkLst>
        </pc:cxnChg>
        <pc:cxnChg chg="mod">
          <ac:chgData name="Phillip Kaufman" userId="c001b2a046940d7c" providerId="LiveId" clId="{5CB25B10-5B1C-4017-B167-ED3104435743}" dt="2024-06-02T22:55:53.726" v="11679"/>
          <ac:cxnSpMkLst>
            <pc:docMk/>
            <pc:sldMk cId="3107475894" sldId="985"/>
            <ac:cxnSpMk id="209" creationId="{16E55883-5F35-F5B5-E961-18FEEAA7514D}"/>
          </ac:cxnSpMkLst>
        </pc:cxnChg>
        <pc:cxnChg chg="mod">
          <ac:chgData name="Phillip Kaufman" userId="c001b2a046940d7c" providerId="LiveId" clId="{5CB25B10-5B1C-4017-B167-ED3104435743}" dt="2024-06-02T22:55:53.726" v="11679"/>
          <ac:cxnSpMkLst>
            <pc:docMk/>
            <pc:sldMk cId="3107475894" sldId="985"/>
            <ac:cxnSpMk id="210" creationId="{2C02B619-E5BF-C503-322A-BBB63D28B0CC}"/>
          </ac:cxnSpMkLst>
        </pc:cxnChg>
        <pc:cxnChg chg="mod">
          <ac:chgData name="Phillip Kaufman" userId="c001b2a046940d7c" providerId="LiveId" clId="{5CB25B10-5B1C-4017-B167-ED3104435743}" dt="2024-06-02T22:55:53.726" v="11679"/>
          <ac:cxnSpMkLst>
            <pc:docMk/>
            <pc:sldMk cId="3107475894" sldId="985"/>
            <ac:cxnSpMk id="211" creationId="{A32A5516-A155-A302-5997-E7878F60A7BB}"/>
          </ac:cxnSpMkLst>
        </pc:cxnChg>
        <pc:cxnChg chg="mod">
          <ac:chgData name="Phillip Kaufman" userId="c001b2a046940d7c" providerId="LiveId" clId="{5CB25B10-5B1C-4017-B167-ED3104435743}" dt="2024-06-02T22:55:53.726" v="11679"/>
          <ac:cxnSpMkLst>
            <pc:docMk/>
            <pc:sldMk cId="3107475894" sldId="985"/>
            <ac:cxnSpMk id="212" creationId="{462A9E88-2019-E755-B190-ED6214FFF9F9}"/>
          </ac:cxnSpMkLst>
        </pc:cxnChg>
        <pc:cxnChg chg="mod">
          <ac:chgData name="Phillip Kaufman" userId="c001b2a046940d7c" providerId="LiveId" clId="{5CB25B10-5B1C-4017-B167-ED3104435743}" dt="2024-06-02T22:55:53.726" v="11679"/>
          <ac:cxnSpMkLst>
            <pc:docMk/>
            <pc:sldMk cId="3107475894" sldId="985"/>
            <ac:cxnSpMk id="213" creationId="{05B49345-6A49-79C2-3558-36687C345D52}"/>
          </ac:cxnSpMkLst>
        </pc:cxnChg>
        <pc:cxnChg chg="mod">
          <ac:chgData name="Phillip Kaufman" userId="c001b2a046940d7c" providerId="LiveId" clId="{5CB25B10-5B1C-4017-B167-ED3104435743}" dt="2024-06-02T22:55:53.726" v="11679"/>
          <ac:cxnSpMkLst>
            <pc:docMk/>
            <pc:sldMk cId="3107475894" sldId="985"/>
            <ac:cxnSpMk id="214" creationId="{BCC3E6E5-308E-8903-A489-E85A346AF6F5}"/>
          </ac:cxnSpMkLst>
        </pc:cxnChg>
        <pc:cxnChg chg="mod">
          <ac:chgData name="Phillip Kaufman" userId="c001b2a046940d7c" providerId="LiveId" clId="{5CB25B10-5B1C-4017-B167-ED3104435743}" dt="2024-06-02T22:55:53.726" v="11679"/>
          <ac:cxnSpMkLst>
            <pc:docMk/>
            <pc:sldMk cId="3107475894" sldId="985"/>
            <ac:cxnSpMk id="215" creationId="{27AB8251-151D-9054-48AF-C479F12C1F14}"/>
          </ac:cxnSpMkLst>
        </pc:cxnChg>
        <pc:cxnChg chg="mod">
          <ac:chgData name="Phillip Kaufman" userId="c001b2a046940d7c" providerId="LiveId" clId="{5CB25B10-5B1C-4017-B167-ED3104435743}" dt="2024-06-02T22:55:53.726" v="11679"/>
          <ac:cxnSpMkLst>
            <pc:docMk/>
            <pc:sldMk cId="3107475894" sldId="985"/>
            <ac:cxnSpMk id="216" creationId="{F2A332FF-795C-40CD-1684-C1A816BF21F2}"/>
          </ac:cxnSpMkLst>
        </pc:cxnChg>
        <pc:cxnChg chg="mod">
          <ac:chgData name="Phillip Kaufman" userId="c001b2a046940d7c" providerId="LiveId" clId="{5CB25B10-5B1C-4017-B167-ED3104435743}" dt="2024-06-02T22:55:53.726" v="11679"/>
          <ac:cxnSpMkLst>
            <pc:docMk/>
            <pc:sldMk cId="3107475894" sldId="985"/>
            <ac:cxnSpMk id="217" creationId="{D078668F-5CD4-3C76-255C-5788669E677E}"/>
          </ac:cxnSpMkLst>
        </pc:cxnChg>
        <pc:cxnChg chg="mod">
          <ac:chgData name="Phillip Kaufman" userId="c001b2a046940d7c" providerId="LiveId" clId="{5CB25B10-5B1C-4017-B167-ED3104435743}" dt="2024-06-02T22:55:53.726" v="11679"/>
          <ac:cxnSpMkLst>
            <pc:docMk/>
            <pc:sldMk cId="3107475894" sldId="985"/>
            <ac:cxnSpMk id="218" creationId="{311B792F-9801-0323-4E10-5592740DA026}"/>
          </ac:cxnSpMkLst>
        </pc:cxnChg>
        <pc:cxnChg chg="mod">
          <ac:chgData name="Phillip Kaufman" userId="c001b2a046940d7c" providerId="LiveId" clId="{5CB25B10-5B1C-4017-B167-ED3104435743}" dt="2024-06-02T22:55:53.726" v="11679"/>
          <ac:cxnSpMkLst>
            <pc:docMk/>
            <pc:sldMk cId="3107475894" sldId="985"/>
            <ac:cxnSpMk id="219" creationId="{991D23DA-BE6C-4B60-0A0E-C1D2856111A3}"/>
          </ac:cxnSpMkLst>
        </pc:cxnChg>
        <pc:cxnChg chg="mod">
          <ac:chgData name="Phillip Kaufman" userId="c001b2a046940d7c" providerId="LiveId" clId="{5CB25B10-5B1C-4017-B167-ED3104435743}" dt="2024-06-02T22:55:53.726" v="11679"/>
          <ac:cxnSpMkLst>
            <pc:docMk/>
            <pc:sldMk cId="3107475894" sldId="985"/>
            <ac:cxnSpMk id="220" creationId="{CF8D8F33-0F05-3AC8-02DD-6F62981D6CC6}"/>
          </ac:cxnSpMkLst>
        </pc:cxnChg>
        <pc:cxnChg chg="mod">
          <ac:chgData name="Phillip Kaufman" userId="c001b2a046940d7c" providerId="LiveId" clId="{5CB25B10-5B1C-4017-B167-ED3104435743}" dt="2024-06-02T22:55:53.726" v="11679"/>
          <ac:cxnSpMkLst>
            <pc:docMk/>
            <pc:sldMk cId="3107475894" sldId="985"/>
            <ac:cxnSpMk id="221" creationId="{337C1A7B-B049-0D5B-76CE-C5AB359AB1DA}"/>
          </ac:cxnSpMkLst>
        </pc:cxnChg>
        <pc:cxnChg chg="mod">
          <ac:chgData name="Phillip Kaufman" userId="c001b2a046940d7c" providerId="LiveId" clId="{5CB25B10-5B1C-4017-B167-ED3104435743}" dt="2024-06-02T22:55:53.726" v="11679"/>
          <ac:cxnSpMkLst>
            <pc:docMk/>
            <pc:sldMk cId="3107475894" sldId="985"/>
            <ac:cxnSpMk id="222" creationId="{ADF29B7C-184C-96D2-3CC6-A12A7214F76F}"/>
          </ac:cxnSpMkLst>
        </pc:cxnChg>
        <pc:cxnChg chg="mod">
          <ac:chgData name="Phillip Kaufman" userId="c001b2a046940d7c" providerId="LiveId" clId="{5CB25B10-5B1C-4017-B167-ED3104435743}" dt="2024-06-02T22:55:53.726" v="11679"/>
          <ac:cxnSpMkLst>
            <pc:docMk/>
            <pc:sldMk cId="3107475894" sldId="985"/>
            <ac:cxnSpMk id="223" creationId="{FA89C1C7-130F-5788-2FE3-2D366E8B2495}"/>
          </ac:cxnSpMkLst>
        </pc:cxnChg>
        <pc:cxnChg chg="mod">
          <ac:chgData name="Phillip Kaufman" userId="c001b2a046940d7c" providerId="LiveId" clId="{5CB25B10-5B1C-4017-B167-ED3104435743}" dt="2024-06-02T22:55:53.726" v="11679"/>
          <ac:cxnSpMkLst>
            <pc:docMk/>
            <pc:sldMk cId="3107475894" sldId="985"/>
            <ac:cxnSpMk id="224" creationId="{4DFE7F8F-2BCA-5786-A024-9EF22C702036}"/>
          </ac:cxnSpMkLst>
        </pc:cxnChg>
        <pc:cxnChg chg="mod">
          <ac:chgData name="Phillip Kaufman" userId="c001b2a046940d7c" providerId="LiveId" clId="{5CB25B10-5B1C-4017-B167-ED3104435743}" dt="2024-06-02T22:55:53.726" v="11679"/>
          <ac:cxnSpMkLst>
            <pc:docMk/>
            <pc:sldMk cId="3107475894" sldId="985"/>
            <ac:cxnSpMk id="225" creationId="{BBEAE7EC-F15E-4E1C-BC73-DD56C62E4662}"/>
          </ac:cxnSpMkLst>
        </pc:cxnChg>
        <pc:cxnChg chg="mod">
          <ac:chgData name="Phillip Kaufman" userId="c001b2a046940d7c" providerId="LiveId" clId="{5CB25B10-5B1C-4017-B167-ED3104435743}" dt="2024-06-02T22:55:53.726" v="11679"/>
          <ac:cxnSpMkLst>
            <pc:docMk/>
            <pc:sldMk cId="3107475894" sldId="985"/>
            <ac:cxnSpMk id="226" creationId="{44FF2A13-9176-53CB-FCC6-92A60BAC7773}"/>
          </ac:cxnSpMkLst>
        </pc:cxnChg>
        <pc:cxnChg chg="mod">
          <ac:chgData name="Phillip Kaufman" userId="c001b2a046940d7c" providerId="LiveId" clId="{5CB25B10-5B1C-4017-B167-ED3104435743}" dt="2024-06-02T22:55:53.726" v="11679"/>
          <ac:cxnSpMkLst>
            <pc:docMk/>
            <pc:sldMk cId="3107475894" sldId="985"/>
            <ac:cxnSpMk id="227" creationId="{A952E439-5ECC-C1C4-2604-9E0676BC7364}"/>
          </ac:cxnSpMkLst>
        </pc:cxnChg>
        <pc:cxnChg chg="mod">
          <ac:chgData name="Phillip Kaufman" userId="c001b2a046940d7c" providerId="LiveId" clId="{5CB25B10-5B1C-4017-B167-ED3104435743}" dt="2024-06-02T22:55:53.726" v="11679"/>
          <ac:cxnSpMkLst>
            <pc:docMk/>
            <pc:sldMk cId="3107475894" sldId="985"/>
            <ac:cxnSpMk id="298" creationId="{076C9B95-E22F-D527-ABEF-7C21A851B5B3}"/>
          </ac:cxnSpMkLst>
        </pc:cxnChg>
        <pc:cxnChg chg="mod">
          <ac:chgData name="Phillip Kaufman" userId="c001b2a046940d7c" providerId="LiveId" clId="{5CB25B10-5B1C-4017-B167-ED3104435743}" dt="2024-06-02T22:55:53.726" v="11679"/>
          <ac:cxnSpMkLst>
            <pc:docMk/>
            <pc:sldMk cId="3107475894" sldId="985"/>
            <ac:cxnSpMk id="299" creationId="{9D7FA5D8-D546-2234-A741-172B80DEE172}"/>
          </ac:cxnSpMkLst>
        </pc:cxnChg>
      </pc:sldChg>
      <pc:sldChg chg="addSp modSp">
        <pc:chgData name="Phillip Kaufman" userId="c001b2a046940d7c" providerId="LiveId" clId="{5CB25B10-5B1C-4017-B167-ED3104435743}" dt="2024-05-27T07:19:29.548" v="8497"/>
        <pc:sldMkLst>
          <pc:docMk/>
          <pc:sldMk cId="38104800" sldId="986"/>
        </pc:sldMkLst>
        <pc:grpChg chg="add mod">
          <ac:chgData name="Phillip Kaufman" userId="c001b2a046940d7c" providerId="LiveId" clId="{5CB25B10-5B1C-4017-B167-ED3104435743}" dt="2024-05-27T07:19:29.548" v="8497"/>
          <ac:grpSpMkLst>
            <pc:docMk/>
            <pc:sldMk cId="38104800" sldId="986"/>
            <ac:grpSpMk id="5" creationId="{C91C4875-5C7B-D8A6-B18F-9B1B13D3ED57}"/>
          </ac:grpSpMkLst>
        </pc:grpChg>
        <pc:grpChg chg="mod">
          <ac:chgData name="Phillip Kaufman" userId="c001b2a046940d7c" providerId="LiveId" clId="{5CB25B10-5B1C-4017-B167-ED3104435743}" dt="2024-05-27T07:19:29.548" v="8497"/>
          <ac:grpSpMkLst>
            <pc:docMk/>
            <pc:sldMk cId="38104800" sldId="986"/>
            <ac:grpSpMk id="6" creationId="{0AA85E96-83A1-EE29-D56B-433407124D51}"/>
          </ac:grpSpMkLst>
        </pc:grpChg>
        <pc:cxnChg chg="mod">
          <ac:chgData name="Phillip Kaufman" userId="c001b2a046940d7c" providerId="LiveId" clId="{5CB25B10-5B1C-4017-B167-ED3104435743}" dt="2024-05-27T07:19:29.548" v="8497"/>
          <ac:cxnSpMkLst>
            <pc:docMk/>
            <pc:sldMk cId="38104800" sldId="986"/>
            <ac:cxnSpMk id="8" creationId="{2EEBB62F-F31B-C112-B2AC-2BC738C323D8}"/>
          </ac:cxnSpMkLst>
        </pc:cxnChg>
        <pc:cxnChg chg="mod">
          <ac:chgData name="Phillip Kaufman" userId="c001b2a046940d7c" providerId="LiveId" clId="{5CB25B10-5B1C-4017-B167-ED3104435743}" dt="2024-05-27T07:19:29.548" v="8497"/>
          <ac:cxnSpMkLst>
            <pc:docMk/>
            <pc:sldMk cId="38104800" sldId="986"/>
            <ac:cxnSpMk id="9" creationId="{2C6BDF20-ED61-966A-4D16-61B8AB5F18F8}"/>
          </ac:cxnSpMkLst>
        </pc:cxnChg>
        <pc:cxnChg chg="mod">
          <ac:chgData name="Phillip Kaufman" userId="c001b2a046940d7c" providerId="LiveId" clId="{5CB25B10-5B1C-4017-B167-ED3104435743}" dt="2024-05-27T07:19:29.548" v="8497"/>
          <ac:cxnSpMkLst>
            <pc:docMk/>
            <pc:sldMk cId="38104800" sldId="986"/>
            <ac:cxnSpMk id="10" creationId="{3AD3856A-7C88-0FD7-A039-BAF9827FE23A}"/>
          </ac:cxnSpMkLst>
        </pc:cxnChg>
        <pc:cxnChg chg="mod">
          <ac:chgData name="Phillip Kaufman" userId="c001b2a046940d7c" providerId="LiveId" clId="{5CB25B10-5B1C-4017-B167-ED3104435743}" dt="2024-05-27T07:19:29.548" v="8497"/>
          <ac:cxnSpMkLst>
            <pc:docMk/>
            <pc:sldMk cId="38104800" sldId="986"/>
            <ac:cxnSpMk id="11" creationId="{A3479881-92CA-0E3C-21F6-1583F6BA1800}"/>
          </ac:cxnSpMkLst>
        </pc:cxnChg>
        <pc:cxnChg chg="mod">
          <ac:chgData name="Phillip Kaufman" userId="c001b2a046940d7c" providerId="LiveId" clId="{5CB25B10-5B1C-4017-B167-ED3104435743}" dt="2024-05-27T07:19:29.548" v="8497"/>
          <ac:cxnSpMkLst>
            <pc:docMk/>
            <pc:sldMk cId="38104800" sldId="986"/>
            <ac:cxnSpMk id="13" creationId="{FA4CB830-195F-9D8F-5AD1-7163026705D7}"/>
          </ac:cxnSpMkLst>
        </pc:cxnChg>
        <pc:cxnChg chg="mod">
          <ac:chgData name="Phillip Kaufman" userId="c001b2a046940d7c" providerId="LiveId" clId="{5CB25B10-5B1C-4017-B167-ED3104435743}" dt="2024-05-27T07:19:29.548" v="8497"/>
          <ac:cxnSpMkLst>
            <pc:docMk/>
            <pc:sldMk cId="38104800" sldId="986"/>
            <ac:cxnSpMk id="14" creationId="{09F67520-957B-46DB-91C2-CDB6CABB41D6}"/>
          </ac:cxnSpMkLst>
        </pc:cxnChg>
        <pc:cxnChg chg="mod">
          <ac:chgData name="Phillip Kaufman" userId="c001b2a046940d7c" providerId="LiveId" clId="{5CB25B10-5B1C-4017-B167-ED3104435743}" dt="2024-05-27T07:19:29.548" v="8497"/>
          <ac:cxnSpMkLst>
            <pc:docMk/>
            <pc:sldMk cId="38104800" sldId="986"/>
            <ac:cxnSpMk id="15" creationId="{32F3F249-613E-1F58-F4EB-B0EFE734E2C8}"/>
          </ac:cxnSpMkLst>
        </pc:cxnChg>
        <pc:cxnChg chg="mod">
          <ac:chgData name="Phillip Kaufman" userId="c001b2a046940d7c" providerId="LiveId" clId="{5CB25B10-5B1C-4017-B167-ED3104435743}" dt="2024-05-27T07:19:29.548" v="8497"/>
          <ac:cxnSpMkLst>
            <pc:docMk/>
            <pc:sldMk cId="38104800" sldId="986"/>
            <ac:cxnSpMk id="16" creationId="{E301FA3F-09FA-E6DB-A5BC-842FE3A717A5}"/>
          </ac:cxnSpMkLst>
        </pc:cxnChg>
        <pc:cxnChg chg="mod">
          <ac:chgData name="Phillip Kaufman" userId="c001b2a046940d7c" providerId="LiveId" clId="{5CB25B10-5B1C-4017-B167-ED3104435743}" dt="2024-05-27T07:19:29.548" v="8497"/>
          <ac:cxnSpMkLst>
            <pc:docMk/>
            <pc:sldMk cId="38104800" sldId="986"/>
            <ac:cxnSpMk id="18" creationId="{24D69B46-23C2-1A19-B4B9-81A1C1662CBD}"/>
          </ac:cxnSpMkLst>
        </pc:cxnChg>
        <pc:cxnChg chg="mod">
          <ac:chgData name="Phillip Kaufman" userId="c001b2a046940d7c" providerId="LiveId" clId="{5CB25B10-5B1C-4017-B167-ED3104435743}" dt="2024-05-27T07:19:29.548" v="8497"/>
          <ac:cxnSpMkLst>
            <pc:docMk/>
            <pc:sldMk cId="38104800" sldId="986"/>
            <ac:cxnSpMk id="21" creationId="{657E84AA-9D85-D164-C6F9-63ECEF71FF80}"/>
          </ac:cxnSpMkLst>
        </pc:cxnChg>
        <pc:cxnChg chg="mod">
          <ac:chgData name="Phillip Kaufman" userId="c001b2a046940d7c" providerId="LiveId" clId="{5CB25B10-5B1C-4017-B167-ED3104435743}" dt="2024-05-27T07:19:29.548" v="8497"/>
          <ac:cxnSpMkLst>
            <pc:docMk/>
            <pc:sldMk cId="38104800" sldId="986"/>
            <ac:cxnSpMk id="24" creationId="{CEE6DB1A-24C1-F530-005C-1C2160F5F832}"/>
          </ac:cxnSpMkLst>
        </pc:cxnChg>
        <pc:cxnChg chg="mod">
          <ac:chgData name="Phillip Kaufman" userId="c001b2a046940d7c" providerId="LiveId" clId="{5CB25B10-5B1C-4017-B167-ED3104435743}" dt="2024-05-27T07:19:29.548" v="8497"/>
          <ac:cxnSpMkLst>
            <pc:docMk/>
            <pc:sldMk cId="38104800" sldId="986"/>
            <ac:cxnSpMk id="25" creationId="{9F46E0CA-3A79-D40C-0F8E-DCEF07D54FB1}"/>
          </ac:cxnSpMkLst>
        </pc:cxnChg>
        <pc:cxnChg chg="mod">
          <ac:chgData name="Phillip Kaufman" userId="c001b2a046940d7c" providerId="LiveId" clId="{5CB25B10-5B1C-4017-B167-ED3104435743}" dt="2024-05-27T07:19:29.548" v="8497"/>
          <ac:cxnSpMkLst>
            <pc:docMk/>
            <pc:sldMk cId="38104800" sldId="986"/>
            <ac:cxnSpMk id="26" creationId="{A77A368A-ADD9-04FA-3DD8-CB6D086D40D7}"/>
          </ac:cxnSpMkLst>
        </pc:cxnChg>
        <pc:cxnChg chg="mod">
          <ac:chgData name="Phillip Kaufman" userId="c001b2a046940d7c" providerId="LiveId" clId="{5CB25B10-5B1C-4017-B167-ED3104435743}" dt="2024-05-27T07:19:29.548" v="8497"/>
          <ac:cxnSpMkLst>
            <pc:docMk/>
            <pc:sldMk cId="38104800" sldId="986"/>
            <ac:cxnSpMk id="27" creationId="{24456540-F005-48AB-81D9-8544D51F5D39}"/>
          </ac:cxnSpMkLst>
        </pc:cxnChg>
        <pc:cxnChg chg="mod">
          <ac:chgData name="Phillip Kaufman" userId="c001b2a046940d7c" providerId="LiveId" clId="{5CB25B10-5B1C-4017-B167-ED3104435743}" dt="2024-05-27T07:19:29.548" v="8497"/>
          <ac:cxnSpMkLst>
            <pc:docMk/>
            <pc:sldMk cId="38104800" sldId="986"/>
            <ac:cxnSpMk id="28" creationId="{9D5BA6F8-8227-1456-2F6E-FF3669347A0C}"/>
          </ac:cxnSpMkLst>
        </pc:cxnChg>
        <pc:cxnChg chg="mod">
          <ac:chgData name="Phillip Kaufman" userId="c001b2a046940d7c" providerId="LiveId" clId="{5CB25B10-5B1C-4017-B167-ED3104435743}" dt="2024-05-27T07:19:29.548" v="8497"/>
          <ac:cxnSpMkLst>
            <pc:docMk/>
            <pc:sldMk cId="38104800" sldId="986"/>
            <ac:cxnSpMk id="29" creationId="{571B10A9-EC6F-E9D6-9F58-CC2444A72ECB}"/>
          </ac:cxnSpMkLst>
        </pc:cxnChg>
        <pc:cxnChg chg="mod">
          <ac:chgData name="Phillip Kaufman" userId="c001b2a046940d7c" providerId="LiveId" clId="{5CB25B10-5B1C-4017-B167-ED3104435743}" dt="2024-05-27T07:19:29.548" v="8497"/>
          <ac:cxnSpMkLst>
            <pc:docMk/>
            <pc:sldMk cId="38104800" sldId="986"/>
            <ac:cxnSpMk id="30" creationId="{8AF57337-5430-5879-3728-2E4459B014DD}"/>
          </ac:cxnSpMkLst>
        </pc:cxnChg>
        <pc:cxnChg chg="mod">
          <ac:chgData name="Phillip Kaufman" userId="c001b2a046940d7c" providerId="LiveId" clId="{5CB25B10-5B1C-4017-B167-ED3104435743}" dt="2024-05-27T07:19:29.548" v="8497"/>
          <ac:cxnSpMkLst>
            <pc:docMk/>
            <pc:sldMk cId="38104800" sldId="986"/>
            <ac:cxnSpMk id="31" creationId="{CD3D9975-68FA-4BC2-4162-CFACDF90303F}"/>
          </ac:cxnSpMkLst>
        </pc:cxnChg>
        <pc:cxnChg chg="mod">
          <ac:chgData name="Phillip Kaufman" userId="c001b2a046940d7c" providerId="LiveId" clId="{5CB25B10-5B1C-4017-B167-ED3104435743}" dt="2024-05-27T07:19:29.548" v="8497"/>
          <ac:cxnSpMkLst>
            <pc:docMk/>
            <pc:sldMk cId="38104800" sldId="986"/>
            <ac:cxnSpMk id="32" creationId="{44A22008-1A79-4807-A4BA-D2B37CE23E6C}"/>
          </ac:cxnSpMkLst>
        </pc:cxnChg>
        <pc:cxnChg chg="mod">
          <ac:chgData name="Phillip Kaufman" userId="c001b2a046940d7c" providerId="LiveId" clId="{5CB25B10-5B1C-4017-B167-ED3104435743}" dt="2024-05-27T07:19:29.548" v="8497"/>
          <ac:cxnSpMkLst>
            <pc:docMk/>
            <pc:sldMk cId="38104800" sldId="986"/>
            <ac:cxnSpMk id="33" creationId="{FE19CF66-71AA-FFDB-4BF0-AEFE8ECDE8FA}"/>
          </ac:cxnSpMkLst>
        </pc:cxnChg>
        <pc:cxnChg chg="mod">
          <ac:chgData name="Phillip Kaufman" userId="c001b2a046940d7c" providerId="LiveId" clId="{5CB25B10-5B1C-4017-B167-ED3104435743}" dt="2024-05-27T07:19:29.548" v="8497"/>
          <ac:cxnSpMkLst>
            <pc:docMk/>
            <pc:sldMk cId="38104800" sldId="986"/>
            <ac:cxnSpMk id="34" creationId="{0E373C98-3AED-CFCF-75F8-0777C0672FA6}"/>
          </ac:cxnSpMkLst>
        </pc:cxnChg>
        <pc:cxnChg chg="mod">
          <ac:chgData name="Phillip Kaufman" userId="c001b2a046940d7c" providerId="LiveId" clId="{5CB25B10-5B1C-4017-B167-ED3104435743}" dt="2024-05-27T07:19:29.548" v="8497"/>
          <ac:cxnSpMkLst>
            <pc:docMk/>
            <pc:sldMk cId="38104800" sldId="986"/>
            <ac:cxnSpMk id="35" creationId="{6B0FDF21-DD50-851E-3946-A515274F79C5}"/>
          </ac:cxnSpMkLst>
        </pc:cxnChg>
        <pc:cxnChg chg="mod">
          <ac:chgData name="Phillip Kaufman" userId="c001b2a046940d7c" providerId="LiveId" clId="{5CB25B10-5B1C-4017-B167-ED3104435743}" dt="2024-05-27T07:19:29.548" v="8497"/>
          <ac:cxnSpMkLst>
            <pc:docMk/>
            <pc:sldMk cId="38104800" sldId="986"/>
            <ac:cxnSpMk id="36" creationId="{197B8DC9-A28B-2CDC-613C-AFD2245D3FC9}"/>
          </ac:cxnSpMkLst>
        </pc:cxnChg>
        <pc:cxnChg chg="mod">
          <ac:chgData name="Phillip Kaufman" userId="c001b2a046940d7c" providerId="LiveId" clId="{5CB25B10-5B1C-4017-B167-ED3104435743}" dt="2024-05-27T07:19:29.548" v="8497"/>
          <ac:cxnSpMkLst>
            <pc:docMk/>
            <pc:sldMk cId="38104800" sldId="986"/>
            <ac:cxnSpMk id="37" creationId="{4A3D4403-CEC5-8A4A-7B0E-0D8F8DE768B4}"/>
          </ac:cxnSpMkLst>
        </pc:cxnChg>
        <pc:cxnChg chg="mod">
          <ac:chgData name="Phillip Kaufman" userId="c001b2a046940d7c" providerId="LiveId" clId="{5CB25B10-5B1C-4017-B167-ED3104435743}" dt="2024-05-27T07:19:29.548" v="8497"/>
          <ac:cxnSpMkLst>
            <pc:docMk/>
            <pc:sldMk cId="38104800" sldId="986"/>
            <ac:cxnSpMk id="38" creationId="{C552410E-0E79-5E61-D97A-A6BBCA0AF7F1}"/>
          </ac:cxnSpMkLst>
        </pc:cxnChg>
        <pc:cxnChg chg="mod">
          <ac:chgData name="Phillip Kaufman" userId="c001b2a046940d7c" providerId="LiveId" clId="{5CB25B10-5B1C-4017-B167-ED3104435743}" dt="2024-05-27T07:19:29.548" v="8497"/>
          <ac:cxnSpMkLst>
            <pc:docMk/>
            <pc:sldMk cId="38104800" sldId="986"/>
            <ac:cxnSpMk id="39" creationId="{8B756BBC-2154-6A6A-0BAC-342C786827AA}"/>
          </ac:cxnSpMkLst>
        </pc:cxnChg>
        <pc:cxnChg chg="mod">
          <ac:chgData name="Phillip Kaufman" userId="c001b2a046940d7c" providerId="LiveId" clId="{5CB25B10-5B1C-4017-B167-ED3104435743}" dt="2024-05-27T07:19:29.548" v="8497"/>
          <ac:cxnSpMkLst>
            <pc:docMk/>
            <pc:sldMk cId="38104800" sldId="986"/>
            <ac:cxnSpMk id="40" creationId="{61342AFE-4A56-6B00-7B09-303F73DB0F61}"/>
          </ac:cxnSpMkLst>
        </pc:cxnChg>
        <pc:cxnChg chg="mod">
          <ac:chgData name="Phillip Kaufman" userId="c001b2a046940d7c" providerId="LiveId" clId="{5CB25B10-5B1C-4017-B167-ED3104435743}" dt="2024-05-27T07:19:29.548" v="8497"/>
          <ac:cxnSpMkLst>
            <pc:docMk/>
            <pc:sldMk cId="38104800" sldId="986"/>
            <ac:cxnSpMk id="41" creationId="{42486992-4726-9C03-9712-4397138A56CF}"/>
          </ac:cxnSpMkLst>
        </pc:cxnChg>
        <pc:cxnChg chg="mod">
          <ac:chgData name="Phillip Kaufman" userId="c001b2a046940d7c" providerId="LiveId" clId="{5CB25B10-5B1C-4017-B167-ED3104435743}" dt="2024-05-27T07:19:29.548" v="8497"/>
          <ac:cxnSpMkLst>
            <pc:docMk/>
            <pc:sldMk cId="38104800" sldId="986"/>
            <ac:cxnSpMk id="42" creationId="{EEC5973A-A228-2CAC-7CB5-A03ABBE75ACD}"/>
          </ac:cxnSpMkLst>
        </pc:cxnChg>
        <pc:cxnChg chg="mod">
          <ac:chgData name="Phillip Kaufman" userId="c001b2a046940d7c" providerId="LiveId" clId="{5CB25B10-5B1C-4017-B167-ED3104435743}" dt="2024-05-27T07:19:29.548" v="8497"/>
          <ac:cxnSpMkLst>
            <pc:docMk/>
            <pc:sldMk cId="38104800" sldId="986"/>
            <ac:cxnSpMk id="43" creationId="{1A55C102-9EC0-E07E-2908-5FBD0D83FA57}"/>
          </ac:cxnSpMkLst>
        </pc:cxnChg>
        <pc:cxnChg chg="mod">
          <ac:chgData name="Phillip Kaufman" userId="c001b2a046940d7c" providerId="LiveId" clId="{5CB25B10-5B1C-4017-B167-ED3104435743}" dt="2024-05-27T07:19:29.548" v="8497"/>
          <ac:cxnSpMkLst>
            <pc:docMk/>
            <pc:sldMk cId="38104800" sldId="986"/>
            <ac:cxnSpMk id="44" creationId="{64EB295E-F944-6D4F-D6F3-E5306435F6AC}"/>
          </ac:cxnSpMkLst>
        </pc:cxnChg>
        <pc:cxnChg chg="mod">
          <ac:chgData name="Phillip Kaufman" userId="c001b2a046940d7c" providerId="LiveId" clId="{5CB25B10-5B1C-4017-B167-ED3104435743}" dt="2024-05-27T07:19:29.548" v="8497"/>
          <ac:cxnSpMkLst>
            <pc:docMk/>
            <pc:sldMk cId="38104800" sldId="986"/>
            <ac:cxnSpMk id="45" creationId="{79F35D45-89E4-53A8-057E-ED6DD628DCF6}"/>
          </ac:cxnSpMkLst>
        </pc:cxnChg>
      </pc:sldChg>
      <pc:sldChg chg="addSp delSp modSp add del mod">
        <pc:chgData name="Phillip Kaufman" userId="c001b2a046940d7c" providerId="LiveId" clId="{5CB25B10-5B1C-4017-B167-ED3104435743}" dt="2024-05-27T07:10:02.055" v="8379" actId="47"/>
        <pc:sldMkLst>
          <pc:docMk/>
          <pc:sldMk cId="1841702003" sldId="987"/>
        </pc:sldMkLst>
        <pc:spChg chg="add del mod">
          <ac:chgData name="Phillip Kaufman" userId="c001b2a046940d7c" providerId="LiveId" clId="{5CB25B10-5B1C-4017-B167-ED3104435743}" dt="2024-05-27T03:10:17.427" v="7865" actId="478"/>
          <ac:spMkLst>
            <pc:docMk/>
            <pc:sldMk cId="1841702003" sldId="987"/>
            <ac:spMk id="4" creationId="{F42B9990-F021-B857-B5CD-83ABEFEB5DAB}"/>
          </ac:spMkLst>
        </pc:spChg>
        <pc:spChg chg="del mod">
          <ac:chgData name="Phillip Kaufman" userId="c001b2a046940d7c" providerId="LiveId" clId="{5CB25B10-5B1C-4017-B167-ED3104435743}" dt="2024-05-26T07:17:08.035" v="7665" actId="478"/>
          <ac:spMkLst>
            <pc:docMk/>
            <pc:sldMk cId="1841702003" sldId="987"/>
            <ac:spMk id="5" creationId="{0C9110CE-403F-42B5-720D-E2B5696126C8}"/>
          </ac:spMkLst>
        </pc:spChg>
        <pc:spChg chg="add del mod">
          <ac:chgData name="Phillip Kaufman" userId="c001b2a046940d7c" providerId="LiveId" clId="{5CB25B10-5B1C-4017-B167-ED3104435743}" dt="2024-05-27T03:10:17.427" v="7865" actId="478"/>
          <ac:spMkLst>
            <pc:docMk/>
            <pc:sldMk cId="1841702003" sldId="987"/>
            <ac:spMk id="5" creationId="{329A9F0B-D5B0-804C-E5C8-BF2565CAC516}"/>
          </ac:spMkLst>
        </pc:spChg>
        <pc:spChg chg="add del mod">
          <ac:chgData name="Phillip Kaufman" userId="c001b2a046940d7c" providerId="LiveId" clId="{5CB25B10-5B1C-4017-B167-ED3104435743}" dt="2024-05-27T03:10:17.427" v="7865" actId="478"/>
          <ac:spMkLst>
            <pc:docMk/>
            <pc:sldMk cId="1841702003" sldId="987"/>
            <ac:spMk id="6" creationId="{317C8E7C-AC21-6B27-E188-D153F3ACB1AE}"/>
          </ac:spMkLst>
        </pc:spChg>
        <pc:spChg chg="mod">
          <ac:chgData name="Phillip Kaufman" userId="c001b2a046940d7c" providerId="LiveId" clId="{5CB25B10-5B1C-4017-B167-ED3104435743}" dt="2024-05-26T07:14:30.464" v="7643"/>
          <ac:spMkLst>
            <pc:docMk/>
            <pc:sldMk cId="1841702003" sldId="987"/>
            <ac:spMk id="6" creationId="{655DFDF2-4075-0D2D-B73F-17EE686C20BC}"/>
          </ac:spMkLst>
        </pc:spChg>
        <pc:spChg chg="del mod">
          <ac:chgData name="Phillip Kaufman" userId="c001b2a046940d7c" providerId="LiveId" clId="{5CB25B10-5B1C-4017-B167-ED3104435743}" dt="2024-05-26T07:17:08.035" v="7665" actId="478"/>
          <ac:spMkLst>
            <pc:docMk/>
            <pc:sldMk cId="1841702003" sldId="987"/>
            <ac:spMk id="7" creationId="{69CD2BB4-2A8D-2D48-27FE-1DD576B0F4ED}"/>
          </ac:spMkLst>
        </pc:spChg>
        <pc:spChg chg="add del mod">
          <ac:chgData name="Phillip Kaufman" userId="c001b2a046940d7c" providerId="LiveId" clId="{5CB25B10-5B1C-4017-B167-ED3104435743}" dt="2024-05-27T03:10:17.427" v="7865" actId="478"/>
          <ac:spMkLst>
            <pc:docMk/>
            <pc:sldMk cId="1841702003" sldId="987"/>
            <ac:spMk id="7" creationId="{82727E18-DBF3-6CFE-8C2F-B0BEFAAADEC6}"/>
          </ac:spMkLst>
        </pc:spChg>
        <pc:spChg chg="add del mod">
          <ac:chgData name="Phillip Kaufman" userId="c001b2a046940d7c" providerId="LiveId" clId="{5CB25B10-5B1C-4017-B167-ED3104435743}" dt="2024-05-27T03:10:02.200" v="7864" actId="21"/>
          <ac:spMkLst>
            <pc:docMk/>
            <pc:sldMk cId="1841702003" sldId="987"/>
            <ac:spMk id="8" creationId="{63A57469-35C7-E1BB-6518-A0583591B5FD}"/>
          </ac:spMkLst>
        </pc:spChg>
        <pc:spChg chg="del mod">
          <ac:chgData name="Phillip Kaufman" userId="c001b2a046940d7c" providerId="LiveId" clId="{5CB25B10-5B1C-4017-B167-ED3104435743}" dt="2024-05-26T07:17:08.035" v="7665" actId="478"/>
          <ac:spMkLst>
            <pc:docMk/>
            <pc:sldMk cId="1841702003" sldId="987"/>
            <ac:spMk id="8" creationId="{6B5DC5F7-8826-1C71-23F2-E68D0789DB34}"/>
          </ac:spMkLst>
        </pc:spChg>
        <pc:spChg chg="add mod">
          <ac:chgData name="Phillip Kaufman" userId="c001b2a046940d7c" providerId="LiveId" clId="{5CB25B10-5B1C-4017-B167-ED3104435743}" dt="2024-05-27T03:12:16.176" v="7888" actId="164"/>
          <ac:spMkLst>
            <pc:docMk/>
            <pc:sldMk cId="1841702003" sldId="987"/>
            <ac:spMk id="9" creationId="{86681D41-8F6D-C6F7-4846-A47ABD8E0B33}"/>
          </ac:spMkLst>
        </pc:spChg>
        <pc:spChg chg="del mod">
          <ac:chgData name="Phillip Kaufman" userId="c001b2a046940d7c" providerId="LiveId" clId="{5CB25B10-5B1C-4017-B167-ED3104435743}" dt="2024-05-26T07:17:08.035" v="7665" actId="478"/>
          <ac:spMkLst>
            <pc:docMk/>
            <pc:sldMk cId="1841702003" sldId="987"/>
            <ac:spMk id="9" creationId="{9ED7F79C-FA13-E6A6-A8B1-AADAE9534C9D}"/>
          </ac:spMkLst>
        </pc:spChg>
        <pc:spChg chg="add del mod">
          <ac:chgData name="Phillip Kaufman" userId="c001b2a046940d7c" providerId="LiveId" clId="{5CB25B10-5B1C-4017-B167-ED3104435743}" dt="2024-05-26T07:14:50.833" v="7646"/>
          <ac:spMkLst>
            <pc:docMk/>
            <pc:sldMk cId="1841702003" sldId="987"/>
            <ac:spMk id="10" creationId="{056A12C9-2D1E-5D8E-610D-2210C7633985}"/>
          </ac:spMkLst>
        </pc:spChg>
        <pc:spChg chg="add mod">
          <ac:chgData name="Phillip Kaufman" userId="c001b2a046940d7c" providerId="LiveId" clId="{5CB25B10-5B1C-4017-B167-ED3104435743}" dt="2024-05-27T03:12:16.176" v="7888" actId="164"/>
          <ac:spMkLst>
            <pc:docMk/>
            <pc:sldMk cId="1841702003" sldId="987"/>
            <ac:spMk id="10" creationId="{24E05757-9AEA-6D53-7228-D82BA830EBB6}"/>
          </ac:spMkLst>
        </pc:spChg>
        <pc:spChg chg="add mod">
          <ac:chgData name="Phillip Kaufman" userId="c001b2a046940d7c" providerId="LiveId" clId="{5CB25B10-5B1C-4017-B167-ED3104435743}" dt="2024-05-27T03:12:16.176" v="7888" actId="164"/>
          <ac:spMkLst>
            <pc:docMk/>
            <pc:sldMk cId="1841702003" sldId="987"/>
            <ac:spMk id="11" creationId="{173ADB51-EB2C-A4CE-D355-D56F6B5BF0AB}"/>
          </ac:spMkLst>
        </pc:spChg>
        <pc:spChg chg="mod">
          <ac:chgData name="Phillip Kaufman" userId="c001b2a046940d7c" providerId="LiveId" clId="{5CB25B10-5B1C-4017-B167-ED3104435743}" dt="2024-05-26T07:14:30.464" v="7643"/>
          <ac:spMkLst>
            <pc:docMk/>
            <pc:sldMk cId="1841702003" sldId="987"/>
            <ac:spMk id="11" creationId="{66228775-16FA-C625-DADC-A75133583E2B}"/>
          </ac:spMkLst>
        </pc:spChg>
        <pc:spChg chg="add mod">
          <ac:chgData name="Phillip Kaufman" userId="c001b2a046940d7c" providerId="LiveId" clId="{5CB25B10-5B1C-4017-B167-ED3104435743}" dt="2024-05-27T03:12:16.176" v="7888" actId="164"/>
          <ac:spMkLst>
            <pc:docMk/>
            <pc:sldMk cId="1841702003" sldId="987"/>
            <ac:spMk id="12" creationId="{B7C73A75-8212-FE2F-7781-E34A0B74D774}"/>
          </ac:spMkLst>
        </pc:spChg>
        <pc:spChg chg="add mod">
          <ac:chgData name="Phillip Kaufman" userId="c001b2a046940d7c" providerId="LiveId" clId="{5CB25B10-5B1C-4017-B167-ED3104435743}" dt="2024-05-27T03:12:16.176" v="7888" actId="164"/>
          <ac:spMkLst>
            <pc:docMk/>
            <pc:sldMk cId="1841702003" sldId="987"/>
            <ac:spMk id="13" creationId="{2960E888-21DD-2B3A-29B6-88D4CE287EF1}"/>
          </ac:spMkLst>
        </pc:spChg>
        <pc:spChg chg="del mod">
          <ac:chgData name="Phillip Kaufman" userId="c001b2a046940d7c" providerId="LiveId" clId="{5CB25B10-5B1C-4017-B167-ED3104435743}" dt="2024-05-26T07:17:08.035" v="7665" actId="478"/>
          <ac:spMkLst>
            <pc:docMk/>
            <pc:sldMk cId="1841702003" sldId="987"/>
            <ac:spMk id="42" creationId="{B7C30A59-DF56-C246-0FA6-DFCD3DE51467}"/>
          </ac:spMkLst>
        </pc:spChg>
        <pc:spChg chg="add del mod">
          <ac:chgData name="Phillip Kaufman" userId="c001b2a046940d7c" providerId="LiveId" clId="{5CB25B10-5B1C-4017-B167-ED3104435743}" dt="2024-05-26T07:14:50.833" v="7646"/>
          <ac:spMkLst>
            <pc:docMk/>
            <pc:sldMk cId="1841702003" sldId="987"/>
            <ac:spMk id="52" creationId="{B28C4449-26A5-46BA-1933-40CC4AB386DA}"/>
          </ac:spMkLst>
        </pc:spChg>
        <pc:spChg chg="add del mod">
          <ac:chgData name="Phillip Kaufman" userId="c001b2a046940d7c" providerId="LiveId" clId="{5CB25B10-5B1C-4017-B167-ED3104435743}" dt="2024-05-26T07:14:50.833" v="7646"/>
          <ac:spMkLst>
            <pc:docMk/>
            <pc:sldMk cId="1841702003" sldId="987"/>
            <ac:spMk id="53" creationId="{ED0DC72F-4BA1-D586-C1FE-097342A8AD0F}"/>
          </ac:spMkLst>
        </pc:spChg>
        <pc:spChg chg="add del mod">
          <ac:chgData name="Phillip Kaufman" userId="c001b2a046940d7c" providerId="LiveId" clId="{5CB25B10-5B1C-4017-B167-ED3104435743}" dt="2024-05-26T07:14:50.833" v="7646"/>
          <ac:spMkLst>
            <pc:docMk/>
            <pc:sldMk cId="1841702003" sldId="987"/>
            <ac:spMk id="54" creationId="{F6F1B436-C4D5-FB50-DDAE-5EB84750F808}"/>
          </ac:spMkLst>
        </pc:spChg>
        <pc:spChg chg="add del mod">
          <ac:chgData name="Phillip Kaufman" userId="c001b2a046940d7c" providerId="LiveId" clId="{5CB25B10-5B1C-4017-B167-ED3104435743}" dt="2024-05-26T07:14:50.833" v="7646"/>
          <ac:spMkLst>
            <pc:docMk/>
            <pc:sldMk cId="1841702003" sldId="987"/>
            <ac:spMk id="55" creationId="{74EC0EFD-102B-5398-93DE-3DCE3E40B669}"/>
          </ac:spMkLst>
        </pc:spChg>
        <pc:spChg chg="mod">
          <ac:chgData name="Phillip Kaufman" userId="c001b2a046940d7c" providerId="LiveId" clId="{5CB25B10-5B1C-4017-B167-ED3104435743}" dt="2024-05-26T07:14:30.464" v="7643"/>
          <ac:spMkLst>
            <pc:docMk/>
            <pc:sldMk cId="1841702003" sldId="987"/>
            <ac:spMk id="56" creationId="{34AB5432-A703-813D-D3AB-16A3238775F2}"/>
          </ac:spMkLst>
        </pc:spChg>
        <pc:spChg chg="mod">
          <ac:chgData name="Phillip Kaufman" userId="c001b2a046940d7c" providerId="LiveId" clId="{5CB25B10-5B1C-4017-B167-ED3104435743}" dt="2024-05-26T07:14:30.464" v="7643"/>
          <ac:spMkLst>
            <pc:docMk/>
            <pc:sldMk cId="1841702003" sldId="987"/>
            <ac:spMk id="57" creationId="{982ECC01-DC17-EA2E-2A70-F3511454E3E8}"/>
          </ac:spMkLst>
        </pc:spChg>
        <pc:spChg chg="mod">
          <ac:chgData name="Phillip Kaufman" userId="c001b2a046940d7c" providerId="LiveId" clId="{5CB25B10-5B1C-4017-B167-ED3104435743}" dt="2024-05-26T07:14:30.464" v="7643"/>
          <ac:spMkLst>
            <pc:docMk/>
            <pc:sldMk cId="1841702003" sldId="987"/>
            <ac:spMk id="58" creationId="{405B2146-99C9-4C27-CFEE-1657FF9CDC14}"/>
          </ac:spMkLst>
        </pc:spChg>
        <pc:spChg chg="mod">
          <ac:chgData name="Phillip Kaufman" userId="c001b2a046940d7c" providerId="LiveId" clId="{5CB25B10-5B1C-4017-B167-ED3104435743}" dt="2024-05-26T07:14:30.464" v="7643"/>
          <ac:spMkLst>
            <pc:docMk/>
            <pc:sldMk cId="1841702003" sldId="987"/>
            <ac:spMk id="59" creationId="{56279520-1FD9-C0FE-EEDF-49847F8C25D4}"/>
          </ac:spMkLst>
        </pc:spChg>
        <pc:spChg chg="mod">
          <ac:chgData name="Phillip Kaufman" userId="c001b2a046940d7c" providerId="LiveId" clId="{5CB25B10-5B1C-4017-B167-ED3104435743}" dt="2024-05-26T07:14:30.464" v="7643"/>
          <ac:spMkLst>
            <pc:docMk/>
            <pc:sldMk cId="1841702003" sldId="987"/>
            <ac:spMk id="60" creationId="{617BFE51-0AE2-1BBA-F8CC-89564120A7E6}"/>
          </ac:spMkLst>
        </pc:spChg>
        <pc:spChg chg="mod">
          <ac:chgData name="Phillip Kaufman" userId="c001b2a046940d7c" providerId="LiveId" clId="{5CB25B10-5B1C-4017-B167-ED3104435743}" dt="2024-05-26T07:14:30.464" v="7643"/>
          <ac:spMkLst>
            <pc:docMk/>
            <pc:sldMk cId="1841702003" sldId="987"/>
            <ac:spMk id="61" creationId="{BFB3684F-3922-682F-BB74-37C1AB6877B1}"/>
          </ac:spMkLst>
        </pc:spChg>
        <pc:spChg chg="mod">
          <ac:chgData name="Phillip Kaufman" userId="c001b2a046940d7c" providerId="LiveId" clId="{5CB25B10-5B1C-4017-B167-ED3104435743}" dt="2024-05-26T07:14:30.464" v="7643"/>
          <ac:spMkLst>
            <pc:docMk/>
            <pc:sldMk cId="1841702003" sldId="987"/>
            <ac:spMk id="62" creationId="{FD069FE2-3DFE-88DB-832E-C6BAD520F46A}"/>
          </ac:spMkLst>
        </pc:spChg>
        <pc:spChg chg="mod">
          <ac:chgData name="Phillip Kaufman" userId="c001b2a046940d7c" providerId="LiveId" clId="{5CB25B10-5B1C-4017-B167-ED3104435743}" dt="2024-05-26T07:14:30.464" v="7643"/>
          <ac:spMkLst>
            <pc:docMk/>
            <pc:sldMk cId="1841702003" sldId="987"/>
            <ac:spMk id="63" creationId="{B4A5C01F-06D8-09B0-882D-0033F764EA86}"/>
          </ac:spMkLst>
        </pc:spChg>
        <pc:spChg chg="mod">
          <ac:chgData name="Phillip Kaufman" userId="c001b2a046940d7c" providerId="LiveId" clId="{5CB25B10-5B1C-4017-B167-ED3104435743}" dt="2024-05-26T07:14:30.464" v="7643"/>
          <ac:spMkLst>
            <pc:docMk/>
            <pc:sldMk cId="1841702003" sldId="987"/>
            <ac:spMk id="64" creationId="{CF4BF81C-DF12-2E51-32B4-4AF62A346A93}"/>
          </ac:spMkLst>
        </pc:spChg>
        <pc:spChg chg="mod">
          <ac:chgData name="Phillip Kaufman" userId="c001b2a046940d7c" providerId="LiveId" clId="{5CB25B10-5B1C-4017-B167-ED3104435743}" dt="2024-05-26T07:14:30.464" v="7643"/>
          <ac:spMkLst>
            <pc:docMk/>
            <pc:sldMk cId="1841702003" sldId="987"/>
            <ac:spMk id="65" creationId="{265ACC1C-D33A-57E2-269B-6D0797455CD5}"/>
          </ac:spMkLst>
        </pc:spChg>
        <pc:spChg chg="mod">
          <ac:chgData name="Phillip Kaufman" userId="c001b2a046940d7c" providerId="LiveId" clId="{5CB25B10-5B1C-4017-B167-ED3104435743}" dt="2024-05-26T07:14:30.464" v="7643"/>
          <ac:spMkLst>
            <pc:docMk/>
            <pc:sldMk cId="1841702003" sldId="987"/>
            <ac:spMk id="66" creationId="{5F45A7A1-BB60-FFF9-1CD2-0D1B88B62639}"/>
          </ac:spMkLst>
        </pc:spChg>
        <pc:spChg chg="mod">
          <ac:chgData name="Phillip Kaufman" userId="c001b2a046940d7c" providerId="LiveId" clId="{5CB25B10-5B1C-4017-B167-ED3104435743}" dt="2024-05-26T07:14:30.464" v="7643"/>
          <ac:spMkLst>
            <pc:docMk/>
            <pc:sldMk cId="1841702003" sldId="987"/>
            <ac:spMk id="67" creationId="{BFA69FE9-7C33-D5EA-2D14-EB08850462C7}"/>
          </ac:spMkLst>
        </pc:spChg>
        <pc:spChg chg="mod">
          <ac:chgData name="Phillip Kaufman" userId="c001b2a046940d7c" providerId="LiveId" clId="{5CB25B10-5B1C-4017-B167-ED3104435743}" dt="2024-05-26T07:14:30.464" v="7643"/>
          <ac:spMkLst>
            <pc:docMk/>
            <pc:sldMk cId="1841702003" sldId="987"/>
            <ac:spMk id="68" creationId="{C50E0150-308E-82AC-56C6-FE6B857F8A23}"/>
          </ac:spMkLst>
        </pc:spChg>
        <pc:spChg chg="mod">
          <ac:chgData name="Phillip Kaufman" userId="c001b2a046940d7c" providerId="LiveId" clId="{5CB25B10-5B1C-4017-B167-ED3104435743}" dt="2024-05-26T07:14:30.464" v="7643"/>
          <ac:spMkLst>
            <pc:docMk/>
            <pc:sldMk cId="1841702003" sldId="987"/>
            <ac:spMk id="69" creationId="{718648BC-99DF-9FA5-CB9F-3A8E73557013}"/>
          </ac:spMkLst>
        </pc:spChg>
        <pc:spChg chg="mod">
          <ac:chgData name="Phillip Kaufman" userId="c001b2a046940d7c" providerId="LiveId" clId="{5CB25B10-5B1C-4017-B167-ED3104435743}" dt="2024-05-26T07:14:30.464" v="7643"/>
          <ac:spMkLst>
            <pc:docMk/>
            <pc:sldMk cId="1841702003" sldId="987"/>
            <ac:spMk id="70" creationId="{E2EBDF64-151D-F111-B7C1-4B7D30883475}"/>
          </ac:spMkLst>
        </pc:spChg>
        <pc:spChg chg="mod">
          <ac:chgData name="Phillip Kaufman" userId="c001b2a046940d7c" providerId="LiveId" clId="{5CB25B10-5B1C-4017-B167-ED3104435743}" dt="2024-05-26T07:14:30.464" v="7643"/>
          <ac:spMkLst>
            <pc:docMk/>
            <pc:sldMk cId="1841702003" sldId="987"/>
            <ac:spMk id="71" creationId="{2A399909-C87E-4383-7A58-13208FCADB0D}"/>
          </ac:spMkLst>
        </pc:spChg>
        <pc:spChg chg="mod">
          <ac:chgData name="Phillip Kaufman" userId="c001b2a046940d7c" providerId="LiveId" clId="{5CB25B10-5B1C-4017-B167-ED3104435743}" dt="2024-05-26T07:14:30.464" v="7643"/>
          <ac:spMkLst>
            <pc:docMk/>
            <pc:sldMk cId="1841702003" sldId="987"/>
            <ac:spMk id="72" creationId="{77F96880-AC33-9A32-FB50-439E9228F4DA}"/>
          </ac:spMkLst>
        </pc:spChg>
        <pc:spChg chg="mod">
          <ac:chgData name="Phillip Kaufman" userId="c001b2a046940d7c" providerId="LiveId" clId="{5CB25B10-5B1C-4017-B167-ED3104435743}" dt="2024-05-26T07:14:30.464" v="7643"/>
          <ac:spMkLst>
            <pc:docMk/>
            <pc:sldMk cId="1841702003" sldId="987"/>
            <ac:spMk id="73" creationId="{35DCAB54-8EAC-3127-5E33-8CCD269415EC}"/>
          </ac:spMkLst>
        </pc:spChg>
        <pc:spChg chg="mod">
          <ac:chgData name="Phillip Kaufman" userId="c001b2a046940d7c" providerId="LiveId" clId="{5CB25B10-5B1C-4017-B167-ED3104435743}" dt="2024-05-26T07:14:30.464" v="7643"/>
          <ac:spMkLst>
            <pc:docMk/>
            <pc:sldMk cId="1841702003" sldId="987"/>
            <ac:spMk id="74" creationId="{ACD07108-DD72-18DC-C218-6BFEC3985111}"/>
          </ac:spMkLst>
        </pc:spChg>
        <pc:spChg chg="mod">
          <ac:chgData name="Phillip Kaufman" userId="c001b2a046940d7c" providerId="LiveId" clId="{5CB25B10-5B1C-4017-B167-ED3104435743}" dt="2024-05-26T07:14:30.464" v="7643"/>
          <ac:spMkLst>
            <pc:docMk/>
            <pc:sldMk cId="1841702003" sldId="987"/>
            <ac:spMk id="75" creationId="{7297ABA5-FE51-5D58-04FD-93CFEFB13155}"/>
          </ac:spMkLst>
        </pc:spChg>
        <pc:spChg chg="mod">
          <ac:chgData name="Phillip Kaufman" userId="c001b2a046940d7c" providerId="LiveId" clId="{5CB25B10-5B1C-4017-B167-ED3104435743}" dt="2024-05-26T07:14:30.464" v="7643"/>
          <ac:spMkLst>
            <pc:docMk/>
            <pc:sldMk cId="1841702003" sldId="987"/>
            <ac:spMk id="76" creationId="{A434253B-CD10-CFC1-CEF1-699039D3D4C5}"/>
          </ac:spMkLst>
        </pc:spChg>
        <pc:spChg chg="mod">
          <ac:chgData name="Phillip Kaufman" userId="c001b2a046940d7c" providerId="LiveId" clId="{5CB25B10-5B1C-4017-B167-ED3104435743}" dt="2024-05-26T07:14:30.464" v="7643"/>
          <ac:spMkLst>
            <pc:docMk/>
            <pc:sldMk cId="1841702003" sldId="987"/>
            <ac:spMk id="77" creationId="{6ED1A160-848F-4B84-4636-CD3C11FE5E05}"/>
          </ac:spMkLst>
        </pc:spChg>
        <pc:spChg chg="mod">
          <ac:chgData name="Phillip Kaufman" userId="c001b2a046940d7c" providerId="LiveId" clId="{5CB25B10-5B1C-4017-B167-ED3104435743}" dt="2024-05-26T07:14:30.464" v="7643"/>
          <ac:spMkLst>
            <pc:docMk/>
            <pc:sldMk cId="1841702003" sldId="987"/>
            <ac:spMk id="78" creationId="{7B1D312F-9962-D459-12F7-DE1F9BDB784B}"/>
          </ac:spMkLst>
        </pc:spChg>
        <pc:spChg chg="mod">
          <ac:chgData name="Phillip Kaufman" userId="c001b2a046940d7c" providerId="LiveId" clId="{5CB25B10-5B1C-4017-B167-ED3104435743}" dt="2024-05-26T07:14:30.464" v="7643"/>
          <ac:spMkLst>
            <pc:docMk/>
            <pc:sldMk cId="1841702003" sldId="987"/>
            <ac:spMk id="79" creationId="{C93B60F5-5297-3247-1BCD-6E8638993307}"/>
          </ac:spMkLst>
        </pc:spChg>
        <pc:spChg chg="mod">
          <ac:chgData name="Phillip Kaufman" userId="c001b2a046940d7c" providerId="LiveId" clId="{5CB25B10-5B1C-4017-B167-ED3104435743}" dt="2024-05-26T07:14:30.464" v="7643"/>
          <ac:spMkLst>
            <pc:docMk/>
            <pc:sldMk cId="1841702003" sldId="987"/>
            <ac:spMk id="80" creationId="{5234059C-F2F3-27F8-D74A-73FAFE02A280}"/>
          </ac:spMkLst>
        </pc:spChg>
        <pc:spChg chg="mod">
          <ac:chgData name="Phillip Kaufman" userId="c001b2a046940d7c" providerId="LiveId" clId="{5CB25B10-5B1C-4017-B167-ED3104435743}" dt="2024-05-26T07:14:30.464" v="7643"/>
          <ac:spMkLst>
            <pc:docMk/>
            <pc:sldMk cId="1841702003" sldId="987"/>
            <ac:spMk id="81" creationId="{4DE26BEB-4135-C131-4905-9871D088B1DF}"/>
          </ac:spMkLst>
        </pc:spChg>
        <pc:spChg chg="mod">
          <ac:chgData name="Phillip Kaufman" userId="c001b2a046940d7c" providerId="LiveId" clId="{5CB25B10-5B1C-4017-B167-ED3104435743}" dt="2024-05-26T07:14:30.464" v="7643"/>
          <ac:spMkLst>
            <pc:docMk/>
            <pc:sldMk cId="1841702003" sldId="987"/>
            <ac:spMk id="82" creationId="{23C07E1B-DFA7-9C2F-6C33-279AEA65F491}"/>
          </ac:spMkLst>
        </pc:spChg>
        <pc:spChg chg="mod">
          <ac:chgData name="Phillip Kaufman" userId="c001b2a046940d7c" providerId="LiveId" clId="{5CB25B10-5B1C-4017-B167-ED3104435743}" dt="2024-05-26T07:14:30.464" v="7643"/>
          <ac:spMkLst>
            <pc:docMk/>
            <pc:sldMk cId="1841702003" sldId="987"/>
            <ac:spMk id="83" creationId="{16452B09-1FFB-4046-ACF7-124FAAB9508F}"/>
          </ac:spMkLst>
        </pc:spChg>
        <pc:spChg chg="mod">
          <ac:chgData name="Phillip Kaufman" userId="c001b2a046940d7c" providerId="LiveId" clId="{5CB25B10-5B1C-4017-B167-ED3104435743}" dt="2024-05-26T07:14:30.464" v="7643"/>
          <ac:spMkLst>
            <pc:docMk/>
            <pc:sldMk cId="1841702003" sldId="987"/>
            <ac:spMk id="84" creationId="{CD158840-8F1C-D5F5-2BFD-A86B4DA69F8D}"/>
          </ac:spMkLst>
        </pc:spChg>
        <pc:spChg chg="mod">
          <ac:chgData name="Phillip Kaufman" userId="c001b2a046940d7c" providerId="LiveId" clId="{5CB25B10-5B1C-4017-B167-ED3104435743}" dt="2024-05-26T07:14:30.464" v="7643"/>
          <ac:spMkLst>
            <pc:docMk/>
            <pc:sldMk cId="1841702003" sldId="987"/>
            <ac:spMk id="85" creationId="{11F8EF99-3AD0-86C2-85D5-76C98B652788}"/>
          </ac:spMkLst>
        </pc:spChg>
        <pc:spChg chg="mod">
          <ac:chgData name="Phillip Kaufman" userId="c001b2a046940d7c" providerId="LiveId" clId="{5CB25B10-5B1C-4017-B167-ED3104435743}" dt="2024-05-26T07:14:30.464" v="7643"/>
          <ac:spMkLst>
            <pc:docMk/>
            <pc:sldMk cId="1841702003" sldId="987"/>
            <ac:spMk id="86" creationId="{EBA62931-7FF6-6051-4C50-1E5DC093A094}"/>
          </ac:spMkLst>
        </pc:spChg>
        <pc:spChg chg="mod">
          <ac:chgData name="Phillip Kaufman" userId="c001b2a046940d7c" providerId="LiveId" clId="{5CB25B10-5B1C-4017-B167-ED3104435743}" dt="2024-05-26T07:14:30.464" v="7643"/>
          <ac:spMkLst>
            <pc:docMk/>
            <pc:sldMk cId="1841702003" sldId="987"/>
            <ac:spMk id="87" creationId="{5AD87F0E-0A77-ECA7-685D-6F8611BD73A9}"/>
          </ac:spMkLst>
        </pc:spChg>
        <pc:spChg chg="mod">
          <ac:chgData name="Phillip Kaufman" userId="c001b2a046940d7c" providerId="LiveId" clId="{5CB25B10-5B1C-4017-B167-ED3104435743}" dt="2024-05-26T07:14:30.464" v="7643"/>
          <ac:spMkLst>
            <pc:docMk/>
            <pc:sldMk cId="1841702003" sldId="987"/>
            <ac:spMk id="88" creationId="{24F96816-8039-7347-2543-7BC2FB5F01B7}"/>
          </ac:spMkLst>
        </pc:spChg>
        <pc:spChg chg="mod">
          <ac:chgData name="Phillip Kaufman" userId="c001b2a046940d7c" providerId="LiveId" clId="{5CB25B10-5B1C-4017-B167-ED3104435743}" dt="2024-05-26T07:14:30.464" v="7643"/>
          <ac:spMkLst>
            <pc:docMk/>
            <pc:sldMk cId="1841702003" sldId="987"/>
            <ac:spMk id="89" creationId="{54899018-6C2A-6AB3-30C9-913C23F0AA21}"/>
          </ac:spMkLst>
        </pc:spChg>
        <pc:spChg chg="mod">
          <ac:chgData name="Phillip Kaufman" userId="c001b2a046940d7c" providerId="LiveId" clId="{5CB25B10-5B1C-4017-B167-ED3104435743}" dt="2024-05-26T07:14:30.464" v="7643"/>
          <ac:spMkLst>
            <pc:docMk/>
            <pc:sldMk cId="1841702003" sldId="987"/>
            <ac:spMk id="90" creationId="{23D2E91C-DFCF-EB4F-9853-25F7542AEC99}"/>
          </ac:spMkLst>
        </pc:spChg>
        <pc:spChg chg="mod">
          <ac:chgData name="Phillip Kaufman" userId="c001b2a046940d7c" providerId="LiveId" clId="{5CB25B10-5B1C-4017-B167-ED3104435743}" dt="2024-05-26T07:14:30.464" v="7643"/>
          <ac:spMkLst>
            <pc:docMk/>
            <pc:sldMk cId="1841702003" sldId="987"/>
            <ac:spMk id="91" creationId="{4EE67BEC-FDB4-F215-66A5-6C5AF9F4237D}"/>
          </ac:spMkLst>
        </pc:spChg>
        <pc:spChg chg="mod">
          <ac:chgData name="Phillip Kaufman" userId="c001b2a046940d7c" providerId="LiveId" clId="{5CB25B10-5B1C-4017-B167-ED3104435743}" dt="2024-05-26T07:14:30.464" v="7643"/>
          <ac:spMkLst>
            <pc:docMk/>
            <pc:sldMk cId="1841702003" sldId="987"/>
            <ac:spMk id="92" creationId="{548B5101-A68E-723F-E705-DD271E9C5ED4}"/>
          </ac:spMkLst>
        </pc:spChg>
        <pc:spChg chg="mod">
          <ac:chgData name="Phillip Kaufman" userId="c001b2a046940d7c" providerId="LiveId" clId="{5CB25B10-5B1C-4017-B167-ED3104435743}" dt="2024-05-26T07:14:30.464" v="7643"/>
          <ac:spMkLst>
            <pc:docMk/>
            <pc:sldMk cId="1841702003" sldId="987"/>
            <ac:spMk id="93" creationId="{42D8A83F-7DC0-428A-67EA-1958BC2FB7BE}"/>
          </ac:spMkLst>
        </pc:spChg>
        <pc:spChg chg="mod">
          <ac:chgData name="Phillip Kaufman" userId="c001b2a046940d7c" providerId="LiveId" clId="{5CB25B10-5B1C-4017-B167-ED3104435743}" dt="2024-05-26T07:14:30.464" v="7643"/>
          <ac:spMkLst>
            <pc:docMk/>
            <pc:sldMk cId="1841702003" sldId="987"/>
            <ac:spMk id="94" creationId="{231D690C-984F-AFCD-8656-F7FEBB3ACCA3}"/>
          </ac:spMkLst>
        </pc:spChg>
        <pc:spChg chg="mod">
          <ac:chgData name="Phillip Kaufman" userId="c001b2a046940d7c" providerId="LiveId" clId="{5CB25B10-5B1C-4017-B167-ED3104435743}" dt="2024-05-26T07:17:26.401" v="7667" actId="164"/>
          <ac:spMkLst>
            <pc:docMk/>
            <pc:sldMk cId="1841702003" sldId="987"/>
            <ac:spMk id="96" creationId="{2DC93B79-94B5-D88B-9478-E289357AC6DF}"/>
          </ac:spMkLst>
        </pc:spChg>
        <pc:spChg chg="mod">
          <ac:chgData name="Phillip Kaufman" userId="c001b2a046940d7c" providerId="LiveId" clId="{5CB25B10-5B1C-4017-B167-ED3104435743}" dt="2024-05-26T07:17:26.401" v="7667" actId="164"/>
          <ac:spMkLst>
            <pc:docMk/>
            <pc:sldMk cId="1841702003" sldId="987"/>
            <ac:spMk id="97" creationId="{886E057D-92CB-8464-89AD-32E769032957}"/>
          </ac:spMkLst>
        </pc:spChg>
        <pc:spChg chg="mod">
          <ac:chgData name="Phillip Kaufman" userId="c001b2a046940d7c" providerId="LiveId" clId="{5CB25B10-5B1C-4017-B167-ED3104435743}" dt="2024-05-26T07:17:26.401" v="7667" actId="164"/>
          <ac:spMkLst>
            <pc:docMk/>
            <pc:sldMk cId="1841702003" sldId="987"/>
            <ac:spMk id="98" creationId="{9D0E7743-580F-D7C9-00A3-39DC300E256F}"/>
          </ac:spMkLst>
        </pc:spChg>
        <pc:spChg chg="mod">
          <ac:chgData name="Phillip Kaufman" userId="c001b2a046940d7c" providerId="LiveId" clId="{5CB25B10-5B1C-4017-B167-ED3104435743}" dt="2024-05-26T07:17:26.401" v="7667" actId="164"/>
          <ac:spMkLst>
            <pc:docMk/>
            <pc:sldMk cId="1841702003" sldId="987"/>
            <ac:spMk id="99" creationId="{7DBA3506-8295-3BAE-0EB6-90F3B8C0779C}"/>
          </ac:spMkLst>
        </pc:spChg>
        <pc:spChg chg="mod">
          <ac:chgData name="Phillip Kaufman" userId="c001b2a046940d7c" providerId="LiveId" clId="{5CB25B10-5B1C-4017-B167-ED3104435743}" dt="2024-05-26T07:17:26.401" v="7667" actId="164"/>
          <ac:spMkLst>
            <pc:docMk/>
            <pc:sldMk cId="1841702003" sldId="987"/>
            <ac:spMk id="100" creationId="{F92E4E67-676D-FEBD-CCF7-3E4441982076}"/>
          </ac:spMkLst>
        </pc:spChg>
        <pc:spChg chg="mod">
          <ac:chgData name="Phillip Kaufman" userId="c001b2a046940d7c" providerId="LiveId" clId="{5CB25B10-5B1C-4017-B167-ED3104435743}" dt="2024-05-26T07:17:26.401" v="7667" actId="164"/>
          <ac:spMkLst>
            <pc:docMk/>
            <pc:sldMk cId="1841702003" sldId="987"/>
            <ac:spMk id="101" creationId="{48C4614F-48FB-37DC-4341-CF94FD012420}"/>
          </ac:spMkLst>
        </pc:spChg>
        <pc:spChg chg="mod">
          <ac:chgData name="Phillip Kaufman" userId="c001b2a046940d7c" providerId="LiveId" clId="{5CB25B10-5B1C-4017-B167-ED3104435743}" dt="2024-05-26T07:17:26.401" v="7667" actId="164"/>
          <ac:spMkLst>
            <pc:docMk/>
            <pc:sldMk cId="1841702003" sldId="987"/>
            <ac:spMk id="102" creationId="{FBCAE088-5C94-BEDD-D02F-A2CC23065241}"/>
          </ac:spMkLst>
        </pc:spChg>
        <pc:spChg chg="mod">
          <ac:chgData name="Phillip Kaufman" userId="c001b2a046940d7c" providerId="LiveId" clId="{5CB25B10-5B1C-4017-B167-ED3104435743}" dt="2024-05-26T07:17:26.401" v="7667" actId="164"/>
          <ac:spMkLst>
            <pc:docMk/>
            <pc:sldMk cId="1841702003" sldId="987"/>
            <ac:spMk id="103" creationId="{E4A0B493-9804-E2E5-7673-283D8242D6B6}"/>
          </ac:spMkLst>
        </pc:spChg>
        <pc:spChg chg="mod">
          <ac:chgData name="Phillip Kaufman" userId="c001b2a046940d7c" providerId="LiveId" clId="{5CB25B10-5B1C-4017-B167-ED3104435743}" dt="2024-05-26T07:17:26.401" v="7667" actId="164"/>
          <ac:spMkLst>
            <pc:docMk/>
            <pc:sldMk cId="1841702003" sldId="987"/>
            <ac:spMk id="104" creationId="{2C55C4D7-8819-0A7B-3554-68EB3A7F9BD5}"/>
          </ac:spMkLst>
        </pc:spChg>
        <pc:spChg chg="mod">
          <ac:chgData name="Phillip Kaufman" userId="c001b2a046940d7c" providerId="LiveId" clId="{5CB25B10-5B1C-4017-B167-ED3104435743}" dt="2024-05-26T07:17:26.401" v="7667" actId="164"/>
          <ac:spMkLst>
            <pc:docMk/>
            <pc:sldMk cId="1841702003" sldId="987"/>
            <ac:spMk id="105" creationId="{09E31177-7C8E-0A20-ECE6-6B56A3BFACBC}"/>
          </ac:spMkLst>
        </pc:spChg>
        <pc:spChg chg="mod">
          <ac:chgData name="Phillip Kaufman" userId="c001b2a046940d7c" providerId="LiveId" clId="{5CB25B10-5B1C-4017-B167-ED3104435743}" dt="2024-05-26T07:17:26.401" v="7667" actId="164"/>
          <ac:spMkLst>
            <pc:docMk/>
            <pc:sldMk cId="1841702003" sldId="987"/>
            <ac:spMk id="106" creationId="{5FF28D5E-7B39-983F-322A-A658B09391E9}"/>
          </ac:spMkLst>
        </pc:spChg>
        <pc:spChg chg="mod">
          <ac:chgData name="Phillip Kaufman" userId="c001b2a046940d7c" providerId="LiveId" clId="{5CB25B10-5B1C-4017-B167-ED3104435743}" dt="2024-05-26T07:17:26.401" v="7667" actId="164"/>
          <ac:spMkLst>
            <pc:docMk/>
            <pc:sldMk cId="1841702003" sldId="987"/>
            <ac:spMk id="107" creationId="{22731006-F020-43B9-DBD8-77BB7312B56D}"/>
          </ac:spMkLst>
        </pc:spChg>
        <pc:spChg chg="mod">
          <ac:chgData name="Phillip Kaufman" userId="c001b2a046940d7c" providerId="LiveId" clId="{5CB25B10-5B1C-4017-B167-ED3104435743}" dt="2024-05-26T07:17:26.401" v="7667" actId="164"/>
          <ac:spMkLst>
            <pc:docMk/>
            <pc:sldMk cId="1841702003" sldId="987"/>
            <ac:spMk id="108" creationId="{5E927141-09D2-163B-6382-5659F69501AD}"/>
          </ac:spMkLst>
        </pc:spChg>
        <pc:spChg chg="mod">
          <ac:chgData name="Phillip Kaufman" userId="c001b2a046940d7c" providerId="LiveId" clId="{5CB25B10-5B1C-4017-B167-ED3104435743}" dt="2024-05-26T07:17:26.401" v="7667" actId="164"/>
          <ac:spMkLst>
            <pc:docMk/>
            <pc:sldMk cId="1841702003" sldId="987"/>
            <ac:spMk id="109" creationId="{4AE287BF-8D19-D368-CA02-DC80BC383671}"/>
          </ac:spMkLst>
        </pc:spChg>
        <pc:spChg chg="mod">
          <ac:chgData name="Phillip Kaufman" userId="c001b2a046940d7c" providerId="LiveId" clId="{5CB25B10-5B1C-4017-B167-ED3104435743}" dt="2024-05-26T07:17:26.401" v="7667" actId="164"/>
          <ac:spMkLst>
            <pc:docMk/>
            <pc:sldMk cId="1841702003" sldId="987"/>
            <ac:spMk id="110" creationId="{8BED84E3-6410-684D-4DEF-EA3E8F8EC426}"/>
          </ac:spMkLst>
        </pc:spChg>
        <pc:spChg chg="mod">
          <ac:chgData name="Phillip Kaufman" userId="c001b2a046940d7c" providerId="LiveId" clId="{5CB25B10-5B1C-4017-B167-ED3104435743}" dt="2024-05-26T07:17:26.401" v="7667" actId="164"/>
          <ac:spMkLst>
            <pc:docMk/>
            <pc:sldMk cId="1841702003" sldId="987"/>
            <ac:spMk id="111" creationId="{9B68082B-3CA6-97A3-F804-E6A9E1CDF576}"/>
          </ac:spMkLst>
        </pc:spChg>
        <pc:spChg chg="mod">
          <ac:chgData name="Phillip Kaufman" userId="c001b2a046940d7c" providerId="LiveId" clId="{5CB25B10-5B1C-4017-B167-ED3104435743}" dt="2024-05-26T07:17:26.401" v="7667" actId="164"/>
          <ac:spMkLst>
            <pc:docMk/>
            <pc:sldMk cId="1841702003" sldId="987"/>
            <ac:spMk id="112" creationId="{DEB5B80F-B04D-9C96-CF13-D7B90371D418}"/>
          </ac:spMkLst>
        </pc:spChg>
        <pc:spChg chg="mod">
          <ac:chgData name="Phillip Kaufman" userId="c001b2a046940d7c" providerId="LiveId" clId="{5CB25B10-5B1C-4017-B167-ED3104435743}" dt="2024-05-26T07:17:26.401" v="7667" actId="164"/>
          <ac:spMkLst>
            <pc:docMk/>
            <pc:sldMk cId="1841702003" sldId="987"/>
            <ac:spMk id="113" creationId="{6A5464FC-F93D-BC44-E9D7-D3A6FE38B0E7}"/>
          </ac:spMkLst>
        </pc:spChg>
        <pc:spChg chg="mod">
          <ac:chgData name="Phillip Kaufman" userId="c001b2a046940d7c" providerId="LiveId" clId="{5CB25B10-5B1C-4017-B167-ED3104435743}" dt="2024-05-26T07:17:26.401" v="7667" actId="164"/>
          <ac:spMkLst>
            <pc:docMk/>
            <pc:sldMk cId="1841702003" sldId="987"/>
            <ac:spMk id="114" creationId="{FC74ABD2-4326-47AA-ABD1-4D8785840B4E}"/>
          </ac:spMkLst>
        </pc:spChg>
        <pc:spChg chg="mod">
          <ac:chgData name="Phillip Kaufman" userId="c001b2a046940d7c" providerId="LiveId" clId="{5CB25B10-5B1C-4017-B167-ED3104435743}" dt="2024-05-26T07:17:26.401" v="7667" actId="164"/>
          <ac:spMkLst>
            <pc:docMk/>
            <pc:sldMk cId="1841702003" sldId="987"/>
            <ac:spMk id="115" creationId="{4D089BDC-C7BD-98D1-3EBE-32491656C2B2}"/>
          </ac:spMkLst>
        </pc:spChg>
        <pc:spChg chg="mod">
          <ac:chgData name="Phillip Kaufman" userId="c001b2a046940d7c" providerId="LiveId" clId="{5CB25B10-5B1C-4017-B167-ED3104435743}" dt="2024-05-26T07:17:26.401" v="7667" actId="164"/>
          <ac:spMkLst>
            <pc:docMk/>
            <pc:sldMk cId="1841702003" sldId="987"/>
            <ac:spMk id="116" creationId="{C75B5C38-2459-79D0-FBF8-273325C20B98}"/>
          </ac:spMkLst>
        </pc:spChg>
        <pc:spChg chg="mod">
          <ac:chgData name="Phillip Kaufman" userId="c001b2a046940d7c" providerId="LiveId" clId="{5CB25B10-5B1C-4017-B167-ED3104435743}" dt="2024-05-26T07:17:26.401" v="7667" actId="164"/>
          <ac:spMkLst>
            <pc:docMk/>
            <pc:sldMk cId="1841702003" sldId="987"/>
            <ac:spMk id="117" creationId="{E018D915-0024-45A3-D82A-7ED34810611A}"/>
          </ac:spMkLst>
        </pc:spChg>
        <pc:spChg chg="mod">
          <ac:chgData name="Phillip Kaufman" userId="c001b2a046940d7c" providerId="LiveId" clId="{5CB25B10-5B1C-4017-B167-ED3104435743}" dt="2024-05-26T07:17:26.401" v="7667" actId="164"/>
          <ac:spMkLst>
            <pc:docMk/>
            <pc:sldMk cId="1841702003" sldId="987"/>
            <ac:spMk id="118" creationId="{8B54CD6B-4D63-49CE-4813-DD8D999F917A}"/>
          </ac:spMkLst>
        </pc:spChg>
        <pc:spChg chg="mod">
          <ac:chgData name="Phillip Kaufman" userId="c001b2a046940d7c" providerId="LiveId" clId="{5CB25B10-5B1C-4017-B167-ED3104435743}" dt="2024-05-26T07:17:26.401" v="7667" actId="164"/>
          <ac:spMkLst>
            <pc:docMk/>
            <pc:sldMk cId="1841702003" sldId="987"/>
            <ac:spMk id="119" creationId="{F9F55B5A-839D-4406-E01E-67073EDD1E1E}"/>
          </ac:spMkLst>
        </pc:spChg>
        <pc:spChg chg="mod">
          <ac:chgData name="Phillip Kaufman" userId="c001b2a046940d7c" providerId="LiveId" clId="{5CB25B10-5B1C-4017-B167-ED3104435743}" dt="2024-05-26T07:17:26.401" v="7667" actId="164"/>
          <ac:spMkLst>
            <pc:docMk/>
            <pc:sldMk cId="1841702003" sldId="987"/>
            <ac:spMk id="120" creationId="{827E5127-61F2-6644-07EA-BF82DF5C3CF3}"/>
          </ac:spMkLst>
        </pc:spChg>
        <pc:spChg chg="mod">
          <ac:chgData name="Phillip Kaufman" userId="c001b2a046940d7c" providerId="LiveId" clId="{5CB25B10-5B1C-4017-B167-ED3104435743}" dt="2024-05-26T07:17:26.401" v="7667" actId="164"/>
          <ac:spMkLst>
            <pc:docMk/>
            <pc:sldMk cId="1841702003" sldId="987"/>
            <ac:spMk id="121" creationId="{0023F656-003C-A6EC-B317-89E2BB92F964}"/>
          </ac:spMkLst>
        </pc:spChg>
        <pc:spChg chg="mod">
          <ac:chgData name="Phillip Kaufman" userId="c001b2a046940d7c" providerId="LiveId" clId="{5CB25B10-5B1C-4017-B167-ED3104435743}" dt="2024-05-26T07:17:26.401" v="7667" actId="164"/>
          <ac:spMkLst>
            <pc:docMk/>
            <pc:sldMk cId="1841702003" sldId="987"/>
            <ac:spMk id="122" creationId="{26770F95-1ACC-F1C1-C944-CAAC2780C904}"/>
          </ac:spMkLst>
        </pc:spChg>
        <pc:spChg chg="add del mod">
          <ac:chgData name="Phillip Kaufman" userId="c001b2a046940d7c" providerId="LiveId" clId="{5CB25B10-5B1C-4017-B167-ED3104435743}" dt="2024-05-26T07:17:26.401" v="7667" actId="164"/>
          <ac:spMkLst>
            <pc:docMk/>
            <pc:sldMk cId="1841702003" sldId="987"/>
            <ac:spMk id="123" creationId="{F0A88FE4-6DA2-E797-6942-55425957FC58}"/>
          </ac:spMkLst>
        </pc:spChg>
        <pc:spChg chg="mod">
          <ac:chgData name="Phillip Kaufman" userId="c001b2a046940d7c" providerId="LiveId" clId="{5CB25B10-5B1C-4017-B167-ED3104435743}" dt="2024-05-26T07:17:26.401" v="7667" actId="164"/>
          <ac:spMkLst>
            <pc:docMk/>
            <pc:sldMk cId="1841702003" sldId="987"/>
            <ac:spMk id="124" creationId="{79E63107-153D-D61B-1F1E-7F1262BB989D}"/>
          </ac:spMkLst>
        </pc:spChg>
        <pc:spChg chg="mod">
          <ac:chgData name="Phillip Kaufman" userId="c001b2a046940d7c" providerId="LiveId" clId="{5CB25B10-5B1C-4017-B167-ED3104435743}" dt="2024-05-26T07:17:26.401" v="7667" actId="164"/>
          <ac:spMkLst>
            <pc:docMk/>
            <pc:sldMk cId="1841702003" sldId="987"/>
            <ac:spMk id="125" creationId="{8CD5CF4E-424F-CE9B-4DC6-993B197A22F3}"/>
          </ac:spMkLst>
        </pc:spChg>
        <pc:spChg chg="mod">
          <ac:chgData name="Phillip Kaufman" userId="c001b2a046940d7c" providerId="LiveId" clId="{5CB25B10-5B1C-4017-B167-ED3104435743}" dt="2024-05-26T07:17:26.401" v="7667" actId="164"/>
          <ac:spMkLst>
            <pc:docMk/>
            <pc:sldMk cId="1841702003" sldId="987"/>
            <ac:spMk id="126" creationId="{62EBD753-E78E-3A6B-ED9F-70B232C84D2F}"/>
          </ac:spMkLst>
        </pc:spChg>
        <pc:spChg chg="mod">
          <ac:chgData name="Phillip Kaufman" userId="c001b2a046940d7c" providerId="LiveId" clId="{5CB25B10-5B1C-4017-B167-ED3104435743}" dt="2024-05-26T07:17:26.401" v="7667" actId="164"/>
          <ac:spMkLst>
            <pc:docMk/>
            <pc:sldMk cId="1841702003" sldId="987"/>
            <ac:spMk id="127" creationId="{4C483375-F67B-5F05-34A0-F8964592A4FB}"/>
          </ac:spMkLst>
        </pc:spChg>
        <pc:spChg chg="mod">
          <ac:chgData name="Phillip Kaufman" userId="c001b2a046940d7c" providerId="LiveId" clId="{5CB25B10-5B1C-4017-B167-ED3104435743}" dt="2024-05-26T07:17:26.401" v="7667" actId="164"/>
          <ac:spMkLst>
            <pc:docMk/>
            <pc:sldMk cId="1841702003" sldId="987"/>
            <ac:spMk id="128" creationId="{B15F30E9-C65A-62FE-783A-49C95C49FD26}"/>
          </ac:spMkLst>
        </pc:spChg>
        <pc:spChg chg="mod">
          <ac:chgData name="Phillip Kaufman" userId="c001b2a046940d7c" providerId="LiveId" clId="{5CB25B10-5B1C-4017-B167-ED3104435743}" dt="2024-05-26T07:17:26.401" v="7667" actId="164"/>
          <ac:spMkLst>
            <pc:docMk/>
            <pc:sldMk cId="1841702003" sldId="987"/>
            <ac:spMk id="129" creationId="{0E922684-0D40-C97E-78AA-F8CD1CF55F42}"/>
          </ac:spMkLst>
        </pc:spChg>
        <pc:spChg chg="mod">
          <ac:chgData name="Phillip Kaufman" userId="c001b2a046940d7c" providerId="LiveId" clId="{5CB25B10-5B1C-4017-B167-ED3104435743}" dt="2024-05-26T07:17:26.401" v="7667" actId="164"/>
          <ac:spMkLst>
            <pc:docMk/>
            <pc:sldMk cId="1841702003" sldId="987"/>
            <ac:spMk id="130" creationId="{744F90E9-6F5B-8868-F603-22A52F621961}"/>
          </ac:spMkLst>
        </pc:spChg>
        <pc:spChg chg="mod">
          <ac:chgData name="Phillip Kaufman" userId="c001b2a046940d7c" providerId="LiveId" clId="{5CB25B10-5B1C-4017-B167-ED3104435743}" dt="2024-05-26T07:17:26.401" v="7667" actId="164"/>
          <ac:spMkLst>
            <pc:docMk/>
            <pc:sldMk cId="1841702003" sldId="987"/>
            <ac:spMk id="131" creationId="{C5126D9E-E667-0B73-5949-55DE1FA64068}"/>
          </ac:spMkLst>
        </pc:spChg>
        <pc:spChg chg="mod">
          <ac:chgData name="Phillip Kaufman" userId="c001b2a046940d7c" providerId="LiveId" clId="{5CB25B10-5B1C-4017-B167-ED3104435743}" dt="2024-05-26T07:17:26.401" v="7667" actId="164"/>
          <ac:spMkLst>
            <pc:docMk/>
            <pc:sldMk cId="1841702003" sldId="987"/>
            <ac:spMk id="132" creationId="{0E5353CD-AD12-F99A-B698-AD20312D4236}"/>
          </ac:spMkLst>
        </pc:spChg>
        <pc:spChg chg="mod">
          <ac:chgData name="Phillip Kaufman" userId="c001b2a046940d7c" providerId="LiveId" clId="{5CB25B10-5B1C-4017-B167-ED3104435743}" dt="2024-05-26T07:17:26.401" v="7667" actId="164"/>
          <ac:spMkLst>
            <pc:docMk/>
            <pc:sldMk cId="1841702003" sldId="987"/>
            <ac:spMk id="133" creationId="{E75A97E1-8329-5F23-1429-D6B42D874682}"/>
          </ac:spMkLst>
        </pc:spChg>
        <pc:spChg chg="mod">
          <ac:chgData name="Phillip Kaufman" userId="c001b2a046940d7c" providerId="LiveId" clId="{5CB25B10-5B1C-4017-B167-ED3104435743}" dt="2024-05-26T07:17:26.401" v="7667" actId="164"/>
          <ac:spMkLst>
            <pc:docMk/>
            <pc:sldMk cId="1841702003" sldId="987"/>
            <ac:spMk id="134" creationId="{7E7779EC-1BAE-32D6-8B12-453A19B93079}"/>
          </ac:spMkLst>
        </pc:spChg>
        <pc:spChg chg="mod">
          <ac:chgData name="Phillip Kaufman" userId="c001b2a046940d7c" providerId="LiveId" clId="{5CB25B10-5B1C-4017-B167-ED3104435743}" dt="2024-05-26T07:17:26.401" v="7667" actId="164"/>
          <ac:spMkLst>
            <pc:docMk/>
            <pc:sldMk cId="1841702003" sldId="987"/>
            <ac:spMk id="135" creationId="{69F9C61C-5D54-3EFC-804B-5458A4B9B6AE}"/>
          </ac:spMkLst>
        </pc:spChg>
        <pc:spChg chg="mod">
          <ac:chgData name="Phillip Kaufman" userId="c001b2a046940d7c" providerId="LiveId" clId="{5CB25B10-5B1C-4017-B167-ED3104435743}" dt="2024-05-26T07:17:26.401" v="7667" actId="164"/>
          <ac:spMkLst>
            <pc:docMk/>
            <pc:sldMk cId="1841702003" sldId="987"/>
            <ac:spMk id="136" creationId="{25DAC274-55F2-3AE9-01DA-1A280CD7293E}"/>
          </ac:spMkLst>
        </pc:spChg>
        <pc:spChg chg="add mod">
          <ac:chgData name="Phillip Kaufman" userId="c001b2a046940d7c" providerId="LiveId" clId="{5CB25B10-5B1C-4017-B167-ED3104435743}" dt="2024-05-26T07:16:25.952" v="7659" actId="14100"/>
          <ac:spMkLst>
            <pc:docMk/>
            <pc:sldMk cId="1841702003" sldId="987"/>
            <ac:spMk id="137" creationId="{F0A88FE4-6DA2-E797-6942-55425957FC58}"/>
          </ac:spMkLst>
        </pc:spChg>
        <pc:spChg chg="mod topLvl">
          <ac:chgData name="Phillip Kaufman" userId="c001b2a046940d7c" providerId="LiveId" clId="{5CB25B10-5B1C-4017-B167-ED3104435743}" dt="2024-05-26T07:26:42.638" v="7814" actId="692"/>
          <ac:spMkLst>
            <pc:docMk/>
            <pc:sldMk cId="1841702003" sldId="987"/>
            <ac:spMk id="140" creationId="{FD672788-33C8-9F11-CB03-7A1A983B54AF}"/>
          </ac:spMkLst>
        </pc:spChg>
        <pc:spChg chg="mod topLvl">
          <ac:chgData name="Phillip Kaufman" userId="c001b2a046940d7c" providerId="LiveId" clId="{5CB25B10-5B1C-4017-B167-ED3104435743}" dt="2024-05-26T07:26:42.638" v="7814" actId="692"/>
          <ac:spMkLst>
            <pc:docMk/>
            <pc:sldMk cId="1841702003" sldId="987"/>
            <ac:spMk id="141" creationId="{9949CBCD-3457-2D20-F254-3863988E31C8}"/>
          </ac:spMkLst>
        </pc:spChg>
        <pc:spChg chg="mod topLvl">
          <ac:chgData name="Phillip Kaufman" userId="c001b2a046940d7c" providerId="LiveId" clId="{5CB25B10-5B1C-4017-B167-ED3104435743}" dt="2024-05-26T07:26:42.638" v="7814" actId="692"/>
          <ac:spMkLst>
            <pc:docMk/>
            <pc:sldMk cId="1841702003" sldId="987"/>
            <ac:spMk id="142" creationId="{F3F24129-B006-CAB8-5D9C-A9365B5C8C26}"/>
          </ac:spMkLst>
        </pc:spChg>
        <pc:spChg chg="mod topLvl">
          <ac:chgData name="Phillip Kaufman" userId="c001b2a046940d7c" providerId="LiveId" clId="{5CB25B10-5B1C-4017-B167-ED3104435743}" dt="2024-05-26T07:26:42.638" v="7814" actId="692"/>
          <ac:spMkLst>
            <pc:docMk/>
            <pc:sldMk cId="1841702003" sldId="987"/>
            <ac:spMk id="143" creationId="{703D8AEE-9F69-1343-C379-663A5A80CE74}"/>
          </ac:spMkLst>
        </pc:spChg>
        <pc:spChg chg="mod topLvl">
          <ac:chgData name="Phillip Kaufman" userId="c001b2a046940d7c" providerId="LiveId" clId="{5CB25B10-5B1C-4017-B167-ED3104435743}" dt="2024-05-26T07:26:42.638" v="7814" actId="692"/>
          <ac:spMkLst>
            <pc:docMk/>
            <pc:sldMk cId="1841702003" sldId="987"/>
            <ac:spMk id="144" creationId="{D619A196-A1D3-0CAF-F7F4-94F3FDF50D0E}"/>
          </ac:spMkLst>
        </pc:spChg>
        <pc:spChg chg="mod topLvl">
          <ac:chgData name="Phillip Kaufman" userId="c001b2a046940d7c" providerId="LiveId" clId="{5CB25B10-5B1C-4017-B167-ED3104435743}" dt="2024-05-26T07:26:42.638" v="7814" actId="692"/>
          <ac:spMkLst>
            <pc:docMk/>
            <pc:sldMk cId="1841702003" sldId="987"/>
            <ac:spMk id="145" creationId="{35CA741A-8911-D36E-4F9F-8213903F8AEE}"/>
          </ac:spMkLst>
        </pc:spChg>
        <pc:spChg chg="mod topLvl">
          <ac:chgData name="Phillip Kaufman" userId="c001b2a046940d7c" providerId="LiveId" clId="{5CB25B10-5B1C-4017-B167-ED3104435743}" dt="2024-05-26T07:26:42.638" v="7814" actId="692"/>
          <ac:spMkLst>
            <pc:docMk/>
            <pc:sldMk cId="1841702003" sldId="987"/>
            <ac:spMk id="146" creationId="{A08FE348-0156-6E24-5AC3-AE628388B048}"/>
          </ac:spMkLst>
        </pc:spChg>
        <pc:spChg chg="mod topLvl">
          <ac:chgData name="Phillip Kaufman" userId="c001b2a046940d7c" providerId="LiveId" clId="{5CB25B10-5B1C-4017-B167-ED3104435743}" dt="2024-05-26T07:26:42.638" v="7814" actId="692"/>
          <ac:spMkLst>
            <pc:docMk/>
            <pc:sldMk cId="1841702003" sldId="987"/>
            <ac:spMk id="147" creationId="{38DDAD4C-16AC-FD7B-08B7-41518D1157F5}"/>
          </ac:spMkLst>
        </pc:spChg>
        <pc:spChg chg="mod topLvl">
          <ac:chgData name="Phillip Kaufman" userId="c001b2a046940d7c" providerId="LiveId" clId="{5CB25B10-5B1C-4017-B167-ED3104435743}" dt="2024-05-26T07:26:42.638" v="7814" actId="692"/>
          <ac:spMkLst>
            <pc:docMk/>
            <pc:sldMk cId="1841702003" sldId="987"/>
            <ac:spMk id="148" creationId="{7B7422DC-D37F-B4C0-68A1-5B94FE0EC114}"/>
          </ac:spMkLst>
        </pc:spChg>
        <pc:spChg chg="mod topLvl">
          <ac:chgData name="Phillip Kaufman" userId="c001b2a046940d7c" providerId="LiveId" clId="{5CB25B10-5B1C-4017-B167-ED3104435743}" dt="2024-05-26T07:26:42.638" v="7814" actId="692"/>
          <ac:spMkLst>
            <pc:docMk/>
            <pc:sldMk cId="1841702003" sldId="987"/>
            <ac:spMk id="149" creationId="{9863A15B-25B3-6BAD-2207-50041C47A7D4}"/>
          </ac:spMkLst>
        </pc:spChg>
        <pc:spChg chg="mod topLvl">
          <ac:chgData name="Phillip Kaufman" userId="c001b2a046940d7c" providerId="LiveId" clId="{5CB25B10-5B1C-4017-B167-ED3104435743}" dt="2024-05-26T07:26:42.638" v="7814" actId="692"/>
          <ac:spMkLst>
            <pc:docMk/>
            <pc:sldMk cId="1841702003" sldId="987"/>
            <ac:spMk id="150" creationId="{F689226C-14FC-D3D6-BD7B-1D927A542AF6}"/>
          </ac:spMkLst>
        </pc:spChg>
        <pc:spChg chg="mod topLvl">
          <ac:chgData name="Phillip Kaufman" userId="c001b2a046940d7c" providerId="LiveId" clId="{5CB25B10-5B1C-4017-B167-ED3104435743}" dt="2024-05-26T07:26:42.638" v="7814" actId="692"/>
          <ac:spMkLst>
            <pc:docMk/>
            <pc:sldMk cId="1841702003" sldId="987"/>
            <ac:spMk id="151" creationId="{5809D3C7-BF8C-AA43-3621-A5B21BC3C155}"/>
          </ac:spMkLst>
        </pc:spChg>
        <pc:spChg chg="mod topLvl">
          <ac:chgData name="Phillip Kaufman" userId="c001b2a046940d7c" providerId="LiveId" clId="{5CB25B10-5B1C-4017-B167-ED3104435743}" dt="2024-05-26T07:26:42.638" v="7814" actId="692"/>
          <ac:spMkLst>
            <pc:docMk/>
            <pc:sldMk cId="1841702003" sldId="987"/>
            <ac:spMk id="152" creationId="{93091DB6-B9F1-AE40-EBB1-0833FB8620AC}"/>
          </ac:spMkLst>
        </pc:spChg>
        <pc:spChg chg="mod topLvl">
          <ac:chgData name="Phillip Kaufman" userId="c001b2a046940d7c" providerId="LiveId" clId="{5CB25B10-5B1C-4017-B167-ED3104435743}" dt="2024-05-26T07:26:42.638" v="7814" actId="692"/>
          <ac:spMkLst>
            <pc:docMk/>
            <pc:sldMk cId="1841702003" sldId="987"/>
            <ac:spMk id="153" creationId="{5D1EB24D-DC10-91DA-BC4F-605B6E1FBE0B}"/>
          </ac:spMkLst>
        </pc:spChg>
        <pc:spChg chg="mod topLvl">
          <ac:chgData name="Phillip Kaufman" userId="c001b2a046940d7c" providerId="LiveId" clId="{5CB25B10-5B1C-4017-B167-ED3104435743}" dt="2024-05-26T07:26:42.638" v="7814" actId="692"/>
          <ac:spMkLst>
            <pc:docMk/>
            <pc:sldMk cId="1841702003" sldId="987"/>
            <ac:spMk id="154" creationId="{5DCE07B7-A1A2-DEB6-F94C-47501856D3B6}"/>
          </ac:spMkLst>
        </pc:spChg>
        <pc:spChg chg="mod topLvl">
          <ac:chgData name="Phillip Kaufman" userId="c001b2a046940d7c" providerId="LiveId" clId="{5CB25B10-5B1C-4017-B167-ED3104435743}" dt="2024-05-26T07:26:42.638" v="7814" actId="692"/>
          <ac:spMkLst>
            <pc:docMk/>
            <pc:sldMk cId="1841702003" sldId="987"/>
            <ac:spMk id="155" creationId="{A6C11724-9DF3-999A-2F43-80EED041EE4F}"/>
          </ac:spMkLst>
        </pc:spChg>
        <pc:spChg chg="mod topLvl">
          <ac:chgData name="Phillip Kaufman" userId="c001b2a046940d7c" providerId="LiveId" clId="{5CB25B10-5B1C-4017-B167-ED3104435743}" dt="2024-05-26T07:26:42.638" v="7814" actId="692"/>
          <ac:spMkLst>
            <pc:docMk/>
            <pc:sldMk cId="1841702003" sldId="987"/>
            <ac:spMk id="156" creationId="{34419E02-2AE9-4028-452D-BCFDF0AF8BED}"/>
          </ac:spMkLst>
        </pc:spChg>
        <pc:spChg chg="mod topLvl">
          <ac:chgData name="Phillip Kaufman" userId="c001b2a046940d7c" providerId="LiveId" clId="{5CB25B10-5B1C-4017-B167-ED3104435743}" dt="2024-05-26T07:26:42.638" v="7814" actId="692"/>
          <ac:spMkLst>
            <pc:docMk/>
            <pc:sldMk cId="1841702003" sldId="987"/>
            <ac:spMk id="157" creationId="{73B24D9A-2D6F-549B-F686-C05BDF9DC2B4}"/>
          </ac:spMkLst>
        </pc:spChg>
        <pc:spChg chg="mod topLvl">
          <ac:chgData name="Phillip Kaufman" userId="c001b2a046940d7c" providerId="LiveId" clId="{5CB25B10-5B1C-4017-B167-ED3104435743}" dt="2024-05-26T07:26:42.638" v="7814" actId="692"/>
          <ac:spMkLst>
            <pc:docMk/>
            <pc:sldMk cId="1841702003" sldId="987"/>
            <ac:spMk id="158" creationId="{F4A5129F-C2F3-ED16-5B4C-5EFC628A03B8}"/>
          </ac:spMkLst>
        </pc:spChg>
        <pc:spChg chg="mod topLvl">
          <ac:chgData name="Phillip Kaufman" userId="c001b2a046940d7c" providerId="LiveId" clId="{5CB25B10-5B1C-4017-B167-ED3104435743}" dt="2024-05-26T07:26:42.638" v="7814" actId="692"/>
          <ac:spMkLst>
            <pc:docMk/>
            <pc:sldMk cId="1841702003" sldId="987"/>
            <ac:spMk id="159" creationId="{EE341709-AA93-DFED-5191-E233AC0F39DC}"/>
          </ac:spMkLst>
        </pc:spChg>
        <pc:spChg chg="mod topLvl">
          <ac:chgData name="Phillip Kaufman" userId="c001b2a046940d7c" providerId="LiveId" clId="{5CB25B10-5B1C-4017-B167-ED3104435743}" dt="2024-05-26T07:26:42.638" v="7814" actId="692"/>
          <ac:spMkLst>
            <pc:docMk/>
            <pc:sldMk cId="1841702003" sldId="987"/>
            <ac:spMk id="160" creationId="{AAC6435B-CC0D-3B1D-F563-5FA10789203D}"/>
          </ac:spMkLst>
        </pc:spChg>
        <pc:spChg chg="mod topLvl">
          <ac:chgData name="Phillip Kaufman" userId="c001b2a046940d7c" providerId="LiveId" clId="{5CB25B10-5B1C-4017-B167-ED3104435743}" dt="2024-05-26T07:26:42.638" v="7814" actId="692"/>
          <ac:spMkLst>
            <pc:docMk/>
            <pc:sldMk cId="1841702003" sldId="987"/>
            <ac:spMk id="161" creationId="{A05A12F1-4F4C-CDED-3B41-2E756E8BB9EA}"/>
          </ac:spMkLst>
        </pc:spChg>
        <pc:spChg chg="mod topLvl">
          <ac:chgData name="Phillip Kaufman" userId="c001b2a046940d7c" providerId="LiveId" clId="{5CB25B10-5B1C-4017-B167-ED3104435743}" dt="2024-05-26T07:26:42.638" v="7814" actId="692"/>
          <ac:spMkLst>
            <pc:docMk/>
            <pc:sldMk cId="1841702003" sldId="987"/>
            <ac:spMk id="162" creationId="{85E1D110-73D5-D352-8BDE-148CD857E042}"/>
          </ac:spMkLst>
        </pc:spChg>
        <pc:spChg chg="mod topLvl">
          <ac:chgData name="Phillip Kaufman" userId="c001b2a046940d7c" providerId="LiveId" clId="{5CB25B10-5B1C-4017-B167-ED3104435743}" dt="2024-05-26T07:26:42.638" v="7814" actId="692"/>
          <ac:spMkLst>
            <pc:docMk/>
            <pc:sldMk cId="1841702003" sldId="987"/>
            <ac:spMk id="163" creationId="{79C14BA4-DCA7-196B-6120-A3B497A04CB1}"/>
          </ac:spMkLst>
        </pc:spChg>
        <pc:spChg chg="mod topLvl">
          <ac:chgData name="Phillip Kaufman" userId="c001b2a046940d7c" providerId="LiveId" clId="{5CB25B10-5B1C-4017-B167-ED3104435743}" dt="2024-05-26T07:26:42.638" v="7814" actId="692"/>
          <ac:spMkLst>
            <pc:docMk/>
            <pc:sldMk cId="1841702003" sldId="987"/>
            <ac:spMk id="164" creationId="{127B38DE-D8DD-9A19-FCC1-ED2B876BD4F0}"/>
          </ac:spMkLst>
        </pc:spChg>
        <pc:spChg chg="mod topLvl">
          <ac:chgData name="Phillip Kaufman" userId="c001b2a046940d7c" providerId="LiveId" clId="{5CB25B10-5B1C-4017-B167-ED3104435743}" dt="2024-05-26T07:26:42.638" v="7814" actId="692"/>
          <ac:spMkLst>
            <pc:docMk/>
            <pc:sldMk cId="1841702003" sldId="987"/>
            <ac:spMk id="165" creationId="{F96853A0-CCED-AC20-318F-E3AF4F845884}"/>
          </ac:spMkLst>
        </pc:spChg>
        <pc:spChg chg="mod topLvl">
          <ac:chgData name="Phillip Kaufman" userId="c001b2a046940d7c" providerId="LiveId" clId="{5CB25B10-5B1C-4017-B167-ED3104435743}" dt="2024-05-26T07:26:42.638" v="7814" actId="692"/>
          <ac:spMkLst>
            <pc:docMk/>
            <pc:sldMk cId="1841702003" sldId="987"/>
            <ac:spMk id="166" creationId="{FD59E72E-ED20-420F-F5F4-D4337E4C78CA}"/>
          </ac:spMkLst>
        </pc:spChg>
        <pc:spChg chg="mod topLvl">
          <ac:chgData name="Phillip Kaufman" userId="c001b2a046940d7c" providerId="LiveId" clId="{5CB25B10-5B1C-4017-B167-ED3104435743}" dt="2024-05-26T07:26:42.638" v="7814" actId="692"/>
          <ac:spMkLst>
            <pc:docMk/>
            <pc:sldMk cId="1841702003" sldId="987"/>
            <ac:spMk id="167" creationId="{0A19FD04-1F36-438F-F08A-AF4D686C8813}"/>
          </ac:spMkLst>
        </pc:spChg>
        <pc:spChg chg="mod topLvl">
          <ac:chgData name="Phillip Kaufman" userId="c001b2a046940d7c" providerId="LiveId" clId="{5CB25B10-5B1C-4017-B167-ED3104435743}" dt="2024-05-26T07:26:42.638" v="7814" actId="692"/>
          <ac:spMkLst>
            <pc:docMk/>
            <pc:sldMk cId="1841702003" sldId="987"/>
            <ac:spMk id="168" creationId="{6B62C026-7B70-46DA-2EA7-A5932768D50F}"/>
          </ac:spMkLst>
        </pc:spChg>
        <pc:spChg chg="mod topLvl">
          <ac:chgData name="Phillip Kaufman" userId="c001b2a046940d7c" providerId="LiveId" clId="{5CB25B10-5B1C-4017-B167-ED3104435743}" dt="2024-05-26T07:26:42.638" v="7814" actId="692"/>
          <ac:spMkLst>
            <pc:docMk/>
            <pc:sldMk cId="1841702003" sldId="987"/>
            <ac:spMk id="169" creationId="{E222D301-0D1B-AF4B-08EC-2A9E85D45F58}"/>
          </ac:spMkLst>
        </pc:spChg>
        <pc:spChg chg="mod topLvl">
          <ac:chgData name="Phillip Kaufman" userId="c001b2a046940d7c" providerId="LiveId" clId="{5CB25B10-5B1C-4017-B167-ED3104435743}" dt="2024-05-26T07:26:42.638" v="7814" actId="692"/>
          <ac:spMkLst>
            <pc:docMk/>
            <pc:sldMk cId="1841702003" sldId="987"/>
            <ac:spMk id="170" creationId="{7E5C3EDC-4D61-CB58-608E-B8C555FCA381}"/>
          </ac:spMkLst>
        </pc:spChg>
        <pc:spChg chg="mod topLvl">
          <ac:chgData name="Phillip Kaufman" userId="c001b2a046940d7c" providerId="LiveId" clId="{5CB25B10-5B1C-4017-B167-ED3104435743}" dt="2024-05-26T07:26:42.638" v="7814" actId="692"/>
          <ac:spMkLst>
            <pc:docMk/>
            <pc:sldMk cId="1841702003" sldId="987"/>
            <ac:spMk id="171" creationId="{FEB5AB4F-BA5C-42CD-67C2-179488D5835E}"/>
          </ac:spMkLst>
        </pc:spChg>
        <pc:spChg chg="mod topLvl">
          <ac:chgData name="Phillip Kaufman" userId="c001b2a046940d7c" providerId="LiveId" clId="{5CB25B10-5B1C-4017-B167-ED3104435743}" dt="2024-05-26T07:26:42.638" v="7814" actId="692"/>
          <ac:spMkLst>
            <pc:docMk/>
            <pc:sldMk cId="1841702003" sldId="987"/>
            <ac:spMk id="172" creationId="{B3AA1A35-5A29-A93C-6F8F-04E879A90094}"/>
          </ac:spMkLst>
        </pc:spChg>
        <pc:spChg chg="mod topLvl">
          <ac:chgData name="Phillip Kaufman" userId="c001b2a046940d7c" providerId="LiveId" clId="{5CB25B10-5B1C-4017-B167-ED3104435743}" dt="2024-05-26T07:26:42.638" v="7814" actId="692"/>
          <ac:spMkLst>
            <pc:docMk/>
            <pc:sldMk cId="1841702003" sldId="987"/>
            <ac:spMk id="173" creationId="{19656471-94DE-AB1E-D293-CE8A61D92A32}"/>
          </ac:spMkLst>
        </pc:spChg>
        <pc:spChg chg="mod topLvl">
          <ac:chgData name="Phillip Kaufman" userId="c001b2a046940d7c" providerId="LiveId" clId="{5CB25B10-5B1C-4017-B167-ED3104435743}" dt="2024-05-26T07:26:42.638" v="7814" actId="692"/>
          <ac:spMkLst>
            <pc:docMk/>
            <pc:sldMk cId="1841702003" sldId="987"/>
            <ac:spMk id="174" creationId="{E5B4BBDC-542E-8807-4FE2-E929BAC197E9}"/>
          </ac:spMkLst>
        </pc:spChg>
        <pc:spChg chg="mod topLvl">
          <ac:chgData name="Phillip Kaufman" userId="c001b2a046940d7c" providerId="LiveId" clId="{5CB25B10-5B1C-4017-B167-ED3104435743}" dt="2024-05-26T07:26:42.638" v="7814" actId="692"/>
          <ac:spMkLst>
            <pc:docMk/>
            <pc:sldMk cId="1841702003" sldId="987"/>
            <ac:spMk id="175" creationId="{2099B8E3-07E2-6F5F-1F45-3C13B1A999FC}"/>
          </ac:spMkLst>
        </pc:spChg>
        <pc:spChg chg="mod topLvl">
          <ac:chgData name="Phillip Kaufman" userId="c001b2a046940d7c" providerId="LiveId" clId="{5CB25B10-5B1C-4017-B167-ED3104435743}" dt="2024-05-26T07:26:42.638" v="7814" actId="692"/>
          <ac:spMkLst>
            <pc:docMk/>
            <pc:sldMk cId="1841702003" sldId="987"/>
            <ac:spMk id="176" creationId="{8D367E06-5971-3885-08A8-E890ACC68FAC}"/>
          </ac:spMkLst>
        </pc:spChg>
        <pc:spChg chg="mod topLvl">
          <ac:chgData name="Phillip Kaufman" userId="c001b2a046940d7c" providerId="LiveId" clId="{5CB25B10-5B1C-4017-B167-ED3104435743}" dt="2024-05-26T07:26:42.638" v="7814" actId="692"/>
          <ac:spMkLst>
            <pc:docMk/>
            <pc:sldMk cId="1841702003" sldId="987"/>
            <ac:spMk id="177" creationId="{03A056C6-A3BA-B7AA-F131-6415D66E043B}"/>
          </ac:spMkLst>
        </pc:spChg>
        <pc:spChg chg="mod topLvl">
          <ac:chgData name="Phillip Kaufman" userId="c001b2a046940d7c" providerId="LiveId" clId="{5CB25B10-5B1C-4017-B167-ED3104435743}" dt="2024-05-26T07:26:42.638" v="7814" actId="692"/>
          <ac:spMkLst>
            <pc:docMk/>
            <pc:sldMk cId="1841702003" sldId="987"/>
            <ac:spMk id="178" creationId="{CDAE8F52-9D48-0B06-76D0-0A1FE8CE74A5}"/>
          </ac:spMkLst>
        </pc:spChg>
        <pc:spChg chg="mod topLvl">
          <ac:chgData name="Phillip Kaufman" userId="c001b2a046940d7c" providerId="LiveId" clId="{5CB25B10-5B1C-4017-B167-ED3104435743}" dt="2024-05-26T07:26:42.638" v="7814" actId="692"/>
          <ac:spMkLst>
            <pc:docMk/>
            <pc:sldMk cId="1841702003" sldId="987"/>
            <ac:spMk id="179" creationId="{007AA652-A712-2DA5-118F-FD1993D3881B}"/>
          </ac:spMkLst>
        </pc:spChg>
        <pc:spChg chg="mod topLvl">
          <ac:chgData name="Phillip Kaufman" userId="c001b2a046940d7c" providerId="LiveId" clId="{5CB25B10-5B1C-4017-B167-ED3104435743}" dt="2024-05-26T07:26:42.638" v="7814" actId="692"/>
          <ac:spMkLst>
            <pc:docMk/>
            <pc:sldMk cId="1841702003" sldId="987"/>
            <ac:spMk id="180" creationId="{9538AB85-D08F-EBF3-72A2-2816B350433B}"/>
          </ac:spMkLst>
        </pc:spChg>
        <pc:spChg chg="mod">
          <ac:chgData name="Phillip Kaufman" userId="c001b2a046940d7c" providerId="LiveId" clId="{5CB25B10-5B1C-4017-B167-ED3104435743}" dt="2024-05-26T07:27:19.561" v="7822"/>
          <ac:spMkLst>
            <pc:docMk/>
            <pc:sldMk cId="1841702003" sldId="987"/>
            <ac:spMk id="184" creationId="{FD672788-33C8-9F11-CB03-7A1A983B54AF}"/>
          </ac:spMkLst>
        </pc:spChg>
        <pc:spChg chg="mod">
          <ac:chgData name="Phillip Kaufman" userId="c001b2a046940d7c" providerId="LiveId" clId="{5CB25B10-5B1C-4017-B167-ED3104435743}" dt="2024-05-26T07:27:19.561" v="7822"/>
          <ac:spMkLst>
            <pc:docMk/>
            <pc:sldMk cId="1841702003" sldId="987"/>
            <ac:spMk id="185" creationId="{9949CBCD-3457-2D20-F254-3863988E31C8}"/>
          </ac:spMkLst>
        </pc:spChg>
        <pc:spChg chg="mod">
          <ac:chgData name="Phillip Kaufman" userId="c001b2a046940d7c" providerId="LiveId" clId="{5CB25B10-5B1C-4017-B167-ED3104435743}" dt="2024-05-26T07:27:19.561" v="7822"/>
          <ac:spMkLst>
            <pc:docMk/>
            <pc:sldMk cId="1841702003" sldId="987"/>
            <ac:spMk id="186" creationId="{F3F24129-B006-CAB8-5D9C-A9365B5C8C26}"/>
          </ac:spMkLst>
        </pc:spChg>
        <pc:spChg chg="mod">
          <ac:chgData name="Phillip Kaufman" userId="c001b2a046940d7c" providerId="LiveId" clId="{5CB25B10-5B1C-4017-B167-ED3104435743}" dt="2024-05-26T07:27:19.561" v="7822"/>
          <ac:spMkLst>
            <pc:docMk/>
            <pc:sldMk cId="1841702003" sldId="987"/>
            <ac:spMk id="187" creationId="{703D8AEE-9F69-1343-C379-663A5A80CE74}"/>
          </ac:spMkLst>
        </pc:spChg>
        <pc:spChg chg="mod">
          <ac:chgData name="Phillip Kaufman" userId="c001b2a046940d7c" providerId="LiveId" clId="{5CB25B10-5B1C-4017-B167-ED3104435743}" dt="2024-05-26T07:27:19.561" v="7822"/>
          <ac:spMkLst>
            <pc:docMk/>
            <pc:sldMk cId="1841702003" sldId="987"/>
            <ac:spMk id="188" creationId="{D619A196-A1D3-0CAF-F7F4-94F3FDF50D0E}"/>
          </ac:spMkLst>
        </pc:spChg>
        <pc:spChg chg="mod">
          <ac:chgData name="Phillip Kaufman" userId="c001b2a046940d7c" providerId="LiveId" clId="{5CB25B10-5B1C-4017-B167-ED3104435743}" dt="2024-05-26T07:27:19.561" v="7822"/>
          <ac:spMkLst>
            <pc:docMk/>
            <pc:sldMk cId="1841702003" sldId="987"/>
            <ac:spMk id="189" creationId="{35CA741A-8911-D36E-4F9F-8213903F8AEE}"/>
          </ac:spMkLst>
        </pc:spChg>
        <pc:spChg chg="mod">
          <ac:chgData name="Phillip Kaufman" userId="c001b2a046940d7c" providerId="LiveId" clId="{5CB25B10-5B1C-4017-B167-ED3104435743}" dt="2024-05-26T07:27:19.561" v="7822"/>
          <ac:spMkLst>
            <pc:docMk/>
            <pc:sldMk cId="1841702003" sldId="987"/>
            <ac:spMk id="190" creationId="{A08FE348-0156-6E24-5AC3-AE628388B048}"/>
          </ac:spMkLst>
        </pc:spChg>
        <pc:spChg chg="mod">
          <ac:chgData name="Phillip Kaufman" userId="c001b2a046940d7c" providerId="LiveId" clId="{5CB25B10-5B1C-4017-B167-ED3104435743}" dt="2024-05-26T07:27:19.561" v="7822"/>
          <ac:spMkLst>
            <pc:docMk/>
            <pc:sldMk cId="1841702003" sldId="987"/>
            <ac:spMk id="191" creationId="{38DDAD4C-16AC-FD7B-08B7-41518D1157F5}"/>
          </ac:spMkLst>
        </pc:spChg>
        <pc:spChg chg="mod">
          <ac:chgData name="Phillip Kaufman" userId="c001b2a046940d7c" providerId="LiveId" clId="{5CB25B10-5B1C-4017-B167-ED3104435743}" dt="2024-05-26T07:27:19.561" v="7822"/>
          <ac:spMkLst>
            <pc:docMk/>
            <pc:sldMk cId="1841702003" sldId="987"/>
            <ac:spMk id="192" creationId="{7B7422DC-D37F-B4C0-68A1-5B94FE0EC114}"/>
          </ac:spMkLst>
        </pc:spChg>
        <pc:spChg chg="mod">
          <ac:chgData name="Phillip Kaufman" userId="c001b2a046940d7c" providerId="LiveId" clId="{5CB25B10-5B1C-4017-B167-ED3104435743}" dt="2024-05-26T07:27:19.561" v="7822"/>
          <ac:spMkLst>
            <pc:docMk/>
            <pc:sldMk cId="1841702003" sldId="987"/>
            <ac:spMk id="193" creationId="{9863A15B-25B3-6BAD-2207-50041C47A7D4}"/>
          </ac:spMkLst>
        </pc:spChg>
        <pc:spChg chg="mod">
          <ac:chgData name="Phillip Kaufman" userId="c001b2a046940d7c" providerId="LiveId" clId="{5CB25B10-5B1C-4017-B167-ED3104435743}" dt="2024-05-26T07:27:19.561" v="7822"/>
          <ac:spMkLst>
            <pc:docMk/>
            <pc:sldMk cId="1841702003" sldId="987"/>
            <ac:spMk id="194" creationId="{F689226C-14FC-D3D6-BD7B-1D927A542AF6}"/>
          </ac:spMkLst>
        </pc:spChg>
        <pc:spChg chg="mod">
          <ac:chgData name="Phillip Kaufman" userId="c001b2a046940d7c" providerId="LiveId" clId="{5CB25B10-5B1C-4017-B167-ED3104435743}" dt="2024-05-26T07:27:19.561" v="7822"/>
          <ac:spMkLst>
            <pc:docMk/>
            <pc:sldMk cId="1841702003" sldId="987"/>
            <ac:spMk id="195" creationId="{5809D3C7-BF8C-AA43-3621-A5B21BC3C155}"/>
          </ac:spMkLst>
        </pc:spChg>
        <pc:spChg chg="mod">
          <ac:chgData name="Phillip Kaufman" userId="c001b2a046940d7c" providerId="LiveId" clId="{5CB25B10-5B1C-4017-B167-ED3104435743}" dt="2024-05-26T07:27:19.561" v="7822"/>
          <ac:spMkLst>
            <pc:docMk/>
            <pc:sldMk cId="1841702003" sldId="987"/>
            <ac:spMk id="196" creationId="{93091DB6-B9F1-AE40-EBB1-0833FB8620AC}"/>
          </ac:spMkLst>
        </pc:spChg>
        <pc:spChg chg="mod">
          <ac:chgData name="Phillip Kaufman" userId="c001b2a046940d7c" providerId="LiveId" clId="{5CB25B10-5B1C-4017-B167-ED3104435743}" dt="2024-05-26T07:27:19.561" v="7822"/>
          <ac:spMkLst>
            <pc:docMk/>
            <pc:sldMk cId="1841702003" sldId="987"/>
            <ac:spMk id="197" creationId="{5D1EB24D-DC10-91DA-BC4F-605B6E1FBE0B}"/>
          </ac:spMkLst>
        </pc:spChg>
        <pc:spChg chg="mod">
          <ac:chgData name="Phillip Kaufman" userId="c001b2a046940d7c" providerId="LiveId" clId="{5CB25B10-5B1C-4017-B167-ED3104435743}" dt="2024-05-26T07:27:19.561" v="7822"/>
          <ac:spMkLst>
            <pc:docMk/>
            <pc:sldMk cId="1841702003" sldId="987"/>
            <ac:spMk id="198" creationId="{5DCE07B7-A1A2-DEB6-F94C-47501856D3B6}"/>
          </ac:spMkLst>
        </pc:spChg>
        <pc:spChg chg="mod">
          <ac:chgData name="Phillip Kaufman" userId="c001b2a046940d7c" providerId="LiveId" clId="{5CB25B10-5B1C-4017-B167-ED3104435743}" dt="2024-05-26T07:27:19.561" v="7822"/>
          <ac:spMkLst>
            <pc:docMk/>
            <pc:sldMk cId="1841702003" sldId="987"/>
            <ac:spMk id="199" creationId="{A6C11724-9DF3-999A-2F43-80EED041EE4F}"/>
          </ac:spMkLst>
        </pc:spChg>
        <pc:spChg chg="mod">
          <ac:chgData name="Phillip Kaufman" userId="c001b2a046940d7c" providerId="LiveId" clId="{5CB25B10-5B1C-4017-B167-ED3104435743}" dt="2024-05-26T07:27:19.561" v="7822"/>
          <ac:spMkLst>
            <pc:docMk/>
            <pc:sldMk cId="1841702003" sldId="987"/>
            <ac:spMk id="200" creationId="{34419E02-2AE9-4028-452D-BCFDF0AF8BED}"/>
          </ac:spMkLst>
        </pc:spChg>
        <pc:spChg chg="mod">
          <ac:chgData name="Phillip Kaufman" userId="c001b2a046940d7c" providerId="LiveId" clId="{5CB25B10-5B1C-4017-B167-ED3104435743}" dt="2024-05-26T07:27:19.561" v="7822"/>
          <ac:spMkLst>
            <pc:docMk/>
            <pc:sldMk cId="1841702003" sldId="987"/>
            <ac:spMk id="201" creationId="{73B24D9A-2D6F-549B-F686-C05BDF9DC2B4}"/>
          </ac:spMkLst>
        </pc:spChg>
        <pc:spChg chg="mod">
          <ac:chgData name="Phillip Kaufman" userId="c001b2a046940d7c" providerId="LiveId" clId="{5CB25B10-5B1C-4017-B167-ED3104435743}" dt="2024-05-26T07:27:19.561" v="7822"/>
          <ac:spMkLst>
            <pc:docMk/>
            <pc:sldMk cId="1841702003" sldId="987"/>
            <ac:spMk id="202" creationId="{F4A5129F-C2F3-ED16-5B4C-5EFC628A03B8}"/>
          </ac:spMkLst>
        </pc:spChg>
        <pc:spChg chg="mod">
          <ac:chgData name="Phillip Kaufman" userId="c001b2a046940d7c" providerId="LiveId" clId="{5CB25B10-5B1C-4017-B167-ED3104435743}" dt="2024-05-26T07:27:19.561" v="7822"/>
          <ac:spMkLst>
            <pc:docMk/>
            <pc:sldMk cId="1841702003" sldId="987"/>
            <ac:spMk id="203" creationId="{EE341709-AA93-DFED-5191-E233AC0F39DC}"/>
          </ac:spMkLst>
        </pc:spChg>
        <pc:spChg chg="mod">
          <ac:chgData name="Phillip Kaufman" userId="c001b2a046940d7c" providerId="LiveId" clId="{5CB25B10-5B1C-4017-B167-ED3104435743}" dt="2024-05-26T07:27:19.561" v="7822"/>
          <ac:spMkLst>
            <pc:docMk/>
            <pc:sldMk cId="1841702003" sldId="987"/>
            <ac:spMk id="204" creationId="{AAC6435B-CC0D-3B1D-F563-5FA10789203D}"/>
          </ac:spMkLst>
        </pc:spChg>
        <pc:spChg chg="mod">
          <ac:chgData name="Phillip Kaufman" userId="c001b2a046940d7c" providerId="LiveId" clId="{5CB25B10-5B1C-4017-B167-ED3104435743}" dt="2024-05-26T07:27:19.561" v="7822"/>
          <ac:spMkLst>
            <pc:docMk/>
            <pc:sldMk cId="1841702003" sldId="987"/>
            <ac:spMk id="205" creationId="{A05A12F1-4F4C-CDED-3B41-2E756E8BB9EA}"/>
          </ac:spMkLst>
        </pc:spChg>
        <pc:spChg chg="mod">
          <ac:chgData name="Phillip Kaufman" userId="c001b2a046940d7c" providerId="LiveId" clId="{5CB25B10-5B1C-4017-B167-ED3104435743}" dt="2024-05-26T07:27:19.561" v="7822"/>
          <ac:spMkLst>
            <pc:docMk/>
            <pc:sldMk cId="1841702003" sldId="987"/>
            <ac:spMk id="206" creationId="{85E1D110-73D5-D352-8BDE-148CD857E042}"/>
          </ac:spMkLst>
        </pc:spChg>
        <pc:spChg chg="mod">
          <ac:chgData name="Phillip Kaufman" userId="c001b2a046940d7c" providerId="LiveId" clId="{5CB25B10-5B1C-4017-B167-ED3104435743}" dt="2024-05-26T07:27:19.561" v="7822"/>
          <ac:spMkLst>
            <pc:docMk/>
            <pc:sldMk cId="1841702003" sldId="987"/>
            <ac:spMk id="207" creationId="{79C14BA4-DCA7-196B-6120-A3B497A04CB1}"/>
          </ac:spMkLst>
        </pc:spChg>
        <pc:spChg chg="mod">
          <ac:chgData name="Phillip Kaufman" userId="c001b2a046940d7c" providerId="LiveId" clId="{5CB25B10-5B1C-4017-B167-ED3104435743}" dt="2024-05-26T07:27:19.561" v="7822"/>
          <ac:spMkLst>
            <pc:docMk/>
            <pc:sldMk cId="1841702003" sldId="987"/>
            <ac:spMk id="208" creationId="{127B38DE-D8DD-9A19-FCC1-ED2B876BD4F0}"/>
          </ac:spMkLst>
        </pc:spChg>
        <pc:spChg chg="mod">
          <ac:chgData name="Phillip Kaufman" userId="c001b2a046940d7c" providerId="LiveId" clId="{5CB25B10-5B1C-4017-B167-ED3104435743}" dt="2024-05-26T07:27:19.561" v="7822"/>
          <ac:spMkLst>
            <pc:docMk/>
            <pc:sldMk cId="1841702003" sldId="987"/>
            <ac:spMk id="209" creationId="{F96853A0-CCED-AC20-318F-E3AF4F845884}"/>
          </ac:spMkLst>
        </pc:spChg>
        <pc:spChg chg="mod">
          <ac:chgData name="Phillip Kaufman" userId="c001b2a046940d7c" providerId="LiveId" clId="{5CB25B10-5B1C-4017-B167-ED3104435743}" dt="2024-05-26T07:27:19.561" v="7822"/>
          <ac:spMkLst>
            <pc:docMk/>
            <pc:sldMk cId="1841702003" sldId="987"/>
            <ac:spMk id="210" creationId="{FD59E72E-ED20-420F-F5F4-D4337E4C78CA}"/>
          </ac:spMkLst>
        </pc:spChg>
        <pc:spChg chg="mod">
          <ac:chgData name="Phillip Kaufman" userId="c001b2a046940d7c" providerId="LiveId" clId="{5CB25B10-5B1C-4017-B167-ED3104435743}" dt="2024-05-26T07:27:19.561" v="7822"/>
          <ac:spMkLst>
            <pc:docMk/>
            <pc:sldMk cId="1841702003" sldId="987"/>
            <ac:spMk id="211" creationId="{0A19FD04-1F36-438F-F08A-AF4D686C8813}"/>
          </ac:spMkLst>
        </pc:spChg>
        <pc:spChg chg="mod">
          <ac:chgData name="Phillip Kaufman" userId="c001b2a046940d7c" providerId="LiveId" clId="{5CB25B10-5B1C-4017-B167-ED3104435743}" dt="2024-05-26T07:27:19.561" v="7822"/>
          <ac:spMkLst>
            <pc:docMk/>
            <pc:sldMk cId="1841702003" sldId="987"/>
            <ac:spMk id="212" creationId="{6B62C026-7B70-46DA-2EA7-A5932768D50F}"/>
          </ac:spMkLst>
        </pc:spChg>
        <pc:spChg chg="mod">
          <ac:chgData name="Phillip Kaufman" userId="c001b2a046940d7c" providerId="LiveId" clId="{5CB25B10-5B1C-4017-B167-ED3104435743}" dt="2024-05-26T07:27:19.561" v="7822"/>
          <ac:spMkLst>
            <pc:docMk/>
            <pc:sldMk cId="1841702003" sldId="987"/>
            <ac:spMk id="213" creationId="{E222D301-0D1B-AF4B-08EC-2A9E85D45F58}"/>
          </ac:spMkLst>
        </pc:spChg>
        <pc:spChg chg="mod">
          <ac:chgData name="Phillip Kaufman" userId="c001b2a046940d7c" providerId="LiveId" clId="{5CB25B10-5B1C-4017-B167-ED3104435743}" dt="2024-05-26T07:27:19.561" v="7822"/>
          <ac:spMkLst>
            <pc:docMk/>
            <pc:sldMk cId="1841702003" sldId="987"/>
            <ac:spMk id="214" creationId="{7E5C3EDC-4D61-CB58-608E-B8C555FCA381}"/>
          </ac:spMkLst>
        </pc:spChg>
        <pc:spChg chg="mod">
          <ac:chgData name="Phillip Kaufman" userId="c001b2a046940d7c" providerId="LiveId" clId="{5CB25B10-5B1C-4017-B167-ED3104435743}" dt="2024-05-26T07:27:19.561" v="7822"/>
          <ac:spMkLst>
            <pc:docMk/>
            <pc:sldMk cId="1841702003" sldId="987"/>
            <ac:spMk id="215" creationId="{FEB5AB4F-BA5C-42CD-67C2-179488D5835E}"/>
          </ac:spMkLst>
        </pc:spChg>
        <pc:spChg chg="mod">
          <ac:chgData name="Phillip Kaufman" userId="c001b2a046940d7c" providerId="LiveId" clId="{5CB25B10-5B1C-4017-B167-ED3104435743}" dt="2024-05-26T07:27:19.561" v="7822"/>
          <ac:spMkLst>
            <pc:docMk/>
            <pc:sldMk cId="1841702003" sldId="987"/>
            <ac:spMk id="216" creationId="{B3AA1A35-5A29-A93C-6F8F-04E879A90094}"/>
          </ac:spMkLst>
        </pc:spChg>
        <pc:spChg chg="mod">
          <ac:chgData name="Phillip Kaufman" userId="c001b2a046940d7c" providerId="LiveId" clId="{5CB25B10-5B1C-4017-B167-ED3104435743}" dt="2024-05-26T07:27:19.561" v="7822"/>
          <ac:spMkLst>
            <pc:docMk/>
            <pc:sldMk cId="1841702003" sldId="987"/>
            <ac:spMk id="217" creationId="{19656471-94DE-AB1E-D293-CE8A61D92A32}"/>
          </ac:spMkLst>
        </pc:spChg>
        <pc:spChg chg="mod">
          <ac:chgData name="Phillip Kaufman" userId="c001b2a046940d7c" providerId="LiveId" clId="{5CB25B10-5B1C-4017-B167-ED3104435743}" dt="2024-05-26T07:27:19.561" v="7822"/>
          <ac:spMkLst>
            <pc:docMk/>
            <pc:sldMk cId="1841702003" sldId="987"/>
            <ac:spMk id="218" creationId="{E5B4BBDC-542E-8807-4FE2-E929BAC197E9}"/>
          </ac:spMkLst>
        </pc:spChg>
        <pc:spChg chg="mod">
          <ac:chgData name="Phillip Kaufman" userId="c001b2a046940d7c" providerId="LiveId" clId="{5CB25B10-5B1C-4017-B167-ED3104435743}" dt="2024-05-26T07:27:19.561" v="7822"/>
          <ac:spMkLst>
            <pc:docMk/>
            <pc:sldMk cId="1841702003" sldId="987"/>
            <ac:spMk id="219" creationId="{2099B8E3-07E2-6F5F-1F45-3C13B1A999FC}"/>
          </ac:spMkLst>
        </pc:spChg>
        <pc:spChg chg="mod">
          <ac:chgData name="Phillip Kaufman" userId="c001b2a046940d7c" providerId="LiveId" clId="{5CB25B10-5B1C-4017-B167-ED3104435743}" dt="2024-05-26T07:27:19.561" v="7822"/>
          <ac:spMkLst>
            <pc:docMk/>
            <pc:sldMk cId="1841702003" sldId="987"/>
            <ac:spMk id="220" creationId="{8D367E06-5971-3885-08A8-E890ACC68FAC}"/>
          </ac:spMkLst>
        </pc:spChg>
        <pc:spChg chg="mod">
          <ac:chgData name="Phillip Kaufman" userId="c001b2a046940d7c" providerId="LiveId" clId="{5CB25B10-5B1C-4017-B167-ED3104435743}" dt="2024-05-26T07:27:19.561" v="7822"/>
          <ac:spMkLst>
            <pc:docMk/>
            <pc:sldMk cId="1841702003" sldId="987"/>
            <ac:spMk id="221" creationId="{03A056C6-A3BA-B7AA-F131-6415D66E043B}"/>
          </ac:spMkLst>
        </pc:spChg>
        <pc:spChg chg="mod">
          <ac:chgData name="Phillip Kaufman" userId="c001b2a046940d7c" providerId="LiveId" clId="{5CB25B10-5B1C-4017-B167-ED3104435743}" dt="2024-05-26T07:27:19.561" v="7822"/>
          <ac:spMkLst>
            <pc:docMk/>
            <pc:sldMk cId="1841702003" sldId="987"/>
            <ac:spMk id="222" creationId="{CDAE8F52-9D48-0B06-76D0-0A1FE8CE74A5}"/>
          </ac:spMkLst>
        </pc:spChg>
        <pc:spChg chg="mod">
          <ac:chgData name="Phillip Kaufman" userId="c001b2a046940d7c" providerId="LiveId" clId="{5CB25B10-5B1C-4017-B167-ED3104435743}" dt="2024-05-26T07:27:19.561" v="7822"/>
          <ac:spMkLst>
            <pc:docMk/>
            <pc:sldMk cId="1841702003" sldId="987"/>
            <ac:spMk id="223" creationId="{007AA652-A712-2DA5-118F-FD1993D3881B}"/>
          </ac:spMkLst>
        </pc:spChg>
        <pc:spChg chg="mod">
          <ac:chgData name="Phillip Kaufman" userId="c001b2a046940d7c" providerId="LiveId" clId="{5CB25B10-5B1C-4017-B167-ED3104435743}" dt="2024-05-26T07:27:19.561" v="7822"/>
          <ac:spMkLst>
            <pc:docMk/>
            <pc:sldMk cId="1841702003" sldId="987"/>
            <ac:spMk id="224" creationId="{9538AB85-D08F-EBF3-72A2-2816B350433B}"/>
          </ac:spMkLst>
        </pc:spChg>
        <pc:spChg chg="mod topLvl">
          <ac:chgData name="Phillip Kaufman" userId="c001b2a046940d7c" providerId="LiveId" clId="{5CB25B10-5B1C-4017-B167-ED3104435743}" dt="2024-05-27T03:12:58.158" v="7891" actId="1076"/>
          <ac:spMkLst>
            <pc:docMk/>
            <pc:sldMk cId="1841702003" sldId="987"/>
            <ac:spMk id="226" creationId="{AF2DA3AB-0D63-C0AA-14A4-6401462CDD40}"/>
          </ac:spMkLst>
        </pc:spChg>
        <pc:spChg chg="mod topLvl">
          <ac:chgData name="Phillip Kaufman" userId="c001b2a046940d7c" providerId="LiveId" clId="{5CB25B10-5B1C-4017-B167-ED3104435743}" dt="2024-05-27T03:12:58.158" v="7891" actId="1076"/>
          <ac:spMkLst>
            <pc:docMk/>
            <pc:sldMk cId="1841702003" sldId="987"/>
            <ac:spMk id="227" creationId="{7B9A3583-5506-FDAF-B467-7D40DE695EAB}"/>
          </ac:spMkLst>
        </pc:spChg>
        <pc:spChg chg="mod topLvl">
          <ac:chgData name="Phillip Kaufman" userId="c001b2a046940d7c" providerId="LiveId" clId="{5CB25B10-5B1C-4017-B167-ED3104435743}" dt="2024-05-27T03:12:58.158" v="7891" actId="1076"/>
          <ac:spMkLst>
            <pc:docMk/>
            <pc:sldMk cId="1841702003" sldId="987"/>
            <ac:spMk id="228" creationId="{FA5E1D0C-078C-8F64-4A61-49DC773B67BF}"/>
          </ac:spMkLst>
        </pc:spChg>
        <pc:spChg chg="mod topLvl">
          <ac:chgData name="Phillip Kaufman" userId="c001b2a046940d7c" providerId="LiveId" clId="{5CB25B10-5B1C-4017-B167-ED3104435743}" dt="2024-05-27T03:12:58.158" v="7891" actId="1076"/>
          <ac:spMkLst>
            <pc:docMk/>
            <pc:sldMk cId="1841702003" sldId="987"/>
            <ac:spMk id="229" creationId="{9C94AAED-1962-6083-CD19-69A534B3DA9A}"/>
          </ac:spMkLst>
        </pc:spChg>
        <pc:spChg chg="mod topLvl">
          <ac:chgData name="Phillip Kaufman" userId="c001b2a046940d7c" providerId="LiveId" clId="{5CB25B10-5B1C-4017-B167-ED3104435743}" dt="2024-05-27T03:12:58.158" v="7891" actId="1076"/>
          <ac:spMkLst>
            <pc:docMk/>
            <pc:sldMk cId="1841702003" sldId="987"/>
            <ac:spMk id="230" creationId="{4B2419B0-BB5B-82FD-B0FC-B2AA140D18CF}"/>
          </ac:spMkLst>
        </pc:spChg>
        <pc:spChg chg="mod topLvl">
          <ac:chgData name="Phillip Kaufman" userId="c001b2a046940d7c" providerId="LiveId" clId="{5CB25B10-5B1C-4017-B167-ED3104435743}" dt="2024-05-27T03:12:58.158" v="7891" actId="1076"/>
          <ac:spMkLst>
            <pc:docMk/>
            <pc:sldMk cId="1841702003" sldId="987"/>
            <ac:spMk id="231" creationId="{5940D005-51F9-9D70-0DC2-0E62BDE869BE}"/>
          </ac:spMkLst>
        </pc:spChg>
        <pc:spChg chg="mod topLvl">
          <ac:chgData name="Phillip Kaufman" userId="c001b2a046940d7c" providerId="LiveId" clId="{5CB25B10-5B1C-4017-B167-ED3104435743}" dt="2024-05-27T03:12:58.158" v="7891" actId="1076"/>
          <ac:spMkLst>
            <pc:docMk/>
            <pc:sldMk cId="1841702003" sldId="987"/>
            <ac:spMk id="232" creationId="{CB3031C9-35D3-9A50-9580-64FAC3574494}"/>
          </ac:spMkLst>
        </pc:spChg>
        <pc:spChg chg="mod topLvl">
          <ac:chgData name="Phillip Kaufman" userId="c001b2a046940d7c" providerId="LiveId" clId="{5CB25B10-5B1C-4017-B167-ED3104435743}" dt="2024-05-27T03:12:58.158" v="7891" actId="1076"/>
          <ac:spMkLst>
            <pc:docMk/>
            <pc:sldMk cId="1841702003" sldId="987"/>
            <ac:spMk id="233" creationId="{F9392876-CC2B-6A73-7988-716EC0F785B2}"/>
          </ac:spMkLst>
        </pc:spChg>
        <pc:spChg chg="mod topLvl">
          <ac:chgData name="Phillip Kaufman" userId="c001b2a046940d7c" providerId="LiveId" clId="{5CB25B10-5B1C-4017-B167-ED3104435743}" dt="2024-05-27T03:12:58.158" v="7891" actId="1076"/>
          <ac:spMkLst>
            <pc:docMk/>
            <pc:sldMk cId="1841702003" sldId="987"/>
            <ac:spMk id="234" creationId="{93D6E26B-961C-9F28-D7FC-45287BDF226A}"/>
          </ac:spMkLst>
        </pc:spChg>
        <pc:spChg chg="mod topLvl">
          <ac:chgData name="Phillip Kaufman" userId="c001b2a046940d7c" providerId="LiveId" clId="{5CB25B10-5B1C-4017-B167-ED3104435743}" dt="2024-05-27T03:12:58.158" v="7891" actId="1076"/>
          <ac:spMkLst>
            <pc:docMk/>
            <pc:sldMk cId="1841702003" sldId="987"/>
            <ac:spMk id="235" creationId="{10DDFB5B-577E-1365-224A-941E66D40752}"/>
          </ac:spMkLst>
        </pc:spChg>
        <pc:spChg chg="mod topLvl">
          <ac:chgData name="Phillip Kaufman" userId="c001b2a046940d7c" providerId="LiveId" clId="{5CB25B10-5B1C-4017-B167-ED3104435743}" dt="2024-05-27T03:12:58.158" v="7891" actId="1076"/>
          <ac:spMkLst>
            <pc:docMk/>
            <pc:sldMk cId="1841702003" sldId="987"/>
            <ac:spMk id="236" creationId="{41A99FDC-6FCE-BC71-1366-1BE2DA5078DB}"/>
          </ac:spMkLst>
        </pc:spChg>
        <pc:spChg chg="mod topLvl">
          <ac:chgData name="Phillip Kaufman" userId="c001b2a046940d7c" providerId="LiveId" clId="{5CB25B10-5B1C-4017-B167-ED3104435743}" dt="2024-05-27T03:12:58.158" v="7891" actId="1076"/>
          <ac:spMkLst>
            <pc:docMk/>
            <pc:sldMk cId="1841702003" sldId="987"/>
            <ac:spMk id="237" creationId="{C8B07624-21E1-03B3-8F51-DE72B013D767}"/>
          </ac:spMkLst>
        </pc:spChg>
        <pc:spChg chg="mod topLvl">
          <ac:chgData name="Phillip Kaufman" userId="c001b2a046940d7c" providerId="LiveId" clId="{5CB25B10-5B1C-4017-B167-ED3104435743}" dt="2024-05-27T03:12:58.158" v="7891" actId="1076"/>
          <ac:spMkLst>
            <pc:docMk/>
            <pc:sldMk cId="1841702003" sldId="987"/>
            <ac:spMk id="238" creationId="{F206F0C3-B47D-1D71-020E-272F17E762BD}"/>
          </ac:spMkLst>
        </pc:spChg>
        <pc:spChg chg="mod topLvl">
          <ac:chgData name="Phillip Kaufman" userId="c001b2a046940d7c" providerId="LiveId" clId="{5CB25B10-5B1C-4017-B167-ED3104435743}" dt="2024-05-27T03:12:58.158" v="7891" actId="1076"/>
          <ac:spMkLst>
            <pc:docMk/>
            <pc:sldMk cId="1841702003" sldId="987"/>
            <ac:spMk id="239" creationId="{C914CA3B-13F5-084C-B7D8-9EC6F3CF441D}"/>
          </ac:spMkLst>
        </pc:spChg>
        <pc:spChg chg="mod topLvl">
          <ac:chgData name="Phillip Kaufman" userId="c001b2a046940d7c" providerId="LiveId" clId="{5CB25B10-5B1C-4017-B167-ED3104435743}" dt="2024-05-27T03:12:58.158" v="7891" actId="1076"/>
          <ac:spMkLst>
            <pc:docMk/>
            <pc:sldMk cId="1841702003" sldId="987"/>
            <ac:spMk id="240" creationId="{E7E7CDDF-9F10-864B-2276-B561AC0C386B}"/>
          </ac:spMkLst>
        </pc:spChg>
        <pc:spChg chg="mod topLvl">
          <ac:chgData name="Phillip Kaufman" userId="c001b2a046940d7c" providerId="LiveId" clId="{5CB25B10-5B1C-4017-B167-ED3104435743}" dt="2024-05-27T03:12:58.158" v="7891" actId="1076"/>
          <ac:spMkLst>
            <pc:docMk/>
            <pc:sldMk cId="1841702003" sldId="987"/>
            <ac:spMk id="241" creationId="{CC4CBF26-D9B9-DA0A-C9DC-D64099615E9F}"/>
          </ac:spMkLst>
        </pc:spChg>
        <pc:spChg chg="mod topLvl">
          <ac:chgData name="Phillip Kaufman" userId="c001b2a046940d7c" providerId="LiveId" clId="{5CB25B10-5B1C-4017-B167-ED3104435743}" dt="2024-05-27T03:12:58.158" v="7891" actId="1076"/>
          <ac:spMkLst>
            <pc:docMk/>
            <pc:sldMk cId="1841702003" sldId="987"/>
            <ac:spMk id="242" creationId="{D47A3429-EDBA-F7E9-54AD-A232D7BCCF06}"/>
          </ac:spMkLst>
        </pc:spChg>
        <pc:spChg chg="mod topLvl">
          <ac:chgData name="Phillip Kaufman" userId="c001b2a046940d7c" providerId="LiveId" clId="{5CB25B10-5B1C-4017-B167-ED3104435743}" dt="2024-05-27T03:12:58.158" v="7891" actId="1076"/>
          <ac:spMkLst>
            <pc:docMk/>
            <pc:sldMk cId="1841702003" sldId="987"/>
            <ac:spMk id="243" creationId="{BC81C156-8055-FCC2-032E-DF99CF65B51A}"/>
          </ac:spMkLst>
        </pc:spChg>
        <pc:spChg chg="mod topLvl">
          <ac:chgData name="Phillip Kaufman" userId="c001b2a046940d7c" providerId="LiveId" clId="{5CB25B10-5B1C-4017-B167-ED3104435743}" dt="2024-05-27T03:12:58.158" v="7891" actId="1076"/>
          <ac:spMkLst>
            <pc:docMk/>
            <pc:sldMk cId="1841702003" sldId="987"/>
            <ac:spMk id="244" creationId="{F69D7475-B714-5CAB-D9D1-04A1CCC53514}"/>
          </ac:spMkLst>
        </pc:spChg>
        <pc:spChg chg="mod topLvl">
          <ac:chgData name="Phillip Kaufman" userId="c001b2a046940d7c" providerId="LiveId" clId="{5CB25B10-5B1C-4017-B167-ED3104435743}" dt="2024-05-27T03:12:58.158" v="7891" actId="1076"/>
          <ac:spMkLst>
            <pc:docMk/>
            <pc:sldMk cId="1841702003" sldId="987"/>
            <ac:spMk id="245" creationId="{870DED43-E1FD-92E6-8F90-D2FBC94E3D2E}"/>
          </ac:spMkLst>
        </pc:spChg>
        <pc:spChg chg="mod topLvl">
          <ac:chgData name="Phillip Kaufman" userId="c001b2a046940d7c" providerId="LiveId" clId="{5CB25B10-5B1C-4017-B167-ED3104435743}" dt="2024-05-27T03:12:58.158" v="7891" actId="1076"/>
          <ac:spMkLst>
            <pc:docMk/>
            <pc:sldMk cId="1841702003" sldId="987"/>
            <ac:spMk id="246" creationId="{94AD3C01-4060-0369-EDDA-F749D6D7AC7A}"/>
          </ac:spMkLst>
        </pc:spChg>
        <pc:spChg chg="mod topLvl">
          <ac:chgData name="Phillip Kaufman" userId="c001b2a046940d7c" providerId="LiveId" clId="{5CB25B10-5B1C-4017-B167-ED3104435743}" dt="2024-05-27T03:12:58.158" v="7891" actId="1076"/>
          <ac:spMkLst>
            <pc:docMk/>
            <pc:sldMk cId="1841702003" sldId="987"/>
            <ac:spMk id="247" creationId="{D971CB0E-D998-68DE-8211-C46C732A31E6}"/>
          </ac:spMkLst>
        </pc:spChg>
        <pc:spChg chg="mod topLvl">
          <ac:chgData name="Phillip Kaufman" userId="c001b2a046940d7c" providerId="LiveId" clId="{5CB25B10-5B1C-4017-B167-ED3104435743}" dt="2024-05-27T03:12:58.158" v="7891" actId="1076"/>
          <ac:spMkLst>
            <pc:docMk/>
            <pc:sldMk cId="1841702003" sldId="987"/>
            <ac:spMk id="248" creationId="{574CF9D5-696B-44E5-71DA-53A592B96E03}"/>
          </ac:spMkLst>
        </pc:spChg>
        <pc:spChg chg="mod topLvl">
          <ac:chgData name="Phillip Kaufman" userId="c001b2a046940d7c" providerId="LiveId" clId="{5CB25B10-5B1C-4017-B167-ED3104435743}" dt="2024-05-27T03:12:58.158" v="7891" actId="1076"/>
          <ac:spMkLst>
            <pc:docMk/>
            <pc:sldMk cId="1841702003" sldId="987"/>
            <ac:spMk id="249" creationId="{EB4B05C0-D41C-4E99-8F7C-DB3962E857D9}"/>
          </ac:spMkLst>
        </pc:spChg>
        <pc:spChg chg="mod topLvl">
          <ac:chgData name="Phillip Kaufman" userId="c001b2a046940d7c" providerId="LiveId" clId="{5CB25B10-5B1C-4017-B167-ED3104435743}" dt="2024-05-27T03:12:58.158" v="7891" actId="1076"/>
          <ac:spMkLst>
            <pc:docMk/>
            <pc:sldMk cId="1841702003" sldId="987"/>
            <ac:spMk id="250" creationId="{8C0690E1-9FAA-C5FF-0B0A-65FCCBC3A246}"/>
          </ac:spMkLst>
        </pc:spChg>
        <pc:spChg chg="mod topLvl">
          <ac:chgData name="Phillip Kaufman" userId="c001b2a046940d7c" providerId="LiveId" clId="{5CB25B10-5B1C-4017-B167-ED3104435743}" dt="2024-05-27T03:12:58.158" v="7891" actId="1076"/>
          <ac:spMkLst>
            <pc:docMk/>
            <pc:sldMk cId="1841702003" sldId="987"/>
            <ac:spMk id="251" creationId="{DC10778A-E5C5-88F0-7529-0BF0A3A6EBCD}"/>
          </ac:spMkLst>
        </pc:spChg>
        <pc:spChg chg="mod topLvl">
          <ac:chgData name="Phillip Kaufman" userId="c001b2a046940d7c" providerId="LiveId" clId="{5CB25B10-5B1C-4017-B167-ED3104435743}" dt="2024-05-27T03:12:58.158" v="7891" actId="1076"/>
          <ac:spMkLst>
            <pc:docMk/>
            <pc:sldMk cId="1841702003" sldId="987"/>
            <ac:spMk id="252" creationId="{5B0FB650-39CD-1D92-49D7-CC66748D6F50}"/>
          </ac:spMkLst>
        </pc:spChg>
        <pc:spChg chg="mod topLvl">
          <ac:chgData name="Phillip Kaufman" userId="c001b2a046940d7c" providerId="LiveId" clId="{5CB25B10-5B1C-4017-B167-ED3104435743}" dt="2024-05-27T03:12:58.158" v="7891" actId="1076"/>
          <ac:spMkLst>
            <pc:docMk/>
            <pc:sldMk cId="1841702003" sldId="987"/>
            <ac:spMk id="253" creationId="{BF313B56-170E-D692-F565-9DDD68A4ECA0}"/>
          </ac:spMkLst>
        </pc:spChg>
        <pc:spChg chg="mod topLvl">
          <ac:chgData name="Phillip Kaufman" userId="c001b2a046940d7c" providerId="LiveId" clId="{5CB25B10-5B1C-4017-B167-ED3104435743}" dt="2024-05-27T03:12:58.158" v="7891" actId="1076"/>
          <ac:spMkLst>
            <pc:docMk/>
            <pc:sldMk cId="1841702003" sldId="987"/>
            <ac:spMk id="254" creationId="{1781685E-2BE8-9FFC-B8F6-29CEB1326082}"/>
          </ac:spMkLst>
        </pc:spChg>
        <pc:spChg chg="mod topLvl">
          <ac:chgData name="Phillip Kaufman" userId="c001b2a046940d7c" providerId="LiveId" clId="{5CB25B10-5B1C-4017-B167-ED3104435743}" dt="2024-05-27T03:12:58.158" v="7891" actId="1076"/>
          <ac:spMkLst>
            <pc:docMk/>
            <pc:sldMk cId="1841702003" sldId="987"/>
            <ac:spMk id="255" creationId="{F06B0EBF-FA47-FE82-FA13-508B4F19162B}"/>
          </ac:spMkLst>
        </pc:spChg>
        <pc:spChg chg="mod topLvl">
          <ac:chgData name="Phillip Kaufman" userId="c001b2a046940d7c" providerId="LiveId" clId="{5CB25B10-5B1C-4017-B167-ED3104435743}" dt="2024-05-27T03:12:58.158" v="7891" actId="1076"/>
          <ac:spMkLst>
            <pc:docMk/>
            <pc:sldMk cId="1841702003" sldId="987"/>
            <ac:spMk id="256" creationId="{AC81A858-F33E-C925-FE63-644E97A58EB3}"/>
          </ac:spMkLst>
        </pc:spChg>
        <pc:spChg chg="mod topLvl">
          <ac:chgData name="Phillip Kaufman" userId="c001b2a046940d7c" providerId="LiveId" clId="{5CB25B10-5B1C-4017-B167-ED3104435743}" dt="2024-05-27T03:12:58.158" v="7891" actId="1076"/>
          <ac:spMkLst>
            <pc:docMk/>
            <pc:sldMk cId="1841702003" sldId="987"/>
            <ac:spMk id="257" creationId="{BA95CBE5-C05B-C657-D14A-FC628F9C342A}"/>
          </ac:spMkLst>
        </pc:spChg>
        <pc:spChg chg="mod topLvl">
          <ac:chgData name="Phillip Kaufman" userId="c001b2a046940d7c" providerId="LiveId" clId="{5CB25B10-5B1C-4017-B167-ED3104435743}" dt="2024-05-27T03:12:58.158" v="7891" actId="1076"/>
          <ac:spMkLst>
            <pc:docMk/>
            <pc:sldMk cId="1841702003" sldId="987"/>
            <ac:spMk id="258" creationId="{1489362E-8B99-D433-9DC5-6E2423D7FB1D}"/>
          </ac:spMkLst>
        </pc:spChg>
        <pc:spChg chg="mod topLvl">
          <ac:chgData name="Phillip Kaufman" userId="c001b2a046940d7c" providerId="LiveId" clId="{5CB25B10-5B1C-4017-B167-ED3104435743}" dt="2024-05-27T03:12:58.158" v="7891" actId="1076"/>
          <ac:spMkLst>
            <pc:docMk/>
            <pc:sldMk cId="1841702003" sldId="987"/>
            <ac:spMk id="259" creationId="{AA78FBF7-4BF0-BE4D-802A-5F68CBD40898}"/>
          </ac:spMkLst>
        </pc:spChg>
        <pc:spChg chg="mod topLvl">
          <ac:chgData name="Phillip Kaufman" userId="c001b2a046940d7c" providerId="LiveId" clId="{5CB25B10-5B1C-4017-B167-ED3104435743}" dt="2024-05-27T03:12:58.158" v="7891" actId="1076"/>
          <ac:spMkLst>
            <pc:docMk/>
            <pc:sldMk cId="1841702003" sldId="987"/>
            <ac:spMk id="260" creationId="{50F82827-0B77-1892-4918-26FCC0CD35F7}"/>
          </ac:spMkLst>
        </pc:spChg>
        <pc:spChg chg="mod topLvl">
          <ac:chgData name="Phillip Kaufman" userId="c001b2a046940d7c" providerId="LiveId" clId="{5CB25B10-5B1C-4017-B167-ED3104435743}" dt="2024-05-27T03:12:58.158" v="7891" actId="1076"/>
          <ac:spMkLst>
            <pc:docMk/>
            <pc:sldMk cId="1841702003" sldId="987"/>
            <ac:spMk id="261" creationId="{15813355-C46D-C510-0BB1-F7CC4D38EEE5}"/>
          </ac:spMkLst>
        </pc:spChg>
        <pc:spChg chg="mod topLvl">
          <ac:chgData name="Phillip Kaufman" userId="c001b2a046940d7c" providerId="LiveId" clId="{5CB25B10-5B1C-4017-B167-ED3104435743}" dt="2024-05-27T03:12:58.158" v="7891" actId="1076"/>
          <ac:spMkLst>
            <pc:docMk/>
            <pc:sldMk cId="1841702003" sldId="987"/>
            <ac:spMk id="262" creationId="{E2F53251-5693-2E32-9FED-1E8C35A8008F}"/>
          </ac:spMkLst>
        </pc:spChg>
        <pc:spChg chg="mod topLvl">
          <ac:chgData name="Phillip Kaufman" userId="c001b2a046940d7c" providerId="LiveId" clId="{5CB25B10-5B1C-4017-B167-ED3104435743}" dt="2024-05-27T03:12:58.158" v="7891" actId="1076"/>
          <ac:spMkLst>
            <pc:docMk/>
            <pc:sldMk cId="1841702003" sldId="987"/>
            <ac:spMk id="263" creationId="{C5EEDEC2-6296-CEC8-4EDF-82C663F55740}"/>
          </ac:spMkLst>
        </pc:spChg>
        <pc:spChg chg="mod topLvl">
          <ac:chgData name="Phillip Kaufman" userId="c001b2a046940d7c" providerId="LiveId" clId="{5CB25B10-5B1C-4017-B167-ED3104435743}" dt="2024-05-27T03:12:58.158" v="7891" actId="1076"/>
          <ac:spMkLst>
            <pc:docMk/>
            <pc:sldMk cId="1841702003" sldId="987"/>
            <ac:spMk id="264" creationId="{9F9A4980-12E1-461B-D1EE-38137963473C}"/>
          </ac:spMkLst>
        </pc:spChg>
        <pc:spChg chg="mod topLvl">
          <ac:chgData name="Phillip Kaufman" userId="c001b2a046940d7c" providerId="LiveId" clId="{5CB25B10-5B1C-4017-B167-ED3104435743}" dt="2024-05-27T03:12:58.158" v="7891" actId="1076"/>
          <ac:spMkLst>
            <pc:docMk/>
            <pc:sldMk cId="1841702003" sldId="987"/>
            <ac:spMk id="265" creationId="{6140C4B0-AF34-6F89-AA6D-1BCDE5E6FA2C}"/>
          </ac:spMkLst>
        </pc:spChg>
        <pc:spChg chg="mod topLvl">
          <ac:chgData name="Phillip Kaufman" userId="c001b2a046940d7c" providerId="LiveId" clId="{5CB25B10-5B1C-4017-B167-ED3104435743}" dt="2024-05-27T03:12:58.158" v="7891" actId="1076"/>
          <ac:spMkLst>
            <pc:docMk/>
            <pc:sldMk cId="1841702003" sldId="987"/>
            <ac:spMk id="266" creationId="{3D7F92BE-2661-B47C-BB57-A0725B82C633}"/>
          </ac:spMkLst>
        </pc:spChg>
        <pc:grpChg chg="add mod">
          <ac:chgData name="Phillip Kaufman" userId="c001b2a046940d7c" providerId="LiveId" clId="{5CB25B10-5B1C-4017-B167-ED3104435743}" dt="2024-05-26T07:14:09.510" v="7637" actId="164"/>
          <ac:grpSpMkLst>
            <pc:docMk/>
            <pc:sldMk cId="1841702003" sldId="987"/>
            <ac:grpSpMk id="4" creationId="{61383909-9C62-FE81-2C7D-9C30B9BA1709}"/>
          </ac:grpSpMkLst>
        </pc:grpChg>
        <pc:grpChg chg="del">
          <ac:chgData name="Phillip Kaufman" userId="c001b2a046940d7c" providerId="LiveId" clId="{5CB25B10-5B1C-4017-B167-ED3104435743}" dt="2024-05-26T07:17:09.289" v="7666" actId="478"/>
          <ac:grpSpMkLst>
            <pc:docMk/>
            <pc:sldMk cId="1841702003" sldId="987"/>
            <ac:grpSpMk id="12" creationId="{B0F2FAC9-3B0E-7B78-1C42-2A488439A7DA}"/>
          </ac:grpSpMkLst>
        </pc:grpChg>
        <pc:grpChg chg="del mod">
          <ac:chgData name="Phillip Kaufman" userId="c001b2a046940d7c" providerId="LiveId" clId="{5CB25B10-5B1C-4017-B167-ED3104435743}" dt="2024-05-26T07:17:08.035" v="7665" actId="478"/>
          <ac:grpSpMkLst>
            <pc:docMk/>
            <pc:sldMk cId="1841702003" sldId="987"/>
            <ac:grpSpMk id="13" creationId="{804AF3B8-BCFE-17BE-6FB8-1A91EAB17B24}"/>
          </ac:grpSpMkLst>
        </pc:grpChg>
        <pc:grpChg chg="add mod">
          <ac:chgData name="Phillip Kaufman" userId="c001b2a046940d7c" providerId="LiveId" clId="{5CB25B10-5B1C-4017-B167-ED3104435743}" dt="2024-05-27T03:12:16.176" v="7888" actId="164"/>
          <ac:grpSpMkLst>
            <pc:docMk/>
            <pc:sldMk cId="1841702003" sldId="987"/>
            <ac:grpSpMk id="14" creationId="{AE1E806D-ECB2-94BE-0AFA-B69F0AB84D43}"/>
          </ac:grpSpMkLst>
        </pc:grpChg>
        <pc:grpChg chg="add mod">
          <ac:chgData name="Phillip Kaufman" userId="c001b2a046940d7c" providerId="LiveId" clId="{5CB25B10-5B1C-4017-B167-ED3104435743}" dt="2024-05-26T07:14:25.525" v="7642" actId="164"/>
          <ac:grpSpMkLst>
            <pc:docMk/>
            <pc:sldMk cId="1841702003" sldId="987"/>
            <ac:grpSpMk id="95" creationId="{2226E1BD-B533-EA52-861D-A6E724259BB4}"/>
          </ac:grpSpMkLst>
        </pc:grpChg>
        <pc:grpChg chg="add del mod">
          <ac:chgData name="Phillip Kaufman" userId="c001b2a046940d7c" providerId="LiveId" clId="{5CB25B10-5B1C-4017-B167-ED3104435743}" dt="2024-05-26T07:27:11.494" v="7819" actId="478"/>
          <ac:grpSpMkLst>
            <pc:docMk/>
            <pc:sldMk cId="1841702003" sldId="987"/>
            <ac:grpSpMk id="138" creationId="{6D4E8F8C-4ADB-8006-1167-768D6810FBAF}"/>
          </ac:grpSpMkLst>
        </pc:grpChg>
        <pc:grpChg chg="add del mod">
          <ac:chgData name="Phillip Kaufman" userId="c001b2a046940d7c" providerId="LiveId" clId="{5CB25B10-5B1C-4017-B167-ED3104435743}" dt="2024-05-26T07:18:06.639" v="7675" actId="165"/>
          <ac:grpSpMkLst>
            <pc:docMk/>
            <pc:sldMk cId="1841702003" sldId="987"/>
            <ac:grpSpMk id="139" creationId="{41CFFF69-D067-88EC-7EF9-02BBFFF6BB68}"/>
          </ac:grpSpMkLst>
        </pc:grpChg>
        <pc:grpChg chg="add mod">
          <ac:chgData name="Phillip Kaufman" userId="c001b2a046940d7c" providerId="LiveId" clId="{5CB25B10-5B1C-4017-B167-ED3104435743}" dt="2024-05-26T07:24:32.416" v="7786" actId="164"/>
          <ac:grpSpMkLst>
            <pc:docMk/>
            <pc:sldMk cId="1841702003" sldId="987"/>
            <ac:grpSpMk id="181" creationId="{81C4E913-FD4C-ECBB-A85D-3F99C4231EDE}"/>
          </ac:grpSpMkLst>
        </pc:grpChg>
        <pc:grpChg chg="add del mod">
          <ac:chgData name="Phillip Kaufman" userId="c001b2a046940d7c" providerId="LiveId" clId="{5CB25B10-5B1C-4017-B167-ED3104435743}" dt="2024-05-26T07:27:18.087" v="7821" actId="21"/>
          <ac:grpSpMkLst>
            <pc:docMk/>
            <pc:sldMk cId="1841702003" sldId="987"/>
            <ac:grpSpMk id="182" creationId="{D233E78C-FAD4-2631-8CF1-56A599ACF2F8}"/>
          </ac:grpSpMkLst>
        </pc:grpChg>
        <pc:grpChg chg="add mod">
          <ac:chgData name="Phillip Kaufman" userId="c001b2a046940d7c" providerId="LiveId" clId="{5CB25B10-5B1C-4017-B167-ED3104435743}" dt="2024-05-27T03:09:36.304" v="7861" actId="1076"/>
          <ac:grpSpMkLst>
            <pc:docMk/>
            <pc:sldMk cId="1841702003" sldId="987"/>
            <ac:grpSpMk id="183" creationId="{D233E78C-FAD4-2631-8CF1-56A599ACF2F8}"/>
          </ac:grpSpMkLst>
        </pc:grpChg>
        <pc:grpChg chg="add del mod">
          <ac:chgData name="Phillip Kaufman" userId="c001b2a046940d7c" providerId="LiveId" clId="{5CB25B10-5B1C-4017-B167-ED3104435743}" dt="2024-05-26T07:29:20.061" v="7849" actId="165"/>
          <ac:grpSpMkLst>
            <pc:docMk/>
            <pc:sldMk cId="1841702003" sldId="987"/>
            <ac:grpSpMk id="225" creationId="{DC3899EC-A0F7-087D-0E42-54B941E0DFFF}"/>
          </ac:grpSpMkLst>
        </pc:grpChg>
      </pc:sldChg>
      <pc:sldChg chg="addSp delSp modSp add del mod">
        <pc:chgData name="Phillip Kaufman" userId="c001b2a046940d7c" providerId="LiveId" clId="{5CB25B10-5B1C-4017-B167-ED3104435743}" dt="2024-06-03T00:58:19.478" v="13100" actId="47"/>
        <pc:sldMkLst>
          <pc:docMk/>
          <pc:sldMk cId="2687408676" sldId="988"/>
        </pc:sldMkLst>
        <pc:spChg chg="mod">
          <ac:chgData name="Phillip Kaufman" userId="c001b2a046940d7c" providerId="LiveId" clId="{5CB25B10-5B1C-4017-B167-ED3104435743}" dt="2024-05-26T07:27:20.786" v="7823"/>
          <ac:spMkLst>
            <pc:docMk/>
            <pc:sldMk cId="2687408676" sldId="988"/>
            <ac:spMk id="6" creationId="{442701BB-366F-3CC7-28AA-CF3E98CD5DA8}"/>
          </ac:spMkLst>
        </pc:spChg>
        <pc:spChg chg="del">
          <ac:chgData name="Phillip Kaufman" userId="c001b2a046940d7c" providerId="LiveId" clId="{5CB25B10-5B1C-4017-B167-ED3104435743}" dt="2024-05-26T07:27:27.486" v="7825" actId="478"/>
          <ac:spMkLst>
            <pc:docMk/>
            <pc:sldMk cId="2687408676" sldId="988"/>
            <ac:spMk id="10" creationId="{056A12C9-2D1E-5D8E-610D-2210C7633985}"/>
          </ac:spMkLst>
        </pc:spChg>
        <pc:spChg chg="mod">
          <ac:chgData name="Phillip Kaufman" userId="c001b2a046940d7c" providerId="LiveId" clId="{5CB25B10-5B1C-4017-B167-ED3104435743}" dt="2024-05-26T07:27:20.786" v="7823"/>
          <ac:spMkLst>
            <pc:docMk/>
            <pc:sldMk cId="2687408676" sldId="988"/>
            <ac:spMk id="11" creationId="{8C06EB47-3114-0703-26FC-536F4C371B97}"/>
          </ac:spMkLst>
        </pc:spChg>
        <pc:spChg chg="del">
          <ac:chgData name="Phillip Kaufman" userId="c001b2a046940d7c" providerId="LiveId" clId="{5CB25B10-5B1C-4017-B167-ED3104435743}" dt="2024-05-26T07:27:27.486" v="7825" actId="478"/>
          <ac:spMkLst>
            <pc:docMk/>
            <pc:sldMk cId="2687408676" sldId="988"/>
            <ac:spMk id="52" creationId="{B28C4449-26A5-46BA-1933-40CC4AB386DA}"/>
          </ac:spMkLst>
        </pc:spChg>
        <pc:spChg chg="del">
          <ac:chgData name="Phillip Kaufman" userId="c001b2a046940d7c" providerId="LiveId" clId="{5CB25B10-5B1C-4017-B167-ED3104435743}" dt="2024-05-26T07:27:27.486" v="7825" actId="478"/>
          <ac:spMkLst>
            <pc:docMk/>
            <pc:sldMk cId="2687408676" sldId="988"/>
            <ac:spMk id="53" creationId="{ED0DC72F-4BA1-D586-C1FE-097342A8AD0F}"/>
          </ac:spMkLst>
        </pc:spChg>
        <pc:spChg chg="del">
          <ac:chgData name="Phillip Kaufman" userId="c001b2a046940d7c" providerId="LiveId" clId="{5CB25B10-5B1C-4017-B167-ED3104435743}" dt="2024-05-26T07:27:28.294" v="7826" actId="478"/>
          <ac:spMkLst>
            <pc:docMk/>
            <pc:sldMk cId="2687408676" sldId="988"/>
            <ac:spMk id="54" creationId="{F6F1B436-C4D5-FB50-DDAE-5EB84750F808}"/>
          </ac:spMkLst>
        </pc:spChg>
        <pc:spChg chg="del">
          <ac:chgData name="Phillip Kaufman" userId="c001b2a046940d7c" providerId="LiveId" clId="{5CB25B10-5B1C-4017-B167-ED3104435743}" dt="2024-05-26T07:27:27.486" v="7825" actId="478"/>
          <ac:spMkLst>
            <pc:docMk/>
            <pc:sldMk cId="2687408676" sldId="988"/>
            <ac:spMk id="55" creationId="{74EC0EFD-102B-5398-93DE-3DCE3E40B669}"/>
          </ac:spMkLst>
        </pc:spChg>
        <pc:spChg chg="mod">
          <ac:chgData name="Phillip Kaufman" userId="c001b2a046940d7c" providerId="LiveId" clId="{5CB25B10-5B1C-4017-B167-ED3104435743}" dt="2024-05-26T07:27:20.786" v="7823"/>
          <ac:spMkLst>
            <pc:docMk/>
            <pc:sldMk cId="2687408676" sldId="988"/>
            <ac:spMk id="56" creationId="{1A45A22A-8B57-1DFD-CB07-56333D4E78A4}"/>
          </ac:spMkLst>
        </pc:spChg>
        <pc:spChg chg="mod">
          <ac:chgData name="Phillip Kaufman" userId="c001b2a046940d7c" providerId="LiveId" clId="{5CB25B10-5B1C-4017-B167-ED3104435743}" dt="2024-05-26T07:27:20.786" v="7823"/>
          <ac:spMkLst>
            <pc:docMk/>
            <pc:sldMk cId="2687408676" sldId="988"/>
            <ac:spMk id="57" creationId="{58461B00-D103-51AB-F337-CE5E7E1667E0}"/>
          </ac:spMkLst>
        </pc:spChg>
        <pc:spChg chg="mod">
          <ac:chgData name="Phillip Kaufman" userId="c001b2a046940d7c" providerId="LiveId" clId="{5CB25B10-5B1C-4017-B167-ED3104435743}" dt="2024-05-26T07:27:20.786" v="7823"/>
          <ac:spMkLst>
            <pc:docMk/>
            <pc:sldMk cId="2687408676" sldId="988"/>
            <ac:spMk id="58" creationId="{F5A4F18B-4AB0-6766-12F0-58CD90312C80}"/>
          </ac:spMkLst>
        </pc:spChg>
        <pc:spChg chg="mod">
          <ac:chgData name="Phillip Kaufman" userId="c001b2a046940d7c" providerId="LiveId" clId="{5CB25B10-5B1C-4017-B167-ED3104435743}" dt="2024-05-26T07:27:20.786" v="7823"/>
          <ac:spMkLst>
            <pc:docMk/>
            <pc:sldMk cId="2687408676" sldId="988"/>
            <ac:spMk id="59" creationId="{55E10640-E158-1063-DD8B-D47CF8C241C6}"/>
          </ac:spMkLst>
        </pc:spChg>
        <pc:spChg chg="mod">
          <ac:chgData name="Phillip Kaufman" userId="c001b2a046940d7c" providerId="LiveId" clId="{5CB25B10-5B1C-4017-B167-ED3104435743}" dt="2024-05-26T07:27:20.786" v="7823"/>
          <ac:spMkLst>
            <pc:docMk/>
            <pc:sldMk cId="2687408676" sldId="988"/>
            <ac:spMk id="60" creationId="{161521C3-11D8-DC0D-973C-88D0C5216BBA}"/>
          </ac:spMkLst>
        </pc:spChg>
        <pc:spChg chg="mod">
          <ac:chgData name="Phillip Kaufman" userId="c001b2a046940d7c" providerId="LiveId" clId="{5CB25B10-5B1C-4017-B167-ED3104435743}" dt="2024-05-26T07:27:20.786" v="7823"/>
          <ac:spMkLst>
            <pc:docMk/>
            <pc:sldMk cId="2687408676" sldId="988"/>
            <ac:spMk id="61" creationId="{57442558-01EB-9845-6D00-C40AAD87EF3E}"/>
          </ac:spMkLst>
        </pc:spChg>
        <pc:spChg chg="mod">
          <ac:chgData name="Phillip Kaufman" userId="c001b2a046940d7c" providerId="LiveId" clId="{5CB25B10-5B1C-4017-B167-ED3104435743}" dt="2024-05-26T07:27:20.786" v="7823"/>
          <ac:spMkLst>
            <pc:docMk/>
            <pc:sldMk cId="2687408676" sldId="988"/>
            <ac:spMk id="62" creationId="{65D33F0F-9154-1565-E969-DC11EB6F089C}"/>
          </ac:spMkLst>
        </pc:spChg>
        <pc:spChg chg="mod">
          <ac:chgData name="Phillip Kaufman" userId="c001b2a046940d7c" providerId="LiveId" clId="{5CB25B10-5B1C-4017-B167-ED3104435743}" dt="2024-05-26T07:27:20.786" v="7823"/>
          <ac:spMkLst>
            <pc:docMk/>
            <pc:sldMk cId="2687408676" sldId="988"/>
            <ac:spMk id="63" creationId="{01741964-DD25-DB2A-CE7B-A779858AB5E7}"/>
          </ac:spMkLst>
        </pc:spChg>
        <pc:spChg chg="mod">
          <ac:chgData name="Phillip Kaufman" userId="c001b2a046940d7c" providerId="LiveId" clId="{5CB25B10-5B1C-4017-B167-ED3104435743}" dt="2024-05-26T07:27:20.786" v="7823"/>
          <ac:spMkLst>
            <pc:docMk/>
            <pc:sldMk cId="2687408676" sldId="988"/>
            <ac:spMk id="64" creationId="{8DE58AED-DE40-DCA3-ACA1-FA67FB74CE8F}"/>
          </ac:spMkLst>
        </pc:spChg>
        <pc:spChg chg="mod">
          <ac:chgData name="Phillip Kaufman" userId="c001b2a046940d7c" providerId="LiveId" clId="{5CB25B10-5B1C-4017-B167-ED3104435743}" dt="2024-05-26T07:27:20.786" v="7823"/>
          <ac:spMkLst>
            <pc:docMk/>
            <pc:sldMk cId="2687408676" sldId="988"/>
            <ac:spMk id="65" creationId="{AFC3FD9C-972B-0F58-76D7-1044644955CA}"/>
          </ac:spMkLst>
        </pc:spChg>
        <pc:spChg chg="mod">
          <ac:chgData name="Phillip Kaufman" userId="c001b2a046940d7c" providerId="LiveId" clId="{5CB25B10-5B1C-4017-B167-ED3104435743}" dt="2024-05-26T07:27:20.786" v="7823"/>
          <ac:spMkLst>
            <pc:docMk/>
            <pc:sldMk cId="2687408676" sldId="988"/>
            <ac:spMk id="66" creationId="{47BB9C96-E646-EF56-853A-F1ED8C0475D9}"/>
          </ac:spMkLst>
        </pc:spChg>
        <pc:spChg chg="mod">
          <ac:chgData name="Phillip Kaufman" userId="c001b2a046940d7c" providerId="LiveId" clId="{5CB25B10-5B1C-4017-B167-ED3104435743}" dt="2024-05-26T07:27:20.786" v="7823"/>
          <ac:spMkLst>
            <pc:docMk/>
            <pc:sldMk cId="2687408676" sldId="988"/>
            <ac:spMk id="67" creationId="{275816F8-1CB3-51BB-E22B-99FABBF1273F}"/>
          </ac:spMkLst>
        </pc:spChg>
        <pc:spChg chg="mod">
          <ac:chgData name="Phillip Kaufman" userId="c001b2a046940d7c" providerId="LiveId" clId="{5CB25B10-5B1C-4017-B167-ED3104435743}" dt="2024-05-26T07:27:20.786" v="7823"/>
          <ac:spMkLst>
            <pc:docMk/>
            <pc:sldMk cId="2687408676" sldId="988"/>
            <ac:spMk id="68" creationId="{5EC7B553-848D-91F6-99CB-7E28C9F6F9BB}"/>
          </ac:spMkLst>
        </pc:spChg>
        <pc:spChg chg="mod">
          <ac:chgData name="Phillip Kaufman" userId="c001b2a046940d7c" providerId="LiveId" clId="{5CB25B10-5B1C-4017-B167-ED3104435743}" dt="2024-05-26T07:27:20.786" v="7823"/>
          <ac:spMkLst>
            <pc:docMk/>
            <pc:sldMk cId="2687408676" sldId="988"/>
            <ac:spMk id="69" creationId="{C81870DC-6733-EEA1-A786-90B21F1C1606}"/>
          </ac:spMkLst>
        </pc:spChg>
        <pc:spChg chg="mod">
          <ac:chgData name="Phillip Kaufman" userId="c001b2a046940d7c" providerId="LiveId" clId="{5CB25B10-5B1C-4017-B167-ED3104435743}" dt="2024-05-26T07:27:20.786" v="7823"/>
          <ac:spMkLst>
            <pc:docMk/>
            <pc:sldMk cId="2687408676" sldId="988"/>
            <ac:spMk id="70" creationId="{F1634206-78CB-3A6C-C2A5-65073CD6504B}"/>
          </ac:spMkLst>
        </pc:spChg>
        <pc:spChg chg="mod">
          <ac:chgData name="Phillip Kaufman" userId="c001b2a046940d7c" providerId="LiveId" clId="{5CB25B10-5B1C-4017-B167-ED3104435743}" dt="2024-05-26T07:27:20.786" v="7823"/>
          <ac:spMkLst>
            <pc:docMk/>
            <pc:sldMk cId="2687408676" sldId="988"/>
            <ac:spMk id="71" creationId="{79E8CC1E-5DB4-4D9B-D6F9-D762FEAE4F96}"/>
          </ac:spMkLst>
        </pc:spChg>
        <pc:spChg chg="mod">
          <ac:chgData name="Phillip Kaufman" userId="c001b2a046940d7c" providerId="LiveId" clId="{5CB25B10-5B1C-4017-B167-ED3104435743}" dt="2024-05-26T07:27:20.786" v="7823"/>
          <ac:spMkLst>
            <pc:docMk/>
            <pc:sldMk cId="2687408676" sldId="988"/>
            <ac:spMk id="72" creationId="{FC946FCF-EBCA-B3A8-6855-781955A1E3EA}"/>
          </ac:spMkLst>
        </pc:spChg>
        <pc:spChg chg="mod">
          <ac:chgData name="Phillip Kaufman" userId="c001b2a046940d7c" providerId="LiveId" clId="{5CB25B10-5B1C-4017-B167-ED3104435743}" dt="2024-05-26T07:27:20.786" v="7823"/>
          <ac:spMkLst>
            <pc:docMk/>
            <pc:sldMk cId="2687408676" sldId="988"/>
            <ac:spMk id="73" creationId="{333D8B9B-505C-11B8-B94F-0DED4B889DCB}"/>
          </ac:spMkLst>
        </pc:spChg>
        <pc:spChg chg="mod">
          <ac:chgData name="Phillip Kaufman" userId="c001b2a046940d7c" providerId="LiveId" clId="{5CB25B10-5B1C-4017-B167-ED3104435743}" dt="2024-05-26T07:27:20.786" v="7823"/>
          <ac:spMkLst>
            <pc:docMk/>
            <pc:sldMk cId="2687408676" sldId="988"/>
            <ac:spMk id="74" creationId="{F7C50D38-6725-1C70-A0F9-4274B693F43F}"/>
          </ac:spMkLst>
        </pc:spChg>
        <pc:spChg chg="mod">
          <ac:chgData name="Phillip Kaufman" userId="c001b2a046940d7c" providerId="LiveId" clId="{5CB25B10-5B1C-4017-B167-ED3104435743}" dt="2024-05-26T07:27:20.786" v="7823"/>
          <ac:spMkLst>
            <pc:docMk/>
            <pc:sldMk cId="2687408676" sldId="988"/>
            <ac:spMk id="75" creationId="{9C4FB3CB-A3A4-3F38-5041-C1D60D2AC186}"/>
          </ac:spMkLst>
        </pc:spChg>
        <pc:spChg chg="mod">
          <ac:chgData name="Phillip Kaufman" userId="c001b2a046940d7c" providerId="LiveId" clId="{5CB25B10-5B1C-4017-B167-ED3104435743}" dt="2024-05-26T07:27:20.786" v="7823"/>
          <ac:spMkLst>
            <pc:docMk/>
            <pc:sldMk cId="2687408676" sldId="988"/>
            <ac:spMk id="76" creationId="{0AA8EC13-0ECB-FCF6-6625-1305693CDDF2}"/>
          </ac:spMkLst>
        </pc:spChg>
        <pc:spChg chg="mod">
          <ac:chgData name="Phillip Kaufman" userId="c001b2a046940d7c" providerId="LiveId" clId="{5CB25B10-5B1C-4017-B167-ED3104435743}" dt="2024-05-26T07:27:20.786" v="7823"/>
          <ac:spMkLst>
            <pc:docMk/>
            <pc:sldMk cId="2687408676" sldId="988"/>
            <ac:spMk id="77" creationId="{22C4998A-0A35-8EFB-63D2-61BC1998D344}"/>
          </ac:spMkLst>
        </pc:spChg>
        <pc:spChg chg="mod">
          <ac:chgData name="Phillip Kaufman" userId="c001b2a046940d7c" providerId="LiveId" clId="{5CB25B10-5B1C-4017-B167-ED3104435743}" dt="2024-05-26T07:27:20.786" v="7823"/>
          <ac:spMkLst>
            <pc:docMk/>
            <pc:sldMk cId="2687408676" sldId="988"/>
            <ac:spMk id="78" creationId="{ABA2D8AA-3F6A-85BD-DF8C-4E1A041CC4A3}"/>
          </ac:spMkLst>
        </pc:spChg>
        <pc:spChg chg="mod">
          <ac:chgData name="Phillip Kaufman" userId="c001b2a046940d7c" providerId="LiveId" clId="{5CB25B10-5B1C-4017-B167-ED3104435743}" dt="2024-05-26T07:27:20.786" v="7823"/>
          <ac:spMkLst>
            <pc:docMk/>
            <pc:sldMk cId="2687408676" sldId="988"/>
            <ac:spMk id="79" creationId="{101B0AB9-0A3B-521E-F610-70902BBCBE30}"/>
          </ac:spMkLst>
        </pc:spChg>
        <pc:spChg chg="mod">
          <ac:chgData name="Phillip Kaufman" userId="c001b2a046940d7c" providerId="LiveId" clId="{5CB25B10-5B1C-4017-B167-ED3104435743}" dt="2024-05-26T07:27:20.786" v="7823"/>
          <ac:spMkLst>
            <pc:docMk/>
            <pc:sldMk cId="2687408676" sldId="988"/>
            <ac:spMk id="80" creationId="{89F9F4EA-628B-6531-B5BB-2EF8948E3CD9}"/>
          </ac:spMkLst>
        </pc:spChg>
        <pc:spChg chg="mod">
          <ac:chgData name="Phillip Kaufman" userId="c001b2a046940d7c" providerId="LiveId" clId="{5CB25B10-5B1C-4017-B167-ED3104435743}" dt="2024-05-26T07:27:20.786" v="7823"/>
          <ac:spMkLst>
            <pc:docMk/>
            <pc:sldMk cId="2687408676" sldId="988"/>
            <ac:spMk id="81" creationId="{C02D458D-B76A-8871-8344-D287354C2A5B}"/>
          </ac:spMkLst>
        </pc:spChg>
        <pc:spChg chg="mod">
          <ac:chgData name="Phillip Kaufman" userId="c001b2a046940d7c" providerId="LiveId" clId="{5CB25B10-5B1C-4017-B167-ED3104435743}" dt="2024-05-26T07:27:20.786" v="7823"/>
          <ac:spMkLst>
            <pc:docMk/>
            <pc:sldMk cId="2687408676" sldId="988"/>
            <ac:spMk id="82" creationId="{898F9325-B160-3D5B-D707-8B6D184CB6D4}"/>
          </ac:spMkLst>
        </pc:spChg>
        <pc:spChg chg="mod">
          <ac:chgData name="Phillip Kaufman" userId="c001b2a046940d7c" providerId="LiveId" clId="{5CB25B10-5B1C-4017-B167-ED3104435743}" dt="2024-05-26T07:27:20.786" v="7823"/>
          <ac:spMkLst>
            <pc:docMk/>
            <pc:sldMk cId="2687408676" sldId="988"/>
            <ac:spMk id="83" creationId="{D24545E4-D5B7-227D-6A1F-0C242A0B0FC8}"/>
          </ac:spMkLst>
        </pc:spChg>
        <pc:spChg chg="mod">
          <ac:chgData name="Phillip Kaufman" userId="c001b2a046940d7c" providerId="LiveId" clId="{5CB25B10-5B1C-4017-B167-ED3104435743}" dt="2024-05-26T07:27:20.786" v="7823"/>
          <ac:spMkLst>
            <pc:docMk/>
            <pc:sldMk cId="2687408676" sldId="988"/>
            <ac:spMk id="84" creationId="{CEA4D622-E0DC-8AE8-7CF5-C8055771AF87}"/>
          </ac:spMkLst>
        </pc:spChg>
        <pc:spChg chg="mod">
          <ac:chgData name="Phillip Kaufman" userId="c001b2a046940d7c" providerId="LiveId" clId="{5CB25B10-5B1C-4017-B167-ED3104435743}" dt="2024-05-26T07:27:20.786" v="7823"/>
          <ac:spMkLst>
            <pc:docMk/>
            <pc:sldMk cId="2687408676" sldId="988"/>
            <ac:spMk id="85" creationId="{D867DB91-A313-3C6A-8537-81A601ADED62}"/>
          </ac:spMkLst>
        </pc:spChg>
        <pc:spChg chg="mod">
          <ac:chgData name="Phillip Kaufman" userId="c001b2a046940d7c" providerId="LiveId" clId="{5CB25B10-5B1C-4017-B167-ED3104435743}" dt="2024-05-26T07:27:20.786" v="7823"/>
          <ac:spMkLst>
            <pc:docMk/>
            <pc:sldMk cId="2687408676" sldId="988"/>
            <ac:spMk id="86" creationId="{9B636DC2-B54F-40C0-DC0E-E8290AB4CCF3}"/>
          </ac:spMkLst>
        </pc:spChg>
        <pc:spChg chg="mod">
          <ac:chgData name="Phillip Kaufman" userId="c001b2a046940d7c" providerId="LiveId" clId="{5CB25B10-5B1C-4017-B167-ED3104435743}" dt="2024-05-26T07:27:20.786" v="7823"/>
          <ac:spMkLst>
            <pc:docMk/>
            <pc:sldMk cId="2687408676" sldId="988"/>
            <ac:spMk id="87" creationId="{7847CBF3-BD34-D810-E608-82EE6D90991D}"/>
          </ac:spMkLst>
        </pc:spChg>
        <pc:spChg chg="mod">
          <ac:chgData name="Phillip Kaufman" userId="c001b2a046940d7c" providerId="LiveId" clId="{5CB25B10-5B1C-4017-B167-ED3104435743}" dt="2024-05-26T07:27:20.786" v="7823"/>
          <ac:spMkLst>
            <pc:docMk/>
            <pc:sldMk cId="2687408676" sldId="988"/>
            <ac:spMk id="88" creationId="{2BA7DF37-0381-BA96-EDB7-790630703737}"/>
          </ac:spMkLst>
        </pc:spChg>
        <pc:spChg chg="mod">
          <ac:chgData name="Phillip Kaufman" userId="c001b2a046940d7c" providerId="LiveId" clId="{5CB25B10-5B1C-4017-B167-ED3104435743}" dt="2024-05-26T07:27:20.786" v="7823"/>
          <ac:spMkLst>
            <pc:docMk/>
            <pc:sldMk cId="2687408676" sldId="988"/>
            <ac:spMk id="89" creationId="{0A3845A2-0EFC-1E31-0294-5709BC0A6BB8}"/>
          </ac:spMkLst>
        </pc:spChg>
        <pc:spChg chg="mod">
          <ac:chgData name="Phillip Kaufman" userId="c001b2a046940d7c" providerId="LiveId" clId="{5CB25B10-5B1C-4017-B167-ED3104435743}" dt="2024-05-26T07:27:20.786" v="7823"/>
          <ac:spMkLst>
            <pc:docMk/>
            <pc:sldMk cId="2687408676" sldId="988"/>
            <ac:spMk id="90" creationId="{20AAF699-A71F-08B7-3DBD-887D4CC06CB7}"/>
          </ac:spMkLst>
        </pc:spChg>
        <pc:spChg chg="mod">
          <ac:chgData name="Phillip Kaufman" userId="c001b2a046940d7c" providerId="LiveId" clId="{5CB25B10-5B1C-4017-B167-ED3104435743}" dt="2024-05-26T07:27:20.786" v="7823"/>
          <ac:spMkLst>
            <pc:docMk/>
            <pc:sldMk cId="2687408676" sldId="988"/>
            <ac:spMk id="91" creationId="{84A306F0-B6AD-EDBE-5860-E0A95BF16874}"/>
          </ac:spMkLst>
        </pc:spChg>
        <pc:spChg chg="mod">
          <ac:chgData name="Phillip Kaufman" userId="c001b2a046940d7c" providerId="LiveId" clId="{5CB25B10-5B1C-4017-B167-ED3104435743}" dt="2024-05-26T07:27:20.786" v="7823"/>
          <ac:spMkLst>
            <pc:docMk/>
            <pc:sldMk cId="2687408676" sldId="988"/>
            <ac:spMk id="92" creationId="{3BF79EE7-9966-2B4B-583A-3BBF0AD70ED5}"/>
          </ac:spMkLst>
        </pc:spChg>
        <pc:spChg chg="mod">
          <ac:chgData name="Phillip Kaufman" userId="c001b2a046940d7c" providerId="LiveId" clId="{5CB25B10-5B1C-4017-B167-ED3104435743}" dt="2024-05-26T07:27:20.786" v="7823"/>
          <ac:spMkLst>
            <pc:docMk/>
            <pc:sldMk cId="2687408676" sldId="988"/>
            <ac:spMk id="93" creationId="{23A54A92-920C-FD7F-BA5B-EF17A27CB9BD}"/>
          </ac:spMkLst>
        </pc:spChg>
        <pc:spChg chg="mod">
          <ac:chgData name="Phillip Kaufman" userId="c001b2a046940d7c" providerId="LiveId" clId="{5CB25B10-5B1C-4017-B167-ED3104435743}" dt="2024-05-26T07:27:20.786" v="7823"/>
          <ac:spMkLst>
            <pc:docMk/>
            <pc:sldMk cId="2687408676" sldId="988"/>
            <ac:spMk id="94" creationId="{7ECB383A-19BD-8C54-57C0-B587BF6CB1FA}"/>
          </ac:spMkLst>
        </pc:spChg>
        <pc:grpChg chg="add mod ord">
          <ac:chgData name="Phillip Kaufman" userId="c001b2a046940d7c" providerId="LiveId" clId="{5CB25B10-5B1C-4017-B167-ED3104435743}" dt="2024-05-27T07:22:07.957" v="8542" actId="166"/>
          <ac:grpSpMkLst>
            <pc:docMk/>
            <pc:sldMk cId="2687408676" sldId="988"/>
            <ac:grpSpMk id="4" creationId="{4711A11C-29FB-0D47-D724-B44488C51E97}"/>
          </ac:grpSpMkLst>
        </pc:grpChg>
        <pc:grpChg chg="add mod">
          <ac:chgData name="Phillip Kaufman" userId="c001b2a046940d7c" providerId="LiveId" clId="{5CB25B10-5B1C-4017-B167-ED3104435743}" dt="2024-05-27T07:22:01.794" v="8541"/>
          <ac:grpSpMkLst>
            <pc:docMk/>
            <pc:sldMk cId="2687408676" sldId="988"/>
            <ac:grpSpMk id="10" creationId="{E5C7C7F2-A0F6-F081-CBEA-173518723690}"/>
          </ac:grpSpMkLst>
        </pc:grpChg>
        <pc:grpChg chg="del mod">
          <ac:chgData name="Phillip Kaufman" userId="c001b2a046940d7c" providerId="LiveId" clId="{5CB25B10-5B1C-4017-B167-ED3104435743}" dt="2024-05-27T07:22:01.477" v="8540" actId="478"/>
          <ac:grpSpMkLst>
            <pc:docMk/>
            <pc:sldMk cId="2687408676" sldId="988"/>
            <ac:grpSpMk id="13" creationId="{804AF3B8-BCFE-17BE-6FB8-1A91EAB17B24}"/>
          </ac:grpSpMkLst>
        </pc:grpChg>
        <pc:grpChg chg="mod">
          <ac:chgData name="Phillip Kaufman" userId="c001b2a046940d7c" providerId="LiveId" clId="{5CB25B10-5B1C-4017-B167-ED3104435743}" dt="2024-05-27T07:22:01.794" v="8541"/>
          <ac:grpSpMkLst>
            <pc:docMk/>
            <pc:sldMk cId="2687408676" sldId="988"/>
            <ac:grpSpMk id="52" creationId="{AA8FFCEE-EC09-97C1-70D2-D15211196982}"/>
          </ac:grpSpMkLst>
        </pc:grpChg>
        <pc:cxnChg chg="mod">
          <ac:chgData name="Phillip Kaufman" userId="c001b2a046940d7c" providerId="LiveId" clId="{5CB25B10-5B1C-4017-B167-ED3104435743}" dt="2024-05-26T07:28:33.693" v="7842" actId="1038"/>
          <ac:cxnSpMkLst>
            <pc:docMk/>
            <pc:sldMk cId="2687408676" sldId="988"/>
            <ac:cxnSpMk id="26" creationId="{E1F0F8B4-8465-86FB-915D-EEDEC1B6F6D8}"/>
          </ac:cxnSpMkLst>
        </pc:cxnChg>
        <pc:cxnChg chg="mod">
          <ac:chgData name="Phillip Kaufman" userId="c001b2a046940d7c" providerId="LiveId" clId="{5CB25B10-5B1C-4017-B167-ED3104435743}" dt="2024-05-27T07:22:01.794" v="8541"/>
          <ac:cxnSpMkLst>
            <pc:docMk/>
            <pc:sldMk cId="2687408676" sldId="988"/>
            <ac:cxnSpMk id="53" creationId="{9D0F622C-FAC7-AC5A-DE84-56E69E0E7C73}"/>
          </ac:cxnSpMkLst>
        </pc:cxnChg>
        <pc:cxnChg chg="mod">
          <ac:chgData name="Phillip Kaufman" userId="c001b2a046940d7c" providerId="LiveId" clId="{5CB25B10-5B1C-4017-B167-ED3104435743}" dt="2024-05-27T07:22:01.794" v="8541"/>
          <ac:cxnSpMkLst>
            <pc:docMk/>
            <pc:sldMk cId="2687408676" sldId="988"/>
            <ac:cxnSpMk id="54" creationId="{68377BFE-6C39-B3CF-55E1-FBEB3882163E}"/>
          </ac:cxnSpMkLst>
        </pc:cxnChg>
        <pc:cxnChg chg="mod">
          <ac:chgData name="Phillip Kaufman" userId="c001b2a046940d7c" providerId="LiveId" clId="{5CB25B10-5B1C-4017-B167-ED3104435743}" dt="2024-05-27T07:22:01.794" v="8541"/>
          <ac:cxnSpMkLst>
            <pc:docMk/>
            <pc:sldMk cId="2687408676" sldId="988"/>
            <ac:cxnSpMk id="55" creationId="{5A216447-4556-2E6B-BE22-592180812763}"/>
          </ac:cxnSpMkLst>
        </pc:cxnChg>
        <pc:cxnChg chg="mod">
          <ac:chgData name="Phillip Kaufman" userId="c001b2a046940d7c" providerId="LiveId" clId="{5CB25B10-5B1C-4017-B167-ED3104435743}" dt="2024-05-27T07:22:01.794" v="8541"/>
          <ac:cxnSpMkLst>
            <pc:docMk/>
            <pc:sldMk cId="2687408676" sldId="988"/>
            <ac:cxnSpMk id="95" creationId="{42C41131-5DF5-DE9D-5477-4D38760CB596}"/>
          </ac:cxnSpMkLst>
        </pc:cxnChg>
        <pc:cxnChg chg="mod">
          <ac:chgData name="Phillip Kaufman" userId="c001b2a046940d7c" providerId="LiveId" clId="{5CB25B10-5B1C-4017-B167-ED3104435743}" dt="2024-05-27T07:22:01.794" v="8541"/>
          <ac:cxnSpMkLst>
            <pc:docMk/>
            <pc:sldMk cId="2687408676" sldId="988"/>
            <ac:cxnSpMk id="96" creationId="{96C84333-FAFF-C80C-C3E4-CE5D42FB672F}"/>
          </ac:cxnSpMkLst>
        </pc:cxnChg>
        <pc:cxnChg chg="mod">
          <ac:chgData name="Phillip Kaufman" userId="c001b2a046940d7c" providerId="LiveId" clId="{5CB25B10-5B1C-4017-B167-ED3104435743}" dt="2024-05-27T07:22:01.794" v="8541"/>
          <ac:cxnSpMkLst>
            <pc:docMk/>
            <pc:sldMk cId="2687408676" sldId="988"/>
            <ac:cxnSpMk id="97" creationId="{30CF383D-33DF-DCC9-D043-18AE10D5586D}"/>
          </ac:cxnSpMkLst>
        </pc:cxnChg>
        <pc:cxnChg chg="mod">
          <ac:chgData name="Phillip Kaufman" userId="c001b2a046940d7c" providerId="LiveId" clId="{5CB25B10-5B1C-4017-B167-ED3104435743}" dt="2024-05-27T07:22:01.794" v="8541"/>
          <ac:cxnSpMkLst>
            <pc:docMk/>
            <pc:sldMk cId="2687408676" sldId="988"/>
            <ac:cxnSpMk id="98" creationId="{DD9B4707-A230-CF6F-301E-AE0BCF49D84A}"/>
          </ac:cxnSpMkLst>
        </pc:cxnChg>
        <pc:cxnChg chg="mod">
          <ac:chgData name="Phillip Kaufman" userId="c001b2a046940d7c" providerId="LiveId" clId="{5CB25B10-5B1C-4017-B167-ED3104435743}" dt="2024-05-27T07:22:01.794" v="8541"/>
          <ac:cxnSpMkLst>
            <pc:docMk/>
            <pc:sldMk cId="2687408676" sldId="988"/>
            <ac:cxnSpMk id="99" creationId="{B038A506-BED9-9269-7519-E9A444C7FCD1}"/>
          </ac:cxnSpMkLst>
        </pc:cxnChg>
        <pc:cxnChg chg="mod">
          <ac:chgData name="Phillip Kaufman" userId="c001b2a046940d7c" providerId="LiveId" clId="{5CB25B10-5B1C-4017-B167-ED3104435743}" dt="2024-05-27T07:22:01.794" v="8541"/>
          <ac:cxnSpMkLst>
            <pc:docMk/>
            <pc:sldMk cId="2687408676" sldId="988"/>
            <ac:cxnSpMk id="100" creationId="{08EE99DB-A605-A3F9-F8D4-2391FA54335B}"/>
          </ac:cxnSpMkLst>
        </pc:cxnChg>
        <pc:cxnChg chg="mod">
          <ac:chgData name="Phillip Kaufman" userId="c001b2a046940d7c" providerId="LiveId" clId="{5CB25B10-5B1C-4017-B167-ED3104435743}" dt="2024-05-27T07:22:01.794" v="8541"/>
          <ac:cxnSpMkLst>
            <pc:docMk/>
            <pc:sldMk cId="2687408676" sldId="988"/>
            <ac:cxnSpMk id="101" creationId="{BA36F195-634A-453C-4D17-49BB1C5342ED}"/>
          </ac:cxnSpMkLst>
        </pc:cxnChg>
        <pc:cxnChg chg="mod">
          <ac:chgData name="Phillip Kaufman" userId="c001b2a046940d7c" providerId="LiveId" clId="{5CB25B10-5B1C-4017-B167-ED3104435743}" dt="2024-05-27T07:22:01.794" v="8541"/>
          <ac:cxnSpMkLst>
            <pc:docMk/>
            <pc:sldMk cId="2687408676" sldId="988"/>
            <ac:cxnSpMk id="102" creationId="{310117D9-5FE1-4726-B59C-685F570567BF}"/>
          </ac:cxnSpMkLst>
        </pc:cxnChg>
        <pc:cxnChg chg="mod">
          <ac:chgData name="Phillip Kaufman" userId="c001b2a046940d7c" providerId="LiveId" clId="{5CB25B10-5B1C-4017-B167-ED3104435743}" dt="2024-05-27T07:22:01.794" v="8541"/>
          <ac:cxnSpMkLst>
            <pc:docMk/>
            <pc:sldMk cId="2687408676" sldId="988"/>
            <ac:cxnSpMk id="103" creationId="{49480FE8-D7C1-DAA2-8890-11F54FFAD5A5}"/>
          </ac:cxnSpMkLst>
        </pc:cxnChg>
        <pc:cxnChg chg="mod">
          <ac:chgData name="Phillip Kaufman" userId="c001b2a046940d7c" providerId="LiveId" clId="{5CB25B10-5B1C-4017-B167-ED3104435743}" dt="2024-05-27T07:22:01.794" v="8541"/>
          <ac:cxnSpMkLst>
            <pc:docMk/>
            <pc:sldMk cId="2687408676" sldId="988"/>
            <ac:cxnSpMk id="104" creationId="{207286BD-6CDB-C6D4-ED4D-5A1BFF5A6F27}"/>
          </ac:cxnSpMkLst>
        </pc:cxnChg>
        <pc:cxnChg chg="mod">
          <ac:chgData name="Phillip Kaufman" userId="c001b2a046940d7c" providerId="LiveId" clId="{5CB25B10-5B1C-4017-B167-ED3104435743}" dt="2024-05-27T07:22:01.794" v="8541"/>
          <ac:cxnSpMkLst>
            <pc:docMk/>
            <pc:sldMk cId="2687408676" sldId="988"/>
            <ac:cxnSpMk id="105" creationId="{692FBBEE-31EF-0387-C57B-6DB0E2DE1381}"/>
          </ac:cxnSpMkLst>
        </pc:cxnChg>
        <pc:cxnChg chg="mod">
          <ac:chgData name="Phillip Kaufman" userId="c001b2a046940d7c" providerId="LiveId" clId="{5CB25B10-5B1C-4017-B167-ED3104435743}" dt="2024-05-27T07:22:01.794" v="8541"/>
          <ac:cxnSpMkLst>
            <pc:docMk/>
            <pc:sldMk cId="2687408676" sldId="988"/>
            <ac:cxnSpMk id="106" creationId="{AD98F830-13FE-3F35-34D7-842361A122F8}"/>
          </ac:cxnSpMkLst>
        </pc:cxnChg>
        <pc:cxnChg chg="mod">
          <ac:chgData name="Phillip Kaufman" userId="c001b2a046940d7c" providerId="LiveId" clId="{5CB25B10-5B1C-4017-B167-ED3104435743}" dt="2024-05-27T07:22:01.794" v="8541"/>
          <ac:cxnSpMkLst>
            <pc:docMk/>
            <pc:sldMk cId="2687408676" sldId="988"/>
            <ac:cxnSpMk id="107" creationId="{A24DFD5A-9D1C-64EB-9150-3F451720553C}"/>
          </ac:cxnSpMkLst>
        </pc:cxnChg>
        <pc:cxnChg chg="mod">
          <ac:chgData name="Phillip Kaufman" userId="c001b2a046940d7c" providerId="LiveId" clId="{5CB25B10-5B1C-4017-B167-ED3104435743}" dt="2024-05-27T07:22:01.794" v="8541"/>
          <ac:cxnSpMkLst>
            <pc:docMk/>
            <pc:sldMk cId="2687408676" sldId="988"/>
            <ac:cxnSpMk id="108" creationId="{7188DA54-C924-3B99-4360-43193B4BA619}"/>
          </ac:cxnSpMkLst>
        </pc:cxnChg>
        <pc:cxnChg chg="mod">
          <ac:chgData name="Phillip Kaufman" userId="c001b2a046940d7c" providerId="LiveId" clId="{5CB25B10-5B1C-4017-B167-ED3104435743}" dt="2024-05-27T07:22:01.794" v="8541"/>
          <ac:cxnSpMkLst>
            <pc:docMk/>
            <pc:sldMk cId="2687408676" sldId="988"/>
            <ac:cxnSpMk id="109" creationId="{E19903A7-EFDC-9D28-8869-E438900A99CE}"/>
          </ac:cxnSpMkLst>
        </pc:cxnChg>
        <pc:cxnChg chg="mod">
          <ac:chgData name="Phillip Kaufman" userId="c001b2a046940d7c" providerId="LiveId" clId="{5CB25B10-5B1C-4017-B167-ED3104435743}" dt="2024-05-27T07:22:01.794" v="8541"/>
          <ac:cxnSpMkLst>
            <pc:docMk/>
            <pc:sldMk cId="2687408676" sldId="988"/>
            <ac:cxnSpMk id="110" creationId="{18BAF9AB-D846-C10B-EAD0-D4C49175BE88}"/>
          </ac:cxnSpMkLst>
        </pc:cxnChg>
        <pc:cxnChg chg="mod">
          <ac:chgData name="Phillip Kaufman" userId="c001b2a046940d7c" providerId="LiveId" clId="{5CB25B10-5B1C-4017-B167-ED3104435743}" dt="2024-05-27T07:22:01.794" v="8541"/>
          <ac:cxnSpMkLst>
            <pc:docMk/>
            <pc:sldMk cId="2687408676" sldId="988"/>
            <ac:cxnSpMk id="111" creationId="{A7A07E08-CCFF-3B4E-00C2-DCE726A58DCE}"/>
          </ac:cxnSpMkLst>
        </pc:cxnChg>
        <pc:cxnChg chg="mod">
          <ac:chgData name="Phillip Kaufman" userId="c001b2a046940d7c" providerId="LiveId" clId="{5CB25B10-5B1C-4017-B167-ED3104435743}" dt="2024-05-27T07:22:01.794" v="8541"/>
          <ac:cxnSpMkLst>
            <pc:docMk/>
            <pc:sldMk cId="2687408676" sldId="988"/>
            <ac:cxnSpMk id="112" creationId="{07E45E19-89A1-5DB1-541A-5A90148B6076}"/>
          </ac:cxnSpMkLst>
        </pc:cxnChg>
        <pc:cxnChg chg="mod">
          <ac:chgData name="Phillip Kaufman" userId="c001b2a046940d7c" providerId="LiveId" clId="{5CB25B10-5B1C-4017-B167-ED3104435743}" dt="2024-05-27T07:22:01.794" v="8541"/>
          <ac:cxnSpMkLst>
            <pc:docMk/>
            <pc:sldMk cId="2687408676" sldId="988"/>
            <ac:cxnSpMk id="113" creationId="{4503D07F-854F-5910-80C8-7410530A98A8}"/>
          </ac:cxnSpMkLst>
        </pc:cxnChg>
        <pc:cxnChg chg="mod">
          <ac:chgData name="Phillip Kaufman" userId="c001b2a046940d7c" providerId="LiveId" clId="{5CB25B10-5B1C-4017-B167-ED3104435743}" dt="2024-05-27T07:22:01.794" v="8541"/>
          <ac:cxnSpMkLst>
            <pc:docMk/>
            <pc:sldMk cId="2687408676" sldId="988"/>
            <ac:cxnSpMk id="114" creationId="{B1A6FF18-63B6-D8DA-1B4C-1C851BD90AEF}"/>
          </ac:cxnSpMkLst>
        </pc:cxnChg>
        <pc:cxnChg chg="mod">
          <ac:chgData name="Phillip Kaufman" userId="c001b2a046940d7c" providerId="LiveId" clId="{5CB25B10-5B1C-4017-B167-ED3104435743}" dt="2024-05-27T07:22:01.794" v="8541"/>
          <ac:cxnSpMkLst>
            <pc:docMk/>
            <pc:sldMk cId="2687408676" sldId="988"/>
            <ac:cxnSpMk id="115" creationId="{9C7FED19-2237-9342-2B3D-346F26FA4627}"/>
          </ac:cxnSpMkLst>
        </pc:cxnChg>
        <pc:cxnChg chg="mod">
          <ac:chgData name="Phillip Kaufman" userId="c001b2a046940d7c" providerId="LiveId" clId="{5CB25B10-5B1C-4017-B167-ED3104435743}" dt="2024-05-27T07:22:01.794" v="8541"/>
          <ac:cxnSpMkLst>
            <pc:docMk/>
            <pc:sldMk cId="2687408676" sldId="988"/>
            <ac:cxnSpMk id="116" creationId="{08978FAC-6D2A-125B-2483-F1AC3A26FAAF}"/>
          </ac:cxnSpMkLst>
        </pc:cxnChg>
        <pc:cxnChg chg="mod">
          <ac:chgData name="Phillip Kaufman" userId="c001b2a046940d7c" providerId="LiveId" clId="{5CB25B10-5B1C-4017-B167-ED3104435743}" dt="2024-05-27T07:22:01.794" v="8541"/>
          <ac:cxnSpMkLst>
            <pc:docMk/>
            <pc:sldMk cId="2687408676" sldId="988"/>
            <ac:cxnSpMk id="117" creationId="{B97B817D-0CED-893B-2BB3-369724D2D8D1}"/>
          </ac:cxnSpMkLst>
        </pc:cxnChg>
        <pc:cxnChg chg="mod">
          <ac:chgData name="Phillip Kaufman" userId="c001b2a046940d7c" providerId="LiveId" clId="{5CB25B10-5B1C-4017-B167-ED3104435743}" dt="2024-05-27T07:22:01.794" v="8541"/>
          <ac:cxnSpMkLst>
            <pc:docMk/>
            <pc:sldMk cId="2687408676" sldId="988"/>
            <ac:cxnSpMk id="118" creationId="{1BEB8296-C9C4-4773-4F47-A5495F255F4B}"/>
          </ac:cxnSpMkLst>
        </pc:cxnChg>
        <pc:cxnChg chg="mod">
          <ac:chgData name="Phillip Kaufman" userId="c001b2a046940d7c" providerId="LiveId" clId="{5CB25B10-5B1C-4017-B167-ED3104435743}" dt="2024-05-27T07:22:01.794" v="8541"/>
          <ac:cxnSpMkLst>
            <pc:docMk/>
            <pc:sldMk cId="2687408676" sldId="988"/>
            <ac:cxnSpMk id="119" creationId="{79CDE303-D165-B2A3-5A5B-5A0CCCCC2B27}"/>
          </ac:cxnSpMkLst>
        </pc:cxnChg>
        <pc:cxnChg chg="mod">
          <ac:chgData name="Phillip Kaufman" userId="c001b2a046940d7c" providerId="LiveId" clId="{5CB25B10-5B1C-4017-B167-ED3104435743}" dt="2024-05-27T07:22:01.794" v="8541"/>
          <ac:cxnSpMkLst>
            <pc:docMk/>
            <pc:sldMk cId="2687408676" sldId="988"/>
            <ac:cxnSpMk id="120" creationId="{1C149E39-E24B-EEDE-E220-E398792FFF1A}"/>
          </ac:cxnSpMkLst>
        </pc:cxnChg>
        <pc:cxnChg chg="mod">
          <ac:chgData name="Phillip Kaufman" userId="c001b2a046940d7c" providerId="LiveId" clId="{5CB25B10-5B1C-4017-B167-ED3104435743}" dt="2024-05-27T07:22:01.794" v="8541"/>
          <ac:cxnSpMkLst>
            <pc:docMk/>
            <pc:sldMk cId="2687408676" sldId="988"/>
            <ac:cxnSpMk id="121" creationId="{D0A22508-B12C-95BC-9D21-EBC686FAFA80}"/>
          </ac:cxnSpMkLst>
        </pc:cxnChg>
        <pc:cxnChg chg="mod">
          <ac:chgData name="Phillip Kaufman" userId="c001b2a046940d7c" providerId="LiveId" clId="{5CB25B10-5B1C-4017-B167-ED3104435743}" dt="2024-05-27T07:22:01.794" v="8541"/>
          <ac:cxnSpMkLst>
            <pc:docMk/>
            <pc:sldMk cId="2687408676" sldId="988"/>
            <ac:cxnSpMk id="122" creationId="{3E13B97A-C19A-35CF-5529-035B743D6050}"/>
          </ac:cxnSpMkLst>
        </pc:cxnChg>
        <pc:cxnChg chg="mod">
          <ac:chgData name="Phillip Kaufman" userId="c001b2a046940d7c" providerId="LiveId" clId="{5CB25B10-5B1C-4017-B167-ED3104435743}" dt="2024-05-27T07:22:01.794" v="8541"/>
          <ac:cxnSpMkLst>
            <pc:docMk/>
            <pc:sldMk cId="2687408676" sldId="988"/>
            <ac:cxnSpMk id="123" creationId="{42F0AA86-746A-F183-BD92-038028BC655A}"/>
          </ac:cxnSpMkLst>
        </pc:cxnChg>
      </pc:sldChg>
      <pc:sldChg chg="addSp modSp add del mod">
        <pc:chgData name="Phillip Kaufman" userId="c001b2a046940d7c" providerId="LiveId" clId="{5CB25B10-5B1C-4017-B167-ED3104435743}" dt="2024-05-27T06:34:17.025" v="8102" actId="47"/>
        <pc:sldMkLst>
          <pc:docMk/>
          <pc:sldMk cId="1350525286" sldId="989"/>
        </pc:sldMkLst>
        <pc:spChg chg="add mod">
          <ac:chgData name="Phillip Kaufman" userId="c001b2a046940d7c" providerId="LiveId" clId="{5CB25B10-5B1C-4017-B167-ED3104435743}" dt="2024-05-27T03:14:03.400" v="7914" actId="1076"/>
          <ac:spMkLst>
            <pc:docMk/>
            <pc:sldMk cId="1350525286" sldId="989"/>
            <ac:spMk id="4" creationId="{514DFD63-CBA6-117E-FC9C-433D66854605}"/>
          </ac:spMkLst>
        </pc:spChg>
        <pc:grpChg chg="mod">
          <ac:chgData name="Phillip Kaufman" userId="c001b2a046940d7c" providerId="LiveId" clId="{5CB25B10-5B1C-4017-B167-ED3104435743}" dt="2024-05-27T03:14:14.263" v="7916" actId="1076"/>
          <ac:grpSpMkLst>
            <pc:docMk/>
            <pc:sldMk cId="1350525286" sldId="989"/>
            <ac:grpSpMk id="30" creationId="{01B921DE-A510-2DE8-4B67-64509A7E4EDD}"/>
          </ac:grpSpMkLst>
        </pc:grpChg>
        <pc:grpChg chg="mod">
          <ac:chgData name="Phillip Kaufman" userId="c001b2a046940d7c" providerId="LiveId" clId="{5CB25B10-5B1C-4017-B167-ED3104435743}" dt="2024-05-27T03:14:17.210" v="7917" actId="1076"/>
          <ac:grpSpMkLst>
            <pc:docMk/>
            <pc:sldMk cId="1350525286" sldId="989"/>
            <ac:grpSpMk id="933" creationId="{AD5EB44E-57BE-D58D-54E3-31A465116C16}"/>
          </ac:grpSpMkLst>
        </pc:grpChg>
        <pc:grpChg chg="mod">
          <ac:chgData name="Phillip Kaufman" userId="c001b2a046940d7c" providerId="LiveId" clId="{5CB25B10-5B1C-4017-B167-ED3104435743}" dt="2024-05-27T03:14:10.166" v="7915" actId="1076"/>
          <ac:grpSpMkLst>
            <pc:docMk/>
            <pc:sldMk cId="1350525286" sldId="989"/>
            <ac:grpSpMk id="953" creationId="{5F1ED7FB-FB43-CAAB-1855-E976F70C9D36}"/>
          </ac:grpSpMkLst>
        </pc:grpChg>
      </pc:sldChg>
      <pc:sldChg chg="addSp delSp modSp add del mod">
        <pc:chgData name="Phillip Kaufman" userId="c001b2a046940d7c" providerId="LiveId" clId="{5CB25B10-5B1C-4017-B167-ED3104435743}" dt="2024-06-03T00:58:20.344" v="13101" actId="47"/>
        <pc:sldMkLst>
          <pc:docMk/>
          <pc:sldMk cId="2851432807" sldId="990"/>
        </pc:sldMkLst>
        <pc:spChg chg="add mod">
          <ac:chgData name="Phillip Kaufman" userId="c001b2a046940d7c" providerId="LiveId" clId="{5CB25B10-5B1C-4017-B167-ED3104435743}" dt="2024-05-27T03:12:11.826" v="7887"/>
          <ac:spMkLst>
            <pc:docMk/>
            <pc:sldMk cId="2851432807" sldId="990"/>
            <ac:spMk id="10" creationId="{93660DB3-A5C2-3349-184B-5D68F6BC6E20}"/>
          </ac:spMkLst>
        </pc:spChg>
        <pc:spChg chg="mod">
          <ac:chgData name="Phillip Kaufman" userId="c001b2a046940d7c" providerId="LiveId" clId="{5CB25B10-5B1C-4017-B167-ED3104435743}" dt="2024-05-27T03:12:17.671" v="7889"/>
          <ac:spMkLst>
            <pc:docMk/>
            <pc:sldMk cId="2851432807" sldId="990"/>
            <ac:spMk id="53" creationId="{16132A60-6FD5-479C-273F-361A2738A7BD}"/>
          </ac:spMkLst>
        </pc:spChg>
        <pc:spChg chg="mod">
          <ac:chgData name="Phillip Kaufman" userId="c001b2a046940d7c" providerId="LiveId" clId="{5CB25B10-5B1C-4017-B167-ED3104435743}" dt="2024-05-27T03:12:17.671" v="7889"/>
          <ac:spMkLst>
            <pc:docMk/>
            <pc:sldMk cId="2851432807" sldId="990"/>
            <ac:spMk id="54" creationId="{A8D558E3-3340-D944-9B4A-E046E88E305D}"/>
          </ac:spMkLst>
        </pc:spChg>
        <pc:spChg chg="mod">
          <ac:chgData name="Phillip Kaufman" userId="c001b2a046940d7c" providerId="LiveId" clId="{5CB25B10-5B1C-4017-B167-ED3104435743}" dt="2024-05-27T03:12:17.671" v="7889"/>
          <ac:spMkLst>
            <pc:docMk/>
            <pc:sldMk cId="2851432807" sldId="990"/>
            <ac:spMk id="55" creationId="{32D9E12B-DDB4-3B19-1285-0A25CBDFD1AB}"/>
          </ac:spMkLst>
        </pc:spChg>
        <pc:spChg chg="mod">
          <ac:chgData name="Phillip Kaufman" userId="c001b2a046940d7c" providerId="LiveId" clId="{5CB25B10-5B1C-4017-B167-ED3104435743}" dt="2024-05-27T03:12:17.671" v="7889"/>
          <ac:spMkLst>
            <pc:docMk/>
            <pc:sldMk cId="2851432807" sldId="990"/>
            <ac:spMk id="95" creationId="{04ACB931-9852-C5D7-221C-47909BEBBD5E}"/>
          </ac:spMkLst>
        </pc:spChg>
        <pc:spChg chg="mod">
          <ac:chgData name="Phillip Kaufman" userId="c001b2a046940d7c" providerId="LiveId" clId="{5CB25B10-5B1C-4017-B167-ED3104435743}" dt="2024-05-27T03:12:17.671" v="7889"/>
          <ac:spMkLst>
            <pc:docMk/>
            <pc:sldMk cId="2851432807" sldId="990"/>
            <ac:spMk id="96" creationId="{1B4FD352-D7AA-ECBC-9CB9-6F8A48ACDB95}"/>
          </ac:spMkLst>
        </pc:spChg>
        <pc:grpChg chg="del">
          <ac:chgData name="Phillip Kaufman" userId="c001b2a046940d7c" providerId="LiveId" clId="{5CB25B10-5B1C-4017-B167-ED3104435743}" dt="2024-05-27T03:12:06.988" v="7886" actId="478"/>
          <ac:grpSpMkLst>
            <pc:docMk/>
            <pc:sldMk cId="2851432807" sldId="990"/>
            <ac:grpSpMk id="4" creationId="{4711A11C-29FB-0D47-D724-B44488C51E97}"/>
          </ac:grpSpMkLst>
        </pc:grpChg>
        <pc:grpChg chg="add mod">
          <ac:chgData name="Phillip Kaufman" userId="c001b2a046940d7c" providerId="LiveId" clId="{5CB25B10-5B1C-4017-B167-ED3104435743}" dt="2024-05-27T07:22:43.152" v="8546"/>
          <ac:grpSpMkLst>
            <pc:docMk/>
            <pc:sldMk cId="2851432807" sldId="990"/>
            <ac:grpSpMk id="4" creationId="{A1A4FA36-FFCC-4BAD-89CC-494998FC4399}"/>
          </ac:grpSpMkLst>
        </pc:grpChg>
        <pc:grpChg chg="mod">
          <ac:chgData name="Phillip Kaufman" userId="c001b2a046940d7c" providerId="LiveId" clId="{5CB25B10-5B1C-4017-B167-ED3104435743}" dt="2024-05-27T07:22:43.152" v="8546"/>
          <ac:grpSpMkLst>
            <pc:docMk/>
            <pc:sldMk cId="2851432807" sldId="990"/>
            <ac:grpSpMk id="6" creationId="{1F8A1ED3-17B2-E5EF-F339-6286F0ACD9D0}"/>
          </ac:grpSpMkLst>
        </pc:grpChg>
        <pc:grpChg chg="del">
          <ac:chgData name="Phillip Kaufman" userId="c001b2a046940d7c" providerId="LiveId" clId="{5CB25B10-5B1C-4017-B167-ED3104435743}" dt="2024-05-27T07:22:42.794" v="8545" actId="478"/>
          <ac:grpSpMkLst>
            <pc:docMk/>
            <pc:sldMk cId="2851432807" sldId="990"/>
            <ac:grpSpMk id="13" creationId="{804AF3B8-BCFE-17BE-6FB8-1A91EAB17B24}"/>
          </ac:grpSpMkLst>
        </pc:grpChg>
        <pc:grpChg chg="add mod ord">
          <ac:chgData name="Phillip Kaufman" userId="c001b2a046940d7c" providerId="LiveId" clId="{5CB25B10-5B1C-4017-B167-ED3104435743}" dt="2024-05-27T07:22:48.417" v="8547" actId="166"/>
          <ac:grpSpMkLst>
            <pc:docMk/>
            <pc:sldMk cId="2851432807" sldId="990"/>
            <ac:grpSpMk id="52" creationId="{80D9AC93-FB5B-9557-6EFE-9F2FD6862013}"/>
          </ac:grpSpMkLst>
        </pc:grpChg>
        <pc:cxnChg chg="mod">
          <ac:chgData name="Phillip Kaufman" userId="c001b2a046940d7c" providerId="LiveId" clId="{5CB25B10-5B1C-4017-B167-ED3104435743}" dt="2024-05-27T07:22:43.152" v="8546"/>
          <ac:cxnSpMkLst>
            <pc:docMk/>
            <pc:sldMk cId="2851432807" sldId="990"/>
            <ac:cxnSpMk id="10" creationId="{7956AA5A-4CE6-034C-2E71-DB35AD897FA0}"/>
          </ac:cxnSpMkLst>
        </pc:cxnChg>
        <pc:cxnChg chg="mod">
          <ac:chgData name="Phillip Kaufman" userId="c001b2a046940d7c" providerId="LiveId" clId="{5CB25B10-5B1C-4017-B167-ED3104435743}" dt="2024-05-27T07:22:43.152" v="8546"/>
          <ac:cxnSpMkLst>
            <pc:docMk/>
            <pc:sldMk cId="2851432807" sldId="990"/>
            <ac:cxnSpMk id="11" creationId="{DD273510-84DE-7A92-495E-7F05DF82C682}"/>
          </ac:cxnSpMkLst>
        </pc:cxnChg>
        <pc:cxnChg chg="mod">
          <ac:chgData name="Phillip Kaufman" userId="c001b2a046940d7c" providerId="LiveId" clId="{5CB25B10-5B1C-4017-B167-ED3104435743}" dt="2024-05-27T07:22:43.152" v="8546"/>
          <ac:cxnSpMkLst>
            <pc:docMk/>
            <pc:sldMk cId="2851432807" sldId="990"/>
            <ac:cxnSpMk id="56" creationId="{134A2AF2-5033-9C22-45B4-E42F6EE74917}"/>
          </ac:cxnSpMkLst>
        </pc:cxnChg>
        <pc:cxnChg chg="mod">
          <ac:chgData name="Phillip Kaufman" userId="c001b2a046940d7c" providerId="LiveId" clId="{5CB25B10-5B1C-4017-B167-ED3104435743}" dt="2024-05-27T07:22:43.152" v="8546"/>
          <ac:cxnSpMkLst>
            <pc:docMk/>
            <pc:sldMk cId="2851432807" sldId="990"/>
            <ac:cxnSpMk id="57" creationId="{E9F71F9F-4A51-0B9A-F0A3-62B86BCC9F2D}"/>
          </ac:cxnSpMkLst>
        </pc:cxnChg>
        <pc:cxnChg chg="mod">
          <ac:chgData name="Phillip Kaufman" userId="c001b2a046940d7c" providerId="LiveId" clId="{5CB25B10-5B1C-4017-B167-ED3104435743}" dt="2024-05-27T07:22:43.152" v="8546"/>
          <ac:cxnSpMkLst>
            <pc:docMk/>
            <pc:sldMk cId="2851432807" sldId="990"/>
            <ac:cxnSpMk id="58" creationId="{56738986-FE99-8CF1-838F-1AF849CE6398}"/>
          </ac:cxnSpMkLst>
        </pc:cxnChg>
        <pc:cxnChg chg="mod">
          <ac:chgData name="Phillip Kaufman" userId="c001b2a046940d7c" providerId="LiveId" clId="{5CB25B10-5B1C-4017-B167-ED3104435743}" dt="2024-05-27T07:22:43.152" v="8546"/>
          <ac:cxnSpMkLst>
            <pc:docMk/>
            <pc:sldMk cId="2851432807" sldId="990"/>
            <ac:cxnSpMk id="59" creationId="{7FE01587-83E8-F5A9-8885-04B8299A2A6F}"/>
          </ac:cxnSpMkLst>
        </pc:cxnChg>
        <pc:cxnChg chg="mod">
          <ac:chgData name="Phillip Kaufman" userId="c001b2a046940d7c" providerId="LiveId" clId="{5CB25B10-5B1C-4017-B167-ED3104435743}" dt="2024-05-27T07:22:43.152" v="8546"/>
          <ac:cxnSpMkLst>
            <pc:docMk/>
            <pc:sldMk cId="2851432807" sldId="990"/>
            <ac:cxnSpMk id="60" creationId="{C63EABE5-74D4-34D9-F400-921F09A948FC}"/>
          </ac:cxnSpMkLst>
        </pc:cxnChg>
        <pc:cxnChg chg="mod">
          <ac:chgData name="Phillip Kaufman" userId="c001b2a046940d7c" providerId="LiveId" clId="{5CB25B10-5B1C-4017-B167-ED3104435743}" dt="2024-05-27T07:22:43.152" v="8546"/>
          <ac:cxnSpMkLst>
            <pc:docMk/>
            <pc:sldMk cId="2851432807" sldId="990"/>
            <ac:cxnSpMk id="61" creationId="{31E8F4A6-35CC-8AE2-4F24-3AD7573612EA}"/>
          </ac:cxnSpMkLst>
        </pc:cxnChg>
        <pc:cxnChg chg="mod">
          <ac:chgData name="Phillip Kaufman" userId="c001b2a046940d7c" providerId="LiveId" clId="{5CB25B10-5B1C-4017-B167-ED3104435743}" dt="2024-05-27T07:22:43.152" v="8546"/>
          <ac:cxnSpMkLst>
            <pc:docMk/>
            <pc:sldMk cId="2851432807" sldId="990"/>
            <ac:cxnSpMk id="62" creationId="{CCCAE31C-E7EA-B5CF-86EC-325FC58FD848}"/>
          </ac:cxnSpMkLst>
        </pc:cxnChg>
        <pc:cxnChg chg="mod">
          <ac:chgData name="Phillip Kaufman" userId="c001b2a046940d7c" providerId="LiveId" clId="{5CB25B10-5B1C-4017-B167-ED3104435743}" dt="2024-05-27T07:22:43.152" v="8546"/>
          <ac:cxnSpMkLst>
            <pc:docMk/>
            <pc:sldMk cId="2851432807" sldId="990"/>
            <ac:cxnSpMk id="63" creationId="{85A39709-811D-2E73-F0FB-45D24D03496A}"/>
          </ac:cxnSpMkLst>
        </pc:cxnChg>
        <pc:cxnChg chg="mod">
          <ac:chgData name="Phillip Kaufman" userId="c001b2a046940d7c" providerId="LiveId" clId="{5CB25B10-5B1C-4017-B167-ED3104435743}" dt="2024-05-27T07:22:43.152" v="8546"/>
          <ac:cxnSpMkLst>
            <pc:docMk/>
            <pc:sldMk cId="2851432807" sldId="990"/>
            <ac:cxnSpMk id="64" creationId="{81A4C8C2-59CA-DF46-4103-7BFA5945D17C}"/>
          </ac:cxnSpMkLst>
        </pc:cxnChg>
        <pc:cxnChg chg="mod">
          <ac:chgData name="Phillip Kaufman" userId="c001b2a046940d7c" providerId="LiveId" clId="{5CB25B10-5B1C-4017-B167-ED3104435743}" dt="2024-05-27T07:22:43.152" v="8546"/>
          <ac:cxnSpMkLst>
            <pc:docMk/>
            <pc:sldMk cId="2851432807" sldId="990"/>
            <ac:cxnSpMk id="65" creationId="{2DA7C7C0-07F4-8430-CF1B-9E04ABD7EC87}"/>
          </ac:cxnSpMkLst>
        </pc:cxnChg>
        <pc:cxnChg chg="mod">
          <ac:chgData name="Phillip Kaufman" userId="c001b2a046940d7c" providerId="LiveId" clId="{5CB25B10-5B1C-4017-B167-ED3104435743}" dt="2024-05-27T07:22:43.152" v="8546"/>
          <ac:cxnSpMkLst>
            <pc:docMk/>
            <pc:sldMk cId="2851432807" sldId="990"/>
            <ac:cxnSpMk id="66" creationId="{B48820EC-EE82-E850-1D88-113A29AA0929}"/>
          </ac:cxnSpMkLst>
        </pc:cxnChg>
        <pc:cxnChg chg="mod">
          <ac:chgData name="Phillip Kaufman" userId="c001b2a046940d7c" providerId="LiveId" clId="{5CB25B10-5B1C-4017-B167-ED3104435743}" dt="2024-05-27T07:22:43.152" v="8546"/>
          <ac:cxnSpMkLst>
            <pc:docMk/>
            <pc:sldMk cId="2851432807" sldId="990"/>
            <ac:cxnSpMk id="67" creationId="{6EB5FB25-770E-FB94-935B-F57E32835732}"/>
          </ac:cxnSpMkLst>
        </pc:cxnChg>
        <pc:cxnChg chg="mod">
          <ac:chgData name="Phillip Kaufman" userId="c001b2a046940d7c" providerId="LiveId" clId="{5CB25B10-5B1C-4017-B167-ED3104435743}" dt="2024-05-27T07:22:43.152" v="8546"/>
          <ac:cxnSpMkLst>
            <pc:docMk/>
            <pc:sldMk cId="2851432807" sldId="990"/>
            <ac:cxnSpMk id="68" creationId="{D162492E-3D78-7BDD-E13A-DC2F889D8C8C}"/>
          </ac:cxnSpMkLst>
        </pc:cxnChg>
        <pc:cxnChg chg="mod">
          <ac:chgData name="Phillip Kaufman" userId="c001b2a046940d7c" providerId="LiveId" clId="{5CB25B10-5B1C-4017-B167-ED3104435743}" dt="2024-05-27T07:22:43.152" v="8546"/>
          <ac:cxnSpMkLst>
            <pc:docMk/>
            <pc:sldMk cId="2851432807" sldId="990"/>
            <ac:cxnSpMk id="69" creationId="{5518A2C8-07DE-8226-CBAA-871871FE147E}"/>
          </ac:cxnSpMkLst>
        </pc:cxnChg>
        <pc:cxnChg chg="mod">
          <ac:chgData name="Phillip Kaufman" userId="c001b2a046940d7c" providerId="LiveId" clId="{5CB25B10-5B1C-4017-B167-ED3104435743}" dt="2024-05-27T07:22:43.152" v="8546"/>
          <ac:cxnSpMkLst>
            <pc:docMk/>
            <pc:sldMk cId="2851432807" sldId="990"/>
            <ac:cxnSpMk id="70" creationId="{B8152F0D-CDA6-2E29-B97D-43D090936FF9}"/>
          </ac:cxnSpMkLst>
        </pc:cxnChg>
        <pc:cxnChg chg="mod">
          <ac:chgData name="Phillip Kaufman" userId="c001b2a046940d7c" providerId="LiveId" clId="{5CB25B10-5B1C-4017-B167-ED3104435743}" dt="2024-05-27T07:22:43.152" v="8546"/>
          <ac:cxnSpMkLst>
            <pc:docMk/>
            <pc:sldMk cId="2851432807" sldId="990"/>
            <ac:cxnSpMk id="71" creationId="{92BE74F1-4648-405B-BEF5-DC84A3E2B87D}"/>
          </ac:cxnSpMkLst>
        </pc:cxnChg>
        <pc:cxnChg chg="mod">
          <ac:chgData name="Phillip Kaufman" userId="c001b2a046940d7c" providerId="LiveId" clId="{5CB25B10-5B1C-4017-B167-ED3104435743}" dt="2024-05-27T07:22:43.152" v="8546"/>
          <ac:cxnSpMkLst>
            <pc:docMk/>
            <pc:sldMk cId="2851432807" sldId="990"/>
            <ac:cxnSpMk id="72" creationId="{3FDE7063-46F1-19F1-EE0C-483AF5BE1F65}"/>
          </ac:cxnSpMkLst>
        </pc:cxnChg>
        <pc:cxnChg chg="mod">
          <ac:chgData name="Phillip Kaufman" userId="c001b2a046940d7c" providerId="LiveId" clId="{5CB25B10-5B1C-4017-B167-ED3104435743}" dt="2024-05-27T07:22:43.152" v="8546"/>
          <ac:cxnSpMkLst>
            <pc:docMk/>
            <pc:sldMk cId="2851432807" sldId="990"/>
            <ac:cxnSpMk id="73" creationId="{A5B7D8EC-E985-B370-ECA9-AA4138EB5D57}"/>
          </ac:cxnSpMkLst>
        </pc:cxnChg>
        <pc:cxnChg chg="mod">
          <ac:chgData name="Phillip Kaufman" userId="c001b2a046940d7c" providerId="LiveId" clId="{5CB25B10-5B1C-4017-B167-ED3104435743}" dt="2024-05-27T07:22:43.152" v="8546"/>
          <ac:cxnSpMkLst>
            <pc:docMk/>
            <pc:sldMk cId="2851432807" sldId="990"/>
            <ac:cxnSpMk id="74" creationId="{726FC25F-0707-ECFC-8330-76D3E55C868D}"/>
          </ac:cxnSpMkLst>
        </pc:cxnChg>
        <pc:cxnChg chg="mod">
          <ac:chgData name="Phillip Kaufman" userId="c001b2a046940d7c" providerId="LiveId" clId="{5CB25B10-5B1C-4017-B167-ED3104435743}" dt="2024-05-27T07:22:43.152" v="8546"/>
          <ac:cxnSpMkLst>
            <pc:docMk/>
            <pc:sldMk cId="2851432807" sldId="990"/>
            <ac:cxnSpMk id="75" creationId="{235434C8-C3E5-1D43-1683-FAB155D2FEC5}"/>
          </ac:cxnSpMkLst>
        </pc:cxnChg>
        <pc:cxnChg chg="mod">
          <ac:chgData name="Phillip Kaufman" userId="c001b2a046940d7c" providerId="LiveId" clId="{5CB25B10-5B1C-4017-B167-ED3104435743}" dt="2024-05-27T07:22:43.152" v="8546"/>
          <ac:cxnSpMkLst>
            <pc:docMk/>
            <pc:sldMk cId="2851432807" sldId="990"/>
            <ac:cxnSpMk id="76" creationId="{102EF280-7A31-627A-5649-22F03210B303}"/>
          </ac:cxnSpMkLst>
        </pc:cxnChg>
        <pc:cxnChg chg="mod">
          <ac:chgData name="Phillip Kaufman" userId="c001b2a046940d7c" providerId="LiveId" clId="{5CB25B10-5B1C-4017-B167-ED3104435743}" dt="2024-05-27T07:22:43.152" v="8546"/>
          <ac:cxnSpMkLst>
            <pc:docMk/>
            <pc:sldMk cId="2851432807" sldId="990"/>
            <ac:cxnSpMk id="77" creationId="{7D11A559-015B-8719-499A-2ED2BA27DCF0}"/>
          </ac:cxnSpMkLst>
        </pc:cxnChg>
        <pc:cxnChg chg="mod">
          <ac:chgData name="Phillip Kaufman" userId="c001b2a046940d7c" providerId="LiveId" clId="{5CB25B10-5B1C-4017-B167-ED3104435743}" dt="2024-05-27T07:22:43.152" v="8546"/>
          <ac:cxnSpMkLst>
            <pc:docMk/>
            <pc:sldMk cId="2851432807" sldId="990"/>
            <ac:cxnSpMk id="78" creationId="{05B73605-BA03-C475-8C61-0D40BAF1DB5A}"/>
          </ac:cxnSpMkLst>
        </pc:cxnChg>
        <pc:cxnChg chg="mod">
          <ac:chgData name="Phillip Kaufman" userId="c001b2a046940d7c" providerId="LiveId" clId="{5CB25B10-5B1C-4017-B167-ED3104435743}" dt="2024-05-27T07:22:43.152" v="8546"/>
          <ac:cxnSpMkLst>
            <pc:docMk/>
            <pc:sldMk cId="2851432807" sldId="990"/>
            <ac:cxnSpMk id="79" creationId="{C4D67F07-867D-1AFE-76AC-0CDFFF1AA372}"/>
          </ac:cxnSpMkLst>
        </pc:cxnChg>
        <pc:cxnChg chg="mod">
          <ac:chgData name="Phillip Kaufman" userId="c001b2a046940d7c" providerId="LiveId" clId="{5CB25B10-5B1C-4017-B167-ED3104435743}" dt="2024-05-27T07:22:43.152" v="8546"/>
          <ac:cxnSpMkLst>
            <pc:docMk/>
            <pc:sldMk cId="2851432807" sldId="990"/>
            <ac:cxnSpMk id="80" creationId="{DB831B40-538A-B0B5-3EEB-D7E387E2E339}"/>
          </ac:cxnSpMkLst>
        </pc:cxnChg>
        <pc:cxnChg chg="mod">
          <ac:chgData name="Phillip Kaufman" userId="c001b2a046940d7c" providerId="LiveId" clId="{5CB25B10-5B1C-4017-B167-ED3104435743}" dt="2024-05-27T07:22:43.152" v="8546"/>
          <ac:cxnSpMkLst>
            <pc:docMk/>
            <pc:sldMk cId="2851432807" sldId="990"/>
            <ac:cxnSpMk id="81" creationId="{CC783FA5-BF43-0B87-E354-0B7DE4B07C82}"/>
          </ac:cxnSpMkLst>
        </pc:cxnChg>
        <pc:cxnChg chg="mod">
          <ac:chgData name="Phillip Kaufman" userId="c001b2a046940d7c" providerId="LiveId" clId="{5CB25B10-5B1C-4017-B167-ED3104435743}" dt="2024-05-27T07:22:43.152" v="8546"/>
          <ac:cxnSpMkLst>
            <pc:docMk/>
            <pc:sldMk cId="2851432807" sldId="990"/>
            <ac:cxnSpMk id="82" creationId="{F4E9F170-9281-2C90-4A1B-FCDB58B17CD5}"/>
          </ac:cxnSpMkLst>
        </pc:cxnChg>
        <pc:cxnChg chg="mod">
          <ac:chgData name="Phillip Kaufman" userId="c001b2a046940d7c" providerId="LiveId" clId="{5CB25B10-5B1C-4017-B167-ED3104435743}" dt="2024-05-27T07:22:43.152" v="8546"/>
          <ac:cxnSpMkLst>
            <pc:docMk/>
            <pc:sldMk cId="2851432807" sldId="990"/>
            <ac:cxnSpMk id="83" creationId="{E25C8D24-ABE6-4A54-A33C-BD12C32922E1}"/>
          </ac:cxnSpMkLst>
        </pc:cxnChg>
        <pc:cxnChg chg="mod">
          <ac:chgData name="Phillip Kaufman" userId="c001b2a046940d7c" providerId="LiveId" clId="{5CB25B10-5B1C-4017-B167-ED3104435743}" dt="2024-05-27T07:22:43.152" v="8546"/>
          <ac:cxnSpMkLst>
            <pc:docMk/>
            <pc:sldMk cId="2851432807" sldId="990"/>
            <ac:cxnSpMk id="84" creationId="{0ECBAFBD-2FC5-FC1B-8396-6E84F24E0E05}"/>
          </ac:cxnSpMkLst>
        </pc:cxnChg>
        <pc:cxnChg chg="mod">
          <ac:chgData name="Phillip Kaufman" userId="c001b2a046940d7c" providerId="LiveId" clId="{5CB25B10-5B1C-4017-B167-ED3104435743}" dt="2024-05-27T07:22:43.152" v="8546"/>
          <ac:cxnSpMkLst>
            <pc:docMk/>
            <pc:sldMk cId="2851432807" sldId="990"/>
            <ac:cxnSpMk id="85" creationId="{D2C26323-C48B-EBC6-CFFB-DF82762C9536}"/>
          </ac:cxnSpMkLst>
        </pc:cxnChg>
      </pc:sldChg>
      <pc:sldChg chg="addSp delSp modSp add del mod">
        <pc:chgData name="Phillip Kaufman" userId="c001b2a046940d7c" providerId="LiveId" clId="{5CB25B10-5B1C-4017-B167-ED3104435743}" dt="2024-06-03T00:58:22.216" v="13102" actId="47"/>
        <pc:sldMkLst>
          <pc:docMk/>
          <pc:sldMk cId="3320864555" sldId="991"/>
        </pc:sldMkLst>
        <pc:spChg chg="add mod">
          <ac:chgData name="Phillip Kaufman" userId="c001b2a046940d7c" providerId="LiveId" clId="{5CB25B10-5B1C-4017-B167-ED3104435743}" dt="2024-05-27T06:31:38.603" v="8083"/>
          <ac:spMkLst>
            <pc:docMk/>
            <pc:sldMk cId="3320864555" sldId="991"/>
            <ac:spMk id="4" creationId="{A33D78F0-0B5B-FCE0-266F-CF615CC6A236}"/>
          </ac:spMkLst>
        </pc:spChg>
        <pc:spChg chg="add mod">
          <ac:chgData name="Phillip Kaufman" userId="c001b2a046940d7c" providerId="LiveId" clId="{5CB25B10-5B1C-4017-B167-ED3104435743}" dt="2024-05-27T06:31:38.603" v="8083"/>
          <ac:spMkLst>
            <pc:docMk/>
            <pc:sldMk cId="3320864555" sldId="991"/>
            <ac:spMk id="5" creationId="{AA203CDA-218E-9E00-F758-BA74A7838205}"/>
          </ac:spMkLst>
        </pc:spChg>
        <pc:spChg chg="add mod">
          <ac:chgData name="Phillip Kaufman" userId="c001b2a046940d7c" providerId="LiveId" clId="{5CB25B10-5B1C-4017-B167-ED3104435743}" dt="2024-05-27T06:31:38.603" v="8083"/>
          <ac:spMkLst>
            <pc:docMk/>
            <pc:sldMk cId="3320864555" sldId="991"/>
            <ac:spMk id="6" creationId="{81DC2468-7A1F-9D89-B8F3-23AC712004C4}"/>
          </ac:spMkLst>
        </pc:spChg>
        <pc:spChg chg="add mod">
          <ac:chgData name="Phillip Kaufman" userId="c001b2a046940d7c" providerId="LiveId" clId="{5CB25B10-5B1C-4017-B167-ED3104435743}" dt="2024-05-27T06:31:43.884" v="8085"/>
          <ac:spMkLst>
            <pc:docMk/>
            <pc:sldMk cId="3320864555" sldId="991"/>
            <ac:spMk id="7" creationId="{614BD6C8-AC49-2C61-6D83-0940B5741DE9}"/>
          </ac:spMkLst>
        </pc:spChg>
        <pc:spChg chg="add mod">
          <ac:chgData name="Phillip Kaufman" userId="c001b2a046940d7c" providerId="LiveId" clId="{5CB25B10-5B1C-4017-B167-ED3104435743}" dt="2024-05-27T06:33:13.681" v="8095" actId="692"/>
          <ac:spMkLst>
            <pc:docMk/>
            <pc:sldMk cId="3320864555" sldId="991"/>
            <ac:spMk id="8" creationId="{E7F143E7-B024-B6EF-48AC-B89062C6706B}"/>
          </ac:spMkLst>
        </pc:spChg>
        <pc:spChg chg="add mod">
          <ac:chgData name="Phillip Kaufman" userId="c001b2a046940d7c" providerId="LiveId" clId="{5CB25B10-5B1C-4017-B167-ED3104435743}" dt="2024-05-27T06:33:13.681" v="8095" actId="692"/>
          <ac:spMkLst>
            <pc:docMk/>
            <pc:sldMk cId="3320864555" sldId="991"/>
            <ac:spMk id="9" creationId="{260488F9-0CCE-A5A7-3712-EDFC455C3E0D}"/>
          </ac:spMkLst>
        </pc:spChg>
        <pc:spChg chg="mod">
          <ac:chgData name="Phillip Kaufman" userId="c001b2a046940d7c" providerId="LiveId" clId="{5CB25B10-5B1C-4017-B167-ED3104435743}" dt="2024-05-27T06:29:54.330" v="8035" actId="207"/>
          <ac:spMkLst>
            <pc:docMk/>
            <pc:sldMk cId="3320864555" sldId="991"/>
            <ac:spMk id="51" creationId="{BA0A3934-BE92-75E3-1F1F-A5B74B5FAA3E}"/>
          </ac:spMkLst>
        </pc:spChg>
        <pc:spChg chg="del">
          <ac:chgData name="Phillip Kaufman" userId="c001b2a046940d7c" providerId="LiveId" clId="{5CB25B10-5B1C-4017-B167-ED3104435743}" dt="2024-05-27T06:31:43.064" v="8084" actId="478"/>
          <ac:spMkLst>
            <pc:docMk/>
            <pc:sldMk cId="3320864555" sldId="991"/>
            <ac:spMk id="52" creationId="{A6CE3348-8BDF-349D-37DF-09C0C409C245}"/>
          </ac:spMkLst>
        </pc:spChg>
        <pc:spChg chg="mod">
          <ac:chgData name="Phillip Kaufman" userId="c001b2a046940d7c" providerId="LiveId" clId="{5CB25B10-5B1C-4017-B167-ED3104435743}" dt="2024-05-27T06:33:13.681" v="8095" actId="692"/>
          <ac:spMkLst>
            <pc:docMk/>
            <pc:sldMk cId="3320864555" sldId="991"/>
            <ac:spMk id="56" creationId="{C43E0518-3CB6-DA36-6724-EDBB17C3DB1A}"/>
          </ac:spMkLst>
        </pc:spChg>
        <pc:spChg chg="mod">
          <ac:chgData name="Phillip Kaufman" userId="c001b2a046940d7c" providerId="LiveId" clId="{5CB25B10-5B1C-4017-B167-ED3104435743}" dt="2024-05-27T06:33:13.681" v="8095" actId="692"/>
          <ac:spMkLst>
            <pc:docMk/>
            <pc:sldMk cId="3320864555" sldId="991"/>
            <ac:spMk id="57" creationId="{7468C436-BDD7-9EB8-7694-39CCF50EC30A}"/>
          </ac:spMkLst>
        </pc:spChg>
        <pc:spChg chg="mod">
          <ac:chgData name="Phillip Kaufman" userId="c001b2a046940d7c" providerId="LiveId" clId="{5CB25B10-5B1C-4017-B167-ED3104435743}" dt="2024-05-27T06:33:13.681" v="8095" actId="692"/>
          <ac:spMkLst>
            <pc:docMk/>
            <pc:sldMk cId="3320864555" sldId="991"/>
            <ac:spMk id="58" creationId="{9D5E2226-DBDC-AF73-E78F-BC82E435A1A7}"/>
          </ac:spMkLst>
        </pc:spChg>
        <pc:spChg chg="del mod">
          <ac:chgData name="Phillip Kaufman" userId="c001b2a046940d7c" providerId="LiveId" clId="{5CB25B10-5B1C-4017-B167-ED3104435743}" dt="2024-05-27T06:31:43.064" v="8084" actId="478"/>
          <ac:spMkLst>
            <pc:docMk/>
            <pc:sldMk cId="3320864555" sldId="991"/>
            <ac:spMk id="59" creationId="{337A3C4D-A5E0-2E11-55A8-6DD2BD42E03C}"/>
          </ac:spMkLst>
        </pc:spChg>
        <pc:spChg chg="del mod">
          <ac:chgData name="Phillip Kaufman" userId="c001b2a046940d7c" providerId="LiveId" clId="{5CB25B10-5B1C-4017-B167-ED3104435743}" dt="2024-05-27T06:31:43.064" v="8084" actId="478"/>
          <ac:spMkLst>
            <pc:docMk/>
            <pc:sldMk cId="3320864555" sldId="991"/>
            <ac:spMk id="61" creationId="{C3174A7A-E20B-F366-EA0E-C4919CFE3FAE}"/>
          </ac:spMkLst>
        </pc:spChg>
      </pc:sldChg>
      <pc:sldChg chg="modSp add del mod">
        <pc:chgData name="Phillip Kaufman" userId="c001b2a046940d7c" providerId="LiveId" clId="{5CB25B10-5B1C-4017-B167-ED3104435743}" dt="2024-06-03T00:58:23.398" v="13103" actId="47"/>
        <pc:sldMkLst>
          <pc:docMk/>
          <pc:sldMk cId="2466340843" sldId="992"/>
        </pc:sldMkLst>
        <pc:spChg chg="mod">
          <ac:chgData name="Phillip Kaufman" userId="c001b2a046940d7c" providerId="LiveId" clId="{5CB25B10-5B1C-4017-B167-ED3104435743}" dt="2024-05-27T06:30:22.559" v="8038" actId="692"/>
          <ac:spMkLst>
            <pc:docMk/>
            <pc:sldMk cId="2466340843" sldId="992"/>
            <ac:spMk id="51" creationId="{BA0A3934-BE92-75E3-1F1F-A5B74B5FAA3E}"/>
          </ac:spMkLst>
        </pc:spChg>
        <pc:spChg chg="mod">
          <ac:chgData name="Phillip Kaufman" userId="c001b2a046940d7c" providerId="LiveId" clId="{5CB25B10-5B1C-4017-B167-ED3104435743}" dt="2024-05-27T06:31:26.024" v="8081" actId="1076"/>
          <ac:spMkLst>
            <pc:docMk/>
            <pc:sldMk cId="2466340843" sldId="992"/>
            <ac:spMk id="52" creationId="{A6CE3348-8BDF-349D-37DF-09C0C409C245}"/>
          </ac:spMkLst>
        </pc:spChg>
        <pc:spChg chg="mod">
          <ac:chgData name="Phillip Kaufman" userId="c001b2a046940d7c" providerId="LiveId" clId="{5CB25B10-5B1C-4017-B167-ED3104435743}" dt="2024-05-30T05:58:03.295" v="9524" actId="207"/>
          <ac:spMkLst>
            <pc:docMk/>
            <pc:sldMk cId="2466340843" sldId="992"/>
            <ac:spMk id="56" creationId="{C43E0518-3CB6-DA36-6724-EDBB17C3DB1A}"/>
          </ac:spMkLst>
        </pc:spChg>
        <pc:spChg chg="mod">
          <ac:chgData name="Phillip Kaufman" userId="c001b2a046940d7c" providerId="LiveId" clId="{5CB25B10-5B1C-4017-B167-ED3104435743}" dt="2024-05-30T05:58:03.295" v="9524" actId="207"/>
          <ac:spMkLst>
            <pc:docMk/>
            <pc:sldMk cId="2466340843" sldId="992"/>
            <ac:spMk id="57" creationId="{7468C436-BDD7-9EB8-7694-39CCF50EC30A}"/>
          </ac:spMkLst>
        </pc:spChg>
        <pc:spChg chg="mod">
          <ac:chgData name="Phillip Kaufman" userId="c001b2a046940d7c" providerId="LiveId" clId="{5CB25B10-5B1C-4017-B167-ED3104435743}" dt="2024-05-30T05:58:03.295" v="9524" actId="207"/>
          <ac:spMkLst>
            <pc:docMk/>
            <pc:sldMk cId="2466340843" sldId="992"/>
            <ac:spMk id="58" creationId="{9D5E2226-DBDC-AF73-E78F-BC82E435A1A7}"/>
          </ac:spMkLst>
        </pc:spChg>
        <pc:spChg chg="mod">
          <ac:chgData name="Phillip Kaufman" userId="c001b2a046940d7c" providerId="LiveId" clId="{5CB25B10-5B1C-4017-B167-ED3104435743}" dt="2024-05-30T05:58:03.295" v="9524" actId="207"/>
          <ac:spMkLst>
            <pc:docMk/>
            <pc:sldMk cId="2466340843" sldId="992"/>
            <ac:spMk id="59" creationId="{337A3C4D-A5E0-2E11-55A8-6DD2BD42E03C}"/>
          </ac:spMkLst>
        </pc:spChg>
        <pc:spChg chg="mod">
          <ac:chgData name="Phillip Kaufman" userId="c001b2a046940d7c" providerId="LiveId" clId="{5CB25B10-5B1C-4017-B167-ED3104435743}" dt="2024-05-30T05:58:03.295" v="9524" actId="207"/>
          <ac:spMkLst>
            <pc:docMk/>
            <pc:sldMk cId="2466340843" sldId="992"/>
            <ac:spMk id="61" creationId="{C3174A7A-E20B-F366-EA0E-C4919CFE3FAE}"/>
          </ac:spMkLst>
        </pc:spChg>
      </pc:sldChg>
      <pc:sldChg chg="addSp delSp modSp add mod ord">
        <pc:chgData name="Phillip Kaufman" userId="c001b2a046940d7c" providerId="LiveId" clId="{5CB25B10-5B1C-4017-B167-ED3104435743}" dt="2024-05-30T06:45:01.593" v="9864"/>
        <pc:sldMkLst>
          <pc:docMk/>
          <pc:sldMk cId="1966656965" sldId="993"/>
        </pc:sldMkLst>
        <pc:spChg chg="mod">
          <ac:chgData name="Phillip Kaufman" userId="c001b2a046940d7c" providerId="LiveId" clId="{5CB25B10-5B1C-4017-B167-ED3104435743}" dt="2024-05-29T01:26:31.534" v="9222" actId="20577"/>
          <ac:spMkLst>
            <pc:docMk/>
            <pc:sldMk cId="1966656965" sldId="993"/>
            <ac:spMk id="4" creationId="{C906E049-146D-F806-8B8D-69CC4A13F9E6}"/>
          </ac:spMkLst>
        </pc:spChg>
        <pc:spChg chg="add del mod">
          <ac:chgData name="Phillip Kaufman" userId="c001b2a046940d7c" providerId="LiveId" clId="{5CB25B10-5B1C-4017-B167-ED3104435743}" dt="2024-05-30T06:45:01.593" v="9864"/>
          <ac:spMkLst>
            <pc:docMk/>
            <pc:sldMk cId="1966656965" sldId="993"/>
            <ac:spMk id="8" creationId="{D8D84109-6555-29B8-1664-F1390071D604}"/>
          </ac:spMkLst>
        </pc:spChg>
        <pc:spChg chg="mod topLvl">
          <ac:chgData name="Phillip Kaufman" userId="c001b2a046940d7c" providerId="LiveId" clId="{5CB25B10-5B1C-4017-B167-ED3104435743}" dt="2024-05-27T06:46:04.148" v="8112" actId="165"/>
          <ac:spMkLst>
            <pc:docMk/>
            <pc:sldMk cId="1966656965" sldId="993"/>
            <ac:spMk id="17" creationId="{2AE7C604-82E1-22E4-5BA3-CF004E319064}"/>
          </ac:spMkLst>
        </pc:spChg>
        <pc:spChg chg="mod topLvl">
          <ac:chgData name="Phillip Kaufman" userId="c001b2a046940d7c" providerId="LiveId" clId="{5CB25B10-5B1C-4017-B167-ED3104435743}" dt="2024-05-27T06:46:04.148" v="8112" actId="165"/>
          <ac:spMkLst>
            <pc:docMk/>
            <pc:sldMk cId="1966656965" sldId="993"/>
            <ac:spMk id="18" creationId="{1E10F083-177D-0DB3-B34F-77E51C4BD780}"/>
          </ac:spMkLst>
        </pc:spChg>
        <pc:spChg chg="del mod topLvl">
          <ac:chgData name="Phillip Kaufman" userId="c001b2a046940d7c" providerId="LiveId" clId="{5CB25B10-5B1C-4017-B167-ED3104435743}" dt="2024-05-27T06:46:50.644" v="8122" actId="478"/>
          <ac:spMkLst>
            <pc:docMk/>
            <pc:sldMk cId="1966656965" sldId="993"/>
            <ac:spMk id="19" creationId="{FB29C77C-43D3-7496-22A2-E17137859A3E}"/>
          </ac:spMkLst>
        </pc:spChg>
        <pc:spChg chg="mod topLvl">
          <ac:chgData name="Phillip Kaufman" userId="c001b2a046940d7c" providerId="LiveId" clId="{5CB25B10-5B1C-4017-B167-ED3104435743}" dt="2024-05-27T06:52:33.498" v="8178" actId="206"/>
          <ac:spMkLst>
            <pc:docMk/>
            <pc:sldMk cId="1966656965" sldId="993"/>
            <ac:spMk id="21" creationId="{823699C4-8EA1-6C17-C83E-225FE53A921C}"/>
          </ac:spMkLst>
        </pc:spChg>
        <pc:spChg chg="mod topLvl">
          <ac:chgData name="Phillip Kaufman" userId="c001b2a046940d7c" providerId="LiveId" clId="{5CB25B10-5B1C-4017-B167-ED3104435743}" dt="2024-05-27T06:46:04.148" v="8112" actId="165"/>
          <ac:spMkLst>
            <pc:docMk/>
            <pc:sldMk cId="1966656965" sldId="993"/>
            <ac:spMk id="29" creationId="{4E9408F0-D22B-2264-425F-0A72738214F9}"/>
          </ac:spMkLst>
        </pc:spChg>
        <pc:spChg chg="mod topLvl">
          <ac:chgData name="Phillip Kaufman" userId="c001b2a046940d7c" providerId="LiveId" clId="{5CB25B10-5B1C-4017-B167-ED3104435743}" dt="2024-05-27T06:46:04.148" v="8112" actId="165"/>
          <ac:spMkLst>
            <pc:docMk/>
            <pc:sldMk cId="1966656965" sldId="993"/>
            <ac:spMk id="30" creationId="{282C853E-9472-9E78-B83D-5F79EA99DFFE}"/>
          </ac:spMkLst>
        </pc:spChg>
        <pc:spChg chg="mod topLvl">
          <ac:chgData name="Phillip Kaufman" userId="c001b2a046940d7c" providerId="LiveId" clId="{5CB25B10-5B1C-4017-B167-ED3104435743}" dt="2024-05-27T06:46:04.148" v="8112" actId="165"/>
          <ac:spMkLst>
            <pc:docMk/>
            <pc:sldMk cId="1966656965" sldId="993"/>
            <ac:spMk id="31" creationId="{ED3E8604-219C-D429-55B3-70BEABAF5375}"/>
          </ac:spMkLst>
        </pc:spChg>
        <pc:grpChg chg="del">
          <ac:chgData name="Phillip Kaufman" userId="c001b2a046940d7c" providerId="LiveId" clId="{5CB25B10-5B1C-4017-B167-ED3104435743}" dt="2024-05-27T06:46:04.148" v="8112" actId="165"/>
          <ac:grpSpMkLst>
            <pc:docMk/>
            <pc:sldMk cId="1966656965" sldId="993"/>
            <ac:grpSpMk id="7" creationId="{9EC1D2C3-7B90-C5F3-A14E-A578833886D3}"/>
          </ac:grpSpMkLst>
        </pc:grpChg>
        <pc:cxnChg chg="del mod">
          <ac:chgData name="Phillip Kaufman" userId="c001b2a046940d7c" providerId="LiveId" clId="{5CB25B10-5B1C-4017-B167-ED3104435743}" dt="2024-05-29T01:26:03.840" v="9217" actId="478"/>
          <ac:cxnSpMkLst>
            <pc:docMk/>
            <pc:sldMk cId="1966656965" sldId="993"/>
            <ac:cxnSpMk id="6" creationId="{898BA013-E847-5EA3-D1BA-49F3EA2FCA73}"/>
          </ac:cxnSpMkLst>
        </pc:cxnChg>
        <pc:cxnChg chg="mod topLvl">
          <ac:chgData name="Phillip Kaufman" userId="c001b2a046940d7c" providerId="LiveId" clId="{5CB25B10-5B1C-4017-B167-ED3104435743}" dt="2024-05-27T06:46:04.148" v="8112" actId="165"/>
          <ac:cxnSpMkLst>
            <pc:docMk/>
            <pc:sldMk cId="1966656965" sldId="993"/>
            <ac:cxnSpMk id="10" creationId="{4B4C3E15-BEE4-1356-DCF8-C05624ACDAEB}"/>
          </ac:cxnSpMkLst>
        </pc:cxnChg>
        <pc:cxnChg chg="del mod">
          <ac:chgData name="Phillip Kaufman" userId="c001b2a046940d7c" providerId="LiveId" clId="{5CB25B10-5B1C-4017-B167-ED3104435743}" dt="2024-05-29T01:26:06.614" v="9218" actId="478"/>
          <ac:cxnSpMkLst>
            <pc:docMk/>
            <pc:sldMk cId="1966656965" sldId="993"/>
            <ac:cxnSpMk id="11" creationId="{36DBCF39-F4F6-6C0E-9EB9-96B7CCFC26B2}"/>
          </ac:cxnSpMkLst>
        </pc:cxnChg>
        <pc:cxnChg chg="mod topLvl">
          <ac:chgData name="Phillip Kaufman" userId="c001b2a046940d7c" providerId="LiveId" clId="{5CB25B10-5B1C-4017-B167-ED3104435743}" dt="2024-05-27T06:46:04.148" v="8112" actId="165"/>
          <ac:cxnSpMkLst>
            <pc:docMk/>
            <pc:sldMk cId="1966656965" sldId="993"/>
            <ac:cxnSpMk id="16" creationId="{F5AAB8FF-31CC-4660-032C-54D633021042}"/>
          </ac:cxnSpMkLst>
        </pc:cxnChg>
        <pc:cxnChg chg="mod topLvl">
          <ac:chgData name="Phillip Kaufman" userId="c001b2a046940d7c" providerId="LiveId" clId="{5CB25B10-5B1C-4017-B167-ED3104435743}" dt="2024-05-27T06:47:18.198" v="8125" actId="14100"/>
          <ac:cxnSpMkLst>
            <pc:docMk/>
            <pc:sldMk cId="1966656965" sldId="993"/>
            <ac:cxnSpMk id="23" creationId="{0892F863-BE46-9187-7274-31FF0D4332E8}"/>
          </ac:cxnSpMkLst>
        </pc:cxnChg>
        <pc:cxnChg chg="mod topLvl">
          <ac:chgData name="Phillip Kaufman" userId="c001b2a046940d7c" providerId="LiveId" clId="{5CB25B10-5B1C-4017-B167-ED3104435743}" dt="2024-05-27T06:52:05.569" v="8170" actId="1076"/>
          <ac:cxnSpMkLst>
            <pc:docMk/>
            <pc:sldMk cId="1966656965" sldId="993"/>
            <ac:cxnSpMk id="24" creationId="{67112123-3B30-F479-3D61-BE599F92A173}"/>
          </ac:cxnSpMkLst>
        </pc:cxnChg>
        <pc:cxnChg chg="mod topLvl">
          <ac:chgData name="Phillip Kaufman" userId="c001b2a046940d7c" providerId="LiveId" clId="{5CB25B10-5B1C-4017-B167-ED3104435743}" dt="2024-05-27T06:53:08.843" v="8184" actId="14100"/>
          <ac:cxnSpMkLst>
            <pc:docMk/>
            <pc:sldMk cId="1966656965" sldId="993"/>
            <ac:cxnSpMk id="26" creationId="{1C133E07-F5C5-6012-C9B0-B2D3D39C6AE8}"/>
          </ac:cxnSpMkLst>
        </pc:cxnChg>
        <pc:cxnChg chg="mod topLvl">
          <ac:chgData name="Phillip Kaufman" userId="c001b2a046940d7c" providerId="LiveId" clId="{5CB25B10-5B1C-4017-B167-ED3104435743}" dt="2024-05-27T06:50:57.360" v="8162" actId="1076"/>
          <ac:cxnSpMkLst>
            <pc:docMk/>
            <pc:sldMk cId="1966656965" sldId="993"/>
            <ac:cxnSpMk id="27" creationId="{25735759-D22D-8A32-EE97-375E3219E586}"/>
          </ac:cxnSpMkLst>
        </pc:cxnChg>
      </pc:sldChg>
      <pc:sldChg chg="addSp delSp modSp add del mod">
        <pc:chgData name="Phillip Kaufman" userId="c001b2a046940d7c" providerId="LiveId" clId="{5CB25B10-5B1C-4017-B167-ED3104435743}" dt="2024-05-27T06:58:28.410" v="8240" actId="47"/>
        <pc:sldMkLst>
          <pc:docMk/>
          <pc:sldMk cId="3648252726" sldId="994"/>
        </pc:sldMkLst>
        <pc:spChg chg="add mod">
          <ac:chgData name="Phillip Kaufman" userId="c001b2a046940d7c" providerId="LiveId" clId="{5CB25B10-5B1C-4017-B167-ED3104435743}" dt="2024-05-27T06:58:02.108" v="8239" actId="206"/>
          <ac:spMkLst>
            <pc:docMk/>
            <pc:sldMk cId="3648252726" sldId="994"/>
            <ac:spMk id="5" creationId="{29C579FB-3755-0219-9E2E-95C94844A9BA}"/>
          </ac:spMkLst>
        </pc:spChg>
        <pc:spChg chg="mod topLvl">
          <ac:chgData name="Phillip Kaufman" userId="c001b2a046940d7c" providerId="LiveId" clId="{5CB25B10-5B1C-4017-B167-ED3104435743}" dt="2024-05-27T06:55:13.646" v="8203" actId="165"/>
          <ac:spMkLst>
            <pc:docMk/>
            <pc:sldMk cId="3648252726" sldId="994"/>
            <ac:spMk id="17" creationId="{2AE7C604-82E1-22E4-5BA3-CF004E319064}"/>
          </ac:spMkLst>
        </pc:spChg>
        <pc:spChg chg="mod topLvl">
          <ac:chgData name="Phillip Kaufman" userId="c001b2a046940d7c" providerId="LiveId" clId="{5CB25B10-5B1C-4017-B167-ED3104435743}" dt="2024-05-27T06:55:13.646" v="8203" actId="165"/>
          <ac:spMkLst>
            <pc:docMk/>
            <pc:sldMk cId="3648252726" sldId="994"/>
            <ac:spMk id="18" creationId="{1E10F083-177D-0DB3-B34F-77E51C4BD780}"/>
          </ac:spMkLst>
        </pc:spChg>
        <pc:spChg chg="del mod topLvl">
          <ac:chgData name="Phillip Kaufman" userId="c001b2a046940d7c" providerId="LiveId" clId="{5CB25B10-5B1C-4017-B167-ED3104435743}" dt="2024-05-27T06:56:14.146" v="8218" actId="478"/>
          <ac:spMkLst>
            <pc:docMk/>
            <pc:sldMk cId="3648252726" sldId="994"/>
            <ac:spMk id="19" creationId="{FB29C77C-43D3-7496-22A2-E17137859A3E}"/>
          </ac:spMkLst>
        </pc:spChg>
        <pc:spChg chg="mod topLvl">
          <ac:chgData name="Phillip Kaufman" userId="c001b2a046940d7c" providerId="LiveId" clId="{5CB25B10-5B1C-4017-B167-ED3104435743}" dt="2024-05-27T06:55:46.538" v="8211" actId="206"/>
          <ac:spMkLst>
            <pc:docMk/>
            <pc:sldMk cId="3648252726" sldId="994"/>
            <ac:spMk id="21" creationId="{823699C4-8EA1-6C17-C83E-225FE53A921C}"/>
          </ac:spMkLst>
        </pc:spChg>
        <pc:spChg chg="mod topLvl">
          <ac:chgData name="Phillip Kaufman" userId="c001b2a046940d7c" providerId="LiveId" clId="{5CB25B10-5B1C-4017-B167-ED3104435743}" dt="2024-05-27T06:55:13.646" v="8203" actId="165"/>
          <ac:spMkLst>
            <pc:docMk/>
            <pc:sldMk cId="3648252726" sldId="994"/>
            <ac:spMk id="29" creationId="{4E9408F0-D22B-2264-425F-0A72738214F9}"/>
          </ac:spMkLst>
        </pc:spChg>
        <pc:spChg chg="mod topLvl">
          <ac:chgData name="Phillip Kaufman" userId="c001b2a046940d7c" providerId="LiveId" clId="{5CB25B10-5B1C-4017-B167-ED3104435743}" dt="2024-05-27T06:55:13.646" v="8203" actId="165"/>
          <ac:spMkLst>
            <pc:docMk/>
            <pc:sldMk cId="3648252726" sldId="994"/>
            <ac:spMk id="30" creationId="{282C853E-9472-9E78-B83D-5F79EA99DFFE}"/>
          </ac:spMkLst>
        </pc:spChg>
        <pc:spChg chg="mod topLvl">
          <ac:chgData name="Phillip Kaufman" userId="c001b2a046940d7c" providerId="LiveId" clId="{5CB25B10-5B1C-4017-B167-ED3104435743}" dt="2024-05-27T06:55:13.646" v="8203" actId="165"/>
          <ac:spMkLst>
            <pc:docMk/>
            <pc:sldMk cId="3648252726" sldId="994"/>
            <ac:spMk id="31" creationId="{ED3E8604-219C-D429-55B3-70BEABAF5375}"/>
          </ac:spMkLst>
        </pc:spChg>
        <pc:grpChg chg="del">
          <ac:chgData name="Phillip Kaufman" userId="c001b2a046940d7c" providerId="LiveId" clId="{5CB25B10-5B1C-4017-B167-ED3104435743}" dt="2024-05-27T06:55:13.646" v="8203" actId="165"/>
          <ac:grpSpMkLst>
            <pc:docMk/>
            <pc:sldMk cId="3648252726" sldId="994"/>
            <ac:grpSpMk id="7" creationId="{9EC1D2C3-7B90-C5F3-A14E-A578833886D3}"/>
          </ac:grpSpMkLst>
        </pc:grpChg>
        <pc:cxnChg chg="mod">
          <ac:chgData name="Phillip Kaufman" userId="c001b2a046940d7c" providerId="LiveId" clId="{5CB25B10-5B1C-4017-B167-ED3104435743}" dt="2024-05-27T06:57:10.025" v="8229" actId="14100"/>
          <ac:cxnSpMkLst>
            <pc:docMk/>
            <pc:sldMk cId="3648252726" sldId="994"/>
            <ac:cxnSpMk id="6" creationId="{898BA013-E847-5EA3-D1BA-49F3EA2FCA73}"/>
          </ac:cxnSpMkLst>
        </pc:cxnChg>
        <pc:cxnChg chg="mod topLvl">
          <ac:chgData name="Phillip Kaufman" userId="c001b2a046940d7c" providerId="LiveId" clId="{5CB25B10-5B1C-4017-B167-ED3104435743}" dt="2024-05-27T06:55:13.646" v="8203" actId="165"/>
          <ac:cxnSpMkLst>
            <pc:docMk/>
            <pc:sldMk cId="3648252726" sldId="994"/>
            <ac:cxnSpMk id="10" creationId="{4B4C3E15-BEE4-1356-DCF8-C05624ACDAEB}"/>
          </ac:cxnSpMkLst>
        </pc:cxnChg>
        <pc:cxnChg chg="mod">
          <ac:chgData name="Phillip Kaufman" userId="c001b2a046940d7c" providerId="LiveId" clId="{5CB25B10-5B1C-4017-B167-ED3104435743}" dt="2024-05-27T06:57:13.151" v="8230" actId="1076"/>
          <ac:cxnSpMkLst>
            <pc:docMk/>
            <pc:sldMk cId="3648252726" sldId="994"/>
            <ac:cxnSpMk id="11" creationId="{36DBCF39-F4F6-6C0E-9EB9-96B7CCFC26B2}"/>
          </ac:cxnSpMkLst>
        </pc:cxnChg>
        <pc:cxnChg chg="mod topLvl">
          <ac:chgData name="Phillip Kaufman" userId="c001b2a046940d7c" providerId="LiveId" clId="{5CB25B10-5B1C-4017-B167-ED3104435743}" dt="2024-05-27T06:55:13.646" v="8203" actId="165"/>
          <ac:cxnSpMkLst>
            <pc:docMk/>
            <pc:sldMk cId="3648252726" sldId="994"/>
            <ac:cxnSpMk id="16" creationId="{F5AAB8FF-31CC-4660-032C-54D633021042}"/>
          </ac:cxnSpMkLst>
        </pc:cxnChg>
        <pc:cxnChg chg="mod topLvl">
          <ac:chgData name="Phillip Kaufman" userId="c001b2a046940d7c" providerId="LiveId" clId="{5CB25B10-5B1C-4017-B167-ED3104435743}" dt="2024-05-27T06:56:09.338" v="8216" actId="1076"/>
          <ac:cxnSpMkLst>
            <pc:docMk/>
            <pc:sldMk cId="3648252726" sldId="994"/>
            <ac:cxnSpMk id="23" creationId="{0892F863-BE46-9187-7274-31FF0D4332E8}"/>
          </ac:cxnSpMkLst>
        </pc:cxnChg>
        <pc:cxnChg chg="mod topLvl">
          <ac:chgData name="Phillip Kaufman" userId="c001b2a046940d7c" providerId="LiveId" clId="{5CB25B10-5B1C-4017-B167-ED3104435743}" dt="2024-05-27T06:56:05.816" v="8215" actId="1076"/>
          <ac:cxnSpMkLst>
            <pc:docMk/>
            <pc:sldMk cId="3648252726" sldId="994"/>
            <ac:cxnSpMk id="24" creationId="{67112123-3B30-F479-3D61-BE599F92A173}"/>
          </ac:cxnSpMkLst>
        </pc:cxnChg>
        <pc:cxnChg chg="mod topLvl">
          <ac:chgData name="Phillip Kaufman" userId="c001b2a046940d7c" providerId="LiveId" clId="{5CB25B10-5B1C-4017-B167-ED3104435743}" dt="2024-05-27T06:56:01.575" v="8214" actId="1076"/>
          <ac:cxnSpMkLst>
            <pc:docMk/>
            <pc:sldMk cId="3648252726" sldId="994"/>
            <ac:cxnSpMk id="26" creationId="{1C133E07-F5C5-6012-C9B0-B2D3D39C6AE8}"/>
          </ac:cxnSpMkLst>
        </pc:cxnChg>
        <pc:cxnChg chg="mod topLvl">
          <ac:chgData name="Phillip Kaufman" userId="c001b2a046940d7c" providerId="LiveId" clId="{5CB25B10-5B1C-4017-B167-ED3104435743}" dt="2024-05-27T06:55:55.475" v="8213" actId="1076"/>
          <ac:cxnSpMkLst>
            <pc:docMk/>
            <pc:sldMk cId="3648252726" sldId="994"/>
            <ac:cxnSpMk id="27" creationId="{25735759-D22D-8A32-EE97-375E3219E586}"/>
          </ac:cxnSpMkLst>
        </pc:cxnChg>
      </pc:sldChg>
      <pc:sldChg chg="addSp delSp modSp add mod ord">
        <pc:chgData name="Phillip Kaufman" userId="c001b2a046940d7c" providerId="LiveId" clId="{5CB25B10-5B1C-4017-B167-ED3104435743}" dt="2024-06-06T19:38:29.581" v="14431" actId="1076"/>
        <pc:sldMkLst>
          <pc:docMk/>
          <pc:sldMk cId="4147673875" sldId="994"/>
        </pc:sldMkLst>
        <pc:spChg chg="del">
          <ac:chgData name="Phillip Kaufman" userId="c001b2a046940d7c" providerId="LiveId" clId="{5CB25B10-5B1C-4017-B167-ED3104435743}" dt="2024-05-29T01:26:39.528" v="9223" actId="478"/>
          <ac:spMkLst>
            <pc:docMk/>
            <pc:sldMk cId="4147673875" sldId="994"/>
            <ac:spMk id="4" creationId="{C906E049-146D-F806-8B8D-69CC4A13F9E6}"/>
          </ac:spMkLst>
        </pc:spChg>
        <pc:spChg chg="add mod">
          <ac:chgData name="Phillip Kaufman" userId="c001b2a046940d7c" providerId="LiveId" clId="{5CB25B10-5B1C-4017-B167-ED3104435743}" dt="2024-05-29T01:26:39.831" v="9224"/>
          <ac:spMkLst>
            <pc:docMk/>
            <pc:sldMk cId="4147673875" sldId="994"/>
            <ac:spMk id="5" creationId="{8B15E560-F240-69E6-65F6-20CE964F5F09}"/>
          </ac:spMkLst>
        </pc:spChg>
        <pc:spChg chg="add mod">
          <ac:chgData name="Phillip Kaufman" userId="c001b2a046940d7c" providerId="LiveId" clId="{5CB25B10-5B1C-4017-B167-ED3104435743}" dt="2024-05-27T07:04:07.789" v="8310" actId="1076"/>
          <ac:spMkLst>
            <pc:docMk/>
            <pc:sldMk cId="4147673875" sldId="994"/>
            <ac:spMk id="5" creationId="{F9602B3E-E90D-127D-94BF-512385F15DDC}"/>
          </ac:spMkLst>
        </pc:spChg>
        <pc:spChg chg="add mod">
          <ac:chgData name="Phillip Kaufman" userId="c001b2a046940d7c" providerId="LiveId" clId="{5CB25B10-5B1C-4017-B167-ED3104435743}" dt="2024-05-29T01:25:37.111" v="9214" actId="206"/>
          <ac:spMkLst>
            <pc:docMk/>
            <pc:sldMk cId="4147673875" sldId="994"/>
            <ac:spMk id="7" creationId="{B843C8A5-97BC-9D2F-F149-7DDAFD464440}"/>
          </ac:spMkLst>
        </pc:spChg>
        <pc:spChg chg="del">
          <ac:chgData name="Phillip Kaufman" userId="c001b2a046940d7c" providerId="LiveId" clId="{5CB25B10-5B1C-4017-B167-ED3104435743}" dt="2024-05-27T07:04:00.717" v="8307" actId="478"/>
          <ac:spMkLst>
            <pc:docMk/>
            <pc:sldMk cId="4147673875" sldId="994"/>
            <ac:spMk id="8" creationId="{D8D84109-6555-29B8-1664-F1390071D604}"/>
          </ac:spMkLst>
        </pc:spChg>
        <pc:spChg chg="add mod">
          <ac:chgData name="Phillip Kaufman" userId="c001b2a046940d7c" providerId="LiveId" clId="{5CB25B10-5B1C-4017-B167-ED3104435743}" dt="2024-05-27T07:05:19.599" v="8324" actId="571"/>
          <ac:spMkLst>
            <pc:docMk/>
            <pc:sldMk cId="4147673875" sldId="994"/>
            <ac:spMk id="12" creationId="{D49336AB-50BD-3EBF-8D87-BA2DD2018968}"/>
          </ac:spMkLst>
        </pc:spChg>
        <pc:spChg chg="mod">
          <ac:chgData name="Phillip Kaufman" userId="c001b2a046940d7c" providerId="LiveId" clId="{5CB25B10-5B1C-4017-B167-ED3104435743}" dt="2024-05-27T07:04:37.211" v="8317" actId="206"/>
          <ac:spMkLst>
            <pc:docMk/>
            <pc:sldMk cId="4147673875" sldId="994"/>
            <ac:spMk id="21" creationId="{823699C4-8EA1-6C17-C83E-225FE53A921C}"/>
          </ac:spMkLst>
        </pc:spChg>
        <pc:spChg chg="mod">
          <ac:chgData name="Phillip Kaufman" userId="c001b2a046940d7c" providerId="LiveId" clId="{5CB25B10-5B1C-4017-B167-ED3104435743}" dt="2024-06-06T19:37:33.206" v="14426" actId="1076"/>
          <ac:spMkLst>
            <pc:docMk/>
            <pc:sldMk cId="4147673875" sldId="994"/>
            <ac:spMk id="29" creationId="{4E9408F0-D22B-2264-425F-0A72738214F9}"/>
          </ac:spMkLst>
        </pc:spChg>
        <pc:spChg chg="mod">
          <ac:chgData name="Phillip Kaufman" userId="c001b2a046940d7c" providerId="LiveId" clId="{5CB25B10-5B1C-4017-B167-ED3104435743}" dt="2024-06-06T19:38:29.581" v="14431" actId="1076"/>
          <ac:spMkLst>
            <pc:docMk/>
            <pc:sldMk cId="4147673875" sldId="994"/>
            <ac:spMk id="30" creationId="{282C853E-9472-9E78-B83D-5F79EA99DFFE}"/>
          </ac:spMkLst>
        </pc:spChg>
        <pc:spChg chg="mod">
          <ac:chgData name="Phillip Kaufman" userId="c001b2a046940d7c" providerId="LiveId" clId="{5CB25B10-5B1C-4017-B167-ED3104435743}" dt="2024-06-06T19:38:14.342" v="14430" actId="1076"/>
          <ac:spMkLst>
            <pc:docMk/>
            <pc:sldMk cId="4147673875" sldId="994"/>
            <ac:spMk id="31" creationId="{ED3E8604-219C-D429-55B3-70BEABAF5375}"/>
          </ac:spMkLst>
        </pc:spChg>
        <pc:cxnChg chg="del">
          <ac:chgData name="Phillip Kaufman" userId="c001b2a046940d7c" providerId="LiveId" clId="{5CB25B10-5B1C-4017-B167-ED3104435743}" dt="2024-05-29T01:25:59.937" v="9215" actId="478"/>
          <ac:cxnSpMkLst>
            <pc:docMk/>
            <pc:sldMk cId="4147673875" sldId="994"/>
            <ac:cxnSpMk id="6" creationId="{898BA013-E847-5EA3-D1BA-49F3EA2FCA73}"/>
          </ac:cxnSpMkLst>
        </pc:cxnChg>
        <pc:cxnChg chg="del">
          <ac:chgData name="Phillip Kaufman" userId="c001b2a046940d7c" providerId="LiveId" clId="{5CB25B10-5B1C-4017-B167-ED3104435743}" dt="2024-05-29T01:26:00.619" v="9216" actId="478"/>
          <ac:cxnSpMkLst>
            <pc:docMk/>
            <pc:sldMk cId="4147673875" sldId="994"/>
            <ac:cxnSpMk id="11" creationId="{36DBCF39-F4F6-6C0E-9EB9-96B7CCFC26B2}"/>
          </ac:cxnSpMkLst>
        </pc:cxnChg>
        <pc:cxnChg chg="mod">
          <ac:chgData name="Phillip Kaufman" userId="c001b2a046940d7c" providerId="LiveId" clId="{5CB25B10-5B1C-4017-B167-ED3104435743}" dt="2024-05-27T07:05:02.127" v="8320" actId="1076"/>
          <ac:cxnSpMkLst>
            <pc:docMk/>
            <pc:sldMk cId="4147673875" sldId="994"/>
            <ac:cxnSpMk id="23" creationId="{0892F863-BE46-9187-7274-31FF0D4332E8}"/>
          </ac:cxnSpMkLst>
        </pc:cxnChg>
        <pc:cxnChg chg="mod">
          <ac:chgData name="Phillip Kaufman" userId="c001b2a046940d7c" providerId="LiveId" clId="{5CB25B10-5B1C-4017-B167-ED3104435743}" dt="2024-05-27T07:05:04.186" v="8321" actId="1076"/>
          <ac:cxnSpMkLst>
            <pc:docMk/>
            <pc:sldMk cId="4147673875" sldId="994"/>
            <ac:cxnSpMk id="24" creationId="{67112123-3B30-F479-3D61-BE599F92A173}"/>
          </ac:cxnSpMkLst>
        </pc:cxnChg>
        <pc:cxnChg chg="mod">
          <ac:chgData name="Phillip Kaufman" userId="c001b2a046940d7c" providerId="LiveId" clId="{5CB25B10-5B1C-4017-B167-ED3104435743}" dt="2024-05-27T07:06:12.279" v="8338" actId="14100"/>
          <ac:cxnSpMkLst>
            <pc:docMk/>
            <pc:sldMk cId="4147673875" sldId="994"/>
            <ac:cxnSpMk id="26" creationId="{1C133E07-F5C5-6012-C9B0-B2D3D39C6AE8}"/>
          </ac:cxnSpMkLst>
        </pc:cxnChg>
      </pc:sldChg>
      <pc:sldChg chg="addSp delSp modSp add del mod">
        <pc:chgData name="Phillip Kaufman" userId="c001b2a046940d7c" providerId="LiveId" clId="{5CB25B10-5B1C-4017-B167-ED3104435743}" dt="2024-05-30T06:35:33.489" v="9763" actId="47"/>
        <pc:sldMkLst>
          <pc:docMk/>
          <pc:sldMk cId="21533446" sldId="995"/>
        </pc:sldMkLst>
        <pc:spChg chg="mod">
          <ac:chgData name="Phillip Kaufman" userId="c001b2a046940d7c" providerId="LiveId" clId="{5CB25B10-5B1C-4017-B167-ED3104435743}" dt="2024-05-30T06:18:42.151" v="9543"/>
          <ac:spMkLst>
            <pc:docMk/>
            <pc:sldMk cId="21533446" sldId="995"/>
            <ac:spMk id="10" creationId="{2968C46E-8222-F988-ACEE-4D34B703A721}"/>
          </ac:spMkLst>
        </pc:spChg>
        <pc:spChg chg="mod">
          <ac:chgData name="Phillip Kaufman" userId="c001b2a046940d7c" providerId="LiveId" clId="{5CB25B10-5B1C-4017-B167-ED3104435743}" dt="2024-05-30T06:18:42.151" v="9543"/>
          <ac:spMkLst>
            <pc:docMk/>
            <pc:sldMk cId="21533446" sldId="995"/>
            <ac:spMk id="11" creationId="{5A25F349-F46F-48F5-9E65-862F952304DC}"/>
          </ac:spMkLst>
        </pc:spChg>
        <pc:spChg chg="mod">
          <ac:chgData name="Phillip Kaufman" userId="c001b2a046940d7c" providerId="LiveId" clId="{5CB25B10-5B1C-4017-B167-ED3104435743}" dt="2024-05-30T06:18:37.916" v="9542" actId="165"/>
          <ac:spMkLst>
            <pc:docMk/>
            <pc:sldMk cId="21533446" sldId="995"/>
            <ac:spMk id="67" creationId="{AAD3BE37-B86E-9E04-1172-9424D99BAE8B}"/>
          </ac:spMkLst>
        </pc:spChg>
        <pc:spChg chg="mod">
          <ac:chgData name="Phillip Kaufman" userId="c001b2a046940d7c" providerId="LiveId" clId="{5CB25B10-5B1C-4017-B167-ED3104435743}" dt="2024-05-30T06:18:37.916" v="9542" actId="165"/>
          <ac:spMkLst>
            <pc:docMk/>
            <pc:sldMk cId="21533446" sldId="995"/>
            <ac:spMk id="70" creationId="{622DFA10-B8D5-A551-A3E9-EA66174F4135}"/>
          </ac:spMkLst>
        </pc:spChg>
        <pc:spChg chg="mod">
          <ac:chgData name="Phillip Kaufman" userId="c001b2a046940d7c" providerId="LiveId" clId="{5CB25B10-5B1C-4017-B167-ED3104435743}" dt="2024-05-30T06:18:37.916" v="9542" actId="165"/>
          <ac:spMkLst>
            <pc:docMk/>
            <pc:sldMk cId="21533446" sldId="995"/>
            <ac:spMk id="71" creationId="{EE264D0D-9B9F-BAA5-09B3-B58D08C6DFD9}"/>
          </ac:spMkLst>
        </pc:spChg>
        <pc:spChg chg="mod">
          <ac:chgData name="Phillip Kaufman" userId="c001b2a046940d7c" providerId="LiveId" clId="{5CB25B10-5B1C-4017-B167-ED3104435743}" dt="2024-05-30T06:18:37.916" v="9542" actId="165"/>
          <ac:spMkLst>
            <pc:docMk/>
            <pc:sldMk cId="21533446" sldId="995"/>
            <ac:spMk id="74" creationId="{8E4C4EF7-D177-C372-A6B4-7AC96EE1E71D}"/>
          </ac:spMkLst>
        </pc:spChg>
        <pc:spChg chg="mod">
          <ac:chgData name="Phillip Kaufman" userId="c001b2a046940d7c" providerId="LiveId" clId="{5CB25B10-5B1C-4017-B167-ED3104435743}" dt="2024-05-30T06:18:37.916" v="9542" actId="165"/>
          <ac:spMkLst>
            <pc:docMk/>
            <pc:sldMk cId="21533446" sldId="995"/>
            <ac:spMk id="75" creationId="{63CFA5E4-2A27-358B-ABE7-7E1E8A5A8A03}"/>
          </ac:spMkLst>
        </pc:spChg>
        <pc:spChg chg="mod">
          <ac:chgData name="Phillip Kaufman" userId="c001b2a046940d7c" providerId="LiveId" clId="{5CB25B10-5B1C-4017-B167-ED3104435743}" dt="2024-05-30T06:18:37.916" v="9542" actId="165"/>
          <ac:spMkLst>
            <pc:docMk/>
            <pc:sldMk cId="21533446" sldId="995"/>
            <ac:spMk id="78" creationId="{ADA55344-3164-00C4-4EF2-6984E2139E87}"/>
          </ac:spMkLst>
        </pc:spChg>
        <pc:spChg chg="mod">
          <ac:chgData name="Phillip Kaufman" userId="c001b2a046940d7c" providerId="LiveId" clId="{5CB25B10-5B1C-4017-B167-ED3104435743}" dt="2024-05-30T06:18:37.916" v="9542" actId="165"/>
          <ac:spMkLst>
            <pc:docMk/>
            <pc:sldMk cId="21533446" sldId="995"/>
            <ac:spMk id="79" creationId="{82A8F678-8BBA-1B89-6D4E-B7DE31A491BD}"/>
          </ac:spMkLst>
        </pc:spChg>
        <pc:spChg chg="mod">
          <ac:chgData name="Phillip Kaufman" userId="c001b2a046940d7c" providerId="LiveId" clId="{5CB25B10-5B1C-4017-B167-ED3104435743}" dt="2024-05-30T06:18:37.916" v="9542" actId="165"/>
          <ac:spMkLst>
            <pc:docMk/>
            <pc:sldMk cId="21533446" sldId="995"/>
            <ac:spMk id="82" creationId="{4B769F55-6E76-7459-79A8-A6C1F3606889}"/>
          </ac:spMkLst>
        </pc:spChg>
        <pc:spChg chg="mod">
          <ac:chgData name="Phillip Kaufman" userId="c001b2a046940d7c" providerId="LiveId" clId="{5CB25B10-5B1C-4017-B167-ED3104435743}" dt="2024-05-30T06:18:37.916" v="9542" actId="165"/>
          <ac:spMkLst>
            <pc:docMk/>
            <pc:sldMk cId="21533446" sldId="995"/>
            <ac:spMk id="83" creationId="{CAABC622-C3FF-6E94-8019-9C3CBAE01D89}"/>
          </ac:spMkLst>
        </pc:spChg>
        <pc:spChg chg="mod">
          <ac:chgData name="Phillip Kaufman" userId="c001b2a046940d7c" providerId="LiveId" clId="{5CB25B10-5B1C-4017-B167-ED3104435743}" dt="2024-05-30T06:18:37.916" v="9542" actId="165"/>
          <ac:spMkLst>
            <pc:docMk/>
            <pc:sldMk cId="21533446" sldId="995"/>
            <ac:spMk id="86" creationId="{BE702CB9-F0FB-0DDC-8BC9-1D958493D0AB}"/>
          </ac:spMkLst>
        </pc:spChg>
        <pc:spChg chg="mod">
          <ac:chgData name="Phillip Kaufman" userId="c001b2a046940d7c" providerId="LiveId" clId="{5CB25B10-5B1C-4017-B167-ED3104435743}" dt="2024-05-30T06:18:37.916" v="9542" actId="165"/>
          <ac:spMkLst>
            <pc:docMk/>
            <pc:sldMk cId="21533446" sldId="995"/>
            <ac:spMk id="141" creationId="{9C867F1C-FA74-607F-A232-E939D323E3C9}"/>
          </ac:spMkLst>
        </pc:spChg>
        <pc:spChg chg="mod">
          <ac:chgData name="Phillip Kaufman" userId="c001b2a046940d7c" providerId="LiveId" clId="{5CB25B10-5B1C-4017-B167-ED3104435743}" dt="2024-05-30T06:18:37.916" v="9542" actId="165"/>
          <ac:spMkLst>
            <pc:docMk/>
            <pc:sldMk cId="21533446" sldId="995"/>
            <ac:spMk id="142" creationId="{A16DE966-BC86-23F1-03F5-2949531776D2}"/>
          </ac:spMkLst>
        </pc:spChg>
        <pc:grpChg chg="del">
          <ac:chgData name="Phillip Kaufman" userId="c001b2a046940d7c" providerId="LiveId" clId="{5CB25B10-5B1C-4017-B167-ED3104435743}" dt="2024-05-30T06:18:37.916" v="9542" actId="165"/>
          <ac:grpSpMkLst>
            <pc:docMk/>
            <pc:sldMk cId="21533446" sldId="995"/>
            <ac:grpSpMk id="4" creationId="{40D3B6EF-502B-3296-B8F8-1BFC758BA87B}"/>
          </ac:grpSpMkLst>
        </pc:grpChg>
        <pc:grpChg chg="add mod">
          <ac:chgData name="Phillip Kaufman" userId="c001b2a046940d7c" providerId="LiveId" clId="{5CB25B10-5B1C-4017-B167-ED3104435743}" dt="2024-05-30T06:18:44.715" v="9545" actId="1076"/>
          <ac:grpSpMkLst>
            <pc:docMk/>
            <pc:sldMk cId="21533446" sldId="995"/>
            <ac:grpSpMk id="5" creationId="{90476EAA-B513-C66F-3970-06D954A99D18}"/>
          </ac:grpSpMkLst>
        </pc:grpChg>
        <pc:grpChg chg="mod">
          <ac:chgData name="Phillip Kaufman" userId="c001b2a046940d7c" providerId="LiveId" clId="{5CB25B10-5B1C-4017-B167-ED3104435743}" dt="2024-05-30T06:18:42.151" v="9543"/>
          <ac:grpSpMkLst>
            <pc:docMk/>
            <pc:sldMk cId="21533446" sldId="995"/>
            <ac:grpSpMk id="12" creationId="{96B7A6F5-2A5B-8C8B-11AB-D66735488219}"/>
          </ac:grpSpMkLst>
        </pc:grpChg>
        <pc:grpChg chg="mod topLvl">
          <ac:chgData name="Phillip Kaufman" userId="c001b2a046940d7c" providerId="LiveId" clId="{5CB25B10-5B1C-4017-B167-ED3104435743}" dt="2024-05-30T06:18:37.916" v="9542" actId="165"/>
          <ac:grpSpMkLst>
            <pc:docMk/>
            <pc:sldMk cId="21533446" sldId="995"/>
            <ac:grpSpMk id="29" creationId="{D24EA47A-E025-5919-0B85-8ACC2DEB1807}"/>
          </ac:grpSpMkLst>
        </pc:grpChg>
        <pc:grpChg chg="mod topLvl">
          <ac:chgData name="Phillip Kaufman" userId="c001b2a046940d7c" providerId="LiveId" clId="{5CB25B10-5B1C-4017-B167-ED3104435743}" dt="2024-05-30T06:18:37.916" v="9542" actId="165"/>
          <ac:grpSpMkLst>
            <pc:docMk/>
            <pc:sldMk cId="21533446" sldId="995"/>
            <ac:grpSpMk id="61" creationId="{9E8DE05C-E4E4-E239-11BD-532EA5709826}"/>
          </ac:grpSpMkLst>
        </pc:grpChg>
        <pc:grpChg chg="mod topLvl">
          <ac:chgData name="Phillip Kaufman" userId="c001b2a046940d7c" providerId="LiveId" clId="{5CB25B10-5B1C-4017-B167-ED3104435743}" dt="2024-05-30T06:18:37.916" v="9542" actId="165"/>
          <ac:grpSpMkLst>
            <pc:docMk/>
            <pc:sldMk cId="21533446" sldId="995"/>
            <ac:grpSpMk id="62" creationId="{471BFB4C-C385-0555-4CBC-EADF1D75D1F6}"/>
          </ac:grpSpMkLst>
        </pc:grpChg>
        <pc:grpChg chg="mod topLvl">
          <ac:chgData name="Phillip Kaufman" userId="c001b2a046940d7c" providerId="LiveId" clId="{5CB25B10-5B1C-4017-B167-ED3104435743}" dt="2024-05-30T06:18:37.916" v="9542" actId="165"/>
          <ac:grpSpMkLst>
            <pc:docMk/>
            <pc:sldMk cId="21533446" sldId="995"/>
            <ac:grpSpMk id="63" creationId="{BB2562B5-FBF0-8B81-CF24-339E99170E90}"/>
          </ac:grpSpMkLst>
        </pc:grpChg>
        <pc:grpChg chg="mod topLvl">
          <ac:chgData name="Phillip Kaufman" userId="c001b2a046940d7c" providerId="LiveId" clId="{5CB25B10-5B1C-4017-B167-ED3104435743}" dt="2024-05-30T06:18:37.916" v="9542" actId="165"/>
          <ac:grpSpMkLst>
            <pc:docMk/>
            <pc:sldMk cId="21533446" sldId="995"/>
            <ac:grpSpMk id="64" creationId="{1CDF1FFE-967E-9A37-AF5A-099BE798244B}"/>
          </ac:grpSpMkLst>
        </pc:grpChg>
        <pc:grpChg chg="mod topLvl">
          <ac:chgData name="Phillip Kaufman" userId="c001b2a046940d7c" providerId="LiveId" clId="{5CB25B10-5B1C-4017-B167-ED3104435743}" dt="2024-05-30T06:18:37.916" v="9542" actId="165"/>
          <ac:grpSpMkLst>
            <pc:docMk/>
            <pc:sldMk cId="21533446" sldId="995"/>
            <ac:grpSpMk id="65" creationId="{6E7D90E4-71D8-3197-2005-CD69E3181E9C}"/>
          </ac:grpSpMkLst>
        </pc:grpChg>
        <pc:grpChg chg="mod topLvl">
          <ac:chgData name="Phillip Kaufman" userId="c001b2a046940d7c" providerId="LiveId" clId="{5CB25B10-5B1C-4017-B167-ED3104435743}" dt="2024-05-30T06:18:37.916" v="9542" actId="165"/>
          <ac:grpSpMkLst>
            <pc:docMk/>
            <pc:sldMk cId="21533446" sldId="995"/>
            <ac:grpSpMk id="66" creationId="{2B46164F-BFB2-6413-3F0D-C165EE8F60CA}"/>
          </ac:grpSpMkLst>
        </pc:grpChg>
        <pc:grpChg chg="mod">
          <ac:chgData name="Phillip Kaufman" userId="c001b2a046940d7c" providerId="LiveId" clId="{5CB25B10-5B1C-4017-B167-ED3104435743}" dt="2024-05-30T06:18:37.916" v="9542" actId="165"/>
          <ac:grpSpMkLst>
            <pc:docMk/>
            <pc:sldMk cId="21533446" sldId="995"/>
            <ac:grpSpMk id="87" creationId="{DA11E212-6FC2-DBF8-A444-59BA7C9B3D6D}"/>
          </ac:grpSpMkLst>
        </pc:grpChg>
        <pc:grpChg chg="mod">
          <ac:chgData name="Phillip Kaufman" userId="c001b2a046940d7c" providerId="LiveId" clId="{5CB25B10-5B1C-4017-B167-ED3104435743}" dt="2024-05-30T06:18:37.916" v="9542" actId="165"/>
          <ac:grpSpMkLst>
            <pc:docMk/>
            <pc:sldMk cId="21533446" sldId="995"/>
            <ac:grpSpMk id="143" creationId="{40295473-E7B4-D1BA-5B04-539DB8DC5A1A}"/>
          </ac:grpSpMkLst>
        </pc:grpChg>
        <pc:cxnChg chg="mod">
          <ac:chgData name="Phillip Kaufman" userId="c001b2a046940d7c" providerId="LiveId" clId="{5CB25B10-5B1C-4017-B167-ED3104435743}" dt="2024-05-30T06:18:42.151" v="9543"/>
          <ac:cxnSpMkLst>
            <pc:docMk/>
            <pc:sldMk cId="21533446" sldId="995"/>
            <ac:cxnSpMk id="13" creationId="{CBE2F5B7-A136-8AA8-A3CC-758BCCE70CBA}"/>
          </ac:cxnSpMkLst>
        </pc:cxnChg>
        <pc:cxnChg chg="mod">
          <ac:chgData name="Phillip Kaufman" userId="c001b2a046940d7c" providerId="LiveId" clId="{5CB25B10-5B1C-4017-B167-ED3104435743}" dt="2024-05-30T06:18:42.151" v="9543"/>
          <ac:cxnSpMkLst>
            <pc:docMk/>
            <pc:sldMk cId="21533446" sldId="995"/>
            <ac:cxnSpMk id="14" creationId="{B5FD2CD0-E1DC-AE73-B837-788EA04E5E06}"/>
          </ac:cxnSpMkLst>
        </pc:cxnChg>
        <pc:cxnChg chg="mod">
          <ac:chgData name="Phillip Kaufman" userId="c001b2a046940d7c" providerId="LiveId" clId="{5CB25B10-5B1C-4017-B167-ED3104435743}" dt="2024-05-30T06:18:37.916" v="9542" actId="165"/>
          <ac:cxnSpMkLst>
            <pc:docMk/>
            <pc:sldMk cId="21533446" sldId="995"/>
            <ac:cxnSpMk id="68" creationId="{24304DDF-4C8C-8707-7F65-4D29D6931994}"/>
          </ac:cxnSpMkLst>
        </pc:cxnChg>
        <pc:cxnChg chg="mod">
          <ac:chgData name="Phillip Kaufman" userId="c001b2a046940d7c" providerId="LiveId" clId="{5CB25B10-5B1C-4017-B167-ED3104435743}" dt="2024-05-30T06:18:37.916" v="9542" actId="165"/>
          <ac:cxnSpMkLst>
            <pc:docMk/>
            <pc:sldMk cId="21533446" sldId="995"/>
            <ac:cxnSpMk id="69" creationId="{94781F75-4289-A8C2-DAA2-D8A31DD84852}"/>
          </ac:cxnSpMkLst>
        </pc:cxnChg>
        <pc:cxnChg chg="mod">
          <ac:chgData name="Phillip Kaufman" userId="c001b2a046940d7c" providerId="LiveId" clId="{5CB25B10-5B1C-4017-B167-ED3104435743}" dt="2024-05-30T06:18:37.916" v="9542" actId="165"/>
          <ac:cxnSpMkLst>
            <pc:docMk/>
            <pc:sldMk cId="21533446" sldId="995"/>
            <ac:cxnSpMk id="72" creationId="{86384668-9290-B0FC-49BE-1FC260A55945}"/>
          </ac:cxnSpMkLst>
        </pc:cxnChg>
        <pc:cxnChg chg="mod">
          <ac:chgData name="Phillip Kaufman" userId="c001b2a046940d7c" providerId="LiveId" clId="{5CB25B10-5B1C-4017-B167-ED3104435743}" dt="2024-05-30T06:18:37.916" v="9542" actId="165"/>
          <ac:cxnSpMkLst>
            <pc:docMk/>
            <pc:sldMk cId="21533446" sldId="995"/>
            <ac:cxnSpMk id="73" creationId="{B6872640-7693-2931-59D9-3D9E5D9AC7CB}"/>
          </ac:cxnSpMkLst>
        </pc:cxnChg>
        <pc:cxnChg chg="mod">
          <ac:chgData name="Phillip Kaufman" userId="c001b2a046940d7c" providerId="LiveId" clId="{5CB25B10-5B1C-4017-B167-ED3104435743}" dt="2024-05-30T06:18:37.916" v="9542" actId="165"/>
          <ac:cxnSpMkLst>
            <pc:docMk/>
            <pc:sldMk cId="21533446" sldId="995"/>
            <ac:cxnSpMk id="76" creationId="{EED40C26-056A-E3D6-5250-EF292C8A7BBB}"/>
          </ac:cxnSpMkLst>
        </pc:cxnChg>
        <pc:cxnChg chg="mod">
          <ac:chgData name="Phillip Kaufman" userId="c001b2a046940d7c" providerId="LiveId" clId="{5CB25B10-5B1C-4017-B167-ED3104435743}" dt="2024-05-30T06:18:37.916" v="9542" actId="165"/>
          <ac:cxnSpMkLst>
            <pc:docMk/>
            <pc:sldMk cId="21533446" sldId="995"/>
            <ac:cxnSpMk id="77" creationId="{49728372-A610-0BB9-BA6F-32D2E74EC4D1}"/>
          </ac:cxnSpMkLst>
        </pc:cxnChg>
        <pc:cxnChg chg="mod">
          <ac:chgData name="Phillip Kaufman" userId="c001b2a046940d7c" providerId="LiveId" clId="{5CB25B10-5B1C-4017-B167-ED3104435743}" dt="2024-05-30T06:18:37.916" v="9542" actId="165"/>
          <ac:cxnSpMkLst>
            <pc:docMk/>
            <pc:sldMk cId="21533446" sldId="995"/>
            <ac:cxnSpMk id="80" creationId="{1C3BE16B-3067-3185-D96A-AD72E7B55FDD}"/>
          </ac:cxnSpMkLst>
        </pc:cxnChg>
        <pc:cxnChg chg="mod">
          <ac:chgData name="Phillip Kaufman" userId="c001b2a046940d7c" providerId="LiveId" clId="{5CB25B10-5B1C-4017-B167-ED3104435743}" dt="2024-05-30T06:18:37.916" v="9542" actId="165"/>
          <ac:cxnSpMkLst>
            <pc:docMk/>
            <pc:sldMk cId="21533446" sldId="995"/>
            <ac:cxnSpMk id="81" creationId="{815E7B30-8E30-9AFF-9CDA-A1371CD36E75}"/>
          </ac:cxnSpMkLst>
        </pc:cxnChg>
        <pc:cxnChg chg="mod">
          <ac:chgData name="Phillip Kaufman" userId="c001b2a046940d7c" providerId="LiveId" clId="{5CB25B10-5B1C-4017-B167-ED3104435743}" dt="2024-05-30T06:18:37.916" v="9542" actId="165"/>
          <ac:cxnSpMkLst>
            <pc:docMk/>
            <pc:sldMk cId="21533446" sldId="995"/>
            <ac:cxnSpMk id="84" creationId="{31DE0E2A-9FA1-E4CC-74FE-CE775C981AC4}"/>
          </ac:cxnSpMkLst>
        </pc:cxnChg>
        <pc:cxnChg chg="mod">
          <ac:chgData name="Phillip Kaufman" userId="c001b2a046940d7c" providerId="LiveId" clId="{5CB25B10-5B1C-4017-B167-ED3104435743}" dt="2024-05-30T06:18:37.916" v="9542" actId="165"/>
          <ac:cxnSpMkLst>
            <pc:docMk/>
            <pc:sldMk cId="21533446" sldId="995"/>
            <ac:cxnSpMk id="85" creationId="{431F6738-70B2-91B7-FC09-1175CF35AC80}"/>
          </ac:cxnSpMkLst>
        </pc:cxnChg>
        <pc:cxnChg chg="mod">
          <ac:chgData name="Phillip Kaufman" userId="c001b2a046940d7c" providerId="LiveId" clId="{5CB25B10-5B1C-4017-B167-ED3104435743}" dt="2024-05-30T06:18:37.916" v="9542" actId="165"/>
          <ac:cxnSpMkLst>
            <pc:docMk/>
            <pc:sldMk cId="21533446" sldId="995"/>
            <ac:cxnSpMk id="88" creationId="{BD7B3A1E-6FF8-5F19-6919-C9AE0E3AA527}"/>
          </ac:cxnSpMkLst>
        </pc:cxnChg>
        <pc:cxnChg chg="mod">
          <ac:chgData name="Phillip Kaufman" userId="c001b2a046940d7c" providerId="LiveId" clId="{5CB25B10-5B1C-4017-B167-ED3104435743}" dt="2024-05-30T06:18:37.916" v="9542" actId="165"/>
          <ac:cxnSpMkLst>
            <pc:docMk/>
            <pc:sldMk cId="21533446" sldId="995"/>
            <ac:cxnSpMk id="89" creationId="{646211BD-6C0E-F888-D7DF-DDBFF7AC3C3E}"/>
          </ac:cxnSpMkLst>
        </pc:cxnChg>
        <pc:cxnChg chg="mod">
          <ac:chgData name="Phillip Kaufman" userId="c001b2a046940d7c" providerId="LiveId" clId="{5CB25B10-5B1C-4017-B167-ED3104435743}" dt="2024-05-30T06:18:37.916" v="9542" actId="165"/>
          <ac:cxnSpMkLst>
            <pc:docMk/>
            <pc:sldMk cId="21533446" sldId="995"/>
            <ac:cxnSpMk id="90" creationId="{8D75C474-C338-787D-3206-614B8F90D056}"/>
          </ac:cxnSpMkLst>
        </pc:cxnChg>
        <pc:cxnChg chg="mod">
          <ac:chgData name="Phillip Kaufman" userId="c001b2a046940d7c" providerId="LiveId" clId="{5CB25B10-5B1C-4017-B167-ED3104435743}" dt="2024-05-30T06:18:37.916" v="9542" actId="165"/>
          <ac:cxnSpMkLst>
            <pc:docMk/>
            <pc:sldMk cId="21533446" sldId="995"/>
            <ac:cxnSpMk id="91" creationId="{A187F57F-05F6-6CED-517A-A3BF4A499580}"/>
          </ac:cxnSpMkLst>
        </pc:cxnChg>
        <pc:cxnChg chg="mod">
          <ac:chgData name="Phillip Kaufman" userId="c001b2a046940d7c" providerId="LiveId" clId="{5CB25B10-5B1C-4017-B167-ED3104435743}" dt="2024-05-30T06:18:37.916" v="9542" actId="165"/>
          <ac:cxnSpMkLst>
            <pc:docMk/>
            <pc:sldMk cId="21533446" sldId="995"/>
            <ac:cxnSpMk id="92" creationId="{B0FE5189-BE16-B2A2-0C21-CFCDDAFB9C7A}"/>
          </ac:cxnSpMkLst>
        </pc:cxnChg>
        <pc:cxnChg chg="mod">
          <ac:chgData name="Phillip Kaufman" userId="c001b2a046940d7c" providerId="LiveId" clId="{5CB25B10-5B1C-4017-B167-ED3104435743}" dt="2024-05-30T06:18:37.916" v="9542" actId="165"/>
          <ac:cxnSpMkLst>
            <pc:docMk/>
            <pc:sldMk cId="21533446" sldId="995"/>
            <ac:cxnSpMk id="93" creationId="{7131CE1D-ACA9-83D6-68D5-2FCD95F7A4D0}"/>
          </ac:cxnSpMkLst>
        </pc:cxnChg>
        <pc:cxnChg chg="mod">
          <ac:chgData name="Phillip Kaufman" userId="c001b2a046940d7c" providerId="LiveId" clId="{5CB25B10-5B1C-4017-B167-ED3104435743}" dt="2024-05-30T06:18:37.916" v="9542" actId="165"/>
          <ac:cxnSpMkLst>
            <pc:docMk/>
            <pc:sldMk cId="21533446" sldId="995"/>
            <ac:cxnSpMk id="94" creationId="{E885ACE7-B1A3-D787-413E-458575E66209}"/>
          </ac:cxnSpMkLst>
        </pc:cxnChg>
        <pc:cxnChg chg="mod">
          <ac:chgData name="Phillip Kaufman" userId="c001b2a046940d7c" providerId="LiveId" clId="{5CB25B10-5B1C-4017-B167-ED3104435743}" dt="2024-05-30T06:18:37.916" v="9542" actId="165"/>
          <ac:cxnSpMkLst>
            <pc:docMk/>
            <pc:sldMk cId="21533446" sldId="995"/>
            <ac:cxnSpMk id="95" creationId="{FD4D97E6-B9E0-460F-11D1-A30CA1C9970B}"/>
          </ac:cxnSpMkLst>
        </pc:cxnChg>
        <pc:cxnChg chg="mod">
          <ac:chgData name="Phillip Kaufman" userId="c001b2a046940d7c" providerId="LiveId" clId="{5CB25B10-5B1C-4017-B167-ED3104435743}" dt="2024-05-30T06:18:37.916" v="9542" actId="165"/>
          <ac:cxnSpMkLst>
            <pc:docMk/>
            <pc:sldMk cId="21533446" sldId="995"/>
            <ac:cxnSpMk id="96" creationId="{85C6E3AF-F483-E491-AE63-B10FEC32C8C5}"/>
          </ac:cxnSpMkLst>
        </pc:cxnChg>
        <pc:cxnChg chg="mod">
          <ac:chgData name="Phillip Kaufman" userId="c001b2a046940d7c" providerId="LiveId" clId="{5CB25B10-5B1C-4017-B167-ED3104435743}" dt="2024-05-30T06:18:37.916" v="9542" actId="165"/>
          <ac:cxnSpMkLst>
            <pc:docMk/>
            <pc:sldMk cId="21533446" sldId="995"/>
            <ac:cxnSpMk id="97" creationId="{490C0A71-14A3-7F75-83C7-8CD132558421}"/>
          </ac:cxnSpMkLst>
        </pc:cxnChg>
        <pc:cxnChg chg="mod">
          <ac:chgData name="Phillip Kaufman" userId="c001b2a046940d7c" providerId="LiveId" clId="{5CB25B10-5B1C-4017-B167-ED3104435743}" dt="2024-05-30T06:18:37.916" v="9542" actId="165"/>
          <ac:cxnSpMkLst>
            <pc:docMk/>
            <pc:sldMk cId="21533446" sldId="995"/>
            <ac:cxnSpMk id="98" creationId="{88AF77B7-43F4-888C-0CFD-A6E86805B38F}"/>
          </ac:cxnSpMkLst>
        </pc:cxnChg>
        <pc:cxnChg chg="mod">
          <ac:chgData name="Phillip Kaufman" userId="c001b2a046940d7c" providerId="LiveId" clId="{5CB25B10-5B1C-4017-B167-ED3104435743}" dt="2024-05-30T06:18:37.916" v="9542" actId="165"/>
          <ac:cxnSpMkLst>
            <pc:docMk/>
            <pc:sldMk cId="21533446" sldId="995"/>
            <ac:cxnSpMk id="99" creationId="{A5A469EA-A0F2-530A-0988-8255DB365A47}"/>
          </ac:cxnSpMkLst>
        </pc:cxnChg>
        <pc:cxnChg chg="mod">
          <ac:chgData name="Phillip Kaufman" userId="c001b2a046940d7c" providerId="LiveId" clId="{5CB25B10-5B1C-4017-B167-ED3104435743}" dt="2024-05-30T06:18:37.916" v="9542" actId="165"/>
          <ac:cxnSpMkLst>
            <pc:docMk/>
            <pc:sldMk cId="21533446" sldId="995"/>
            <ac:cxnSpMk id="117" creationId="{21D0B4A3-ACA4-F27D-0553-A6C1AADC1F88}"/>
          </ac:cxnSpMkLst>
        </pc:cxnChg>
        <pc:cxnChg chg="mod">
          <ac:chgData name="Phillip Kaufman" userId="c001b2a046940d7c" providerId="LiveId" clId="{5CB25B10-5B1C-4017-B167-ED3104435743}" dt="2024-05-30T06:18:37.916" v="9542" actId="165"/>
          <ac:cxnSpMkLst>
            <pc:docMk/>
            <pc:sldMk cId="21533446" sldId="995"/>
            <ac:cxnSpMk id="121" creationId="{359D94DB-E6B9-E8F0-B3CA-95B77C5ED9D4}"/>
          </ac:cxnSpMkLst>
        </pc:cxnChg>
        <pc:cxnChg chg="mod">
          <ac:chgData name="Phillip Kaufman" userId="c001b2a046940d7c" providerId="LiveId" clId="{5CB25B10-5B1C-4017-B167-ED3104435743}" dt="2024-05-30T06:18:37.916" v="9542" actId="165"/>
          <ac:cxnSpMkLst>
            <pc:docMk/>
            <pc:sldMk cId="21533446" sldId="995"/>
            <ac:cxnSpMk id="122" creationId="{85E9101F-EBAC-62BA-5005-EF2340FA8CE3}"/>
          </ac:cxnSpMkLst>
        </pc:cxnChg>
        <pc:cxnChg chg="mod">
          <ac:chgData name="Phillip Kaufman" userId="c001b2a046940d7c" providerId="LiveId" clId="{5CB25B10-5B1C-4017-B167-ED3104435743}" dt="2024-05-30T06:18:37.916" v="9542" actId="165"/>
          <ac:cxnSpMkLst>
            <pc:docMk/>
            <pc:sldMk cId="21533446" sldId="995"/>
            <ac:cxnSpMk id="124" creationId="{FD39046F-8F08-9D98-D700-4639023690C4}"/>
          </ac:cxnSpMkLst>
        </pc:cxnChg>
        <pc:cxnChg chg="mod">
          <ac:chgData name="Phillip Kaufman" userId="c001b2a046940d7c" providerId="LiveId" clId="{5CB25B10-5B1C-4017-B167-ED3104435743}" dt="2024-05-30T06:18:37.916" v="9542" actId="165"/>
          <ac:cxnSpMkLst>
            <pc:docMk/>
            <pc:sldMk cId="21533446" sldId="995"/>
            <ac:cxnSpMk id="125" creationId="{CEE2A5F4-D290-5F73-0A03-83A8A83D9559}"/>
          </ac:cxnSpMkLst>
        </pc:cxnChg>
        <pc:cxnChg chg="mod">
          <ac:chgData name="Phillip Kaufman" userId="c001b2a046940d7c" providerId="LiveId" clId="{5CB25B10-5B1C-4017-B167-ED3104435743}" dt="2024-05-30T06:18:37.916" v="9542" actId="165"/>
          <ac:cxnSpMkLst>
            <pc:docMk/>
            <pc:sldMk cId="21533446" sldId="995"/>
            <ac:cxnSpMk id="126" creationId="{F0C014EB-DBA9-846D-394D-B05C108570FC}"/>
          </ac:cxnSpMkLst>
        </pc:cxnChg>
        <pc:cxnChg chg="mod">
          <ac:chgData name="Phillip Kaufman" userId="c001b2a046940d7c" providerId="LiveId" clId="{5CB25B10-5B1C-4017-B167-ED3104435743}" dt="2024-05-30T06:18:37.916" v="9542" actId="165"/>
          <ac:cxnSpMkLst>
            <pc:docMk/>
            <pc:sldMk cId="21533446" sldId="995"/>
            <ac:cxnSpMk id="127" creationId="{E3C28CA5-3720-E760-83D5-EA10F27B5382}"/>
          </ac:cxnSpMkLst>
        </pc:cxnChg>
        <pc:cxnChg chg="mod">
          <ac:chgData name="Phillip Kaufman" userId="c001b2a046940d7c" providerId="LiveId" clId="{5CB25B10-5B1C-4017-B167-ED3104435743}" dt="2024-05-30T06:18:37.916" v="9542" actId="165"/>
          <ac:cxnSpMkLst>
            <pc:docMk/>
            <pc:sldMk cId="21533446" sldId="995"/>
            <ac:cxnSpMk id="128" creationId="{9217C4D5-7634-DD5C-5033-F76F3FB0C69D}"/>
          </ac:cxnSpMkLst>
        </pc:cxnChg>
        <pc:cxnChg chg="mod">
          <ac:chgData name="Phillip Kaufman" userId="c001b2a046940d7c" providerId="LiveId" clId="{5CB25B10-5B1C-4017-B167-ED3104435743}" dt="2024-05-30T06:18:37.916" v="9542" actId="165"/>
          <ac:cxnSpMkLst>
            <pc:docMk/>
            <pc:sldMk cId="21533446" sldId="995"/>
            <ac:cxnSpMk id="129" creationId="{B72F56B7-DD37-6385-C643-914418D5C58B}"/>
          </ac:cxnSpMkLst>
        </pc:cxnChg>
        <pc:cxnChg chg="mod">
          <ac:chgData name="Phillip Kaufman" userId="c001b2a046940d7c" providerId="LiveId" clId="{5CB25B10-5B1C-4017-B167-ED3104435743}" dt="2024-05-30T06:18:37.916" v="9542" actId="165"/>
          <ac:cxnSpMkLst>
            <pc:docMk/>
            <pc:sldMk cId="21533446" sldId="995"/>
            <ac:cxnSpMk id="130" creationId="{37F1980B-7D86-4E35-EE46-A2204AAEA472}"/>
          </ac:cxnSpMkLst>
        </pc:cxnChg>
        <pc:cxnChg chg="mod">
          <ac:chgData name="Phillip Kaufman" userId="c001b2a046940d7c" providerId="LiveId" clId="{5CB25B10-5B1C-4017-B167-ED3104435743}" dt="2024-05-30T06:18:37.916" v="9542" actId="165"/>
          <ac:cxnSpMkLst>
            <pc:docMk/>
            <pc:sldMk cId="21533446" sldId="995"/>
            <ac:cxnSpMk id="131" creationId="{E6A5DEA5-FE28-16E6-E494-F945B5B7A529}"/>
          </ac:cxnSpMkLst>
        </pc:cxnChg>
        <pc:cxnChg chg="mod">
          <ac:chgData name="Phillip Kaufman" userId="c001b2a046940d7c" providerId="LiveId" clId="{5CB25B10-5B1C-4017-B167-ED3104435743}" dt="2024-05-30T06:18:37.916" v="9542" actId="165"/>
          <ac:cxnSpMkLst>
            <pc:docMk/>
            <pc:sldMk cId="21533446" sldId="995"/>
            <ac:cxnSpMk id="132" creationId="{9DC4A341-C511-E04A-F48A-E2ABE95DC861}"/>
          </ac:cxnSpMkLst>
        </pc:cxnChg>
        <pc:cxnChg chg="mod">
          <ac:chgData name="Phillip Kaufman" userId="c001b2a046940d7c" providerId="LiveId" clId="{5CB25B10-5B1C-4017-B167-ED3104435743}" dt="2024-05-30T06:18:37.916" v="9542" actId="165"/>
          <ac:cxnSpMkLst>
            <pc:docMk/>
            <pc:sldMk cId="21533446" sldId="995"/>
            <ac:cxnSpMk id="133" creationId="{3DDAA150-D40B-1152-7AB4-1D9FE24BFD55}"/>
          </ac:cxnSpMkLst>
        </pc:cxnChg>
        <pc:cxnChg chg="mod">
          <ac:chgData name="Phillip Kaufman" userId="c001b2a046940d7c" providerId="LiveId" clId="{5CB25B10-5B1C-4017-B167-ED3104435743}" dt="2024-05-30T06:18:37.916" v="9542" actId="165"/>
          <ac:cxnSpMkLst>
            <pc:docMk/>
            <pc:sldMk cId="21533446" sldId="995"/>
            <ac:cxnSpMk id="134" creationId="{AFEC7501-7F3A-8744-5E63-F2DCC523F40D}"/>
          </ac:cxnSpMkLst>
        </pc:cxnChg>
        <pc:cxnChg chg="mod">
          <ac:chgData name="Phillip Kaufman" userId="c001b2a046940d7c" providerId="LiveId" clId="{5CB25B10-5B1C-4017-B167-ED3104435743}" dt="2024-05-30T06:18:37.916" v="9542" actId="165"/>
          <ac:cxnSpMkLst>
            <pc:docMk/>
            <pc:sldMk cId="21533446" sldId="995"/>
            <ac:cxnSpMk id="135" creationId="{AA37C325-B424-EA43-DB05-BA67AE2501FB}"/>
          </ac:cxnSpMkLst>
        </pc:cxnChg>
        <pc:cxnChg chg="mod">
          <ac:chgData name="Phillip Kaufman" userId="c001b2a046940d7c" providerId="LiveId" clId="{5CB25B10-5B1C-4017-B167-ED3104435743}" dt="2024-05-30T06:18:37.916" v="9542" actId="165"/>
          <ac:cxnSpMkLst>
            <pc:docMk/>
            <pc:sldMk cId="21533446" sldId="995"/>
            <ac:cxnSpMk id="136" creationId="{72C77037-19FA-A757-7056-8B97525C9747}"/>
          </ac:cxnSpMkLst>
        </pc:cxnChg>
        <pc:cxnChg chg="mod">
          <ac:chgData name="Phillip Kaufman" userId="c001b2a046940d7c" providerId="LiveId" clId="{5CB25B10-5B1C-4017-B167-ED3104435743}" dt="2024-05-30T06:18:37.916" v="9542" actId="165"/>
          <ac:cxnSpMkLst>
            <pc:docMk/>
            <pc:sldMk cId="21533446" sldId="995"/>
            <ac:cxnSpMk id="137" creationId="{B5C0307A-040C-A0E3-6BA1-F2437A25DD50}"/>
          </ac:cxnSpMkLst>
        </pc:cxnChg>
        <pc:cxnChg chg="mod">
          <ac:chgData name="Phillip Kaufman" userId="c001b2a046940d7c" providerId="LiveId" clId="{5CB25B10-5B1C-4017-B167-ED3104435743}" dt="2024-05-30T06:18:37.916" v="9542" actId="165"/>
          <ac:cxnSpMkLst>
            <pc:docMk/>
            <pc:sldMk cId="21533446" sldId="995"/>
            <ac:cxnSpMk id="138" creationId="{BA254A8D-3C2E-0A9D-D8D8-27E4F92F8B65}"/>
          </ac:cxnSpMkLst>
        </pc:cxnChg>
        <pc:cxnChg chg="mod">
          <ac:chgData name="Phillip Kaufman" userId="c001b2a046940d7c" providerId="LiveId" clId="{5CB25B10-5B1C-4017-B167-ED3104435743}" dt="2024-05-30T06:18:37.916" v="9542" actId="165"/>
          <ac:cxnSpMkLst>
            <pc:docMk/>
            <pc:sldMk cId="21533446" sldId="995"/>
            <ac:cxnSpMk id="139" creationId="{94587B0E-22DD-F72F-B55E-E0648B31F3CA}"/>
          </ac:cxnSpMkLst>
        </pc:cxnChg>
        <pc:cxnChg chg="mod">
          <ac:chgData name="Phillip Kaufman" userId="c001b2a046940d7c" providerId="LiveId" clId="{5CB25B10-5B1C-4017-B167-ED3104435743}" dt="2024-05-30T06:18:37.916" v="9542" actId="165"/>
          <ac:cxnSpMkLst>
            <pc:docMk/>
            <pc:sldMk cId="21533446" sldId="995"/>
            <ac:cxnSpMk id="140" creationId="{C55294E5-E202-EE9B-B736-AB88C66A308C}"/>
          </ac:cxnSpMkLst>
        </pc:cxnChg>
        <pc:cxnChg chg="mod">
          <ac:chgData name="Phillip Kaufman" userId="c001b2a046940d7c" providerId="LiveId" clId="{5CB25B10-5B1C-4017-B167-ED3104435743}" dt="2024-05-30T06:18:37.916" v="9542" actId="165"/>
          <ac:cxnSpMkLst>
            <pc:docMk/>
            <pc:sldMk cId="21533446" sldId="995"/>
            <ac:cxnSpMk id="144" creationId="{AEFAF0CA-62FD-4715-C15D-E22CC740EC06}"/>
          </ac:cxnSpMkLst>
        </pc:cxnChg>
        <pc:cxnChg chg="mod">
          <ac:chgData name="Phillip Kaufman" userId="c001b2a046940d7c" providerId="LiveId" clId="{5CB25B10-5B1C-4017-B167-ED3104435743}" dt="2024-05-30T06:18:37.916" v="9542" actId="165"/>
          <ac:cxnSpMkLst>
            <pc:docMk/>
            <pc:sldMk cId="21533446" sldId="995"/>
            <ac:cxnSpMk id="145" creationId="{EB1E021F-3594-BFA8-DF8A-080E914050ED}"/>
          </ac:cxnSpMkLst>
        </pc:cxnChg>
      </pc:sldChg>
      <pc:sldChg chg="addSp delSp modSp add del mod">
        <pc:chgData name="Phillip Kaufman" userId="c001b2a046940d7c" providerId="LiveId" clId="{5CB25B10-5B1C-4017-B167-ED3104435743}" dt="2024-05-27T07:19:34.636" v="8498" actId="47"/>
        <pc:sldMkLst>
          <pc:docMk/>
          <pc:sldMk cId="795542909" sldId="995"/>
        </pc:sldMkLst>
        <pc:spChg chg="del">
          <ac:chgData name="Phillip Kaufman" userId="c001b2a046940d7c" providerId="LiveId" clId="{5CB25B10-5B1C-4017-B167-ED3104435743}" dt="2024-05-27T07:14:23.703" v="8422" actId="478"/>
          <ac:spMkLst>
            <pc:docMk/>
            <pc:sldMk cId="795542909" sldId="995"/>
            <ac:spMk id="8" creationId="{B357B8F7-7072-604B-ED3B-4FEE341C7ECF}"/>
          </ac:spMkLst>
        </pc:spChg>
        <pc:spChg chg="del">
          <ac:chgData name="Phillip Kaufman" userId="c001b2a046940d7c" providerId="LiveId" clId="{5CB25B10-5B1C-4017-B167-ED3104435743}" dt="2024-05-27T07:14:24.098" v="8423" actId="478"/>
          <ac:spMkLst>
            <pc:docMk/>
            <pc:sldMk cId="795542909" sldId="995"/>
            <ac:spMk id="9" creationId="{15FB747B-1BB3-DFD0-4C61-8CC8AE48872C}"/>
          </ac:spMkLst>
        </pc:spChg>
        <pc:grpChg chg="add mod">
          <ac:chgData name="Phillip Kaufman" userId="c001b2a046940d7c" providerId="LiveId" clId="{5CB25B10-5B1C-4017-B167-ED3104435743}" dt="2024-05-27T07:15:39.006" v="8444" actId="1076"/>
          <ac:grpSpMkLst>
            <pc:docMk/>
            <pc:sldMk cId="795542909" sldId="995"/>
            <ac:grpSpMk id="4" creationId="{A156B01A-99DA-5AA6-F76D-AC36FD474334}"/>
          </ac:grpSpMkLst>
        </pc:grpChg>
        <pc:grpChg chg="del">
          <ac:chgData name="Phillip Kaufman" userId="c001b2a046940d7c" providerId="LiveId" clId="{5CB25B10-5B1C-4017-B167-ED3104435743}" dt="2024-05-27T07:14:26.189" v="8424" actId="478"/>
          <ac:grpSpMkLst>
            <pc:docMk/>
            <pc:sldMk cId="795542909" sldId="995"/>
            <ac:grpSpMk id="5" creationId="{7ABD594B-7456-A9AF-B4A7-86D15332187C}"/>
          </ac:grpSpMkLst>
        </pc:grpChg>
        <pc:grpChg chg="mod">
          <ac:chgData name="Phillip Kaufman" userId="c001b2a046940d7c" providerId="LiveId" clId="{5CB25B10-5B1C-4017-B167-ED3104435743}" dt="2024-05-27T07:14:39.341" v="8425" actId="164"/>
          <ac:grpSpMkLst>
            <pc:docMk/>
            <pc:sldMk cId="795542909" sldId="995"/>
            <ac:grpSpMk id="7" creationId="{0E4E9382-058F-14A6-B951-D3D7EE27F24A}"/>
          </ac:grpSpMkLst>
        </pc:grpChg>
        <pc:grpChg chg="mod">
          <ac:chgData name="Phillip Kaufman" userId="c001b2a046940d7c" providerId="LiveId" clId="{5CB25B10-5B1C-4017-B167-ED3104435743}" dt="2024-05-27T07:14:39.341" v="8425" actId="164"/>
          <ac:grpSpMkLst>
            <pc:docMk/>
            <pc:sldMk cId="795542909" sldId="995"/>
            <ac:grpSpMk id="30" creationId="{2C4DD4FF-24F0-3029-474E-A3F54049BA12}"/>
          </ac:grpSpMkLst>
        </pc:grpChg>
        <pc:cxnChg chg="mod">
          <ac:chgData name="Phillip Kaufman" userId="c001b2a046940d7c" providerId="LiveId" clId="{5CB25B10-5B1C-4017-B167-ED3104435743}" dt="2024-05-27T07:18:30.188" v="8479" actId="692"/>
          <ac:cxnSpMkLst>
            <pc:docMk/>
            <pc:sldMk cId="795542909" sldId="995"/>
            <ac:cxnSpMk id="11" creationId="{A712DE21-6FF0-D640-B8D6-315BC465D9FD}"/>
          </ac:cxnSpMkLst>
        </pc:cxnChg>
        <pc:cxnChg chg="mod">
          <ac:chgData name="Phillip Kaufman" userId="c001b2a046940d7c" providerId="LiveId" clId="{5CB25B10-5B1C-4017-B167-ED3104435743}" dt="2024-05-27T07:18:30.188" v="8479" actId="692"/>
          <ac:cxnSpMkLst>
            <pc:docMk/>
            <pc:sldMk cId="795542909" sldId="995"/>
            <ac:cxnSpMk id="12" creationId="{66FDDAFA-0232-C40D-1009-F7BD107ABA1C}"/>
          </ac:cxnSpMkLst>
        </pc:cxnChg>
        <pc:cxnChg chg="mod">
          <ac:chgData name="Phillip Kaufman" userId="c001b2a046940d7c" providerId="LiveId" clId="{5CB25B10-5B1C-4017-B167-ED3104435743}" dt="2024-05-27T07:18:30.188" v="8479" actId="692"/>
          <ac:cxnSpMkLst>
            <pc:docMk/>
            <pc:sldMk cId="795542909" sldId="995"/>
            <ac:cxnSpMk id="13" creationId="{A5A9FE4C-051D-D410-B500-3F7016C5AC98}"/>
          </ac:cxnSpMkLst>
        </pc:cxnChg>
        <pc:cxnChg chg="mod">
          <ac:chgData name="Phillip Kaufman" userId="c001b2a046940d7c" providerId="LiveId" clId="{5CB25B10-5B1C-4017-B167-ED3104435743}" dt="2024-05-27T07:18:30.188" v="8479" actId="692"/>
          <ac:cxnSpMkLst>
            <pc:docMk/>
            <pc:sldMk cId="795542909" sldId="995"/>
            <ac:cxnSpMk id="14" creationId="{B70927E6-2960-897C-18E9-1AFFD6F4A733}"/>
          </ac:cxnSpMkLst>
        </pc:cxnChg>
        <pc:cxnChg chg="mod">
          <ac:chgData name="Phillip Kaufman" userId="c001b2a046940d7c" providerId="LiveId" clId="{5CB25B10-5B1C-4017-B167-ED3104435743}" dt="2024-05-27T07:18:30.188" v="8479" actId="692"/>
          <ac:cxnSpMkLst>
            <pc:docMk/>
            <pc:sldMk cId="795542909" sldId="995"/>
            <ac:cxnSpMk id="15" creationId="{11139BDC-9D70-F9E8-A69E-56890504E41B}"/>
          </ac:cxnSpMkLst>
        </pc:cxnChg>
        <pc:cxnChg chg="mod">
          <ac:chgData name="Phillip Kaufman" userId="c001b2a046940d7c" providerId="LiveId" clId="{5CB25B10-5B1C-4017-B167-ED3104435743}" dt="2024-05-27T07:18:30.188" v="8479" actId="692"/>
          <ac:cxnSpMkLst>
            <pc:docMk/>
            <pc:sldMk cId="795542909" sldId="995"/>
            <ac:cxnSpMk id="16" creationId="{98335BE9-7E0F-94BB-8C70-746A2E844EB7}"/>
          </ac:cxnSpMkLst>
        </pc:cxnChg>
        <pc:cxnChg chg="mod">
          <ac:chgData name="Phillip Kaufman" userId="c001b2a046940d7c" providerId="LiveId" clId="{5CB25B10-5B1C-4017-B167-ED3104435743}" dt="2024-05-27T07:18:30.188" v="8479" actId="692"/>
          <ac:cxnSpMkLst>
            <pc:docMk/>
            <pc:sldMk cId="795542909" sldId="995"/>
            <ac:cxnSpMk id="17" creationId="{9B057E7F-870E-F2AB-8464-5962E323B6A3}"/>
          </ac:cxnSpMkLst>
        </pc:cxnChg>
        <pc:cxnChg chg="mod">
          <ac:chgData name="Phillip Kaufman" userId="c001b2a046940d7c" providerId="LiveId" clId="{5CB25B10-5B1C-4017-B167-ED3104435743}" dt="2024-05-27T07:18:30.188" v="8479" actId="692"/>
          <ac:cxnSpMkLst>
            <pc:docMk/>
            <pc:sldMk cId="795542909" sldId="995"/>
            <ac:cxnSpMk id="18" creationId="{FD994909-DE31-944B-75CB-47C93CE97157}"/>
          </ac:cxnSpMkLst>
        </pc:cxnChg>
        <pc:cxnChg chg="mod">
          <ac:chgData name="Phillip Kaufman" userId="c001b2a046940d7c" providerId="LiveId" clId="{5CB25B10-5B1C-4017-B167-ED3104435743}" dt="2024-05-27T07:18:30.188" v="8479" actId="692"/>
          <ac:cxnSpMkLst>
            <pc:docMk/>
            <pc:sldMk cId="795542909" sldId="995"/>
            <ac:cxnSpMk id="19" creationId="{A7117613-752E-B1D8-762F-9817EA3ACA76}"/>
          </ac:cxnSpMkLst>
        </pc:cxnChg>
        <pc:cxnChg chg="mod">
          <ac:chgData name="Phillip Kaufman" userId="c001b2a046940d7c" providerId="LiveId" clId="{5CB25B10-5B1C-4017-B167-ED3104435743}" dt="2024-05-27T07:18:30.188" v="8479" actId="692"/>
          <ac:cxnSpMkLst>
            <pc:docMk/>
            <pc:sldMk cId="795542909" sldId="995"/>
            <ac:cxnSpMk id="20" creationId="{9CDA810C-1214-DB10-4339-D28E7F1715FF}"/>
          </ac:cxnSpMkLst>
        </pc:cxnChg>
        <pc:cxnChg chg="mod">
          <ac:chgData name="Phillip Kaufman" userId="c001b2a046940d7c" providerId="LiveId" clId="{5CB25B10-5B1C-4017-B167-ED3104435743}" dt="2024-05-27T07:18:30.188" v="8479" actId="692"/>
          <ac:cxnSpMkLst>
            <pc:docMk/>
            <pc:sldMk cId="795542909" sldId="995"/>
            <ac:cxnSpMk id="21" creationId="{7758DC80-929A-AC05-E8AC-3535F70BDCE9}"/>
          </ac:cxnSpMkLst>
        </pc:cxnChg>
        <pc:cxnChg chg="mod">
          <ac:chgData name="Phillip Kaufman" userId="c001b2a046940d7c" providerId="LiveId" clId="{5CB25B10-5B1C-4017-B167-ED3104435743}" dt="2024-05-27T07:18:30.188" v="8479" actId="692"/>
          <ac:cxnSpMkLst>
            <pc:docMk/>
            <pc:sldMk cId="795542909" sldId="995"/>
            <ac:cxnSpMk id="22" creationId="{BB4562E1-D236-E2C0-267C-11148F54F023}"/>
          </ac:cxnSpMkLst>
        </pc:cxnChg>
        <pc:cxnChg chg="mod">
          <ac:chgData name="Phillip Kaufman" userId="c001b2a046940d7c" providerId="LiveId" clId="{5CB25B10-5B1C-4017-B167-ED3104435743}" dt="2024-05-27T07:18:30.188" v="8479" actId="692"/>
          <ac:cxnSpMkLst>
            <pc:docMk/>
            <pc:sldMk cId="795542909" sldId="995"/>
            <ac:cxnSpMk id="23" creationId="{C6CE108E-8B9D-01B4-4C41-3B72A7F42015}"/>
          </ac:cxnSpMkLst>
        </pc:cxnChg>
        <pc:cxnChg chg="mod">
          <ac:chgData name="Phillip Kaufman" userId="c001b2a046940d7c" providerId="LiveId" clId="{5CB25B10-5B1C-4017-B167-ED3104435743}" dt="2024-05-27T07:18:30.188" v="8479" actId="692"/>
          <ac:cxnSpMkLst>
            <pc:docMk/>
            <pc:sldMk cId="795542909" sldId="995"/>
            <ac:cxnSpMk id="24" creationId="{23FFA505-7CB4-5C3B-5671-45DCE438D0F7}"/>
          </ac:cxnSpMkLst>
        </pc:cxnChg>
        <pc:cxnChg chg="mod">
          <ac:chgData name="Phillip Kaufman" userId="c001b2a046940d7c" providerId="LiveId" clId="{5CB25B10-5B1C-4017-B167-ED3104435743}" dt="2024-05-27T07:18:30.188" v="8479" actId="692"/>
          <ac:cxnSpMkLst>
            <pc:docMk/>
            <pc:sldMk cId="795542909" sldId="995"/>
            <ac:cxnSpMk id="25" creationId="{99B2F9C5-7E3D-74A7-930C-A21E2DEE0CE8}"/>
          </ac:cxnSpMkLst>
        </pc:cxnChg>
        <pc:cxnChg chg="mod">
          <ac:chgData name="Phillip Kaufman" userId="c001b2a046940d7c" providerId="LiveId" clId="{5CB25B10-5B1C-4017-B167-ED3104435743}" dt="2024-05-27T07:18:30.188" v="8479" actId="692"/>
          <ac:cxnSpMkLst>
            <pc:docMk/>
            <pc:sldMk cId="795542909" sldId="995"/>
            <ac:cxnSpMk id="26" creationId="{5820C95A-6308-8CB4-9DD5-6C28AB83FA06}"/>
          </ac:cxnSpMkLst>
        </pc:cxnChg>
        <pc:cxnChg chg="mod">
          <ac:chgData name="Phillip Kaufman" userId="c001b2a046940d7c" providerId="LiveId" clId="{5CB25B10-5B1C-4017-B167-ED3104435743}" dt="2024-05-27T07:18:30.188" v="8479" actId="692"/>
          <ac:cxnSpMkLst>
            <pc:docMk/>
            <pc:sldMk cId="795542909" sldId="995"/>
            <ac:cxnSpMk id="27" creationId="{347056B7-2782-0BEA-255E-71A8CF25F4D6}"/>
          </ac:cxnSpMkLst>
        </pc:cxnChg>
        <pc:cxnChg chg="mod">
          <ac:chgData name="Phillip Kaufman" userId="c001b2a046940d7c" providerId="LiveId" clId="{5CB25B10-5B1C-4017-B167-ED3104435743}" dt="2024-05-27T07:18:30.188" v="8479" actId="692"/>
          <ac:cxnSpMkLst>
            <pc:docMk/>
            <pc:sldMk cId="795542909" sldId="995"/>
            <ac:cxnSpMk id="28" creationId="{C10EBDBA-459B-9990-4060-FB9AAB80273B}"/>
          </ac:cxnSpMkLst>
        </pc:cxnChg>
        <pc:cxnChg chg="mod">
          <ac:chgData name="Phillip Kaufman" userId="c001b2a046940d7c" providerId="LiveId" clId="{5CB25B10-5B1C-4017-B167-ED3104435743}" dt="2024-05-27T07:18:30.188" v="8479" actId="692"/>
          <ac:cxnSpMkLst>
            <pc:docMk/>
            <pc:sldMk cId="795542909" sldId="995"/>
            <ac:cxnSpMk id="29" creationId="{B1561FBD-6162-7D78-EDB5-0045E6049D1A}"/>
          </ac:cxnSpMkLst>
        </pc:cxnChg>
        <pc:cxnChg chg="mod">
          <ac:chgData name="Phillip Kaufman" userId="c001b2a046940d7c" providerId="LiveId" clId="{5CB25B10-5B1C-4017-B167-ED3104435743}" dt="2024-05-27T07:18:30.188" v="8479" actId="692"/>
          <ac:cxnSpMkLst>
            <pc:docMk/>
            <pc:sldMk cId="795542909" sldId="995"/>
            <ac:cxnSpMk id="33" creationId="{253D8350-C2B7-88AC-DD73-E987346A7E4A}"/>
          </ac:cxnSpMkLst>
        </pc:cxnChg>
        <pc:cxnChg chg="mod">
          <ac:chgData name="Phillip Kaufman" userId="c001b2a046940d7c" providerId="LiveId" clId="{5CB25B10-5B1C-4017-B167-ED3104435743}" dt="2024-05-27T07:18:30.188" v="8479" actId="692"/>
          <ac:cxnSpMkLst>
            <pc:docMk/>
            <pc:sldMk cId="795542909" sldId="995"/>
            <ac:cxnSpMk id="34" creationId="{8859E14F-EA0C-AAF6-5C3F-EC23BD122E24}"/>
          </ac:cxnSpMkLst>
        </pc:cxnChg>
        <pc:cxnChg chg="mod">
          <ac:chgData name="Phillip Kaufman" userId="c001b2a046940d7c" providerId="LiveId" clId="{5CB25B10-5B1C-4017-B167-ED3104435743}" dt="2024-05-27T07:18:30.188" v="8479" actId="692"/>
          <ac:cxnSpMkLst>
            <pc:docMk/>
            <pc:sldMk cId="795542909" sldId="995"/>
            <ac:cxnSpMk id="37" creationId="{A5E92D17-E446-B02B-1AD1-9AC5F51EF3A1}"/>
          </ac:cxnSpMkLst>
        </pc:cxnChg>
        <pc:cxnChg chg="mod">
          <ac:chgData name="Phillip Kaufman" userId="c001b2a046940d7c" providerId="LiveId" clId="{5CB25B10-5B1C-4017-B167-ED3104435743}" dt="2024-05-27T07:18:30.188" v="8479" actId="692"/>
          <ac:cxnSpMkLst>
            <pc:docMk/>
            <pc:sldMk cId="795542909" sldId="995"/>
            <ac:cxnSpMk id="39" creationId="{B20F047F-1318-4E95-8486-0727CED963A8}"/>
          </ac:cxnSpMkLst>
        </pc:cxnChg>
        <pc:cxnChg chg="mod">
          <ac:chgData name="Phillip Kaufman" userId="c001b2a046940d7c" providerId="LiveId" clId="{5CB25B10-5B1C-4017-B167-ED3104435743}" dt="2024-05-27T07:18:30.188" v="8479" actId="692"/>
          <ac:cxnSpMkLst>
            <pc:docMk/>
            <pc:sldMk cId="795542909" sldId="995"/>
            <ac:cxnSpMk id="43" creationId="{FCBC0EAE-BD05-1776-5399-53C0972D7179}"/>
          </ac:cxnSpMkLst>
        </pc:cxnChg>
        <pc:cxnChg chg="mod">
          <ac:chgData name="Phillip Kaufman" userId="c001b2a046940d7c" providerId="LiveId" clId="{5CB25B10-5B1C-4017-B167-ED3104435743}" dt="2024-05-27T07:18:30.188" v="8479" actId="692"/>
          <ac:cxnSpMkLst>
            <pc:docMk/>
            <pc:sldMk cId="795542909" sldId="995"/>
            <ac:cxnSpMk id="46" creationId="{67253519-3AFB-34BC-ADBE-380DA7E635AA}"/>
          </ac:cxnSpMkLst>
        </pc:cxnChg>
        <pc:cxnChg chg="mod">
          <ac:chgData name="Phillip Kaufman" userId="c001b2a046940d7c" providerId="LiveId" clId="{5CB25B10-5B1C-4017-B167-ED3104435743}" dt="2024-05-27T07:18:30.188" v="8479" actId="692"/>
          <ac:cxnSpMkLst>
            <pc:docMk/>
            <pc:sldMk cId="795542909" sldId="995"/>
            <ac:cxnSpMk id="49" creationId="{B0DE6A9C-B3B4-3367-606F-CF92A4828A9C}"/>
          </ac:cxnSpMkLst>
        </pc:cxnChg>
        <pc:cxnChg chg="mod">
          <ac:chgData name="Phillip Kaufman" userId="c001b2a046940d7c" providerId="LiveId" clId="{5CB25B10-5B1C-4017-B167-ED3104435743}" dt="2024-05-27T07:18:30.188" v="8479" actId="692"/>
          <ac:cxnSpMkLst>
            <pc:docMk/>
            <pc:sldMk cId="795542909" sldId="995"/>
            <ac:cxnSpMk id="50" creationId="{C053C75D-51B1-FC09-66A1-206C4DC1DAE7}"/>
          </ac:cxnSpMkLst>
        </pc:cxnChg>
        <pc:cxnChg chg="mod">
          <ac:chgData name="Phillip Kaufman" userId="c001b2a046940d7c" providerId="LiveId" clId="{5CB25B10-5B1C-4017-B167-ED3104435743}" dt="2024-05-27T07:18:30.188" v="8479" actId="692"/>
          <ac:cxnSpMkLst>
            <pc:docMk/>
            <pc:sldMk cId="795542909" sldId="995"/>
            <ac:cxnSpMk id="51" creationId="{5590EBFF-B58D-11DA-C5AF-E3F2210B089C}"/>
          </ac:cxnSpMkLst>
        </pc:cxnChg>
        <pc:cxnChg chg="mod">
          <ac:chgData name="Phillip Kaufman" userId="c001b2a046940d7c" providerId="LiveId" clId="{5CB25B10-5B1C-4017-B167-ED3104435743}" dt="2024-05-27T07:18:30.188" v="8479" actId="692"/>
          <ac:cxnSpMkLst>
            <pc:docMk/>
            <pc:sldMk cId="795542909" sldId="995"/>
            <ac:cxnSpMk id="52" creationId="{E29C0643-EB7C-B874-19B7-6A9D97733DCC}"/>
          </ac:cxnSpMkLst>
        </pc:cxnChg>
        <pc:cxnChg chg="mod">
          <ac:chgData name="Phillip Kaufman" userId="c001b2a046940d7c" providerId="LiveId" clId="{5CB25B10-5B1C-4017-B167-ED3104435743}" dt="2024-05-27T07:18:30.188" v="8479" actId="692"/>
          <ac:cxnSpMkLst>
            <pc:docMk/>
            <pc:sldMk cId="795542909" sldId="995"/>
            <ac:cxnSpMk id="53" creationId="{A3A118F2-A249-D8CE-2063-2CCA667AC4CE}"/>
          </ac:cxnSpMkLst>
        </pc:cxnChg>
        <pc:cxnChg chg="mod">
          <ac:chgData name="Phillip Kaufman" userId="c001b2a046940d7c" providerId="LiveId" clId="{5CB25B10-5B1C-4017-B167-ED3104435743}" dt="2024-05-27T07:18:30.188" v="8479" actId="692"/>
          <ac:cxnSpMkLst>
            <pc:docMk/>
            <pc:sldMk cId="795542909" sldId="995"/>
            <ac:cxnSpMk id="54" creationId="{B9E32474-11A4-2CC7-C77B-CA0971DF36DA}"/>
          </ac:cxnSpMkLst>
        </pc:cxnChg>
        <pc:cxnChg chg="mod">
          <ac:chgData name="Phillip Kaufman" userId="c001b2a046940d7c" providerId="LiveId" clId="{5CB25B10-5B1C-4017-B167-ED3104435743}" dt="2024-05-27T07:18:30.188" v="8479" actId="692"/>
          <ac:cxnSpMkLst>
            <pc:docMk/>
            <pc:sldMk cId="795542909" sldId="995"/>
            <ac:cxnSpMk id="55" creationId="{EE7959D1-F193-71F3-A561-9500CC4959D5}"/>
          </ac:cxnSpMkLst>
        </pc:cxnChg>
        <pc:cxnChg chg="mod">
          <ac:chgData name="Phillip Kaufman" userId="c001b2a046940d7c" providerId="LiveId" clId="{5CB25B10-5B1C-4017-B167-ED3104435743}" dt="2024-05-27T07:18:30.188" v="8479" actId="692"/>
          <ac:cxnSpMkLst>
            <pc:docMk/>
            <pc:sldMk cId="795542909" sldId="995"/>
            <ac:cxnSpMk id="56" creationId="{B0FED93A-BAF5-0AB3-61FB-29530752FF0B}"/>
          </ac:cxnSpMkLst>
        </pc:cxnChg>
        <pc:cxnChg chg="mod">
          <ac:chgData name="Phillip Kaufman" userId="c001b2a046940d7c" providerId="LiveId" clId="{5CB25B10-5B1C-4017-B167-ED3104435743}" dt="2024-05-27T07:18:30.188" v="8479" actId="692"/>
          <ac:cxnSpMkLst>
            <pc:docMk/>
            <pc:sldMk cId="795542909" sldId="995"/>
            <ac:cxnSpMk id="57" creationId="{9C3C441B-9676-B8F0-6D86-19B91C1B0ACC}"/>
          </ac:cxnSpMkLst>
        </pc:cxnChg>
        <pc:cxnChg chg="mod">
          <ac:chgData name="Phillip Kaufman" userId="c001b2a046940d7c" providerId="LiveId" clId="{5CB25B10-5B1C-4017-B167-ED3104435743}" dt="2024-05-27T07:18:30.188" v="8479" actId="692"/>
          <ac:cxnSpMkLst>
            <pc:docMk/>
            <pc:sldMk cId="795542909" sldId="995"/>
            <ac:cxnSpMk id="58" creationId="{5F01DC7A-FC46-9671-7A0F-0D84CA9731F3}"/>
          </ac:cxnSpMkLst>
        </pc:cxnChg>
        <pc:cxnChg chg="mod">
          <ac:chgData name="Phillip Kaufman" userId="c001b2a046940d7c" providerId="LiveId" clId="{5CB25B10-5B1C-4017-B167-ED3104435743}" dt="2024-05-27T07:18:30.188" v="8479" actId="692"/>
          <ac:cxnSpMkLst>
            <pc:docMk/>
            <pc:sldMk cId="795542909" sldId="995"/>
            <ac:cxnSpMk id="59" creationId="{8004989B-72C3-5BF1-4951-E2A6D98CA34A}"/>
          </ac:cxnSpMkLst>
        </pc:cxnChg>
        <pc:cxnChg chg="mod">
          <ac:chgData name="Phillip Kaufman" userId="c001b2a046940d7c" providerId="LiveId" clId="{5CB25B10-5B1C-4017-B167-ED3104435743}" dt="2024-05-27T07:18:30.188" v="8479" actId="692"/>
          <ac:cxnSpMkLst>
            <pc:docMk/>
            <pc:sldMk cId="795542909" sldId="995"/>
            <ac:cxnSpMk id="60" creationId="{85C875F8-E5A3-DF4F-DF39-316DD7BCDBAC}"/>
          </ac:cxnSpMkLst>
        </pc:cxnChg>
        <pc:cxnChg chg="mod">
          <ac:chgData name="Phillip Kaufman" userId="c001b2a046940d7c" providerId="LiveId" clId="{5CB25B10-5B1C-4017-B167-ED3104435743}" dt="2024-05-27T07:18:30.188" v="8479" actId="692"/>
          <ac:cxnSpMkLst>
            <pc:docMk/>
            <pc:sldMk cId="795542909" sldId="995"/>
            <ac:cxnSpMk id="61" creationId="{2A16E1C6-548A-468A-CC3A-F49DF973BF5A}"/>
          </ac:cxnSpMkLst>
        </pc:cxnChg>
        <pc:cxnChg chg="mod">
          <ac:chgData name="Phillip Kaufman" userId="c001b2a046940d7c" providerId="LiveId" clId="{5CB25B10-5B1C-4017-B167-ED3104435743}" dt="2024-05-27T07:18:30.188" v="8479" actId="692"/>
          <ac:cxnSpMkLst>
            <pc:docMk/>
            <pc:sldMk cId="795542909" sldId="995"/>
            <ac:cxnSpMk id="62" creationId="{CB85A998-8FAC-C739-5050-322620A964CE}"/>
          </ac:cxnSpMkLst>
        </pc:cxnChg>
        <pc:cxnChg chg="mod">
          <ac:chgData name="Phillip Kaufman" userId="c001b2a046940d7c" providerId="LiveId" clId="{5CB25B10-5B1C-4017-B167-ED3104435743}" dt="2024-05-27T07:18:30.188" v="8479" actId="692"/>
          <ac:cxnSpMkLst>
            <pc:docMk/>
            <pc:sldMk cId="795542909" sldId="995"/>
            <ac:cxnSpMk id="63" creationId="{0F632180-7C58-2BCD-9F2B-A68467228112}"/>
          </ac:cxnSpMkLst>
        </pc:cxnChg>
        <pc:cxnChg chg="mod">
          <ac:chgData name="Phillip Kaufman" userId="c001b2a046940d7c" providerId="LiveId" clId="{5CB25B10-5B1C-4017-B167-ED3104435743}" dt="2024-05-27T07:18:30.188" v="8479" actId="692"/>
          <ac:cxnSpMkLst>
            <pc:docMk/>
            <pc:sldMk cId="795542909" sldId="995"/>
            <ac:cxnSpMk id="64" creationId="{84AD180E-6C7E-2014-595E-441678229DD3}"/>
          </ac:cxnSpMkLst>
        </pc:cxnChg>
        <pc:cxnChg chg="mod">
          <ac:chgData name="Phillip Kaufman" userId="c001b2a046940d7c" providerId="LiveId" clId="{5CB25B10-5B1C-4017-B167-ED3104435743}" dt="2024-05-27T07:18:30.188" v="8479" actId="692"/>
          <ac:cxnSpMkLst>
            <pc:docMk/>
            <pc:sldMk cId="795542909" sldId="995"/>
            <ac:cxnSpMk id="65" creationId="{31AC7817-EEA3-128C-47C5-1B9CF65CD9C6}"/>
          </ac:cxnSpMkLst>
        </pc:cxnChg>
        <pc:cxnChg chg="mod">
          <ac:chgData name="Phillip Kaufman" userId="c001b2a046940d7c" providerId="LiveId" clId="{5CB25B10-5B1C-4017-B167-ED3104435743}" dt="2024-05-27T07:18:30.188" v="8479" actId="692"/>
          <ac:cxnSpMkLst>
            <pc:docMk/>
            <pc:sldMk cId="795542909" sldId="995"/>
            <ac:cxnSpMk id="66" creationId="{209F3319-4E71-D8EA-4F6F-651A6D9888C3}"/>
          </ac:cxnSpMkLst>
        </pc:cxnChg>
        <pc:cxnChg chg="mod">
          <ac:chgData name="Phillip Kaufman" userId="c001b2a046940d7c" providerId="LiveId" clId="{5CB25B10-5B1C-4017-B167-ED3104435743}" dt="2024-05-27T07:18:30.188" v="8479" actId="692"/>
          <ac:cxnSpMkLst>
            <pc:docMk/>
            <pc:sldMk cId="795542909" sldId="995"/>
            <ac:cxnSpMk id="67" creationId="{22AA2638-7802-7A0A-6140-F474C9828680}"/>
          </ac:cxnSpMkLst>
        </pc:cxnChg>
        <pc:cxnChg chg="mod">
          <ac:chgData name="Phillip Kaufman" userId="c001b2a046940d7c" providerId="LiveId" clId="{5CB25B10-5B1C-4017-B167-ED3104435743}" dt="2024-05-27T07:18:30.188" v="8479" actId="692"/>
          <ac:cxnSpMkLst>
            <pc:docMk/>
            <pc:sldMk cId="795542909" sldId="995"/>
            <ac:cxnSpMk id="68" creationId="{46ADBD90-AB47-71AA-2A90-3C860158988F}"/>
          </ac:cxnSpMkLst>
        </pc:cxnChg>
        <pc:cxnChg chg="mod">
          <ac:chgData name="Phillip Kaufman" userId="c001b2a046940d7c" providerId="LiveId" clId="{5CB25B10-5B1C-4017-B167-ED3104435743}" dt="2024-05-27T07:18:30.188" v="8479" actId="692"/>
          <ac:cxnSpMkLst>
            <pc:docMk/>
            <pc:sldMk cId="795542909" sldId="995"/>
            <ac:cxnSpMk id="69" creationId="{193F0B72-E5D3-F184-3294-2BFD0B4FF345}"/>
          </ac:cxnSpMkLst>
        </pc:cxnChg>
        <pc:cxnChg chg="mod">
          <ac:chgData name="Phillip Kaufman" userId="c001b2a046940d7c" providerId="LiveId" clId="{5CB25B10-5B1C-4017-B167-ED3104435743}" dt="2024-05-27T07:18:30.188" v="8479" actId="692"/>
          <ac:cxnSpMkLst>
            <pc:docMk/>
            <pc:sldMk cId="795542909" sldId="995"/>
            <ac:cxnSpMk id="70" creationId="{BD04BE15-F2B6-9D66-2365-EDFFC7979927}"/>
          </ac:cxnSpMkLst>
        </pc:cxnChg>
        <pc:cxnChg chg="mod">
          <ac:chgData name="Phillip Kaufman" userId="c001b2a046940d7c" providerId="LiveId" clId="{5CB25B10-5B1C-4017-B167-ED3104435743}" dt="2024-05-27T07:18:30.188" v="8479" actId="692"/>
          <ac:cxnSpMkLst>
            <pc:docMk/>
            <pc:sldMk cId="795542909" sldId="995"/>
            <ac:cxnSpMk id="71" creationId="{11C67CAC-2B83-5917-173A-03E0E3E56B27}"/>
          </ac:cxnSpMkLst>
        </pc:cxnChg>
        <pc:cxnChg chg="mod">
          <ac:chgData name="Phillip Kaufman" userId="c001b2a046940d7c" providerId="LiveId" clId="{5CB25B10-5B1C-4017-B167-ED3104435743}" dt="2024-05-27T07:18:30.188" v="8479" actId="692"/>
          <ac:cxnSpMkLst>
            <pc:docMk/>
            <pc:sldMk cId="795542909" sldId="995"/>
            <ac:cxnSpMk id="72" creationId="{45165002-8F6E-78BB-74C1-8BB826F4369B}"/>
          </ac:cxnSpMkLst>
        </pc:cxnChg>
        <pc:cxnChg chg="mod">
          <ac:chgData name="Phillip Kaufman" userId="c001b2a046940d7c" providerId="LiveId" clId="{5CB25B10-5B1C-4017-B167-ED3104435743}" dt="2024-05-27T07:18:30.188" v="8479" actId="692"/>
          <ac:cxnSpMkLst>
            <pc:docMk/>
            <pc:sldMk cId="795542909" sldId="995"/>
            <ac:cxnSpMk id="73" creationId="{4EB5CAF0-4252-C6F2-CDC9-763E09023C30}"/>
          </ac:cxnSpMkLst>
        </pc:cxnChg>
        <pc:cxnChg chg="mod">
          <ac:chgData name="Phillip Kaufman" userId="c001b2a046940d7c" providerId="LiveId" clId="{5CB25B10-5B1C-4017-B167-ED3104435743}" dt="2024-05-27T07:18:30.188" v="8479" actId="692"/>
          <ac:cxnSpMkLst>
            <pc:docMk/>
            <pc:sldMk cId="795542909" sldId="995"/>
            <ac:cxnSpMk id="74" creationId="{19421FB4-DDC3-19EA-B085-E8E4E6AD5AFD}"/>
          </ac:cxnSpMkLst>
        </pc:cxnChg>
        <pc:cxnChg chg="mod">
          <ac:chgData name="Phillip Kaufman" userId="c001b2a046940d7c" providerId="LiveId" clId="{5CB25B10-5B1C-4017-B167-ED3104435743}" dt="2024-05-27T07:18:30.188" v="8479" actId="692"/>
          <ac:cxnSpMkLst>
            <pc:docMk/>
            <pc:sldMk cId="795542909" sldId="995"/>
            <ac:cxnSpMk id="75" creationId="{DB045AAC-A367-9EB0-864C-1CF0AFFD69F0}"/>
          </ac:cxnSpMkLst>
        </pc:cxnChg>
        <pc:cxnChg chg="mod">
          <ac:chgData name="Phillip Kaufman" userId="c001b2a046940d7c" providerId="LiveId" clId="{5CB25B10-5B1C-4017-B167-ED3104435743}" dt="2024-05-27T07:18:30.188" v="8479" actId="692"/>
          <ac:cxnSpMkLst>
            <pc:docMk/>
            <pc:sldMk cId="795542909" sldId="995"/>
            <ac:cxnSpMk id="76" creationId="{13592C7E-8913-5F2B-A658-D28D644F133D}"/>
          </ac:cxnSpMkLst>
        </pc:cxnChg>
        <pc:cxnChg chg="mod">
          <ac:chgData name="Phillip Kaufman" userId="c001b2a046940d7c" providerId="LiveId" clId="{5CB25B10-5B1C-4017-B167-ED3104435743}" dt="2024-05-27T07:18:30.188" v="8479" actId="692"/>
          <ac:cxnSpMkLst>
            <pc:docMk/>
            <pc:sldMk cId="795542909" sldId="995"/>
            <ac:cxnSpMk id="77" creationId="{6E07BA6D-B148-46E1-3809-28FDA6F3AF71}"/>
          </ac:cxnSpMkLst>
        </pc:cxnChg>
        <pc:cxnChg chg="mod">
          <ac:chgData name="Phillip Kaufman" userId="c001b2a046940d7c" providerId="LiveId" clId="{5CB25B10-5B1C-4017-B167-ED3104435743}" dt="2024-05-27T07:18:30.188" v="8479" actId="692"/>
          <ac:cxnSpMkLst>
            <pc:docMk/>
            <pc:sldMk cId="795542909" sldId="995"/>
            <ac:cxnSpMk id="78" creationId="{877E708C-1B1E-8A13-22FB-34FD63A84011}"/>
          </ac:cxnSpMkLst>
        </pc:cxnChg>
        <pc:cxnChg chg="mod">
          <ac:chgData name="Phillip Kaufman" userId="c001b2a046940d7c" providerId="LiveId" clId="{5CB25B10-5B1C-4017-B167-ED3104435743}" dt="2024-05-27T07:18:30.188" v="8479" actId="692"/>
          <ac:cxnSpMkLst>
            <pc:docMk/>
            <pc:sldMk cId="795542909" sldId="995"/>
            <ac:cxnSpMk id="79" creationId="{382C229D-79A3-6348-7EC7-CAE97656786E}"/>
          </ac:cxnSpMkLst>
        </pc:cxnChg>
        <pc:cxnChg chg="mod">
          <ac:chgData name="Phillip Kaufman" userId="c001b2a046940d7c" providerId="LiveId" clId="{5CB25B10-5B1C-4017-B167-ED3104435743}" dt="2024-05-27T07:18:30.188" v="8479" actId="692"/>
          <ac:cxnSpMkLst>
            <pc:docMk/>
            <pc:sldMk cId="795542909" sldId="995"/>
            <ac:cxnSpMk id="80" creationId="{6F9C0258-1C40-A395-2770-11CB5B38FB59}"/>
          </ac:cxnSpMkLst>
        </pc:cxnChg>
        <pc:cxnChg chg="mod">
          <ac:chgData name="Phillip Kaufman" userId="c001b2a046940d7c" providerId="LiveId" clId="{5CB25B10-5B1C-4017-B167-ED3104435743}" dt="2024-05-27T07:18:30.188" v="8479" actId="692"/>
          <ac:cxnSpMkLst>
            <pc:docMk/>
            <pc:sldMk cId="795542909" sldId="995"/>
            <ac:cxnSpMk id="81" creationId="{1199C4E3-82B3-C8C6-8358-C7B624FBAAAD}"/>
          </ac:cxnSpMkLst>
        </pc:cxnChg>
        <pc:cxnChg chg="mod">
          <ac:chgData name="Phillip Kaufman" userId="c001b2a046940d7c" providerId="LiveId" clId="{5CB25B10-5B1C-4017-B167-ED3104435743}" dt="2024-05-27T07:18:30.188" v="8479" actId="692"/>
          <ac:cxnSpMkLst>
            <pc:docMk/>
            <pc:sldMk cId="795542909" sldId="995"/>
            <ac:cxnSpMk id="82" creationId="{ECFFC939-992B-CF98-372D-79D067305841}"/>
          </ac:cxnSpMkLst>
        </pc:cxnChg>
        <pc:cxnChg chg="mod">
          <ac:chgData name="Phillip Kaufman" userId="c001b2a046940d7c" providerId="LiveId" clId="{5CB25B10-5B1C-4017-B167-ED3104435743}" dt="2024-05-27T07:18:30.188" v="8479" actId="692"/>
          <ac:cxnSpMkLst>
            <pc:docMk/>
            <pc:sldMk cId="795542909" sldId="995"/>
            <ac:cxnSpMk id="83" creationId="{4C271E39-4CA1-2505-80FB-852014D96C6D}"/>
          </ac:cxnSpMkLst>
        </pc:cxnChg>
        <pc:cxnChg chg="mod">
          <ac:chgData name="Phillip Kaufman" userId="c001b2a046940d7c" providerId="LiveId" clId="{5CB25B10-5B1C-4017-B167-ED3104435743}" dt="2024-05-27T07:18:30.188" v="8479" actId="692"/>
          <ac:cxnSpMkLst>
            <pc:docMk/>
            <pc:sldMk cId="795542909" sldId="995"/>
            <ac:cxnSpMk id="84" creationId="{CCA6ACEC-E3D5-2E03-D07A-17F763AD9216}"/>
          </ac:cxnSpMkLst>
        </pc:cxnChg>
        <pc:cxnChg chg="mod">
          <ac:chgData name="Phillip Kaufman" userId="c001b2a046940d7c" providerId="LiveId" clId="{5CB25B10-5B1C-4017-B167-ED3104435743}" dt="2024-05-27T07:18:30.188" v="8479" actId="692"/>
          <ac:cxnSpMkLst>
            <pc:docMk/>
            <pc:sldMk cId="795542909" sldId="995"/>
            <ac:cxnSpMk id="85" creationId="{8246C12D-FBF9-F549-5AE0-D29020299FAE}"/>
          </ac:cxnSpMkLst>
        </pc:cxnChg>
        <pc:cxnChg chg="mod">
          <ac:chgData name="Phillip Kaufman" userId="c001b2a046940d7c" providerId="LiveId" clId="{5CB25B10-5B1C-4017-B167-ED3104435743}" dt="2024-05-27T07:18:30.188" v="8479" actId="692"/>
          <ac:cxnSpMkLst>
            <pc:docMk/>
            <pc:sldMk cId="795542909" sldId="995"/>
            <ac:cxnSpMk id="86" creationId="{277A5F9D-F3F5-6A08-57E0-6C3796EB75FE}"/>
          </ac:cxnSpMkLst>
        </pc:cxnChg>
        <pc:cxnChg chg="mod">
          <ac:chgData name="Phillip Kaufman" userId="c001b2a046940d7c" providerId="LiveId" clId="{5CB25B10-5B1C-4017-B167-ED3104435743}" dt="2024-05-27T07:18:30.188" v="8479" actId="692"/>
          <ac:cxnSpMkLst>
            <pc:docMk/>
            <pc:sldMk cId="795542909" sldId="995"/>
            <ac:cxnSpMk id="87" creationId="{CD0385CD-945B-F490-29F7-1E7550EDFC6A}"/>
          </ac:cxnSpMkLst>
        </pc:cxnChg>
      </pc:sldChg>
      <pc:sldChg chg="addSp delSp modSp add del mod">
        <pc:chgData name="Phillip Kaufman" userId="c001b2a046940d7c" providerId="LiveId" clId="{5CB25B10-5B1C-4017-B167-ED3104435743}" dt="2024-06-02T02:17:14.602" v="11457" actId="47"/>
        <pc:sldMkLst>
          <pc:docMk/>
          <pc:sldMk cId="4208626046" sldId="996"/>
        </pc:sldMkLst>
        <pc:spChg chg="mod">
          <ac:chgData name="Phillip Kaufman" userId="c001b2a046940d7c" providerId="LiveId" clId="{5CB25B10-5B1C-4017-B167-ED3104435743}" dt="2024-06-02T01:33:08.964" v="9894" actId="165"/>
          <ac:spMkLst>
            <pc:docMk/>
            <pc:sldMk cId="4208626046" sldId="996"/>
            <ac:spMk id="16" creationId="{CDE04F20-67CA-FE45-4044-F854D693CF3A}"/>
          </ac:spMkLst>
        </pc:spChg>
        <pc:spChg chg="mod">
          <ac:chgData name="Phillip Kaufman" userId="c001b2a046940d7c" providerId="LiveId" clId="{5CB25B10-5B1C-4017-B167-ED3104435743}" dt="2024-06-02T01:33:08.964" v="9894" actId="165"/>
          <ac:spMkLst>
            <pc:docMk/>
            <pc:sldMk cId="4208626046" sldId="996"/>
            <ac:spMk id="17" creationId="{CA0E0B37-792F-4133-3059-84F4133E33CC}"/>
          </ac:spMkLst>
        </pc:spChg>
        <pc:spChg chg="mod">
          <ac:chgData name="Phillip Kaufman" userId="c001b2a046940d7c" providerId="LiveId" clId="{5CB25B10-5B1C-4017-B167-ED3104435743}" dt="2024-06-02T01:33:08.964" v="9894" actId="165"/>
          <ac:spMkLst>
            <pc:docMk/>
            <pc:sldMk cId="4208626046" sldId="996"/>
            <ac:spMk id="18" creationId="{BF61A9DC-9B36-E5AE-65C4-ECD3AC549C34}"/>
          </ac:spMkLst>
        </pc:spChg>
        <pc:spChg chg="mod">
          <ac:chgData name="Phillip Kaufman" userId="c001b2a046940d7c" providerId="LiveId" clId="{5CB25B10-5B1C-4017-B167-ED3104435743}" dt="2024-06-02T01:33:08.964" v="9894" actId="165"/>
          <ac:spMkLst>
            <pc:docMk/>
            <pc:sldMk cId="4208626046" sldId="996"/>
            <ac:spMk id="21" creationId="{63CF306D-C172-93EE-5EA3-2E7F771B6F0C}"/>
          </ac:spMkLst>
        </pc:spChg>
        <pc:spChg chg="mod">
          <ac:chgData name="Phillip Kaufman" userId="c001b2a046940d7c" providerId="LiveId" clId="{5CB25B10-5B1C-4017-B167-ED3104435743}" dt="2024-06-02T01:33:08.964" v="9894" actId="165"/>
          <ac:spMkLst>
            <pc:docMk/>
            <pc:sldMk cId="4208626046" sldId="996"/>
            <ac:spMk id="23" creationId="{C511117D-311B-123B-32D7-0EA2AE02A5C9}"/>
          </ac:spMkLst>
        </pc:spChg>
        <pc:spChg chg="mod">
          <ac:chgData name="Phillip Kaufman" userId="c001b2a046940d7c" providerId="LiveId" clId="{5CB25B10-5B1C-4017-B167-ED3104435743}" dt="2024-06-02T01:33:08.964" v="9894" actId="165"/>
          <ac:spMkLst>
            <pc:docMk/>
            <pc:sldMk cId="4208626046" sldId="996"/>
            <ac:spMk id="25" creationId="{3EF6E79B-D12F-FC9E-AE3E-B51FDD4E3C68}"/>
          </ac:spMkLst>
        </pc:spChg>
        <pc:spChg chg="mod">
          <ac:chgData name="Phillip Kaufman" userId="c001b2a046940d7c" providerId="LiveId" clId="{5CB25B10-5B1C-4017-B167-ED3104435743}" dt="2024-06-02T01:33:08.964" v="9894" actId="165"/>
          <ac:spMkLst>
            <pc:docMk/>
            <pc:sldMk cId="4208626046" sldId="996"/>
            <ac:spMk id="26" creationId="{CF8E17AD-6FE2-DAB8-2612-6A9D3DF3EE7C}"/>
          </ac:spMkLst>
        </pc:spChg>
        <pc:spChg chg="mod">
          <ac:chgData name="Phillip Kaufman" userId="c001b2a046940d7c" providerId="LiveId" clId="{5CB25B10-5B1C-4017-B167-ED3104435743}" dt="2024-06-02T01:33:08.964" v="9894" actId="165"/>
          <ac:spMkLst>
            <pc:docMk/>
            <pc:sldMk cId="4208626046" sldId="996"/>
            <ac:spMk id="27" creationId="{15B1FA52-8937-FE9C-1BF5-A7A6F77CE080}"/>
          </ac:spMkLst>
        </pc:spChg>
        <pc:spChg chg="mod">
          <ac:chgData name="Phillip Kaufman" userId="c001b2a046940d7c" providerId="LiveId" clId="{5CB25B10-5B1C-4017-B167-ED3104435743}" dt="2024-06-02T01:33:08.964" v="9894" actId="165"/>
          <ac:spMkLst>
            <pc:docMk/>
            <pc:sldMk cId="4208626046" sldId="996"/>
            <ac:spMk id="28" creationId="{D7B5B445-098C-B6C9-C9D5-EA9EE5164E64}"/>
          </ac:spMkLst>
        </pc:spChg>
        <pc:spChg chg="mod">
          <ac:chgData name="Phillip Kaufman" userId="c001b2a046940d7c" providerId="LiveId" clId="{5CB25B10-5B1C-4017-B167-ED3104435743}" dt="2024-06-02T01:33:08.964" v="9894" actId="165"/>
          <ac:spMkLst>
            <pc:docMk/>
            <pc:sldMk cId="4208626046" sldId="996"/>
            <ac:spMk id="29" creationId="{6A769139-9D0B-99B4-6A34-F89D10AD0775}"/>
          </ac:spMkLst>
        </pc:spChg>
        <pc:spChg chg="mod">
          <ac:chgData name="Phillip Kaufman" userId="c001b2a046940d7c" providerId="LiveId" clId="{5CB25B10-5B1C-4017-B167-ED3104435743}" dt="2024-06-02T01:33:08.964" v="9894" actId="165"/>
          <ac:spMkLst>
            <pc:docMk/>
            <pc:sldMk cId="4208626046" sldId="996"/>
            <ac:spMk id="30" creationId="{FBED79A6-AB92-EF99-A104-84D3A962A18A}"/>
          </ac:spMkLst>
        </pc:spChg>
        <pc:grpChg chg="add del mod">
          <ac:chgData name="Phillip Kaufman" userId="c001b2a046940d7c" providerId="LiveId" clId="{5CB25B10-5B1C-4017-B167-ED3104435743}" dt="2024-06-02T02:15:57.473" v="11440" actId="478"/>
          <ac:grpSpMkLst>
            <pc:docMk/>
            <pc:sldMk cId="4208626046" sldId="996"/>
            <ac:grpSpMk id="4" creationId="{BE30349F-0F10-A07E-9DAD-737E99D62A15}"/>
          </ac:grpSpMkLst>
        </pc:grpChg>
        <pc:grpChg chg="add del mod topLvl">
          <ac:chgData name="Phillip Kaufman" userId="c001b2a046940d7c" providerId="LiveId" clId="{5CB25B10-5B1C-4017-B167-ED3104435743}" dt="2024-06-02T01:34:01.308" v="9911" actId="21"/>
          <ac:grpSpMkLst>
            <pc:docMk/>
            <pc:sldMk cId="4208626046" sldId="996"/>
            <ac:grpSpMk id="5" creationId="{BFF55684-2D5E-8911-07E8-42EC17C3933A}"/>
          </ac:grpSpMkLst>
        </pc:grpChg>
        <pc:grpChg chg="mod">
          <ac:chgData name="Phillip Kaufman" userId="c001b2a046940d7c" providerId="LiveId" clId="{5CB25B10-5B1C-4017-B167-ED3104435743}" dt="2024-06-02T01:33:08.964" v="9894" actId="165"/>
          <ac:grpSpMkLst>
            <pc:docMk/>
            <pc:sldMk cId="4208626046" sldId="996"/>
            <ac:grpSpMk id="7" creationId="{AC80A02A-963C-B24B-41F4-E62ACA78911F}"/>
          </ac:grpSpMkLst>
        </pc:grpChg>
        <pc:grpChg chg="mod">
          <ac:chgData name="Phillip Kaufman" userId="c001b2a046940d7c" providerId="LiveId" clId="{5CB25B10-5B1C-4017-B167-ED3104435743}" dt="2024-06-02T01:33:08.964" v="9894" actId="165"/>
          <ac:grpSpMkLst>
            <pc:docMk/>
            <pc:sldMk cId="4208626046" sldId="996"/>
            <ac:grpSpMk id="9" creationId="{410F7154-1807-C07E-A1DA-190A4F8B9FB2}"/>
          </ac:grpSpMkLst>
        </pc:grpChg>
        <pc:grpChg chg="mod">
          <ac:chgData name="Phillip Kaufman" userId="c001b2a046940d7c" providerId="LiveId" clId="{5CB25B10-5B1C-4017-B167-ED3104435743}" dt="2024-06-02T01:33:08.964" v="9894" actId="165"/>
          <ac:grpSpMkLst>
            <pc:docMk/>
            <pc:sldMk cId="4208626046" sldId="996"/>
            <ac:grpSpMk id="10" creationId="{9176A556-2C68-7038-C72E-9A1C7F14A3B5}"/>
          </ac:grpSpMkLst>
        </pc:grpChg>
        <pc:grpChg chg="mod">
          <ac:chgData name="Phillip Kaufman" userId="c001b2a046940d7c" providerId="LiveId" clId="{5CB25B10-5B1C-4017-B167-ED3104435743}" dt="2024-06-02T01:33:08.964" v="9894" actId="165"/>
          <ac:grpSpMkLst>
            <pc:docMk/>
            <pc:sldMk cId="4208626046" sldId="996"/>
            <ac:grpSpMk id="11" creationId="{9F5BDD80-E7EE-B970-17EF-DEA97262B515}"/>
          </ac:grpSpMkLst>
        </pc:grpChg>
        <pc:grpChg chg="mod">
          <ac:chgData name="Phillip Kaufman" userId="c001b2a046940d7c" providerId="LiveId" clId="{5CB25B10-5B1C-4017-B167-ED3104435743}" dt="2024-06-02T01:33:08.964" v="9894" actId="165"/>
          <ac:grpSpMkLst>
            <pc:docMk/>
            <pc:sldMk cId="4208626046" sldId="996"/>
            <ac:grpSpMk id="13" creationId="{267B2EA6-2580-C916-22E1-B9003AF7ED81}"/>
          </ac:grpSpMkLst>
        </pc:grpChg>
        <pc:grpChg chg="mod topLvl">
          <ac:chgData name="Phillip Kaufman" userId="c001b2a046940d7c" providerId="LiveId" clId="{5CB25B10-5B1C-4017-B167-ED3104435743}" dt="2024-06-02T01:33:08.964" v="9894" actId="165"/>
          <ac:grpSpMkLst>
            <pc:docMk/>
            <pc:sldMk cId="4208626046" sldId="996"/>
            <ac:grpSpMk id="20" creationId="{B4AB1579-565B-44D8-A30F-CEEF20614E8B}"/>
          </ac:grpSpMkLst>
        </pc:grpChg>
        <pc:grpChg chg="mod">
          <ac:chgData name="Phillip Kaufman" userId="c001b2a046940d7c" providerId="LiveId" clId="{5CB25B10-5B1C-4017-B167-ED3104435743}" dt="2024-06-02T01:33:08.964" v="9894" actId="165"/>
          <ac:grpSpMkLst>
            <pc:docMk/>
            <pc:sldMk cId="4208626046" sldId="996"/>
            <ac:grpSpMk id="31" creationId="{5B06A0B3-6031-87D4-2ADF-343D3B643DB0}"/>
          </ac:grpSpMkLst>
        </pc:grpChg>
        <pc:grpChg chg="del">
          <ac:chgData name="Phillip Kaufman" userId="c001b2a046940d7c" providerId="LiveId" clId="{5CB25B10-5B1C-4017-B167-ED3104435743}" dt="2024-06-02T01:33:08.964" v="9894" actId="165"/>
          <ac:grpSpMkLst>
            <pc:docMk/>
            <pc:sldMk cId="4208626046" sldId="996"/>
            <ac:grpSpMk id="63" creationId="{5FB7871A-58DF-B723-54CA-B60278C92296}"/>
          </ac:grpSpMkLst>
        </pc:grpChg>
        <pc:grpChg chg="add del mod">
          <ac:chgData name="Phillip Kaufman" userId="c001b2a046940d7c" providerId="LiveId" clId="{5CB25B10-5B1C-4017-B167-ED3104435743}" dt="2024-06-02T02:17:11.760" v="11456" actId="478"/>
          <ac:grpSpMkLst>
            <pc:docMk/>
            <pc:sldMk cId="4208626046" sldId="996"/>
            <ac:grpSpMk id="95" creationId="{C88D223E-247F-4535-9AB9-94F68C9B6B02}"/>
          </ac:grpSpMkLst>
        </pc:grpChg>
        <pc:cxnChg chg="del">
          <ac:chgData name="Phillip Kaufman" userId="c001b2a046940d7c" providerId="LiveId" clId="{5CB25B10-5B1C-4017-B167-ED3104435743}" dt="2024-06-02T02:16:54.999" v="11455" actId="478"/>
          <ac:cxnSpMkLst>
            <pc:docMk/>
            <pc:sldMk cId="4208626046" sldId="996"/>
            <ac:cxnSpMk id="6" creationId="{78F7DC32-4A40-C656-F637-622BFF5BB670}"/>
          </ac:cxnSpMkLst>
        </pc:cxnChg>
        <pc:cxnChg chg="mod">
          <ac:chgData name="Phillip Kaufman" userId="c001b2a046940d7c" providerId="LiveId" clId="{5CB25B10-5B1C-4017-B167-ED3104435743}" dt="2024-06-02T02:15:36.859" v="11439"/>
          <ac:cxnSpMkLst>
            <pc:docMk/>
            <pc:sldMk cId="4208626046" sldId="996"/>
            <ac:cxnSpMk id="8" creationId="{FBF1F771-64F2-D526-D3CC-BB8BC0258FA4}"/>
          </ac:cxnSpMkLst>
        </pc:cxnChg>
        <pc:cxnChg chg="mod">
          <ac:chgData name="Phillip Kaufman" userId="c001b2a046940d7c" providerId="LiveId" clId="{5CB25B10-5B1C-4017-B167-ED3104435743}" dt="2024-06-02T01:33:08.964" v="9894" actId="165"/>
          <ac:cxnSpMkLst>
            <pc:docMk/>
            <pc:sldMk cId="4208626046" sldId="996"/>
            <ac:cxnSpMk id="12" creationId="{55B0DE53-BE6B-EB71-6687-184B74E63872}"/>
          </ac:cxnSpMkLst>
        </pc:cxnChg>
        <pc:cxnChg chg="mod">
          <ac:chgData name="Phillip Kaufman" userId="c001b2a046940d7c" providerId="LiveId" clId="{5CB25B10-5B1C-4017-B167-ED3104435743}" dt="2024-06-02T01:33:08.964" v="9894" actId="165"/>
          <ac:cxnSpMkLst>
            <pc:docMk/>
            <pc:sldMk cId="4208626046" sldId="996"/>
            <ac:cxnSpMk id="14" creationId="{DE1270EC-ACEB-D1D5-9042-47327B9B4317}"/>
          </ac:cxnSpMkLst>
        </pc:cxnChg>
        <pc:cxnChg chg="mod">
          <ac:chgData name="Phillip Kaufman" userId="c001b2a046940d7c" providerId="LiveId" clId="{5CB25B10-5B1C-4017-B167-ED3104435743}" dt="2024-06-02T01:33:08.964" v="9894" actId="165"/>
          <ac:cxnSpMkLst>
            <pc:docMk/>
            <pc:sldMk cId="4208626046" sldId="996"/>
            <ac:cxnSpMk id="15" creationId="{684D4064-3D0D-813A-CD7C-436CDC32A5C2}"/>
          </ac:cxnSpMkLst>
        </pc:cxnChg>
        <pc:cxnChg chg="mod">
          <ac:chgData name="Phillip Kaufman" userId="c001b2a046940d7c" providerId="LiveId" clId="{5CB25B10-5B1C-4017-B167-ED3104435743}" dt="2024-06-02T01:33:08.964" v="9894" actId="165"/>
          <ac:cxnSpMkLst>
            <pc:docMk/>
            <pc:sldMk cId="4208626046" sldId="996"/>
            <ac:cxnSpMk id="19" creationId="{903062DC-6884-5B21-9843-F8B1171805F7}"/>
          </ac:cxnSpMkLst>
        </pc:cxnChg>
        <pc:cxnChg chg="mod">
          <ac:chgData name="Phillip Kaufman" userId="c001b2a046940d7c" providerId="LiveId" clId="{5CB25B10-5B1C-4017-B167-ED3104435743}" dt="2024-06-02T01:33:08.964" v="9894" actId="165"/>
          <ac:cxnSpMkLst>
            <pc:docMk/>
            <pc:sldMk cId="4208626046" sldId="996"/>
            <ac:cxnSpMk id="22" creationId="{E3B511AE-6AE5-E41C-6706-ECC7407DC82B}"/>
          </ac:cxnSpMkLst>
        </pc:cxnChg>
        <pc:cxnChg chg="mod">
          <ac:chgData name="Phillip Kaufman" userId="c001b2a046940d7c" providerId="LiveId" clId="{5CB25B10-5B1C-4017-B167-ED3104435743}" dt="2024-06-02T01:33:08.964" v="9894" actId="165"/>
          <ac:cxnSpMkLst>
            <pc:docMk/>
            <pc:sldMk cId="4208626046" sldId="996"/>
            <ac:cxnSpMk id="24" creationId="{075B21F3-81BC-DD22-7903-B596D9D5BD52}"/>
          </ac:cxnSpMkLst>
        </pc:cxnChg>
        <pc:cxnChg chg="mod">
          <ac:chgData name="Phillip Kaufman" userId="c001b2a046940d7c" providerId="LiveId" clId="{5CB25B10-5B1C-4017-B167-ED3104435743}" dt="2024-06-02T01:33:08.964" v="9894" actId="165"/>
          <ac:cxnSpMkLst>
            <pc:docMk/>
            <pc:sldMk cId="4208626046" sldId="996"/>
            <ac:cxnSpMk id="32" creationId="{CC27624F-4A69-C89A-D406-F904D927C741}"/>
          </ac:cxnSpMkLst>
        </pc:cxnChg>
        <pc:cxnChg chg="mod">
          <ac:chgData name="Phillip Kaufman" userId="c001b2a046940d7c" providerId="LiveId" clId="{5CB25B10-5B1C-4017-B167-ED3104435743}" dt="2024-06-02T01:33:08.964" v="9894" actId="165"/>
          <ac:cxnSpMkLst>
            <pc:docMk/>
            <pc:sldMk cId="4208626046" sldId="996"/>
            <ac:cxnSpMk id="33" creationId="{D4D6D2F6-D833-E6D1-915A-1A096C81921D}"/>
          </ac:cxnSpMkLst>
        </pc:cxnChg>
        <pc:cxnChg chg="mod">
          <ac:chgData name="Phillip Kaufman" userId="c001b2a046940d7c" providerId="LiveId" clId="{5CB25B10-5B1C-4017-B167-ED3104435743}" dt="2024-06-02T01:33:08.964" v="9894" actId="165"/>
          <ac:cxnSpMkLst>
            <pc:docMk/>
            <pc:sldMk cId="4208626046" sldId="996"/>
            <ac:cxnSpMk id="34" creationId="{FC44B596-7AC5-54ED-2033-1D62D0E285F6}"/>
          </ac:cxnSpMkLst>
        </pc:cxnChg>
        <pc:cxnChg chg="mod">
          <ac:chgData name="Phillip Kaufman" userId="c001b2a046940d7c" providerId="LiveId" clId="{5CB25B10-5B1C-4017-B167-ED3104435743}" dt="2024-06-02T01:33:08.964" v="9894" actId="165"/>
          <ac:cxnSpMkLst>
            <pc:docMk/>
            <pc:sldMk cId="4208626046" sldId="996"/>
            <ac:cxnSpMk id="35" creationId="{8A319405-762F-259E-BEF6-C7960C0F6FC9}"/>
          </ac:cxnSpMkLst>
        </pc:cxnChg>
        <pc:cxnChg chg="mod">
          <ac:chgData name="Phillip Kaufman" userId="c001b2a046940d7c" providerId="LiveId" clId="{5CB25B10-5B1C-4017-B167-ED3104435743}" dt="2024-06-02T01:33:08.964" v="9894" actId="165"/>
          <ac:cxnSpMkLst>
            <pc:docMk/>
            <pc:sldMk cId="4208626046" sldId="996"/>
            <ac:cxnSpMk id="36" creationId="{C3C0F19C-8688-0653-A5B5-A1366460B989}"/>
          </ac:cxnSpMkLst>
        </pc:cxnChg>
        <pc:cxnChg chg="mod">
          <ac:chgData name="Phillip Kaufman" userId="c001b2a046940d7c" providerId="LiveId" clId="{5CB25B10-5B1C-4017-B167-ED3104435743}" dt="2024-06-02T01:33:08.964" v="9894" actId="165"/>
          <ac:cxnSpMkLst>
            <pc:docMk/>
            <pc:sldMk cId="4208626046" sldId="996"/>
            <ac:cxnSpMk id="37" creationId="{6CBEEF99-47C3-AE17-EA13-AE97B823249D}"/>
          </ac:cxnSpMkLst>
        </pc:cxnChg>
        <pc:cxnChg chg="mod">
          <ac:chgData name="Phillip Kaufman" userId="c001b2a046940d7c" providerId="LiveId" clId="{5CB25B10-5B1C-4017-B167-ED3104435743}" dt="2024-06-02T01:33:08.964" v="9894" actId="165"/>
          <ac:cxnSpMkLst>
            <pc:docMk/>
            <pc:sldMk cId="4208626046" sldId="996"/>
            <ac:cxnSpMk id="38" creationId="{6853A0A7-1E96-C727-045B-39E004A5BA4C}"/>
          </ac:cxnSpMkLst>
        </pc:cxnChg>
        <pc:cxnChg chg="mod">
          <ac:chgData name="Phillip Kaufman" userId="c001b2a046940d7c" providerId="LiveId" clId="{5CB25B10-5B1C-4017-B167-ED3104435743}" dt="2024-06-02T01:33:08.964" v="9894" actId="165"/>
          <ac:cxnSpMkLst>
            <pc:docMk/>
            <pc:sldMk cId="4208626046" sldId="996"/>
            <ac:cxnSpMk id="39" creationId="{950E0B5F-9E2B-FACB-1D9E-084C2DAE6BE1}"/>
          </ac:cxnSpMkLst>
        </pc:cxnChg>
        <pc:cxnChg chg="mod">
          <ac:chgData name="Phillip Kaufman" userId="c001b2a046940d7c" providerId="LiveId" clId="{5CB25B10-5B1C-4017-B167-ED3104435743}" dt="2024-06-02T01:33:08.964" v="9894" actId="165"/>
          <ac:cxnSpMkLst>
            <pc:docMk/>
            <pc:sldMk cId="4208626046" sldId="996"/>
            <ac:cxnSpMk id="40" creationId="{1C47CFC8-0FFF-5838-A500-20645E91879D}"/>
          </ac:cxnSpMkLst>
        </pc:cxnChg>
        <pc:cxnChg chg="mod">
          <ac:chgData name="Phillip Kaufman" userId="c001b2a046940d7c" providerId="LiveId" clId="{5CB25B10-5B1C-4017-B167-ED3104435743}" dt="2024-06-02T01:33:08.964" v="9894" actId="165"/>
          <ac:cxnSpMkLst>
            <pc:docMk/>
            <pc:sldMk cId="4208626046" sldId="996"/>
            <ac:cxnSpMk id="41" creationId="{996A5153-49E1-92D3-52BB-D635E859CDBC}"/>
          </ac:cxnSpMkLst>
        </pc:cxnChg>
        <pc:cxnChg chg="mod">
          <ac:chgData name="Phillip Kaufman" userId="c001b2a046940d7c" providerId="LiveId" clId="{5CB25B10-5B1C-4017-B167-ED3104435743}" dt="2024-06-02T01:33:08.964" v="9894" actId="165"/>
          <ac:cxnSpMkLst>
            <pc:docMk/>
            <pc:sldMk cId="4208626046" sldId="996"/>
            <ac:cxnSpMk id="42" creationId="{529063C0-005C-6042-9549-0070162634D9}"/>
          </ac:cxnSpMkLst>
        </pc:cxnChg>
        <pc:cxnChg chg="mod">
          <ac:chgData name="Phillip Kaufman" userId="c001b2a046940d7c" providerId="LiveId" clId="{5CB25B10-5B1C-4017-B167-ED3104435743}" dt="2024-06-02T01:33:08.964" v="9894" actId="165"/>
          <ac:cxnSpMkLst>
            <pc:docMk/>
            <pc:sldMk cId="4208626046" sldId="996"/>
            <ac:cxnSpMk id="43" creationId="{C9068761-955B-8F89-7ECC-96BED9916268}"/>
          </ac:cxnSpMkLst>
        </pc:cxnChg>
        <pc:cxnChg chg="mod">
          <ac:chgData name="Phillip Kaufman" userId="c001b2a046940d7c" providerId="LiveId" clId="{5CB25B10-5B1C-4017-B167-ED3104435743}" dt="2024-06-02T01:33:08.964" v="9894" actId="165"/>
          <ac:cxnSpMkLst>
            <pc:docMk/>
            <pc:sldMk cId="4208626046" sldId="996"/>
            <ac:cxnSpMk id="44" creationId="{CBEA9680-B25C-2429-8C6A-7DB3EB035C6C}"/>
          </ac:cxnSpMkLst>
        </pc:cxnChg>
        <pc:cxnChg chg="mod">
          <ac:chgData name="Phillip Kaufman" userId="c001b2a046940d7c" providerId="LiveId" clId="{5CB25B10-5B1C-4017-B167-ED3104435743}" dt="2024-06-02T01:33:08.964" v="9894" actId="165"/>
          <ac:cxnSpMkLst>
            <pc:docMk/>
            <pc:sldMk cId="4208626046" sldId="996"/>
            <ac:cxnSpMk id="45" creationId="{EA5BED9E-740D-A830-7120-597712B2DA7A}"/>
          </ac:cxnSpMkLst>
        </pc:cxnChg>
        <pc:cxnChg chg="mod">
          <ac:chgData name="Phillip Kaufman" userId="c001b2a046940d7c" providerId="LiveId" clId="{5CB25B10-5B1C-4017-B167-ED3104435743}" dt="2024-06-02T01:33:08.964" v="9894" actId="165"/>
          <ac:cxnSpMkLst>
            <pc:docMk/>
            <pc:sldMk cId="4208626046" sldId="996"/>
            <ac:cxnSpMk id="46" creationId="{E8C8B830-B46A-EC0D-695C-40EA74B7E5D8}"/>
          </ac:cxnSpMkLst>
        </pc:cxnChg>
        <pc:cxnChg chg="mod">
          <ac:chgData name="Phillip Kaufman" userId="c001b2a046940d7c" providerId="LiveId" clId="{5CB25B10-5B1C-4017-B167-ED3104435743}" dt="2024-06-02T01:33:08.964" v="9894" actId="165"/>
          <ac:cxnSpMkLst>
            <pc:docMk/>
            <pc:sldMk cId="4208626046" sldId="996"/>
            <ac:cxnSpMk id="47" creationId="{2711FFA7-C705-79DA-8357-646F88F4B872}"/>
          </ac:cxnSpMkLst>
        </pc:cxnChg>
        <pc:cxnChg chg="mod">
          <ac:chgData name="Phillip Kaufman" userId="c001b2a046940d7c" providerId="LiveId" clId="{5CB25B10-5B1C-4017-B167-ED3104435743}" dt="2024-06-02T01:33:08.964" v="9894" actId="165"/>
          <ac:cxnSpMkLst>
            <pc:docMk/>
            <pc:sldMk cId="4208626046" sldId="996"/>
            <ac:cxnSpMk id="48" creationId="{CB657306-5353-8831-DB9B-8D6262D8FCC3}"/>
          </ac:cxnSpMkLst>
        </pc:cxnChg>
        <pc:cxnChg chg="mod">
          <ac:chgData name="Phillip Kaufman" userId="c001b2a046940d7c" providerId="LiveId" clId="{5CB25B10-5B1C-4017-B167-ED3104435743}" dt="2024-06-02T01:33:08.964" v="9894" actId="165"/>
          <ac:cxnSpMkLst>
            <pc:docMk/>
            <pc:sldMk cId="4208626046" sldId="996"/>
            <ac:cxnSpMk id="49" creationId="{91493334-3E78-0B14-36A8-C08E517A29A2}"/>
          </ac:cxnSpMkLst>
        </pc:cxnChg>
        <pc:cxnChg chg="mod">
          <ac:chgData name="Phillip Kaufman" userId="c001b2a046940d7c" providerId="LiveId" clId="{5CB25B10-5B1C-4017-B167-ED3104435743}" dt="2024-06-02T01:33:08.964" v="9894" actId="165"/>
          <ac:cxnSpMkLst>
            <pc:docMk/>
            <pc:sldMk cId="4208626046" sldId="996"/>
            <ac:cxnSpMk id="50" creationId="{06326CB1-BC6C-2BEA-C41F-2767E31A00FC}"/>
          </ac:cxnSpMkLst>
        </pc:cxnChg>
        <pc:cxnChg chg="mod">
          <ac:chgData name="Phillip Kaufman" userId="c001b2a046940d7c" providerId="LiveId" clId="{5CB25B10-5B1C-4017-B167-ED3104435743}" dt="2024-06-02T01:33:08.964" v="9894" actId="165"/>
          <ac:cxnSpMkLst>
            <pc:docMk/>
            <pc:sldMk cId="4208626046" sldId="996"/>
            <ac:cxnSpMk id="51" creationId="{D1151E6A-FC95-6613-B41F-D508704BEA41}"/>
          </ac:cxnSpMkLst>
        </pc:cxnChg>
        <pc:cxnChg chg="mod">
          <ac:chgData name="Phillip Kaufman" userId="c001b2a046940d7c" providerId="LiveId" clId="{5CB25B10-5B1C-4017-B167-ED3104435743}" dt="2024-06-02T01:33:08.964" v="9894" actId="165"/>
          <ac:cxnSpMkLst>
            <pc:docMk/>
            <pc:sldMk cId="4208626046" sldId="996"/>
            <ac:cxnSpMk id="52" creationId="{F8C017BC-DAF5-BF58-04CD-6152CFC0214A}"/>
          </ac:cxnSpMkLst>
        </pc:cxnChg>
        <pc:cxnChg chg="mod">
          <ac:chgData name="Phillip Kaufman" userId="c001b2a046940d7c" providerId="LiveId" clId="{5CB25B10-5B1C-4017-B167-ED3104435743}" dt="2024-06-02T01:33:08.964" v="9894" actId="165"/>
          <ac:cxnSpMkLst>
            <pc:docMk/>
            <pc:sldMk cId="4208626046" sldId="996"/>
            <ac:cxnSpMk id="53" creationId="{582EA28F-E371-3328-F058-F337B8C9526C}"/>
          </ac:cxnSpMkLst>
        </pc:cxnChg>
        <pc:cxnChg chg="mod">
          <ac:chgData name="Phillip Kaufman" userId="c001b2a046940d7c" providerId="LiveId" clId="{5CB25B10-5B1C-4017-B167-ED3104435743}" dt="2024-06-02T01:33:08.964" v="9894" actId="165"/>
          <ac:cxnSpMkLst>
            <pc:docMk/>
            <pc:sldMk cId="4208626046" sldId="996"/>
            <ac:cxnSpMk id="54" creationId="{2976959B-58B3-BE66-5CA6-554276EC06D8}"/>
          </ac:cxnSpMkLst>
        </pc:cxnChg>
        <pc:cxnChg chg="mod">
          <ac:chgData name="Phillip Kaufman" userId="c001b2a046940d7c" providerId="LiveId" clId="{5CB25B10-5B1C-4017-B167-ED3104435743}" dt="2024-06-02T01:33:08.964" v="9894" actId="165"/>
          <ac:cxnSpMkLst>
            <pc:docMk/>
            <pc:sldMk cId="4208626046" sldId="996"/>
            <ac:cxnSpMk id="55" creationId="{F4EF4C9E-6816-5D00-5CFF-0B4646CAEC7E}"/>
          </ac:cxnSpMkLst>
        </pc:cxnChg>
        <pc:cxnChg chg="mod">
          <ac:chgData name="Phillip Kaufman" userId="c001b2a046940d7c" providerId="LiveId" clId="{5CB25B10-5B1C-4017-B167-ED3104435743}" dt="2024-06-02T01:33:08.964" v="9894" actId="165"/>
          <ac:cxnSpMkLst>
            <pc:docMk/>
            <pc:sldMk cId="4208626046" sldId="996"/>
            <ac:cxnSpMk id="56" creationId="{AD75EEFF-7C1C-46BF-F085-D2876F639B85}"/>
          </ac:cxnSpMkLst>
        </pc:cxnChg>
        <pc:cxnChg chg="mod">
          <ac:chgData name="Phillip Kaufman" userId="c001b2a046940d7c" providerId="LiveId" clId="{5CB25B10-5B1C-4017-B167-ED3104435743}" dt="2024-06-02T01:33:08.964" v="9894" actId="165"/>
          <ac:cxnSpMkLst>
            <pc:docMk/>
            <pc:sldMk cId="4208626046" sldId="996"/>
            <ac:cxnSpMk id="57" creationId="{9D0767CB-B73D-6849-4768-5B9D1A6D448E}"/>
          </ac:cxnSpMkLst>
        </pc:cxnChg>
        <pc:cxnChg chg="mod">
          <ac:chgData name="Phillip Kaufman" userId="c001b2a046940d7c" providerId="LiveId" clId="{5CB25B10-5B1C-4017-B167-ED3104435743}" dt="2024-06-02T01:33:08.964" v="9894" actId="165"/>
          <ac:cxnSpMkLst>
            <pc:docMk/>
            <pc:sldMk cId="4208626046" sldId="996"/>
            <ac:cxnSpMk id="58" creationId="{86E322BE-86EB-120B-E194-127108CF4E37}"/>
          </ac:cxnSpMkLst>
        </pc:cxnChg>
        <pc:cxnChg chg="mod">
          <ac:chgData name="Phillip Kaufman" userId="c001b2a046940d7c" providerId="LiveId" clId="{5CB25B10-5B1C-4017-B167-ED3104435743}" dt="2024-06-02T02:15:36.859" v="11439"/>
          <ac:cxnSpMkLst>
            <pc:docMk/>
            <pc:sldMk cId="4208626046" sldId="996"/>
            <ac:cxnSpMk id="64" creationId="{57C65ABA-3905-A461-887A-BB9D0D031706}"/>
          </ac:cxnSpMkLst>
        </pc:cxnChg>
        <pc:cxnChg chg="mod">
          <ac:chgData name="Phillip Kaufman" userId="c001b2a046940d7c" providerId="LiveId" clId="{5CB25B10-5B1C-4017-B167-ED3104435743}" dt="2024-06-02T02:15:36.859" v="11439"/>
          <ac:cxnSpMkLst>
            <pc:docMk/>
            <pc:sldMk cId="4208626046" sldId="996"/>
            <ac:cxnSpMk id="65" creationId="{F35880B8-56E7-FE63-D36A-599809A534C0}"/>
          </ac:cxnSpMkLst>
        </pc:cxnChg>
        <pc:cxnChg chg="mod">
          <ac:chgData name="Phillip Kaufman" userId="c001b2a046940d7c" providerId="LiveId" clId="{5CB25B10-5B1C-4017-B167-ED3104435743}" dt="2024-06-02T02:15:36.859" v="11439"/>
          <ac:cxnSpMkLst>
            <pc:docMk/>
            <pc:sldMk cId="4208626046" sldId="996"/>
            <ac:cxnSpMk id="66" creationId="{89874CA6-E711-4791-1610-FFDFC01ECA5B}"/>
          </ac:cxnSpMkLst>
        </pc:cxnChg>
        <pc:cxnChg chg="mod">
          <ac:chgData name="Phillip Kaufman" userId="c001b2a046940d7c" providerId="LiveId" clId="{5CB25B10-5B1C-4017-B167-ED3104435743}" dt="2024-06-02T02:15:36.859" v="11439"/>
          <ac:cxnSpMkLst>
            <pc:docMk/>
            <pc:sldMk cId="4208626046" sldId="996"/>
            <ac:cxnSpMk id="67" creationId="{96BB1084-8178-8A4F-90B8-33A4D949A299}"/>
          </ac:cxnSpMkLst>
        </pc:cxnChg>
        <pc:cxnChg chg="mod">
          <ac:chgData name="Phillip Kaufman" userId="c001b2a046940d7c" providerId="LiveId" clId="{5CB25B10-5B1C-4017-B167-ED3104435743}" dt="2024-06-02T02:15:36.859" v="11439"/>
          <ac:cxnSpMkLst>
            <pc:docMk/>
            <pc:sldMk cId="4208626046" sldId="996"/>
            <ac:cxnSpMk id="68" creationId="{7E4EAD8D-7D4E-25BC-070F-61DF792421B8}"/>
          </ac:cxnSpMkLst>
        </pc:cxnChg>
        <pc:cxnChg chg="mod">
          <ac:chgData name="Phillip Kaufman" userId="c001b2a046940d7c" providerId="LiveId" clId="{5CB25B10-5B1C-4017-B167-ED3104435743}" dt="2024-06-02T02:15:36.859" v="11439"/>
          <ac:cxnSpMkLst>
            <pc:docMk/>
            <pc:sldMk cId="4208626046" sldId="996"/>
            <ac:cxnSpMk id="69" creationId="{C6089B55-1F2C-6706-8C28-50013671D1C2}"/>
          </ac:cxnSpMkLst>
        </pc:cxnChg>
        <pc:cxnChg chg="mod">
          <ac:chgData name="Phillip Kaufman" userId="c001b2a046940d7c" providerId="LiveId" clId="{5CB25B10-5B1C-4017-B167-ED3104435743}" dt="2024-06-02T02:15:36.859" v="11439"/>
          <ac:cxnSpMkLst>
            <pc:docMk/>
            <pc:sldMk cId="4208626046" sldId="996"/>
            <ac:cxnSpMk id="70" creationId="{092D4EB0-6025-D091-B438-51D85F35CF28}"/>
          </ac:cxnSpMkLst>
        </pc:cxnChg>
        <pc:cxnChg chg="mod">
          <ac:chgData name="Phillip Kaufman" userId="c001b2a046940d7c" providerId="LiveId" clId="{5CB25B10-5B1C-4017-B167-ED3104435743}" dt="2024-06-02T02:15:36.859" v="11439"/>
          <ac:cxnSpMkLst>
            <pc:docMk/>
            <pc:sldMk cId="4208626046" sldId="996"/>
            <ac:cxnSpMk id="71" creationId="{D6BA984F-6DF9-C99B-5B5F-55E803B4D403}"/>
          </ac:cxnSpMkLst>
        </pc:cxnChg>
        <pc:cxnChg chg="mod">
          <ac:chgData name="Phillip Kaufman" userId="c001b2a046940d7c" providerId="LiveId" clId="{5CB25B10-5B1C-4017-B167-ED3104435743}" dt="2024-06-02T02:15:36.859" v="11439"/>
          <ac:cxnSpMkLst>
            <pc:docMk/>
            <pc:sldMk cId="4208626046" sldId="996"/>
            <ac:cxnSpMk id="72" creationId="{F5D5D114-046E-7070-D27B-0FC8C4964927}"/>
          </ac:cxnSpMkLst>
        </pc:cxnChg>
        <pc:cxnChg chg="mod">
          <ac:chgData name="Phillip Kaufman" userId="c001b2a046940d7c" providerId="LiveId" clId="{5CB25B10-5B1C-4017-B167-ED3104435743}" dt="2024-06-02T02:15:36.859" v="11439"/>
          <ac:cxnSpMkLst>
            <pc:docMk/>
            <pc:sldMk cId="4208626046" sldId="996"/>
            <ac:cxnSpMk id="73" creationId="{C85B6298-D56D-A9A8-0DA9-DD09BDD75CC6}"/>
          </ac:cxnSpMkLst>
        </pc:cxnChg>
        <pc:cxnChg chg="mod">
          <ac:chgData name="Phillip Kaufman" userId="c001b2a046940d7c" providerId="LiveId" clId="{5CB25B10-5B1C-4017-B167-ED3104435743}" dt="2024-06-02T02:15:36.859" v="11439"/>
          <ac:cxnSpMkLst>
            <pc:docMk/>
            <pc:sldMk cId="4208626046" sldId="996"/>
            <ac:cxnSpMk id="74" creationId="{5B65F344-B64F-3E67-36EA-C1507D6B129F}"/>
          </ac:cxnSpMkLst>
        </pc:cxnChg>
        <pc:cxnChg chg="mod">
          <ac:chgData name="Phillip Kaufman" userId="c001b2a046940d7c" providerId="LiveId" clId="{5CB25B10-5B1C-4017-B167-ED3104435743}" dt="2024-06-02T02:15:36.859" v="11439"/>
          <ac:cxnSpMkLst>
            <pc:docMk/>
            <pc:sldMk cId="4208626046" sldId="996"/>
            <ac:cxnSpMk id="75" creationId="{1D4562BD-D7D7-52A2-9BC4-45C75D92FC6B}"/>
          </ac:cxnSpMkLst>
        </pc:cxnChg>
        <pc:cxnChg chg="mod">
          <ac:chgData name="Phillip Kaufman" userId="c001b2a046940d7c" providerId="LiveId" clId="{5CB25B10-5B1C-4017-B167-ED3104435743}" dt="2024-06-02T02:15:36.859" v="11439"/>
          <ac:cxnSpMkLst>
            <pc:docMk/>
            <pc:sldMk cId="4208626046" sldId="996"/>
            <ac:cxnSpMk id="76" creationId="{A869A3F1-9B0E-B5E6-527D-84D36B42E65D}"/>
          </ac:cxnSpMkLst>
        </pc:cxnChg>
        <pc:cxnChg chg="mod">
          <ac:chgData name="Phillip Kaufman" userId="c001b2a046940d7c" providerId="LiveId" clId="{5CB25B10-5B1C-4017-B167-ED3104435743}" dt="2024-06-02T02:15:36.859" v="11439"/>
          <ac:cxnSpMkLst>
            <pc:docMk/>
            <pc:sldMk cId="4208626046" sldId="996"/>
            <ac:cxnSpMk id="77" creationId="{1076791F-8F0F-E8F0-D3A8-D8F93DE8C011}"/>
          </ac:cxnSpMkLst>
        </pc:cxnChg>
        <pc:cxnChg chg="mod">
          <ac:chgData name="Phillip Kaufman" userId="c001b2a046940d7c" providerId="LiveId" clId="{5CB25B10-5B1C-4017-B167-ED3104435743}" dt="2024-06-02T02:15:36.859" v="11439"/>
          <ac:cxnSpMkLst>
            <pc:docMk/>
            <pc:sldMk cId="4208626046" sldId="996"/>
            <ac:cxnSpMk id="78" creationId="{CD298C46-0BF6-00F4-4132-4A88380511A3}"/>
          </ac:cxnSpMkLst>
        </pc:cxnChg>
        <pc:cxnChg chg="mod">
          <ac:chgData name="Phillip Kaufman" userId="c001b2a046940d7c" providerId="LiveId" clId="{5CB25B10-5B1C-4017-B167-ED3104435743}" dt="2024-06-02T02:15:36.859" v="11439"/>
          <ac:cxnSpMkLst>
            <pc:docMk/>
            <pc:sldMk cId="4208626046" sldId="996"/>
            <ac:cxnSpMk id="79" creationId="{53BCD9F5-E7B7-5BE4-C888-61DB3854340D}"/>
          </ac:cxnSpMkLst>
        </pc:cxnChg>
        <pc:cxnChg chg="mod">
          <ac:chgData name="Phillip Kaufman" userId="c001b2a046940d7c" providerId="LiveId" clId="{5CB25B10-5B1C-4017-B167-ED3104435743}" dt="2024-06-02T02:15:36.859" v="11439"/>
          <ac:cxnSpMkLst>
            <pc:docMk/>
            <pc:sldMk cId="4208626046" sldId="996"/>
            <ac:cxnSpMk id="80" creationId="{DC619473-BCAA-70C3-E3B4-8478FC60D5F5}"/>
          </ac:cxnSpMkLst>
        </pc:cxnChg>
        <pc:cxnChg chg="mod">
          <ac:chgData name="Phillip Kaufman" userId="c001b2a046940d7c" providerId="LiveId" clId="{5CB25B10-5B1C-4017-B167-ED3104435743}" dt="2024-06-02T02:15:36.859" v="11439"/>
          <ac:cxnSpMkLst>
            <pc:docMk/>
            <pc:sldMk cId="4208626046" sldId="996"/>
            <ac:cxnSpMk id="81" creationId="{B7BA0641-7317-BD81-269C-29717A806126}"/>
          </ac:cxnSpMkLst>
        </pc:cxnChg>
        <pc:cxnChg chg="mod">
          <ac:chgData name="Phillip Kaufman" userId="c001b2a046940d7c" providerId="LiveId" clId="{5CB25B10-5B1C-4017-B167-ED3104435743}" dt="2024-06-02T02:15:36.859" v="11439"/>
          <ac:cxnSpMkLst>
            <pc:docMk/>
            <pc:sldMk cId="4208626046" sldId="996"/>
            <ac:cxnSpMk id="82" creationId="{BC7B4D20-DD94-0AFE-3201-7E30C4BEA742}"/>
          </ac:cxnSpMkLst>
        </pc:cxnChg>
        <pc:cxnChg chg="mod">
          <ac:chgData name="Phillip Kaufman" userId="c001b2a046940d7c" providerId="LiveId" clId="{5CB25B10-5B1C-4017-B167-ED3104435743}" dt="2024-06-02T02:15:36.859" v="11439"/>
          <ac:cxnSpMkLst>
            <pc:docMk/>
            <pc:sldMk cId="4208626046" sldId="996"/>
            <ac:cxnSpMk id="83" creationId="{5186D07A-A2B6-E445-4A3A-3FEA7C6FB36E}"/>
          </ac:cxnSpMkLst>
        </pc:cxnChg>
        <pc:cxnChg chg="mod">
          <ac:chgData name="Phillip Kaufman" userId="c001b2a046940d7c" providerId="LiveId" clId="{5CB25B10-5B1C-4017-B167-ED3104435743}" dt="2024-06-02T02:15:36.859" v="11439"/>
          <ac:cxnSpMkLst>
            <pc:docMk/>
            <pc:sldMk cId="4208626046" sldId="996"/>
            <ac:cxnSpMk id="84" creationId="{39C774B2-0697-A168-7320-B476F15BC61F}"/>
          </ac:cxnSpMkLst>
        </pc:cxnChg>
        <pc:cxnChg chg="mod">
          <ac:chgData name="Phillip Kaufman" userId="c001b2a046940d7c" providerId="LiveId" clId="{5CB25B10-5B1C-4017-B167-ED3104435743}" dt="2024-06-02T02:15:36.859" v="11439"/>
          <ac:cxnSpMkLst>
            <pc:docMk/>
            <pc:sldMk cId="4208626046" sldId="996"/>
            <ac:cxnSpMk id="85" creationId="{E5F769DA-DCFA-D5AD-9BCB-821C2D34A1C7}"/>
          </ac:cxnSpMkLst>
        </pc:cxnChg>
        <pc:cxnChg chg="mod">
          <ac:chgData name="Phillip Kaufman" userId="c001b2a046940d7c" providerId="LiveId" clId="{5CB25B10-5B1C-4017-B167-ED3104435743}" dt="2024-06-02T02:15:36.859" v="11439"/>
          <ac:cxnSpMkLst>
            <pc:docMk/>
            <pc:sldMk cId="4208626046" sldId="996"/>
            <ac:cxnSpMk id="86" creationId="{21AF4523-A8F2-8C67-A1D0-CD1D17BA9430}"/>
          </ac:cxnSpMkLst>
        </pc:cxnChg>
        <pc:cxnChg chg="mod">
          <ac:chgData name="Phillip Kaufman" userId="c001b2a046940d7c" providerId="LiveId" clId="{5CB25B10-5B1C-4017-B167-ED3104435743}" dt="2024-06-02T02:15:36.859" v="11439"/>
          <ac:cxnSpMkLst>
            <pc:docMk/>
            <pc:sldMk cId="4208626046" sldId="996"/>
            <ac:cxnSpMk id="87" creationId="{8EDE2155-ECA5-4D08-19F0-FF21FA99570C}"/>
          </ac:cxnSpMkLst>
        </pc:cxnChg>
        <pc:cxnChg chg="mod">
          <ac:chgData name="Phillip Kaufman" userId="c001b2a046940d7c" providerId="LiveId" clId="{5CB25B10-5B1C-4017-B167-ED3104435743}" dt="2024-06-02T02:15:36.859" v="11439"/>
          <ac:cxnSpMkLst>
            <pc:docMk/>
            <pc:sldMk cId="4208626046" sldId="996"/>
            <ac:cxnSpMk id="88" creationId="{80595C5B-BA01-6F9D-4D8E-4CDBD34AA2A7}"/>
          </ac:cxnSpMkLst>
        </pc:cxnChg>
        <pc:cxnChg chg="mod">
          <ac:chgData name="Phillip Kaufman" userId="c001b2a046940d7c" providerId="LiveId" clId="{5CB25B10-5B1C-4017-B167-ED3104435743}" dt="2024-06-02T02:15:36.859" v="11439"/>
          <ac:cxnSpMkLst>
            <pc:docMk/>
            <pc:sldMk cId="4208626046" sldId="996"/>
            <ac:cxnSpMk id="89" creationId="{54FE6C8D-83CF-28FE-3048-4EB75E1005D9}"/>
          </ac:cxnSpMkLst>
        </pc:cxnChg>
        <pc:cxnChg chg="mod">
          <ac:chgData name="Phillip Kaufman" userId="c001b2a046940d7c" providerId="LiveId" clId="{5CB25B10-5B1C-4017-B167-ED3104435743}" dt="2024-06-02T02:15:36.859" v="11439"/>
          <ac:cxnSpMkLst>
            <pc:docMk/>
            <pc:sldMk cId="4208626046" sldId="996"/>
            <ac:cxnSpMk id="90" creationId="{00BFE563-4C68-D865-E802-8A37B5E0E122}"/>
          </ac:cxnSpMkLst>
        </pc:cxnChg>
        <pc:cxnChg chg="mod">
          <ac:chgData name="Phillip Kaufman" userId="c001b2a046940d7c" providerId="LiveId" clId="{5CB25B10-5B1C-4017-B167-ED3104435743}" dt="2024-06-02T02:15:36.859" v="11439"/>
          <ac:cxnSpMkLst>
            <pc:docMk/>
            <pc:sldMk cId="4208626046" sldId="996"/>
            <ac:cxnSpMk id="91" creationId="{D5F1D8C1-0573-5162-F02B-F2A20550F065}"/>
          </ac:cxnSpMkLst>
        </pc:cxnChg>
        <pc:cxnChg chg="mod">
          <ac:chgData name="Phillip Kaufman" userId="c001b2a046940d7c" providerId="LiveId" clId="{5CB25B10-5B1C-4017-B167-ED3104435743}" dt="2024-06-02T02:15:36.859" v="11439"/>
          <ac:cxnSpMkLst>
            <pc:docMk/>
            <pc:sldMk cId="4208626046" sldId="996"/>
            <ac:cxnSpMk id="92" creationId="{46D5CFD5-E89C-FF6C-635A-BEF4D30B8249}"/>
          </ac:cxnSpMkLst>
        </pc:cxnChg>
        <pc:cxnChg chg="mod">
          <ac:chgData name="Phillip Kaufman" userId="c001b2a046940d7c" providerId="LiveId" clId="{5CB25B10-5B1C-4017-B167-ED3104435743}" dt="2024-06-02T02:15:36.859" v="11439"/>
          <ac:cxnSpMkLst>
            <pc:docMk/>
            <pc:sldMk cId="4208626046" sldId="996"/>
            <ac:cxnSpMk id="93" creationId="{EBF215F0-9A71-F934-E7F6-C95E670BF491}"/>
          </ac:cxnSpMkLst>
        </pc:cxnChg>
        <pc:cxnChg chg="mod">
          <ac:chgData name="Phillip Kaufman" userId="c001b2a046940d7c" providerId="LiveId" clId="{5CB25B10-5B1C-4017-B167-ED3104435743}" dt="2024-06-02T02:15:36.859" v="11439"/>
          <ac:cxnSpMkLst>
            <pc:docMk/>
            <pc:sldMk cId="4208626046" sldId="996"/>
            <ac:cxnSpMk id="94" creationId="{D1B45ADE-15FB-5555-339B-C8F8A59B4ACE}"/>
          </ac:cxnSpMkLst>
        </pc:cxnChg>
        <pc:cxnChg chg="mod">
          <ac:chgData name="Phillip Kaufman" userId="c001b2a046940d7c" providerId="LiveId" clId="{5CB25B10-5B1C-4017-B167-ED3104435743}" dt="2024-06-02T02:16:32.013" v="11449" actId="1036"/>
          <ac:cxnSpMkLst>
            <pc:docMk/>
            <pc:sldMk cId="4208626046" sldId="996"/>
            <ac:cxnSpMk id="96" creationId="{F225DA35-F90F-3DAF-3AF3-24A0752DA844}"/>
          </ac:cxnSpMkLst>
        </pc:cxnChg>
        <pc:cxnChg chg="mod">
          <ac:chgData name="Phillip Kaufman" userId="c001b2a046940d7c" providerId="LiveId" clId="{5CB25B10-5B1C-4017-B167-ED3104435743}" dt="2024-06-02T02:16:29.942" v="11446" actId="1037"/>
          <ac:cxnSpMkLst>
            <pc:docMk/>
            <pc:sldMk cId="4208626046" sldId="996"/>
            <ac:cxnSpMk id="97" creationId="{855459C5-6119-93CC-6617-56B074E9A742}"/>
          </ac:cxnSpMkLst>
        </pc:cxnChg>
        <pc:cxnChg chg="mod">
          <ac:chgData name="Phillip Kaufman" userId="c001b2a046940d7c" providerId="LiveId" clId="{5CB25B10-5B1C-4017-B167-ED3104435743}" dt="2024-06-02T02:16:32.862" v="11450" actId="1035"/>
          <ac:cxnSpMkLst>
            <pc:docMk/>
            <pc:sldMk cId="4208626046" sldId="996"/>
            <ac:cxnSpMk id="98" creationId="{6B7E05E4-7636-F247-A503-514FACF54CE5}"/>
          </ac:cxnSpMkLst>
        </pc:cxnChg>
        <pc:cxnChg chg="mod">
          <ac:chgData name="Phillip Kaufman" userId="c001b2a046940d7c" providerId="LiveId" clId="{5CB25B10-5B1C-4017-B167-ED3104435743}" dt="2024-06-02T02:16:28.550" v="11445" actId="1038"/>
          <ac:cxnSpMkLst>
            <pc:docMk/>
            <pc:sldMk cId="4208626046" sldId="996"/>
            <ac:cxnSpMk id="99" creationId="{EA690A90-B28B-12BD-BB2B-B3D795497CA8}"/>
          </ac:cxnSpMkLst>
        </pc:cxnChg>
        <pc:cxnChg chg="mod">
          <ac:chgData name="Phillip Kaufman" userId="c001b2a046940d7c" providerId="LiveId" clId="{5CB25B10-5B1C-4017-B167-ED3104435743}" dt="2024-06-02T02:15:57.938" v="11441"/>
          <ac:cxnSpMkLst>
            <pc:docMk/>
            <pc:sldMk cId="4208626046" sldId="996"/>
            <ac:cxnSpMk id="100" creationId="{6CAE7CC1-BE2E-4792-012D-9969EBB8CCAE}"/>
          </ac:cxnSpMkLst>
        </pc:cxnChg>
        <pc:cxnChg chg="mod">
          <ac:chgData name="Phillip Kaufman" userId="c001b2a046940d7c" providerId="LiveId" clId="{5CB25B10-5B1C-4017-B167-ED3104435743}" dt="2024-06-02T02:16:35.320" v="11454" actId="1035"/>
          <ac:cxnSpMkLst>
            <pc:docMk/>
            <pc:sldMk cId="4208626046" sldId="996"/>
            <ac:cxnSpMk id="101" creationId="{4684E8EC-4921-0521-D160-8DB0735375F0}"/>
          </ac:cxnSpMkLst>
        </pc:cxnChg>
        <pc:cxnChg chg="mod">
          <ac:chgData name="Phillip Kaufman" userId="c001b2a046940d7c" providerId="LiveId" clId="{5CB25B10-5B1C-4017-B167-ED3104435743}" dt="2024-06-02T02:16:34.194" v="11452" actId="1038"/>
          <ac:cxnSpMkLst>
            <pc:docMk/>
            <pc:sldMk cId="4208626046" sldId="996"/>
            <ac:cxnSpMk id="102" creationId="{A71BC58C-7B8B-AF4C-4635-AC15F1C10EBC}"/>
          </ac:cxnSpMkLst>
        </pc:cxnChg>
        <pc:cxnChg chg="mod">
          <ac:chgData name="Phillip Kaufman" userId="c001b2a046940d7c" providerId="LiveId" clId="{5CB25B10-5B1C-4017-B167-ED3104435743}" dt="2024-06-02T02:16:31.028" v="11448" actId="1037"/>
          <ac:cxnSpMkLst>
            <pc:docMk/>
            <pc:sldMk cId="4208626046" sldId="996"/>
            <ac:cxnSpMk id="103" creationId="{A95DBC64-45DD-9CFA-39D8-3F8D24D35A00}"/>
          </ac:cxnSpMkLst>
        </pc:cxnChg>
        <pc:cxnChg chg="mod">
          <ac:chgData name="Phillip Kaufman" userId="c001b2a046940d7c" providerId="LiveId" clId="{5CB25B10-5B1C-4017-B167-ED3104435743}" dt="2024-06-02T02:15:57.938" v="11441"/>
          <ac:cxnSpMkLst>
            <pc:docMk/>
            <pc:sldMk cId="4208626046" sldId="996"/>
            <ac:cxnSpMk id="104" creationId="{F5B6BA1E-5BBA-CD7C-062B-64A56763F717}"/>
          </ac:cxnSpMkLst>
        </pc:cxnChg>
        <pc:cxnChg chg="mod">
          <ac:chgData name="Phillip Kaufman" userId="c001b2a046940d7c" providerId="LiveId" clId="{5CB25B10-5B1C-4017-B167-ED3104435743}" dt="2024-06-02T02:15:57.938" v="11441"/>
          <ac:cxnSpMkLst>
            <pc:docMk/>
            <pc:sldMk cId="4208626046" sldId="996"/>
            <ac:cxnSpMk id="105" creationId="{E6547EB7-4EAC-BAEB-1DD4-136892942FB4}"/>
          </ac:cxnSpMkLst>
        </pc:cxnChg>
        <pc:cxnChg chg="mod">
          <ac:chgData name="Phillip Kaufman" userId="c001b2a046940d7c" providerId="LiveId" clId="{5CB25B10-5B1C-4017-B167-ED3104435743}" dt="2024-06-02T02:15:57.938" v="11441"/>
          <ac:cxnSpMkLst>
            <pc:docMk/>
            <pc:sldMk cId="4208626046" sldId="996"/>
            <ac:cxnSpMk id="106" creationId="{D2547011-2225-81E8-3CC0-8BAF5973C195}"/>
          </ac:cxnSpMkLst>
        </pc:cxnChg>
        <pc:cxnChg chg="mod">
          <ac:chgData name="Phillip Kaufman" userId="c001b2a046940d7c" providerId="LiveId" clId="{5CB25B10-5B1C-4017-B167-ED3104435743}" dt="2024-06-02T02:15:57.938" v="11441"/>
          <ac:cxnSpMkLst>
            <pc:docMk/>
            <pc:sldMk cId="4208626046" sldId="996"/>
            <ac:cxnSpMk id="107" creationId="{552BB166-A585-8A0B-828C-0F45E1EA811D}"/>
          </ac:cxnSpMkLst>
        </pc:cxnChg>
        <pc:cxnChg chg="mod">
          <ac:chgData name="Phillip Kaufman" userId="c001b2a046940d7c" providerId="LiveId" clId="{5CB25B10-5B1C-4017-B167-ED3104435743}" dt="2024-06-02T02:15:57.938" v="11441"/>
          <ac:cxnSpMkLst>
            <pc:docMk/>
            <pc:sldMk cId="4208626046" sldId="996"/>
            <ac:cxnSpMk id="108" creationId="{5D9CC017-6D93-A830-10EF-3362A9FC9B21}"/>
          </ac:cxnSpMkLst>
        </pc:cxnChg>
        <pc:cxnChg chg="mod">
          <ac:chgData name="Phillip Kaufman" userId="c001b2a046940d7c" providerId="LiveId" clId="{5CB25B10-5B1C-4017-B167-ED3104435743}" dt="2024-06-02T02:15:57.938" v="11441"/>
          <ac:cxnSpMkLst>
            <pc:docMk/>
            <pc:sldMk cId="4208626046" sldId="996"/>
            <ac:cxnSpMk id="109" creationId="{7D5DEA7E-1917-C304-AA9E-B690C93B904A}"/>
          </ac:cxnSpMkLst>
        </pc:cxnChg>
        <pc:cxnChg chg="mod">
          <ac:chgData name="Phillip Kaufman" userId="c001b2a046940d7c" providerId="LiveId" clId="{5CB25B10-5B1C-4017-B167-ED3104435743}" dt="2024-06-02T02:15:57.938" v="11441"/>
          <ac:cxnSpMkLst>
            <pc:docMk/>
            <pc:sldMk cId="4208626046" sldId="996"/>
            <ac:cxnSpMk id="110" creationId="{6A85527D-9E4B-732A-593A-9303BF79DAED}"/>
          </ac:cxnSpMkLst>
        </pc:cxnChg>
        <pc:cxnChg chg="mod">
          <ac:chgData name="Phillip Kaufman" userId="c001b2a046940d7c" providerId="LiveId" clId="{5CB25B10-5B1C-4017-B167-ED3104435743}" dt="2024-06-02T02:15:57.938" v="11441"/>
          <ac:cxnSpMkLst>
            <pc:docMk/>
            <pc:sldMk cId="4208626046" sldId="996"/>
            <ac:cxnSpMk id="111" creationId="{C3D4760B-A6F2-7949-F024-2BDC7D48BDE9}"/>
          </ac:cxnSpMkLst>
        </pc:cxnChg>
        <pc:cxnChg chg="mod">
          <ac:chgData name="Phillip Kaufman" userId="c001b2a046940d7c" providerId="LiveId" clId="{5CB25B10-5B1C-4017-B167-ED3104435743}" dt="2024-06-02T02:15:57.938" v="11441"/>
          <ac:cxnSpMkLst>
            <pc:docMk/>
            <pc:sldMk cId="4208626046" sldId="996"/>
            <ac:cxnSpMk id="112" creationId="{6953E2A5-D0B5-E2B7-FA88-E01D9CE7A011}"/>
          </ac:cxnSpMkLst>
        </pc:cxnChg>
        <pc:cxnChg chg="mod">
          <ac:chgData name="Phillip Kaufman" userId="c001b2a046940d7c" providerId="LiveId" clId="{5CB25B10-5B1C-4017-B167-ED3104435743}" dt="2024-06-02T02:15:57.938" v="11441"/>
          <ac:cxnSpMkLst>
            <pc:docMk/>
            <pc:sldMk cId="4208626046" sldId="996"/>
            <ac:cxnSpMk id="113" creationId="{A7271F56-3A36-0E12-0458-4D6DDE4E3244}"/>
          </ac:cxnSpMkLst>
        </pc:cxnChg>
        <pc:cxnChg chg="mod">
          <ac:chgData name="Phillip Kaufman" userId="c001b2a046940d7c" providerId="LiveId" clId="{5CB25B10-5B1C-4017-B167-ED3104435743}" dt="2024-06-02T02:15:57.938" v="11441"/>
          <ac:cxnSpMkLst>
            <pc:docMk/>
            <pc:sldMk cId="4208626046" sldId="996"/>
            <ac:cxnSpMk id="114" creationId="{D0CF6795-9BD8-3C1C-07D4-71F088DE3A60}"/>
          </ac:cxnSpMkLst>
        </pc:cxnChg>
        <pc:cxnChg chg="mod">
          <ac:chgData name="Phillip Kaufman" userId="c001b2a046940d7c" providerId="LiveId" clId="{5CB25B10-5B1C-4017-B167-ED3104435743}" dt="2024-06-02T02:15:57.938" v="11441"/>
          <ac:cxnSpMkLst>
            <pc:docMk/>
            <pc:sldMk cId="4208626046" sldId="996"/>
            <ac:cxnSpMk id="115" creationId="{27DB08CC-F6EA-DB38-80A5-E62078A77F69}"/>
          </ac:cxnSpMkLst>
        </pc:cxnChg>
        <pc:cxnChg chg="mod">
          <ac:chgData name="Phillip Kaufman" userId="c001b2a046940d7c" providerId="LiveId" clId="{5CB25B10-5B1C-4017-B167-ED3104435743}" dt="2024-06-02T02:15:57.938" v="11441"/>
          <ac:cxnSpMkLst>
            <pc:docMk/>
            <pc:sldMk cId="4208626046" sldId="996"/>
            <ac:cxnSpMk id="116" creationId="{B00B9B57-7542-0A36-0BBE-0AF268CFA822}"/>
          </ac:cxnSpMkLst>
        </pc:cxnChg>
        <pc:cxnChg chg="mod">
          <ac:chgData name="Phillip Kaufman" userId="c001b2a046940d7c" providerId="LiveId" clId="{5CB25B10-5B1C-4017-B167-ED3104435743}" dt="2024-06-02T02:15:57.938" v="11441"/>
          <ac:cxnSpMkLst>
            <pc:docMk/>
            <pc:sldMk cId="4208626046" sldId="996"/>
            <ac:cxnSpMk id="117" creationId="{70D0F912-EECB-AA6C-3D3A-C6137A1DB847}"/>
          </ac:cxnSpMkLst>
        </pc:cxnChg>
        <pc:cxnChg chg="mod">
          <ac:chgData name="Phillip Kaufman" userId="c001b2a046940d7c" providerId="LiveId" clId="{5CB25B10-5B1C-4017-B167-ED3104435743}" dt="2024-06-02T02:15:57.938" v="11441"/>
          <ac:cxnSpMkLst>
            <pc:docMk/>
            <pc:sldMk cId="4208626046" sldId="996"/>
            <ac:cxnSpMk id="118" creationId="{0FFAB0EF-28F5-A123-6468-5B076041A911}"/>
          </ac:cxnSpMkLst>
        </pc:cxnChg>
        <pc:cxnChg chg="mod">
          <ac:chgData name="Phillip Kaufman" userId="c001b2a046940d7c" providerId="LiveId" clId="{5CB25B10-5B1C-4017-B167-ED3104435743}" dt="2024-06-02T02:15:57.938" v="11441"/>
          <ac:cxnSpMkLst>
            <pc:docMk/>
            <pc:sldMk cId="4208626046" sldId="996"/>
            <ac:cxnSpMk id="119" creationId="{8C2B4C34-3BDB-27E6-738D-1BA26472C760}"/>
          </ac:cxnSpMkLst>
        </pc:cxnChg>
        <pc:cxnChg chg="mod">
          <ac:chgData name="Phillip Kaufman" userId="c001b2a046940d7c" providerId="LiveId" clId="{5CB25B10-5B1C-4017-B167-ED3104435743}" dt="2024-06-02T02:15:57.938" v="11441"/>
          <ac:cxnSpMkLst>
            <pc:docMk/>
            <pc:sldMk cId="4208626046" sldId="996"/>
            <ac:cxnSpMk id="120" creationId="{1457A3D9-2C69-947D-0B0E-9EAD38615907}"/>
          </ac:cxnSpMkLst>
        </pc:cxnChg>
        <pc:cxnChg chg="mod">
          <ac:chgData name="Phillip Kaufman" userId="c001b2a046940d7c" providerId="LiveId" clId="{5CB25B10-5B1C-4017-B167-ED3104435743}" dt="2024-06-02T02:15:57.938" v="11441"/>
          <ac:cxnSpMkLst>
            <pc:docMk/>
            <pc:sldMk cId="4208626046" sldId="996"/>
            <ac:cxnSpMk id="121" creationId="{89752E35-6F0C-0B08-2C49-E1A24D76EDC5}"/>
          </ac:cxnSpMkLst>
        </pc:cxnChg>
        <pc:cxnChg chg="mod">
          <ac:chgData name="Phillip Kaufman" userId="c001b2a046940d7c" providerId="LiveId" clId="{5CB25B10-5B1C-4017-B167-ED3104435743}" dt="2024-06-02T02:15:57.938" v="11441"/>
          <ac:cxnSpMkLst>
            <pc:docMk/>
            <pc:sldMk cId="4208626046" sldId="996"/>
            <ac:cxnSpMk id="122" creationId="{1573969F-EEC1-10FB-4201-21209419AA64}"/>
          </ac:cxnSpMkLst>
        </pc:cxnChg>
        <pc:cxnChg chg="mod">
          <ac:chgData name="Phillip Kaufman" userId="c001b2a046940d7c" providerId="LiveId" clId="{5CB25B10-5B1C-4017-B167-ED3104435743}" dt="2024-06-02T02:15:57.938" v="11441"/>
          <ac:cxnSpMkLst>
            <pc:docMk/>
            <pc:sldMk cId="4208626046" sldId="996"/>
            <ac:cxnSpMk id="123" creationId="{CCD85DC9-7332-DF67-5AF0-CE715E63225F}"/>
          </ac:cxnSpMkLst>
        </pc:cxnChg>
        <pc:cxnChg chg="mod">
          <ac:chgData name="Phillip Kaufman" userId="c001b2a046940d7c" providerId="LiveId" clId="{5CB25B10-5B1C-4017-B167-ED3104435743}" dt="2024-06-02T02:15:57.938" v="11441"/>
          <ac:cxnSpMkLst>
            <pc:docMk/>
            <pc:sldMk cId="4208626046" sldId="996"/>
            <ac:cxnSpMk id="124" creationId="{FF158315-C4AB-F814-83D7-F1C05218BFB8}"/>
          </ac:cxnSpMkLst>
        </pc:cxnChg>
        <pc:cxnChg chg="mod">
          <ac:chgData name="Phillip Kaufman" userId="c001b2a046940d7c" providerId="LiveId" clId="{5CB25B10-5B1C-4017-B167-ED3104435743}" dt="2024-06-02T02:15:57.938" v="11441"/>
          <ac:cxnSpMkLst>
            <pc:docMk/>
            <pc:sldMk cId="4208626046" sldId="996"/>
            <ac:cxnSpMk id="125" creationId="{A50EDDF1-99A6-7EAB-EF0D-33613875DC85}"/>
          </ac:cxnSpMkLst>
        </pc:cxnChg>
        <pc:cxnChg chg="mod">
          <ac:chgData name="Phillip Kaufman" userId="c001b2a046940d7c" providerId="LiveId" clId="{5CB25B10-5B1C-4017-B167-ED3104435743}" dt="2024-06-02T02:15:57.938" v="11441"/>
          <ac:cxnSpMkLst>
            <pc:docMk/>
            <pc:sldMk cId="4208626046" sldId="996"/>
            <ac:cxnSpMk id="126" creationId="{2F330EC1-D09D-A3ED-14A0-572EF2EBDEF4}"/>
          </ac:cxnSpMkLst>
        </pc:cxnChg>
        <pc:cxnChg chg="mod">
          <ac:chgData name="Phillip Kaufman" userId="c001b2a046940d7c" providerId="LiveId" clId="{5CB25B10-5B1C-4017-B167-ED3104435743}" dt="2024-06-02T02:15:57.938" v="11441"/>
          <ac:cxnSpMkLst>
            <pc:docMk/>
            <pc:sldMk cId="4208626046" sldId="996"/>
            <ac:cxnSpMk id="127" creationId="{66D31882-D5F6-782D-3A63-2F7802D0A9CA}"/>
          </ac:cxnSpMkLst>
        </pc:cxnChg>
      </pc:sldChg>
      <pc:sldChg chg="add del">
        <pc:chgData name="Phillip Kaufman" userId="c001b2a046940d7c" providerId="LiveId" clId="{5CB25B10-5B1C-4017-B167-ED3104435743}" dt="2024-06-02T01:33:59.714" v="9909"/>
        <pc:sldMkLst>
          <pc:docMk/>
          <pc:sldMk cId="126249373" sldId="997"/>
        </pc:sldMkLst>
      </pc:sldChg>
      <pc:sldChg chg="addSp delSp modSp add del mod">
        <pc:chgData name="Phillip Kaufman" userId="c001b2a046940d7c" providerId="LiveId" clId="{5CB25B10-5B1C-4017-B167-ED3104435743}" dt="2024-06-04T02:21:54.431" v="13335" actId="47"/>
        <pc:sldMkLst>
          <pc:docMk/>
          <pc:sldMk cId="2300645548" sldId="997"/>
        </pc:sldMkLst>
        <pc:grpChg chg="add del mod">
          <ac:chgData name="Phillip Kaufman" userId="c001b2a046940d7c" providerId="LiveId" clId="{5CB25B10-5B1C-4017-B167-ED3104435743}" dt="2024-06-02T01:52:25.736" v="10669" actId="478"/>
          <ac:grpSpMkLst>
            <pc:docMk/>
            <pc:sldMk cId="2300645548" sldId="997"/>
            <ac:grpSpMk id="4" creationId="{539692FF-EF0C-B8FB-E66C-DBF682995989}"/>
          </ac:grpSpMkLst>
        </pc:grpChg>
        <pc:grpChg chg="add del mod">
          <ac:chgData name="Phillip Kaufman" userId="c001b2a046940d7c" providerId="LiveId" clId="{5CB25B10-5B1C-4017-B167-ED3104435743}" dt="2024-06-02T23:59:19.491" v="12701" actId="165"/>
          <ac:grpSpMkLst>
            <pc:docMk/>
            <pc:sldMk cId="2300645548" sldId="997"/>
            <ac:grpSpMk id="4" creationId="{81412CCB-FAE7-8A40-6824-81857037A7A4}"/>
          </ac:grpSpMkLst>
        </pc:grpChg>
        <pc:grpChg chg="add mod">
          <ac:chgData name="Phillip Kaufman" userId="c001b2a046940d7c" providerId="LiveId" clId="{5CB25B10-5B1C-4017-B167-ED3104435743}" dt="2024-06-03T00:03:19.671" v="12816" actId="164"/>
          <ac:grpSpMkLst>
            <pc:docMk/>
            <pc:sldMk cId="2300645548" sldId="997"/>
            <ac:grpSpMk id="5" creationId="{6057C7A5-18FA-F771-272C-DF33E0760CA3}"/>
          </ac:grpSpMkLst>
        </pc:grpChg>
        <pc:grpChg chg="mod">
          <ac:chgData name="Phillip Kaufman" userId="c001b2a046940d7c" providerId="LiveId" clId="{5CB25B10-5B1C-4017-B167-ED3104435743}" dt="2024-06-02T01:51:32.881" v="10663"/>
          <ac:grpSpMkLst>
            <pc:docMk/>
            <pc:sldMk cId="2300645548" sldId="997"/>
            <ac:grpSpMk id="5" creationId="{82E530AE-80BE-0F10-BBB4-898CFA12CC91}"/>
          </ac:grpSpMkLst>
        </pc:grpChg>
        <pc:grpChg chg="add mod topLvl">
          <ac:chgData name="Phillip Kaufman" userId="c001b2a046940d7c" providerId="LiveId" clId="{5CB25B10-5B1C-4017-B167-ED3104435743}" dt="2024-06-03T00:03:19.671" v="12816" actId="164"/>
          <ac:grpSpMkLst>
            <pc:docMk/>
            <pc:sldMk cId="2300645548" sldId="997"/>
            <ac:grpSpMk id="57" creationId="{B389D923-CF71-96F0-411E-0FFB656289B3}"/>
          </ac:grpSpMkLst>
        </pc:grpChg>
        <pc:grpChg chg="del">
          <ac:chgData name="Phillip Kaufman" userId="c001b2a046940d7c" providerId="LiveId" clId="{5CB25B10-5B1C-4017-B167-ED3104435743}" dt="2024-06-02T01:51:14.057" v="10660" actId="478"/>
          <ac:grpSpMkLst>
            <pc:docMk/>
            <pc:sldMk cId="2300645548" sldId="997"/>
            <ac:grpSpMk id="71" creationId="{9B4403E2-FD9E-6AFE-295E-9A261E787EC4}"/>
          </ac:grpSpMkLst>
        </pc:grpChg>
        <pc:grpChg chg="add del mod">
          <ac:chgData name="Phillip Kaufman" userId="c001b2a046940d7c" providerId="LiveId" clId="{5CB25B10-5B1C-4017-B167-ED3104435743}" dt="2024-06-02T01:52:50.318" v="10700" actId="165"/>
          <ac:grpSpMkLst>
            <pc:docMk/>
            <pc:sldMk cId="2300645548" sldId="997"/>
            <ac:grpSpMk id="135" creationId="{DEF7E407-BB12-0EEE-B9A2-B809AB1316B6}"/>
          </ac:grpSpMkLst>
        </pc:grpChg>
        <pc:grpChg chg="add mod">
          <ac:chgData name="Phillip Kaufman" userId="c001b2a046940d7c" providerId="LiveId" clId="{5CB25B10-5B1C-4017-B167-ED3104435743}" dt="2024-06-02T02:14:25.311" v="11414" actId="164"/>
          <ac:grpSpMkLst>
            <pc:docMk/>
            <pc:sldMk cId="2300645548" sldId="997"/>
            <ac:grpSpMk id="168" creationId="{26C23F2B-F981-00C9-4C08-2307B25A9B97}"/>
          </ac:grpSpMkLst>
        </pc:grpChg>
        <pc:grpChg chg="add mod">
          <ac:chgData name="Phillip Kaufman" userId="c001b2a046940d7c" providerId="LiveId" clId="{5CB25B10-5B1C-4017-B167-ED3104435743}" dt="2024-06-02T02:14:23.746" v="11413" actId="571"/>
          <ac:grpSpMkLst>
            <pc:docMk/>
            <pc:sldMk cId="2300645548" sldId="997"/>
            <ac:grpSpMk id="169" creationId="{E16A29C5-BF85-2E26-72CF-5BC47E868B95}"/>
          </ac:grpSpMkLst>
        </pc:grpChg>
        <pc:grpChg chg="add mod topLvl">
          <ac:chgData name="Phillip Kaufman" userId="c001b2a046940d7c" providerId="LiveId" clId="{5CB25B10-5B1C-4017-B167-ED3104435743}" dt="2024-06-03T00:03:19.671" v="12816" actId="164"/>
          <ac:grpSpMkLst>
            <pc:docMk/>
            <pc:sldMk cId="2300645548" sldId="997"/>
            <ac:grpSpMk id="200" creationId="{F0BE8468-86E6-26E3-C407-28516F41BBC8}"/>
          </ac:grpSpMkLst>
        </pc:grpChg>
        <pc:cxnChg chg="mod">
          <ac:chgData name="Phillip Kaufman" userId="c001b2a046940d7c" providerId="LiveId" clId="{5CB25B10-5B1C-4017-B167-ED3104435743}" dt="2024-06-02T01:51:32.881" v="10663"/>
          <ac:cxnSpMkLst>
            <pc:docMk/>
            <pc:sldMk cId="2300645548" sldId="997"/>
            <ac:cxnSpMk id="6" creationId="{2E5AB8CD-7528-AF64-2997-833CCF2D2707}"/>
          </ac:cxnSpMkLst>
        </pc:cxnChg>
        <pc:cxnChg chg="del">
          <ac:chgData name="Phillip Kaufman" userId="c001b2a046940d7c" providerId="LiveId" clId="{5CB25B10-5B1C-4017-B167-ED3104435743}" dt="2024-06-02T01:51:25.067" v="10661" actId="478"/>
          <ac:cxnSpMkLst>
            <pc:docMk/>
            <pc:sldMk cId="2300645548" sldId="997"/>
            <ac:cxnSpMk id="7" creationId="{67CD2ECD-9357-2922-435F-2F002F7F02AC}"/>
          </ac:cxnSpMkLst>
        </pc:cxnChg>
        <pc:cxnChg chg="del">
          <ac:chgData name="Phillip Kaufman" userId="c001b2a046940d7c" providerId="LiveId" clId="{5CB25B10-5B1C-4017-B167-ED3104435743}" dt="2024-06-02T01:51:25.067" v="10661" actId="478"/>
          <ac:cxnSpMkLst>
            <pc:docMk/>
            <pc:sldMk cId="2300645548" sldId="997"/>
            <ac:cxnSpMk id="8" creationId="{B6A1D5CF-64F6-5188-4839-53905B0E76BB}"/>
          </ac:cxnSpMkLst>
        </pc:cxnChg>
        <pc:cxnChg chg="del">
          <ac:chgData name="Phillip Kaufman" userId="c001b2a046940d7c" providerId="LiveId" clId="{5CB25B10-5B1C-4017-B167-ED3104435743}" dt="2024-06-02T01:51:25.067" v="10661" actId="478"/>
          <ac:cxnSpMkLst>
            <pc:docMk/>
            <pc:sldMk cId="2300645548" sldId="997"/>
            <ac:cxnSpMk id="9" creationId="{1A24C039-1043-AC7D-3ABA-2CDE5E24084D}"/>
          </ac:cxnSpMkLst>
        </pc:cxnChg>
        <pc:cxnChg chg="del">
          <ac:chgData name="Phillip Kaufman" userId="c001b2a046940d7c" providerId="LiveId" clId="{5CB25B10-5B1C-4017-B167-ED3104435743}" dt="2024-06-02T01:51:25.067" v="10661" actId="478"/>
          <ac:cxnSpMkLst>
            <pc:docMk/>
            <pc:sldMk cId="2300645548" sldId="997"/>
            <ac:cxnSpMk id="10" creationId="{8F80DF54-5B9A-B697-5A3F-28D12B5D9828}"/>
          </ac:cxnSpMkLst>
        </pc:cxnChg>
        <pc:cxnChg chg="mod">
          <ac:chgData name="Phillip Kaufman" userId="c001b2a046940d7c" providerId="LiveId" clId="{5CB25B10-5B1C-4017-B167-ED3104435743}" dt="2024-06-02T01:51:32.881" v="10663"/>
          <ac:cxnSpMkLst>
            <pc:docMk/>
            <pc:sldMk cId="2300645548" sldId="997"/>
            <ac:cxnSpMk id="11" creationId="{E3F6C3B2-DCD5-067D-00D8-4C424D43BDB4}"/>
          </ac:cxnSpMkLst>
        </pc:cxnChg>
        <pc:cxnChg chg="mod">
          <ac:chgData name="Phillip Kaufman" userId="c001b2a046940d7c" providerId="LiveId" clId="{5CB25B10-5B1C-4017-B167-ED3104435743}" dt="2024-06-02T01:51:32.881" v="10663"/>
          <ac:cxnSpMkLst>
            <pc:docMk/>
            <pc:sldMk cId="2300645548" sldId="997"/>
            <ac:cxnSpMk id="12" creationId="{22973C9A-57A5-96F8-481A-4E850A3A115D}"/>
          </ac:cxnSpMkLst>
        </pc:cxnChg>
        <pc:cxnChg chg="del">
          <ac:chgData name="Phillip Kaufman" userId="c001b2a046940d7c" providerId="LiveId" clId="{5CB25B10-5B1C-4017-B167-ED3104435743}" dt="2024-06-02T01:51:25.067" v="10661" actId="478"/>
          <ac:cxnSpMkLst>
            <pc:docMk/>
            <pc:sldMk cId="2300645548" sldId="997"/>
            <ac:cxnSpMk id="13" creationId="{507062B0-8BAA-9BC8-B769-27D0EADA536E}"/>
          </ac:cxnSpMkLst>
        </pc:cxnChg>
        <pc:cxnChg chg="mod">
          <ac:chgData name="Phillip Kaufman" userId="c001b2a046940d7c" providerId="LiveId" clId="{5CB25B10-5B1C-4017-B167-ED3104435743}" dt="2024-06-02T01:51:32.881" v="10663"/>
          <ac:cxnSpMkLst>
            <pc:docMk/>
            <pc:sldMk cId="2300645548" sldId="997"/>
            <ac:cxnSpMk id="14" creationId="{81A10EE2-F4FB-5B71-0A1D-BD9BD8FE0D6A}"/>
          </ac:cxnSpMkLst>
        </pc:cxnChg>
        <pc:cxnChg chg="mod">
          <ac:chgData name="Phillip Kaufman" userId="c001b2a046940d7c" providerId="LiveId" clId="{5CB25B10-5B1C-4017-B167-ED3104435743}" dt="2024-06-02T01:51:32.881" v="10663"/>
          <ac:cxnSpMkLst>
            <pc:docMk/>
            <pc:sldMk cId="2300645548" sldId="997"/>
            <ac:cxnSpMk id="15" creationId="{91C74AA5-5415-8636-BDAD-573BF9133070}"/>
          </ac:cxnSpMkLst>
        </pc:cxnChg>
        <pc:cxnChg chg="del">
          <ac:chgData name="Phillip Kaufman" userId="c001b2a046940d7c" providerId="LiveId" clId="{5CB25B10-5B1C-4017-B167-ED3104435743}" dt="2024-06-02T01:51:26.415" v="10662" actId="478"/>
          <ac:cxnSpMkLst>
            <pc:docMk/>
            <pc:sldMk cId="2300645548" sldId="997"/>
            <ac:cxnSpMk id="16" creationId="{20AEAB11-7160-2461-0A42-78003B5719B4}"/>
          </ac:cxnSpMkLst>
        </pc:cxnChg>
        <pc:cxnChg chg="del">
          <ac:chgData name="Phillip Kaufman" userId="c001b2a046940d7c" providerId="LiveId" clId="{5CB25B10-5B1C-4017-B167-ED3104435743}" dt="2024-06-02T01:51:26.415" v="10662" actId="478"/>
          <ac:cxnSpMkLst>
            <pc:docMk/>
            <pc:sldMk cId="2300645548" sldId="997"/>
            <ac:cxnSpMk id="17" creationId="{B709C3A5-3806-8BB7-E5B7-5BCD8B90C0CE}"/>
          </ac:cxnSpMkLst>
        </pc:cxnChg>
        <pc:cxnChg chg="del">
          <ac:chgData name="Phillip Kaufman" userId="c001b2a046940d7c" providerId="LiveId" clId="{5CB25B10-5B1C-4017-B167-ED3104435743}" dt="2024-06-02T01:51:25.067" v="10661" actId="478"/>
          <ac:cxnSpMkLst>
            <pc:docMk/>
            <pc:sldMk cId="2300645548" sldId="997"/>
            <ac:cxnSpMk id="18" creationId="{A4BE5573-D81A-32FA-C5E9-27819BFBD93E}"/>
          </ac:cxnSpMkLst>
        </pc:cxnChg>
        <pc:cxnChg chg="mod">
          <ac:chgData name="Phillip Kaufman" userId="c001b2a046940d7c" providerId="LiveId" clId="{5CB25B10-5B1C-4017-B167-ED3104435743}" dt="2024-06-02T01:51:32.881" v="10663"/>
          <ac:cxnSpMkLst>
            <pc:docMk/>
            <pc:sldMk cId="2300645548" sldId="997"/>
            <ac:cxnSpMk id="19" creationId="{7592BFB3-37AE-75ED-57CC-A66724958F91}"/>
          </ac:cxnSpMkLst>
        </pc:cxnChg>
        <pc:cxnChg chg="del">
          <ac:chgData name="Phillip Kaufman" userId="c001b2a046940d7c" providerId="LiveId" clId="{5CB25B10-5B1C-4017-B167-ED3104435743}" dt="2024-06-02T01:51:25.067" v="10661" actId="478"/>
          <ac:cxnSpMkLst>
            <pc:docMk/>
            <pc:sldMk cId="2300645548" sldId="997"/>
            <ac:cxnSpMk id="20" creationId="{A955B8FB-A574-984E-280E-879DBA3FE9A6}"/>
          </ac:cxnSpMkLst>
        </pc:cxnChg>
        <pc:cxnChg chg="del">
          <ac:chgData name="Phillip Kaufman" userId="c001b2a046940d7c" providerId="LiveId" clId="{5CB25B10-5B1C-4017-B167-ED3104435743}" dt="2024-06-02T01:51:25.067" v="10661" actId="478"/>
          <ac:cxnSpMkLst>
            <pc:docMk/>
            <pc:sldMk cId="2300645548" sldId="997"/>
            <ac:cxnSpMk id="21" creationId="{4E9A8DE0-E5EA-CDBB-90CB-6E0793472162}"/>
          </ac:cxnSpMkLst>
        </pc:cxnChg>
        <pc:cxnChg chg="mod">
          <ac:chgData name="Phillip Kaufman" userId="c001b2a046940d7c" providerId="LiveId" clId="{5CB25B10-5B1C-4017-B167-ED3104435743}" dt="2024-06-02T01:51:32.881" v="10663"/>
          <ac:cxnSpMkLst>
            <pc:docMk/>
            <pc:sldMk cId="2300645548" sldId="997"/>
            <ac:cxnSpMk id="22" creationId="{1803305B-C3CE-5CAB-E0FD-B5CE0E2C036E}"/>
          </ac:cxnSpMkLst>
        </pc:cxnChg>
        <pc:cxnChg chg="del">
          <ac:chgData name="Phillip Kaufman" userId="c001b2a046940d7c" providerId="LiveId" clId="{5CB25B10-5B1C-4017-B167-ED3104435743}" dt="2024-06-02T01:51:25.067" v="10661" actId="478"/>
          <ac:cxnSpMkLst>
            <pc:docMk/>
            <pc:sldMk cId="2300645548" sldId="997"/>
            <ac:cxnSpMk id="23" creationId="{9B5FAEDE-00B1-4129-C7E3-CAFD1FA3CCC6}"/>
          </ac:cxnSpMkLst>
        </pc:cxnChg>
        <pc:cxnChg chg="mod">
          <ac:chgData name="Phillip Kaufman" userId="c001b2a046940d7c" providerId="LiveId" clId="{5CB25B10-5B1C-4017-B167-ED3104435743}" dt="2024-06-02T01:51:32.881" v="10663"/>
          <ac:cxnSpMkLst>
            <pc:docMk/>
            <pc:sldMk cId="2300645548" sldId="997"/>
            <ac:cxnSpMk id="24" creationId="{9E62820A-168C-B4EB-531D-53A2471847EE}"/>
          </ac:cxnSpMkLst>
        </pc:cxnChg>
        <pc:cxnChg chg="del">
          <ac:chgData name="Phillip Kaufman" userId="c001b2a046940d7c" providerId="LiveId" clId="{5CB25B10-5B1C-4017-B167-ED3104435743}" dt="2024-06-02T01:51:25.067" v="10661" actId="478"/>
          <ac:cxnSpMkLst>
            <pc:docMk/>
            <pc:sldMk cId="2300645548" sldId="997"/>
            <ac:cxnSpMk id="25" creationId="{D1A95550-06D6-A670-B5D3-0683C8A6979F}"/>
          </ac:cxnSpMkLst>
        </pc:cxnChg>
        <pc:cxnChg chg="del">
          <ac:chgData name="Phillip Kaufman" userId="c001b2a046940d7c" providerId="LiveId" clId="{5CB25B10-5B1C-4017-B167-ED3104435743}" dt="2024-06-02T01:51:25.067" v="10661" actId="478"/>
          <ac:cxnSpMkLst>
            <pc:docMk/>
            <pc:sldMk cId="2300645548" sldId="997"/>
            <ac:cxnSpMk id="26" creationId="{A90F4BDB-FACA-8882-1EC0-9CCC5372AF30}"/>
          </ac:cxnSpMkLst>
        </pc:cxnChg>
        <pc:cxnChg chg="del">
          <ac:chgData name="Phillip Kaufman" userId="c001b2a046940d7c" providerId="LiveId" clId="{5CB25B10-5B1C-4017-B167-ED3104435743}" dt="2024-06-02T01:51:25.067" v="10661" actId="478"/>
          <ac:cxnSpMkLst>
            <pc:docMk/>
            <pc:sldMk cId="2300645548" sldId="997"/>
            <ac:cxnSpMk id="27" creationId="{146CBD3C-0049-208E-A647-E3FD35232651}"/>
          </ac:cxnSpMkLst>
        </pc:cxnChg>
        <pc:cxnChg chg="del">
          <ac:chgData name="Phillip Kaufman" userId="c001b2a046940d7c" providerId="LiveId" clId="{5CB25B10-5B1C-4017-B167-ED3104435743}" dt="2024-06-02T01:51:25.067" v="10661" actId="478"/>
          <ac:cxnSpMkLst>
            <pc:docMk/>
            <pc:sldMk cId="2300645548" sldId="997"/>
            <ac:cxnSpMk id="28" creationId="{61B336DB-DF46-64BB-ED1C-EB33B806D78C}"/>
          </ac:cxnSpMkLst>
        </pc:cxnChg>
        <pc:cxnChg chg="del">
          <ac:chgData name="Phillip Kaufman" userId="c001b2a046940d7c" providerId="LiveId" clId="{5CB25B10-5B1C-4017-B167-ED3104435743}" dt="2024-06-02T01:51:25.067" v="10661" actId="478"/>
          <ac:cxnSpMkLst>
            <pc:docMk/>
            <pc:sldMk cId="2300645548" sldId="997"/>
            <ac:cxnSpMk id="29" creationId="{0DF30269-E989-C919-719B-DECC802BE510}"/>
          </ac:cxnSpMkLst>
        </pc:cxnChg>
        <pc:cxnChg chg="del">
          <ac:chgData name="Phillip Kaufman" userId="c001b2a046940d7c" providerId="LiveId" clId="{5CB25B10-5B1C-4017-B167-ED3104435743}" dt="2024-06-02T01:51:25.067" v="10661" actId="478"/>
          <ac:cxnSpMkLst>
            <pc:docMk/>
            <pc:sldMk cId="2300645548" sldId="997"/>
            <ac:cxnSpMk id="30" creationId="{866A1A39-5DB8-55F0-1102-6551EFB6B240}"/>
          </ac:cxnSpMkLst>
        </pc:cxnChg>
        <pc:cxnChg chg="del">
          <ac:chgData name="Phillip Kaufman" userId="c001b2a046940d7c" providerId="LiveId" clId="{5CB25B10-5B1C-4017-B167-ED3104435743}" dt="2024-06-02T01:51:25.067" v="10661" actId="478"/>
          <ac:cxnSpMkLst>
            <pc:docMk/>
            <pc:sldMk cId="2300645548" sldId="997"/>
            <ac:cxnSpMk id="31" creationId="{11461ECE-48E4-90A2-0496-B295E25AD6D5}"/>
          </ac:cxnSpMkLst>
        </pc:cxnChg>
        <pc:cxnChg chg="del">
          <ac:chgData name="Phillip Kaufman" userId="c001b2a046940d7c" providerId="LiveId" clId="{5CB25B10-5B1C-4017-B167-ED3104435743}" dt="2024-06-02T01:51:26.415" v="10662" actId="478"/>
          <ac:cxnSpMkLst>
            <pc:docMk/>
            <pc:sldMk cId="2300645548" sldId="997"/>
            <ac:cxnSpMk id="32" creationId="{43758005-4B93-96EA-1609-C8D1E344475D}"/>
          </ac:cxnSpMkLst>
        </pc:cxnChg>
        <pc:cxnChg chg="del">
          <ac:chgData name="Phillip Kaufman" userId="c001b2a046940d7c" providerId="LiveId" clId="{5CB25B10-5B1C-4017-B167-ED3104435743}" dt="2024-06-02T01:51:25.067" v="10661" actId="478"/>
          <ac:cxnSpMkLst>
            <pc:docMk/>
            <pc:sldMk cId="2300645548" sldId="997"/>
            <ac:cxnSpMk id="33" creationId="{975D2A87-EA7E-DA68-6DAE-18904F32342A}"/>
          </ac:cxnSpMkLst>
        </pc:cxnChg>
        <pc:cxnChg chg="mod">
          <ac:chgData name="Phillip Kaufman" userId="c001b2a046940d7c" providerId="LiveId" clId="{5CB25B10-5B1C-4017-B167-ED3104435743}" dt="2024-06-02T01:51:32.881" v="10663"/>
          <ac:cxnSpMkLst>
            <pc:docMk/>
            <pc:sldMk cId="2300645548" sldId="997"/>
            <ac:cxnSpMk id="34" creationId="{78B9876E-C547-11BD-BF97-F1FFE9203043}"/>
          </ac:cxnSpMkLst>
        </pc:cxnChg>
        <pc:cxnChg chg="mod">
          <ac:chgData name="Phillip Kaufman" userId="c001b2a046940d7c" providerId="LiveId" clId="{5CB25B10-5B1C-4017-B167-ED3104435743}" dt="2024-06-02T01:51:32.881" v="10663"/>
          <ac:cxnSpMkLst>
            <pc:docMk/>
            <pc:sldMk cId="2300645548" sldId="997"/>
            <ac:cxnSpMk id="35" creationId="{2F6F77AE-6B91-C771-8201-219647BD8BE9}"/>
          </ac:cxnSpMkLst>
        </pc:cxnChg>
        <pc:cxnChg chg="mod">
          <ac:chgData name="Phillip Kaufman" userId="c001b2a046940d7c" providerId="LiveId" clId="{5CB25B10-5B1C-4017-B167-ED3104435743}" dt="2024-06-02T01:51:32.881" v="10663"/>
          <ac:cxnSpMkLst>
            <pc:docMk/>
            <pc:sldMk cId="2300645548" sldId="997"/>
            <ac:cxnSpMk id="36" creationId="{2F00C064-4E05-8ECA-ECA0-7F6779D6E728}"/>
          </ac:cxnSpMkLst>
        </pc:cxnChg>
        <pc:cxnChg chg="mod">
          <ac:chgData name="Phillip Kaufman" userId="c001b2a046940d7c" providerId="LiveId" clId="{5CB25B10-5B1C-4017-B167-ED3104435743}" dt="2024-06-02T01:51:32.881" v="10663"/>
          <ac:cxnSpMkLst>
            <pc:docMk/>
            <pc:sldMk cId="2300645548" sldId="997"/>
            <ac:cxnSpMk id="37" creationId="{35376012-659C-08FF-979C-9B47097A2011}"/>
          </ac:cxnSpMkLst>
        </pc:cxnChg>
        <pc:cxnChg chg="mod">
          <ac:chgData name="Phillip Kaufman" userId="c001b2a046940d7c" providerId="LiveId" clId="{5CB25B10-5B1C-4017-B167-ED3104435743}" dt="2024-06-02T01:51:32.881" v="10663"/>
          <ac:cxnSpMkLst>
            <pc:docMk/>
            <pc:sldMk cId="2300645548" sldId="997"/>
            <ac:cxnSpMk id="38" creationId="{A1437A07-B15C-AF8A-4B31-B3DD13E4FB6F}"/>
          </ac:cxnSpMkLst>
        </pc:cxnChg>
        <pc:cxnChg chg="mod">
          <ac:chgData name="Phillip Kaufman" userId="c001b2a046940d7c" providerId="LiveId" clId="{5CB25B10-5B1C-4017-B167-ED3104435743}" dt="2024-06-02T01:51:32.881" v="10663"/>
          <ac:cxnSpMkLst>
            <pc:docMk/>
            <pc:sldMk cId="2300645548" sldId="997"/>
            <ac:cxnSpMk id="39" creationId="{0415947A-322C-3244-C042-AA5BF20943DB}"/>
          </ac:cxnSpMkLst>
        </pc:cxnChg>
        <pc:cxnChg chg="mod">
          <ac:chgData name="Phillip Kaufman" userId="c001b2a046940d7c" providerId="LiveId" clId="{5CB25B10-5B1C-4017-B167-ED3104435743}" dt="2024-06-02T01:51:32.881" v="10663"/>
          <ac:cxnSpMkLst>
            <pc:docMk/>
            <pc:sldMk cId="2300645548" sldId="997"/>
            <ac:cxnSpMk id="40" creationId="{8F577B31-E16D-4CC1-7FBE-58E7D3E3C418}"/>
          </ac:cxnSpMkLst>
        </pc:cxnChg>
        <pc:cxnChg chg="mod">
          <ac:chgData name="Phillip Kaufman" userId="c001b2a046940d7c" providerId="LiveId" clId="{5CB25B10-5B1C-4017-B167-ED3104435743}" dt="2024-06-02T01:51:32.881" v="10663"/>
          <ac:cxnSpMkLst>
            <pc:docMk/>
            <pc:sldMk cId="2300645548" sldId="997"/>
            <ac:cxnSpMk id="41" creationId="{BE6A5504-3A16-2A8F-26F2-A59D69B89218}"/>
          </ac:cxnSpMkLst>
        </pc:cxnChg>
        <pc:cxnChg chg="mod">
          <ac:chgData name="Phillip Kaufman" userId="c001b2a046940d7c" providerId="LiveId" clId="{5CB25B10-5B1C-4017-B167-ED3104435743}" dt="2024-06-02T01:51:32.881" v="10663"/>
          <ac:cxnSpMkLst>
            <pc:docMk/>
            <pc:sldMk cId="2300645548" sldId="997"/>
            <ac:cxnSpMk id="42" creationId="{2383A35A-CC3C-0C3B-5F5E-0D988FE65366}"/>
          </ac:cxnSpMkLst>
        </pc:cxnChg>
        <pc:cxnChg chg="mod">
          <ac:chgData name="Phillip Kaufman" userId="c001b2a046940d7c" providerId="LiveId" clId="{5CB25B10-5B1C-4017-B167-ED3104435743}" dt="2024-06-02T01:51:32.881" v="10663"/>
          <ac:cxnSpMkLst>
            <pc:docMk/>
            <pc:sldMk cId="2300645548" sldId="997"/>
            <ac:cxnSpMk id="43" creationId="{2D3C1258-1A02-EAAD-DD3A-EA7D03CCBB29}"/>
          </ac:cxnSpMkLst>
        </pc:cxnChg>
        <pc:cxnChg chg="mod">
          <ac:chgData name="Phillip Kaufman" userId="c001b2a046940d7c" providerId="LiveId" clId="{5CB25B10-5B1C-4017-B167-ED3104435743}" dt="2024-06-02T01:51:32.881" v="10663"/>
          <ac:cxnSpMkLst>
            <pc:docMk/>
            <pc:sldMk cId="2300645548" sldId="997"/>
            <ac:cxnSpMk id="44" creationId="{D6CCE64E-2D3A-1C11-02B5-9BD4B3155F96}"/>
          </ac:cxnSpMkLst>
        </pc:cxnChg>
        <pc:cxnChg chg="mod">
          <ac:chgData name="Phillip Kaufman" userId="c001b2a046940d7c" providerId="LiveId" clId="{5CB25B10-5B1C-4017-B167-ED3104435743}" dt="2024-06-02T01:51:32.881" v="10663"/>
          <ac:cxnSpMkLst>
            <pc:docMk/>
            <pc:sldMk cId="2300645548" sldId="997"/>
            <ac:cxnSpMk id="45" creationId="{E59598AC-D419-7CD0-41FE-A93EA6094CD1}"/>
          </ac:cxnSpMkLst>
        </pc:cxnChg>
        <pc:cxnChg chg="mod">
          <ac:chgData name="Phillip Kaufman" userId="c001b2a046940d7c" providerId="LiveId" clId="{5CB25B10-5B1C-4017-B167-ED3104435743}" dt="2024-06-02T01:51:32.881" v="10663"/>
          <ac:cxnSpMkLst>
            <pc:docMk/>
            <pc:sldMk cId="2300645548" sldId="997"/>
            <ac:cxnSpMk id="46" creationId="{BE92328E-D2F6-D1D6-0C5D-2BC6E4421ABB}"/>
          </ac:cxnSpMkLst>
        </pc:cxnChg>
        <pc:cxnChg chg="mod">
          <ac:chgData name="Phillip Kaufman" userId="c001b2a046940d7c" providerId="LiveId" clId="{5CB25B10-5B1C-4017-B167-ED3104435743}" dt="2024-06-02T01:51:32.881" v="10663"/>
          <ac:cxnSpMkLst>
            <pc:docMk/>
            <pc:sldMk cId="2300645548" sldId="997"/>
            <ac:cxnSpMk id="47" creationId="{F7568538-5F40-9756-190B-50F39A2E0326}"/>
          </ac:cxnSpMkLst>
        </pc:cxnChg>
        <pc:cxnChg chg="mod">
          <ac:chgData name="Phillip Kaufman" userId="c001b2a046940d7c" providerId="LiveId" clId="{5CB25B10-5B1C-4017-B167-ED3104435743}" dt="2024-06-02T01:51:32.881" v="10663"/>
          <ac:cxnSpMkLst>
            <pc:docMk/>
            <pc:sldMk cId="2300645548" sldId="997"/>
            <ac:cxnSpMk id="48" creationId="{743A418B-A038-70B9-9AB2-E75C1F9BF11B}"/>
          </ac:cxnSpMkLst>
        </pc:cxnChg>
        <pc:cxnChg chg="mod">
          <ac:chgData name="Phillip Kaufman" userId="c001b2a046940d7c" providerId="LiveId" clId="{5CB25B10-5B1C-4017-B167-ED3104435743}" dt="2024-06-02T01:51:32.881" v="10663"/>
          <ac:cxnSpMkLst>
            <pc:docMk/>
            <pc:sldMk cId="2300645548" sldId="997"/>
            <ac:cxnSpMk id="49" creationId="{F75EF517-F2C9-1EBC-1788-53A5A611D21F}"/>
          </ac:cxnSpMkLst>
        </pc:cxnChg>
        <pc:cxnChg chg="mod">
          <ac:chgData name="Phillip Kaufman" userId="c001b2a046940d7c" providerId="LiveId" clId="{5CB25B10-5B1C-4017-B167-ED3104435743}" dt="2024-06-02T01:51:32.881" v="10663"/>
          <ac:cxnSpMkLst>
            <pc:docMk/>
            <pc:sldMk cId="2300645548" sldId="997"/>
            <ac:cxnSpMk id="50" creationId="{E1D9F6F4-9F04-E9A0-6CC9-53991FFA5C13}"/>
          </ac:cxnSpMkLst>
        </pc:cxnChg>
        <pc:cxnChg chg="mod">
          <ac:chgData name="Phillip Kaufman" userId="c001b2a046940d7c" providerId="LiveId" clId="{5CB25B10-5B1C-4017-B167-ED3104435743}" dt="2024-06-02T01:51:32.881" v="10663"/>
          <ac:cxnSpMkLst>
            <pc:docMk/>
            <pc:sldMk cId="2300645548" sldId="997"/>
            <ac:cxnSpMk id="51" creationId="{F6976F28-14B4-7EBA-3886-00E5095BDA48}"/>
          </ac:cxnSpMkLst>
        </pc:cxnChg>
        <pc:cxnChg chg="mod">
          <ac:chgData name="Phillip Kaufman" userId="c001b2a046940d7c" providerId="LiveId" clId="{5CB25B10-5B1C-4017-B167-ED3104435743}" dt="2024-06-02T01:51:32.881" v="10663"/>
          <ac:cxnSpMkLst>
            <pc:docMk/>
            <pc:sldMk cId="2300645548" sldId="997"/>
            <ac:cxnSpMk id="52" creationId="{86F3946F-C7E9-5862-0A22-704317E954F8}"/>
          </ac:cxnSpMkLst>
        </pc:cxnChg>
        <pc:cxnChg chg="mod">
          <ac:chgData name="Phillip Kaufman" userId="c001b2a046940d7c" providerId="LiveId" clId="{5CB25B10-5B1C-4017-B167-ED3104435743}" dt="2024-06-02T01:51:32.881" v="10663"/>
          <ac:cxnSpMkLst>
            <pc:docMk/>
            <pc:sldMk cId="2300645548" sldId="997"/>
            <ac:cxnSpMk id="53" creationId="{EE363B8F-E188-62DA-5AA2-13864BAE8C98}"/>
          </ac:cxnSpMkLst>
        </pc:cxnChg>
        <pc:cxnChg chg="mod">
          <ac:chgData name="Phillip Kaufman" userId="c001b2a046940d7c" providerId="LiveId" clId="{5CB25B10-5B1C-4017-B167-ED3104435743}" dt="2024-06-02T01:51:32.881" v="10663"/>
          <ac:cxnSpMkLst>
            <pc:docMk/>
            <pc:sldMk cId="2300645548" sldId="997"/>
            <ac:cxnSpMk id="54" creationId="{F6118FC7-C864-B1C7-DE1E-78839144F4C4}"/>
          </ac:cxnSpMkLst>
        </pc:cxnChg>
        <pc:cxnChg chg="mod">
          <ac:chgData name="Phillip Kaufman" userId="c001b2a046940d7c" providerId="LiveId" clId="{5CB25B10-5B1C-4017-B167-ED3104435743}" dt="2024-06-02T01:51:32.881" v="10663"/>
          <ac:cxnSpMkLst>
            <pc:docMk/>
            <pc:sldMk cId="2300645548" sldId="997"/>
            <ac:cxnSpMk id="55" creationId="{AAA47E82-E48C-7803-F730-3035DDA1E62B}"/>
          </ac:cxnSpMkLst>
        </pc:cxnChg>
        <pc:cxnChg chg="mod">
          <ac:chgData name="Phillip Kaufman" userId="c001b2a046940d7c" providerId="LiveId" clId="{5CB25B10-5B1C-4017-B167-ED3104435743}" dt="2024-06-02T01:51:32.881" v="10663"/>
          <ac:cxnSpMkLst>
            <pc:docMk/>
            <pc:sldMk cId="2300645548" sldId="997"/>
            <ac:cxnSpMk id="56" creationId="{E61FFA05-14E4-0730-5EDB-6794E71DE5E4}"/>
          </ac:cxnSpMkLst>
        </pc:cxnChg>
        <pc:cxnChg chg="mod">
          <ac:chgData name="Phillip Kaufman" userId="c001b2a046940d7c" providerId="LiveId" clId="{5CB25B10-5B1C-4017-B167-ED3104435743}" dt="2024-06-02T23:59:19.491" v="12701" actId="165"/>
          <ac:cxnSpMkLst>
            <pc:docMk/>
            <pc:sldMk cId="2300645548" sldId="997"/>
            <ac:cxnSpMk id="58" creationId="{7174F015-3D77-9D78-9C83-5E2C897F0614}"/>
          </ac:cxnSpMkLst>
        </pc:cxnChg>
        <pc:cxnChg chg="del">
          <ac:chgData name="Phillip Kaufman" userId="c001b2a046940d7c" providerId="LiveId" clId="{5CB25B10-5B1C-4017-B167-ED3104435743}" dt="2024-06-02T01:51:26.415" v="10662" actId="478"/>
          <ac:cxnSpMkLst>
            <pc:docMk/>
            <pc:sldMk cId="2300645548" sldId="997"/>
            <ac:cxnSpMk id="59" creationId="{5D320002-8D64-2721-4FEA-6B2ABA8F14D8}"/>
          </ac:cxnSpMkLst>
        </pc:cxnChg>
        <pc:cxnChg chg="del">
          <ac:chgData name="Phillip Kaufman" userId="c001b2a046940d7c" providerId="LiveId" clId="{5CB25B10-5B1C-4017-B167-ED3104435743}" dt="2024-06-02T01:51:25.067" v="10661" actId="478"/>
          <ac:cxnSpMkLst>
            <pc:docMk/>
            <pc:sldMk cId="2300645548" sldId="997"/>
            <ac:cxnSpMk id="60" creationId="{99BEA668-EFCE-E997-D054-7FCDAB377B0C}"/>
          </ac:cxnSpMkLst>
        </pc:cxnChg>
        <pc:cxnChg chg="del">
          <ac:chgData name="Phillip Kaufman" userId="c001b2a046940d7c" providerId="LiveId" clId="{5CB25B10-5B1C-4017-B167-ED3104435743}" dt="2024-06-02T01:51:25.067" v="10661" actId="478"/>
          <ac:cxnSpMkLst>
            <pc:docMk/>
            <pc:sldMk cId="2300645548" sldId="997"/>
            <ac:cxnSpMk id="61" creationId="{1EF006F0-E6F3-03BF-5C48-48FC019EF675}"/>
          </ac:cxnSpMkLst>
        </pc:cxnChg>
        <pc:cxnChg chg="del">
          <ac:chgData name="Phillip Kaufman" userId="c001b2a046940d7c" providerId="LiveId" clId="{5CB25B10-5B1C-4017-B167-ED3104435743}" dt="2024-06-02T01:51:25.067" v="10661" actId="478"/>
          <ac:cxnSpMkLst>
            <pc:docMk/>
            <pc:sldMk cId="2300645548" sldId="997"/>
            <ac:cxnSpMk id="62" creationId="{71A0F3E5-7D7B-1D52-6401-08C134AA3DAA}"/>
          </ac:cxnSpMkLst>
        </pc:cxnChg>
        <pc:cxnChg chg="del">
          <ac:chgData name="Phillip Kaufman" userId="c001b2a046940d7c" providerId="LiveId" clId="{5CB25B10-5B1C-4017-B167-ED3104435743}" dt="2024-06-02T01:51:25.067" v="10661" actId="478"/>
          <ac:cxnSpMkLst>
            <pc:docMk/>
            <pc:sldMk cId="2300645548" sldId="997"/>
            <ac:cxnSpMk id="63" creationId="{4502B0A6-BE9C-56DC-DE81-46AB5A69235A}"/>
          </ac:cxnSpMkLst>
        </pc:cxnChg>
        <pc:cxnChg chg="del">
          <ac:chgData name="Phillip Kaufman" userId="c001b2a046940d7c" providerId="LiveId" clId="{5CB25B10-5B1C-4017-B167-ED3104435743}" dt="2024-06-02T01:51:25.067" v="10661" actId="478"/>
          <ac:cxnSpMkLst>
            <pc:docMk/>
            <pc:sldMk cId="2300645548" sldId="997"/>
            <ac:cxnSpMk id="64" creationId="{E0693BCB-FD6C-E6AB-4EC5-9AC81AD7F93A}"/>
          </ac:cxnSpMkLst>
        </pc:cxnChg>
        <pc:cxnChg chg="del">
          <ac:chgData name="Phillip Kaufman" userId="c001b2a046940d7c" providerId="LiveId" clId="{5CB25B10-5B1C-4017-B167-ED3104435743}" dt="2024-06-02T01:51:25.067" v="10661" actId="478"/>
          <ac:cxnSpMkLst>
            <pc:docMk/>
            <pc:sldMk cId="2300645548" sldId="997"/>
            <ac:cxnSpMk id="65" creationId="{E22EE942-E1A1-903B-E68B-85F705A116C8}"/>
          </ac:cxnSpMkLst>
        </pc:cxnChg>
        <pc:cxnChg chg="del">
          <ac:chgData name="Phillip Kaufman" userId="c001b2a046940d7c" providerId="LiveId" clId="{5CB25B10-5B1C-4017-B167-ED3104435743}" dt="2024-06-02T01:51:25.067" v="10661" actId="478"/>
          <ac:cxnSpMkLst>
            <pc:docMk/>
            <pc:sldMk cId="2300645548" sldId="997"/>
            <ac:cxnSpMk id="66" creationId="{C543B900-3B20-5DC4-3BD7-9A1DF1A2E528}"/>
          </ac:cxnSpMkLst>
        </pc:cxnChg>
        <pc:cxnChg chg="del">
          <ac:chgData name="Phillip Kaufman" userId="c001b2a046940d7c" providerId="LiveId" clId="{5CB25B10-5B1C-4017-B167-ED3104435743}" dt="2024-06-02T01:51:25.067" v="10661" actId="478"/>
          <ac:cxnSpMkLst>
            <pc:docMk/>
            <pc:sldMk cId="2300645548" sldId="997"/>
            <ac:cxnSpMk id="67" creationId="{4D5E989C-B01A-EA9E-317E-DBC117ACC39A}"/>
          </ac:cxnSpMkLst>
        </pc:cxnChg>
        <pc:cxnChg chg="del">
          <ac:chgData name="Phillip Kaufman" userId="c001b2a046940d7c" providerId="LiveId" clId="{5CB25B10-5B1C-4017-B167-ED3104435743}" dt="2024-06-02T01:51:25.067" v="10661" actId="478"/>
          <ac:cxnSpMkLst>
            <pc:docMk/>
            <pc:sldMk cId="2300645548" sldId="997"/>
            <ac:cxnSpMk id="68" creationId="{7AC3D220-B76A-1D41-89D5-64F6FF5CB88E}"/>
          </ac:cxnSpMkLst>
        </pc:cxnChg>
        <pc:cxnChg chg="del">
          <ac:chgData name="Phillip Kaufman" userId="c001b2a046940d7c" providerId="LiveId" clId="{5CB25B10-5B1C-4017-B167-ED3104435743}" dt="2024-06-02T01:51:25.067" v="10661" actId="478"/>
          <ac:cxnSpMkLst>
            <pc:docMk/>
            <pc:sldMk cId="2300645548" sldId="997"/>
            <ac:cxnSpMk id="69" creationId="{E36FDDE9-FBE2-7FAE-2547-04BEEB3D61E9}"/>
          </ac:cxnSpMkLst>
        </pc:cxnChg>
        <pc:cxnChg chg="del">
          <ac:chgData name="Phillip Kaufman" userId="c001b2a046940d7c" providerId="LiveId" clId="{5CB25B10-5B1C-4017-B167-ED3104435743}" dt="2024-06-02T01:51:25.067" v="10661" actId="478"/>
          <ac:cxnSpMkLst>
            <pc:docMk/>
            <pc:sldMk cId="2300645548" sldId="997"/>
            <ac:cxnSpMk id="70" creationId="{F57B8ACB-2C50-9A21-DE3A-F849A0CEAD33}"/>
          </ac:cxnSpMkLst>
        </pc:cxnChg>
        <pc:cxnChg chg="mod">
          <ac:chgData name="Phillip Kaufman" userId="c001b2a046940d7c" providerId="LiveId" clId="{5CB25B10-5B1C-4017-B167-ED3104435743}" dt="2024-06-02T23:59:19.491" v="12701" actId="165"/>
          <ac:cxnSpMkLst>
            <pc:docMk/>
            <pc:sldMk cId="2300645548" sldId="997"/>
            <ac:cxnSpMk id="104" creationId="{A02A030B-1F51-7EF1-B879-293515B99137}"/>
          </ac:cxnSpMkLst>
        </pc:cxnChg>
        <pc:cxnChg chg="mod">
          <ac:chgData name="Phillip Kaufman" userId="c001b2a046940d7c" providerId="LiveId" clId="{5CB25B10-5B1C-4017-B167-ED3104435743}" dt="2024-06-02T23:59:19.491" v="12701" actId="165"/>
          <ac:cxnSpMkLst>
            <pc:docMk/>
            <pc:sldMk cId="2300645548" sldId="997"/>
            <ac:cxnSpMk id="105" creationId="{F56C19A7-4832-F87B-E76A-E4D4CE8EA68E}"/>
          </ac:cxnSpMkLst>
        </pc:cxnChg>
        <pc:cxnChg chg="mod">
          <ac:chgData name="Phillip Kaufman" userId="c001b2a046940d7c" providerId="LiveId" clId="{5CB25B10-5B1C-4017-B167-ED3104435743}" dt="2024-06-02T23:59:19.491" v="12701" actId="165"/>
          <ac:cxnSpMkLst>
            <pc:docMk/>
            <pc:sldMk cId="2300645548" sldId="997"/>
            <ac:cxnSpMk id="106" creationId="{A98BD037-7D4C-BE45-B2B0-09B55A86C453}"/>
          </ac:cxnSpMkLst>
        </pc:cxnChg>
        <pc:cxnChg chg="mod">
          <ac:chgData name="Phillip Kaufman" userId="c001b2a046940d7c" providerId="LiveId" clId="{5CB25B10-5B1C-4017-B167-ED3104435743}" dt="2024-06-02T23:59:19.491" v="12701" actId="165"/>
          <ac:cxnSpMkLst>
            <pc:docMk/>
            <pc:sldMk cId="2300645548" sldId="997"/>
            <ac:cxnSpMk id="107" creationId="{50CE7D59-BD59-8999-4CE7-6D74EFA13215}"/>
          </ac:cxnSpMkLst>
        </pc:cxnChg>
        <pc:cxnChg chg="mod">
          <ac:chgData name="Phillip Kaufman" userId="c001b2a046940d7c" providerId="LiveId" clId="{5CB25B10-5B1C-4017-B167-ED3104435743}" dt="2024-06-02T23:59:19.491" v="12701" actId="165"/>
          <ac:cxnSpMkLst>
            <pc:docMk/>
            <pc:sldMk cId="2300645548" sldId="997"/>
            <ac:cxnSpMk id="108" creationId="{83547833-E6A6-154C-CB03-589F237EDDD9}"/>
          </ac:cxnSpMkLst>
        </pc:cxnChg>
        <pc:cxnChg chg="mod">
          <ac:chgData name="Phillip Kaufman" userId="c001b2a046940d7c" providerId="LiveId" clId="{5CB25B10-5B1C-4017-B167-ED3104435743}" dt="2024-06-02T23:59:19.491" v="12701" actId="165"/>
          <ac:cxnSpMkLst>
            <pc:docMk/>
            <pc:sldMk cId="2300645548" sldId="997"/>
            <ac:cxnSpMk id="109" creationId="{6BD88262-DE3B-736B-2922-D239124021ED}"/>
          </ac:cxnSpMkLst>
        </pc:cxnChg>
        <pc:cxnChg chg="mod">
          <ac:chgData name="Phillip Kaufman" userId="c001b2a046940d7c" providerId="LiveId" clId="{5CB25B10-5B1C-4017-B167-ED3104435743}" dt="2024-06-02T23:59:19.491" v="12701" actId="165"/>
          <ac:cxnSpMkLst>
            <pc:docMk/>
            <pc:sldMk cId="2300645548" sldId="997"/>
            <ac:cxnSpMk id="110" creationId="{54E1F78E-C20A-4333-EF3D-1311E4F59A20}"/>
          </ac:cxnSpMkLst>
        </pc:cxnChg>
        <pc:cxnChg chg="mod">
          <ac:chgData name="Phillip Kaufman" userId="c001b2a046940d7c" providerId="LiveId" clId="{5CB25B10-5B1C-4017-B167-ED3104435743}" dt="2024-06-02T23:59:19.491" v="12701" actId="165"/>
          <ac:cxnSpMkLst>
            <pc:docMk/>
            <pc:sldMk cId="2300645548" sldId="997"/>
            <ac:cxnSpMk id="111" creationId="{F025B816-5C91-8331-E3F1-A862D64198E3}"/>
          </ac:cxnSpMkLst>
        </pc:cxnChg>
        <pc:cxnChg chg="mod">
          <ac:chgData name="Phillip Kaufman" userId="c001b2a046940d7c" providerId="LiveId" clId="{5CB25B10-5B1C-4017-B167-ED3104435743}" dt="2024-06-02T23:59:19.491" v="12701" actId="165"/>
          <ac:cxnSpMkLst>
            <pc:docMk/>
            <pc:sldMk cId="2300645548" sldId="997"/>
            <ac:cxnSpMk id="112" creationId="{CFDF9E1B-4C98-4433-73CA-A7D93F4915B3}"/>
          </ac:cxnSpMkLst>
        </pc:cxnChg>
        <pc:cxnChg chg="mod">
          <ac:chgData name="Phillip Kaufman" userId="c001b2a046940d7c" providerId="LiveId" clId="{5CB25B10-5B1C-4017-B167-ED3104435743}" dt="2024-06-02T23:59:19.491" v="12701" actId="165"/>
          <ac:cxnSpMkLst>
            <pc:docMk/>
            <pc:sldMk cId="2300645548" sldId="997"/>
            <ac:cxnSpMk id="113" creationId="{4C091EF7-EDA4-697F-CE4C-E358B35798C7}"/>
          </ac:cxnSpMkLst>
        </pc:cxnChg>
        <pc:cxnChg chg="mod">
          <ac:chgData name="Phillip Kaufman" userId="c001b2a046940d7c" providerId="LiveId" clId="{5CB25B10-5B1C-4017-B167-ED3104435743}" dt="2024-06-02T23:59:19.491" v="12701" actId="165"/>
          <ac:cxnSpMkLst>
            <pc:docMk/>
            <pc:sldMk cId="2300645548" sldId="997"/>
            <ac:cxnSpMk id="114" creationId="{123F7C3C-E00E-B054-2FE3-EC8698A53236}"/>
          </ac:cxnSpMkLst>
        </pc:cxnChg>
        <pc:cxnChg chg="mod">
          <ac:chgData name="Phillip Kaufman" userId="c001b2a046940d7c" providerId="LiveId" clId="{5CB25B10-5B1C-4017-B167-ED3104435743}" dt="2024-06-02T23:59:19.491" v="12701" actId="165"/>
          <ac:cxnSpMkLst>
            <pc:docMk/>
            <pc:sldMk cId="2300645548" sldId="997"/>
            <ac:cxnSpMk id="115" creationId="{139E182D-8B88-7C13-C5C1-837B12F2E8E0}"/>
          </ac:cxnSpMkLst>
        </pc:cxnChg>
        <pc:cxnChg chg="mod">
          <ac:chgData name="Phillip Kaufman" userId="c001b2a046940d7c" providerId="LiveId" clId="{5CB25B10-5B1C-4017-B167-ED3104435743}" dt="2024-06-02T23:59:19.491" v="12701" actId="165"/>
          <ac:cxnSpMkLst>
            <pc:docMk/>
            <pc:sldMk cId="2300645548" sldId="997"/>
            <ac:cxnSpMk id="116" creationId="{BD76DFB8-4CD5-B9EE-E8DB-37FA3734B781}"/>
          </ac:cxnSpMkLst>
        </pc:cxnChg>
        <pc:cxnChg chg="mod">
          <ac:chgData name="Phillip Kaufman" userId="c001b2a046940d7c" providerId="LiveId" clId="{5CB25B10-5B1C-4017-B167-ED3104435743}" dt="2024-06-02T23:59:19.491" v="12701" actId="165"/>
          <ac:cxnSpMkLst>
            <pc:docMk/>
            <pc:sldMk cId="2300645548" sldId="997"/>
            <ac:cxnSpMk id="117" creationId="{04F50CFA-0D4B-0F0D-EBAF-78A35620EF96}"/>
          </ac:cxnSpMkLst>
        </pc:cxnChg>
        <pc:cxnChg chg="mod">
          <ac:chgData name="Phillip Kaufman" userId="c001b2a046940d7c" providerId="LiveId" clId="{5CB25B10-5B1C-4017-B167-ED3104435743}" dt="2024-06-02T23:59:19.491" v="12701" actId="165"/>
          <ac:cxnSpMkLst>
            <pc:docMk/>
            <pc:sldMk cId="2300645548" sldId="997"/>
            <ac:cxnSpMk id="118" creationId="{84B1F47C-606B-1100-44D9-811AF889EA8D}"/>
          </ac:cxnSpMkLst>
        </pc:cxnChg>
        <pc:cxnChg chg="mod">
          <ac:chgData name="Phillip Kaufman" userId="c001b2a046940d7c" providerId="LiveId" clId="{5CB25B10-5B1C-4017-B167-ED3104435743}" dt="2024-06-02T23:59:19.491" v="12701" actId="165"/>
          <ac:cxnSpMkLst>
            <pc:docMk/>
            <pc:sldMk cId="2300645548" sldId="997"/>
            <ac:cxnSpMk id="119" creationId="{435DE54E-8474-5FD0-1E9F-B967C187BD60}"/>
          </ac:cxnSpMkLst>
        </pc:cxnChg>
        <pc:cxnChg chg="mod">
          <ac:chgData name="Phillip Kaufman" userId="c001b2a046940d7c" providerId="LiveId" clId="{5CB25B10-5B1C-4017-B167-ED3104435743}" dt="2024-06-02T23:59:19.491" v="12701" actId="165"/>
          <ac:cxnSpMkLst>
            <pc:docMk/>
            <pc:sldMk cId="2300645548" sldId="997"/>
            <ac:cxnSpMk id="120" creationId="{7A351F20-94A4-A3DB-35FD-974B60C4DFEA}"/>
          </ac:cxnSpMkLst>
        </pc:cxnChg>
        <pc:cxnChg chg="mod">
          <ac:chgData name="Phillip Kaufman" userId="c001b2a046940d7c" providerId="LiveId" clId="{5CB25B10-5B1C-4017-B167-ED3104435743}" dt="2024-06-02T23:59:19.491" v="12701" actId="165"/>
          <ac:cxnSpMkLst>
            <pc:docMk/>
            <pc:sldMk cId="2300645548" sldId="997"/>
            <ac:cxnSpMk id="121" creationId="{08B29369-7141-C117-5DCE-909ED5136532}"/>
          </ac:cxnSpMkLst>
        </pc:cxnChg>
        <pc:cxnChg chg="mod">
          <ac:chgData name="Phillip Kaufman" userId="c001b2a046940d7c" providerId="LiveId" clId="{5CB25B10-5B1C-4017-B167-ED3104435743}" dt="2024-06-02T23:59:19.491" v="12701" actId="165"/>
          <ac:cxnSpMkLst>
            <pc:docMk/>
            <pc:sldMk cId="2300645548" sldId="997"/>
            <ac:cxnSpMk id="122" creationId="{61532DC8-C404-FBD0-82B0-C64CFDAF0196}"/>
          </ac:cxnSpMkLst>
        </pc:cxnChg>
        <pc:cxnChg chg="mod">
          <ac:chgData name="Phillip Kaufman" userId="c001b2a046940d7c" providerId="LiveId" clId="{5CB25B10-5B1C-4017-B167-ED3104435743}" dt="2024-06-02T23:59:19.491" v="12701" actId="165"/>
          <ac:cxnSpMkLst>
            <pc:docMk/>
            <pc:sldMk cId="2300645548" sldId="997"/>
            <ac:cxnSpMk id="123" creationId="{3F5FBB32-48DD-88D3-221A-E962BDAEB850}"/>
          </ac:cxnSpMkLst>
        </pc:cxnChg>
        <pc:cxnChg chg="mod">
          <ac:chgData name="Phillip Kaufman" userId="c001b2a046940d7c" providerId="LiveId" clId="{5CB25B10-5B1C-4017-B167-ED3104435743}" dt="2024-06-02T23:59:19.491" v="12701" actId="165"/>
          <ac:cxnSpMkLst>
            <pc:docMk/>
            <pc:sldMk cId="2300645548" sldId="997"/>
            <ac:cxnSpMk id="124" creationId="{77727499-0663-4099-12BA-97C8ACFC4D8B}"/>
          </ac:cxnSpMkLst>
        </pc:cxnChg>
        <pc:cxnChg chg="mod">
          <ac:chgData name="Phillip Kaufman" userId="c001b2a046940d7c" providerId="LiveId" clId="{5CB25B10-5B1C-4017-B167-ED3104435743}" dt="2024-06-02T23:59:19.491" v="12701" actId="165"/>
          <ac:cxnSpMkLst>
            <pc:docMk/>
            <pc:sldMk cId="2300645548" sldId="997"/>
            <ac:cxnSpMk id="125" creationId="{1B94F376-4411-BD9F-0C20-0026146A2693}"/>
          </ac:cxnSpMkLst>
        </pc:cxnChg>
        <pc:cxnChg chg="mod">
          <ac:chgData name="Phillip Kaufman" userId="c001b2a046940d7c" providerId="LiveId" clId="{5CB25B10-5B1C-4017-B167-ED3104435743}" dt="2024-06-02T23:59:19.491" v="12701" actId="165"/>
          <ac:cxnSpMkLst>
            <pc:docMk/>
            <pc:sldMk cId="2300645548" sldId="997"/>
            <ac:cxnSpMk id="126" creationId="{5B809A9C-4104-0061-2E13-A9976E9E0DD3}"/>
          </ac:cxnSpMkLst>
        </pc:cxnChg>
        <pc:cxnChg chg="mod">
          <ac:chgData name="Phillip Kaufman" userId="c001b2a046940d7c" providerId="LiveId" clId="{5CB25B10-5B1C-4017-B167-ED3104435743}" dt="2024-06-02T23:59:19.491" v="12701" actId="165"/>
          <ac:cxnSpMkLst>
            <pc:docMk/>
            <pc:sldMk cId="2300645548" sldId="997"/>
            <ac:cxnSpMk id="127" creationId="{D1D23F34-696C-8144-6018-0D826C77AD02}"/>
          </ac:cxnSpMkLst>
        </pc:cxnChg>
        <pc:cxnChg chg="mod">
          <ac:chgData name="Phillip Kaufman" userId="c001b2a046940d7c" providerId="LiveId" clId="{5CB25B10-5B1C-4017-B167-ED3104435743}" dt="2024-06-02T23:59:19.491" v="12701" actId="165"/>
          <ac:cxnSpMkLst>
            <pc:docMk/>
            <pc:sldMk cId="2300645548" sldId="997"/>
            <ac:cxnSpMk id="128" creationId="{3DBA9D3F-8990-FB99-0096-AA4539809C50}"/>
          </ac:cxnSpMkLst>
        </pc:cxnChg>
        <pc:cxnChg chg="mod">
          <ac:chgData name="Phillip Kaufman" userId="c001b2a046940d7c" providerId="LiveId" clId="{5CB25B10-5B1C-4017-B167-ED3104435743}" dt="2024-06-02T23:59:19.491" v="12701" actId="165"/>
          <ac:cxnSpMkLst>
            <pc:docMk/>
            <pc:sldMk cId="2300645548" sldId="997"/>
            <ac:cxnSpMk id="129" creationId="{E8215D44-A9F3-184F-71BE-AC07137AB4B0}"/>
          </ac:cxnSpMkLst>
        </pc:cxnChg>
        <pc:cxnChg chg="mod">
          <ac:chgData name="Phillip Kaufman" userId="c001b2a046940d7c" providerId="LiveId" clId="{5CB25B10-5B1C-4017-B167-ED3104435743}" dt="2024-06-02T23:59:19.491" v="12701" actId="165"/>
          <ac:cxnSpMkLst>
            <pc:docMk/>
            <pc:sldMk cId="2300645548" sldId="997"/>
            <ac:cxnSpMk id="130" creationId="{104E0634-6BEE-C86D-BA61-30871F368FC1}"/>
          </ac:cxnSpMkLst>
        </pc:cxnChg>
        <pc:cxnChg chg="mod">
          <ac:chgData name="Phillip Kaufman" userId="c001b2a046940d7c" providerId="LiveId" clId="{5CB25B10-5B1C-4017-B167-ED3104435743}" dt="2024-06-02T23:59:19.491" v="12701" actId="165"/>
          <ac:cxnSpMkLst>
            <pc:docMk/>
            <pc:sldMk cId="2300645548" sldId="997"/>
            <ac:cxnSpMk id="131" creationId="{935BDAF0-1E44-AA0B-D239-11ECEA8319A0}"/>
          </ac:cxnSpMkLst>
        </pc:cxnChg>
        <pc:cxnChg chg="mod">
          <ac:chgData name="Phillip Kaufman" userId="c001b2a046940d7c" providerId="LiveId" clId="{5CB25B10-5B1C-4017-B167-ED3104435743}" dt="2024-06-02T23:59:19.491" v="12701" actId="165"/>
          <ac:cxnSpMkLst>
            <pc:docMk/>
            <pc:sldMk cId="2300645548" sldId="997"/>
            <ac:cxnSpMk id="132" creationId="{C5AE0EA7-A24B-5ECD-08B9-DBE67D146FDB}"/>
          </ac:cxnSpMkLst>
        </pc:cxnChg>
        <pc:cxnChg chg="mod">
          <ac:chgData name="Phillip Kaufman" userId="c001b2a046940d7c" providerId="LiveId" clId="{5CB25B10-5B1C-4017-B167-ED3104435743}" dt="2024-06-02T23:59:19.491" v="12701" actId="165"/>
          <ac:cxnSpMkLst>
            <pc:docMk/>
            <pc:sldMk cId="2300645548" sldId="997"/>
            <ac:cxnSpMk id="133" creationId="{85B1160F-67AD-5C27-89DC-69D24EA5515F}"/>
          </ac:cxnSpMkLst>
        </pc:cxnChg>
        <pc:cxnChg chg="mod">
          <ac:chgData name="Phillip Kaufman" userId="c001b2a046940d7c" providerId="LiveId" clId="{5CB25B10-5B1C-4017-B167-ED3104435743}" dt="2024-06-02T23:59:19.491" v="12701" actId="165"/>
          <ac:cxnSpMkLst>
            <pc:docMk/>
            <pc:sldMk cId="2300645548" sldId="997"/>
            <ac:cxnSpMk id="134" creationId="{563C2CFD-ADB8-ED4A-A053-1B91796A0871}"/>
          </ac:cxnSpMkLst>
        </pc:cxnChg>
        <pc:cxnChg chg="mod topLvl">
          <ac:chgData name="Phillip Kaufman" userId="c001b2a046940d7c" providerId="LiveId" clId="{5CB25B10-5B1C-4017-B167-ED3104435743}" dt="2024-06-02T23:59:19.491" v="12701" actId="165"/>
          <ac:cxnSpMkLst>
            <pc:docMk/>
            <pc:sldMk cId="2300645548" sldId="997"/>
            <ac:cxnSpMk id="136" creationId="{D04E3B27-42C8-ED07-C217-00F769BF74C0}"/>
          </ac:cxnSpMkLst>
        </pc:cxnChg>
        <pc:cxnChg chg="mod topLvl">
          <ac:chgData name="Phillip Kaufman" userId="c001b2a046940d7c" providerId="LiveId" clId="{5CB25B10-5B1C-4017-B167-ED3104435743}" dt="2024-06-02T23:59:19.491" v="12701" actId="165"/>
          <ac:cxnSpMkLst>
            <pc:docMk/>
            <pc:sldMk cId="2300645548" sldId="997"/>
            <ac:cxnSpMk id="137" creationId="{E8F20631-EFBE-0F0D-3C91-48EAB8304D5F}"/>
          </ac:cxnSpMkLst>
        </pc:cxnChg>
        <pc:cxnChg chg="mod topLvl">
          <ac:chgData name="Phillip Kaufman" userId="c001b2a046940d7c" providerId="LiveId" clId="{5CB25B10-5B1C-4017-B167-ED3104435743}" dt="2024-06-02T23:59:19.491" v="12701" actId="165"/>
          <ac:cxnSpMkLst>
            <pc:docMk/>
            <pc:sldMk cId="2300645548" sldId="997"/>
            <ac:cxnSpMk id="138" creationId="{652521DA-4A81-A5AB-617B-C936771EE808}"/>
          </ac:cxnSpMkLst>
        </pc:cxnChg>
        <pc:cxnChg chg="mod topLvl">
          <ac:chgData name="Phillip Kaufman" userId="c001b2a046940d7c" providerId="LiveId" clId="{5CB25B10-5B1C-4017-B167-ED3104435743}" dt="2024-06-02T23:59:19.491" v="12701" actId="165"/>
          <ac:cxnSpMkLst>
            <pc:docMk/>
            <pc:sldMk cId="2300645548" sldId="997"/>
            <ac:cxnSpMk id="139" creationId="{73262D15-13EC-D178-95F7-E1A2582A8EA8}"/>
          </ac:cxnSpMkLst>
        </pc:cxnChg>
        <pc:cxnChg chg="mod topLvl">
          <ac:chgData name="Phillip Kaufman" userId="c001b2a046940d7c" providerId="LiveId" clId="{5CB25B10-5B1C-4017-B167-ED3104435743}" dt="2024-06-02T23:59:19.491" v="12701" actId="165"/>
          <ac:cxnSpMkLst>
            <pc:docMk/>
            <pc:sldMk cId="2300645548" sldId="997"/>
            <ac:cxnSpMk id="140" creationId="{055CDF20-F076-1EC9-D848-020AE90C826F}"/>
          </ac:cxnSpMkLst>
        </pc:cxnChg>
        <pc:cxnChg chg="mod topLvl">
          <ac:chgData name="Phillip Kaufman" userId="c001b2a046940d7c" providerId="LiveId" clId="{5CB25B10-5B1C-4017-B167-ED3104435743}" dt="2024-06-02T23:59:19.491" v="12701" actId="165"/>
          <ac:cxnSpMkLst>
            <pc:docMk/>
            <pc:sldMk cId="2300645548" sldId="997"/>
            <ac:cxnSpMk id="141" creationId="{8691C7E3-FC2B-AA25-AE2C-1AC0CE23C4A9}"/>
          </ac:cxnSpMkLst>
        </pc:cxnChg>
        <pc:cxnChg chg="mod topLvl">
          <ac:chgData name="Phillip Kaufman" userId="c001b2a046940d7c" providerId="LiveId" clId="{5CB25B10-5B1C-4017-B167-ED3104435743}" dt="2024-06-02T23:59:19.491" v="12701" actId="165"/>
          <ac:cxnSpMkLst>
            <pc:docMk/>
            <pc:sldMk cId="2300645548" sldId="997"/>
            <ac:cxnSpMk id="142" creationId="{83E740DB-DA61-2E7C-D81E-95F0C9CC9412}"/>
          </ac:cxnSpMkLst>
        </pc:cxnChg>
        <pc:cxnChg chg="mod topLvl">
          <ac:chgData name="Phillip Kaufman" userId="c001b2a046940d7c" providerId="LiveId" clId="{5CB25B10-5B1C-4017-B167-ED3104435743}" dt="2024-06-02T23:59:19.491" v="12701" actId="165"/>
          <ac:cxnSpMkLst>
            <pc:docMk/>
            <pc:sldMk cId="2300645548" sldId="997"/>
            <ac:cxnSpMk id="143" creationId="{95686D18-E9B2-7E10-973D-C8B8A2FA6DA2}"/>
          </ac:cxnSpMkLst>
        </pc:cxnChg>
        <pc:cxnChg chg="mod topLvl">
          <ac:chgData name="Phillip Kaufman" userId="c001b2a046940d7c" providerId="LiveId" clId="{5CB25B10-5B1C-4017-B167-ED3104435743}" dt="2024-06-02T23:59:19.491" v="12701" actId="165"/>
          <ac:cxnSpMkLst>
            <pc:docMk/>
            <pc:sldMk cId="2300645548" sldId="997"/>
            <ac:cxnSpMk id="144" creationId="{ACAEFB89-77BD-D724-6FE2-DED72BC223CD}"/>
          </ac:cxnSpMkLst>
        </pc:cxnChg>
        <pc:cxnChg chg="mod topLvl">
          <ac:chgData name="Phillip Kaufman" userId="c001b2a046940d7c" providerId="LiveId" clId="{5CB25B10-5B1C-4017-B167-ED3104435743}" dt="2024-06-02T23:59:19.491" v="12701" actId="165"/>
          <ac:cxnSpMkLst>
            <pc:docMk/>
            <pc:sldMk cId="2300645548" sldId="997"/>
            <ac:cxnSpMk id="145" creationId="{B5D2D4A5-422F-7637-9C49-A220EAF4C09A}"/>
          </ac:cxnSpMkLst>
        </pc:cxnChg>
        <pc:cxnChg chg="mod topLvl">
          <ac:chgData name="Phillip Kaufman" userId="c001b2a046940d7c" providerId="LiveId" clId="{5CB25B10-5B1C-4017-B167-ED3104435743}" dt="2024-06-02T23:59:19.491" v="12701" actId="165"/>
          <ac:cxnSpMkLst>
            <pc:docMk/>
            <pc:sldMk cId="2300645548" sldId="997"/>
            <ac:cxnSpMk id="146" creationId="{9F9B4833-7EC4-F97C-4302-D7DF72E04586}"/>
          </ac:cxnSpMkLst>
        </pc:cxnChg>
        <pc:cxnChg chg="mod topLvl">
          <ac:chgData name="Phillip Kaufman" userId="c001b2a046940d7c" providerId="LiveId" clId="{5CB25B10-5B1C-4017-B167-ED3104435743}" dt="2024-06-02T23:59:19.491" v="12701" actId="165"/>
          <ac:cxnSpMkLst>
            <pc:docMk/>
            <pc:sldMk cId="2300645548" sldId="997"/>
            <ac:cxnSpMk id="147" creationId="{EE5C0517-EEDF-0D8B-06CC-ACD318A18D07}"/>
          </ac:cxnSpMkLst>
        </pc:cxnChg>
        <pc:cxnChg chg="mod topLvl">
          <ac:chgData name="Phillip Kaufman" userId="c001b2a046940d7c" providerId="LiveId" clId="{5CB25B10-5B1C-4017-B167-ED3104435743}" dt="2024-06-02T23:59:19.491" v="12701" actId="165"/>
          <ac:cxnSpMkLst>
            <pc:docMk/>
            <pc:sldMk cId="2300645548" sldId="997"/>
            <ac:cxnSpMk id="148" creationId="{5E95651A-91E5-792F-4DB0-CBA8C5EF2F39}"/>
          </ac:cxnSpMkLst>
        </pc:cxnChg>
        <pc:cxnChg chg="mod topLvl">
          <ac:chgData name="Phillip Kaufman" userId="c001b2a046940d7c" providerId="LiveId" clId="{5CB25B10-5B1C-4017-B167-ED3104435743}" dt="2024-06-02T23:59:19.491" v="12701" actId="165"/>
          <ac:cxnSpMkLst>
            <pc:docMk/>
            <pc:sldMk cId="2300645548" sldId="997"/>
            <ac:cxnSpMk id="149" creationId="{DFCAFEDB-51EC-7369-532C-6D649947AA73}"/>
          </ac:cxnSpMkLst>
        </pc:cxnChg>
        <pc:cxnChg chg="mod topLvl">
          <ac:chgData name="Phillip Kaufman" userId="c001b2a046940d7c" providerId="LiveId" clId="{5CB25B10-5B1C-4017-B167-ED3104435743}" dt="2024-06-02T23:59:19.491" v="12701" actId="165"/>
          <ac:cxnSpMkLst>
            <pc:docMk/>
            <pc:sldMk cId="2300645548" sldId="997"/>
            <ac:cxnSpMk id="150" creationId="{834944E3-07D6-4700-09D5-52ABE465B611}"/>
          </ac:cxnSpMkLst>
        </pc:cxnChg>
        <pc:cxnChg chg="mod topLvl">
          <ac:chgData name="Phillip Kaufman" userId="c001b2a046940d7c" providerId="LiveId" clId="{5CB25B10-5B1C-4017-B167-ED3104435743}" dt="2024-06-02T23:59:19.491" v="12701" actId="165"/>
          <ac:cxnSpMkLst>
            <pc:docMk/>
            <pc:sldMk cId="2300645548" sldId="997"/>
            <ac:cxnSpMk id="151" creationId="{1FA16FA0-4E75-D209-D4DA-4051C770C140}"/>
          </ac:cxnSpMkLst>
        </pc:cxnChg>
        <pc:cxnChg chg="mod topLvl">
          <ac:chgData name="Phillip Kaufman" userId="c001b2a046940d7c" providerId="LiveId" clId="{5CB25B10-5B1C-4017-B167-ED3104435743}" dt="2024-06-02T23:59:19.491" v="12701" actId="165"/>
          <ac:cxnSpMkLst>
            <pc:docMk/>
            <pc:sldMk cId="2300645548" sldId="997"/>
            <ac:cxnSpMk id="152" creationId="{94CC5463-4088-0D39-2D96-04C112C35ACC}"/>
          </ac:cxnSpMkLst>
        </pc:cxnChg>
        <pc:cxnChg chg="mod topLvl">
          <ac:chgData name="Phillip Kaufman" userId="c001b2a046940d7c" providerId="LiveId" clId="{5CB25B10-5B1C-4017-B167-ED3104435743}" dt="2024-06-02T23:59:19.491" v="12701" actId="165"/>
          <ac:cxnSpMkLst>
            <pc:docMk/>
            <pc:sldMk cId="2300645548" sldId="997"/>
            <ac:cxnSpMk id="153" creationId="{B9A305AE-44DF-94AB-83E4-69FF606DEE58}"/>
          </ac:cxnSpMkLst>
        </pc:cxnChg>
        <pc:cxnChg chg="mod topLvl">
          <ac:chgData name="Phillip Kaufman" userId="c001b2a046940d7c" providerId="LiveId" clId="{5CB25B10-5B1C-4017-B167-ED3104435743}" dt="2024-06-02T23:59:19.491" v="12701" actId="165"/>
          <ac:cxnSpMkLst>
            <pc:docMk/>
            <pc:sldMk cId="2300645548" sldId="997"/>
            <ac:cxnSpMk id="154" creationId="{4C21A6E0-9C5A-0D14-A14A-3DFC1B79E80F}"/>
          </ac:cxnSpMkLst>
        </pc:cxnChg>
        <pc:cxnChg chg="mod topLvl">
          <ac:chgData name="Phillip Kaufman" userId="c001b2a046940d7c" providerId="LiveId" clId="{5CB25B10-5B1C-4017-B167-ED3104435743}" dt="2024-06-02T23:59:19.491" v="12701" actId="165"/>
          <ac:cxnSpMkLst>
            <pc:docMk/>
            <pc:sldMk cId="2300645548" sldId="997"/>
            <ac:cxnSpMk id="155" creationId="{8042F70E-5FCF-99C7-09B2-284B4925F0A9}"/>
          </ac:cxnSpMkLst>
        </pc:cxnChg>
        <pc:cxnChg chg="mod topLvl">
          <ac:chgData name="Phillip Kaufman" userId="c001b2a046940d7c" providerId="LiveId" clId="{5CB25B10-5B1C-4017-B167-ED3104435743}" dt="2024-06-02T23:59:19.491" v="12701" actId="165"/>
          <ac:cxnSpMkLst>
            <pc:docMk/>
            <pc:sldMk cId="2300645548" sldId="997"/>
            <ac:cxnSpMk id="156" creationId="{028DE48F-C955-8364-F487-D765AEF98EC2}"/>
          </ac:cxnSpMkLst>
        </pc:cxnChg>
        <pc:cxnChg chg="mod topLvl">
          <ac:chgData name="Phillip Kaufman" userId="c001b2a046940d7c" providerId="LiveId" clId="{5CB25B10-5B1C-4017-B167-ED3104435743}" dt="2024-06-02T23:59:19.491" v="12701" actId="165"/>
          <ac:cxnSpMkLst>
            <pc:docMk/>
            <pc:sldMk cId="2300645548" sldId="997"/>
            <ac:cxnSpMk id="157" creationId="{D00E4872-FFC6-FD42-A549-29939C942318}"/>
          </ac:cxnSpMkLst>
        </pc:cxnChg>
        <pc:cxnChg chg="mod topLvl">
          <ac:chgData name="Phillip Kaufman" userId="c001b2a046940d7c" providerId="LiveId" clId="{5CB25B10-5B1C-4017-B167-ED3104435743}" dt="2024-06-02T23:59:19.491" v="12701" actId="165"/>
          <ac:cxnSpMkLst>
            <pc:docMk/>
            <pc:sldMk cId="2300645548" sldId="997"/>
            <ac:cxnSpMk id="158" creationId="{9AC0FDF5-D4D6-B7CD-43DB-4A444A999F4B}"/>
          </ac:cxnSpMkLst>
        </pc:cxnChg>
        <pc:cxnChg chg="mod topLvl">
          <ac:chgData name="Phillip Kaufman" userId="c001b2a046940d7c" providerId="LiveId" clId="{5CB25B10-5B1C-4017-B167-ED3104435743}" dt="2024-06-02T23:59:19.491" v="12701" actId="165"/>
          <ac:cxnSpMkLst>
            <pc:docMk/>
            <pc:sldMk cId="2300645548" sldId="997"/>
            <ac:cxnSpMk id="159" creationId="{9A50E694-9922-49E5-68B2-5EBFFB781C0D}"/>
          </ac:cxnSpMkLst>
        </pc:cxnChg>
        <pc:cxnChg chg="mod topLvl">
          <ac:chgData name="Phillip Kaufman" userId="c001b2a046940d7c" providerId="LiveId" clId="{5CB25B10-5B1C-4017-B167-ED3104435743}" dt="2024-06-02T23:59:19.491" v="12701" actId="165"/>
          <ac:cxnSpMkLst>
            <pc:docMk/>
            <pc:sldMk cId="2300645548" sldId="997"/>
            <ac:cxnSpMk id="160" creationId="{72503C7F-0065-9CBC-4DDF-C44BE2CAFDE2}"/>
          </ac:cxnSpMkLst>
        </pc:cxnChg>
        <pc:cxnChg chg="mod topLvl">
          <ac:chgData name="Phillip Kaufman" userId="c001b2a046940d7c" providerId="LiveId" clId="{5CB25B10-5B1C-4017-B167-ED3104435743}" dt="2024-06-02T23:59:19.491" v="12701" actId="165"/>
          <ac:cxnSpMkLst>
            <pc:docMk/>
            <pc:sldMk cId="2300645548" sldId="997"/>
            <ac:cxnSpMk id="161" creationId="{AE3C2847-EBEA-21F9-07FA-6EED7F3E892A}"/>
          </ac:cxnSpMkLst>
        </pc:cxnChg>
        <pc:cxnChg chg="mod topLvl">
          <ac:chgData name="Phillip Kaufman" userId="c001b2a046940d7c" providerId="LiveId" clId="{5CB25B10-5B1C-4017-B167-ED3104435743}" dt="2024-06-02T23:59:19.491" v="12701" actId="165"/>
          <ac:cxnSpMkLst>
            <pc:docMk/>
            <pc:sldMk cId="2300645548" sldId="997"/>
            <ac:cxnSpMk id="162" creationId="{0791FD75-C2D8-E568-CBEA-30B92351AA49}"/>
          </ac:cxnSpMkLst>
        </pc:cxnChg>
        <pc:cxnChg chg="mod topLvl">
          <ac:chgData name="Phillip Kaufman" userId="c001b2a046940d7c" providerId="LiveId" clId="{5CB25B10-5B1C-4017-B167-ED3104435743}" dt="2024-06-02T23:59:19.491" v="12701" actId="165"/>
          <ac:cxnSpMkLst>
            <pc:docMk/>
            <pc:sldMk cId="2300645548" sldId="997"/>
            <ac:cxnSpMk id="163" creationId="{23C76524-C014-3A70-C947-B6A1E9FCB75E}"/>
          </ac:cxnSpMkLst>
        </pc:cxnChg>
        <pc:cxnChg chg="mod topLvl">
          <ac:chgData name="Phillip Kaufman" userId="c001b2a046940d7c" providerId="LiveId" clId="{5CB25B10-5B1C-4017-B167-ED3104435743}" dt="2024-06-02T23:59:19.491" v="12701" actId="165"/>
          <ac:cxnSpMkLst>
            <pc:docMk/>
            <pc:sldMk cId="2300645548" sldId="997"/>
            <ac:cxnSpMk id="164" creationId="{461AB5A3-6B62-0E2D-9903-408EA228E8FA}"/>
          </ac:cxnSpMkLst>
        </pc:cxnChg>
        <pc:cxnChg chg="mod topLvl">
          <ac:chgData name="Phillip Kaufman" userId="c001b2a046940d7c" providerId="LiveId" clId="{5CB25B10-5B1C-4017-B167-ED3104435743}" dt="2024-06-02T23:59:19.491" v="12701" actId="165"/>
          <ac:cxnSpMkLst>
            <pc:docMk/>
            <pc:sldMk cId="2300645548" sldId="997"/>
            <ac:cxnSpMk id="165" creationId="{762D2A65-32E0-B820-2399-899E560D5193}"/>
          </ac:cxnSpMkLst>
        </pc:cxnChg>
        <pc:cxnChg chg="mod topLvl">
          <ac:chgData name="Phillip Kaufman" userId="c001b2a046940d7c" providerId="LiveId" clId="{5CB25B10-5B1C-4017-B167-ED3104435743}" dt="2024-06-02T23:59:19.491" v="12701" actId="165"/>
          <ac:cxnSpMkLst>
            <pc:docMk/>
            <pc:sldMk cId="2300645548" sldId="997"/>
            <ac:cxnSpMk id="166" creationId="{A7416012-96F5-EF19-4C07-AE8F85CAC33A}"/>
          </ac:cxnSpMkLst>
        </pc:cxnChg>
        <pc:cxnChg chg="mod topLvl">
          <ac:chgData name="Phillip Kaufman" userId="c001b2a046940d7c" providerId="LiveId" clId="{5CB25B10-5B1C-4017-B167-ED3104435743}" dt="2024-06-02T23:59:19.491" v="12701" actId="165"/>
          <ac:cxnSpMkLst>
            <pc:docMk/>
            <pc:sldMk cId="2300645548" sldId="997"/>
            <ac:cxnSpMk id="167" creationId="{6F52333E-FEAE-DCED-7680-200D6F4D87F6}"/>
          </ac:cxnSpMkLst>
        </pc:cxnChg>
        <pc:cxnChg chg="mod">
          <ac:chgData name="Phillip Kaufman" userId="c001b2a046940d7c" providerId="LiveId" clId="{5CB25B10-5B1C-4017-B167-ED3104435743}" dt="2024-06-02T02:14:23.746" v="11413" actId="571"/>
          <ac:cxnSpMkLst>
            <pc:docMk/>
            <pc:sldMk cId="2300645548" sldId="997"/>
            <ac:cxnSpMk id="170" creationId="{C6BDBDEA-719A-5C72-E36A-D6D486762F7C}"/>
          </ac:cxnSpMkLst>
        </pc:cxnChg>
        <pc:cxnChg chg="mod">
          <ac:chgData name="Phillip Kaufman" userId="c001b2a046940d7c" providerId="LiveId" clId="{5CB25B10-5B1C-4017-B167-ED3104435743}" dt="2024-06-02T02:14:23.746" v="11413" actId="571"/>
          <ac:cxnSpMkLst>
            <pc:docMk/>
            <pc:sldMk cId="2300645548" sldId="997"/>
            <ac:cxnSpMk id="171" creationId="{8798B788-0767-D8C7-CF33-8F23822F2A6C}"/>
          </ac:cxnSpMkLst>
        </pc:cxnChg>
        <pc:cxnChg chg="mod">
          <ac:chgData name="Phillip Kaufman" userId="c001b2a046940d7c" providerId="LiveId" clId="{5CB25B10-5B1C-4017-B167-ED3104435743}" dt="2024-06-02T02:14:23.746" v="11413" actId="571"/>
          <ac:cxnSpMkLst>
            <pc:docMk/>
            <pc:sldMk cId="2300645548" sldId="997"/>
            <ac:cxnSpMk id="172" creationId="{8888B1B7-9912-245A-B2AE-B2FD6AE577D4}"/>
          </ac:cxnSpMkLst>
        </pc:cxnChg>
        <pc:cxnChg chg="mod">
          <ac:chgData name="Phillip Kaufman" userId="c001b2a046940d7c" providerId="LiveId" clId="{5CB25B10-5B1C-4017-B167-ED3104435743}" dt="2024-06-02T02:14:23.746" v="11413" actId="571"/>
          <ac:cxnSpMkLst>
            <pc:docMk/>
            <pc:sldMk cId="2300645548" sldId="997"/>
            <ac:cxnSpMk id="173" creationId="{2D502671-C022-A0D1-7ABC-D88C5C0E1D20}"/>
          </ac:cxnSpMkLst>
        </pc:cxnChg>
        <pc:cxnChg chg="mod">
          <ac:chgData name="Phillip Kaufman" userId="c001b2a046940d7c" providerId="LiveId" clId="{5CB25B10-5B1C-4017-B167-ED3104435743}" dt="2024-06-02T02:14:23.746" v="11413" actId="571"/>
          <ac:cxnSpMkLst>
            <pc:docMk/>
            <pc:sldMk cId="2300645548" sldId="997"/>
            <ac:cxnSpMk id="174" creationId="{E6B6C238-A5CE-EB46-7C92-DE89C3CA970A}"/>
          </ac:cxnSpMkLst>
        </pc:cxnChg>
        <pc:cxnChg chg="mod">
          <ac:chgData name="Phillip Kaufman" userId="c001b2a046940d7c" providerId="LiveId" clId="{5CB25B10-5B1C-4017-B167-ED3104435743}" dt="2024-06-02T02:14:23.746" v="11413" actId="571"/>
          <ac:cxnSpMkLst>
            <pc:docMk/>
            <pc:sldMk cId="2300645548" sldId="997"/>
            <ac:cxnSpMk id="175" creationId="{3E1ECC7F-94A3-4C1E-739E-CB3AA64FF7EE}"/>
          </ac:cxnSpMkLst>
        </pc:cxnChg>
        <pc:cxnChg chg="mod">
          <ac:chgData name="Phillip Kaufman" userId="c001b2a046940d7c" providerId="LiveId" clId="{5CB25B10-5B1C-4017-B167-ED3104435743}" dt="2024-06-02T02:14:23.746" v="11413" actId="571"/>
          <ac:cxnSpMkLst>
            <pc:docMk/>
            <pc:sldMk cId="2300645548" sldId="997"/>
            <ac:cxnSpMk id="176" creationId="{FC092459-818F-AF79-F150-F31511DD8D91}"/>
          </ac:cxnSpMkLst>
        </pc:cxnChg>
        <pc:cxnChg chg="mod">
          <ac:chgData name="Phillip Kaufman" userId="c001b2a046940d7c" providerId="LiveId" clId="{5CB25B10-5B1C-4017-B167-ED3104435743}" dt="2024-06-02T02:14:23.746" v="11413" actId="571"/>
          <ac:cxnSpMkLst>
            <pc:docMk/>
            <pc:sldMk cId="2300645548" sldId="997"/>
            <ac:cxnSpMk id="177" creationId="{BD89746C-33DA-7E8A-7131-C8DCFAF100A2}"/>
          </ac:cxnSpMkLst>
        </pc:cxnChg>
        <pc:cxnChg chg="mod">
          <ac:chgData name="Phillip Kaufman" userId="c001b2a046940d7c" providerId="LiveId" clId="{5CB25B10-5B1C-4017-B167-ED3104435743}" dt="2024-06-02T02:14:23.746" v="11413" actId="571"/>
          <ac:cxnSpMkLst>
            <pc:docMk/>
            <pc:sldMk cId="2300645548" sldId="997"/>
            <ac:cxnSpMk id="178" creationId="{A9812FA8-4E7F-9545-3AF6-63A76187D24C}"/>
          </ac:cxnSpMkLst>
        </pc:cxnChg>
        <pc:cxnChg chg="mod">
          <ac:chgData name="Phillip Kaufman" userId="c001b2a046940d7c" providerId="LiveId" clId="{5CB25B10-5B1C-4017-B167-ED3104435743}" dt="2024-06-02T02:14:23.746" v="11413" actId="571"/>
          <ac:cxnSpMkLst>
            <pc:docMk/>
            <pc:sldMk cId="2300645548" sldId="997"/>
            <ac:cxnSpMk id="179" creationId="{C7510EA5-3DB0-6AC3-8D83-ABC96743D619}"/>
          </ac:cxnSpMkLst>
        </pc:cxnChg>
        <pc:cxnChg chg="mod">
          <ac:chgData name="Phillip Kaufman" userId="c001b2a046940d7c" providerId="LiveId" clId="{5CB25B10-5B1C-4017-B167-ED3104435743}" dt="2024-06-02T02:14:23.746" v="11413" actId="571"/>
          <ac:cxnSpMkLst>
            <pc:docMk/>
            <pc:sldMk cId="2300645548" sldId="997"/>
            <ac:cxnSpMk id="180" creationId="{2C24F1F5-3A8D-1F43-C2F4-711361C735E7}"/>
          </ac:cxnSpMkLst>
        </pc:cxnChg>
        <pc:cxnChg chg="mod">
          <ac:chgData name="Phillip Kaufman" userId="c001b2a046940d7c" providerId="LiveId" clId="{5CB25B10-5B1C-4017-B167-ED3104435743}" dt="2024-06-02T02:14:23.746" v="11413" actId="571"/>
          <ac:cxnSpMkLst>
            <pc:docMk/>
            <pc:sldMk cId="2300645548" sldId="997"/>
            <ac:cxnSpMk id="181" creationId="{130BFF65-F630-CD6D-76DF-FA32B1730E5D}"/>
          </ac:cxnSpMkLst>
        </pc:cxnChg>
        <pc:cxnChg chg="mod">
          <ac:chgData name="Phillip Kaufman" userId="c001b2a046940d7c" providerId="LiveId" clId="{5CB25B10-5B1C-4017-B167-ED3104435743}" dt="2024-06-02T02:14:23.746" v="11413" actId="571"/>
          <ac:cxnSpMkLst>
            <pc:docMk/>
            <pc:sldMk cId="2300645548" sldId="997"/>
            <ac:cxnSpMk id="182" creationId="{D4D25B4C-B14F-7B98-5C91-F650947A649C}"/>
          </ac:cxnSpMkLst>
        </pc:cxnChg>
        <pc:cxnChg chg="mod">
          <ac:chgData name="Phillip Kaufman" userId="c001b2a046940d7c" providerId="LiveId" clId="{5CB25B10-5B1C-4017-B167-ED3104435743}" dt="2024-06-02T02:14:23.746" v="11413" actId="571"/>
          <ac:cxnSpMkLst>
            <pc:docMk/>
            <pc:sldMk cId="2300645548" sldId="997"/>
            <ac:cxnSpMk id="183" creationId="{B3249F0F-70F4-040D-8EEB-BD0489998590}"/>
          </ac:cxnSpMkLst>
        </pc:cxnChg>
        <pc:cxnChg chg="mod">
          <ac:chgData name="Phillip Kaufman" userId="c001b2a046940d7c" providerId="LiveId" clId="{5CB25B10-5B1C-4017-B167-ED3104435743}" dt="2024-06-02T02:14:23.746" v="11413" actId="571"/>
          <ac:cxnSpMkLst>
            <pc:docMk/>
            <pc:sldMk cId="2300645548" sldId="997"/>
            <ac:cxnSpMk id="184" creationId="{F7CBFDC9-FAA8-E03F-B235-4023676ECAF4}"/>
          </ac:cxnSpMkLst>
        </pc:cxnChg>
        <pc:cxnChg chg="mod">
          <ac:chgData name="Phillip Kaufman" userId="c001b2a046940d7c" providerId="LiveId" clId="{5CB25B10-5B1C-4017-B167-ED3104435743}" dt="2024-06-02T02:14:23.746" v="11413" actId="571"/>
          <ac:cxnSpMkLst>
            <pc:docMk/>
            <pc:sldMk cId="2300645548" sldId="997"/>
            <ac:cxnSpMk id="185" creationId="{D138F314-75A5-91CC-998E-928C10D51AB3}"/>
          </ac:cxnSpMkLst>
        </pc:cxnChg>
        <pc:cxnChg chg="mod">
          <ac:chgData name="Phillip Kaufman" userId="c001b2a046940d7c" providerId="LiveId" clId="{5CB25B10-5B1C-4017-B167-ED3104435743}" dt="2024-06-02T02:14:23.746" v="11413" actId="571"/>
          <ac:cxnSpMkLst>
            <pc:docMk/>
            <pc:sldMk cId="2300645548" sldId="997"/>
            <ac:cxnSpMk id="186" creationId="{FE9B5AEF-872C-668C-5974-8DD3BECAF627}"/>
          </ac:cxnSpMkLst>
        </pc:cxnChg>
        <pc:cxnChg chg="mod">
          <ac:chgData name="Phillip Kaufman" userId="c001b2a046940d7c" providerId="LiveId" clId="{5CB25B10-5B1C-4017-B167-ED3104435743}" dt="2024-06-02T02:14:23.746" v="11413" actId="571"/>
          <ac:cxnSpMkLst>
            <pc:docMk/>
            <pc:sldMk cId="2300645548" sldId="997"/>
            <ac:cxnSpMk id="187" creationId="{39F2302E-A1A9-C959-0422-299111786DF7}"/>
          </ac:cxnSpMkLst>
        </pc:cxnChg>
        <pc:cxnChg chg="mod">
          <ac:chgData name="Phillip Kaufman" userId="c001b2a046940d7c" providerId="LiveId" clId="{5CB25B10-5B1C-4017-B167-ED3104435743}" dt="2024-06-02T02:14:23.746" v="11413" actId="571"/>
          <ac:cxnSpMkLst>
            <pc:docMk/>
            <pc:sldMk cId="2300645548" sldId="997"/>
            <ac:cxnSpMk id="188" creationId="{3305ED62-716F-77C6-2BDD-045999B1AD40}"/>
          </ac:cxnSpMkLst>
        </pc:cxnChg>
        <pc:cxnChg chg="mod">
          <ac:chgData name="Phillip Kaufman" userId="c001b2a046940d7c" providerId="LiveId" clId="{5CB25B10-5B1C-4017-B167-ED3104435743}" dt="2024-06-02T02:14:23.746" v="11413" actId="571"/>
          <ac:cxnSpMkLst>
            <pc:docMk/>
            <pc:sldMk cId="2300645548" sldId="997"/>
            <ac:cxnSpMk id="189" creationId="{8D3CD886-BF5A-3860-866A-F69595ED8EBB}"/>
          </ac:cxnSpMkLst>
        </pc:cxnChg>
        <pc:cxnChg chg="mod">
          <ac:chgData name="Phillip Kaufman" userId="c001b2a046940d7c" providerId="LiveId" clId="{5CB25B10-5B1C-4017-B167-ED3104435743}" dt="2024-06-02T02:14:23.746" v="11413" actId="571"/>
          <ac:cxnSpMkLst>
            <pc:docMk/>
            <pc:sldMk cId="2300645548" sldId="997"/>
            <ac:cxnSpMk id="190" creationId="{300A12AA-010F-9F5B-711A-C80A2F3041F3}"/>
          </ac:cxnSpMkLst>
        </pc:cxnChg>
        <pc:cxnChg chg="mod">
          <ac:chgData name="Phillip Kaufman" userId="c001b2a046940d7c" providerId="LiveId" clId="{5CB25B10-5B1C-4017-B167-ED3104435743}" dt="2024-06-02T02:14:23.746" v="11413" actId="571"/>
          <ac:cxnSpMkLst>
            <pc:docMk/>
            <pc:sldMk cId="2300645548" sldId="997"/>
            <ac:cxnSpMk id="191" creationId="{851EC476-D7C0-0E15-7BD2-9CCDC08568A5}"/>
          </ac:cxnSpMkLst>
        </pc:cxnChg>
        <pc:cxnChg chg="mod">
          <ac:chgData name="Phillip Kaufman" userId="c001b2a046940d7c" providerId="LiveId" clId="{5CB25B10-5B1C-4017-B167-ED3104435743}" dt="2024-06-02T02:14:23.746" v="11413" actId="571"/>
          <ac:cxnSpMkLst>
            <pc:docMk/>
            <pc:sldMk cId="2300645548" sldId="997"/>
            <ac:cxnSpMk id="192" creationId="{A5496CE0-C5B2-4372-C59A-C340D4F8C8FA}"/>
          </ac:cxnSpMkLst>
        </pc:cxnChg>
        <pc:cxnChg chg="mod">
          <ac:chgData name="Phillip Kaufman" userId="c001b2a046940d7c" providerId="LiveId" clId="{5CB25B10-5B1C-4017-B167-ED3104435743}" dt="2024-06-02T02:14:23.746" v="11413" actId="571"/>
          <ac:cxnSpMkLst>
            <pc:docMk/>
            <pc:sldMk cId="2300645548" sldId="997"/>
            <ac:cxnSpMk id="193" creationId="{B34240E3-2922-F86C-75C9-D07CF40D6908}"/>
          </ac:cxnSpMkLst>
        </pc:cxnChg>
        <pc:cxnChg chg="mod">
          <ac:chgData name="Phillip Kaufman" userId="c001b2a046940d7c" providerId="LiveId" clId="{5CB25B10-5B1C-4017-B167-ED3104435743}" dt="2024-06-02T02:14:23.746" v="11413" actId="571"/>
          <ac:cxnSpMkLst>
            <pc:docMk/>
            <pc:sldMk cId="2300645548" sldId="997"/>
            <ac:cxnSpMk id="194" creationId="{E2F9BC9C-A968-1488-4FB4-9E87A76DD592}"/>
          </ac:cxnSpMkLst>
        </pc:cxnChg>
        <pc:cxnChg chg="mod">
          <ac:chgData name="Phillip Kaufman" userId="c001b2a046940d7c" providerId="LiveId" clId="{5CB25B10-5B1C-4017-B167-ED3104435743}" dt="2024-06-02T02:14:23.746" v="11413" actId="571"/>
          <ac:cxnSpMkLst>
            <pc:docMk/>
            <pc:sldMk cId="2300645548" sldId="997"/>
            <ac:cxnSpMk id="195" creationId="{B47CDE4B-D4C3-1C42-C9D7-0CDE28526F41}"/>
          </ac:cxnSpMkLst>
        </pc:cxnChg>
        <pc:cxnChg chg="mod">
          <ac:chgData name="Phillip Kaufman" userId="c001b2a046940d7c" providerId="LiveId" clId="{5CB25B10-5B1C-4017-B167-ED3104435743}" dt="2024-06-02T02:14:23.746" v="11413" actId="571"/>
          <ac:cxnSpMkLst>
            <pc:docMk/>
            <pc:sldMk cId="2300645548" sldId="997"/>
            <ac:cxnSpMk id="196" creationId="{F400791D-7374-B465-B933-268D5A961358}"/>
          </ac:cxnSpMkLst>
        </pc:cxnChg>
        <pc:cxnChg chg="mod">
          <ac:chgData name="Phillip Kaufman" userId="c001b2a046940d7c" providerId="LiveId" clId="{5CB25B10-5B1C-4017-B167-ED3104435743}" dt="2024-06-02T02:14:23.746" v="11413" actId="571"/>
          <ac:cxnSpMkLst>
            <pc:docMk/>
            <pc:sldMk cId="2300645548" sldId="997"/>
            <ac:cxnSpMk id="197" creationId="{F0E0EFC3-E785-B1A0-AA4E-426B5C16D772}"/>
          </ac:cxnSpMkLst>
        </pc:cxnChg>
        <pc:cxnChg chg="mod">
          <ac:chgData name="Phillip Kaufman" userId="c001b2a046940d7c" providerId="LiveId" clId="{5CB25B10-5B1C-4017-B167-ED3104435743}" dt="2024-06-02T02:14:23.746" v="11413" actId="571"/>
          <ac:cxnSpMkLst>
            <pc:docMk/>
            <pc:sldMk cId="2300645548" sldId="997"/>
            <ac:cxnSpMk id="198" creationId="{00429ED1-819A-6591-F28A-A481000CD578}"/>
          </ac:cxnSpMkLst>
        </pc:cxnChg>
        <pc:cxnChg chg="mod">
          <ac:chgData name="Phillip Kaufman" userId="c001b2a046940d7c" providerId="LiveId" clId="{5CB25B10-5B1C-4017-B167-ED3104435743}" dt="2024-06-02T02:14:23.746" v="11413" actId="571"/>
          <ac:cxnSpMkLst>
            <pc:docMk/>
            <pc:sldMk cId="2300645548" sldId="997"/>
            <ac:cxnSpMk id="199" creationId="{DCF91547-90E1-84C3-DE2E-6CDC1DA7B1F8}"/>
          </ac:cxnSpMkLst>
        </pc:cxnChg>
      </pc:sldChg>
      <pc:sldChg chg="addSp delSp modSp add del mod">
        <pc:chgData name="Phillip Kaufman" userId="c001b2a046940d7c" providerId="LiveId" clId="{5CB25B10-5B1C-4017-B167-ED3104435743}" dt="2024-06-04T02:21:55.202" v="13336" actId="47"/>
        <pc:sldMkLst>
          <pc:docMk/>
          <pc:sldMk cId="3187063825" sldId="998"/>
        </pc:sldMkLst>
        <pc:grpChg chg="add mod">
          <ac:chgData name="Phillip Kaufman" userId="c001b2a046940d7c" providerId="LiveId" clId="{5CB25B10-5B1C-4017-B167-ED3104435743}" dt="2024-06-02T02:16:20.866" v="11444"/>
          <ac:grpSpMkLst>
            <pc:docMk/>
            <pc:sldMk cId="3187063825" sldId="998"/>
            <ac:grpSpMk id="4" creationId="{9F427EE0-2DF6-9CD5-7AF1-9A5ADD6CC447}"/>
          </ac:grpSpMkLst>
        </pc:grpChg>
        <pc:grpChg chg="del">
          <ac:chgData name="Phillip Kaufman" userId="c001b2a046940d7c" providerId="LiveId" clId="{5CB25B10-5B1C-4017-B167-ED3104435743}" dt="2024-06-02T02:16:20.582" v="11443" actId="478"/>
          <ac:grpSpMkLst>
            <pc:docMk/>
            <pc:sldMk cId="3187063825" sldId="998"/>
            <ac:grpSpMk id="57" creationId="{B389D923-CF71-96F0-411E-0FFB656289B3}"/>
          </ac:grpSpMkLst>
        </pc:grpChg>
        <pc:grpChg chg="add mod">
          <ac:chgData name="Phillip Kaufman" userId="c001b2a046940d7c" providerId="LiveId" clId="{5CB25B10-5B1C-4017-B167-ED3104435743}" dt="2024-06-02T23:26:25.919" v="12024"/>
          <ac:grpSpMkLst>
            <pc:docMk/>
            <pc:sldMk cId="3187063825" sldId="998"/>
            <ac:grpSpMk id="122" creationId="{77CA0988-7375-B756-2058-4CC48DCA15D8}"/>
          </ac:grpSpMkLst>
        </pc:grpChg>
        <pc:grpChg chg="del">
          <ac:chgData name="Phillip Kaufman" userId="c001b2a046940d7c" providerId="LiveId" clId="{5CB25B10-5B1C-4017-B167-ED3104435743}" dt="2024-06-02T02:16:20.582" v="11443" actId="478"/>
          <ac:grpSpMkLst>
            <pc:docMk/>
            <pc:sldMk cId="3187063825" sldId="998"/>
            <ac:grpSpMk id="200" creationId="{F0BE8468-86E6-26E3-C407-28516F41BBC8}"/>
          </ac:grpSpMkLst>
        </pc:grpChg>
        <pc:cxnChg chg="mod">
          <ac:chgData name="Phillip Kaufman" userId="c001b2a046940d7c" providerId="LiveId" clId="{5CB25B10-5B1C-4017-B167-ED3104435743}" dt="2024-06-02T02:16:20.866" v="11444"/>
          <ac:cxnSpMkLst>
            <pc:docMk/>
            <pc:sldMk cId="3187063825" sldId="998"/>
            <ac:cxnSpMk id="5" creationId="{1514203F-5CDA-E1B4-061D-87D2D71A9C41}"/>
          </ac:cxnSpMkLst>
        </pc:cxnChg>
        <pc:cxnChg chg="mod">
          <ac:chgData name="Phillip Kaufman" userId="c001b2a046940d7c" providerId="LiveId" clId="{5CB25B10-5B1C-4017-B167-ED3104435743}" dt="2024-06-02T02:16:20.866" v="11444"/>
          <ac:cxnSpMkLst>
            <pc:docMk/>
            <pc:sldMk cId="3187063825" sldId="998"/>
            <ac:cxnSpMk id="6" creationId="{E2F03198-EB5F-C215-D794-2973B9A546D9}"/>
          </ac:cxnSpMkLst>
        </pc:cxnChg>
        <pc:cxnChg chg="mod">
          <ac:chgData name="Phillip Kaufman" userId="c001b2a046940d7c" providerId="LiveId" clId="{5CB25B10-5B1C-4017-B167-ED3104435743}" dt="2024-06-02T02:16:20.866" v="11444"/>
          <ac:cxnSpMkLst>
            <pc:docMk/>
            <pc:sldMk cId="3187063825" sldId="998"/>
            <ac:cxnSpMk id="7" creationId="{EBA4FD71-BB12-FB73-E6C8-8FF9274D8778}"/>
          </ac:cxnSpMkLst>
        </pc:cxnChg>
        <pc:cxnChg chg="mod">
          <ac:chgData name="Phillip Kaufman" userId="c001b2a046940d7c" providerId="LiveId" clId="{5CB25B10-5B1C-4017-B167-ED3104435743}" dt="2024-06-02T02:16:20.866" v="11444"/>
          <ac:cxnSpMkLst>
            <pc:docMk/>
            <pc:sldMk cId="3187063825" sldId="998"/>
            <ac:cxnSpMk id="8" creationId="{28040D0D-1123-C358-4F6E-1648AA0E843C}"/>
          </ac:cxnSpMkLst>
        </pc:cxnChg>
        <pc:cxnChg chg="mod">
          <ac:chgData name="Phillip Kaufman" userId="c001b2a046940d7c" providerId="LiveId" clId="{5CB25B10-5B1C-4017-B167-ED3104435743}" dt="2024-06-02T02:16:20.866" v="11444"/>
          <ac:cxnSpMkLst>
            <pc:docMk/>
            <pc:sldMk cId="3187063825" sldId="998"/>
            <ac:cxnSpMk id="9" creationId="{729EC250-5A7A-72F5-EF6F-D44D87355057}"/>
          </ac:cxnSpMkLst>
        </pc:cxnChg>
        <pc:cxnChg chg="mod">
          <ac:chgData name="Phillip Kaufman" userId="c001b2a046940d7c" providerId="LiveId" clId="{5CB25B10-5B1C-4017-B167-ED3104435743}" dt="2024-06-02T02:16:20.866" v="11444"/>
          <ac:cxnSpMkLst>
            <pc:docMk/>
            <pc:sldMk cId="3187063825" sldId="998"/>
            <ac:cxnSpMk id="10" creationId="{05AC18F1-A929-819F-5263-BA4D8F2B18ED}"/>
          </ac:cxnSpMkLst>
        </pc:cxnChg>
        <pc:cxnChg chg="mod">
          <ac:chgData name="Phillip Kaufman" userId="c001b2a046940d7c" providerId="LiveId" clId="{5CB25B10-5B1C-4017-B167-ED3104435743}" dt="2024-06-02T02:16:20.866" v="11444"/>
          <ac:cxnSpMkLst>
            <pc:docMk/>
            <pc:sldMk cId="3187063825" sldId="998"/>
            <ac:cxnSpMk id="11" creationId="{D74AF168-1A1B-5C6C-2B1A-49332BE2E52A}"/>
          </ac:cxnSpMkLst>
        </pc:cxnChg>
        <pc:cxnChg chg="mod">
          <ac:chgData name="Phillip Kaufman" userId="c001b2a046940d7c" providerId="LiveId" clId="{5CB25B10-5B1C-4017-B167-ED3104435743}" dt="2024-06-02T02:16:20.866" v="11444"/>
          <ac:cxnSpMkLst>
            <pc:docMk/>
            <pc:sldMk cId="3187063825" sldId="998"/>
            <ac:cxnSpMk id="12" creationId="{603F1680-E77A-EA33-0FD1-66FF339EACDB}"/>
          </ac:cxnSpMkLst>
        </pc:cxnChg>
        <pc:cxnChg chg="mod">
          <ac:chgData name="Phillip Kaufman" userId="c001b2a046940d7c" providerId="LiveId" clId="{5CB25B10-5B1C-4017-B167-ED3104435743}" dt="2024-06-02T02:16:20.866" v="11444"/>
          <ac:cxnSpMkLst>
            <pc:docMk/>
            <pc:sldMk cId="3187063825" sldId="998"/>
            <ac:cxnSpMk id="13" creationId="{ECD81F26-E775-1A96-9BB7-230ADD3B112A}"/>
          </ac:cxnSpMkLst>
        </pc:cxnChg>
        <pc:cxnChg chg="mod">
          <ac:chgData name="Phillip Kaufman" userId="c001b2a046940d7c" providerId="LiveId" clId="{5CB25B10-5B1C-4017-B167-ED3104435743}" dt="2024-06-02T02:16:20.866" v="11444"/>
          <ac:cxnSpMkLst>
            <pc:docMk/>
            <pc:sldMk cId="3187063825" sldId="998"/>
            <ac:cxnSpMk id="14" creationId="{2256D301-919F-4E6F-930F-3FB21A4400C1}"/>
          </ac:cxnSpMkLst>
        </pc:cxnChg>
        <pc:cxnChg chg="mod">
          <ac:chgData name="Phillip Kaufman" userId="c001b2a046940d7c" providerId="LiveId" clId="{5CB25B10-5B1C-4017-B167-ED3104435743}" dt="2024-06-02T02:16:20.866" v="11444"/>
          <ac:cxnSpMkLst>
            <pc:docMk/>
            <pc:sldMk cId="3187063825" sldId="998"/>
            <ac:cxnSpMk id="15" creationId="{0AF5DE1D-CED6-E5A3-F8D7-40E14F2DCD3C}"/>
          </ac:cxnSpMkLst>
        </pc:cxnChg>
        <pc:cxnChg chg="mod">
          <ac:chgData name="Phillip Kaufman" userId="c001b2a046940d7c" providerId="LiveId" clId="{5CB25B10-5B1C-4017-B167-ED3104435743}" dt="2024-06-02T02:16:20.866" v="11444"/>
          <ac:cxnSpMkLst>
            <pc:docMk/>
            <pc:sldMk cId="3187063825" sldId="998"/>
            <ac:cxnSpMk id="16" creationId="{573E2412-72CA-4E21-AB45-915950923DAC}"/>
          </ac:cxnSpMkLst>
        </pc:cxnChg>
        <pc:cxnChg chg="mod">
          <ac:chgData name="Phillip Kaufman" userId="c001b2a046940d7c" providerId="LiveId" clId="{5CB25B10-5B1C-4017-B167-ED3104435743}" dt="2024-06-02T02:16:20.866" v="11444"/>
          <ac:cxnSpMkLst>
            <pc:docMk/>
            <pc:sldMk cId="3187063825" sldId="998"/>
            <ac:cxnSpMk id="17" creationId="{F3DAE5EA-C2EF-F050-F05B-7CEE319FB4EC}"/>
          </ac:cxnSpMkLst>
        </pc:cxnChg>
        <pc:cxnChg chg="mod">
          <ac:chgData name="Phillip Kaufman" userId="c001b2a046940d7c" providerId="LiveId" clId="{5CB25B10-5B1C-4017-B167-ED3104435743}" dt="2024-06-02T02:16:20.866" v="11444"/>
          <ac:cxnSpMkLst>
            <pc:docMk/>
            <pc:sldMk cId="3187063825" sldId="998"/>
            <ac:cxnSpMk id="18" creationId="{8F99CE76-0485-67B4-F1A2-D3FDD303AE29}"/>
          </ac:cxnSpMkLst>
        </pc:cxnChg>
        <pc:cxnChg chg="mod">
          <ac:chgData name="Phillip Kaufman" userId="c001b2a046940d7c" providerId="LiveId" clId="{5CB25B10-5B1C-4017-B167-ED3104435743}" dt="2024-06-02T02:16:20.866" v="11444"/>
          <ac:cxnSpMkLst>
            <pc:docMk/>
            <pc:sldMk cId="3187063825" sldId="998"/>
            <ac:cxnSpMk id="19" creationId="{DC2912CA-F318-8DB3-E2A3-CD15E051AFA8}"/>
          </ac:cxnSpMkLst>
        </pc:cxnChg>
        <pc:cxnChg chg="mod">
          <ac:chgData name="Phillip Kaufman" userId="c001b2a046940d7c" providerId="LiveId" clId="{5CB25B10-5B1C-4017-B167-ED3104435743}" dt="2024-06-02T02:16:20.866" v="11444"/>
          <ac:cxnSpMkLst>
            <pc:docMk/>
            <pc:sldMk cId="3187063825" sldId="998"/>
            <ac:cxnSpMk id="20" creationId="{57A29F36-C230-EECB-44F8-ECB8A69FAB58}"/>
          </ac:cxnSpMkLst>
        </pc:cxnChg>
        <pc:cxnChg chg="mod">
          <ac:chgData name="Phillip Kaufman" userId="c001b2a046940d7c" providerId="LiveId" clId="{5CB25B10-5B1C-4017-B167-ED3104435743}" dt="2024-06-02T02:16:20.866" v="11444"/>
          <ac:cxnSpMkLst>
            <pc:docMk/>
            <pc:sldMk cId="3187063825" sldId="998"/>
            <ac:cxnSpMk id="21" creationId="{007C8AC6-B5C2-227F-CB47-BC077E5C1081}"/>
          </ac:cxnSpMkLst>
        </pc:cxnChg>
        <pc:cxnChg chg="mod">
          <ac:chgData name="Phillip Kaufman" userId="c001b2a046940d7c" providerId="LiveId" clId="{5CB25B10-5B1C-4017-B167-ED3104435743}" dt="2024-06-02T02:16:20.866" v="11444"/>
          <ac:cxnSpMkLst>
            <pc:docMk/>
            <pc:sldMk cId="3187063825" sldId="998"/>
            <ac:cxnSpMk id="22" creationId="{D1D1EAC6-B834-199E-3AFA-B64997BF3829}"/>
          </ac:cxnSpMkLst>
        </pc:cxnChg>
        <pc:cxnChg chg="mod">
          <ac:chgData name="Phillip Kaufman" userId="c001b2a046940d7c" providerId="LiveId" clId="{5CB25B10-5B1C-4017-B167-ED3104435743}" dt="2024-06-02T02:16:20.866" v="11444"/>
          <ac:cxnSpMkLst>
            <pc:docMk/>
            <pc:sldMk cId="3187063825" sldId="998"/>
            <ac:cxnSpMk id="23" creationId="{3CC4F620-61DE-2369-37B6-7C8C4A2C01DF}"/>
          </ac:cxnSpMkLst>
        </pc:cxnChg>
        <pc:cxnChg chg="mod">
          <ac:chgData name="Phillip Kaufman" userId="c001b2a046940d7c" providerId="LiveId" clId="{5CB25B10-5B1C-4017-B167-ED3104435743}" dt="2024-06-02T02:16:20.866" v="11444"/>
          <ac:cxnSpMkLst>
            <pc:docMk/>
            <pc:sldMk cId="3187063825" sldId="998"/>
            <ac:cxnSpMk id="24" creationId="{16957EBF-C562-6A4F-3087-1265AB2BB8B6}"/>
          </ac:cxnSpMkLst>
        </pc:cxnChg>
        <pc:cxnChg chg="mod">
          <ac:chgData name="Phillip Kaufman" userId="c001b2a046940d7c" providerId="LiveId" clId="{5CB25B10-5B1C-4017-B167-ED3104435743}" dt="2024-06-02T02:16:20.866" v="11444"/>
          <ac:cxnSpMkLst>
            <pc:docMk/>
            <pc:sldMk cId="3187063825" sldId="998"/>
            <ac:cxnSpMk id="25" creationId="{F10BCAC7-71B1-6B6D-4366-657C9FA5D0FE}"/>
          </ac:cxnSpMkLst>
        </pc:cxnChg>
        <pc:cxnChg chg="mod">
          <ac:chgData name="Phillip Kaufman" userId="c001b2a046940d7c" providerId="LiveId" clId="{5CB25B10-5B1C-4017-B167-ED3104435743}" dt="2024-06-02T02:16:20.866" v="11444"/>
          <ac:cxnSpMkLst>
            <pc:docMk/>
            <pc:sldMk cId="3187063825" sldId="998"/>
            <ac:cxnSpMk id="26" creationId="{10B7DE5A-E20B-4DBB-A2C1-E4BD73F38F7C}"/>
          </ac:cxnSpMkLst>
        </pc:cxnChg>
        <pc:cxnChg chg="mod">
          <ac:chgData name="Phillip Kaufman" userId="c001b2a046940d7c" providerId="LiveId" clId="{5CB25B10-5B1C-4017-B167-ED3104435743}" dt="2024-06-02T02:16:20.866" v="11444"/>
          <ac:cxnSpMkLst>
            <pc:docMk/>
            <pc:sldMk cId="3187063825" sldId="998"/>
            <ac:cxnSpMk id="27" creationId="{0532BC47-C2CA-6D96-907E-8FBF595AE4ED}"/>
          </ac:cxnSpMkLst>
        </pc:cxnChg>
        <pc:cxnChg chg="mod">
          <ac:chgData name="Phillip Kaufman" userId="c001b2a046940d7c" providerId="LiveId" clId="{5CB25B10-5B1C-4017-B167-ED3104435743}" dt="2024-06-02T02:16:20.866" v="11444"/>
          <ac:cxnSpMkLst>
            <pc:docMk/>
            <pc:sldMk cId="3187063825" sldId="998"/>
            <ac:cxnSpMk id="28" creationId="{C856D57F-B34E-61BB-731E-DD2DA089385C}"/>
          </ac:cxnSpMkLst>
        </pc:cxnChg>
        <pc:cxnChg chg="mod">
          <ac:chgData name="Phillip Kaufman" userId="c001b2a046940d7c" providerId="LiveId" clId="{5CB25B10-5B1C-4017-B167-ED3104435743}" dt="2024-06-02T02:16:20.866" v="11444"/>
          <ac:cxnSpMkLst>
            <pc:docMk/>
            <pc:sldMk cId="3187063825" sldId="998"/>
            <ac:cxnSpMk id="29" creationId="{C9C2B154-3EF6-A17B-1ABE-5DA73C8940CE}"/>
          </ac:cxnSpMkLst>
        </pc:cxnChg>
        <pc:cxnChg chg="mod">
          <ac:chgData name="Phillip Kaufman" userId="c001b2a046940d7c" providerId="LiveId" clId="{5CB25B10-5B1C-4017-B167-ED3104435743}" dt="2024-06-02T02:16:20.866" v="11444"/>
          <ac:cxnSpMkLst>
            <pc:docMk/>
            <pc:sldMk cId="3187063825" sldId="998"/>
            <ac:cxnSpMk id="30" creationId="{1FADCC0A-901E-157E-467E-60C36B12474B}"/>
          </ac:cxnSpMkLst>
        </pc:cxnChg>
        <pc:cxnChg chg="mod">
          <ac:chgData name="Phillip Kaufman" userId="c001b2a046940d7c" providerId="LiveId" clId="{5CB25B10-5B1C-4017-B167-ED3104435743}" dt="2024-06-02T02:16:20.866" v="11444"/>
          <ac:cxnSpMkLst>
            <pc:docMk/>
            <pc:sldMk cId="3187063825" sldId="998"/>
            <ac:cxnSpMk id="31" creationId="{1C7F10CE-1CB8-C4B5-9B2D-1CB8C9562A5F}"/>
          </ac:cxnSpMkLst>
        </pc:cxnChg>
        <pc:cxnChg chg="mod">
          <ac:chgData name="Phillip Kaufman" userId="c001b2a046940d7c" providerId="LiveId" clId="{5CB25B10-5B1C-4017-B167-ED3104435743}" dt="2024-06-02T02:16:20.866" v="11444"/>
          <ac:cxnSpMkLst>
            <pc:docMk/>
            <pc:sldMk cId="3187063825" sldId="998"/>
            <ac:cxnSpMk id="32" creationId="{96E8F97A-581F-F92F-0D71-F30B6C58AFEC}"/>
          </ac:cxnSpMkLst>
        </pc:cxnChg>
        <pc:cxnChg chg="mod">
          <ac:chgData name="Phillip Kaufman" userId="c001b2a046940d7c" providerId="LiveId" clId="{5CB25B10-5B1C-4017-B167-ED3104435743}" dt="2024-06-02T02:16:20.866" v="11444"/>
          <ac:cxnSpMkLst>
            <pc:docMk/>
            <pc:sldMk cId="3187063825" sldId="998"/>
            <ac:cxnSpMk id="33" creationId="{814ECE7B-26A4-40EA-ED4F-A95D22A5F058}"/>
          </ac:cxnSpMkLst>
        </pc:cxnChg>
        <pc:cxnChg chg="mod">
          <ac:chgData name="Phillip Kaufman" userId="c001b2a046940d7c" providerId="LiveId" clId="{5CB25B10-5B1C-4017-B167-ED3104435743}" dt="2024-06-02T02:16:20.866" v="11444"/>
          <ac:cxnSpMkLst>
            <pc:docMk/>
            <pc:sldMk cId="3187063825" sldId="998"/>
            <ac:cxnSpMk id="34" creationId="{0B94A809-1E71-26CB-B49C-C11D5DA19736}"/>
          </ac:cxnSpMkLst>
        </pc:cxnChg>
        <pc:cxnChg chg="mod">
          <ac:chgData name="Phillip Kaufman" userId="c001b2a046940d7c" providerId="LiveId" clId="{5CB25B10-5B1C-4017-B167-ED3104435743}" dt="2024-06-02T02:16:20.866" v="11444"/>
          <ac:cxnSpMkLst>
            <pc:docMk/>
            <pc:sldMk cId="3187063825" sldId="998"/>
            <ac:cxnSpMk id="35" creationId="{D67FDDF5-9EC7-0ED9-A32E-9EB0C1B4C019}"/>
          </ac:cxnSpMkLst>
        </pc:cxnChg>
        <pc:cxnChg chg="mod">
          <ac:chgData name="Phillip Kaufman" userId="c001b2a046940d7c" providerId="LiveId" clId="{5CB25B10-5B1C-4017-B167-ED3104435743}" dt="2024-06-02T02:16:20.866" v="11444"/>
          <ac:cxnSpMkLst>
            <pc:docMk/>
            <pc:sldMk cId="3187063825" sldId="998"/>
            <ac:cxnSpMk id="36" creationId="{5E25293A-EB90-90D4-B817-07F2D9E6AED1}"/>
          </ac:cxnSpMkLst>
        </pc:cxnChg>
        <pc:cxnChg chg="mod">
          <ac:chgData name="Phillip Kaufman" userId="c001b2a046940d7c" providerId="LiveId" clId="{5CB25B10-5B1C-4017-B167-ED3104435743}" dt="2024-06-02T23:26:25.919" v="12024"/>
          <ac:cxnSpMkLst>
            <pc:docMk/>
            <pc:sldMk cId="3187063825" sldId="998"/>
            <ac:cxnSpMk id="123" creationId="{73379B66-E5A2-A0B8-02BB-0380624AE60B}"/>
          </ac:cxnSpMkLst>
        </pc:cxnChg>
        <pc:cxnChg chg="mod">
          <ac:chgData name="Phillip Kaufman" userId="c001b2a046940d7c" providerId="LiveId" clId="{5CB25B10-5B1C-4017-B167-ED3104435743}" dt="2024-06-02T23:26:25.919" v="12024"/>
          <ac:cxnSpMkLst>
            <pc:docMk/>
            <pc:sldMk cId="3187063825" sldId="998"/>
            <ac:cxnSpMk id="124" creationId="{81673D9D-6979-68D0-765C-4131FD961E08}"/>
          </ac:cxnSpMkLst>
        </pc:cxnChg>
        <pc:cxnChg chg="mod">
          <ac:chgData name="Phillip Kaufman" userId="c001b2a046940d7c" providerId="LiveId" clId="{5CB25B10-5B1C-4017-B167-ED3104435743}" dt="2024-06-02T23:26:25.919" v="12024"/>
          <ac:cxnSpMkLst>
            <pc:docMk/>
            <pc:sldMk cId="3187063825" sldId="998"/>
            <ac:cxnSpMk id="125" creationId="{5383AD3F-CB14-9798-3AB6-5F58E7C28276}"/>
          </ac:cxnSpMkLst>
        </pc:cxnChg>
        <pc:cxnChg chg="mod">
          <ac:chgData name="Phillip Kaufman" userId="c001b2a046940d7c" providerId="LiveId" clId="{5CB25B10-5B1C-4017-B167-ED3104435743}" dt="2024-06-02T23:26:25.919" v="12024"/>
          <ac:cxnSpMkLst>
            <pc:docMk/>
            <pc:sldMk cId="3187063825" sldId="998"/>
            <ac:cxnSpMk id="126" creationId="{9107718C-B56F-9775-0D6A-5B807D76C200}"/>
          </ac:cxnSpMkLst>
        </pc:cxnChg>
        <pc:cxnChg chg="mod">
          <ac:chgData name="Phillip Kaufman" userId="c001b2a046940d7c" providerId="LiveId" clId="{5CB25B10-5B1C-4017-B167-ED3104435743}" dt="2024-06-02T23:26:25.919" v="12024"/>
          <ac:cxnSpMkLst>
            <pc:docMk/>
            <pc:sldMk cId="3187063825" sldId="998"/>
            <ac:cxnSpMk id="127" creationId="{8DB3BC5C-ADA6-B621-2F02-ECF2D0499043}"/>
          </ac:cxnSpMkLst>
        </pc:cxnChg>
        <pc:cxnChg chg="mod">
          <ac:chgData name="Phillip Kaufman" userId="c001b2a046940d7c" providerId="LiveId" clId="{5CB25B10-5B1C-4017-B167-ED3104435743}" dt="2024-06-02T23:26:25.919" v="12024"/>
          <ac:cxnSpMkLst>
            <pc:docMk/>
            <pc:sldMk cId="3187063825" sldId="998"/>
            <ac:cxnSpMk id="192" creationId="{5E73AFEC-EDE6-367D-D045-19B693F7354B}"/>
          </ac:cxnSpMkLst>
        </pc:cxnChg>
        <pc:cxnChg chg="mod">
          <ac:chgData name="Phillip Kaufman" userId="c001b2a046940d7c" providerId="LiveId" clId="{5CB25B10-5B1C-4017-B167-ED3104435743}" dt="2024-06-02T23:26:25.919" v="12024"/>
          <ac:cxnSpMkLst>
            <pc:docMk/>
            <pc:sldMk cId="3187063825" sldId="998"/>
            <ac:cxnSpMk id="193" creationId="{0A0809A8-07BE-A130-6D55-BC0D33C6CE62}"/>
          </ac:cxnSpMkLst>
        </pc:cxnChg>
        <pc:cxnChg chg="mod">
          <ac:chgData name="Phillip Kaufman" userId="c001b2a046940d7c" providerId="LiveId" clId="{5CB25B10-5B1C-4017-B167-ED3104435743}" dt="2024-06-02T23:26:25.919" v="12024"/>
          <ac:cxnSpMkLst>
            <pc:docMk/>
            <pc:sldMk cId="3187063825" sldId="998"/>
            <ac:cxnSpMk id="194" creationId="{ADA50D49-ED9F-0BDF-592D-88408889CDB8}"/>
          </ac:cxnSpMkLst>
        </pc:cxnChg>
        <pc:cxnChg chg="mod">
          <ac:chgData name="Phillip Kaufman" userId="c001b2a046940d7c" providerId="LiveId" clId="{5CB25B10-5B1C-4017-B167-ED3104435743}" dt="2024-06-02T23:26:25.919" v="12024"/>
          <ac:cxnSpMkLst>
            <pc:docMk/>
            <pc:sldMk cId="3187063825" sldId="998"/>
            <ac:cxnSpMk id="195" creationId="{3D557834-E647-F8B8-E560-E6FACB1392E3}"/>
          </ac:cxnSpMkLst>
        </pc:cxnChg>
        <pc:cxnChg chg="mod">
          <ac:chgData name="Phillip Kaufman" userId="c001b2a046940d7c" providerId="LiveId" clId="{5CB25B10-5B1C-4017-B167-ED3104435743}" dt="2024-06-02T23:26:25.919" v="12024"/>
          <ac:cxnSpMkLst>
            <pc:docMk/>
            <pc:sldMk cId="3187063825" sldId="998"/>
            <ac:cxnSpMk id="196" creationId="{371F42AB-9C60-ABAA-21DA-84097EBAF104}"/>
          </ac:cxnSpMkLst>
        </pc:cxnChg>
        <pc:cxnChg chg="mod">
          <ac:chgData name="Phillip Kaufman" userId="c001b2a046940d7c" providerId="LiveId" clId="{5CB25B10-5B1C-4017-B167-ED3104435743}" dt="2024-06-02T23:26:25.919" v="12024"/>
          <ac:cxnSpMkLst>
            <pc:docMk/>
            <pc:sldMk cId="3187063825" sldId="998"/>
            <ac:cxnSpMk id="197" creationId="{A48B53D4-8EA3-48F7-E3F2-3498556CED00}"/>
          </ac:cxnSpMkLst>
        </pc:cxnChg>
        <pc:cxnChg chg="mod">
          <ac:chgData name="Phillip Kaufman" userId="c001b2a046940d7c" providerId="LiveId" clId="{5CB25B10-5B1C-4017-B167-ED3104435743}" dt="2024-06-02T23:26:25.919" v="12024"/>
          <ac:cxnSpMkLst>
            <pc:docMk/>
            <pc:sldMk cId="3187063825" sldId="998"/>
            <ac:cxnSpMk id="198" creationId="{038EE047-B0CB-CA39-C06B-FE9334633ECA}"/>
          </ac:cxnSpMkLst>
        </pc:cxnChg>
        <pc:cxnChg chg="mod">
          <ac:chgData name="Phillip Kaufman" userId="c001b2a046940d7c" providerId="LiveId" clId="{5CB25B10-5B1C-4017-B167-ED3104435743}" dt="2024-06-02T23:26:25.919" v="12024"/>
          <ac:cxnSpMkLst>
            <pc:docMk/>
            <pc:sldMk cId="3187063825" sldId="998"/>
            <ac:cxnSpMk id="199" creationId="{972FE680-A3CB-0BFF-1B16-75CE3EF38B99}"/>
          </ac:cxnSpMkLst>
        </pc:cxnChg>
        <pc:cxnChg chg="mod">
          <ac:chgData name="Phillip Kaufman" userId="c001b2a046940d7c" providerId="LiveId" clId="{5CB25B10-5B1C-4017-B167-ED3104435743}" dt="2024-06-02T23:26:25.919" v="12024"/>
          <ac:cxnSpMkLst>
            <pc:docMk/>
            <pc:sldMk cId="3187063825" sldId="998"/>
            <ac:cxnSpMk id="200" creationId="{C62F47ED-00DD-D8E9-D1AA-A2F0B6060DF6}"/>
          </ac:cxnSpMkLst>
        </pc:cxnChg>
        <pc:cxnChg chg="mod">
          <ac:chgData name="Phillip Kaufman" userId="c001b2a046940d7c" providerId="LiveId" clId="{5CB25B10-5B1C-4017-B167-ED3104435743}" dt="2024-06-02T23:26:25.919" v="12024"/>
          <ac:cxnSpMkLst>
            <pc:docMk/>
            <pc:sldMk cId="3187063825" sldId="998"/>
            <ac:cxnSpMk id="203" creationId="{9704A36D-5A90-7981-4726-BE4E05F8AE97}"/>
          </ac:cxnSpMkLst>
        </pc:cxnChg>
        <pc:cxnChg chg="mod">
          <ac:chgData name="Phillip Kaufman" userId="c001b2a046940d7c" providerId="LiveId" clId="{5CB25B10-5B1C-4017-B167-ED3104435743}" dt="2024-06-02T23:26:25.919" v="12024"/>
          <ac:cxnSpMkLst>
            <pc:docMk/>
            <pc:sldMk cId="3187063825" sldId="998"/>
            <ac:cxnSpMk id="209" creationId="{A8328A9A-CEBB-6909-4DE7-B241DB511A0F}"/>
          </ac:cxnSpMkLst>
        </pc:cxnChg>
        <pc:cxnChg chg="mod">
          <ac:chgData name="Phillip Kaufman" userId="c001b2a046940d7c" providerId="LiveId" clId="{5CB25B10-5B1C-4017-B167-ED3104435743}" dt="2024-06-02T23:26:25.919" v="12024"/>
          <ac:cxnSpMkLst>
            <pc:docMk/>
            <pc:sldMk cId="3187063825" sldId="998"/>
            <ac:cxnSpMk id="210" creationId="{36EAEFB2-2463-2BE0-5C74-E087D3CF5B23}"/>
          </ac:cxnSpMkLst>
        </pc:cxnChg>
        <pc:cxnChg chg="mod">
          <ac:chgData name="Phillip Kaufman" userId="c001b2a046940d7c" providerId="LiveId" clId="{5CB25B10-5B1C-4017-B167-ED3104435743}" dt="2024-06-02T23:26:25.919" v="12024"/>
          <ac:cxnSpMkLst>
            <pc:docMk/>
            <pc:sldMk cId="3187063825" sldId="998"/>
            <ac:cxnSpMk id="211" creationId="{5C5715D2-1C48-0328-99BD-44638A524871}"/>
          </ac:cxnSpMkLst>
        </pc:cxnChg>
        <pc:cxnChg chg="mod">
          <ac:chgData name="Phillip Kaufman" userId="c001b2a046940d7c" providerId="LiveId" clId="{5CB25B10-5B1C-4017-B167-ED3104435743}" dt="2024-06-02T23:26:25.919" v="12024"/>
          <ac:cxnSpMkLst>
            <pc:docMk/>
            <pc:sldMk cId="3187063825" sldId="998"/>
            <ac:cxnSpMk id="212" creationId="{DCAB812E-44DF-5045-8D4C-DAE7B31F2A48}"/>
          </ac:cxnSpMkLst>
        </pc:cxnChg>
        <pc:cxnChg chg="mod">
          <ac:chgData name="Phillip Kaufman" userId="c001b2a046940d7c" providerId="LiveId" clId="{5CB25B10-5B1C-4017-B167-ED3104435743}" dt="2024-06-02T23:26:25.919" v="12024"/>
          <ac:cxnSpMkLst>
            <pc:docMk/>
            <pc:sldMk cId="3187063825" sldId="998"/>
            <ac:cxnSpMk id="213" creationId="{9A1EDBA5-B46E-B9ED-08CB-AFA14A5C0958}"/>
          </ac:cxnSpMkLst>
        </pc:cxnChg>
        <pc:cxnChg chg="mod">
          <ac:chgData name="Phillip Kaufman" userId="c001b2a046940d7c" providerId="LiveId" clId="{5CB25B10-5B1C-4017-B167-ED3104435743}" dt="2024-06-02T23:26:25.919" v="12024"/>
          <ac:cxnSpMkLst>
            <pc:docMk/>
            <pc:sldMk cId="3187063825" sldId="998"/>
            <ac:cxnSpMk id="214" creationId="{90E729CE-FB37-C8F5-3C47-445B9C88992C}"/>
          </ac:cxnSpMkLst>
        </pc:cxnChg>
        <pc:cxnChg chg="mod">
          <ac:chgData name="Phillip Kaufman" userId="c001b2a046940d7c" providerId="LiveId" clId="{5CB25B10-5B1C-4017-B167-ED3104435743}" dt="2024-06-02T23:26:25.919" v="12024"/>
          <ac:cxnSpMkLst>
            <pc:docMk/>
            <pc:sldMk cId="3187063825" sldId="998"/>
            <ac:cxnSpMk id="215" creationId="{14259ECA-FD20-4EA2-BD80-C0280D531C82}"/>
          </ac:cxnSpMkLst>
        </pc:cxnChg>
        <pc:cxnChg chg="mod">
          <ac:chgData name="Phillip Kaufman" userId="c001b2a046940d7c" providerId="LiveId" clId="{5CB25B10-5B1C-4017-B167-ED3104435743}" dt="2024-06-02T23:26:25.919" v="12024"/>
          <ac:cxnSpMkLst>
            <pc:docMk/>
            <pc:sldMk cId="3187063825" sldId="998"/>
            <ac:cxnSpMk id="216" creationId="{708A76B0-96EF-2728-C468-FA1A1186DF6F}"/>
          </ac:cxnSpMkLst>
        </pc:cxnChg>
        <pc:cxnChg chg="mod">
          <ac:chgData name="Phillip Kaufman" userId="c001b2a046940d7c" providerId="LiveId" clId="{5CB25B10-5B1C-4017-B167-ED3104435743}" dt="2024-06-02T23:26:25.919" v="12024"/>
          <ac:cxnSpMkLst>
            <pc:docMk/>
            <pc:sldMk cId="3187063825" sldId="998"/>
            <ac:cxnSpMk id="217" creationId="{3408906E-A343-6899-9832-A749A4E40D3F}"/>
          </ac:cxnSpMkLst>
        </pc:cxnChg>
        <pc:cxnChg chg="mod">
          <ac:chgData name="Phillip Kaufman" userId="c001b2a046940d7c" providerId="LiveId" clId="{5CB25B10-5B1C-4017-B167-ED3104435743}" dt="2024-06-02T23:26:25.919" v="12024"/>
          <ac:cxnSpMkLst>
            <pc:docMk/>
            <pc:sldMk cId="3187063825" sldId="998"/>
            <ac:cxnSpMk id="218" creationId="{6CF8E2B8-63D4-809D-5FBE-0588126B6724}"/>
          </ac:cxnSpMkLst>
        </pc:cxnChg>
        <pc:cxnChg chg="mod">
          <ac:chgData name="Phillip Kaufman" userId="c001b2a046940d7c" providerId="LiveId" clId="{5CB25B10-5B1C-4017-B167-ED3104435743}" dt="2024-06-02T23:26:25.919" v="12024"/>
          <ac:cxnSpMkLst>
            <pc:docMk/>
            <pc:sldMk cId="3187063825" sldId="998"/>
            <ac:cxnSpMk id="219" creationId="{32CAFB06-3DBB-2C85-E87A-B2F96201DC56}"/>
          </ac:cxnSpMkLst>
        </pc:cxnChg>
        <pc:cxnChg chg="mod">
          <ac:chgData name="Phillip Kaufman" userId="c001b2a046940d7c" providerId="LiveId" clId="{5CB25B10-5B1C-4017-B167-ED3104435743}" dt="2024-06-02T23:26:25.919" v="12024"/>
          <ac:cxnSpMkLst>
            <pc:docMk/>
            <pc:sldMk cId="3187063825" sldId="998"/>
            <ac:cxnSpMk id="220" creationId="{562B6D90-AAE5-A2B6-C152-11BAFEABD9AD}"/>
          </ac:cxnSpMkLst>
        </pc:cxnChg>
        <pc:cxnChg chg="mod">
          <ac:chgData name="Phillip Kaufman" userId="c001b2a046940d7c" providerId="LiveId" clId="{5CB25B10-5B1C-4017-B167-ED3104435743}" dt="2024-06-02T23:26:25.919" v="12024"/>
          <ac:cxnSpMkLst>
            <pc:docMk/>
            <pc:sldMk cId="3187063825" sldId="998"/>
            <ac:cxnSpMk id="221" creationId="{35E0BB8E-97FB-B4C5-BEC5-2FC5E573F52B}"/>
          </ac:cxnSpMkLst>
        </pc:cxnChg>
        <pc:cxnChg chg="mod">
          <ac:chgData name="Phillip Kaufman" userId="c001b2a046940d7c" providerId="LiveId" clId="{5CB25B10-5B1C-4017-B167-ED3104435743}" dt="2024-06-02T23:26:25.919" v="12024"/>
          <ac:cxnSpMkLst>
            <pc:docMk/>
            <pc:sldMk cId="3187063825" sldId="998"/>
            <ac:cxnSpMk id="222" creationId="{C0001114-0FE1-2EA2-73D6-B66508C6B3CD}"/>
          </ac:cxnSpMkLst>
        </pc:cxnChg>
        <pc:cxnChg chg="mod">
          <ac:chgData name="Phillip Kaufman" userId="c001b2a046940d7c" providerId="LiveId" clId="{5CB25B10-5B1C-4017-B167-ED3104435743}" dt="2024-06-02T23:26:25.919" v="12024"/>
          <ac:cxnSpMkLst>
            <pc:docMk/>
            <pc:sldMk cId="3187063825" sldId="998"/>
            <ac:cxnSpMk id="223" creationId="{C8488FF5-CBC9-D63C-33DC-5C4A7D43B4FD}"/>
          </ac:cxnSpMkLst>
        </pc:cxnChg>
        <pc:cxnChg chg="mod">
          <ac:chgData name="Phillip Kaufman" userId="c001b2a046940d7c" providerId="LiveId" clId="{5CB25B10-5B1C-4017-B167-ED3104435743}" dt="2024-06-02T23:26:25.919" v="12024"/>
          <ac:cxnSpMkLst>
            <pc:docMk/>
            <pc:sldMk cId="3187063825" sldId="998"/>
            <ac:cxnSpMk id="224" creationId="{CE221E8A-B480-CEA1-25F0-0EC203208D1B}"/>
          </ac:cxnSpMkLst>
        </pc:cxnChg>
        <pc:cxnChg chg="mod">
          <ac:chgData name="Phillip Kaufman" userId="c001b2a046940d7c" providerId="LiveId" clId="{5CB25B10-5B1C-4017-B167-ED3104435743}" dt="2024-06-02T23:26:25.919" v="12024"/>
          <ac:cxnSpMkLst>
            <pc:docMk/>
            <pc:sldMk cId="3187063825" sldId="998"/>
            <ac:cxnSpMk id="225" creationId="{B7B0D934-5F38-CC25-A3A9-07F19BE37F1B}"/>
          </ac:cxnSpMkLst>
        </pc:cxnChg>
      </pc:sldChg>
      <pc:sldChg chg="add del">
        <pc:chgData name="Phillip Kaufman" userId="c001b2a046940d7c" providerId="LiveId" clId="{5CB25B10-5B1C-4017-B167-ED3104435743}" dt="2024-06-02T23:27:10.613" v="12040" actId="47"/>
        <pc:sldMkLst>
          <pc:docMk/>
          <pc:sldMk cId="528391454" sldId="999"/>
        </pc:sldMkLst>
      </pc:sldChg>
      <pc:sldChg chg="add del">
        <pc:chgData name="Phillip Kaufman" userId="c001b2a046940d7c" providerId="LiveId" clId="{5CB25B10-5B1C-4017-B167-ED3104435743}" dt="2024-06-02T23:23:20.525" v="11973" actId="47"/>
        <pc:sldMkLst>
          <pc:docMk/>
          <pc:sldMk cId="1143555124" sldId="999"/>
        </pc:sldMkLst>
      </pc:sldChg>
      <pc:sldChg chg="addSp delSp modSp add del mod">
        <pc:chgData name="Phillip Kaufman" userId="c001b2a046940d7c" providerId="LiveId" clId="{5CB25B10-5B1C-4017-B167-ED3104435743}" dt="2024-06-02T23:17:48.120" v="11886" actId="47"/>
        <pc:sldMkLst>
          <pc:docMk/>
          <pc:sldMk cId="1449610132" sldId="999"/>
        </pc:sldMkLst>
        <pc:spChg chg="del">
          <ac:chgData name="Phillip Kaufman" userId="c001b2a046940d7c" providerId="LiveId" clId="{5CB25B10-5B1C-4017-B167-ED3104435743}" dt="2024-06-02T23:14:19.889" v="11823" actId="478"/>
          <ac:spMkLst>
            <pc:docMk/>
            <pc:sldMk cId="1449610132" sldId="999"/>
            <ac:spMk id="4" creationId="{01A4F52B-5687-5F65-2731-5D9FDCBC7BE0}"/>
          </ac:spMkLst>
        </pc:spChg>
        <pc:spChg chg="del">
          <ac:chgData name="Phillip Kaufman" userId="c001b2a046940d7c" providerId="LiveId" clId="{5CB25B10-5B1C-4017-B167-ED3104435743}" dt="2024-06-02T23:14:19.889" v="11823" actId="478"/>
          <ac:spMkLst>
            <pc:docMk/>
            <pc:sldMk cId="1449610132" sldId="999"/>
            <ac:spMk id="6" creationId="{414F5EF5-F8D1-E649-5993-E2D85B9E7048}"/>
          </ac:spMkLst>
        </pc:spChg>
        <pc:spChg chg="del">
          <ac:chgData name="Phillip Kaufman" userId="c001b2a046940d7c" providerId="LiveId" clId="{5CB25B10-5B1C-4017-B167-ED3104435743}" dt="2024-06-02T23:14:19.889" v="11823" actId="478"/>
          <ac:spMkLst>
            <pc:docMk/>
            <pc:sldMk cId="1449610132" sldId="999"/>
            <ac:spMk id="7" creationId="{7AFBE945-78BB-A4DE-A410-B353DA59FCE1}"/>
          </ac:spMkLst>
        </pc:spChg>
        <pc:spChg chg="del">
          <ac:chgData name="Phillip Kaufman" userId="c001b2a046940d7c" providerId="LiveId" clId="{5CB25B10-5B1C-4017-B167-ED3104435743}" dt="2024-06-02T23:14:19.889" v="11823" actId="478"/>
          <ac:spMkLst>
            <pc:docMk/>
            <pc:sldMk cId="1449610132" sldId="999"/>
            <ac:spMk id="8" creationId="{04A35D40-619C-7085-72F1-A6C5C2BA835D}"/>
          </ac:spMkLst>
        </pc:spChg>
        <pc:spChg chg="del">
          <ac:chgData name="Phillip Kaufman" userId="c001b2a046940d7c" providerId="LiveId" clId="{5CB25B10-5B1C-4017-B167-ED3104435743}" dt="2024-06-02T23:14:19.889" v="11823" actId="478"/>
          <ac:spMkLst>
            <pc:docMk/>
            <pc:sldMk cId="1449610132" sldId="999"/>
            <ac:spMk id="9" creationId="{6273EF02-9DD5-4FCB-656C-1DC155527014}"/>
          </ac:spMkLst>
        </pc:spChg>
        <pc:spChg chg="del">
          <ac:chgData name="Phillip Kaufman" userId="c001b2a046940d7c" providerId="LiveId" clId="{5CB25B10-5B1C-4017-B167-ED3104435743}" dt="2024-06-02T23:14:19.889" v="11823" actId="478"/>
          <ac:spMkLst>
            <pc:docMk/>
            <pc:sldMk cId="1449610132" sldId="999"/>
            <ac:spMk id="10" creationId="{CA48F6B5-1220-0BBF-A664-F6F75E741E33}"/>
          </ac:spMkLst>
        </pc:spChg>
        <pc:spChg chg="del">
          <ac:chgData name="Phillip Kaufman" userId="c001b2a046940d7c" providerId="LiveId" clId="{5CB25B10-5B1C-4017-B167-ED3104435743}" dt="2024-06-02T23:14:19.889" v="11823" actId="478"/>
          <ac:spMkLst>
            <pc:docMk/>
            <pc:sldMk cId="1449610132" sldId="999"/>
            <ac:spMk id="11" creationId="{70E5A57E-EB11-F87D-020F-7040413D4DB4}"/>
          </ac:spMkLst>
        </pc:spChg>
        <pc:spChg chg="del">
          <ac:chgData name="Phillip Kaufman" userId="c001b2a046940d7c" providerId="LiveId" clId="{5CB25B10-5B1C-4017-B167-ED3104435743}" dt="2024-06-02T23:14:19.889" v="11823" actId="478"/>
          <ac:spMkLst>
            <pc:docMk/>
            <pc:sldMk cId="1449610132" sldId="999"/>
            <ac:spMk id="12" creationId="{86DC8ACB-998C-C16A-B306-0EBBAE57F342}"/>
          </ac:spMkLst>
        </pc:spChg>
        <pc:spChg chg="add del mod">
          <ac:chgData name="Phillip Kaufman" userId="c001b2a046940d7c" providerId="LiveId" clId="{5CB25B10-5B1C-4017-B167-ED3104435743}" dt="2024-06-02T23:17:46.503" v="11885" actId="478"/>
          <ac:spMkLst>
            <pc:docMk/>
            <pc:sldMk cId="1449610132" sldId="999"/>
            <ac:spMk id="59" creationId="{ACFDC5D2-BB3C-E0CD-0BED-0BD1267C772A}"/>
          </ac:spMkLst>
        </pc:spChg>
        <pc:grpChg chg="add del mod">
          <ac:chgData name="Phillip Kaufman" userId="c001b2a046940d7c" providerId="LiveId" clId="{5CB25B10-5B1C-4017-B167-ED3104435743}" dt="2024-06-02T23:17:46.503" v="11885" actId="478"/>
          <ac:grpSpMkLst>
            <pc:docMk/>
            <pc:sldMk cId="1449610132" sldId="999"/>
            <ac:grpSpMk id="5" creationId="{218FDFB5-547E-A260-FD0E-2E7DA3D73675}"/>
          </ac:grpSpMkLst>
        </pc:grpChg>
        <pc:grpChg chg="del">
          <ac:chgData name="Phillip Kaufman" userId="c001b2a046940d7c" providerId="LiveId" clId="{5CB25B10-5B1C-4017-B167-ED3104435743}" dt="2024-06-02T23:14:19.889" v="11823" actId="478"/>
          <ac:grpSpMkLst>
            <pc:docMk/>
            <pc:sldMk cId="1449610132" sldId="999"/>
            <ac:grpSpMk id="461" creationId="{8D63AF2C-27D8-AE7A-B95F-9F832BDA806C}"/>
          </ac:grpSpMkLst>
        </pc:grpChg>
        <pc:cxnChg chg="mod">
          <ac:chgData name="Phillip Kaufman" userId="c001b2a046940d7c" providerId="LiveId" clId="{5CB25B10-5B1C-4017-B167-ED3104435743}" dt="2024-06-02T23:14:24.493" v="11824"/>
          <ac:cxnSpMkLst>
            <pc:docMk/>
            <pc:sldMk cId="1449610132" sldId="999"/>
            <ac:cxnSpMk id="13" creationId="{C0F97231-1BEF-DDC8-5044-D3626254D1E5}"/>
          </ac:cxnSpMkLst>
        </pc:cxnChg>
        <pc:cxnChg chg="mod">
          <ac:chgData name="Phillip Kaufman" userId="c001b2a046940d7c" providerId="LiveId" clId="{5CB25B10-5B1C-4017-B167-ED3104435743}" dt="2024-06-02T23:14:24.493" v="11824"/>
          <ac:cxnSpMkLst>
            <pc:docMk/>
            <pc:sldMk cId="1449610132" sldId="999"/>
            <ac:cxnSpMk id="14" creationId="{8BD5592E-A954-E3D3-7F29-ABDDAC5BA8A5}"/>
          </ac:cxnSpMkLst>
        </pc:cxnChg>
        <pc:cxnChg chg="mod">
          <ac:chgData name="Phillip Kaufman" userId="c001b2a046940d7c" providerId="LiveId" clId="{5CB25B10-5B1C-4017-B167-ED3104435743}" dt="2024-06-02T23:14:24.493" v="11824"/>
          <ac:cxnSpMkLst>
            <pc:docMk/>
            <pc:sldMk cId="1449610132" sldId="999"/>
            <ac:cxnSpMk id="15" creationId="{C8CC79A9-0044-D52B-B1E5-01091BB54A6B}"/>
          </ac:cxnSpMkLst>
        </pc:cxnChg>
        <pc:cxnChg chg="mod">
          <ac:chgData name="Phillip Kaufman" userId="c001b2a046940d7c" providerId="LiveId" clId="{5CB25B10-5B1C-4017-B167-ED3104435743}" dt="2024-06-02T23:14:24.493" v="11824"/>
          <ac:cxnSpMkLst>
            <pc:docMk/>
            <pc:sldMk cId="1449610132" sldId="999"/>
            <ac:cxnSpMk id="16" creationId="{A4C5B8A2-2255-471C-E3C9-40851A8225DD}"/>
          </ac:cxnSpMkLst>
        </pc:cxnChg>
        <pc:cxnChg chg="mod">
          <ac:chgData name="Phillip Kaufman" userId="c001b2a046940d7c" providerId="LiveId" clId="{5CB25B10-5B1C-4017-B167-ED3104435743}" dt="2024-06-02T23:14:24.493" v="11824"/>
          <ac:cxnSpMkLst>
            <pc:docMk/>
            <pc:sldMk cId="1449610132" sldId="999"/>
            <ac:cxnSpMk id="17" creationId="{A80066F5-381E-B5BF-61B6-175F8CF85D38}"/>
          </ac:cxnSpMkLst>
        </pc:cxnChg>
        <pc:cxnChg chg="mod">
          <ac:chgData name="Phillip Kaufman" userId="c001b2a046940d7c" providerId="LiveId" clId="{5CB25B10-5B1C-4017-B167-ED3104435743}" dt="2024-06-02T23:14:24.493" v="11824"/>
          <ac:cxnSpMkLst>
            <pc:docMk/>
            <pc:sldMk cId="1449610132" sldId="999"/>
            <ac:cxnSpMk id="18" creationId="{00B2CC98-7F9C-1EB0-19C3-47E5899F7FBD}"/>
          </ac:cxnSpMkLst>
        </pc:cxnChg>
        <pc:cxnChg chg="mod">
          <ac:chgData name="Phillip Kaufman" userId="c001b2a046940d7c" providerId="LiveId" clId="{5CB25B10-5B1C-4017-B167-ED3104435743}" dt="2024-06-02T23:14:24.493" v="11824"/>
          <ac:cxnSpMkLst>
            <pc:docMk/>
            <pc:sldMk cId="1449610132" sldId="999"/>
            <ac:cxnSpMk id="19" creationId="{96AA94D4-E5D8-4808-0A76-3B3EF7FD875D}"/>
          </ac:cxnSpMkLst>
        </pc:cxnChg>
        <pc:cxnChg chg="mod">
          <ac:chgData name="Phillip Kaufman" userId="c001b2a046940d7c" providerId="LiveId" clId="{5CB25B10-5B1C-4017-B167-ED3104435743}" dt="2024-06-02T23:14:24.493" v="11824"/>
          <ac:cxnSpMkLst>
            <pc:docMk/>
            <pc:sldMk cId="1449610132" sldId="999"/>
            <ac:cxnSpMk id="20" creationId="{EA020B50-1031-192A-5E00-3721019E5649}"/>
          </ac:cxnSpMkLst>
        </pc:cxnChg>
        <pc:cxnChg chg="mod">
          <ac:chgData name="Phillip Kaufman" userId="c001b2a046940d7c" providerId="LiveId" clId="{5CB25B10-5B1C-4017-B167-ED3104435743}" dt="2024-06-02T23:14:24.493" v="11824"/>
          <ac:cxnSpMkLst>
            <pc:docMk/>
            <pc:sldMk cId="1449610132" sldId="999"/>
            <ac:cxnSpMk id="21" creationId="{F110038A-9D94-709F-EECA-4F3563BA25DD}"/>
          </ac:cxnSpMkLst>
        </pc:cxnChg>
        <pc:cxnChg chg="mod">
          <ac:chgData name="Phillip Kaufman" userId="c001b2a046940d7c" providerId="LiveId" clId="{5CB25B10-5B1C-4017-B167-ED3104435743}" dt="2024-06-02T23:14:24.493" v="11824"/>
          <ac:cxnSpMkLst>
            <pc:docMk/>
            <pc:sldMk cId="1449610132" sldId="999"/>
            <ac:cxnSpMk id="22" creationId="{DF39FA76-AA39-606A-0BC5-328E3E36DA9F}"/>
          </ac:cxnSpMkLst>
        </pc:cxnChg>
        <pc:cxnChg chg="mod">
          <ac:chgData name="Phillip Kaufman" userId="c001b2a046940d7c" providerId="LiveId" clId="{5CB25B10-5B1C-4017-B167-ED3104435743}" dt="2024-06-02T23:14:24.493" v="11824"/>
          <ac:cxnSpMkLst>
            <pc:docMk/>
            <pc:sldMk cId="1449610132" sldId="999"/>
            <ac:cxnSpMk id="23" creationId="{ED5DA7F9-D5B7-82FF-9F89-06812F37E9E8}"/>
          </ac:cxnSpMkLst>
        </pc:cxnChg>
        <pc:cxnChg chg="mod">
          <ac:chgData name="Phillip Kaufman" userId="c001b2a046940d7c" providerId="LiveId" clId="{5CB25B10-5B1C-4017-B167-ED3104435743}" dt="2024-06-02T23:14:24.493" v="11824"/>
          <ac:cxnSpMkLst>
            <pc:docMk/>
            <pc:sldMk cId="1449610132" sldId="999"/>
            <ac:cxnSpMk id="24" creationId="{258363AD-7FC3-0015-2C0A-C649CA8A0318}"/>
          </ac:cxnSpMkLst>
        </pc:cxnChg>
        <pc:cxnChg chg="mod">
          <ac:chgData name="Phillip Kaufman" userId="c001b2a046940d7c" providerId="LiveId" clId="{5CB25B10-5B1C-4017-B167-ED3104435743}" dt="2024-06-02T23:14:24.493" v="11824"/>
          <ac:cxnSpMkLst>
            <pc:docMk/>
            <pc:sldMk cId="1449610132" sldId="999"/>
            <ac:cxnSpMk id="25" creationId="{DF351346-B7D1-D3FC-5660-720F315EA25C}"/>
          </ac:cxnSpMkLst>
        </pc:cxnChg>
        <pc:cxnChg chg="mod">
          <ac:chgData name="Phillip Kaufman" userId="c001b2a046940d7c" providerId="LiveId" clId="{5CB25B10-5B1C-4017-B167-ED3104435743}" dt="2024-06-02T23:14:24.493" v="11824"/>
          <ac:cxnSpMkLst>
            <pc:docMk/>
            <pc:sldMk cId="1449610132" sldId="999"/>
            <ac:cxnSpMk id="26" creationId="{8A33035B-51FF-0EE7-C54E-3275CABB00BB}"/>
          </ac:cxnSpMkLst>
        </pc:cxnChg>
        <pc:cxnChg chg="mod">
          <ac:chgData name="Phillip Kaufman" userId="c001b2a046940d7c" providerId="LiveId" clId="{5CB25B10-5B1C-4017-B167-ED3104435743}" dt="2024-06-02T23:14:24.493" v="11824"/>
          <ac:cxnSpMkLst>
            <pc:docMk/>
            <pc:sldMk cId="1449610132" sldId="999"/>
            <ac:cxnSpMk id="27" creationId="{B14372DD-2E83-4FAB-AD7B-7A333D708235}"/>
          </ac:cxnSpMkLst>
        </pc:cxnChg>
        <pc:cxnChg chg="mod">
          <ac:chgData name="Phillip Kaufman" userId="c001b2a046940d7c" providerId="LiveId" clId="{5CB25B10-5B1C-4017-B167-ED3104435743}" dt="2024-06-02T23:14:24.493" v="11824"/>
          <ac:cxnSpMkLst>
            <pc:docMk/>
            <pc:sldMk cId="1449610132" sldId="999"/>
            <ac:cxnSpMk id="28" creationId="{0764798B-59B9-00BA-5B93-0D8700597A40}"/>
          </ac:cxnSpMkLst>
        </pc:cxnChg>
        <pc:cxnChg chg="mod">
          <ac:chgData name="Phillip Kaufman" userId="c001b2a046940d7c" providerId="LiveId" clId="{5CB25B10-5B1C-4017-B167-ED3104435743}" dt="2024-06-02T23:14:24.493" v="11824"/>
          <ac:cxnSpMkLst>
            <pc:docMk/>
            <pc:sldMk cId="1449610132" sldId="999"/>
            <ac:cxnSpMk id="29" creationId="{39B96093-0558-6645-ED61-B79FAF612C7F}"/>
          </ac:cxnSpMkLst>
        </pc:cxnChg>
        <pc:cxnChg chg="mod">
          <ac:chgData name="Phillip Kaufman" userId="c001b2a046940d7c" providerId="LiveId" clId="{5CB25B10-5B1C-4017-B167-ED3104435743}" dt="2024-06-02T23:14:24.493" v="11824"/>
          <ac:cxnSpMkLst>
            <pc:docMk/>
            <pc:sldMk cId="1449610132" sldId="999"/>
            <ac:cxnSpMk id="30" creationId="{302B0FB9-AA28-85CE-F173-55C00590E4CB}"/>
          </ac:cxnSpMkLst>
        </pc:cxnChg>
        <pc:cxnChg chg="mod">
          <ac:chgData name="Phillip Kaufman" userId="c001b2a046940d7c" providerId="LiveId" clId="{5CB25B10-5B1C-4017-B167-ED3104435743}" dt="2024-06-02T23:14:24.493" v="11824"/>
          <ac:cxnSpMkLst>
            <pc:docMk/>
            <pc:sldMk cId="1449610132" sldId="999"/>
            <ac:cxnSpMk id="31" creationId="{8337106B-D3FC-5DEF-5088-5C7720E89F41}"/>
          </ac:cxnSpMkLst>
        </pc:cxnChg>
        <pc:cxnChg chg="mod">
          <ac:chgData name="Phillip Kaufman" userId="c001b2a046940d7c" providerId="LiveId" clId="{5CB25B10-5B1C-4017-B167-ED3104435743}" dt="2024-06-02T23:14:24.493" v="11824"/>
          <ac:cxnSpMkLst>
            <pc:docMk/>
            <pc:sldMk cId="1449610132" sldId="999"/>
            <ac:cxnSpMk id="32" creationId="{0264EA83-B321-3A1F-50DE-5E2056D86F17}"/>
          </ac:cxnSpMkLst>
        </pc:cxnChg>
        <pc:cxnChg chg="mod">
          <ac:chgData name="Phillip Kaufman" userId="c001b2a046940d7c" providerId="LiveId" clId="{5CB25B10-5B1C-4017-B167-ED3104435743}" dt="2024-06-02T23:14:24.493" v="11824"/>
          <ac:cxnSpMkLst>
            <pc:docMk/>
            <pc:sldMk cId="1449610132" sldId="999"/>
            <ac:cxnSpMk id="33" creationId="{19AA9F46-03E7-1232-BA1F-E2EEC9A43C66}"/>
          </ac:cxnSpMkLst>
        </pc:cxnChg>
        <pc:cxnChg chg="mod">
          <ac:chgData name="Phillip Kaufman" userId="c001b2a046940d7c" providerId="LiveId" clId="{5CB25B10-5B1C-4017-B167-ED3104435743}" dt="2024-06-02T23:14:24.493" v="11824"/>
          <ac:cxnSpMkLst>
            <pc:docMk/>
            <pc:sldMk cId="1449610132" sldId="999"/>
            <ac:cxnSpMk id="34" creationId="{DB40AB3E-4A73-A3C2-126F-B893660A6441}"/>
          </ac:cxnSpMkLst>
        </pc:cxnChg>
        <pc:cxnChg chg="mod">
          <ac:chgData name="Phillip Kaufman" userId="c001b2a046940d7c" providerId="LiveId" clId="{5CB25B10-5B1C-4017-B167-ED3104435743}" dt="2024-06-02T23:14:24.493" v="11824"/>
          <ac:cxnSpMkLst>
            <pc:docMk/>
            <pc:sldMk cId="1449610132" sldId="999"/>
            <ac:cxnSpMk id="35" creationId="{7D89F101-06C3-926B-0E6A-569DD1135C38}"/>
          </ac:cxnSpMkLst>
        </pc:cxnChg>
        <pc:cxnChg chg="mod">
          <ac:chgData name="Phillip Kaufman" userId="c001b2a046940d7c" providerId="LiveId" clId="{5CB25B10-5B1C-4017-B167-ED3104435743}" dt="2024-06-02T23:14:24.493" v="11824"/>
          <ac:cxnSpMkLst>
            <pc:docMk/>
            <pc:sldMk cId="1449610132" sldId="999"/>
            <ac:cxnSpMk id="36" creationId="{664F40A9-2014-F8FA-8326-FDFB35C266FA}"/>
          </ac:cxnSpMkLst>
        </pc:cxnChg>
        <pc:cxnChg chg="mod">
          <ac:chgData name="Phillip Kaufman" userId="c001b2a046940d7c" providerId="LiveId" clId="{5CB25B10-5B1C-4017-B167-ED3104435743}" dt="2024-06-02T23:14:24.493" v="11824"/>
          <ac:cxnSpMkLst>
            <pc:docMk/>
            <pc:sldMk cId="1449610132" sldId="999"/>
            <ac:cxnSpMk id="37" creationId="{4830EF45-6385-A413-D0A0-661B0264F325}"/>
          </ac:cxnSpMkLst>
        </pc:cxnChg>
        <pc:cxnChg chg="mod">
          <ac:chgData name="Phillip Kaufman" userId="c001b2a046940d7c" providerId="LiveId" clId="{5CB25B10-5B1C-4017-B167-ED3104435743}" dt="2024-06-02T23:14:24.493" v="11824"/>
          <ac:cxnSpMkLst>
            <pc:docMk/>
            <pc:sldMk cId="1449610132" sldId="999"/>
            <ac:cxnSpMk id="38" creationId="{6CA90FD7-9E52-B44C-F613-42D5505D71CB}"/>
          </ac:cxnSpMkLst>
        </pc:cxnChg>
        <pc:cxnChg chg="mod">
          <ac:chgData name="Phillip Kaufman" userId="c001b2a046940d7c" providerId="LiveId" clId="{5CB25B10-5B1C-4017-B167-ED3104435743}" dt="2024-06-02T23:14:24.493" v="11824"/>
          <ac:cxnSpMkLst>
            <pc:docMk/>
            <pc:sldMk cId="1449610132" sldId="999"/>
            <ac:cxnSpMk id="39" creationId="{802EEA6A-63AE-A8AF-F46A-9C4CD8AEC55E}"/>
          </ac:cxnSpMkLst>
        </pc:cxnChg>
        <pc:cxnChg chg="mod">
          <ac:chgData name="Phillip Kaufman" userId="c001b2a046940d7c" providerId="LiveId" clId="{5CB25B10-5B1C-4017-B167-ED3104435743}" dt="2024-06-02T23:14:24.493" v="11824"/>
          <ac:cxnSpMkLst>
            <pc:docMk/>
            <pc:sldMk cId="1449610132" sldId="999"/>
            <ac:cxnSpMk id="40" creationId="{F98C3232-4BC8-A517-A7B4-AA188612ABA8}"/>
          </ac:cxnSpMkLst>
        </pc:cxnChg>
        <pc:cxnChg chg="mod">
          <ac:chgData name="Phillip Kaufman" userId="c001b2a046940d7c" providerId="LiveId" clId="{5CB25B10-5B1C-4017-B167-ED3104435743}" dt="2024-06-02T23:14:24.493" v="11824"/>
          <ac:cxnSpMkLst>
            <pc:docMk/>
            <pc:sldMk cId="1449610132" sldId="999"/>
            <ac:cxnSpMk id="41" creationId="{9298365E-9E89-3A74-1C9E-7AFE763D4435}"/>
          </ac:cxnSpMkLst>
        </pc:cxnChg>
        <pc:cxnChg chg="mod">
          <ac:chgData name="Phillip Kaufman" userId="c001b2a046940d7c" providerId="LiveId" clId="{5CB25B10-5B1C-4017-B167-ED3104435743}" dt="2024-06-02T23:14:24.493" v="11824"/>
          <ac:cxnSpMkLst>
            <pc:docMk/>
            <pc:sldMk cId="1449610132" sldId="999"/>
            <ac:cxnSpMk id="42" creationId="{37F49C30-9441-73A1-7A2D-FC923FC07978}"/>
          </ac:cxnSpMkLst>
        </pc:cxnChg>
        <pc:cxnChg chg="mod">
          <ac:chgData name="Phillip Kaufman" userId="c001b2a046940d7c" providerId="LiveId" clId="{5CB25B10-5B1C-4017-B167-ED3104435743}" dt="2024-06-02T23:14:24.493" v="11824"/>
          <ac:cxnSpMkLst>
            <pc:docMk/>
            <pc:sldMk cId="1449610132" sldId="999"/>
            <ac:cxnSpMk id="43" creationId="{ABAB6E20-B519-3926-B721-4BC7972CAA11}"/>
          </ac:cxnSpMkLst>
        </pc:cxnChg>
        <pc:cxnChg chg="mod">
          <ac:chgData name="Phillip Kaufman" userId="c001b2a046940d7c" providerId="LiveId" clId="{5CB25B10-5B1C-4017-B167-ED3104435743}" dt="2024-06-02T23:14:24.493" v="11824"/>
          <ac:cxnSpMkLst>
            <pc:docMk/>
            <pc:sldMk cId="1449610132" sldId="999"/>
            <ac:cxnSpMk id="44" creationId="{800A7E42-0713-56FA-8483-A04F9D158C0F}"/>
          </ac:cxnSpMkLst>
        </pc:cxnChg>
      </pc:sldChg>
      <pc:sldChg chg="addSp delSp modSp add del mod">
        <pc:chgData name="Phillip Kaufman" userId="c001b2a046940d7c" providerId="LiveId" clId="{5CB25B10-5B1C-4017-B167-ED3104435743}" dt="2024-06-04T02:21:56.007" v="13337" actId="47"/>
        <pc:sldMkLst>
          <pc:docMk/>
          <pc:sldMk cId="1923143384" sldId="1000"/>
        </pc:sldMkLst>
        <pc:grpChg chg="del">
          <ac:chgData name="Phillip Kaufman" userId="c001b2a046940d7c" providerId="LiveId" clId="{5CB25B10-5B1C-4017-B167-ED3104435743}" dt="2024-06-02T23:26:34.225" v="12027" actId="478"/>
          <ac:grpSpMkLst>
            <pc:docMk/>
            <pc:sldMk cId="1923143384" sldId="1000"/>
            <ac:grpSpMk id="4" creationId="{9F427EE0-2DF6-9CD5-7AF1-9A5ADD6CC447}"/>
          </ac:grpSpMkLst>
        </pc:grpChg>
        <pc:grpChg chg="add mod">
          <ac:chgData name="Phillip Kaufman" userId="c001b2a046940d7c" providerId="LiveId" clId="{5CB25B10-5B1C-4017-B167-ED3104435743}" dt="2024-06-02T23:26:29.914" v="12026"/>
          <ac:grpSpMkLst>
            <pc:docMk/>
            <pc:sldMk cId="1923143384" sldId="1000"/>
            <ac:grpSpMk id="37" creationId="{C9CF9B60-7C84-C897-D304-861E13A19F35}"/>
          </ac:grpSpMkLst>
        </pc:grpChg>
        <pc:grpChg chg="add mod">
          <ac:chgData name="Phillip Kaufman" userId="c001b2a046940d7c" providerId="LiveId" clId="{5CB25B10-5B1C-4017-B167-ED3104435743}" dt="2024-06-02T23:26:34.474" v="12028"/>
          <ac:grpSpMkLst>
            <pc:docMk/>
            <pc:sldMk cId="1923143384" sldId="1000"/>
            <ac:grpSpMk id="70" creationId="{102F4543-79AC-7FF8-76BB-CC333E89A1CE}"/>
          </ac:grpSpMkLst>
        </pc:grpChg>
        <pc:grpChg chg="add del mod">
          <ac:chgData name="Phillip Kaufman" userId="c001b2a046940d7c" providerId="LiveId" clId="{5CB25B10-5B1C-4017-B167-ED3104435743}" dt="2024-06-02T23:30:47.366" v="12092" actId="21"/>
          <ac:grpSpMkLst>
            <pc:docMk/>
            <pc:sldMk cId="1923143384" sldId="1000"/>
            <ac:grpSpMk id="350" creationId="{252B0CBA-9056-0215-D1E8-7476C55A1EA1}"/>
          </ac:grpSpMkLst>
        </pc:grpChg>
        <pc:cxnChg chg="mod">
          <ac:chgData name="Phillip Kaufman" userId="c001b2a046940d7c" providerId="LiveId" clId="{5CB25B10-5B1C-4017-B167-ED3104435743}" dt="2024-06-02T23:26:29.914" v="12026"/>
          <ac:cxnSpMkLst>
            <pc:docMk/>
            <pc:sldMk cId="1923143384" sldId="1000"/>
            <ac:cxnSpMk id="38" creationId="{F91943A2-10D9-56F3-5066-E2FDF7F12D9D}"/>
          </ac:cxnSpMkLst>
        </pc:cxnChg>
        <pc:cxnChg chg="mod">
          <ac:chgData name="Phillip Kaufman" userId="c001b2a046940d7c" providerId="LiveId" clId="{5CB25B10-5B1C-4017-B167-ED3104435743}" dt="2024-06-02T23:26:29.914" v="12026"/>
          <ac:cxnSpMkLst>
            <pc:docMk/>
            <pc:sldMk cId="1923143384" sldId="1000"/>
            <ac:cxnSpMk id="39" creationId="{FA1780CF-7C73-FD11-7D46-44BA60C86D8C}"/>
          </ac:cxnSpMkLst>
        </pc:cxnChg>
        <pc:cxnChg chg="mod">
          <ac:chgData name="Phillip Kaufman" userId="c001b2a046940d7c" providerId="LiveId" clId="{5CB25B10-5B1C-4017-B167-ED3104435743}" dt="2024-06-02T23:26:29.914" v="12026"/>
          <ac:cxnSpMkLst>
            <pc:docMk/>
            <pc:sldMk cId="1923143384" sldId="1000"/>
            <ac:cxnSpMk id="40" creationId="{1BA175CB-C505-7238-A79E-B72FE133B2E1}"/>
          </ac:cxnSpMkLst>
        </pc:cxnChg>
        <pc:cxnChg chg="mod">
          <ac:chgData name="Phillip Kaufman" userId="c001b2a046940d7c" providerId="LiveId" clId="{5CB25B10-5B1C-4017-B167-ED3104435743}" dt="2024-06-02T23:26:29.914" v="12026"/>
          <ac:cxnSpMkLst>
            <pc:docMk/>
            <pc:sldMk cId="1923143384" sldId="1000"/>
            <ac:cxnSpMk id="41" creationId="{FC536194-5523-ADCB-AD21-4D79F021C4E2}"/>
          </ac:cxnSpMkLst>
        </pc:cxnChg>
        <pc:cxnChg chg="mod">
          <ac:chgData name="Phillip Kaufman" userId="c001b2a046940d7c" providerId="LiveId" clId="{5CB25B10-5B1C-4017-B167-ED3104435743}" dt="2024-06-02T23:26:29.914" v="12026"/>
          <ac:cxnSpMkLst>
            <pc:docMk/>
            <pc:sldMk cId="1923143384" sldId="1000"/>
            <ac:cxnSpMk id="42" creationId="{1E1750A3-2D98-7184-7849-7A87B28484CB}"/>
          </ac:cxnSpMkLst>
        </pc:cxnChg>
        <pc:cxnChg chg="mod">
          <ac:chgData name="Phillip Kaufman" userId="c001b2a046940d7c" providerId="LiveId" clId="{5CB25B10-5B1C-4017-B167-ED3104435743}" dt="2024-06-02T23:26:29.914" v="12026"/>
          <ac:cxnSpMkLst>
            <pc:docMk/>
            <pc:sldMk cId="1923143384" sldId="1000"/>
            <ac:cxnSpMk id="43" creationId="{541188BE-E70C-1FD7-1C71-E4B6E0E22F0E}"/>
          </ac:cxnSpMkLst>
        </pc:cxnChg>
        <pc:cxnChg chg="mod">
          <ac:chgData name="Phillip Kaufman" userId="c001b2a046940d7c" providerId="LiveId" clId="{5CB25B10-5B1C-4017-B167-ED3104435743}" dt="2024-06-02T23:26:29.914" v="12026"/>
          <ac:cxnSpMkLst>
            <pc:docMk/>
            <pc:sldMk cId="1923143384" sldId="1000"/>
            <ac:cxnSpMk id="44" creationId="{0AF762B4-83F7-6936-D060-BCB24619BE23}"/>
          </ac:cxnSpMkLst>
        </pc:cxnChg>
        <pc:cxnChg chg="mod">
          <ac:chgData name="Phillip Kaufman" userId="c001b2a046940d7c" providerId="LiveId" clId="{5CB25B10-5B1C-4017-B167-ED3104435743}" dt="2024-06-02T23:26:29.914" v="12026"/>
          <ac:cxnSpMkLst>
            <pc:docMk/>
            <pc:sldMk cId="1923143384" sldId="1000"/>
            <ac:cxnSpMk id="45" creationId="{05F8453B-887F-E143-5A5E-D9ECDA4DCA3B}"/>
          </ac:cxnSpMkLst>
        </pc:cxnChg>
        <pc:cxnChg chg="mod">
          <ac:chgData name="Phillip Kaufman" userId="c001b2a046940d7c" providerId="LiveId" clId="{5CB25B10-5B1C-4017-B167-ED3104435743}" dt="2024-06-02T23:26:29.914" v="12026"/>
          <ac:cxnSpMkLst>
            <pc:docMk/>
            <pc:sldMk cId="1923143384" sldId="1000"/>
            <ac:cxnSpMk id="46" creationId="{2213BF58-CA91-5E30-DA41-B8FBB2E7574F}"/>
          </ac:cxnSpMkLst>
        </pc:cxnChg>
        <pc:cxnChg chg="mod">
          <ac:chgData name="Phillip Kaufman" userId="c001b2a046940d7c" providerId="LiveId" clId="{5CB25B10-5B1C-4017-B167-ED3104435743}" dt="2024-06-02T23:26:29.914" v="12026"/>
          <ac:cxnSpMkLst>
            <pc:docMk/>
            <pc:sldMk cId="1923143384" sldId="1000"/>
            <ac:cxnSpMk id="47" creationId="{EF97F297-F457-41D8-7F33-597DB8CBE1B2}"/>
          </ac:cxnSpMkLst>
        </pc:cxnChg>
        <pc:cxnChg chg="mod">
          <ac:chgData name="Phillip Kaufman" userId="c001b2a046940d7c" providerId="LiveId" clId="{5CB25B10-5B1C-4017-B167-ED3104435743}" dt="2024-06-02T23:26:29.914" v="12026"/>
          <ac:cxnSpMkLst>
            <pc:docMk/>
            <pc:sldMk cId="1923143384" sldId="1000"/>
            <ac:cxnSpMk id="48" creationId="{D9222CA5-4496-7EE4-7997-B95534107F0E}"/>
          </ac:cxnSpMkLst>
        </pc:cxnChg>
        <pc:cxnChg chg="mod">
          <ac:chgData name="Phillip Kaufman" userId="c001b2a046940d7c" providerId="LiveId" clId="{5CB25B10-5B1C-4017-B167-ED3104435743}" dt="2024-06-02T23:26:29.914" v="12026"/>
          <ac:cxnSpMkLst>
            <pc:docMk/>
            <pc:sldMk cId="1923143384" sldId="1000"/>
            <ac:cxnSpMk id="49" creationId="{C03F4E59-480F-437D-195A-1171F7650343}"/>
          </ac:cxnSpMkLst>
        </pc:cxnChg>
        <pc:cxnChg chg="mod">
          <ac:chgData name="Phillip Kaufman" userId="c001b2a046940d7c" providerId="LiveId" clId="{5CB25B10-5B1C-4017-B167-ED3104435743}" dt="2024-06-02T23:26:29.914" v="12026"/>
          <ac:cxnSpMkLst>
            <pc:docMk/>
            <pc:sldMk cId="1923143384" sldId="1000"/>
            <ac:cxnSpMk id="50" creationId="{1A04724F-5FDB-04BD-3481-392E2209FD00}"/>
          </ac:cxnSpMkLst>
        </pc:cxnChg>
        <pc:cxnChg chg="mod">
          <ac:chgData name="Phillip Kaufman" userId="c001b2a046940d7c" providerId="LiveId" clId="{5CB25B10-5B1C-4017-B167-ED3104435743}" dt="2024-06-02T23:26:29.914" v="12026"/>
          <ac:cxnSpMkLst>
            <pc:docMk/>
            <pc:sldMk cId="1923143384" sldId="1000"/>
            <ac:cxnSpMk id="51" creationId="{7800A204-EF91-8B39-D769-2896746E385F}"/>
          </ac:cxnSpMkLst>
        </pc:cxnChg>
        <pc:cxnChg chg="mod">
          <ac:chgData name="Phillip Kaufman" userId="c001b2a046940d7c" providerId="LiveId" clId="{5CB25B10-5B1C-4017-B167-ED3104435743}" dt="2024-06-02T23:26:29.914" v="12026"/>
          <ac:cxnSpMkLst>
            <pc:docMk/>
            <pc:sldMk cId="1923143384" sldId="1000"/>
            <ac:cxnSpMk id="52" creationId="{B250B8F2-33D0-3019-A725-76B39FA56B2A}"/>
          </ac:cxnSpMkLst>
        </pc:cxnChg>
        <pc:cxnChg chg="mod">
          <ac:chgData name="Phillip Kaufman" userId="c001b2a046940d7c" providerId="LiveId" clId="{5CB25B10-5B1C-4017-B167-ED3104435743}" dt="2024-06-02T23:26:29.914" v="12026"/>
          <ac:cxnSpMkLst>
            <pc:docMk/>
            <pc:sldMk cId="1923143384" sldId="1000"/>
            <ac:cxnSpMk id="53" creationId="{60AD8A54-AAC9-5B94-48E0-FA3E2053B112}"/>
          </ac:cxnSpMkLst>
        </pc:cxnChg>
        <pc:cxnChg chg="mod">
          <ac:chgData name="Phillip Kaufman" userId="c001b2a046940d7c" providerId="LiveId" clId="{5CB25B10-5B1C-4017-B167-ED3104435743}" dt="2024-06-02T23:26:29.914" v="12026"/>
          <ac:cxnSpMkLst>
            <pc:docMk/>
            <pc:sldMk cId="1923143384" sldId="1000"/>
            <ac:cxnSpMk id="54" creationId="{A094DA5A-3A35-45B9-11C9-6D2EBDB19592}"/>
          </ac:cxnSpMkLst>
        </pc:cxnChg>
        <pc:cxnChg chg="mod">
          <ac:chgData name="Phillip Kaufman" userId="c001b2a046940d7c" providerId="LiveId" clId="{5CB25B10-5B1C-4017-B167-ED3104435743}" dt="2024-06-02T23:26:29.914" v="12026"/>
          <ac:cxnSpMkLst>
            <pc:docMk/>
            <pc:sldMk cId="1923143384" sldId="1000"/>
            <ac:cxnSpMk id="55" creationId="{59EAD525-889A-80F1-1A7D-86F47D64D767}"/>
          </ac:cxnSpMkLst>
        </pc:cxnChg>
        <pc:cxnChg chg="mod">
          <ac:chgData name="Phillip Kaufman" userId="c001b2a046940d7c" providerId="LiveId" clId="{5CB25B10-5B1C-4017-B167-ED3104435743}" dt="2024-06-02T23:26:29.914" v="12026"/>
          <ac:cxnSpMkLst>
            <pc:docMk/>
            <pc:sldMk cId="1923143384" sldId="1000"/>
            <ac:cxnSpMk id="56" creationId="{B1B77BE5-9B18-A375-8A59-F7F1CADAA36C}"/>
          </ac:cxnSpMkLst>
        </pc:cxnChg>
        <pc:cxnChg chg="mod">
          <ac:chgData name="Phillip Kaufman" userId="c001b2a046940d7c" providerId="LiveId" clId="{5CB25B10-5B1C-4017-B167-ED3104435743}" dt="2024-06-02T23:26:29.914" v="12026"/>
          <ac:cxnSpMkLst>
            <pc:docMk/>
            <pc:sldMk cId="1923143384" sldId="1000"/>
            <ac:cxnSpMk id="57" creationId="{3E47C251-685B-807C-FEC3-3C861B5B993C}"/>
          </ac:cxnSpMkLst>
        </pc:cxnChg>
        <pc:cxnChg chg="mod">
          <ac:chgData name="Phillip Kaufman" userId="c001b2a046940d7c" providerId="LiveId" clId="{5CB25B10-5B1C-4017-B167-ED3104435743}" dt="2024-06-02T23:26:29.914" v="12026"/>
          <ac:cxnSpMkLst>
            <pc:docMk/>
            <pc:sldMk cId="1923143384" sldId="1000"/>
            <ac:cxnSpMk id="58" creationId="{98D30545-F0F4-A937-D3EB-AE0BC7B1B986}"/>
          </ac:cxnSpMkLst>
        </pc:cxnChg>
        <pc:cxnChg chg="mod">
          <ac:chgData name="Phillip Kaufman" userId="c001b2a046940d7c" providerId="LiveId" clId="{5CB25B10-5B1C-4017-B167-ED3104435743}" dt="2024-06-02T23:26:29.914" v="12026"/>
          <ac:cxnSpMkLst>
            <pc:docMk/>
            <pc:sldMk cId="1923143384" sldId="1000"/>
            <ac:cxnSpMk id="59" creationId="{32050363-1688-007A-8920-529D25781502}"/>
          </ac:cxnSpMkLst>
        </pc:cxnChg>
        <pc:cxnChg chg="mod">
          <ac:chgData name="Phillip Kaufman" userId="c001b2a046940d7c" providerId="LiveId" clId="{5CB25B10-5B1C-4017-B167-ED3104435743}" dt="2024-06-02T23:26:29.914" v="12026"/>
          <ac:cxnSpMkLst>
            <pc:docMk/>
            <pc:sldMk cId="1923143384" sldId="1000"/>
            <ac:cxnSpMk id="60" creationId="{05855912-EEDF-94E1-F6E4-8B47B8B042DD}"/>
          </ac:cxnSpMkLst>
        </pc:cxnChg>
        <pc:cxnChg chg="mod">
          <ac:chgData name="Phillip Kaufman" userId="c001b2a046940d7c" providerId="LiveId" clId="{5CB25B10-5B1C-4017-B167-ED3104435743}" dt="2024-06-02T23:26:29.914" v="12026"/>
          <ac:cxnSpMkLst>
            <pc:docMk/>
            <pc:sldMk cId="1923143384" sldId="1000"/>
            <ac:cxnSpMk id="61" creationId="{0DC9988C-3633-FE35-ED6D-BD53D390D7A3}"/>
          </ac:cxnSpMkLst>
        </pc:cxnChg>
        <pc:cxnChg chg="mod">
          <ac:chgData name="Phillip Kaufman" userId="c001b2a046940d7c" providerId="LiveId" clId="{5CB25B10-5B1C-4017-B167-ED3104435743}" dt="2024-06-02T23:26:29.914" v="12026"/>
          <ac:cxnSpMkLst>
            <pc:docMk/>
            <pc:sldMk cId="1923143384" sldId="1000"/>
            <ac:cxnSpMk id="62" creationId="{7C21BC9B-B000-A90E-E8AC-E48742EEBC9D}"/>
          </ac:cxnSpMkLst>
        </pc:cxnChg>
        <pc:cxnChg chg="mod">
          <ac:chgData name="Phillip Kaufman" userId="c001b2a046940d7c" providerId="LiveId" clId="{5CB25B10-5B1C-4017-B167-ED3104435743}" dt="2024-06-02T23:26:29.914" v="12026"/>
          <ac:cxnSpMkLst>
            <pc:docMk/>
            <pc:sldMk cId="1923143384" sldId="1000"/>
            <ac:cxnSpMk id="63" creationId="{3E44FDF8-B468-EF13-B4F3-6A033E4DC63F}"/>
          </ac:cxnSpMkLst>
        </pc:cxnChg>
        <pc:cxnChg chg="mod">
          <ac:chgData name="Phillip Kaufman" userId="c001b2a046940d7c" providerId="LiveId" clId="{5CB25B10-5B1C-4017-B167-ED3104435743}" dt="2024-06-02T23:26:29.914" v="12026"/>
          <ac:cxnSpMkLst>
            <pc:docMk/>
            <pc:sldMk cId="1923143384" sldId="1000"/>
            <ac:cxnSpMk id="64" creationId="{4EB0513A-3C2F-9CA2-CF39-4931F3D43CC6}"/>
          </ac:cxnSpMkLst>
        </pc:cxnChg>
        <pc:cxnChg chg="mod">
          <ac:chgData name="Phillip Kaufman" userId="c001b2a046940d7c" providerId="LiveId" clId="{5CB25B10-5B1C-4017-B167-ED3104435743}" dt="2024-06-02T23:26:29.914" v="12026"/>
          <ac:cxnSpMkLst>
            <pc:docMk/>
            <pc:sldMk cId="1923143384" sldId="1000"/>
            <ac:cxnSpMk id="65" creationId="{BC3FF712-10EF-40FA-97A3-5428DD3C897B}"/>
          </ac:cxnSpMkLst>
        </pc:cxnChg>
        <pc:cxnChg chg="mod">
          <ac:chgData name="Phillip Kaufman" userId="c001b2a046940d7c" providerId="LiveId" clId="{5CB25B10-5B1C-4017-B167-ED3104435743}" dt="2024-06-02T23:26:29.914" v="12026"/>
          <ac:cxnSpMkLst>
            <pc:docMk/>
            <pc:sldMk cId="1923143384" sldId="1000"/>
            <ac:cxnSpMk id="66" creationId="{CF30410F-479A-2BFE-69E8-92F883507F88}"/>
          </ac:cxnSpMkLst>
        </pc:cxnChg>
        <pc:cxnChg chg="mod">
          <ac:chgData name="Phillip Kaufman" userId="c001b2a046940d7c" providerId="LiveId" clId="{5CB25B10-5B1C-4017-B167-ED3104435743}" dt="2024-06-02T23:26:29.914" v="12026"/>
          <ac:cxnSpMkLst>
            <pc:docMk/>
            <pc:sldMk cId="1923143384" sldId="1000"/>
            <ac:cxnSpMk id="67" creationId="{FCCD0516-B01B-A62F-FC84-B5F313132880}"/>
          </ac:cxnSpMkLst>
        </pc:cxnChg>
        <pc:cxnChg chg="mod">
          <ac:chgData name="Phillip Kaufman" userId="c001b2a046940d7c" providerId="LiveId" clId="{5CB25B10-5B1C-4017-B167-ED3104435743}" dt="2024-06-02T23:26:29.914" v="12026"/>
          <ac:cxnSpMkLst>
            <pc:docMk/>
            <pc:sldMk cId="1923143384" sldId="1000"/>
            <ac:cxnSpMk id="68" creationId="{CB4B774C-1A4D-611E-95A7-7B835B3FECC8}"/>
          </ac:cxnSpMkLst>
        </pc:cxnChg>
        <pc:cxnChg chg="mod">
          <ac:chgData name="Phillip Kaufman" userId="c001b2a046940d7c" providerId="LiveId" clId="{5CB25B10-5B1C-4017-B167-ED3104435743}" dt="2024-06-02T23:26:29.914" v="12026"/>
          <ac:cxnSpMkLst>
            <pc:docMk/>
            <pc:sldMk cId="1923143384" sldId="1000"/>
            <ac:cxnSpMk id="69" creationId="{BED4E81D-4C76-5490-5A87-DF55691C5306}"/>
          </ac:cxnSpMkLst>
        </pc:cxnChg>
        <pc:cxnChg chg="mod">
          <ac:chgData name="Phillip Kaufman" userId="c001b2a046940d7c" providerId="LiveId" clId="{5CB25B10-5B1C-4017-B167-ED3104435743}" dt="2024-06-02T23:26:34.474" v="12028"/>
          <ac:cxnSpMkLst>
            <pc:docMk/>
            <pc:sldMk cId="1923143384" sldId="1000"/>
            <ac:cxnSpMk id="71" creationId="{74BCF5E6-D69B-CCB2-A1FA-E3C10E7AC5D4}"/>
          </ac:cxnSpMkLst>
        </pc:cxnChg>
        <pc:cxnChg chg="mod">
          <ac:chgData name="Phillip Kaufman" userId="c001b2a046940d7c" providerId="LiveId" clId="{5CB25B10-5B1C-4017-B167-ED3104435743}" dt="2024-06-02T23:26:34.474" v="12028"/>
          <ac:cxnSpMkLst>
            <pc:docMk/>
            <pc:sldMk cId="1923143384" sldId="1000"/>
            <ac:cxnSpMk id="72" creationId="{628BA559-3CC4-332E-899D-656C405EF8C7}"/>
          </ac:cxnSpMkLst>
        </pc:cxnChg>
        <pc:cxnChg chg="mod">
          <ac:chgData name="Phillip Kaufman" userId="c001b2a046940d7c" providerId="LiveId" clId="{5CB25B10-5B1C-4017-B167-ED3104435743}" dt="2024-06-02T23:26:34.474" v="12028"/>
          <ac:cxnSpMkLst>
            <pc:docMk/>
            <pc:sldMk cId="1923143384" sldId="1000"/>
            <ac:cxnSpMk id="73" creationId="{1BC5FE73-BCDB-CAD0-D747-67F4CB8D557A}"/>
          </ac:cxnSpMkLst>
        </pc:cxnChg>
        <pc:cxnChg chg="mod">
          <ac:chgData name="Phillip Kaufman" userId="c001b2a046940d7c" providerId="LiveId" clId="{5CB25B10-5B1C-4017-B167-ED3104435743}" dt="2024-06-02T23:26:34.474" v="12028"/>
          <ac:cxnSpMkLst>
            <pc:docMk/>
            <pc:sldMk cId="1923143384" sldId="1000"/>
            <ac:cxnSpMk id="74" creationId="{CEDAA6D4-7B29-6D32-5A7F-485C5C2A8347}"/>
          </ac:cxnSpMkLst>
        </pc:cxnChg>
        <pc:cxnChg chg="mod">
          <ac:chgData name="Phillip Kaufman" userId="c001b2a046940d7c" providerId="LiveId" clId="{5CB25B10-5B1C-4017-B167-ED3104435743}" dt="2024-06-02T23:26:34.474" v="12028"/>
          <ac:cxnSpMkLst>
            <pc:docMk/>
            <pc:sldMk cId="1923143384" sldId="1000"/>
            <ac:cxnSpMk id="75" creationId="{7D22123E-6D32-F8B6-2626-FE1923707C1A}"/>
          </ac:cxnSpMkLst>
        </pc:cxnChg>
        <pc:cxnChg chg="mod">
          <ac:chgData name="Phillip Kaufman" userId="c001b2a046940d7c" providerId="LiveId" clId="{5CB25B10-5B1C-4017-B167-ED3104435743}" dt="2024-06-02T23:26:34.474" v="12028"/>
          <ac:cxnSpMkLst>
            <pc:docMk/>
            <pc:sldMk cId="1923143384" sldId="1000"/>
            <ac:cxnSpMk id="76" creationId="{E713111A-8807-C0A4-19C5-31150AF4BB1A}"/>
          </ac:cxnSpMkLst>
        </pc:cxnChg>
        <pc:cxnChg chg="mod">
          <ac:chgData name="Phillip Kaufman" userId="c001b2a046940d7c" providerId="LiveId" clId="{5CB25B10-5B1C-4017-B167-ED3104435743}" dt="2024-06-02T23:26:34.474" v="12028"/>
          <ac:cxnSpMkLst>
            <pc:docMk/>
            <pc:sldMk cId="1923143384" sldId="1000"/>
            <ac:cxnSpMk id="77" creationId="{76B4A8A2-DEA6-18B1-6755-FF7045E8A35B}"/>
          </ac:cxnSpMkLst>
        </pc:cxnChg>
        <pc:cxnChg chg="mod">
          <ac:chgData name="Phillip Kaufman" userId="c001b2a046940d7c" providerId="LiveId" clId="{5CB25B10-5B1C-4017-B167-ED3104435743}" dt="2024-06-02T23:26:34.474" v="12028"/>
          <ac:cxnSpMkLst>
            <pc:docMk/>
            <pc:sldMk cId="1923143384" sldId="1000"/>
            <ac:cxnSpMk id="78" creationId="{CE4FDB36-E8BF-B136-31A8-BD4456A07EF9}"/>
          </ac:cxnSpMkLst>
        </pc:cxnChg>
        <pc:cxnChg chg="mod">
          <ac:chgData name="Phillip Kaufman" userId="c001b2a046940d7c" providerId="LiveId" clId="{5CB25B10-5B1C-4017-B167-ED3104435743}" dt="2024-06-02T23:26:34.474" v="12028"/>
          <ac:cxnSpMkLst>
            <pc:docMk/>
            <pc:sldMk cId="1923143384" sldId="1000"/>
            <ac:cxnSpMk id="79" creationId="{3B8E77B5-226B-B1D2-9B02-3C6E21DA9C57}"/>
          </ac:cxnSpMkLst>
        </pc:cxnChg>
        <pc:cxnChg chg="mod">
          <ac:chgData name="Phillip Kaufman" userId="c001b2a046940d7c" providerId="LiveId" clId="{5CB25B10-5B1C-4017-B167-ED3104435743}" dt="2024-06-02T23:26:34.474" v="12028"/>
          <ac:cxnSpMkLst>
            <pc:docMk/>
            <pc:sldMk cId="1923143384" sldId="1000"/>
            <ac:cxnSpMk id="80" creationId="{ED9D742C-869E-FC99-818E-AE9A6C07AE02}"/>
          </ac:cxnSpMkLst>
        </pc:cxnChg>
        <pc:cxnChg chg="mod">
          <ac:chgData name="Phillip Kaufman" userId="c001b2a046940d7c" providerId="LiveId" clId="{5CB25B10-5B1C-4017-B167-ED3104435743}" dt="2024-06-02T23:26:34.474" v="12028"/>
          <ac:cxnSpMkLst>
            <pc:docMk/>
            <pc:sldMk cId="1923143384" sldId="1000"/>
            <ac:cxnSpMk id="81" creationId="{1F78B85F-668E-7732-062A-BD8E0A06CA19}"/>
          </ac:cxnSpMkLst>
        </pc:cxnChg>
        <pc:cxnChg chg="mod">
          <ac:chgData name="Phillip Kaufman" userId="c001b2a046940d7c" providerId="LiveId" clId="{5CB25B10-5B1C-4017-B167-ED3104435743}" dt="2024-06-02T23:26:34.474" v="12028"/>
          <ac:cxnSpMkLst>
            <pc:docMk/>
            <pc:sldMk cId="1923143384" sldId="1000"/>
            <ac:cxnSpMk id="82" creationId="{2A75F834-133F-6D36-83FA-B346C31C6F2C}"/>
          </ac:cxnSpMkLst>
        </pc:cxnChg>
        <pc:cxnChg chg="mod">
          <ac:chgData name="Phillip Kaufman" userId="c001b2a046940d7c" providerId="LiveId" clId="{5CB25B10-5B1C-4017-B167-ED3104435743}" dt="2024-06-02T23:26:34.474" v="12028"/>
          <ac:cxnSpMkLst>
            <pc:docMk/>
            <pc:sldMk cId="1923143384" sldId="1000"/>
            <ac:cxnSpMk id="83" creationId="{4AD50B17-F645-92AF-9BE5-F6758F430950}"/>
          </ac:cxnSpMkLst>
        </pc:cxnChg>
        <pc:cxnChg chg="mod">
          <ac:chgData name="Phillip Kaufman" userId="c001b2a046940d7c" providerId="LiveId" clId="{5CB25B10-5B1C-4017-B167-ED3104435743}" dt="2024-06-02T23:26:34.474" v="12028"/>
          <ac:cxnSpMkLst>
            <pc:docMk/>
            <pc:sldMk cId="1923143384" sldId="1000"/>
            <ac:cxnSpMk id="84" creationId="{1B2157F9-FA2D-CD97-35CF-6D65736A3DB5}"/>
          </ac:cxnSpMkLst>
        </pc:cxnChg>
        <pc:cxnChg chg="mod">
          <ac:chgData name="Phillip Kaufman" userId="c001b2a046940d7c" providerId="LiveId" clId="{5CB25B10-5B1C-4017-B167-ED3104435743}" dt="2024-06-02T23:26:34.474" v="12028"/>
          <ac:cxnSpMkLst>
            <pc:docMk/>
            <pc:sldMk cId="1923143384" sldId="1000"/>
            <ac:cxnSpMk id="85" creationId="{F24948D0-F3E7-7CC9-B645-E81B3F06F89A}"/>
          </ac:cxnSpMkLst>
        </pc:cxnChg>
        <pc:cxnChg chg="mod">
          <ac:chgData name="Phillip Kaufman" userId="c001b2a046940d7c" providerId="LiveId" clId="{5CB25B10-5B1C-4017-B167-ED3104435743}" dt="2024-06-02T23:26:34.474" v="12028"/>
          <ac:cxnSpMkLst>
            <pc:docMk/>
            <pc:sldMk cId="1923143384" sldId="1000"/>
            <ac:cxnSpMk id="86" creationId="{E25D1FC4-E91D-B896-9797-520FAF5CF651}"/>
          </ac:cxnSpMkLst>
        </pc:cxnChg>
        <pc:cxnChg chg="mod">
          <ac:chgData name="Phillip Kaufman" userId="c001b2a046940d7c" providerId="LiveId" clId="{5CB25B10-5B1C-4017-B167-ED3104435743}" dt="2024-06-02T23:26:34.474" v="12028"/>
          <ac:cxnSpMkLst>
            <pc:docMk/>
            <pc:sldMk cId="1923143384" sldId="1000"/>
            <ac:cxnSpMk id="87" creationId="{B0D26FBB-1D6C-BE9D-9C50-87C21F175A71}"/>
          </ac:cxnSpMkLst>
        </pc:cxnChg>
        <pc:cxnChg chg="mod">
          <ac:chgData name="Phillip Kaufman" userId="c001b2a046940d7c" providerId="LiveId" clId="{5CB25B10-5B1C-4017-B167-ED3104435743}" dt="2024-06-02T23:26:34.474" v="12028"/>
          <ac:cxnSpMkLst>
            <pc:docMk/>
            <pc:sldMk cId="1923143384" sldId="1000"/>
            <ac:cxnSpMk id="88" creationId="{F6B41FD7-9B38-027E-B160-26205900757F}"/>
          </ac:cxnSpMkLst>
        </pc:cxnChg>
        <pc:cxnChg chg="mod">
          <ac:chgData name="Phillip Kaufman" userId="c001b2a046940d7c" providerId="LiveId" clId="{5CB25B10-5B1C-4017-B167-ED3104435743}" dt="2024-06-02T23:26:34.474" v="12028"/>
          <ac:cxnSpMkLst>
            <pc:docMk/>
            <pc:sldMk cId="1923143384" sldId="1000"/>
            <ac:cxnSpMk id="89" creationId="{EF2855FF-2CAA-C893-7D3A-6AE1359057F0}"/>
          </ac:cxnSpMkLst>
        </pc:cxnChg>
        <pc:cxnChg chg="mod">
          <ac:chgData name="Phillip Kaufman" userId="c001b2a046940d7c" providerId="LiveId" clId="{5CB25B10-5B1C-4017-B167-ED3104435743}" dt="2024-06-02T23:26:34.474" v="12028"/>
          <ac:cxnSpMkLst>
            <pc:docMk/>
            <pc:sldMk cId="1923143384" sldId="1000"/>
            <ac:cxnSpMk id="90" creationId="{C9EDCEF2-1496-E5AF-650F-506A6A682484}"/>
          </ac:cxnSpMkLst>
        </pc:cxnChg>
        <pc:cxnChg chg="mod">
          <ac:chgData name="Phillip Kaufman" userId="c001b2a046940d7c" providerId="LiveId" clId="{5CB25B10-5B1C-4017-B167-ED3104435743}" dt="2024-06-02T23:26:34.474" v="12028"/>
          <ac:cxnSpMkLst>
            <pc:docMk/>
            <pc:sldMk cId="1923143384" sldId="1000"/>
            <ac:cxnSpMk id="91" creationId="{5A062583-C389-A807-3D32-BE2698707830}"/>
          </ac:cxnSpMkLst>
        </pc:cxnChg>
        <pc:cxnChg chg="mod">
          <ac:chgData name="Phillip Kaufman" userId="c001b2a046940d7c" providerId="LiveId" clId="{5CB25B10-5B1C-4017-B167-ED3104435743}" dt="2024-06-02T23:26:34.474" v="12028"/>
          <ac:cxnSpMkLst>
            <pc:docMk/>
            <pc:sldMk cId="1923143384" sldId="1000"/>
            <ac:cxnSpMk id="92" creationId="{E808610C-5AA1-4FB5-B221-3C44F3FE94AE}"/>
          </ac:cxnSpMkLst>
        </pc:cxnChg>
        <pc:cxnChg chg="mod">
          <ac:chgData name="Phillip Kaufman" userId="c001b2a046940d7c" providerId="LiveId" clId="{5CB25B10-5B1C-4017-B167-ED3104435743}" dt="2024-06-02T23:26:34.474" v="12028"/>
          <ac:cxnSpMkLst>
            <pc:docMk/>
            <pc:sldMk cId="1923143384" sldId="1000"/>
            <ac:cxnSpMk id="93" creationId="{AA13AB59-A027-DA9B-7EAC-EA52E5D21533}"/>
          </ac:cxnSpMkLst>
        </pc:cxnChg>
        <pc:cxnChg chg="mod">
          <ac:chgData name="Phillip Kaufman" userId="c001b2a046940d7c" providerId="LiveId" clId="{5CB25B10-5B1C-4017-B167-ED3104435743}" dt="2024-06-02T23:26:34.474" v="12028"/>
          <ac:cxnSpMkLst>
            <pc:docMk/>
            <pc:sldMk cId="1923143384" sldId="1000"/>
            <ac:cxnSpMk id="94" creationId="{1C204739-1CE4-6CC0-C335-665F42932099}"/>
          </ac:cxnSpMkLst>
        </pc:cxnChg>
        <pc:cxnChg chg="mod">
          <ac:chgData name="Phillip Kaufman" userId="c001b2a046940d7c" providerId="LiveId" clId="{5CB25B10-5B1C-4017-B167-ED3104435743}" dt="2024-06-02T23:26:34.474" v="12028"/>
          <ac:cxnSpMkLst>
            <pc:docMk/>
            <pc:sldMk cId="1923143384" sldId="1000"/>
            <ac:cxnSpMk id="95" creationId="{CBCC7633-4340-6527-E997-ABD3FE95BA0B}"/>
          </ac:cxnSpMkLst>
        </pc:cxnChg>
        <pc:cxnChg chg="mod">
          <ac:chgData name="Phillip Kaufman" userId="c001b2a046940d7c" providerId="LiveId" clId="{5CB25B10-5B1C-4017-B167-ED3104435743}" dt="2024-06-02T23:26:34.474" v="12028"/>
          <ac:cxnSpMkLst>
            <pc:docMk/>
            <pc:sldMk cId="1923143384" sldId="1000"/>
            <ac:cxnSpMk id="96" creationId="{92EF4ED0-6C4F-D893-5465-C2DAE09D19BE}"/>
          </ac:cxnSpMkLst>
        </pc:cxnChg>
        <pc:cxnChg chg="mod">
          <ac:chgData name="Phillip Kaufman" userId="c001b2a046940d7c" providerId="LiveId" clId="{5CB25B10-5B1C-4017-B167-ED3104435743}" dt="2024-06-02T23:26:34.474" v="12028"/>
          <ac:cxnSpMkLst>
            <pc:docMk/>
            <pc:sldMk cId="1923143384" sldId="1000"/>
            <ac:cxnSpMk id="97" creationId="{14515345-A81B-5F59-098D-21C36CF53223}"/>
          </ac:cxnSpMkLst>
        </pc:cxnChg>
        <pc:cxnChg chg="mod">
          <ac:chgData name="Phillip Kaufman" userId="c001b2a046940d7c" providerId="LiveId" clId="{5CB25B10-5B1C-4017-B167-ED3104435743}" dt="2024-06-02T23:26:34.474" v="12028"/>
          <ac:cxnSpMkLst>
            <pc:docMk/>
            <pc:sldMk cId="1923143384" sldId="1000"/>
            <ac:cxnSpMk id="98" creationId="{2AD4E0AC-6C46-442A-4656-5B74ECABD632}"/>
          </ac:cxnSpMkLst>
        </pc:cxnChg>
        <pc:cxnChg chg="mod">
          <ac:chgData name="Phillip Kaufman" userId="c001b2a046940d7c" providerId="LiveId" clId="{5CB25B10-5B1C-4017-B167-ED3104435743}" dt="2024-06-02T23:26:34.474" v="12028"/>
          <ac:cxnSpMkLst>
            <pc:docMk/>
            <pc:sldMk cId="1923143384" sldId="1000"/>
            <ac:cxnSpMk id="99" creationId="{8110B128-10A4-BA2E-111D-72E5334D50CF}"/>
          </ac:cxnSpMkLst>
        </pc:cxnChg>
        <pc:cxnChg chg="mod">
          <ac:chgData name="Phillip Kaufman" userId="c001b2a046940d7c" providerId="LiveId" clId="{5CB25B10-5B1C-4017-B167-ED3104435743}" dt="2024-06-02T23:26:34.474" v="12028"/>
          <ac:cxnSpMkLst>
            <pc:docMk/>
            <pc:sldMk cId="1923143384" sldId="1000"/>
            <ac:cxnSpMk id="100" creationId="{83E4B03C-98FF-EEF8-43FA-89D12F7D49B7}"/>
          </ac:cxnSpMkLst>
        </pc:cxnChg>
        <pc:cxnChg chg="mod">
          <ac:chgData name="Phillip Kaufman" userId="c001b2a046940d7c" providerId="LiveId" clId="{5CB25B10-5B1C-4017-B167-ED3104435743}" dt="2024-06-02T23:26:34.474" v="12028"/>
          <ac:cxnSpMkLst>
            <pc:docMk/>
            <pc:sldMk cId="1923143384" sldId="1000"/>
            <ac:cxnSpMk id="101" creationId="{BD838DC3-3FA8-7C24-CF07-7CC5CD24734F}"/>
          </ac:cxnSpMkLst>
        </pc:cxnChg>
        <pc:cxnChg chg="mod">
          <ac:chgData name="Phillip Kaufman" userId="c001b2a046940d7c" providerId="LiveId" clId="{5CB25B10-5B1C-4017-B167-ED3104435743}" dt="2024-06-02T23:26:34.474" v="12028"/>
          <ac:cxnSpMkLst>
            <pc:docMk/>
            <pc:sldMk cId="1923143384" sldId="1000"/>
            <ac:cxnSpMk id="102" creationId="{CA99BDB3-8E9D-9300-9DD5-61B08AE9F3A1}"/>
          </ac:cxnSpMkLst>
        </pc:cxnChg>
        <pc:cxnChg chg="mod">
          <ac:chgData name="Phillip Kaufman" userId="c001b2a046940d7c" providerId="LiveId" clId="{5CB25B10-5B1C-4017-B167-ED3104435743}" dt="2024-06-02T23:30:00.215" v="12085"/>
          <ac:cxnSpMkLst>
            <pc:docMk/>
            <pc:sldMk cId="1923143384" sldId="1000"/>
            <ac:cxnSpMk id="351" creationId="{AE9A2E9E-BD5A-A177-AA2A-0DD27B4EE7D6}"/>
          </ac:cxnSpMkLst>
        </pc:cxnChg>
        <pc:cxnChg chg="mod">
          <ac:chgData name="Phillip Kaufman" userId="c001b2a046940d7c" providerId="LiveId" clId="{5CB25B10-5B1C-4017-B167-ED3104435743}" dt="2024-06-02T23:30:00.215" v="12085"/>
          <ac:cxnSpMkLst>
            <pc:docMk/>
            <pc:sldMk cId="1923143384" sldId="1000"/>
            <ac:cxnSpMk id="352" creationId="{F0077C9B-FBE9-77A2-42D4-691708037A13}"/>
          </ac:cxnSpMkLst>
        </pc:cxnChg>
        <pc:cxnChg chg="mod">
          <ac:chgData name="Phillip Kaufman" userId="c001b2a046940d7c" providerId="LiveId" clId="{5CB25B10-5B1C-4017-B167-ED3104435743}" dt="2024-06-02T23:30:00.215" v="12085"/>
          <ac:cxnSpMkLst>
            <pc:docMk/>
            <pc:sldMk cId="1923143384" sldId="1000"/>
            <ac:cxnSpMk id="353" creationId="{FC764A0D-283E-2FBC-319D-1219C2DD6977}"/>
          </ac:cxnSpMkLst>
        </pc:cxnChg>
        <pc:cxnChg chg="mod">
          <ac:chgData name="Phillip Kaufman" userId="c001b2a046940d7c" providerId="LiveId" clId="{5CB25B10-5B1C-4017-B167-ED3104435743}" dt="2024-06-02T23:30:00.215" v="12085"/>
          <ac:cxnSpMkLst>
            <pc:docMk/>
            <pc:sldMk cId="1923143384" sldId="1000"/>
            <ac:cxnSpMk id="354" creationId="{8DB9B5F0-B50E-5E8F-C120-66069C54F466}"/>
          </ac:cxnSpMkLst>
        </pc:cxnChg>
        <pc:cxnChg chg="mod">
          <ac:chgData name="Phillip Kaufman" userId="c001b2a046940d7c" providerId="LiveId" clId="{5CB25B10-5B1C-4017-B167-ED3104435743}" dt="2024-06-02T23:30:00.215" v="12085"/>
          <ac:cxnSpMkLst>
            <pc:docMk/>
            <pc:sldMk cId="1923143384" sldId="1000"/>
            <ac:cxnSpMk id="355" creationId="{CA2B359C-5AE4-213F-87E2-1C1FC5FDF55F}"/>
          </ac:cxnSpMkLst>
        </pc:cxnChg>
        <pc:cxnChg chg="mod">
          <ac:chgData name="Phillip Kaufman" userId="c001b2a046940d7c" providerId="LiveId" clId="{5CB25B10-5B1C-4017-B167-ED3104435743}" dt="2024-06-02T23:30:00.215" v="12085"/>
          <ac:cxnSpMkLst>
            <pc:docMk/>
            <pc:sldMk cId="1923143384" sldId="1000"/>
            <ac:cxnSpMk id="356" creationId="{71585C86-6509-44FA-B8FE-BC584D146537}"/>
          </ac:cxnSpMkLst>
        </pc:cxnChg>
        <pc:cxnChg chg="mod">
          <ac:chgData name="Phillip Kaufman" userId="c001b2a046940d7c" providerId="LiveId" clId="{5CB25B10-5B1C-4017-B167-ED3104435743}" dt="2024-06-02T23:30:00.215" v="12085"/>
          <ac:cxnSpMkLst>
            <pc:docMk/>
            <pc:sldMk cId="1923143384" sldId="1000"/>
            <ac:cxnSpMk id="357" creationId="{C3B8DE3E-4B75-33E4-26CB-F3A724274A67}"/>
          </ac:cxnSpMkLst>
        </pc:cxnChg>
        <pc:cxnChg chg="mod">
          <ac:chgData name="Phillip Kaufman" userId="c001b2a046940d7c" providerId="LiveId" clId="{5CB25B10-5B1C-4017-B167-ED3104435743}" dt="2024-06-02T23:30:00.215" v="12085"/>
          <ac:cxnSpMkLst>
            <pc:docMk/>
            <pc:sldMk cId="1923143384" sldId="1000"/>
            <ac:cxnSpMk id="358" creationId="{4B742AC1-2B76-A1A0-D22A-D29143AC6AA5}"/>
          </ac:cxnSpMkLst>
        </pc:cxnChg>
        <pc:cxnChg chg="mod">
          <ac:chgData name="Phillip Kaufman" userId="c001b2a046940d7c" providerId="LiveId" clId="{5CB25B10-5B1C-4017-B167-ED3104435743}" dt="2024-06-02T23:30:00.215" v="12085"/>
          <ac:cxnSpMkLst>
            <pc:docMk/>
            <pc:sldMk cId="1923143384" sldId="1000"/>
            <ac:cxnSpMk id="359" creationId="{3FD80F06-5E16-5944-874A-9EFDDFCD733C}"/>
          </ac:cxnSpMkLst>
        </pc:cxnChg>
        <pc:cxnChg chg="mod">
          <ac:chgData name="Phillip Kaufman" userId="c001b2a046940d7c" providerId="LiveId" clId="{5CB25B10-5B1C-4017-B167-ED3104435743}" dt="2024-06-02T23:30:00.215" v="12085"/>
          <ac:cxnSpMkLst>
            <pc:docMk/>
            <pc:sldMk cId="1923143384" sldId="1000"/>
            <ac:cxnSpMk id="360" creationId="{2E5A17DF-A0CB-755E-AC1D-20724C1D6C46}"/>
          </ac:cxnSpMkLst>
        </pc:cxnChg>
        <pc:cxnChg chg="mod">
          <ac:chgData name="Phillip Kaufman" userId="c001b2a046940d7c" providerId="LiveId" clId="{5CB25B10-5B1C-4017-B167-ED3104435743}" dt="2024-06-02T23:30:00.215" v="12085"/>
          <ac:cxnSpMkLst>
            <pc:docMk/>
            <pc:sldMk cId="1923143384" sldId="1000"/>
            <ac:cxnSpMk id="361" creationId="{91442B92-4F49-B942-B88F-AF16579249EE}"/>
          </ac:cxnSpMkLst>
        </pc:cxnChg>
        <pc:cxnChg chg="mod">
          <ac:chgData name="Phillip Kaufman" userId="c001b2a046940d7c" providerId="LiveId" clId="{5CB25B10-5B1C-4017-B167-ED3104435743}" dt="2024-06-02T23:30:00.215" v="12085"/>
          <ac:cxnSpMkLst>
            <pc:docMk/>
            <pc:sldMk cId="1923143384" sldId="1000"/>
            <ac:cxnSpMk id="362" creationId="{22FA520F-7963-C33A-23C6-5F9CBFC4AE32}"/>
          </ac:cxnSpMkLst>
        </pc:cxnChg>
        <pc:cxnChg chg="mod">
          <ac:chgData name="Phillip Kaufman" userId="c001b2a046940d7c" providerId="LiveId" clId="{5CB25B10-5B1C-4017-B167-ED3104435743}" dt="2024-06-02T23:30:00.215" v="12085"/>
          <ac:cxnSpMkLst>
            <pc:docMk/>
            <pc:sldMk cId="1923143384" sldId="1000"/>
            <ac:cxnSpMk id="363" creationId="{6F06B906-A344-FCE5-23D7-86BBAAB92EDA}"/>
          </ac:cxnSpMkLst>
        </pc:cxnChg>
        <pc:cxnChg chg="mod">
          <ac:chgData name="Phillip Kaufman" userId="c001b2a046940d7c" providerId="LiveId" clId="{5CB25B10-5B1C-4017-B167-ED3104435743}" dt="2024-06-02T23:30:00.215" v="12085"/>
          <ac:cxnSpMkLst>
            <pc:docMk/>
            <pc:sldMk cId="1923143384" sldId="1000"/>
            <ac:cxnSpMk id="364" creationId="{A31D3B08-4A8E-5FAA-E4B9-12E27053A001}"/>
          </ac:cxnSpMkLst>
        </pc:cxnChg>
        <pc:cxnChg chg="mod">
          <ac:chgData name="Phillip Kaufman" userId="c001b2a046940d7c" providerId="LiveId" clId="{5CB25B10-5B1C-4017-B167-ED3104435743}" dt="2024-06-02T23:30:00.215" v="12085"/>
          <ac:cxnSpMkLst>
            <pc:docMk/>
            <pc:sldMk cId="1923143384" sldId="1000"/>
            <ac:cxnSpMk id="365" creationId="{5F272FAD-B50E-2971-9201-F25652A11125}"/>
          </ac:cxnSpMkLst>
        </pc:cxnChg>
        <pc:cxnChg chg="mod">
          <ac:chgData name="Phillip Kaufman" userId="c001b2a046940d7c" providerId="LiveId" clId="{5CB25B10-5B1C-4017-B167-ED3104435743}" dt="2024-06-02T23:30:00.215" v="12085"/>
          <ac:cxnSpMkLst>
            <pc:docMk/>
            <pc:sldMk cId="1923143384" sldId="1000"/>
            <ac:cxnSpMk id="366" creationId="{34F76746-1231-F282-152A-6376DE7054C0}"/>
          </ac:cxnSpMkLst>
        </pc:cxnChg>
        <pc:cxnChg chg="mod">
          <ac:chgData name="Phillip Kaufman" userId="c001b2a046940d7c" providerId="LiveId" clId="{5CB25B10-5B1C-4017-B167-ED3104435743}" dt="2024-06-02T23:30:00.215" v="12085"/>
          <ac:cxnSpMkLst>
            <pc:docMk/>
            <pc:sldMk cId="1923143384" sldId="1000"/>
            <ac:cxnSpMk id="367" creationId="{7483FE0B-864F-934C-31D8-59EF6F49B92F}"/>
          </ac:cxnSpMkLst>
        </pc:cxnChg>
        <pc:cxnChg chg="mod">
          <ac:chgData name="Phillip Kaufman" userId="c001b2a046940d7c" providerId="LiveId" clId="{5CB25B10-5B1C-4017-B167-ED3104435743}" dt="2024-06-02T23:30:00.215" v="12085"/>
          <ac:cxnSpMkLst>
            <pc:docMk/>
            <pc:sldMk cId="1923143384" sldId="1000"/>
            <ac:cxnSpMk id="368" creationId="{26B012BA-4BDD-AFB8-3D5E-1A15901CEAB0}"/>
          </ac:cxnSpMkLst>
        </pc:cxnChg>
        <pc:cxnChg chg="mod">
          <ac:chgData name="Phillip Kaufman" userId="c001b2a046940d7c" providerId="LiveId" clId="{5CB25B10-5B1C-4017-B167-ED3104435743}" dt="2024-06-02T23:30:00.215" v="12085"/>
          <ac:cxnSpMkLst>
            <pc:docMk/>
            <pc:sldMk cId="1923143384" sldId="1000"/>
            <ac:cxnSpMk id="369" creationId="{5B1EC81B-CE00-9E97-8B71-E25C2432E904}"/>
          </ac:cxnSpMkLst>
        </pc:cxnChg>
        <pc:cxnChg chg="mod">
          <ac:chgData name="Phillip Kaufman" userId="c001b2a046940d7c" providerId="LiveId" clId="{5CB25B10-5B1C-4017-B167-ED3104435743}" dt="2024-06-02T23:30:00.215" v="12085"/>
          <ac:cxnSpMkLst>
            <pc:docMk/>
            <pc:sldMk cId="1923143384" sldId="1000"/>
            <ac:cxnSpMk id="370" creationId="{0B5FA203-C79A-57DA-C80F-562F87DA1322}"/>
          </ac:cxnSpMkLst>
        </pc:cxnChg>
        <pc:cxnChg chg="mod">
          <ac:chgData name="Phillip Kaufman" userId="c001b2a046940d7c" providerId="LiveId" clId="{5CB25B10-5B1C-4017-B167-ED3104435743}" dt="2024-06-02T23:30:00.215" v="12085"/>
          <ac:cxnSpMkLst>
            <pc:docMk/>
            <pc:sldMk cId="1923143384" sldId="1000"/>
            <ac:cxnSpMk id="371" creationId="{56AD4D57-CADA-926E-5871-B8E8DB652B19}"/>
          </ac:cxnSpMkLst>
        </pc:cxnChg>
        <pc:cxnChg chg="mod">
          <ac:chgData name="Phillip Kaufman" userId="c001b2a046940d7c" providerId="LiveId" clId="{5CB25B10-5B1C-4017-B167-ED3104435743}" dt="2024-06-02T23:30:00.215" v="12085"/>
          <ac:cxnSpMkLst>
            <pc:docMk/>
            <pc:sldMk cId="1923143384" sldId="1000"/>
            <ac:cxnSpMk id="372" creationId="{8A14661E-13D7-70A4-ED84-000FB96DADF7}"/>
          </ac:cxnSpMkLst>
        </pc:cxnChg>
        <pc:cxnChg chg="mod">
          <ac:chgData name="Phillip Kaufman" userId="c001b2a046940d7c" providerId="LiveId" clId="{5CB25B10-5B1C-4017-B167-ED3104435743}" dt="2024-06-02T23:30:00.215" v="12085"/>
          <ac:cxnSpMkLst>
            <pc:docMk/>
            <pc:sldMk cId="1923143384" sldId="1000"/>
            <ac:cxnSpMk id="373" creationId="{F366B0E1-AC19-1DAA-FD2D-936BE0673166}"/>
          </ac:cxnSpMkLst>
        </pc:cxnChg>
        <pc:cxnChg chg="mod">
          <ac:chgData name="Phillip Kaufman" userId="c001b2a046940d7c" providerId="LiveId" clId="{5CB25B10-5B1C-4017-B167-ED3104435743}" dt="2024-06-02T23:30:00.215" v="12085"/>
          <ac:cxnSpMkLst>
            <pc:docMk/>
            <pc:sldMk cId="1923143384" sldId="1000"/>
            <ac:cxnSpMk id="374" creationId="{8B5D4F23-B5F3-C428-06E1-4CFA8AB1A963}"/>
          </ac:cxnSpMkLst>
        </pc:cxnChg>
        <pc:cxnChg chg="mod">
          <ac:chgData name="Phillip Kaufman" userId="c001b2a046940d7c" providerId="LiveId" clId="{5CB25B10-5B1C-4017-B167-ED3104435743}" dt="2024-06-02T23:30:00.215" v="12085"/>
          <ac:cxnSpMkLst>
            <pc:docMk/>
            <pc:sldMk cId="1923143384" sldId="1000"/>
            <ac:cxnSpMk id="375" creationId="{28579B4F-BDEF-BFBB-462C-24FB1D71ED38}"/>
          </ac:cxnSpMkLst>
        </pc:cxnChg>
        <pc:cxnChg chg="mod">
          <ac:chgData name="Phillip Kaufman" userId="c001b2a046940d7c" providerId="LiveId" clId="{5CB25B10-5B1C-4017-B167-ED3104435743}" dt="2024-06-02T23:30:00.215" v="12085"/>
          <ac:cxnSpMkLst>
            <pc:docMk/>
            <pc:sldMk cId="1923143384" sldId="1000"/>
            <ac:cxnSpMk id="376" creationId="{DF5BE675-D182-A8EF-82AD-DD090BD71F5E}"/>
          </ac:cxnSpMkLst>
        </pc:cxnChg>
        <pc:cxnChg chg="mod">
          <ac:chgData name="Phillip Kaufman" userId="c001b2a046940d7c" providerId="LiveId" clId="{5CB25B10-5B1C-4017-B167-ED3104435743}" dt="2024-06-02T23:30:00.215" v="12085"/>
          <ac:cxnSpMkLst>
            <pc:docMk/>
            <pc:sldMk cId="1923143384" sldId="1000"/>
            <ac:cxnSpMk id="377" creationId="{8D427993-FC5F-1B1C-8CA9-257551EED46E}"/>
          </ac:cxnSpMkLst>
        </pc:cxnChg>
        <pc:cxnChg chg="mod">
          <ac:chgData name="Phillip Kaufman" userId="c001b2a046940d7c" providerId="LiveId" clId="{5CB25B10-5B1C-4017-B167-ED3104435743}" dt="2024-06-02T23:30:00.215" v="12085"/>
          <ac:cxnSpMkLst>
            <pc:docMk/>
            <pc:sldMk cId="1923143384" sldId="1000"/>
            <ac:cxnSpMk id="378" creationId="{1D463858-7641-B805-C95B-7FD9CA556AC8}"/>
          </ac:cxnSpMkLst>
        </pc:cxnChg>
        <pc:cxnChg chg="mod">
          <ac:chgData name="Phillip Kaufman" userId="c001b2a046940d7c" providerId="LiveId" clId="{5CB25B10-5B1C-4017-B167-ED3104435743}" dt="2024-06-02T23:30:00.215" v="12085"/>
          <ac:cxnSpMkLst>
            <pc:docMk/>
            <pc:sldMk cId="1923143384" sldId="1000"/>
            <ac:cxnSpMk id="379" creationId="{A6830977-E1BF-C6DF-F284-F33CAEF03A58}"/>
          </ac:cxnSpMkLst>
        </pc:cxnChg>
        <pc:cxnChg chg="mod">
          <ac:chgData name="Phillip Kaufman" userId="c001b2a046940d7c" providerId="LiveId" clId="{5CB25B10-5B1C-4017-B167-ED3104435743}" dt="2024-06-02T23:30:00.215" v="12085"/>
          <ac:cxnSpMkLst>
            <pc:docMk/>
            <pc:sldMk cId="1923143384" sldId="1000"/>
            <ac:cxnSpMk id="380" creationId="{D0274C08-B0C0-2958-C99D-A8C95B161FF5}"/>
          </ac:cxnSpMkLst>
        </pc:cxnChg>
        <pc:cxnChg chg="mod">
          <ac:chgData name="Phillip Kaufman" userId="c001b2a046940d7c" providerId="LiveId" clId="{5CB25B10-5B1C-4017-B167-ED3104435743}" dt="2024-06-02T23:30:00.215" v="12085"/>
          <ac:cxnSpMkLst>
            <pc:docMk/>
            <pc:sldMk cId="1923143384" sldId="1000"/>
            <ac:cxnSpMk id="381" creationId="{D838088C-AC21-D3EC-7425-33CA3CB604B0}"/>
          </ac:cxnSpMkLst>
        </pc:cxnChg>
        <pc:cxnChg chg="mod">
          <ac:chgData name="Phillip Kaufman" userId="c001b2a046940d7c" providerId="LiveId" clId="{5CB25B10-5B1C-4017-B167-ED3104435743}" dt="2024-06-02T23:30:00.215" v="12085"/>
          <ac:cxnSpMkLst>
            <pc:docMk/>
            <pc:sldMk cId="1923143384" sldId="1000"/>
            <ac:cxnSpMk id="382" creationId="{FC60D24D-A2D8-0453-982D-099D03355707}"/>
          </ac:cxnSpMkLst>
        </pc:cxnChg>
      </pc:sldChg>
      <pc:sldChg chg="addSp delSp modSp add del mod">
        <pc:chgData name="Phillip Kaufman" userId="c001b2a046940d7c" providerId="LiveId" clId="{5CB25B10-5B1C-4017-B167-ED3104435743}" dt="2024-06-04T02:28:48.177" v="13540"/>
        <pc:sldMkLst>
          <pc:docMk/>
          <pc:sldMk cId="1965358679" sldId="1001"/>
        </pc:sldMkLst>
        <pc:spChg chg="mod">
          <ac:chgData name="Phillip Kaufman" userId="c001b2a046940d7c" providerId="LiveId" clId="{5CB25B10-5B1C-4017-B167-ED3104435743}" dt="2024-06-04T02:28:48.177" v="13540"/>
          <ac:spMkLst>
            <pc:docMk/>
            <pc:sldMk cId="1965358679" sldId="1001"/>
            <ac:spMk id="12" creationId="{933EC8A4-A639-4272-E6D1-44EF3BCC7AED}"/>
          </ac:spMkLst>
        </pc:spChg>
        <pc:spChg chg="mod">
          <ac:chgData name="Phillip Kaufman" userId="c001b2a046940d7c" providerId="LiveId" clId="{5CB25B10-5B1C-4017-B167-ED3104435743}" dt="2024-06-04T02:28:48.177" v="13540"/>
          <ac:spMkLst>
            <pc:docMk/>
            <pc:sldMk cId="1965358679" sldId="1001"/>
            <ac:spMk id="13" creationId="{3BDB1D25-443D-AE60-2502-7F84655A7B5E}"/>
          </ac:spMkLst>
        </pc:spChg>
        <pc:spChg chg="mod">
          <ac:chgData name="Phillip Kaufman" userId="c001b2a046940d7c" providerId="LiveId" clId="{5CB25B10-5B1C-4017-B167-ED3104435743}" dt="2024-06-02T23:44:00.598" v="12445"/>
          <ac:spMkLst>
            <pc:docMk/>
            <pc:sldMk cId="1965358679" sldId="1001"/>
            <ac:spMk id="46" creationId="{5AB26B46-23F3-068B-907A-F502FC009A38}"/>
          </ac:spMkLst>
        </pc:spChg>
        <pc:spChg chg="mod">
          <ac:chgData name="Phillip Kaufman" userId="c001b2a046940d7c" providerId="LiveId" clId="{5CB25B10-5B1C-4017-B167-ED3104435743}" dt="2024-06-02T23:44:00.598" v="12445"/>
          <ac:spMkLst>
            <pc:docMk/>
            <pc:sldMk cId="1965358679" sldId="1001"/>
            <ac:spMk id="47" creationId="{A3B5ED82-722B-5000-7F54-464D624EAEFE}"/>
          </ac:spMkLst>
        </pc:spChg>
        <pc:spChg chg="mod">
          <ac:chgData name="Phillip Kaufman" userId="c001b2a046940d7c" providerId="LiveId" clId="{5CB25B10-5B1C-4017-B167-ED3104435743}" dt="2024-06-02T23:44:00.598" v="12445"/>
          <ac:spMkLst>
            <pc:docMk/>
            <pc:sldMk cId="1965358679" sldId="1001"/>
            <ac:spMk id="48" creationId="{ED1D6A07-77B4-2D71-9680-527373871E5E}"/>
          </ac:spMkLst>
        </pc:spChg>
        <pc:spChg chg="mod">
          <ac:chgData name="Phillip Kaufman" userId="c001b2a046940d7c" providerId="LiveId" clId="{5CB25B10-5B1C-4017-B167-ED3104435743}" dt="2024-06-02T23:44:00.598" v="12445"/>
          <ac:spMkLst>
            <pc:docMk/>
            <pc:sldMk cId="1965358679" sldId="1001"/>
            <ac:spMk id="49" creationId="{E08FCE59-2C59-9CA4-9298-828D548DFF22}"/>
          </ac:spMkLst>
        </pc:spChg>
        <pc:spChg chg="mod">
          <ac:chgData name="Phillip Kaufman" userId="c001b2a046940d7c" providerId="LiveId" clId="{5CB25B10-5B1C-4017-B167-ED3104435743}" dt="2024-06-02T23:44:00.598" v="12445"/>
          <ac:spMkLst>
            <pc:docMk/>
            <pc:sldMk cId="1965358679" sldId="1001"/>
            <ac:spMk id="50" creationId="{B97E24E6-9171-F759-ED84-09FF8BC5FC38}"/>
          </ac:spMkLst>
        </pc:spChg>
        <pc:spChg chg="mod">
          <ac:chgData name="Phillip Kaufman" userId="c001b2a046940d7c" providerId="LiveId" clId="{5CB25B10-5B1C-4017-B167-ED3104435743}" dt="2024-06-02T23:44:00.598" v="12445"/>
          <ac:spMkLst>
            <pc:docMk/>
            <pc:sldMk cId="1965358679" sldId="1001"/>
            <ac:spMk id="52" creationId="{355F5B42-5663-7BC1-9C94-80E60E0B0FF4}"/>
          </ac:spMkLst>
        </pc:spChg>
        <pc:spChg chg="mod">
          <ac:chgData name="Phillip Kaufman" userId="c001b2a046940d7c" providerId="LiveId" clId="{5CB25B10-5B1C-4017-B167-ED3104435743}" dt="2024-06-02T23:44:00.598" v="12445"/>
          <ac:spMkLst>
            <pc:docMk/>
            <pc:sldMk cId="1965358679" sldId="1001"/>
            <ac:spMk id="53" creationId="{05C4AD8B-DAB8-3438-C0D2-0F34AD37972B}"/>
          </ac:spMkLst>
        </pc:spChg>
        <pc:spChg chg="mod">
          <ac:chgData name="Phillip Kaufman" userId="c001b2a046940d7c" providerId="LiveId" clId="{5CB25B10-5B1C-4017-B167-ED3104435743}" dt="2024-06-02T23:44:00.598" v="12445"/>
          <ac:spMkLst>
            <pc:docMk/>
            <pc:sldMk cId="1965358679" sldId="1001"/>
            <ac:spMk id="54" creationId="{37A57776-B027-2A6B-AA99-1945EF2B2EFA}"/>
          </ac:spMkLst>
        </pc:spChg>
        <pc:spChg chg="mod">
          <ac:chgData name="Phillip Kaufman" userId="c001b2a046940d7c" providerId="LiveId" clId="{5CB25B10-5B1C-4017-B167-ED3104435743}" dt="2024-06-04T02:28:48.177" v="13540"/>
          <ac:spMkLst>
            <pc:docMk/>
            <pc:sldMk cId="1965358679" sldId="1001"/>
            <ac:spMk id="54" creationId="{5B76C029-A90F-92C6-A665-819802C31E77}"/>
          </ac:spMkLst>
        </pc:spChg>
        <pc:spChg chg="mod">
          <ac:chgData name="Phillip Kaufman" userId="c001b2a046940d7c" providerId="LiveId" clId="{5CB25B10-5B1C-4017-B167-ED3104435743}" dt="2024-06-04T02:28:48.177" v="13540"/>
          <ac:spMkLst>
            <pc:docMk/>
            <pc:sldMk cId="1965358679" sldId="1001"/>
            <ac:spMk id="57" creationId="{EFF86D3A-761E-7A1D-C68E-7B7C6A12D0F5}"/>
          </ac:spMkLst>
        </pc:spChg>
        <pc:spChg chg="mod">
          <ac:chgData name="Phillip Kaufman" userId="c001b2a046940d7c" providerId="LiveId" clId="{5CB25B10-5B1C-4017-B167-ED3104435743}" dt="2024-06-04T02:28:48.177" v="13540"/>
          <ac:spMkLst>
            <pc:docMk/>
            <pc:sldMk cId="1965358679" sldId="1001"/>
            <ac:spMk id="58" creationId="{04CD62CF-9B50-F8D9-3792-0E23A4479138}"/>
          </ac:spMkLst>
        </pc:spChg>
        <pc:spChg chg="mod">
          <ac:chgData name="Phillip Kaufman" userId="c001b2a046940d7c" providerId="LiveId" clId="{5CB25B10-5B1C-4017-B167-ED3104435743}" dt="2024-06-04T02:28:48.177" v="13540"/>
          <ac:spMkLst>
            <pc:docMk/>
            <pc:sldMk cId="1965358679" sldId="1001"/>
            <ac:spMk id="61" creationId="{93F388BA-83F6-306E-828D-4873980414DD}"/>
          </ac:spMkLst>
        </pc:spChg>
        <pc:spChg chg="mod">
          <ac:chgData name="Phillip Kaufman" userId="c001b2a046940d7c" providerId="LiveId" clId="{5CB25B10-5B1C-4017-B167-ED3104435743}" dt="2024-06-02T23:44:10.706" v="12446" actId="165"/>
          <ac:spMkLst>
            <pc:docMk/>
            <pc:sldMk cId="1965358679" sldId="1001"/>
            <ac:spMk id="67" creationId="{AAD3BE37-B86E-9E04-1172-9424D99BAE8B}"/>
          </ac:spMkLst>
        </pc:spChg>
        <pc:spChg chg="mod">
          <ac:chgData name="Phillip Kaufman" userId="c001b2a046940d7c" providerId="LiveId" clId="{5CB25B10-5B1C-4017-B167-ED3104435743}" dt="2024-06-02T23:44:10.706" v="12446" actId="165"/>
          <ac:spMkLst>
            <pc:docMk/>
            <pc:sldMk cId="1965358679" sldId="1001"/>
            <ac:spMk id="70" creationId="{622DFA10-B8D5-A551-A3E9-EA66174F4135}"/>
          </ac:spMkLst>
        </pc:spChg>
        <pc:spChg chg="mod">
          <ac:chgData name="Phillip Kaufman" userId="c001b2a046940d7c" providerId="LiveId" clId="{5CB25B10-5B1C-4017-B167-ED3104435743}" dt="2024-06-02T23:44:10.706" v="12446" actId="165"/>
          <ac:spMkLst>
            <pc:docMk/>
            <pc:sldMk cId="1965358679" sldId="1001"/>
            <ac:spMk id="71" creationId="{EE264D0D-9B9F-BAA5-09B3-B58D08C6DFD9}"/>
          </ac:spMkLst>
        </pc:spChg>
        <pc:spChg chg="mod">
          <ac:chgData name="Phillip Kaufman" userId="c001b2a046940d7c" providerId="LiveId" clId="{5CB25B10-5B1C-4017-B167-ED3104435743}" dt="2024-06-02T23:44:10.706" v="12446" actId="165"/>
          <ac:spMkLst>
            <pc:docMk/>
            <pc:sldMk cId="1965358679" sldId="1001"/>
            <ac:spMk id="74" creationId="{8E4C4EF7-D177-C372-A6B4-7AC96EE1E71D}"/>
          </ac:spMkLst>
        </pc:spChg>
        <pc:spChg chg="mod">
          <ac:chgData name="Phillip Kaufman" userId="c001b2a046940d7c" providerId="LiveId" clId="{5CB25B10-5B1C-4017-B167-ED3104435743}" dt="2024-06-02T23:44:10.706" v="12446" actId="165"/>
          <ac:spMkLst>
            <pc:docMk/>
            <pc:sldMk cId="1965358679" sldId="1001"/>
            <ac:spMk id="75" creationId="{63CFA5E4-2A27-358B-ABE7-7E1E8A5A8A03}"/>
          </ac:spMkLst>
        </pc:spChg>
        <pc:spChg chg="mod">
          <ac:chgData name="Phillip Kaufman" userId="c001b2a046940d7c" providerId="LiveId" clId="{5CB25B10-5B1C-4017-B167-ED3104435743}" dt="2024-06-02T23:44:10.706" v="12446" actId="165"/>
          <ac:spMkLst>
            <pc:docMk/>
            <pc:sldMk cId="1965358679" sldId="1001"/>
            <ac:spMk id="78" creationId="{ADA55344-3164-00C4-4EF2-6984E2139E87}"/>
          </ac:spMkLst>
        </pc:spChg>
        <pc:spChg chg="mod">
          <ac:chgData name="Phillip Kaufman" userId="c001b2a046940d7c" providerId="LiveId" clId="{5CB25B10-5B1C-4017-B167-ED3104435743}" dt="2024-06-02T23:44:10.706" v="12446" actId="165"/>
          <ac:spMkLst>
            <pc:docMk/>
            <pc:sldMk cId="1965358679" sldId="1001"/>
            <ac:spMk id="79" creationId="{82A8F678-8BBA-1B89-6D4E-B7DE31A491BD}"/>
          </ac:spMkLst>
        </pc:spChg>
        <pc:spChg chg="mod">
          <ac:chgData name="Phillip Kaufman" userId="c001b2a046940d7c" providerId="LiveId" clId="{5CB25B10-5B1C-4017-B167-ED3104435743}" dt="2024-06-02T23:44:10.706" v="12446" actId="165"/>
          <ac:spMkLst>
            <pc:docMk/>
            <pc:sldMk cId="1965358679" sldId="1001"/>
            <ac:spMk id="82" creationId="{4B769F55-6E76-7459-79A8-A6C1F3606889}"/>
          </ac:spMkLst>
        </pc:spChg>
        <pc:spChg chg="mod">
          <ac:chgData name="Phillip Kaufman" userId="c001b2a046940d7c" providerId="LiveId" clId="{5CB25B10-5B1C-4017-B167-ED3104435743}" dt="2024-06-02T23:44:10.706" v="12446" actId="165"/>
          <ac:spMkLst>
            <pc:docMk/>
            <pc:sldMk cId="1965358679" sldId="1001"/>
            <ac:spMk id="83" creationId="{CAABC622-C3FF-6E94-8019-9C3CBAE01D89}"/>
          </ac:spMkLst>
        </pc:spChg>
        <pc:spChg chg="mod">
          <ac:chgData name="Phillip Kaufman" userId="c001b2a046940d7c" providerId="LiveId" clId="{5CB25B10-5B1C-4017-B167-ED3104435743}" dt="2024-06-02T23:44:10.706" v="12446" actId="165"/>
          <ac:spMkLst>
            <pc:docMk/>
            <pc:sldMk cId="1965358679" sldId="1001"/>
            <ac:spMk id="86" creationId="{BE702CB9-F0FB-0DDC-8BC9-1D958493D0AB}"/>
          </ac:spMkLst>
        </pc:spChg>
        <pc:spChg chg="mod">
          <ac:chgData name="Phillip Kaufman" userId="c001b2a046940d7c" providerId="LiveId" clId="{5CB25B10-5B1C-4017-B167-ED3104435743}" dt="2024-06-04T02:28:48.177" v="13540"/>
          <ac:spMkLst>
            <pc:docMk/>
            <pc:sldMk cId="1965358679" sldId="1001"/>
            <ac:spMk id="87" creationId="{3E6A89BA-DC98-8BD5-6EC4-FD6B3B834648}"/>
          </ac:spMkLst>
        </pc:spChg>
        <pc:spChg chg="mod">
          <ac:chgData name="Phillip Kaufman" userId="c001b2a046940d7c" providerId="LiveId" clId="{5CB25B10-5B1C-4017-B167-ED3104435743}" dt="2024-06-04T02:28:48.177" v="13540"/>
          <ac:spMkLst>
            <pc:docMk/>
            <pc:sldMk cId="1965358679" sldId="1001"/>
            <ac:spMk id="90" creationId="{A81B7B3E-5A09-5412-257E-995D019C0255}"/>
          </ac:spMkLst>
        </pc:spChg>
        <pc:spChg chg="mod">
          <ac:chgData name="Phillip Kaufman" userId="c001b2a046940d7c" providerId="LiveId" clId="{5CB25B10-5B1C-4017-B167-ED3104435743}" dt="2024-06-04T02:28:48.177" v="13540"/>
          <ac:spMkLst>
            <pc:docMk/>
            <pc:sldMk cId="1965358679" sldId="1001"/>
            <ac:spMk id="91" creationId="{37D1C940-4EC6-9B46-6ADA-A655650CC395}"/>
          </ac:spMkLst>
        </pc:spChg>
        <pc:spChg chg="mod">
          <ac:chgData name="Phillip Kaufman" userId="c001b2a046940d7c" providerId="LiveId" clId="{5CB25B10-5B1C-4017-B167-ED3104435743}" dt="2024-06-04T02:28:48.177" v="13540"/>
          <ac:spMkLst>
            <pc:docMk/>
            <pc:sldMk cId="1965358679" sldId="1001"/>
            <ac:spMk id="94" creationId="{1F5364FC-7BD3-C8A5-910B-EAB96AAAC10A}"/>
          </ac:spMkLst>
        </pc:spChg>
        <pc:spChg chg="mod">
          <ac:chgData name="Phillip Kaufman" userId="c001b2a046940d7c" providerId="LiveId" clId="{5CB25B10-5B1C-4017-B167-ED3104435743}" dt="2024-06-04T02:28:48.177" v="13540"/>
          <ac:spMkLst>
            <pc:docMk/>
            <pc:sldMk cId="1965358679" sldId="1001"/>
            <ac:spMk id="95" creationId="{B4CD1F27-EFD3-EB12-13ED-A242E12EA61F}"/>
          </ac:spMkLst>
        </pc:spChg>
        <pc:spChg chg="mod">
          <ac:chgData name="Phillip Kaufman" userId="c001b2a046940d7c" providerId="LiveId" clId="{5CB25B10-5B1C-4017-B167-ED3104435743}" dt="2024-06-04T02:28:48.177" v="13540"/>
          <ac:spMkLst>
            <pc:docMk/>
            <pc:sldMk cId="1965358679" sldId="1001"/>
            <ac:spMk id="98" creationId="{45C823A5-4137-8FF2-EF48-9F7FED658431}"/>
          </ac:spMkLst>
        </pc:spChg>
        <pc:spChg chg="mod">
          <ac:chgData name="Phillip Kaufman" userId="c001b2a046940d7c" providerId="LiveId" clId="{5CB25B10-5B1C-4017-B167-ED3104435743}" dt="2024-06-02T23:44:10.706" v="12446" actId="165"/>
          <ac:spMkLst>
            <pc:docMk/>
            <pc:sldMk cId="1965358679" sldId="1001"/>
            <ac:spMk id="141" creationId="{9C867F1C-FA74-607F-A232-E939D323E3C9}"/>
          </ac:spMkLst>
        </pc:spChg>
        <pc:spChg chg="mod">
          <ac:chgData name="Phillip Kaufman" userId="c001b2a046940d7c" providerId="LiveId" clId="{5CB25B10-5B1C-4017-B167-ED3104435743}" dt="2024-06-02T23:44:10.706" v="12446" actId="165"/>
          <ac:spMkLst>
            <pc:docMk/>
            <pc:sldMk cId="1965358679" sldId="1001"/>
            <ac:spMk id="142" creationId="{A16DE966-BC86-23F1-03F5-2949531776D2}"/>
          </ac:spMkLst>
        </pc:spChg>
        <pc:spChg chg="mod">
          <ac:chgData name="Phillip Kaufman" userId="c001b2a046940d7c" providerId="LiveId" clId="{5CB25B10-5B1C-4017-B167-ED3104435743}" dt="2024-06-02T23:44:20.232" v="12450" actId="165"/>
          <ac:spMkLst>
            <pc:docMk/>
            <pc:sldMk cId="1965358679" sldId="1001"/>
            <ac:spMk id="209" creationId="{6E6E8180-1918-2A74-4657-EB9680600391}"/>
          </ac:spMkLst>
        </pc:spChg>
        <pc:spChg chg="mod">
          <ac:chgData name="Phillip Kaufman" userId="c001b2a046940d7c" providerId="LiveId" clId="{5CB25B10-5B1C-4017-B167-ED3104435743}" dt="2024-06-02T23:44:20.232" v="12450" actId="165"/>
          <ac:spMkLst>
            <pc:docMk/>
            <pc:sldMk cId="1965358679" sldId="1001"/>
            <ac:spMk id="210" creationId="{5A7388B7-84B6-B32B-A43D-83D3DEEE7ADB}"/>
          </ac:spMkLst>
        </pc:spChg>
        <pc:spChg chg="mod">
          <ac:chgData name="Phillip Kaufman" userId="c001b2a046940d7c" providerId="LiveId" clId="{5CB25B10-5B1C-4017-B167-ED3104435743}" dt="2024-06-02T23:44:20.232" v="12450" actId="165"/>
          <ac:spMkLst>
            <pc:docMk/>
            <pc:sldMk cId="1965358679" sldId="1001"/>
            <ac:spMk id="211" creationId="{2C8AC310-B7FA-69D8-2018-3D2D8559D065}"/>
          </ac:spMkLst>
        </pc:spChg>
        <pc:spChg chg="mod">
          <ac:chgData name="Phillip Kaufman" userId="c001b2a046940d7c" providerId="LiveId" clId="{5CB25B10-5B1C-4017-B167-ED3104435743}" dt="2024-06-02T23:44:20.232" v="12450" actId="165"/>
          <ac:spMkLst>
            <pc:docMk/>
            <pc:sldMk cId="1965358679" sldId="1001"/>
            <ac:spMk id="212" creationId="{F75D5C95-C8EF-D481-63D8-6D9DB6E48131}"/>
          </ac:spMkLst>
        </pc:spChg>
        <pc:spChg chg="mod">
          <ac:chgData name="Phillip Kaufman" userId="c001b2a046940d7c" providerId="LiveId" clId="{5CB25B10-5B1C-4017-B167-ED3104435743}" dt="2024-06-02T23:44:20.232" v="12450" actId="165"/>
          <ac:spMkLst>
            <pc:docMk/>
            <pc:sldMk cId="1965358679" sldId="1001"/>
            <ac:spMk id="213" creationId="{3F3A0E1C-4A06-3F08-AF27-3BEB45BD967B}"/>
          </ac:spMkLst>
        </pc:spChg>
        <pc:spChg chg="mod">
          <ac:chgData name="Phillip Kaufman" userId="c001b2a046940d7c" providerId="LiveId" clId="{5CB25B10-5B1C-4017-B167-ED3104435743}" dt="2024-06-02T23:44:20.232" v="12450" actId="165"/>
          <ac:spMkLst>
            <pc:docMk/>
            <pc:sldMk cId="1965358679" sldId="1001"/>
            <ac:spMk id="214" creationId="{58A19534-99A6-F37C-7466-8FD7122E816E}"/>
          </ac:spMkLst>
        </pc:spChg>
        <pc:spChg chg="mod">
          <ac:chgData name="Phillip Kaufman" userId="c001b2a046940d7c" providerId="LiveId" clId="{5CB25B10-5B1C-4017-B167-ED3104435743}" dt="2024-06-02T23:44:20.232" v="12450" actId="165"/>
          <ac:spMkLst>
            <pc:docMk/>
            <pc:sldMk cId="1965358679" sldId="1001"/>
            <ac:spMk id="215" creationId="{AAFBD65E-D2A6-514F-EA6C-903D5879A5BE}"/>
          </ac:spMkLst>
        </pc:spChg>
        <pc:spChg chg="mod">
          <ac:chgData name="Phillip Kaufman" userId="c001b2a046940d7c" providerId="LiveId" clId="{5CB25B10-5B1C-4017-B167-ED3104435743}" dt="2024-06-02T23:44:20.232" v="12450" actId="165"/>
          <ac:spMkLst>
            <pc:docMk/>
            <pc:sldMk cId="1965358679" sldId="1001"/>
            <ac:spMk id="216" creationId="{FF295DD0-A0CD-0888-4A1D-33A29D27D072}"/>
          </ac:spMkLst>
        </pc:spChg>
        <pc:grpChg chg="del">
          <ac:chgData name="Phillip Kaufman" userId="c001b2a046940d7c" providerId="LiveId" clId="{5CB25B10-5B1C-4017-B167-ED3104435743}" dt="2024-06-02T23:44:10.706" v="12446" actId="165"/>
          <ac:grpSpMkLst>
            <pc:docMk/>
            <pc:sldMk cId="1965358679" sldId="1001"/>
            <ac:grpSpMk id="4" creationId="{40D3B6EF-502B-3296-B8F8-1BFC758BA87B}"/>
          </ac:grpSpMkLst>
        </pc:grpChg>
        <pc:grpChg chg="add mod">
          <ac:chgData name="Phillip Kaufman" userId="c001b2a046940d7c" providerId="LiveId" clId="{5CB25B10-5B1C-4017-B167-ED3104435743}" dt="2024-06-04T02:28:48.177" v="13540"/>
          <ac:grpSpMkLst>
            <pc:docMk/>
            <pc:sldMk cId="1965358679" sldId="1001"/>
            <ac:grpSpMk id="4" creationId="{B6F729F2-115C-AC9D-A451-708C9EC79834}"/>
          </ac:grpSpMkLst>
        </pc:grpChg>
        <pc:grpChg chg="mod">
          <ac:chgData name="Phillip Kaufman" userId="c001b2a046940d7c" providerId="LiveId" clId="{5CB25B10-5B1C-4017-B167-ED3104435743}" dt="2024-06-04T02:28:48.177" v="13540"/>
          <ac:grpSpMkLst>
            <pc:docMk/>
            <pc:sldMk cId="1965358679" sldId="1001"/>
            <ac:grpSpMk id="5" creationId="{9FE6B826-EEEC-D966-5B68-A28AD043304F}"/>
          </ac:grpSpMkLst>
        </pc:grpChg>
        <pc:grpChg chg="add mod">
          <ac:chgData name="Phillip Kaufman" userId="c001b2a046940d7c" providerId="LiveId" clId="{5CB25B10-5B1C-4017-B167-ED3104435743}" dt="2024-06-02T23:44:00.598" v="12445"/>
          <ac:grpSpMkLst>
            <pc:docMk/>
            <pc:sldMk cId="1965358679" sldId="1001"/>
            <ac:grpSpMk id="5" creationId="{BE613EF7-C23C-9AA1-F3EF-1DAAA96DF986}"/>
          </ac:grpSpMkLst>
        </pc:grpChg>
        <pc:grpChg chg="mod">
          <ac:chgData name="Phillip Kaufman" userId="c001b2a046940d7c" providerId="LiveId" clId="{5CB25B10-5B1C-4017-B167-ED3104435743}" dt="2024-06-04T02:28:48.177" v="13540"/>
          <ac:grpSpMkLst>
            <pc:docMk/>
            <pc:sldMk cId="1965358679" sldId="1001"/>
            <ac:grpSpMk id="10" creationId="{976D4235-657D-35CC-8E12-92AD5A8467B7}"/>
          </ac:grpSpMkLst>
        </pc:grpChg>
        <pc:grpChg chg="mod">
          <ac:chgData name="Phillip Kaufman" userId="c001b2a046940d7c" providerId="LiveId" clId="{5CB25B10-5B1C-4017-B167-ED3104435743}" dt="2024-06-02T23:44:00.598" v="12445"/>
          <ac:grpSpMkLst>
            <pc:docMk/>
            <pc:sldMk cId="1965358679" sldId="1001"/>
            <ac:grpSpMk id="10" creationId="{BCD1133C-3B75-188B-7E19-4E36132F3732}"/>
          </ac:grpSpMkLst>
        </pc:grpChg>
        <pc:grpChg chg="mod">
          <ac:chgData name="Phillip Kaufman" userId="c001b2a046940d7c" providerId="LiveId" clId="{5CB25B10-5B1C-4017-B167-ED3104435743}" dt="2024-06-02T23:44:00.598" v="12445"/>
          <ac:grpSpMkLst>
            <pc:docMk/>
            <pc:sldMk cId="1965358679" sldId="1001"/>
            <ac:grpSpMk id="11" creationId="{D3354B25-A05F-45D0-54A0-5941ABC598B7}"/>
          </ac:grpSpMkLst>
        </pc:grpChg>
        <pc:grpChg chg="mod">
          <ac:chgData name="Phillip Kaufman" userId="c001b2a046940d7c" providerId="LiveId" clId="{5CB25B10-5B1C-4017-B167-ED3104435743}" dt="2024-06-04T02:28:48.177" v="13540"/>
          <ac:grpSpMkLst>
            <pc:docMk/>
            <pc:sldMk cId="1965358679" sldId="1001"/>
            <ac:grpSpMk id="11" creationId="{F9B9520B-8BF7-F142-6DF8-DA08A8D7071B}"/>
          </ac:grpSpMkLst>
        </pc:grpChg>
        <pc:grpChg chg="mod">
          <ac:chgData name="Phillip Kaufman" userId="c001b2a046940d7c" providerId="LiveId" clId="{5CB25B10-5B1C-4017-B167-ED3104435743}" dt="2024-06-02T23:44:00.598" v="12445"/>
          <ac:grpSpMkLst>
            <pc:docMk/>
            <pc:sldMk cId="1965358679" sldId="1001"/>
            <ac:grpSpMk id="12" creationId="{942C2687-590A-AFB4-F383-748F70A9ECE3}"/>
          </ac:grpSpMkLst>
        </pc:grpChg>
        <pc:grpChg chg="del mod topLvl">
          <ac:chgData name="Phillip Kaufman" userId="c001b2a046940d7c" providerId="LiveId" clId="{5CB25B10-5B1C-4017-B167-ED3104435743}" dt="2024-06-02T23:44:13.467" v="12448" actId="478"/>
          <ac:grpSpMkLst>
            <pc:docMk/>
            <pc:sldMk cId="1965358679" sldId="1001"/>
            <ac:grpSpMk id="29" creationId="{D24EA47A-E025-5919-0B85-8ACC2DEB1807}"/>
          </ac:grpSpMkLst>
        </pc:grpChg>
        <pc:grpChg chg="mod">
          <ac:chgData name="Phillip Kaufman" userId="c001b2a046940d7c" providerId="LiveId" clId="{5CB25B10-5B1C-4017-B167-ED3104435743}" dt="2024-06-04T02:28:48.177" v="13540"/>
          <ac:grpSpMkLst>
            <pc:docMk/>
            <pc:sldMk cId="1965358679" sldId="1001"/>
            <ac:grpSpMk id="48" creationId="{456B42B2-4405-AF53-E6AC-92913AF07178}"/>
          </ac:grpSpMkLst>
        </pc:grpChg>
        <pc:grpChg chg="mod">
          <ac:chgData name="Phillip Kaufman" userId="c001b2a046940d7c" providerId="LiveId" clId="{5CB25B10-5B1C-4017-B167-ED3104435743}" dt="2024-06-04T02:28:48.177" v="13540"/>
          <ac:grpSpMkLst>
            <pc:docMk/>
            <pc:sldMk cId="1965358679" sldId="1001"/>
            <ac:grpSpMk id="49" creationId="{8D32CFC5-7427-3E2F-7AAC-C17992293DDB}"/>
          </ac:grpSpMkLst>
        </pc:grpChg>
        <pc:grpChg chg="mod">
          <ac:chgData name="Phillip Kaufman" userId="c001b2a046940d7c" providerId="LiveId" clId="{5CB25B10-5B1C-4017-B167-ED3104435743}" dt="2024-06-04T02:28:48.177" v="13540"/>
          <ac:grpSpMkLst>
            <pc:docMk/>
            <pc:sldMk cId="1965358679" sldId="1001"/>
            <ac:grpSpMk id="50" creationId="{0F650DAD-93CA-E07D-8977-9893A2887F86}"/>
          </ac:grpSpMkLst>
        </pc:grpChg>
        <pc:grpChg chg="mod">
          <ac:chgData name="Phillip Kaufman" userId="c001b2a046940d7c" providerId="LiveId" clId="{5CB25B10-5B1C-4017-B167-ED3104435743}" dt="2024-06-04T02:28:48.177" v="13540"/>
          <ac:grpSpMkLst>
            <pc:docMk/>
            <pc:sldMk cId="1965358679" sldId="1001"/>
            <ac:grpSpMk id="52" creationId="{76148B80-4EBC-162D-1E06-742C00029F68}"/>
          </ac:grpSpMkLst>
        </pc:grpChg>
        <pc:grpChg chg="mod">
          <ac:chgData name="Phillip Kaufman" userId="c001b2a046940d7c" providerId="LiveId" clId="{5CB25B10-5B1C-4017-B167-ED3104435743}" dt="2024-06-04T02:28:48.177" v="13540"/>
          <ac:grpSpMkLst>
            <pc:docMk/>
            <pc:sldMk cId="1965358679" sldId="1001"/>
            <ac:grpSpMk id="53" creationId="{6B6EE4CC-6B01-26D1-C4FE-E519099F6220}"/>
          </ac:grpSpMkLst>
        </pc:grpChg>
        <pc:grpChg chg="mod">
          <ac:chgData name="Phillip Kaufman" userId="c001b2a046940d7c" providerId="LiveId" clId="{5CB25B10-5B1C-4017-B167-ED3104435743}" dt="2024-06-02T23:44:00.598" v="12445"/>
          <ac:grpSpMkLst>
            <pc:docMk/>
            <pc:sldMk cId="1965358679" sldId="1001"/>
            <ac:grpSpMk id="55" creationId="{751A6F13-1A5C-8349-228A-58BD379E3579}"/>
          </ac:grpSpMkLst>
        </pc:grpChg>
        <pc:grpChg chg="del">
          <ac:chgData name="Phillip Kaufman" userId="c001b2a046940d7c" providerId="LiveId" clId="{5CB25B10-5B1C-4017-B167-ED3104435743}" dt="2024-06-02T23:46:07.281" v="12503" actId="478"/>
          <ac:grpSpMkLst>
            <pc:docMk/>
            <pc:sldMk cId="1965358679" sldId="1001"/>
            <ac:grpSpMk id="58" creationId="{DCEEF768-1582-4135-D9DB-5365D65C5DC6}"/>
          </ac:grpSpMkLst>
        </pc:grpChg>
        <pc:grpChg chg="del mod topLvl">
          <ac:chgData name="Phillip Kaufman" userId="c001b2a046940d7c" providerId="LiveId" clId="{5CB25B10-5B1C-4017-B167-ED3104435743}" dt="2024-06-02T23:44:12.921" v="12447" actId="478"/>
          <ac:grpSpMkLst>
            <pc:docMk/>
            <pc:sldMk cId="1965358679" sldId="1001"/>
            <ac:grpSpMk id="61" creationId="{9E8DE05C-E4E4-E239-11BD-532EA5709826}"/>
          </ac:grpSpMkLst>
        </pc:grpChg>
        <pc:grpChg chg="mod topLvl">
          <ac:chgData name="Phillip Kaufman" userId="c001b2a046940d7c" providerId="LiveId" clId="{5CB25B10-5B1C-4017-B167-ED3104435743}" dt="2024-06-02T23:45:19.516" v="12490" actId="164"/>
          <ac:grpSpMkLst>
            <pc:docMk/>
            <pc:sldMk cId="1965358679" sldId="1001"/>
            <ac:grpSpMk id="62" creationId="{471BFB4C-C385-0555-4CBC-EADF1D75D1F6}"/>
          </ac:grpSpMkLst>
        </pc:grpChg>
        <pc:grpChg chg="mod topLvl">
          <ac:chgData name="Phillip Kaufman" userId="c001b2a046940d7c" providerId="LiveId" clId="{5CB25B10-5B1C-4017-B167-ED3104435743}" dt="2024-06-02T23:45:19.516" v="12490" actId="164"/>
          <ac:grpSpMkLst>
            <pc:docMk/>
            <pc:sldMk cId="1965358679" sldId="1001"/>
            <ac:grpSpMk id="63" creationId="{BB2562B5-FBF0-8B81-CF24-339E99170E90}"/>
          </ac:grpSpMkLst>
        </pc:grpChg>
        <pc:grpChg chg="mod topLvl">
          <ac:chgData name="Phillip Kaufman" userId="c001b2a046940d7c" providerId="LiveId" clId="{5CB25B10-5B1C-4017-B167-ED3104435743}" dt="2024-06-02T23:45:19.516" v="12490" actId="164"/>
          <ac:grpSpMkLst>
            <pc:docMk/>
            <pc:sldMk cId="1965358679" sldId="1001"/>
            <ac:grpSpMk id="64" creationId="{1CDF1FFE-967E-9A37-AF5A-099BE798244B}"/>
          </ac:grpSpMkLst>
        </pc:grpChg>
        <pc:grpChg chg="mod topLvl">
          <ac:chgData name="Phillip Kaufman" userId="c001b2a046940d7c" providerId="LiveId" clId="{5CB25B10-5B1C-4017-B167-ED3104435743}" dt="2024-06-02T23:45:19.516" v="12490" actId="164"/>
          <ac:grpSpMkLst>
            <pc:docMk/>
            <pc:sldMk cId="1965358679" sldId="1001"/>
            <ac:grpSpMk id="65" creationId="{6E7D90E4-71D8-3197-2005-CD69E3181E9C}"/>
          </ac:grpSpMkLst>
        </pc:grpChg>
        <pc:grpChg chg="mod topLvl">
          <ac:chgData name="Phillip Kaufman" userId="c001b2a046940d7c" providerId="LiveId" clId="{5CB25B10-5B1C-4017-B167-ED3104435743}" dt="2024-06-02T23:45:19.516" v="12490" actId="164"/>
          <ac:grpSpMkLst>
            <pc:docMk/>
            <pc:sldMk cId="1965358679" sldId="1001"/>
            <ac:grpSpMk id="66" creationId="{2B46164F-BFB2-6413-3F0D-C165EE8F60CA}"/>
          </ac:grpSpMkLst>
        </pc:grpChg>
        <pc:grpChg chg="mod">
          <ac:chgData name="Phillip Kaufman" userId="c001b2a046940d7c" providerId="LiveId" clId="{5CB25B10-5B1C-4017-B167-ED3104435743}" dt="2024-06-02T23:44:10.706" v="12446" actId="165"/>
          <ac:grpSpMkLst>
            <pc:docMk/>
            <pc:sldMk cId="1965358679" sldId="1001"/>
            <ac:grpSpMk id="87" creationId="{DA11E212-6FC2-DBF8-A444-59BA7C9B3D6D}"/>
          </ac:grpSpMkLst>
        </pc:grpChg>
        <pc:grpChg chg="mod">
          <ac:chgData name="Phillip Kaufman" userId="c001b2a046940d7c" providerId="LiveId" clId="{5CB25B10-5B1C-4017-B167-ED3104435743}" dt="2024-06-02T23:44:10.706" v="12446" actId="165"/>
          <ac:grpSpMkLst>
            <pc:docMk/>
            <pc:sldMk cId="1965358679" sldId="1001"/>
            <ac:grpSpMk id="143" creationId="{40295473-E7B4-D1BA-5B04-539DB8DC5A1A}"/>
          </ac:grpSpMkLst>
        </pc:grpChg>
        <pc:grpChg chg="add del mod">
          <ac:chgData name="Phillip Kaufman" userId="c001b2a046940d7c" providerId="LiveId" clId="{5CB25B10-5B1C-4017-B167-ED3104435743}" dt="2024-06-02T23:44:20.232" v="12450" actId="165"/>
          <ac:grpSpMkLst>
            <pc:docMk/>
            <pc:sldMk cId="1965358679" sldId="1001"/>
            <ac:grpSpMk id="173" creationId="{B257B958-5BB7-D1D3-3477-FE75193155C8}"/>
          </ac:grpSpMkLst>
        </pc:grpChg>
        <pc:grpChg chg="mod topLvl">
          <ac:chgData name="Phillip Kaufman" userId="c001b2a046940d7c" providerId="LiveId" clId="{5CB25B10-5B1C-4017-B167-ED3104435743}" dt="2024-06-02T23:45:21.709" v="12491" actId="164"/>
          <ac:grpSpMkLst>
            <pc:docMk/>
            <pc:sldMk cId="1965358679" sldId="1001"/>
            <ac:grpSpMk id="174" creationId="{8CA1ECF6-BC3F-1FBD-5A2E-A576B7F43D53}"/>
          </ac:grpSpMkLst>
        </pc:grpChg>
        <pc:grpChg chg="del mod topLvl">
          <ac:chgData name="Phillip Kaufman" userId="c001b2a046940d7c" providerId="LiveId" clId="{5CB25B10-5B1C-4017-B167-ED3104435743}" dt="2024-06-02T23:44:22.260" v="12451" actId="478"/>
          <ac:grpSpMkLst>
            <pc:docMk/>
            <pc:sldMk cId="1965358679" sldId="1001"/>
            <ac:grpSpMk id="175" creationId="{4C23C3C4-AE5E-6A07-A183-22B7756E4D15}"/>
          </ac:grpSpMkLst>
        </pc:grpChg>
        <pc:grpChg chg="mod topLvl">
          <ac:chgData name="Phillip Kaufman" userId="c001b2a046940d7c" providerId="LiveId" clId="{5CB25B10-5B1C-4017-B167-ED3104435743}" dt="2024-06-02T23:45:21.709" v="12491" actId="164"/>
          <ac:grpSpMkLst>
            <pc:docMk/>
            <pc:sldMk cId="1965358679" sldId="1001"/>
            <ac:grpSpMk id="176" creationId="{AD02F710-4142-F746-7FCF-A45C45118365}"/>
          </ac:grpSpMkLst>
        </pc:grpChg>
        <pc:grpChg chg="mod">
          <ac:chgData name="Phillip Kaufman" userId="c001b2a046940d7c" providerId="LiveId" clId="{5CB25B10-5B1C-4017-B167-ED3104435743}" dt="2024-06-02T23:44:20.232" v="12450" actId="165"/>
          <ac:grpSpMkLst>
            <pc:docMk/>
            <pc:sldMk cId="1965358679" sldId="1001"/>
            <ac:grpSpMk id="217" creationId="{5B30B0BA-5DF4-F8ED-C943-5850F86D10A2}"/>
          </ac:grpSpMkLst>
        </pc:grpChg>
        <pc:grpChg chg="add mod">
          <ac:chgData name="Phillip Kaufman" userId="c001b2a046940d7c" providerId="LiveId" clId="{5CB25B10-5B1C-4017-B167-ED3104435743}" dt="2024-06-02T23:45:21.709" v="12491" actId="164"/>
          <ac:grpSpMkLst>
            <pc:docMk/>
            <pc:sldMk cId="1965358679" sldId="1001"/>
            <ac:grpSpMk id="220" creationId="{05AF58DB-0095-A1AC-9551-81D29CF4E784}"/>
          </ac:grpSpMkLst>
        </pc:grpChg>
        <pc:grpChg chg="add del mod">
          <ac:chgData name="Phillip Kaufman" userId="c001b2a046940d7c" providerId="LiveId" clId="{5CB25B10-5B1C-4017-B167-ED3104435743}" dt="2024-06-04T02:28:47.892" v="13539" actId="478"/>
          <ac:grpSpMkLst>
            <pc:docMk/>
            <pc:sldMk cId="1965358679" sldId="1001"/>
            <ac:grpSpMk id="221" creationId="{7BACD064-45E2-E25A-B201-064E174C263C}"/>
          </ac:grpSpMkLst>
        </pc:grpChg>
        <pc:cxnChg chg="mod">
          <ac:chgData name="Phillip Kaufman" userId="c001b2a046940d7c" providerId="LiveId" clId="{5CB25B10-5B1C-4017-B167-ED3104435743}" dt="2024-06-02T23:44:00.598" v="12445"/>
          <ac:cxnSpMkLst>
            <pc:docMk/>
            <pc:sldMk cId="1965358679" sldId="1001"/>
            <ac:cxnSpMk id="13" creationId="{E867C3ED-7003-35B5-1ABD-CCF5DBD06771}"/>
          </ac:cxnSpMkLst>
        </pc:cxnChg>
        <pc:cxnChg chg="mod">
          <ac:chgData name="Phillip Kaufman" userId="c001b2a046940d7c" providerId="LiveId" clId="{5CB25B10-5B1C-4017-B167-ED3104435743}" dt="2024-06-04T02:28:48.177" v="13540"/>
          <ac:cxnSpMkLst>
            <pc:docMk/>
            <pc:sldMk cId="1965358679" sldId="1001"/>
            <ac:cxnSpMk id="14" creationId="{51B98F2F-C04A-FE6C-C1D6-574294AEB307}"/>
          </ac:cxnSpMkLst>
        </pc:cxnChg>
        <pc:cxnChg chg="mod">
          <ac:chgData name="Phillip Kaufman" userId="c001b2a046940d7c" providerId="LiveId" clId="{5CB25B10-5B1C-4017-B167-ED3104435743}" dt="2024-06-02T23:44:00.598" v="12445"/>
          <ac:cxnSpMkLst>
            <pc:docMk/>
            <pc:sldMk cId="1965358679" sldId="1001"/>
            <ac:cxnSpMk id="14" creationId="{7BEB746A-C23F-F51D-1E3B-484812B26694}"/>
          </ac:cxnSpMkLst>
        </pc:cxnChg>
        <pc:cxnChg chg="mod">
          <ac:chgData name="Phillip Kaufman" userId="c001b2a046940d7c" providerId="LiveId" clId="{5CB25B10-5B1C-4017-B167-ED3104435743}" dt="2024-06-04T02:28:48.177" v="13540"/>
          <ac:cxnSpMkLst>
            <pc:docMk/>
            <pc:sldMk cId="1965358679" sldId="1001"/>
            <ac:cxnSpMk id="15" creationId="{96F57D79-7C4E-32E3-76C1-631889926AEA}"/>
          </ac:cxnSpMkLst>
        </pc:cxnChg>
        <pc:cxnChg chg="mod">
          <ac:chgData name="Phillip Kaufman" userId="c001b2a046940d7c" providerId="LiveId" clId="{5CB25B10-5B1C-4017-B167-ED3104435743}" dt="2024-06-02T23:44:00.598" v="12445"/>
          <ac:cxnSpMkLst>
            <pc:docMk/>
            <pc:sldMk cId="1965358679" sldId="1001"/>
            <ac:cxnSpMk id="15" creationId="{FAEE872C-0F18-2AFB-744D-F21306E12ABA}"/>
          </ac:cxnSpMkLst>
        </pc:cxnChg>
        <pc:cxnChg chg="mod">
          <ac:chgData name="Phillip Kaufman" userId="c001b2a046940d7c" providerId="LiveId" clId="{5CB25B10-5B1C-4017-B167-ED3104435743}" dt="2024-06-02T23:44:00.598" v="12445"/>
          <ac:cxnSpMkLst>
            <pc:docMk/>
            <pc:sldMk cId="1965358679" sldId="1001"/>
            <ac:cxnSpMk id="16" creationId="{3AD026A1-30D5-4A35-BD2F-F44C888CE274}"/>
          </ac:cxnSpMkLst>
        </pc:cxnChg>
        <pc:cxnChg chg="mod">
          <ac:chgData name="Phillip Kaufman" userId="c001b2a046940d7c" providerId="LiveId" clId="{5CB25B10-5B1C-4017-B167-ED3104435743}" dt="2024-06-04T02:28:48.177" v="13540"/>
          <ac:cxnSpMkLst>
            <pc:docMk/>
            <pc:sldMk cId="1965358679" sldId="1001"/>
            <ac:cxnSpMk id="16" creationId="{411A9FB8-C84C-1BB0-B9D2-5E4774F82F5A}"/>
          </ac:cxnSpMkLst>
        </pc:cxnChg>
        <pc:cxnChg chg="mod">
          <ac:chgData name="Phillip Kaufman" userId="c001b2a046940d7c" providerId="LiveId" clId="{5CB25B10-5B1C-4017-B167-ED3104435743}" dt="2024-06-04T02:28:48.177" v="13540"/>
          <ac:cxnSpMkLst>
            <pc:docMk/>
            <pc:sldMk cId="1965358679" sldId="1001"/>
            <ac:cxnSpMk id="17" creationId="{ABFB6279-25F7-F8CE-DFF1-D8068E92E987}"/>
          </ac:cxnSpMkLst>
        </pc:cxnChg>
        <pc:cxnChg chg="mod">
          <ac:chgData name="Phillip Kaufman" userId="c001b2a046940d7c" providerId="LiveId" clId="{5CB25B10-5B1C-4017-B167-ED3104435743}" dt="2024-06-02T23:44:00.598" v="12445"/>
          <ac:cxnSpMkLst>
            <pc:docMk/>
            <pc:sldMk cId="1965358679" sldId="1001"/>
            <ac:cxnSpMk id="17" creationId="{BF02FF9E-80F6-F904-DA3D-CBA91C4D881F}"/>
          </ac:cxnSpMkLst>
        </pc:cxnChg>
        <pc:cxnChg chg="mod">
          <ac:chgData name="Phillip Kaufman" userId="c001b2a046940d7c" providerId="LiveId" clId="{5CB25B10-5B1C-4017-B167-ED3104435743}" dt="2024-06-02T23:44:00.598" v="12445"/>
          <ac:cxnSpMkLst>
            <pc:docMk/>
            <pc:sldMk cId="1965358679" sldId="1001"/>
            <ac:cxnSpMk id="18" creationId="{7C0084C1-0460-BDEB-4C90-6428DD2CE915}"/>
          </ac:cxnSpMkLst>
        </pc:cxnChg>
        <pc:cxnChg chg="mod">
          <ac:chgData name="Phillip Kaufman" userId="c001b2a046940d7c" providerId="LiveId" clId="{5CB25B10-5B1C-4017-B167-ED3104435743}" dt="2024-06-04T02:28:48.177" v="13540"/>
          <ac:cxnSpMkLst>
            <pc:docMk/>
            <pc:sldMk cId="1965358679" sldId="1001"/>
            <ac:cxnSpMk id="18" creationId="{D566495D-9167-1123-8E58-9486E23F83DC}"/>
          </ac:cxnSpMkLst>
        </pc:cxnChg>
        <pc:cxnChg chg="mod">
          <ac:chgData name="Phillip Kaufman" userId="c001b2a046940d7c" providerId="LiveId" clId="{5CB25B10-5B1C-4017-B167-ED3104435743}" dt="2024-06-02T23:44:00.598" v="12445"/>
          <ac:cxnSpMkLst>
            <pc:docMk/>
            <pc:sldMk cId="1965358679" sldId="1001"/>
            <ac:cxnSpMk id="19" creationId="{5993024C-D06B-877F-B0CA-F10C8ECAD435}"/>
          </ac:cxnSpMkLst>
        </pc:cxnChg>
        <pc:cxnChg chg="mod">
          <ac:chgData name="Phillip Kaufman" userId="c001b2a046940d7c" providerId="LiveId" clId="{5CB25B10-5B1C-4017-B167-ED3104435743}" dt="2024-06-04T02:28:48.177" v="13540"/>
          <ac:cxnSpMkLst>
            <pc:docMk/>
            <pc:sldMk cId="1965358679" sldId="1001"/>
            <ac:cxnSpMk id="19" creationId="{D10E66D6-6814-1878-C811-E095BC9D1CDA}"/>
          </ac:cxnSpMkLst>
        </pc:cxnChg>
        <pc:cxnChg chg="mod">
          <ac:chgData name="Phillip Kaufman" userId="c001b2a046940d7c" providerId="LiveId" clId="{5CB25B10-5B1C-4017-B167-ED3104435743}" dt="2024-06-02T23:44:00.598" v="12445"/>
          <ac:cxnSpMkLst>
            <pc:docMk/>
            <pc:sldMk cId="1965358679" sldId="1001"/>
            <ac:cxnSpMk id="20" creationId="{7E88E107-AB92-5FCD-DA1A-E989831E9A96}"/>
          </ac:cxnSpMkLst>
        </pc:cxnChg>
        <pc:cxnChg chg="mod">
          <ac:chgData name="Phillip Kaufman" userId="c001b2a046940d7c" providerId="LiveId" clId="{5CB25B10-5B1C-4017-B167-ED3104435743}" dt="2024-06-04T02:28:48.177" v="13540"/>
          <ac:cxnSpMkLst>
            <pc:docMk/>
            <pc:sldMk cId="1965358679" sldId="1001"/>
            <ac:cxnSpMk id="20" creationId="{A47BFB2D-1331-9996-350F-B198342A5C33}"/>
          </ac:cxnSpMkLst>
        </pc:cxnChg>
        <pc:cxnChg chg="mod">
          <ac:chgData name="Phillip Kaufman" userId="c001b2a046940d7c" providerId="LiveId" clId="{5CB25B10-5B1C-4017-B167-ED3104435743}" dt="2024-06-02T23:44:00.598" v="12445"/>
          <ac:cxnSpMkLst>
            <pc:docMk/>
            <pc:sldMk cId="1965358679" sldId="1001"/>
            <ac:cxnSpMk id="21" creationId="{53C32761-F6C5-77B1-655C-39961DB5C8C2}"/>
          </ac:cxnSpMkLst>
        </pc:cxnChg>
        <pc:cxnChg chg="mod">
          <ac:chgData name="Phillip Kaufman" userId="c001b2a046940d7c" providerId="LiveId" clId="{5CB25B10-5B1C-4017-B167-ED3104435743}" dt="2024-06-04T02:28:48.177" v="13540"/>
          <ac:cxnSpMkLst>
            <pc:docMk/>
            <pc:sldMk cId="1965358679" sldId="1001"/>
            <ac:cxnSpMk id="21" creationId="{FC31396F-02E0-A7AD-0B48-90CA241CB0D1}"/>
          </ac:cxnSpMkLst>
        </pc:cxnChg>
        <pc:cxnChg chg="mod">
          <ac:chgData name="Phillip Kaufman" userId="c001b2a046940d7c" providerId="LiveId" clId="{5CB25B10-5B1C-4017-B167-ED3104435743}" dt="2024-06-04T02:28:48.177" v="13540"/>
          <ac:cxnSpMkLst>
            <pc:docMk/>
            <pc:sldMk cId="1965358679" sldId="1001"/>
            <ac:cxnSpMk id="22" creationId="{1330305E-9371-8E57-9982-B6781E49C4A9}"/>
          </ac:cxnSpMkLst>
        </pc:cxnChg>
        <pc:cxnChg chg="mod">
          <ac:chgData name="Phillip Kaufman" userId="c001b2a046940d7c" providerId="LiveId" clId="{5CB25B10-5B1C-4017-B167-ED3104435743}" dt="2024-06-02T23:44:00.598" v="12445"/>
          <ac:cxnSpMkLst>
            <pc:docMk/>
            <pc:sldMk cId="1965358679" sldId="1001"/>
            <ac:cxnSpMk id="22" creationId="{6094103E-5B05-2DA0-3171-CA821F266105}"/>
          </ac:cxnSpMkLst>
        </pc:cxnChg>
        <pc:cxnChg chg="mod">
          <ac:chgData name="Phillip Kaufman" userId="c001b2a046940d7c" providerId="LiveId" clId="{5CB25B10-5B1C-4017-B167-ED3104435743}" dt="2024-06-04T02:28:48.177" v="13540"/>
          <ac:cxnSpMkLst>
            <pc:docMk/>
            <pc:sldMk cId="1965358679" sldId="1001"/>
            <ac:cxnSpMk id="23" creationId="{69E8F098-6E21-3A3B-D292-D2ED2D22D995}"/>
          </ac:cxnSpMkLst>
        </pc:cxnChg>
        <pc:cxnChg chg="mod">
          <ac:chgData name="Phillip Kaufman" userId="c001b2a046940d7c" providerId="LiveId" clId="{5CB25B10-5B1C-4017-B167-ED3104435743}" dt="2024-06-02T23:44:00.598" v="12445"/>
          <ac:cxnSpMkLst>
            <pc:docMk/>
            <pc:sldMk cId="1965358679" sldId="1001"/>
            <ac:cxnSpMk id="23" creationId="{B20D183B-1441-EFC5-A4C5-17A82DCC34AE}"/>
          </ac:cxnSpMkLst>
        </pc:cxnChg>
        <pc:cxnChg chg="mod">
          <ac:chgData name="Phillip Kaufman" userId="c001b2a046940d7c" providerId="LiveId" clId="{5CB25B10-5B1C-4017-B167-ED3104435743}" dt="2024-06-02T23:44:00.598" v="12445"/>
          <ac:cxnSpMkLst>
            <pc:docMk/>
            <pc:sldMk cId="1965358679" sldId="1001"/>
            <ac:cxnSpMk id="24" creationId="{BA0AAB72-E9A6-2CEC-B1F4-A63B3F2BB599}"/>
          </ac:cxnSpMkLst>
        </pc:cxnChg>
        <pc:cxnChg chg="mod">
          <ac:chgData name="Phillip Kaufman" userId="c001b2a046940d7c" providerId="LiveId" clId="{5CB25B10-5B1C-4017-B167-ED3104435743}" dt="2024-06-04T02:28:48.177" v="13540"/>
          <ac:cxnSpMkLst>
            <pc:docMk/>
            <pc:sldMk cId="1965358679" sldId="1001"/>
            <ac:cxnSpMk id="24" creationId="{E206BCE7-25C7-1F4D-FE7F-A33242DAE752}"/>
          </ac:cxnSpMkLst>
        </pc:cxnChg>
        <pc:cxnChg chg="mod">
          <ac:chgData name="Phillip Kaufman" userId="c001b2a046940d7c" providerId="LiveId" clId="{5CB25B10-5B1C-4017-B167-ED3104435743}" dt="2024-06-02T23:44:00.598" v="12445"/>
          <ac:cxnSpMkLst>
            <pc:docMk/>
            <pc:sldMk cId="1965358679" sldId="1001"/>
            <ac:cxnSpMk id="25" creationId="{3E7D74CF-5318-E9BF-60C1-B42237D086CB}"/>
          </ac:cxnSpMkLst>
        </pc:cxnChg>
        <pc:cxnChg chg="mod">
          <ac:chgData name="Phillip Kaufman" userId="c001b2a046940d7c" providerId="LiveId" clId="{5CB25B10-5B1C-4017-B167-ED3104435743}" dt="2024-06-04T02:28:48.177" v="13540"/>
          <ac:cxnSpMkLst>
            <pc:docMk/>
            <pc:sldMk cId="1965358679" sldId="1001"/>
            <ac:cxnSpMk id="25" creationId="{918B1FFE-8730-094D-4D72-4DD04EE67A50}"/>
          </ac:cxnSpMkLst>
        </pc:cxnChg>
        <pc:cxnChg chg="mod">
          <ac:chgData name="Phillip Kaufman" userId="c001b2a046940d7c" providerId="LiveId" clId="{5CB25B10-5B1C-4017-B167-ED3104435743}" dt="2024-06-04T02:28:48.177" v="13540"/>
          <ac:cxnSpMkLst>
            <pc:docMk/>
            <pc:sldMk cId="1965358679" sldId="1001"/>
            <ac:cxnSpMk id="26" creationId="{86CF446F-9F97-AA02-51D6-D11308184FC3}"/>
          </ac:cxnSpMkLst>
        </pc:cxnChg>
        <pc:cxnChg chg="mod">
          <ac:chgData name="Phillip Kaufman" userId="c001b2a046940d7c" providerId="LiveId" clId="{5CB25B10-5B1C-4017-B167-ED3104435743}" dt="2024-06-02T23:44:00.598" v="12445"/>
          <ac:cxnSpMkLst>
            <pc:docMk/>
            <pc:sldMk cId="1965358679" sldId="1001"/>
            <ac:cxnSpMk id="26" creationId="{C5897869-6810-C2B9-8D11-BAE832CE17F4}"/>
          </ac:cxnSpMkLst>
        </pc:cxnChg>
        <pc:cxnChg chg="mod">
          <ac:chgData name="Phillip Kaufman" userId="c001b2a046940d7c" providerId="LiveId" clId="{5CB25B10-5B1C-4017-B167-ED3104435743}" dt="2024-06-04T02:28:48.177" v="13540"/>
          <ac:cxnSpMkLst>
            <pc:docMk/>
            <pc:sldMk cId="1965358679" sldId="1001"/>
            <ac:cxnSpMk id="27" creationId="{55888AEA-FF45-AE5D-B0AE-56D472D724A8}"/>
          </ac:cxnSpMkLst>
        </pc:cxnChg>
        <pc:cxnChg chg="mod">
          <ac:chgData name="Phillip Kaufman" userId="c001b2a046940d7c" providerId="LiveId" clId="{5CB25B10-5B1C-4017-B167-ED3104435743}" dt="2024-06-02T23:44:00.598" v="12445"/>
          <ac:cxnSpMkLst>
            <pc:docMk/>
            <pc:sldMk cId="1965358679" sldId="1001"/>
            <ac:cxnSpMk id="27" creationId="{8C50D465-0851-99E0-CFDC-D604DADA1560}"/>
          </ac:cxnSpMkLst>
        </pc:cxnChg>
        <pc:cxnChg chg="mod">
          <ac:chgData name="Phillip Kaufman" userId="c001b2a046940d7c" providerId="LiveId" clId="{5CB25B10-5B1C-4017-B167-ED3104435743}" dt="2024-06-04T02:28:48.177" v="13540"/>
          <ac:cxnSpMkLst>
            <pc:docMk/>
            <pc:sldMk cId="1965358679" sldId="1001"/>
            <ac:cxnSpMk id="28" creationId="{080E80A0-877E-6AD3-65CF-16D39034DD04}"/>
          </ac:cxnSpMkLst>
        </pc:cxnChg>
        <pc:cxnChg chg="mod">
          <ac:chgData name="Phillip Kaufman" userId="c001b2a046940d7c" providerId="LiveId" clId="{5CB25B10-5B1C-4017-B167-ED3104435743}" dt="2024-06-02T23:44:00.598" v="12445"/>
          <ac:cxnSpMkLst>
            <pc:docMk/>
            <pc:sldMk cId="1965358679" sldId="1001"/>
            <ac:cxnSpMk id="28" creationId="{4FDAC371-DA97-030C-D7C7-F481A3EE0244}"/>
          </ac:cxnSpMkLst>
        </pc:cxnChg>
        <pc:cxnChg chg="mod">
          <ac:chgData name="Phillip Kaufman" userId="c001b2a046940d7c" providerId="LiveId" clId="{5CB25B10-5B1C-4017-B167-ED3104435743}" dt="2024-06-04T02:28:48.177" v="13540"/>
          <ac:cxnSpMkLst>
            <pc:docMk/>
            <pc:sldMk cId="1965358679" sldId="1001"/>
            <ac:cxnSpMk id="29" creationId="{B751A6E4-9446-BB00-0E7C-9A3DD0924DDE}"/>
          </ac:cxnSpMkLst>
        </pc:cxnChg>
        <pc:cxnChg chg="mod">
          <ac:chgData name="Phillip Kaufman" userId="c001b2a046940d7c" providerId="LiveId" clId="{5CB25B10-5B1C-4017-B167-ED3104435743}" dt="2024-06-04T02:28:48.177" v="13540"/>
          <ac:cxnSpMkLst>
            <pc:docMk/>
            <pc:sldMk cId="1965358679" sldId="1001"/>
            <ac:cxnSpMk id="30" creationId="{92ABE5F0-4D40-1D06-5534-5BA1F45D70E6}"/>
          </ac:cxnSpMkLst>
        </pc:cxnChg>
        <pc:cxnChg chg="mod">
          <ac:chgData name="Phillip Kaufman" userId="c001b2a046940d7c" providerId="LiveId" clId="{5CB25B10-5B1C-4017-B167-ED3104435743}" dt="2024-06-02T23:44:00.598" v="12445"/>
          <ac:cxnSpMkLst>
            <pc:docMk/>
            <pc:sldMk cId="1965358679" sldId="1001"/>
            <ac:cxnSpMk id="30" creationId="{C238BC85-DAFC-6536-DF9C-D46CEE9B7F0E}"/>
          </ac:cxnSpMkLst>
        </pc:cxnChg>
        <pc:cxnChg chg="mod">
          <ac:chgData name="Phillip Kaufman" userId="c001b2a046940d7c" providerId="LiveId" clId="{5CB25B10-5B1C-4017-B167-ED3104435743}" dt="2024-06-04T02:28:48.177" v="13540"/>
          <ac:cxnSpMkLst>
            <pc:docMk/>
            <pc:sldMk cId="1965358679" sldId="1001"/>
            <ac:cxnSpMk id="31" creationId="{04A417D8-D5C2-F3A3-E496-3925884811DD}"/>
          </ac:cxnSpMkLst>
        </pc:cxnChg>
        <pc:cxnChg chg="mod">
          <ac:chgData name="Phillip Kaufman" userId="c001b2a046940d7c" providerId="LiveId" clId="{5CB25B10-5B1C-4017-B167-ED3104435743}" dt="2024-06-02T23:44:00.598" v="12445"/>
          <ac:cxnSpMkLst>
            <pc:docMk/>
            <pc:sldMk cId="1965358679" sldId="1001"/>
            <ac:cxnSpMk id="31" creationId="{C25E5580-289F-FB9B-53B6-7CE3A4E065E9}"/>
          </ac:cxnSpMkLst>
        </pc:cxnChg>
        <pc:cxnChg chg="mod">
          <ac:chgData name="Phillip Kaufman" userId="c001b2a046940d7c" providerId="LiveId" clId="{5CB25B10-5B1C-4017-B167-ED3104435743}" dt="2024-06-02T23:44:00.598" v="12445"/>
          <ac:cxnSpMkLst>
            <pc:docMk/>
            <pc:sldMk cId="1965358679" sldId="1001"/>
            <ac:cxnSpMk id="32" creationId="{53D0D329-4B42-8288-059A-A7287AB846AD}"/>
          </ac:cxnSpMkLst>
        </pc:cxnChg>
        <pc:cxnChg chg="mod">
          <ac:chgData name="Phillip Kaufman" userId="c001b2a046940d7c" providerId="LiveId" clId="{5CB25B10-5B1C-4017-B167-ED3104435743}" dt="2024-06-04T02:28:48.177" v="13540"/>
          <ac:cxnSpMkLst>
            <pc:docMk/>
            <pc:sldMk cId="1965358679" sldId="1001"/>
            <ac:cxnSpMk id="32" creationId="{DC40B9A6-65C9-1533-7DF0-FD6A66FE977A}"/>
          </ac:cxnSpMkLst>
        </pc:cxnChg>
        <pc:cxnChg chg="mod">
          <ac:chgData name="Phillip Kaufman" userId="c001b2a046940d7c" providerId="LiveId" clId="{5CB25B10-5B1C-4017-B167-ED3104435743}" dt="2024-06-04T02:28:48.177" v="13540"/>
          <ac:cxnSpMkLst>
            <pc:docMk/>
            <pc:sldMk cId="1965358679" sldId="1001"/>
            <ac:cxnSpMk id="33" creationId="{357EFA30-4899-37F8-A685-AB16967461A8}"/>
          </ac:cxnSpMkLst>
        </pc:cxnChg>
        <pc:cxnChg chg="mod">
          <ac:chgData name="Phillip Kaufman" userId="c001b2a046940d7c" providerId="LiveId" clId="{5CB25B10-5B1C-4017-B167-ED3104435743}" dt="2024-06-02T23:44:00.598" v="12445"/>
          <ac:cxnSpMkLst>
            <pc:docMk/>
            <pc:sldMk cId="1965358679" sldId="1001"/>
            <ac:cxnSpMk id="33" creationId="{4DD6BD1E-930A-941E-897D-4908B5C3DBB3}"/>
          </ac:cxnSpMkLst>
        </pc:cxnChg>
        <pc:cxnChg chg="mod">
          <ac:chgData name="Phillip Kaufman" userId="c001b2a046940d7c" providerId="LiveId" clId="{5CB25B10-5B1C-4017-B167-ED3104435743}" dt="2024-06-02T23:44:00.598" v="12445"/>
          <ac:cxnSpMkLst>
            <pc:docMk/>
            <pc:sldMk cId="1965358679" sldId="1001"/>
            <ac:cxnSpMk id="34" creationId="{1DA31359-7660-5EF3-0E94-A8B76EF4A9ED}"/>
          </ac:cxnSpMkLst>
        </pc:cxnChg>
        <pc:cxnChg chg="mod">
          <ac:chgData name="Phillip Kaufman" userId="c001b2a046940d7c" providerId="LiveId" clId="{5CB25B10-5B1C-4017-B167-ED3104435743}" dt="2024-06-04T02:28:48.177" v="13540"/>
          <ac:cxnSpMkLst>
            <pc:docMk/>
            <pc:sldMk cId="1965358679" sldId="1001"/>
            <ac:cxnSpMk id="34" creationId="{E912559B-39D8-FB1C-BA3D-195772971EA9}"/>
          </ac:cxnSpMkLst>
        </pc:cxnChg>
        <pc:cxnChg chg="mod">
          <ac:chgData name="Phillip Kaufman" userId="c001b2a046940d7c" providerId="LiveId" clId="{5CB25B10-5B1C-4017-B167-ED3104435743}" dt="2024-06-04T02:28:48.177" v="13540"/>
          <ac:cxnSpMkLst>
            <pc:docMk/>
            <pc:sldMk cId="1965358679" sldId="1001"/>
            <ac:cxnSpMk id="35" creationId="{648DB7B9-5E27-C36C-F80A-F517F5FBF4A8}"/>
          </ac:cxnSpMkLst>
        </pc:cxnChg>
        <pc:cxnChg chg="mod">
          <ac:chgData name="Phillip Kaufman" userId="c001b2a046940d7c" providerId="LiveId" clId="{5CB25B10-5B1C-4017-B167-ED3104435743}" dt="2024-06-02T23:44:00.598" v="12445"/>
          <ac:cxnSpMkLst>
            <pc:docMk/>
            <pc:sldMk cId="1965358679" sldId="1001"/>
            <ac:cxnSpMk id="35" creationId="{98F782E0-4C02-6E8B-99A3-FC062F283F18}"/>
          </ac:cxnSpMkLst>
        </pc:cxnChg>
        <pc:cxnChg chg="mod">
          <ac:chgData name="Phillip Kaufman" userId="c001b2a046940d7c" providerId="LiveId" clId="{5CB25B10-5B1C-4017-B167-ED3104435743}" dt="2024-06-04T02:28:48.177" v="13540"/>
          <ac:cxnSpMkLst>
            <pc:docMk/>
            <pc:sldMk cId="1965358679" sldId="1001"/>
            <ac:cxnSpMk id="36" creationId="{6C8F616D-2592-6888-30AE-C3CDB9480EBD}"/>
          </ac:cxnSpMkLst>
        </pc:cxnChg>
        <pc:cxnChg chg="mod">
          <ac:chgData name="Phillip Kaufman" userId="c001b2a046940d7c" providerId="LiveId" clId="{5CB25B10-5B1C-4017-B167-ED3104435743}" dt="2024-06-02T23:44:00.598" v="12445"/>
          <ac:cxnSpMkLst>
            <pc:docMk/>
            <pc:sldMk cId="1965358679" sldId="1001"/>
            <ac:cxnSpMk id="36" creationId="{AC313650-EAA0-5E97-5152-701D64A27DFC}"/>
          </ac:cxnSpMkLst>
        </pc:cxnChg>
        <pc:cxnChg chg="mod">
          <ac:chgData name="Phillip Kaufman" userId="c001b2a046940d7c" providerId="LiveId" clId="{5CB25B10-5B1C-4017-B167-ED3104435743}" dt="2024-06-02T23:44:00.598" v="12445"/>
          <ac:cxnSpMkLst>
            <pc:docMk/>
            <pc:sldMk cId="1965358679" sldId="1001"/>
            <ac:cxnSpMk id="37" creationId="{1E0FF7A3-4948-8293-22AD-BBE00ABDF0C0}"/>
          </ac:cxnSpMkLst>
        </pc:cxnChg>
        <pc:cxnChg chg="mod">
          <ac:chgData name="Phillip Kaufman" userId="c001b2a046940d7c" providerId="LiveId" clId="{5CB25B10-5B1C-4017-B167-ED3104435743}" dt="2024-06-04T02:28:48.177" v="13540"/>
          <ac:cxnSpMkLst>
            <pc:docMk/>
            <pc:sldMk cId="1965358679" sldId="1001"/>
            <ac:cxnSpMk id="37" creationId="{E9F0032B-6A30-C385-4D0D-EC1531EC40F1}"/>
          </ac:cxnSpMkLst>
        </pc:cxnChg>
        <pc:cxnChg chg="mod">
          <ac:chgData name="Phillip Kaufman" userId="c001b2a046940d7c" providerId="LiveId" clId="{5CB25B10-5B1C-4017-B167-ED3104435743}" dt="2024-06-02T23:44:00.598" v="12445"/>
          <ac:cxnSpMkLst>
            <pc:docMk/>
            <pc:sldMk cId="1965358679" sldId="1001"/>
            <ac:cxnSpMk id="38" creationId="{B7732EA4-A9AC-5FB0-55A4-5D9F36BF0903}"/>
          </ac:cxnSpMkLst>
        </pc:cxnChg>
        <pc:cxnChg chg="mod">
          <ac:chgData name="Phillip Kaufman" userId="c001b2a046940d7c" providerId="LiveId" clId="{5CB25B10-5B1C-4017-B167-ED3104435743}" dt="2024-06-04T02:28:48.177" v="13540"/>
          <ac:cxnSpMkLst>
            <pc:docMk/>
            <pc:sldMk cId="1965358679" sldId="1001"/>
            <ac:cxnSpMk id="38" creationId="{CFE65BEE-45AA-2961-F8DB-521D922F2ADD}"/>
          </ac:cxnSpMkLst>
        </pc:cxnChg>
        <pc:cxnChg chg="mod">
          <ac:chgData name="Phillip Kaufman" userId="c001b2a046940d7c" providerId="LiveId" clId="{5CB25B10-5B1C-4017-B167-ED3104435743}" dt="2024-06-02T23:44:00.598" v="12445"/>
          <ac:cxnSpMkLst>
            <pc:docMk/>
            <pc:sldMk cId="1965358679" sldId="1001"/>
            <ac:cxnSpMk id="39" creationId="{376DE312-5C06-7046-B54C-207C71A6EF3B}"/>
          </ac:cxnSpMkLst>
        </pc:cxnChg>
        <pc:cxnChg chg="mod">
          <ac:chgData name="Phillip Kaufman" userId="c001b2a046940d7c" providerId="LiveId" clId="{5CB25B10-5B1C-4017-B167-ED3104435743}" dt="2024-06-04T02:28:48.177" v="13540"/>
          <ac:cxnSpMkLst>
            <pc:docMk/>
            <pc:sldMk cId="1965358679" sldId="1001"/>
            <ac:cxnSpMk id="39" creationId="{44F1447E-8DDF-14D1-F249-2674BE94F1F5}"/>
          </ac:cxnSpMkLst>
        </pc:cxnChg>
        <pc:cxnChg chg="mod">
          <ac:chgData name="Phillip Kaufman" userId="c001b2a046940d7c" providerId="LiveId" clId="{5CB25B10-5B1C-4017-B167-ED3104435743}" dt="2024-06-04T02:28:48.177" v="13540"/>
          <ac:cxnSpMkLst>
            <pc:docMk/>
            <pc:sldMk cId="1965358679" sldId="1001"/>
            <ac:cxnSpMk id="40" creationId="{C72D24A5-6819-A676-9B16-4C05B3BAB182}"/>
          </ac:cxnSpMkLst>
        </pc:cxnChg>
        <pc:cxnChg chg="mod">
          <ac:chgData name="Phillip Kaufman" userId="c001b2a046940d7c" providerId="LiveId" clId="{5CB25B10-5B1C-4017-B167-ED3104435743}" dt="2024-06-02T23:44:00.598" v="12445"/>
          <ac:cxnSpMkLst>
            <pc:docMk/>
            <pc:sldMk cId="1965358679" sldId="1001"/>
            <ac:cxnSpMk id="40" creationId="{FEAEFFAB-FA60-6504-5732-E9AAC93AA813}"/>
          </ac:cxnSpMkLst>
        </pc:cxnChg>
        <pc:cxnChg chg="mod">
          <ac:chgData name="Phillip Kaufman" userId="c001b2a046940d7c" providerId="LiveId" clId="{5CB25B10-5B1C-4017-B167-ED3104435743}" dt="2024-06-04T02:28:48.177" v="13540"/>
          <ac:cxnSpMkLst>
            <pc:docMk/>
            <pc:sldMk cId="1965358679" sldId="1001"/>
            <ac:cxnSpMk id="41" creationId="{2A9F1D9D-B4C7-DF6C-934B-A592A4A938EE}"/>
          </ac:cxnSpMkLst>
        </pc:cxnChg>
        <pc:cxnChg chg="mod">
          <ac:chgData name="Phillip Kaufman" userId="c001b2a046940d7c" providerId="LiveId" clId="{5CB25B10-5B1C-4017-B167-ED3104435743}" dt="2024-06-02T23:44:00.598" v="12445"/>
          <ac:cxnSpMkLst>
            <pc:docMk/>
            <pc:sldMk cId="1965358679" sldId="1001"/>
            <ac:cxnSpMk id="41" creationId="{3655C6E5-EBB6-3B51-075E-EE3D671BFCF1}"/>
          </ac:cxnSpMkLst>
        </pc:cxnChg>
        <pc:cxnChg chg="mod">
          <ac:chgData name="Phillip Kaufman" userId="c001b2a046940d7c" providerId="LiveId" clId="{5CB25B10-5B1C-4017-B167-ED3104435743}" dt="2024-06-02T23:44:00.598" v="12445"/>
          <ac:cxnSpMkLst>
            <pc:docMk/>
            <pc:sldMk cId="1965358679" sldId="1001"/>
            <ac:cxnSpMk id="42" creationId="{06AD80E1-3F4E-C5B6-F032-35644DD1438F}"/>
          </ac:cxnSpMkLst>
        </pc:cxnChg>
        <pc:cxnChg chg="mod">
          <ac:chgData name="Phillip Kaufman" userId="c001b2a046940d7c" providerId="LiveId" clId="{5CB25B10-5B1C-4017-B167-ED3104435743}" dt="2024-06-04T02:28:48.177" v="13540"/>
          <ac:cxnSpMkLst>
            <pc:docMk/>
            <pc:sldMk cId="1965358679" sldId="1001"/>
            <ac:cxnSpMk id="42" creationId="{1BBCA532-24CD-F533-2427-2ECBAC6365B2}"/>
          </ac:cxnSpMkLst>
        </pc:cxnChg>
        <pc:cxnChg chg="mod">
          <ac:chgData name="Phillip Kaufman" userId="c001b2a046940d7c" providerId="LiveId" clId="{5CB25B10-5B1C-4017-B167-ED3104435743}" dt="2024-06-02T23:44:00.598" v="12445"/>
          <ac:cxnSpMkLst>
            <pc:docMk/>
            <pc:sldMk cId="1965358679" sldId="1001"/>
            <ac:cxnSpMk id="43" creationId="{54C8F3B7-EB65-1CE6-7542-654FFC89F03C}"/>
          </ac:cxnSpMkLst>
        </pc:cxnChg>
        <pc:cxnChg chg="mod">
          <ac:chgData name="Phillip Kaufman" userId="c001b2a046940d7c" providerId="LiveId" clId="{5CB25B10-5B1C-4017-B167-ED3104435743}" dt="2024-06-04T02:28:48.177" v="13540"/>
          <ac:cxnSpMkLst>
            <pc:docMk/>
            <pc:sldMk cId="1965358679" sldId="1001"/>
            <ac:cxnSpMk id="43" creationId="{C3D37E0D-9EFE-8511-0CAD-86B89C798B63}"/>
          </ac:cxnSpMkLst>
        </pc:cxnChg>
        <pc:cxnChg chg="mod">
          <ac:chgData name="Phillip Kaufman" userId="c001b2a046940d7c" providerId="LiveId" clId="{5CB25B10-5B1C-4017-B167-ED3104435743}" dt="2024-06-02T23:44:00.598" v="12445"/>
          <ac:cxnSpMkLst>
            <pc:docMk/>
            <pc:sldMk cId="1965358679" sldId="1001"/>
            <ac:cxnSpMk id="44" creationId="{616DFD06-6DE0-19CF-2002-BDCF975DB7DD}"/>
          </ac:cxnSpMkLst>
        </pc:cxnChg>
        <pc:cxnChg chg="mod">
          <ac:chgData name="Phillip Kaufman" userId="c001b2a046940d7c" providerId="LiveId" clId="{5CB25B10-5B1C-4017-B167-ED3104435743}" dt="2024-06-04T02:28:48.177" v="13540"/>
          <ac:cxnSpMkLst>
            <pc:docMk/>
            <pc:sldMk cId="1965358679" sldId="1001"/>
            <ac:cxnSpMk id="44" creationId="{DED84874-1C34-64E9-B0F4-B1648A28228E}"/>
          </ac:cxnSpMkLst>
        </pc:cxnChg>
        <pc:cxnChg chg="mod">
          <ac:chgData name="Phillip Kaufman" userId="c001b2a046940d7c" providerId="LiveId" clId="{5CB25B10-5B1C-4017-B167-ED3104435743}" dt="2024-06-04T02:28:48.177" v="13540"/>
          <ac:cxnSpMkLst>
            <pc:docMk/>
            <pc:sldMk cId="1965358679" sldId="1001"/>
            <ac:cxnSpMk id="45" creationId="{2F644333-6916-61C1-966C-361B8F2623A2}"/>
          </ac:cxnSpMkLst>
        </pc:cxnChg>
        <pc:cxnChg chg="mod">
          <ac:chgData name="Phillip Kaufman" userId="c001b2a046940d7c" providerId="LiveId" clId="{5CB25B10-5B1C-4017-B167-ED3104435743}" dt="2024-06-02T23:44:00.598" v="12445"/>
          <ac:cxnSpMkLst>
            <pc:docMk/>
            <pc:sldMk cId="1965358679" sldId="1001"/>
            <ac:cxnSpMk id="45" creationId="{849D5A26-4C71-8625-AABB-487771ABD03F}"/>
          </ac:cxnSpMkLst>
        </pc:cxnChg>
        <pc:cxnChg chg="mod">
          <ac:chgData name="Phillip Kaufman" userId="c001b2a046940d7c" providerId="LiveId" clId="{5CB25B10-5B1C-4017-B167-ED3104435743}" dt="2024-06-04T02:28:48.177" v="13540"/>
          <ac:cxnSpMkLst>
            <pc:docMk/>
            <pc:sldMk cId="1965358679" sldId="1001"/>
            <ac:cxnSpMk id="46" creationId="{D4F9FEFA-7477-E9FA-EC60-453038216588}"/>
          </ac:cxnSpMkLst>
        </pc:cxnChg>
        <pc:cxnChg chg="mod">
          <ac:chgData name="Phillip Kaufman" userId="c001b2a046940d7c" providerId="LiveId" clId="{5CB25B10-5B1C-4017-B167-ED3104435743}" dt="2024-06-04T02:28:48.177" v="13540"/>
          <ac:cxnSpMkLst>
            <pc:docMk/>
            <pc:sldMk cId="1965358679" sldId="1001"/>
            <ac:cxnSpMk id="47" creationId="{A2B2B577-E9DB-B3F6-882E-F95980A50218}"/>
          </ac:cxnSpMkLst>
        </pc:cxnChg>
        <pc:cxnChg chg="mod">
          <ac:chgData name="Phillip Kaufman" userId="c001b2a046940d7c" providerId="LiveId" clId="{5CB25B10-5B1C-4017-B167-ED3104435743}" dt="2024-06-04T02:28:48.177" v="13540"/>
          <ac:cxnSpMkLst>
            <pc:docMk/>
            <pc:sldMk cId="1965358679" sldId="1001"/>
            <ac:cxnSpMk id="55" creationId="{F0DABC20-5B4E-44A3-35E8-D500F9CA07C2}"/>
          </ac:cxnSpMkLst>
        </pc:cxnChg>
        <pc:cxnChg chg="mod">
          <ac:chgData name="Phillip Kaufman" userId="c001b2a046940d7c" providerId="LiveId" clId="{5CB25B10-5B1C-4017-B167-ED3104435743}" dt="2024-06-04T02:28:48.177" v="13540"/>
          <ac:cxnSpMkLst>
            <pc:docMk/>
            <pc:sldMk cId="1965358679" sldId="1001"/>
            <ac:cxnSpMk id="56" creationId="{2AABE972-14AF-1BC6-E613-C6370853B417}"/>
          </ac:cxnSpMkLst>
        </pc:cxnChg>
        <pc:cxnChg chg="mod">
          <ac:chgData name="Phillip Kaufman" userId="c001b2a046940d7c" providerId="LiveId" clId="{5CB25B10-5B1C-4017-B167-ED3104435743}" dt="2024-06-02T23:44:00.598" v="12445"/>
          <ac:cxnSpMkLst>
            <pc:docMk/>
            <pc:sldMk cId="1965358679" sldId="1001"/>
            <ac:cxnSpMk id="56" creationId="{62A74FB9-E23A-4F17-CC1F-C86E42D20179}"/>
          </ac:cxnSpMkLst>
        </pc:cxnChg>
        <pc:cxnChg chg="mod">
          <ac:chgData name="Phillip Kaufman" userId="c001b2a046940d7c" providerId="LiveId" clId="{5CB25B10-5B1C-4017-B167-ED3104435743}" dt="2024-06-02T23:44:00.598" v="12445"/>
          <ac:cxnSpMkLst>
            <pc:docMk/>
            <pc:sldMk cId="1965358679" sldId="1001"/>
            <ac:cxnSpMk id="57" creationId="{CE9282AA-C1B0-F2B5-3560-093362978D60}"/>
          </ac:cxnSpMkLst>
        </pc:cxnChg>
        <pc:cxnChg chg="mod">
          <ac:chgData name="Phillip Kaufman" userId="c001b2a046940d7c" providerId="LiveId" clId="{5CB25B10-5B1C-4017-B167-ED3104435743}" dt="2024-06-04T02:28:48.177" v="13540"/>
          <ac:cxnSpMkLst>
            <pc:docMk/>
            <pc:sldMk cId="1965358679" sldId="1001"/>
            <ac:cxnSpMk id="59" creationId="{C0819D19-C2C2-AFFF-3AF3-9FB0674334F7}"/>
          </ac:cxnSpMkLst>
        </pc:cxnChg>
        <pc:cxnChg chg="mod">
          <ac:chgData name="Phillip Kaufman" userId="c001b2a046940d7c" providerId="LiveId" clId="{5CB25B10-5B1C-4017-B167-ED3104435743}" dt="2024-06-04T02:28:48.177" v="13540"/>
          <ac:cxnSpMkLst>
            <pc:docMk/>
            <pc:sldMk cId="1965358679" sldId="1001"/>
            <ac:cxnSpMk id="60" creationId="{06AA6669-C2F6-7E2B-0897-0C1771648608}"/>
          </ac:cxnSpMkLst>
        </pc:cxnChg>
        <pc:cxnChg chg="mod">
          <ac:chgData name="Phillip Kaufman" userId="c001b2a046940d7c" providerId="LiveId" clId="{5CB25B10-5B1C-4017-B167-ED3104435743}" dt="2024-06-04T02:28:47.892" v="13539" actId="478"/>
          <ac:cxnSpMkLst>
            <pc:docMk/>
            <pc:sldMk cId="1965358679" sldId="1001"/>
            <ac:cxnSpMk id="68" creationId="{24304DDF-4C8C-8707-7F65-4D29D6931994}"/>
          </ac:cxnSpMkLst>
        </pc:cxnChg>
        <pc:cxnChg chg="mod">
          <ac:chgData name="Phillip Kaufman" userId="c001b2a046940d7c" providerId="LiveId" clId="{5CB25B10-5B1C-4017-B167-ED3104435743}" dt="2024-06-04T02:28:47.892" v="13539" actId="478"/>
          <ac:cxnSpMkLst>
            <pc:docMk/>
            <pc:sldMk cId="1965358679" sldId="1001"/>
            <ac:cxnSpMk id="69" creationId="{94781F75-4289-A8C2-DAA2-D8A31DD84852}"/>
          </ac:cxnSpMkLst>
        </pc:cxnChg>
        <pc:cxnChg chg="mod">
          <ac:chgData name="Phillip Kaufman" userId="c001b2a046940d7c" providerId="LiveId" clId="{5CB25B10-5B1C-4017-B167-ED3104435743}" dt="2024-06-04T02:28:47.892" v="13539" actId="478"/>
          <ac:cxnSpMkLst>
            <pc:docMk/>
            <pc:sldMk cId="1965358679" sldId="1001"/>
            <ac:cxnSpMk id="72" creationId="{86384668-9290-B0FC-49BE-1FC260A55945}"/>
          </ac:cxnSpMkLst>
        </pc:cxnChg>
        <pc:cxnChg chg="mod">
          <ac:chgData name="Phillip Kaufman" userId="c001b2a046940d7c" providerId="LiveId" clId="{5CB25B10-5B1C-4017-B167-ED3104435743}" dt="2024-06-04T02:28:47.892" v="13539" actId="478"/>
          <ac:cxnSpMkLst>
            <pc:docMk/>
            <pc:sldMk cId="1965358679" sldId="1001"/>
            <ac:cxnSpMk id="73" creationId="{B6872640-7693-2931-59D9-3D9E5D9AC7CB}"/>
          </ac:cxnSpMkLst>
        </pc:cxnChg>
        <pc:cxnChg chg="mod">
          <ac:chgData name="Phillip Kaufman" userId="c001b2a046940d7c" providerId="LiveId" clId="{5CB25B10-5B1C-4017-B167-ED3104435743}" dt="2024-06-04T02:28:47.892" v="13539" actId="478"/>
          <ac:cxnSpMkLst>
            <pc:docMk/>
            <pc:sldMk cId="1965358679" sldId="1001"/>
            <ac:cxnSpMk id="76" creationId="{EED40C26-056A-E3D6-5250-EF292C8A7BBB}"/>
          </ac:cxnSpMkLst>
        </pc:cxnChg>
        <pc:cxnChg chg="mod">
          <ac:chgData name="Phillip Kaufman" userId="c001b2a046940d7c" providerId="LiveId" clId="{5CB25B10-5B1C-4017-B167-ED3104435743}" dt="2024-06-04T02:28:47.892" v="13539" actId="478"/>
          <ac:cxnSpMkLst>
            <pc:docMk/>
            <pc:sldMk cId="1965358679" sldId="1001"/>
            <ac:cxnSpMk id="77" creationId="{49728372-A610-0BB9-BA6F-32D2E74EC4D1}"/>
          </ac:cxnSpMkLst>
        </pc:cxnChg>
        <pc:cxnChg chg="mod">
          <ac:chgData name="Phillip Kaufman" userId="c001b2a046940d7c" providerId="LiveId" clId="{5CB25B10-5B1C-4017-B167-ED3104435743}" dt="2024-06-04T02:28:47.892" v="13539" actId="478"/>
          <ac:cxnSpMkLst>
            <pc:docMk/>
            <pc:sldMk cId="1965358679" sldId="1001"/>
            <ac:cxnSpMk id="80" creationId="{1C3BE16B-3067-3185-D96A-AD72E7B55FDD}"/>
          </ac:cxnSpMkLst>
        </pc:cxnChg>
        <pc:cxnChg chg="mod">
          <ac:chgData name="Phillip Kaufman" userId="c001b2a046940d7c" providerId="LiveId" clId="{5CB25B10-5B1C-4017-B167-ED3104435743}" dt="2024-06-04T02:28:47.892" v="13539" actId="478"/>
          <ac:cxnSpMkLst>
            <pc:docMk/>
            <pc:sldMk cId="1965358679" sldId="1001"/>
            <ac:cxnSpMk id="81" creationId="{815E7B30-8E30-9AFF-9CDA-A1371CD36E75}"/>
          </ac:cxnSpMkLst>
        </pc:cxnChg>
        <pc:cxnChg chg="mod">
          <ac:chgData name="Phillip Kaufman" userId="c001b2a046940d7c" providerId="LiveId" clId="{5CB25B10-5B1C-4017-B167-ED3104435743}" dt="2024-06-04T02:28:47.892" v="13539" actId="478"/>
          <ac:cxnSpMkLst>
            <pc:docMk/>
            <pc:sldMk cId="1965358679" sldId="1001"/>
            <ac:cxnSpMk id="84" creationId="{31DE0E2A-9FA1-E4CC-74FE-CE775C981AC4}"/>
          </ac:cxnSpMkLst>
        </pc:cxnChg>
        <pc:cxnChg chg="mod">
          <ac:chgData name="Phillip Kaufman" userId="c001b2a046940d7c" providerId="LiveId" clId="{5CB25B10-5B1C-4017-B167-ED3104435743}" dt="2024-06-04T02:28:47.892" v="13539" actId="478"/>
          <ac:cxnSpMkLst>
            <pc:docMk/>
            <pc:sldMk cId="1965358679" sldId="1001"/>
            <ac:cxnSpMk id="85" creationId="{431F6738-70B2-91B7-FC09-1175CF35AC80}"/>
          </ac:cxnSpMkLst>
        </pc:cxnChg>
        <pc:cxnChg chg="mod">
          <ac:chgData name="Phillip Kaufman" userId="c001b2a046940d7c" providerId="LiveId" clId="{5CB25B10-5B1C-4017-B167-ED3104435743}" dt="2024-06-04T02:28:48.177" v="13540"/>
          <ac:cxnSpMkLst>
            <pc:docMk/>
            <pc:sldMk cId="1965358679" sldId="1001"/>
            <ac:cxnSpMk id="88" creationId="{A10DC63A-C3F2-A821-5EB2-2EF23FBC93FF}"/>
          </ac:cxnSpMkLst>
        </pc:cxnChg>
        <pc:cxnChg chg="mod">
          <ac:chgData name="Phillip Kaufman" userId="c001b2a046940d7c" providerId="LiveId" clId="{5CB25B10-5B1C-4017-B167-ED3104435743}" dt="2024-06-02T23:44:10.706" v="12446" actId="165"/>
          <ac:cxnSpMkLst>
            <pc:docMk/>
            <pc:sldMk cId="1965358679" sldId="1001"/>
            <ac:cxnSpMk id="88" creationId="{BD7B3A1E-6FF8-5F19-6919-C9AE0E3AA527}"/>
          </ac:cxnSpMkLst>
        </pc:cxnChg>
        <pc:cxnChg chg="mod">
          <ac:chgData name="Phillip Kaufman" userId="c001b2a046940d7c" providerId="LiveId" clId="{5CB25B10-5B1C-4017-B167-ED3104435743}" dt="2024-06-04T02:28:48.177" v="13540"/>
          <ac:cxnSpMkLst>
            <pc:docMk/>
            <pc:sldMk cId="1965358679" sldId="1001"/>
            <ac:cxnSpMk id="89" creationId="{3A52B663-A1FD-58DF-7C7A-059C72CB8D4E}"/>
          </ac:cxnSpMkLst>
        </pc:cxnChg>
        <pc:cxnChg chg="mod">
          <ac:chgData name="Phillip Kaufman" userId="c001b2a046940d7c" providerId="LiveId" clId="{5CB25B10-5B1C-4017-B167-ED3104435743}" dt="2024-06-02T23:44:10.706" v="12446" actId="165"/>
          <ac:cxnSpMkLst>
            <pc:docMk/>
            <pc:sldMk cId="1965358679" sldId="1001"/>
            <ac:cxnSpMk id="89" creationId="{646211BD-6C0E-F888-D7DF-DDBFF7AC3C3E}"/>
          </ac:cxnSpMkLst>
        </pc:cxnChg>
        <pc:cxnChg chg="mod">
          <ac:chgData name="Phillip Kaufman" userId="c001b2a046940d7c" providerId="LiveId" clId="{5CB25B10-5B1C-4017-B167-ED3104435743}" dt="2024-06-02T23:44:10.706" v="12446" actId="165"/>
          <ac:cxnSpMkLst>
            <pc:docMk/>
            <pc:sldMk cId="1965358679" sldId="1001"/>
            <ac:cxnSpMk id="90" creationId="{8D75C474-C338-787D-3206-614B8F90D056}"/>
          </ac:cxnSpMkLst>
        </pc:cxnChg>
        <pc:cxnChg chg="mod">
          <ac:chgData name="Phillip Kaufman" userId="c001b2a046940d7c" providerId="LiveId" clId="{5CB25B10-5B1C-4017-B167-ED3104435743}" dt="2024-06-02T23:44:10.706" v="12446" actId="165"/>
          <ac:cxnSpMkLst>
            <pc:docMk/>
            <pc:sldMk cId="1965358679" sldId="1001"/>
            <ac:cxnSpMk id="91" creationId="{A187F57F-05F6-6CED-517A-A3BF4A499580}"/>
          </ac:cxnSpMkLst>
        </pc:cxnChg>
        <pc:cxnChg chg="mod">
          <ac:chgData name="Phillip Kaufman" userId="c001b2a046940d7c" providerId="LiveId" clId="{5CB25B10-5B1C-4017-B167-ED3104435743}" dt="2024-06-04T02:28:48.177" v="13540"/>
          <ac:cxnSpMkLst>
            <pc:docMk/>
            <pc:sldMk cId="1965358679" sldId="1001"/>
            <ac:cxnSpMk id="92" creationId="{37B247AA-E589-06D8-31C1-BE0EA09FDE39}"/>
          </ac:cxnSpMkLst>
        </pc:cxnChg>
        <pc:cxnChg chg="mod">
          <ac:chgData name="Phillip Kaufman" userId="c001b2a046940d7c" providerId="LiveId" clId="{5CB25B10-5B1C-4017-B167-ED3104435743}" dt="2024-06-02T23:44:10.706" v="12446" actId="165"/>
          <ac:cxnSpMkLst>
            <pc:docMk/>
            <pc:sldMk cId="1965358679" sldId="1001"/>
            <ac:cxnSpMk id="92" creationId="{B0FE5189-BE16-B2A2-0C21-CFCDDAFB9C7A}"/>
          </ac:cxnSpMkLst>
        </pc:cxnChg>
        <pc:cxnChg chg="mod">
          <ac:chgData name="Phillip Kaufman" userId="c001b2a046940d7c" providerId="LiveId" clId="{5CB25B10-5B1C-4017-B167-ED3104435743}" dt="2024-06-04T02:28:48.177" v="13540"/>
          <ac:cxnSpMkLst>
            <pc:docMk/>
            <pc:sldMk cId="1965358679" sldId="1001"/>
            <ac:cxnSpMk id="93" creationId="{26DC2AEE-4B6D-577D-A09D-DE95D8F824A5}"/>
          </ac:cxnSpMkLst>
        </pc:cxnChg>
        <pc:cxnChg chg="mod">
          <ac:chgData name="Phillip Kaufman" userId="c001b2a046940d7c" providerId="LiveId" clId="{5CB25B10-5B1C-4017-B167-ED3104435743}" dt="2024-06-02T23:44:10.706" v="12446" actId="165"/>
          <ac:cxnSpMkLst>
            <pc:docMk/>
            <pc:sldMk cId="1965358679" sldId="1001"/>
            <ac:cxnSpMk id="93" creationId="{7131CE1D-ACA9-83D6-68D5-2FCD95F7A4D0}"/>
          </ac:cxnSpMkLst>
        </pc:cxnChg>
        <pc:cxnChg chg="mod">
          <ac:chgData name="Phillip Kaufman" userId="c001b2a046940d7c" providerId="LiveId" clId="{5CB25B10-5B1C-4017-B167-ED3104435743}" dt="2024-06-02T23:44:10.706" v="12446" actId="165"/>
          <ac:cxnSpMkLst>
            <pc:docMk/>
            <pc:sldMk cId="1965358679" sldId="1001"/>
            <ac:cxnSpMk id="94" creationId="{E885ACE7-B1A3-D787-413E-458575E66209}"/>
          </ac:cxnSpMkLst>
        </pc:cxnChg>
        <pc:cxnChg chg="mod">
          <ac:chgData name="Phillip Kaufman" userId="c001b2a046940d7c" providerId="LiveId" clId="{5CB25B10-5B1C-4017-B167-ED3104435743}" dt="2024-06-02T23:44:10.706" v="12446" actId="165"/>
          <ac:cxnSpMkLst>
            <pc:docMk/>
            <pc:sldMk cId="1965358679" sldId="1001"/>
            <ac:cxnSpMk id="95" creationId="{FD4D97E6-B9E0-460F-11D1-A30CA1C9970B}"/>
          </ac:cxnSpMkLst>
        </pc:cxnChg>
        <pc:cxnChg chg="mod">
          <ac:chgData name="Phillip Kaufman" userId="c001b2a046940d7c" providerId="LiveId" clId="{5CB25B10-5B1C-4017-B167-ED3104435743}" dt="2024-06-02T23:44:10.706" v="12446" actId="165"/>
          <ac:cxnSpMkLst>
            <pc:docMk/>
            <pc:sldMk cId="1965358679" sldId="1001"/>
            <ac:cxnSpMk id="96" creationId="{85C6E3AF-F483-E491-AE63-B10FEC32C8C5}"/>
          </ac:cxnSpMkLst>
        </pc:cxnChg>
        <pc:cxnChg chg="mod">
          <ac:chgData name="Phillip Kaufman" userId="c001b2a046940d7c" providerId="LiveId" clId="{5CB25B10-5B1C-4017-B167-ED3104435743}" dt="2024-06-04T02:28:48.177" v="13540"/>
          <ac:cxnSpMkLst>
            <pc:docMk/>
            <pc:sldMk cId="1965358679" sldId="1001"/>
            <ac:cxnSpMk id="96" creationId="{EABD5D47-9C63-C648-835C-23B12363EBA4}"/>
          </ac:cxnSpMkLst>
        </pc:cxnChg>
        <pc:cxnChg chg="mod">
          <ac:chgData name="Phillip Kaufman" userId="c001b2a046940d7c" providerId="LiveId" clId="{5CB25B10-5B1C-4017-B167-ED3104435743}" dt="2024-06-04T02:28:48.177" v="13540"/>
          <ac:cxnSpMkLst>
            <pc:docMk/>
            <pc:sldMk cId="1965358679" sldId="1001"/>
            <ac:cxnSpMk id="97" creationId="{1DFAAB1C-EA69-6D7E-0B87-93B479971228}"/>
          </ac:cxnSpMkLst>
        </pc:cxnChg>
        <pc:cxnChg chg="mod">
          <ac:chgData name="Phillip Kaufman" userId="c001b2a046940d7c" providerId="LiveId" clId="{5CB25B10-5B1C-4017-B167-ED3104435743}" dt="2024-06-02T23:44:10.706" v="12446" actId="165"/>
          <ac:cxnSpMkLst>
            <pc:docMk/>
            <pc:sldMk cId="1965358679" sldId="1001"/>
            <ac:cxnSpMk id="97" creationId="{490C0A71-14A3-7F75-83C7-8CD132558421}"/>
          </ac:cxnSpMkLst>
        </pc:cxnChg>
        <pc:cxnChg chg="mod">
          <ac:chgData name="Phillip Kaufman" userId="c001b2a046940d7c" providerId="LiveId" clId="{5CB25B10-5B1C-4017-B167-ED3104435743}" dt="2024-06-02T23:44:10.706" v="12446" actId="165"/>
          <ac:cxnSpMkLst>
            <pc:docMk/>
            <pc:sldMk cId="1965358679" sldId="1001"/>
            <ac:cxnSpMk id="98" creationId="{88AF77B7-43F4-888C-0CFD-A6E86805B38F}"/>
          </ac:cxnSpMkLst>
        </pc:cxnChg>
        <pc:cxnChg chg="mod">
          <ac:chgData name="Phillip Kaufman" userId="c001b2a046940d7c" providerId="LiveId" clId="{5CB25B10-5B1C-4017-B167-ED3104435743}" dt="2024-06-02T23:44:10.706" v="12446" actId="165"/>
          <ac:cxnSpMkLst>
            <pc:docMk/>
            <pc:sldMk cId="1965358679" sldId="1001"/>
            <ac:cxnSpMk id="99" creationId="{A5A469EA-A0F2-530A-0988-8255DB365A47}"/>
          </ac:cxnSpMkLst>
        </pc:cxnChg>
        <pc:cxnChg chg="mod">
          <ac:chgData name="Phillip Kaufman" userId="c001b2a046940d7c" providerId="LiveId" clId="{5CB25B10-5B1C-4017-B167-ED3104435743}" dt="2024-06-02T23:44:10.706" v="12446" actId="165"/>
          <ac:cxnSpMkLst>
            <pc:docMk/>
            <pc:sldMk cId="1965358679" sldId="1001"/>
            <ac:cxnSpMk id="117" creationId="{21D0B4A3-ACA4-F27D-0553-A6C1AADC1F88}"/>
          </ac:cxnSpMkLst>
        </pc:cxnChg>
        <pc:cxnChg chg="mod">
          <ac:chgData name="Phillip Kaufman" userId="c001b2a046940d7c" providerId="LiveId" clId="{5CB25B10-5B1C-4017-B167-ED3104435743}" dt="2024-06-02T23:44:10.706" v="12446" actId="165"/>
          <ac:cxnSpMkLst>
            <pc:docMk/>
            <pc:sldMk cId="1965358679" sldId="1001"/>
            <ac:cxnSpMk id="121" creationId="{359D94DB-E6B9-E8F0-B3CA-95B77C5ED9D4}"/>
          </ac:cxnSpMkLst>
        </pc:cxnChg>
        <pc:cxnChg chg="mod">
          <ac:chgData name="Phillip Kaufman" userId="c001b2a046940d7c" providerId="LiveId" clId="{5CB25B10-5B1C-4017-B167-ED3104435743}" dt="2024-06-02T23:44:10.706" v="12446" actId="165"/>
          <ac:cxnSpMkLst>
            <pc:docMk/>
            <pc:sldMk cId="1965358679" sldId="1001"/>
            <ac:cxnSpMk id="122" creationId="{85E9101F-EBAC-62BA-5005-EF2340FA8CE3}"/>
          </ac:cxnSpMkLst>
        </pc:cxnChg>
        <pc:cxnChg chg="mod">
          <ac:chgData name="Phillip Kaufman" userId="c001b2a046940d7c" providerId="LiveId" clId="{5CB25B10-5B1C-4017-B167-ED3104435743}" dt="2024-06-02T23:44:10.706" v="12446" actId="165"/>
          <ac:cxnSpMkLst>
            <pc:docMk/>
            <pc:sldMk cId="1965358679" sldId="1001"/>
            <ac:cxnSpMk id="124" creationId="{FD39046F-8F08-9D98-D700-4639023690C4}"/>
          </ac:cxnSpMkLst>
        </pc:cxnChg>
        <pc:cxnChg chg="mod">
          <ac:chgData name="Phillip Kaufman" userId="c001b2a046940d7c" providerId="LiveId" clId="{5CB25B10-5B1C-4017-B167-ED3104435743}" dt="2024-06-02T23:44:10.706" v="12446" actId="165"/>
          <ac:cxnSpMkLst>
            <pc:docMk/>
            <pc:sldMk cId="1965358679" sldId="1001"/>
            <ac:cxnSpMk id="125" creationId="{CEE2A5F4-D290-5F73-0A03-83A8A83D9559}"/>
          </ac:cxnSpMkLst>
        </pc:cxnChg>
        <pc:cxnChg chg="mod">
          <ac:chgData name="Phillip Kaufman" userId="c001b2a046940d7c" providerId="LiveId" clId="{5CB25B10-5B1C-4017-B167-ED3104435743}" dt="2024-06-02T23:44:10.706" v="12446" actId="165"/>
          <ac:cxnSpMkLst>
            <pc:docMk/>
            <pc:sldMk cId="1965358679" sldId="1001"/>
            <ac:cxnSpMk id="126" creationId="{F0C014EB-DBA9-846D-394D-B05C108570FC}"/>
          </ac:cxnSpMkLst>
        </pc:cxnChg>
        <pc:cxnChg chg="mod">
          <ac:chgData name="Phillip Kaufman" userId="c001b2a046940d7c" providerId="LiveId" clId="{5CB25B10-5B1C-4017-B167-ED3104435743}" dt="2024-06-02T23:44:10.706" v="12446" actId="165"/>
          <ac:cxnSpMkLst>
            <pc:docMk/>
            <pc:sldMk cId="1965358679" sldId="1001"/>
            <ac:cxnSpMk id="127" creationId="{E3C28CA5-3720-E760-83D5-EA10F27B5382}"/>
          </ac:cxnSpMkLst>
        </pc:cxnChg>
        <pc:cxnChg chg="mod">
          <ac:chgData name="Phillip Kaufman" userId="c001b2a046940d7c" providerId="LiveId" clId="{5CB25B10-5B1C-4017-B167-ED3104435743}" dt="2024-06-02T23:44:10.706" v="12446" actId="165"/>
          <ac:cxnSpMkLst>
            <pc:docMk/>
            <pc:sldMk cId="1965358679" sldId="1001"/>
            <ac:cxnSpMk id="128" creationId="{9217C4D5-7634-DD5C-5033-F76F3FB0C69D}"/>
          </ac:cxnSpMkLst>
        </pc:cxnChg>
        <pc:cxnChg chg="mod">
          <ac:chgData name="Phillip Kaufman" userId="c001b2a046940d7c" providerId="LiveId" clId="{5CB25B10-5B1C-4017-B167-ED3104435743}" dt="2024-06-02T23:44:10.706" v="12446" actId="165"/>
          <ac:cxnSpMkLst>
            <pc:docMk/>
            <pc:sldMk cId="1965358679" sldId="1001"/>
            <ac:cxnSpMk id="129" creationId="{B72F56B7-DD37-6385-C643-914418D5C58B}"/>
          </ac:cxnSpMkLst>
        </pc:cxnChg>
        <pc:cxnChg chg="mod">
          <ac:chgData name="Phillip Kaufman" userId="c001b2a046940d7c" providerId="LiveId" clId="{5CB25B10-5B1C-4017-B167-ED3104435743}" dt="2024-06-02T23:44:10.706" v="12446" actId="165"/>
          <ac:cxnSpMkLst>
            <pc:docMk/>
            <pc:sldMk cId="1965358679" sldId="1001"/>
            <ac:cxnSpMk id="130" creationId="{37F1980B-7D86-4E35-EE46-A2204AAEA472}"/>
          </ac:cxnSpMkLst>
        </pc:cxnChg>
        <pc:cxnChg chg="mod">
          <ac:chgData name="Phillip Kaufman" userId="c001b2a046940d7c" providerId="LiveId" clId="{5CB25B10-5B1C-4017-B167-ED3104435743}" dt="2024-06-02T23:44:10.706" v="12446" actId="165"/>
          <ac:cxnSpMkLst>
            <pc:docMk/>
            <pc:sldMk cId="1965358679" sldId="1001"/>
            <ac:cxnSpMk id="131" creationId="{E6A5DEA5-FE28-16E6-E494-F945B5B7A529}"/>
          </ac:cxnSpMkLst>
        </pc:cxnChg>
        <pc:cxnChg chg="mod">
          <ac:chgData name="Phillip Kaufman" userId="c001b2a046940d7c" providerId="LiveId" clId="{5CB25B10-5B1C-4017-B167-ED3104435743}" dt="2024-06-02T23:44:10.706" v="12446" actId="165"/>
          <ac:cxnSpMkLst>
            <pc:docMk/>
            <pc:sldMk cId="1965358679" sldId="1001"/>
            <ac:cxnSpMk id="132" creationId="{9DC4A341-C511-E04A-F48A-E2ABE95DC861}"/>
          </ac:cxnSpMkLst>
        </pc:cxnChg>
        <pc:cxnChg chg="mod">
          <ac:chgData name="Phillip Kaufman" userId="c001b2a046940d7c" providerId="LiveId" clId="{5CB25B10-5B1C-4017-B167-ED3104435743}" dt="2024-06-02T23:44:10.706" v="12446" actId="165"/>
          <ac:cxnSpMkLst>
            <pc:docMk/>
            <pc:sldMk cId="1965358679" sldId="1001"/>
            <ac:cxnSpMk id="133" creationId="{3DDAA150-D40B-1152-7AB4-1D9FE24BFD55}"/>
          </ac:cxnSpMkLst>
        </pc:cxnChg>
        <pc:cxnChg chg="mod">
          <ac:chgData name="Phillip Kaufman" userId="c001b2a046940d7c" providerId="LiveId" clId="{5CB25B10-5B1C-4017-B167-ED3104435743}" dt="2024-06-02T23:44:10.706" v="12446" actId="165"/>
          <ac:cxnSpMkLst>
            <pc:docMk/>
            <pc:sldMk cId="1965358679" sldId="1001"/>
            <ac:cxnSpMk id="134" creationId="{AFEC7501-7F3A-8744-5E63-F2DCC523F40D}"/>
          </ac:cxnSpMkLst>
        </pc:cxnChg>
        <pc:cxnChg chg="mod">
          <ac:chgData name="Phillip Kaufman" userId="c001b2a046940d7c" providerId="LiveId" clId="{5CB25B10-5B1C-4017-B167-ED3104435743}" dt="2024-06-02T23:44:10.706" v="12446" actId="165"/>
          <ac:cxnSpMkLst>
            <pc:docMk/>
            <pc:sldMk cId="1965358679" sldId="1001"/>
            <ac:cxnSpMk id="135" creationId="{AA37C325-B424-EA43-DB05-BA67AE2501FB}"/>
          </ac:cxnSpMkLst>
        </pc:cxnChg>
        <pc:cxnChg chg="mod">
          <ac:chgData name="Phillip Kaufman" userId="c001b2a046940d7c" providerId="LiveId" clId="{5CB25B10-5B1C-4017-B167-ED3104435743}" dt="2024-06-02T23:44:10.706" v="12446" actId="165"/>
          <ac:cxnSpMkLst>
            <pc:docMk/>
            <pc:sldMk cId="1965358679" sldId="1001"/>
            <ac:cxnSpMk id="136" creationId="{72C77037-19FA-A757-7056-8B97525C9747}"/>
          </ac:cxnSpMkLst>
        </pc:cxnChg>
        <pc:cxnChg chg="mod">
          <ac:chgData name="Phillip Kaufman" userId="c001b2a046940d7c" providerId="LiveId" clId="{5CB25B10-5B1C-4017-B167-ED3104435743}" dt="2024-06-02T23:44:10.706" v="12446" actId="165"/>
          <ac:cxnSpMkLst>
            <pc:docMk/>
            <pc:sldMk cId="1965358679" sldId="1001"/>
            <ac:cxnSpMk id="137" creationId="{B5C0307A-040C-A0E3-6BA1-F2437A25DD50}"/>
          </ac:cxnSpMkLst>
        </pc:cxnChg>
        <pc:cxnChg chg="mod">
          <ac:chgData name="Phillip Kaufman" userId="c001b2a046940d7c" providerId="LiveId" clId="{5CB25B10-5B1C-4017-B167-ED3104435743}" dt="2024-06-02T23:44:10.706" v="12446" actId="165"/>
          <ac:cxnSpMkLst>
            <pc:docMk/>
            <pc:sldMk cId="1965358679" sldId="1001"/>
            <ac:cxnSpMk id="138" creationId="{BA254A8D-3C2E-0A9D-D8D8-27E4F92F8B65}"/>
          </ac:cxnSpMkLst>
        </pc:cxnChg>
        <pc:cxnChg chg="mod">
          <ac:chgData name="Phillip Kaufman" userId="c001b2a046940d7c" providerId="LiveId" clId="{5CB25B10-5B1C-4017-B167-ED3104435743}" dt="2024-06-02T23:44:10.706" v="12446" actId="165"/>
          <ac:cxnSpMkLst>
            <pc:docMk/>
            <pc:sldMk cId="1965358679" sldId="1001"/>
            <ac:cxnSpMk id="139" creationId="{94587B0E-22DD-F72F-B55E-E0648B31F3CA}"/>
          </ac:cxnSpMkLst>
        </pc:cxnChg>
        <pc:cxnChg chg="mod">
          <ac:chgData name="Phillip Kaufman" userId="c001b2a046940d7c" providerId="LiveId" clId="{5CB25B10-5B1C-4017-B167-ED3104435743}" dt="2024-06-02T23:44:10.706" v="12446" actId="165"/>
          <ac:cxnSpMkLst>
            <pc:docMk/>
            <pc:sldMk cId="1965358679" sldId="1001"/>
            <ac:cxnSpMk id="140" creationId="{C55294E5-E202-EE9B-B736-AB88C66A308C}"/>
          </ac:cxnSpMkLst>
        </pc:cxnChg>
        <pc:cxnChg chg="mod">
          <ac:chgData name="Phillip Kaufman" userId="c001b2a046940d7c" providerId="LiveId" clId="{5CB25B10-5B1C-4017-B167-ED3104435743}" dt="2024-06-02T23:44:10.706" v="12446" actId="165"/>
          <ac:cxnSpMkLst>
            <pc:docMk/>
            <pc:sldMk cId="1965358679" sldId="1001"/>
            <ac:cxnSpMk id="144" creationId="{AEFAF0CA-62FD-4715-C15D-E22CC740EC06}"/>
          </ac:cxnSpMkLst>
        </pc:cxnChg>
        <pc:cxnChg chg="mod">
          <ac:chgData name="Phillip Kaufman" userId="c001b2a046940d7c" providerId="LiveId" clId="{5CB25B10-5B1C-4017-B167-ED3104435743}" dt="2024-06-02T23:44:10.706" v="12446" actId="165"/>
          <ac:cxnSpMkLst>
            <pc:docMk/>
            <pc:sldMk cId="1965358679" sldId="1001"/>
            <ac:cxnSpMk id="145" creationId="{EB1E021F-3594-BFA8-DF8A-080E914050ED}"/>
          </ac:cxnSpMkLst>
        </pc:cxnChg>
        <pc:cxnChg chg="mod">
          <ac:chgData name="Phillip Kaufman" userId="c001b2a046940d7c" providerId="LiveId" clId="{5CB25B10-5B1C-4017-B167-ED3104435743}" dt="2024-06-02T23:44:20.232" v="12450" actId="165"/>
          <ac:cxnSpMkLst>
            <pc:docMk/>
            <pc:sldMk cId="1965358679" sldId="1001"/>
            <ac:cxnSpMk id="177" creationId="{69E3ED0B-B767-D593-2845-4EC020F7E7FB}"/>
          </ac:cxnSpMkLst>
        </pc:cxnChg>
        <pc:cxnChg chg="mod">
          <ac:chgData name="Phillip Kaufman" userId="c001b2a046940d7c" providerId="LiveId" clId="{5CB25B10-5B1C-4017-B167-ED3104435743}" dt="2024-06-02T23:44:20.232" v="12450" actId="165"/>
          <ac:cxnSpMkLst>
            <pc:docMk/>
            <pc:sldMk cId="1965358679" sldId="1001"/>
            <ac:cxnSpMk id="178" creationId="{163FC28B-0805-18A2-24C9-885E5C7EBB7F}"/>
          </ac:cxnSpMkLst>
        </pc:cxnChg>
        <pc:cxnChg chg="mod">
          <ac:chgData name="Phillip Kaufman" userId="c001b2a046940d7c" providerId="LiveId" clId="{5CB25B10-5B1C-4017-B167-ED3104435743}" dt="2024-06-02T23:44:20.232" v="12450" actId="165"/>
          <ac:cxnSpMkLst>
            <pc:docMk/>
            <pc:sldMk cId="1965358679" sldId="1001"/>
            <ac:cxnSpMk id="179" creationId="{8F535E4E-C79B-F9AE-CA66-C04334C9F6B6}"/>
          </ac:cxnSpMkLst>
        </pc:cxnChg>
        <pc:cxnChg chg="mod">
          <ac:chgData name="Phillip Kaufman" userId="c001b2a046940d7c" providerId="LiveId" clId="{5CB25B10-5B1C-4017-B167-ED3104435743}" dt="2024-06-02T23:44:20.232" v="12450" actId="165"/>
          <ac:cxnSpMkLst>
            <pc:docMk/>
            <pc:sldMk cId="1965358679" sldId="1001"/>
            <ac:cxnSpMk id="180" creationId="{A99FD435-D5B2-D1F9-29F6-89B6B4219F9C}"/>
          </ac:cxnSpMkLst>
        </pc:cxnChg>
        <pc:cxnChg chg="mod">
          <ac:chgData name="Phillip Kaufman" userId="c001b2a046940d7c" providerId="LiveId" clId="{5CB25B10-5B1C-4017-B167-ED3104435743}" dt="2024-06-02T23:44:20.232" v="12450" actId="165"/>
          <ac:cxnSpMkLst>
            <pc:docMk/>
            <pc:sldMk cId="1965358679" sldId="1001"/>
            <ac:cxnSpMk id="181" creationId="{75ECBA82-0352-C3A0-1A16-12A2626ABB96}"/>
          </ac:cxnSpMkLst>
        </pc:cxnChg>
        <pc:cxnChg chg="mod">
          <ac:chgData name="Phillip Kaufman" userId="c001b2a046940d7c" providerId="LiveId" clId="{5CB25B10-5B1C-4017-B167-ED3104435743}" dt="2024-06-02T23:44:20.232" v="12450" actId="165"/>
          <ac:cxnSpMkLst>
            <pc:docMk/>
            <pc:sldMk cId="1965358679" sldId="1001"/>
            <ac:cxnSpMk id="182" creationId="{D2B6581A-F6CF-7085-EC60-F57B26B7468A}"/>
          </ac:cxnSpMkLst>
        </pc:cxnChg>
        <pc:cxnChg chg="mod">
          <ac:chgData name="Phillip Kaufman" userId="c001b2a046940d7c" providerId="LiveId" clId="{5CB25B10-5B1C-4017-B167-ED3104435743}" dt="2024-06-02T23:44:20.232" v="12450" actId="165"/>
          <ac:cxnSpMkLst>
            <pc:docMk/>
            <pc:sldMk cId="1965358679" sldId="1001"/>
            <ac:cxnSpMk id="183" creationId="{7E1E87A6-680D-8892-9E37-27DFDDFC62E5}"/>
          </ac:cxnSpMkLst>
        </pc:cxnChg>
        <pc:cxnChg chg="mod">
          <ac:chgData name="Phillip Kaufman" userId="c001b2a046940d7c" providerId="LiveId" clId="{5CB25B10-5B1C-4017-B167-ED3104435743}" dt="2024-06-02T23:44:20.232" v="12450" actId="165"/>
          <ac:cxnSpMkLst>
            <pc:docMk/>
            <pc:sldMk cId="1965358679" sldId="1001"/>
            <ac:cxnSpMk id="184" creationId="{535DA782-71DC-FAB8-91A6-CCC4CCE77882}"/>
          </ac:cxnSpMkLst>
        </pc:cxnChg>
        <pc:cxnChg chg="mod">
          <ac:chgData name="Phillip Kaufman" userId="c001b2a046940d7c" providerId="LiveId" clId="{5CB25B10-5B1C-4017-B167-ED3104435743}" dt="2024-06-02T23:44:20.232" v="12450" actId="165"/>
          <ac:cxnSpMkLst>
            <pc:docMk/>
            <pc:sldMk cId="1965358679" sldId="1001"/>
            <ac:cxnSpMk id="185" creationId="{46D22B76-B533-A218-FE02-256140BCA251}"/>
          </ac:cxnSpMkLst>
        </pc:cxnChg>
        <pc:cxnChg chg="mod">
          <ac:chgData name="Phillip Kaufman" userId="c001b2a046940d7c" providerId="LiveId" clId="{5CB25B10-5B1C-4017-B167-ED3104435743}" dt="2024-06-02T23:44:20.232" v="12450" actId="165"/>
          <ac:cxnSpMkLst>
            <pc:docMk/>
            <pc:sldMk cId="1965358679" sldId="1001"/>
            <ac:cxnSpMk id="186" creationId="{67BB22C2-FC0D-C9F5-F40B-C24F13B0DE51}"/>
          </ac:cxnSpMkLst>
        </pc:cxnChg>
        <pc:cxnChg chg="mod">
          <ac:chgData name="Phillip Kaufman" userId="c001b2a046940d7c" providerId="LiveId" clId="{5CB25B10-5B1C-4017-B167-ED3104435743}" dt="2024-06-02T23:44:20.232" v="12450" actId="165"/>
          <ac:cxnSpMkLst>
            <pc:docMk/>
            <pc:sldMk cId="1965358679" sldId="1001"/>
            <ac:cxnSpMk id="187" creationId="{C82CCD35-2E33-D116-F580-A477CF9E8A9D}"/>
          </ac:cxnSpMkLst>
        </pc:cxnChg>
        <pc:cxnChg chg="mod">
          <ac:chgData name="Phillip Kaufman" userId="c001b2a046940d7c" providerId="LiveId" clId="{5CB25B10-5B1C-4017-B167-ED3104435743}" dt="2024-06-02T23:44:20.232" v="12450" actId="165"/>
          <ac:cxnSpMkLst>
            <pc:docMk/>
            <pc:sldMk cId="1965358679" sldId="1001"/>
            <ac:cxnSpMk id="188" creationId="{8650B46D-613D-D554-74F9-CFF30F79CB1D}"/>
          </ac:cxnSpMkLst>
        </pc:cxnChg>
        <pc:cxnChg chg="mod">
          <ac:chgData name="Phillip Kaufman" userId="c001b2a046940d7c" providerId="LiveId" clId="{5CB25B10-5B1C-4017-B167-ED3104435743}" dt="2024-06-02T23:44:20.232" v="12450" actId="165"/>
          <ac:cxnSpMkLst>
            <pc:docMk/>
            <pc:sldMk cId="1965358679" sldId="1001"/>
            <ac:cxnSpMk id="189" creationId="{FDBB9FDE-56CF-D7A1-1D64-0869EF96CD12}"/>
          </ac:cxnSpMkLst>
        </pc:cxnChg>
        <pc:cxnChg chg="mod">
          <ac:chgData name="Phillip Kaufman" userId="c001b2a046940d7c" providerId="LiveId" clId="{5CB25B10-5B1C-4017-B167-ED3104435743}" dt="2024-06-02T23:44:20.232" v="12450" actId="165"/>
          <ac:cxnSpMkLst>
            <pc:docMk/>
            <pc:sldMk cId="1965358679" sldId="1001"/>
            <ac:cxnSpMk id="190" creationId="{6365FA5D-2E93-28C5-A622-CF17E9725947}"/>
          </ac:cxnSpMkLst>
        </pc:cxnChg>
        <pc:cxnChg chg="mod">
          <ac:chgData name="Phillip Kaufman" userId="c001b2a046940d7c" providerId="LiveId" clId="{5CB25B10-5B1C-4017-B167-ED3104435743}" dt="2024-06-02T23:44:20.232" v="12450" actId="165"/>
          <ac:cxnSpMkLst>
            <pc:docMk/>
            <pc:sldMk cId="1965358679" sldId="1001"/>
            <ac:cxnSpMk id="191" creationId="{CB1B2748-FB40-7E3E-A980-8C44879021F1}"/>
          </ac:cxnSpMkLst>
        </pc:cxnChg>
        <pc:cxnChg chg="mod">
          <ac:chgData name="Phillip Kaufman" userId="c001b2a046940d7c" providerId="LiveId" clId="{5CB25B10-5B1C-4017-B167-ED3104435743}" dt="2024-06-02T23:44:20.232" v="12450" actId="165"/>
          <ac:cxnSpMkLst>
            <pc:docMk/>
            <pc:sldMk cId="1965358679" sldId="1001"/>
            <ac:cxnSpMk id="192" creationId="{387057AA-91EF-0F76-5946-D69DCF65B889}"/>
          </ac:cxnSpMkLst>
        </pc:cxnChg>
        <pc:cxnChg chg="mod">
          <ac:chgData name="Phillip Kaufman" userId="c001b2a046940d7c" providerId="LiveId" clId="{5CB25B10-5B1C-4017-B167-ED3104435743}" dt="2024-06-02T23:44:20.232" v="12450" actId="165"/>
          <ac:cxnSpMkLst>
            <pc:docMk/>
            <pc:sldMk cId="1965358679" sldId="1001"/>
            <ac:cxnSpMk id="193" creationId="{BF9B57C2-ED61-651B-635A-459C3AA6E47A}"/>
          </ac:cxnSpMkLst>
        </pc:cxnChg>
        <pc:cxnChg chg="mod">
          <ac:chgData name="Phillip Kaufman" userId="c001b2a046940d7c" providerId="LiveId" clId="{5CB25B10-5B1C-4017-B167-ED3104435743}" dt="2024-06-02T23:44:20.232" v="12450" actId="165"/>
          <ac:cxnSpMkLst>
            <pc:docMk/>
            <pc:sldMk cId="1965358679" sldId="1001"/>
            <ac:cxnSpMk id="194" creationId="{E5538819-9C90-4CD2-194D-350C843CA367}"/>
          </ac:cxnSpMkLst>
        </pc:cxnChg>
        <pc:cxnChg chg="mod">
          <ac:chgData name="Phillip Kaufman" userId="c001b2a046940d7c" providerId="LiveId" clId="{5CB25B10-5B1C-4017-B167-ED3104435743}" dt="2024-06-02T23:44:20.232" v="12450" actId="165"/>
          <ac:cxnSpMkLst>
            <pc:docMk/>
            <pc:sldMk cId="1965358679" sldId="1001"/>
            <ac:cxnSpMk id="195" creationId="{CD8FE1D2-9116-0EA1-6E52-5F18F9B28C47}"/>
          </ac:cxnSpMkLst>
        </pc:cxnChg>
        <pc:cxnChg chg="mod">
          <ac:chgData name="Phillip Kaufman" userId="c001b2a046940d7c" providerId="LiveId" clId="{5CB25B10-5B1C-4017-B167-ED3104435743}" dt="2024-06-02T23:44:20.232" v="12450" actId="165"/>
          <ac:cxnSpMkLst>
            <pc:docMk/>
            <pc:sldMk cId="1965358679" sldId="1001"/>
            <ac:cxnSpMk id="196" creationId="{32C174C9-BA05-AF21-3EA0-7D865FBD0D25}"/>
          </ac:cxnSpMkLst>
        </pc:cxnChg>
        <pc:cxnChg chg="mod">
          <ac:chgData name="Phillip Kaufman" userId="c001b2a046940d7c" providerId="LiveId" clId="{5CB25B10-5B1C-4017-B167-ED3104435743}" dt="2024-06-02T23:44:20.232" v="12450" actId="165"/>
          <ac:cxnSpMkLst>
            <pc:docMk/>
            <pc:sldMk cId="1965358679" sldId="1001"/>
            <ac:cxnSpMk id="197" creationId="{D9558B34-0994-2AD7-C366-B9404CE02E50}"/>
          </ac:cxnSpMkLst>
        </pc:cxnChg>
        <pc:cxnChg chg="mod">
          <ac:chgData name="Phillip Kaufman" userId="c001b2a046940d7c" providerId="LiveId" clId="{5CB25B10-5B1C-4017-B167-ED3104435743}" dt="2024-06-02T23:44:20.232" v="12450" actId="165"/>
          <ac:cxnSpMkLst>
            <pc:docMk/>
            <pc:sldMk cId="1965358679" sldId="1001"/>
            <ac:cxnSpMk id="198" creationId="{93A6D574-C8A7-FB57-5CAA-772C8CF3314C}"/>
          </ac:cxnSpMkLst>
        </pc:cxnChg>
        <pc:cxnChg chg="mod">
          <ac:chgData name="Phillip Kaufman" userId="c001b2a046940d7c" providerId="LiveId" clId="{5CB25B10-5B1C-4017-B167-ED3104435743}" dt="2024-06-02T23:44:20.232" v="12450" actId="165"/>
          <ac:cxnSpMkLst>
            <pc:docMk/>
            <pc:sldMk cId="1965358679" sldId="1001"/>
            <ac:cxnSpMk id="199" creationId="{50A364D6-AACE-8B4B-72D5-B1D2F4745BAA}"/>
          </ac:cxnSpMkLst>
        </pc:cxnChg>
        <pc:cxnChg chg="mod">
          <ac:chgData name="Phillip Kaufman" userId="c001b2a046940d7c" providerId="LiveId" clId="{5CB25B10-5B1C-4017-B167-ED3104435743}" dt="2024-06-02T23:44:20.232" v="12450" actId="165"/>
          <ac:cxnSpMkLst>
            <pc:docMk/>
            <pc:sldMk cId="1965358679" sldId="1001"/>
            <ac:cxnSpMk id="200" creationId="{F6CB62C0-C9B5-DE7A-AF03-9B195CEC4A55}"/>
          </ac:cxnSpMkLst>
        </pc:cxnChg>
        <pc:cxnChg chg="mod">
          <ac:chgData name="Phillip Kaufman" userId="c001b2a046940d7c" providerId="LiveId" clId="{5CB25B10-5B1C-4017-B167-ED3104435743}" dt="2024-06-02T23:44:20.232" v="12450" actId="165"/>
          <ac:cxnSpMkLst>
            <pc:docMk/>
            <pc:sldMk cId="1965358679" sldId="1001"/>
            <ac:cxnSpMk id="201" creationId="{E9E680B5-DF36-9423-A20A-C838F6C6859D}"/>
          </ac:cxnSpMkLst>
        </pc:cxnChg>
        <pc:cxnChg chg="mod">
          <ac:chgData name="Phillip Kaufman" userId="c001b2a046940d7c" providerId="LiveId" clId="{5CB25B10-5B1C-4017-B167-ED3104435743}" dt="2024-06-02T23:44:20.232" v="12450" actId="165"/>
          <ac:cxnSpMkLst>
            <pc:docMk/>
            <pc:sldMk cId="1965358679" sldId="1001"/>
            <ac:cxnSpMk id="202" creationId="{8C614B30-79BE-EB7F-9DC0-FB513DC474C3}"/>
          </ac:cxnSpMkLst>
        </pc:cxnChg>
        <pc:cxnChg chg="mod">
          <ac:chgData name="Phillip Kaufman" userId="c001b2a046940d7c" providerId="LiveId" clId="{5CB25B10-5B1C-4017-B167-ED3104435743}" dt="2024-06-02T23:44:20.232" v="12450" actId="165"/>
          <ac:cxnSpMkLst>
            <pc:docMk/>
            <pc:sldMk cId="1965358679" sldId="1001"/>
            <ac:cxnSpMk id="203" creationId="{D33056C0-5872-E8AB-8ADC-017147D08EFA}"/>
          </ac:cxnSpMkLst>
        </pc:cxnChg>
        <pc:cxnChg chg="mod">
          <ac:chgData name="Phillip Kaufman" userId="c001b2a046940d7c" providerId="LiveId" clId="{5CB25B10-5B1C-4017-B167-ED3104435743}" dt="2024-06-02T23:44:20.232" v="12450" actId="165"/>
          <ac:cxnSpMkLst>
            <pc:docMk/>
            <pc:sldMk cId="1965358679" sldId="1001"/>
            <ac:cxnSpMk id="204" creationId="{4B5D7EE6-DF62-B2AF-6C29-9951172BADD7}"/>
          </ac:cxnSpMkLst>
        </pc:cxnChg>
        <pc:cxnChg chg="mod">
          <ac:chgData name="Phillip Kaufman" userId="c001b2a046940d7c" providerId="LiveId" clId="{5CB25B10-5B1C-4017-B167-ED3104435743}" dt="2024-06-02T23:44:20.232" v="12450" actId="165"/>
          <ac:cxnSpMkLst>
            <pc:docMk/>
            <pc:sldMk cId="1965358679" sldId="1001"/>
            <ac:cxnSpMk id="205" creationId="{2B3C6189-3679-43E4-C778-0703452B4EB4}"/>
          </ac:cxnSpMkLst>
        </pc:cxnChg>
        <pc:cxnChg chg="mod">
          <ac:chgData name="Phillip Kaufman" userId="c001b2a046940d7c" providerId="LiveId" clId="{5CB25B10-5B1C-4017-B167-ED3104435743}" dt="2024-06-02T23:44:20.232" v="12450" actId="165"/>
          <ac:cxnSpMkLst>
            <pc:docMk/>
            <pc:sldMk cId="1965358679" sldId="1001"/>
            <ac:cxnSpMk id="206" creationId="{A5B87868-BC15-69CF-E171-07708EB74DB9}"/>
          </ac:cxnSpMkLst>
        </pc:cxnChg>
        <pc:cxnChg chg="mod">
          <ac:chgData name="Phillip Kaufman" userId="c001b2a046940d7c" providerId="LiveId" clId="{5CB25B10-5B1C-4017-B167-ED3104435743}" dt="2024-06-02T23:44:20.232" v="12450" actId="165"/>
          <ac:cxnSpMkLst>
            <pc:docMk/>
            <pc:sldMk cId="1965358679" sldId="1001"/>
            <ac:cxnSpMk id="207" creationId="{56D63C53-6BA9-5153-7401-BF58F2EE9B4C}"/>
          </ac:cxnSpMkLst>
        </pc:cxnChg>
        <pc:cxnChg chg="mod">
          <ac:chgData name="Phillip Kaufman" userId="c001b2a046940d7c" providerId="LiveId" clId="{5CB25B10-5B1C-4017-B167-ED3104435743}" dt="2024-06-02T23:44:20.232" v="12450" actId="165"/>
          <ac:cxnSpMkLst>
            <pc:docMk/>
            <pc:sldMk cId="1965358679" sldId="1001"/>
            <ac:cxnSpMk id="208" creationId="{65E4B4A5-5800-2B39-8A43-0AB4F1C32E8A}"/>
          </ac:cxnSpMkLst>
        </pc:cxnChg>
        <pc:cxnChg chg="mod">
          <ac:chgData name="Phillip Kaufman" userId="c001b2a046940d7c" providerId="LiveId" clId="{5CB25B10-5B1C-4017-B167-ED3104435743}" dt="2024-06-02T23:44:20.232" v="12450" actId="165"/>
          <ac:cxnSpMkLst>
            <pc:docMk/>
            <pc:sldMk cId="1965358679" sldId="1001"/>
            <ac:cxnSpMk id="218" creationId="{A702688E-B7D4-4A93-372C-CB718FF91870}"/>
          </ac:cxnSpMkLst>
        </pc:cxnChg>
        <pc:cxnChg chg="mod">
          <ac:chgData name="Phillip Kaufman" userId="c001b2a046940d7c" providerId="LiveId" clId="{5CB25B10-5B1C-4017-B167-ED3104435743}" dt="2024-06-02T23:44:20.232" v="12450" actId="165"/>
          <ac:cxnSpMkLst>
            <pc:docMk/>
            <pc:sldMk cId="1965358679" sldId="1001"/>
            <ac:cxnSpMk id="219" creationId="{FFE0D778-9F33-0F0C-E067-B194912BA5BF}"/>
          </ac:cxnSpMkLst>
        </pc:cxnChg>
      </pc:sldChg>
      <pc:sldChg chg="delSp modSp add del mod">
        <pc:chgData name="Phillip Kaufman" userId="c001b2a046940d7c" providerId="LiveId" clId="{5CB25B10-5B1C-4017-B167-ED3104435743}" dt="2024-06-02T23:34:19.681" v="12138" actId="47"/>
        <pc:sldMkLst>
          <pc:docMk/>
          <pc:sldMk cId="2657871744" sldId="1001"/>
        </pc:sldMkLst>
        <pc:spChg chg="mod">
          <ac:chgData name="Phillip Kaufman" userId="c001b2a046940d7c" providerId="LiveId" clId="{5CB25B10-5B1C-4017-B167-ED3104435743}" dt="2024-06-02T23:30:53.281" v="12094" actId="165"/>
          <ac:spMkLst>
            <pc:docMk/>
            <pc:sldMk cId="2657871744" sldId="1001"/>
            <ac:spMk id="333" creationId="{2261079D-0EFA-3CCA-F987-B6AADC81D0F9}"/>
          </ac:spMkLst>
        </pc:spChg>
        <pc:spChg chg="mod">
          <ac:chgData name="Phillip Kaufman" userId="c001b2a046940d7c" providerId="LiveId" clId="{5CB25B10-5B1C-4017-B167-ED3104435743}" dt="2024-06-02T23:30:53.281" v="12094" actId="165"/>
          <ac:spMkLst>
            <pc:docMk/>
            <pc:sldMk cId="2657871744" sldId="1001"/>
            <ac:spMk id="334" creationId="{FACDF932-8DF0-2E2A-22A3-A7C843F4A1FF}"/>
          </ac:spMkLst>
        </pc:spChg>
        <pc:spChg chg="mod">
          <ac:chgData name="Phillip Kaufman" userId="c001b2a046940d7c" providerId="LiveId" clId="{5CB25B10-5B1C-4017-B167-ED3104435743}" dt="2024-06-02T23:30:53.281" v="12094" actId="165"/>
          <ac:spMkLst>
            <pc:docMk/>
            <pc:sldMk cId="2657871744" sldId="1001"/>
            <ac:spMk id="335" creationId="{38677995-B616-9A9B-1DEC-4957E43B09F0}"/>
          </ac:spMkLst>
        </pc:spChg>
        <pc:spChg chg="mod">
          <ac:chgData name="Phillip Kaufman" userId="c001b2a046940d7c" providerId="LiveId" clId="{5CB25B10-5B1C-4017-B167-ED3104435743}" dt="2024-06-02T23:30:53.281" v="12094" actId="165"/>
          <ac:spMkLst>
            <pc:docMk/>
            <pc:sldMk cId="2657871744" sldId="1001"/>
            <ac:spMk id="336" creationId="{697F7985-38B9-6AEB-2657-E9D133D0DB43}"/>
          </ac:spMkLst>
        </pc:spChg>
        <pc:spChg chg="mod">
          <ac:chgData name="Phillip Kaufman" userId="c001b2a046940d7c" providerId="LiveId" clId="{5CB25B10-5B1C-4017-B167-ED3104435743}" dt="2024-06-02T23:30:53.281" v="12094" actId="165"/>
          <ac:spMkLst>
            <pc:docMk/>
            <pc:sldMk cId="2657871744" sldId="1001"/>
            <ac:spMk id="337" creationId="{4F7673E3-FD23-A933-AD6D-481979B53397}"/>
          </ac:spMkLst>
        </pc:spChg>
        <pc:spChg chg="mod">
          <ac:chgData name="Phillip Kaufman" userId="c001b2a046940d7c" providerId="LiveId" clId="{5CB25B10-5B1C-4017-B167-ED3104435743}" dt="2024-06-02T23:30:53.281" v="12094" actId="165"/>
          <ac:spMkLst>
            <pc:docMk/>
            <pc:sldMk cId="2657871744" sldId="1001"/>
            <ac:spMk id="338" creationId="{62C4D82A-5B16-CBDE-CA03-208E33900849}"/>
          </ac:spMkLst>
        </pc:spChg>
        <pc:spChg chg="mod">
          <ac:chgData name="Phillip Kaufman" userId="c001b2a046940d7c" providerId="LiveId" clId="{5CB25B10-5B1C-4017-B167-ED3104435743}" dt="2024-06-02T23:30:53.281" v="12094" actId="165"/>
          <ac:spMkLst>
            <pc:docMk/>
            <pc:sldMk cId="2657871744" sldId="1001"/>
            <ac:spMk id="339" creationId="{68790E4C-2D01-49D0-35C0-149E4492424E}"/>
          </ac:spMkLst>
        </pc:spChg>
        <pc:spChg chg="mod">
          <ac:chgData name="Phillip Kaufman" userId="c001b2a046940d7c" providerId="LiveId" clId="{5CB25B10-5B1C-4017-B167-ED3104435743}" dt="2024-06-02T23:30:53.281" v="12094" actId="165"/>
          <ac:spMkLst>
            <pc:docMk/>
            <pc:sldMk cId="2657871744" sldId="1001"/>
            <ac:spMk id="340" creationId="{B20A031E-A6C4-189B-DC06-41E483720883}"/>
          </ac:spMkLst>
        </pc:spChg>
        <pc:grpChg chg="del">
          <ac:chgData name="Phillip Kaufman" userId="c001b2a046940d7c" providerId="LiveId" clId="{5CB25B10-5B1C-4017-B167-ED3104435743}" dt="2024-06-02T23:30:53.281" v="12094" actId="165"/>
          <ac:grpSpMkLst>
            <pc:docMk/>
            <pc:sldMk cId="2657871744" sldId="1001"/>
            <ac:grpSpMk id="296" creationId="{657DFB57-103B-E468-2F00-714A57D723B5}"/>
          </ac:grpSpMkLst>
        </pc:grpChg>
        <pc:grpChg chg="mod topLvl">
          <ac:chgData name="Phillip Kaufman" userId="c001b2a046940d7c" providerId="LiveId" clId="{5CB25B10-5B1C-4017-B167-ED3104435743}" dt="2024-06-02T23:30:53.281" v="12094" actId="165"/>
          <ac:grpSpMkLst>
            <pc:docMk/>
            <pc:sldMk cId="2657871744" sldId="1001"/>
            <ac:grpSpMk id="297" creationId="{4FEDBC4C-799D-A6FE-A860-A0C0BAE138C1}"/>
          </ac:grpSpMkLst>
        </pc:grpChg>
        <pc:grpChg chg="del mod topLvl">
          <ac:chgData name="Phillip Kaufman" userId="c001b2a046940d7c" providerId="LiveId" clId="{5CB25B10-5B1C-4017-B167-ED3104435743}" dt="2024-06-02T23:30:55.688" v="12095" actId="21"/>
          <ac:grpSpMkLst>
            <pc:docMk/>
            <pc:sldMk cId="2657871744" sldId="1001"/>
            <ac:grpSpMk id="298" creationId="{1E63F964-E50A-6C18-0D8A-132D2CCED128}"/>
          </ac:grpSpMkLst>
        </pc:grpChg>
        <pc:grpChg chg="mod topLvl">
          <ac:chgData name="Phillip Kaufman" userId="c001b2a046940d7c" providerId="LiveId" clId="{5CB25B10-5B1C-4017-B167-ED3104435743}" dt="2024-06-02T23:30:53.281" v="12094" actId="165"/>
          <ac:grpSpMkLst>
            <pc:docMk/>
            <pc:sldMk cId="2657871744" sldId="1001"/>
            <ac:grpSpMk id="299" creationId="{0E0B6A55-6CEF-1C5F-7BD7-6078416503AB}"/>
          </ac:grpSpMkLst>
        </pc:grpChg>
        <pc:grpChg chg="mod">
          <ac:chgData name="Phillip Kaufman" userId="c001b2a046940d7c" providerId="LiveId" clId="{5CB25B10-5B1C-4017-B167-ED3104435743}" dt="2024-06-02T23:30:53.281" v="12094" actId="165"/>
          <ac:grpSpMkLst>
            <pc:docMk/>
            <pc:sldMk cId="2657871744" sldId="1001"/>
            <ac:grpSpMk id="300" creationId="{0DF20154-7021-0E73-17D9-3C2400DB702B}"/>
          </ac:grpSpMkLst>
        </pc:grpChg>
        <pc:grpChg chg="mod">
          <ac:chgData name="Phillip Kaufman" userId="c001b2a046940d7c" providerId="LiveId" clId="{5CB25B10-5B1C-4017-B167-ED3104435743}" dt="2024-06-02T23:30:53.281" v="12094" actId="165"/>
          <ac:grpSpMkLst>
            <pc:docMk/>
            <pc:sldMk cId="2657871744" sldId="1001"/>
            <ac:grpSpMk id="341" creationId="{4EAAB8EF-BB96-8699-AB56-01B2DA832D87}"/>
          </ac:grpSpMkLst>
        </pc:grpChg>
        <pc:cxnChg chg="mod">
          <ac:chgData name="Phillip Kaufman" userId="c001b2a046940d7c" providerId="LiveId" clId="{5CB25B10-5B1C-4017-B167-ED3104435743}" dt="2024-06-02T23:30:53.281" v="12094" actId="165"/>
          <ac:cxnSpMkLst>
            <pc:docMk/>
            <pc:sldMk cId="2657871744" sldId="1001"/>
            <ac:cxnSpMk id="301" creationId="{4BAFCDAB-4DD9-12A6-A960-9CA97F1F3854}"/>
          </ac:cxnSpMkLst>
        </pc:cxnChg>
        <pc:cxnChg chg="mod">
          <ac:chgData name="Phillip Kaufman" userId="c001b2a046940d7c" providerId="LiveId" clId="{5CB25B10-5B1C-4017-B167-ED3104435743}" dt="2024-06-02T23:30:53.281" v="12094" actId="165"/>
          <ac:cxnSpMkLst>
            <pc:docMk/>
            <pc:sldMk cId="2657871744" sldId="1001"/>
            <ac:cxnSpMk id="302" creationId="{9EEB0D1B-165F-CB7F-3978-D03F5E693505}"/>
          </ac:cxnSpMkLst>
        </pc:cxnChg>
        <pc:cxnChg chg="mod">
          <ac:chgData name="Phillip Kaufman" userId="c001b2a046940d7c" providerId="LiveId" clId="{5CB25B10-5B1C-4017-B167-ED3104435743}" dt="2024-06-02T23:30:53.281" v="12094" actId="165"/>
          <ac:cxnSpMkLst>
            <pc:docMk/>
            <pc:sldMk cId="2657871744" sldId="1001"/>
            <ac:cxnSpMk id="303" creationId="{DCEA9FAC-B107-BFF0-F41F-49F338CCF57D}"/>
          </ac:cxnSpMkLst>
        </pc:cxnChg>
        <pc:cxnChg chg="mod">
          <ac:chgData name="Phillip Kaufman" userId="c001b2a046940d7c" providerId="LiveId" clId="{5CB25B10-5B1C-4017-B167-ED3104435743}" dt="2024-06-02T23:30:53.281" v="12094" actId="165"/>
          <ac:cxnSpMkLst>
            <pc:docMk/>
            <pc:sldMk cId="2657871744" sldId="1001"/>
            <ac:cxnSpMk id="304" creationId="{9ABDCD2F-EA97-F359-BCF3-3025B04435A7}"/>
          </ac:cxnSpMkLst>
        </pc:cxnChg>
        <pc:cxnChg chg="mod">
          <ac:chgData name="Phillip Kaufman" userId="c001b2a046940d7c" providerId="LiveId" clId="{5CB25B10-5B1C-4017-B167-ED3104435743}" dt="2024-06-02T23:30:53.281" v="12094" actId="165"/>
          <ac:cxnSpMkLst>
            <pc:docMk/>
            <pc:sldMk cId="2657871744" sldId="1001"/>
            <ac:cxnSpMk id="305" creationId="{8CDCFCDF-78ED-5FF9-D604-226DA2ADD2D5}"/>
          </ac:cxnSpMkLst>
        </pc:cxnChg>
        <pc:cxnChg chg="mod">
          <ac:chgData name="Phillip Kaufman" userId="c001b2a046940d7c" providerId="LiveId" clId="{5CB25B10-5B1C-4017-B167-ED3104435743}" dt="2024-06-02T23:30:53.281" v="12094" actId="165"/>
          <ac:cxnSpMkLst>
            <pc:docMk/>
            <pc:sldMk cId="2657871744" sldId="1001"/>
            <ac:cxnSpMk id="306" creationId="{BC737465-3FC1-D831-43BE-EF150BE7D5F7}"/>
          </ac:cxnSpMkLst>
        </pc:cxnChg>
        <pc:cxnChg chg="mod">
          <ac:chgData name="Phillip Kaufman" userId="c001b2a046940d7c" providerId="LiveId" clId="{5CB25B10-5B1C-4017-B167-ED3104435743}" dt="2024-06-02T23:30:53.281" v="12094" actId="165"/>
          <ac:cxnSpMkLst>
            <pc:docMk/>
            <pc:sldMk cId="2657871744" sldId="1001"/>
            <ac:cxnSpMk id="307" creationId="{499CB646-9898-2CEB-5155-1CE56BD5B284}"/>
          </ac:cxnSpMkLst>
        </pc:cxnChg>
        <pc:cxnChg chg="mod">
          <ac:chgData name="Phillip Kaufman" userId="c001b2a046940d7c" providerId="LiveId" clId="{5CB25B10-5B1C-4017-B167-ED3104435743}" dt="2024-06-02T23:30:53.281" v="12094" actId="165"/>
          <ac:cxnSpMkLst>
            <pc:docMk/>
            <pc:sldMk cId="2657871744" sldId="1001"/>
            <ac:cxnSpMk id="308" creationId="{58F466B5-053B-CB8A-ED7F-8D4CB4308849}"/>
          </ac:cxnSpMkLst>
        </pc:cxnChg>
        <pc:cxnChg chg="mod">
          <ac:chgData name="Phillip Kaufman" userId="c001b2a046940d7c" providerId="LiveId" clId="{5CB25B10-5B1C-4017-B167-ED3104435743}" dt="2024-06-02T23:30:53.281" v="12094" actId="165"/>
          <ac:cxnSpMkLst>
            <pc:docMk/>
            <pc:sldMk cId="2657871744" sldId="1001"/>
            <ac:cxnSpMk id="309" creationId="{9FFF2546-0261-F4EE-1F63-0CFCD14EC79D}"/>
          </ac:cxnSpMkLst>
        </pc:cxnChg>
        <pc:cxnChg chg="mod">
          <ac:chgData name="Phillip Kaufman" userId="c001b2a046940d7c" providerId="LiveId" clId="{5CB25B10-5B1C-4017-B167-ED3104435743}" dt="2024-06-02T23:30:53.281" v="12094" actId="165"/>
          <ac:cxnSpMkLst>
            <pc:docMk/>
            <pc:sldMk cId="2657871744" sldId="1001"/>
            <ac:cxnSpMk id="310" creationId="{D4989115-97F7-8587-6E96-6B1653CA515F}"/>
          </ac:cxnSpMkLst>
        </pc:cxnChg>
        <pc:cxnChg chg="mod">
          <ac:chgData name="Phillip Kaufman" userId="c001b2a046940d7c" providerId="LiveId" clId="{5CB25B10-5B1C-4017-B167-ED3104435743}" dt="2024-06-02T23:30:53.281" v="12094" actId="165"/>
          <ac:cxnSpMkLst>
            <pc:docMk/>
            <pc:sldMk cId="2657871744" sldId="1001"/>
            <ac:cxnSpMk id="311" creationId="{8B10C0F7-2DFE-4565-7446-B8669C7DEA69}"/>
          </ac:cxnSpMkLst>
        </pc:cxnChg>
        <pc:cxnChg chg="mod">
          <ac:chgData name="Phillip Kaufman" userId="c001b2a046940d7c" providerId="LiveId" clId="{5CB25B10-5B1C-4017-B167-ED3104435743}" dt="2024-06-02T23:30:53.281" v="12094" actId="165"/>
          <ac:cxnSpMkLst>
            <pc:docMk/>
            <pc:sldMk cId="2657871744" sldId="1001"/>
            <ac:cxnSpMk id="312" creationId="{0AD4FAB1-0C81-AFC9-3221-232BD0303D6E}"/>
          </ac:cxnSpMkLst>
        </pc:cxnChg>
        <pc:cxnChg chg="mod">
          <ac:chgData name="Phillip Kaufman" userId="c001b2a046940d7c" providerId="LiveId" clId="{5CB25B10-5B1C-4017-B167-ED3104435743}" dt="2024-06-02T23:30:53.281" v="12094" actId="165"/>
          <ac:cxnSpMkLst>
            <pc:docMk/>
            <pc:sldMk cId="2657871744" sldId="1001"/>
            <ac:cxnSpMk id="313" creationId="{3B96EA29-5097-B757-052A-8184CD31291A}"/>
          </ac:cxnSpMkLst>
        </pc:cxnChg>
        <pc:cxnChg chg="mod">
          <ac:chgData name="Phillip Kaufman" userId="c001b2a046940d7c" providerId="LiveId" clId="{5CB25B10-5B1C-4017-B167-ED3104435743}" dt="2024-06-02T23:30:53.281" v="12094" actId="165"/>
          <ac:cxnSpMkLst>
            <pc:docMk/>
            <pc:sldMk cId="2657871744" sldId="1001"/>
            <ac:cxnSpMk id="314" creationId="{86245F01-45B9-C802-66D7-E347E1985B04}"/>
          </ac:cxnSpMkLst>
        </pc:cxnChg>
        <pc:cxnChg chg="mod">
          <ac:chgData name="Phillip Kaufman" userId="c001b2a046940d7c" providerId="LiveId" clId="{5CB25B10-5B1C-4017-B167-ED3104435743}" dt="2024-06-02T23:30:53.281" v="12094" actId="165"/>
          <ac:cxnSpMkLst>
            <pc:docMk/>
            <pc:sldMk cId="2657871744" sldId="1001"/>
            <ac:cxnSpMk id="315" creationId="{FD7ED647-9C75-84E0-FF35-D42F41E5E689}"/>
          </ac:cxnSpMkLst>
        </pc:cxnChg>
        <pc:cxnChg chg="mod">
          <ac:chgData name="Phillip Kaufman" userId="c001b2a046940d7c" providerId="LiveId" clId="{5CB25B10-5B1C-4017-B167-ED3104435743}" dt="2024-06-02T23:30:53.281" v="12094" actId="165"/>
          <ac:cxnSpMkLst>
            <pc:docMk/>
            <pc:sldMk cId="2657871744" sldId="1001"/>
            <ac:cxnSpMk id="316" creationId="{03C4941E-CD14-DD4F-5DE9-DDE8D0915DAF}"/>
          </ac:cxnSpMkLst>
        </pc:cxnChg>
        <pc:cxnChg chg="mod">
          <ac:chgData name="Phillip Kaufman" userId="c001b2a046940d7c" providerId="LiveId" clId="{5CB25B10-5B1C-4017-B167-ED3104435743}" dt="2024-06-02T23:30:53.281" v="12094" actId="165"/>
          <ac:cxnSpMkLst>
            <pc:docMk/>
            <pc:sldMk cId="2657871744" sldId="1001"/>
            <ac:cxnSpMk id="317" creationId="{24B82ACC-E43A-B88F-F191-624AA5EDF6E7}"/>
          </ac:cxnSpMkLst>
        </pc:cxnChg>
        <pc:cxnChg chg="mod">
          <ac:chgData name="Phillip Kaufman" userId="c001b2a046940d7c" providerId="LiveId" clId="{5CB25B10-5B1C-4017-B167-ED3104435743}" dt="2024-06-02T23:30:53.281" v="12094" actId="165"/>
          <ac:cxnSpMkLst>
            <pc:docMk/>
            <pc:sldMk cId="2657871744" sldId="1001"/>
            <ac:cxnSpMk id="318" creationId="{1F87FF6B-275A-6C48-D409-226F7FB7CD92}"/>
          </ac:cxnSpMkLst>
        </pc:cxnChg>
        <pc:cxnChg chg="mod">
          <ac:chgData name="Phillip Kaufman" userId="c001b2a046940d7c" providerId="LiveId" clId="{5CB25B10-5B1C-4017-B167-ED3104435743}" dt="2024-06-02T23:30:53.281" v="12094" actId="165"/>
          <ac:cxnSpMkLst>
            <pc:docMk/>
            <pc:sldMk cId="2657871744" sldId="1001"/>
            <ac:cxnSpMk id="319" creationId="{244B1CD6-F0BE-1DCF-4505-9CB2C3D7F218}"/>
          </ac:cxnSpMkLst>
        </pc:cxnChg>
        <pc:cxnChg chg="mod">
          <ac:chgData name="Phillip Kaufman" userId="c001b2a046940d7c" providerId="LiveId" clId="{5CB25B10-5B1C-4017-B167-ED3104435743}" dt="2024-06-02T23:30:53.281" v="12094" actId="165"/>
          <ac:cxnSpMkLst>
            <pc:docMk/>
            <pc:sldMk cId="2657871744" sldId="1001"/>
            <ac:cxnSpMk id="320" creationId="{D05F632B-F71A-71D3-BB59-59DF37B61193}"/>
          </ac:cxnSpMkLst>
        </pc:cxnChg>
        <pc:cxnChg chg="mod">
          <ac:chgData name="Phillip Kaufman" userId="c001b2a046940d7c" providerId="LiveId" clId="{5CB25B10-5B1C-4017-B167-ED3104435743}" dt="2024-06-02T23:30:53.281" v="12094" actId="165"/>
          <ac:cxnSpMkLst>
            <pc:docMk/>
            <pc:sldMk cId="2657871744" sldId="1001"/>
            <ac:cxnSpMk id="321" creationId="{0514BAFA-4F14-5DA2-F09A-4FD7F8D82A53}"/>
          </ac:cxnSpMkLst>
        </pc:cxnChg>
        <pc:cxnChg chg="mod">
          <ac:chgData name="Phillip Kaufman" userId="c001b2a046940d7c" providerId="LiveId" clId="{5CB25B10-5B1C-4017-B167-ED3104435743}" dt="2024-06-02T23:30:53.281" v="12094" actId="165"/>
          <ac:cxnSpMkLst>
            <pc:docMk/>
            <pc:sldMk cId="2657871744" sldId="1001"/>
            <ac:cxnSpMk id="322" creationId="{377ABE44-1DE8-999B-D3F6-355BD2077A53}"/>
          </ac:cxnSpMkLst>
        </pc:cxnChg>
        <pc:cxnChg chg="mod">
          <ac:chgData name="Phillip Kaufman" userId="c001b2a046940d7c" providerId="LiveId" clId="{5CB25B10-5B1C-4017-B167-ED3104435743}" dt="2024-06-02T23:30:53.281" v="12094" actId="165"/>
          <ac:cxnSpMkLst>
            <pc:docMk/>
            <pc:sldMk cId="2657871744" sldId="1001"/>
            <ac:cxnSpMk id="323" creationId="{BDACDE8A-4428-9FA7-8B93-058133914E48}"/>
          </ac:cxnSpMkLst>
        </pc:cxnChg>
        <pc:cxnChg chg="mod">
          <ac:chgData name="Phillip Kaufman" userId="c001b2a046940d7c" providerId="LiveId" clId="{5CB25B10-5B1C-4017-B167-ED3104435743}" dt="2024-06-02T23:30:53.281" v="12094" actId="165"/>
          <ac:cxnSpMkLst>
            <pc:docMk/>
            <pc:sldMk cId="2657871744" sldId="1001"/>
            <ac:cxnSpMk id="324" creationId="{37E842F7-FE61-7CC5-5362-F3D0A698A2F5}"/>
          </ac:cxnSpMkLst>
        </pc:cxnChg>
        <pc:cxnChg chg="mod">
          <ac:chgData name="Phillip Kaufman" userId="c001b2a046940d7c" providerId="LiveId" clId="{5CB25B10-5B1C-4017-B167-ED3104435743}" dt="2024-06-02T23:30:53.281" v="12094" actId="165"/>
          <ac:cxnSpMkLst>
            <pc:docMk/>
            <pc:sldMk cId="2657871744" sldId="1001"/>
            <ac:cxnSpMk id="325" creationId="{7781529B-A07C-1D70-4095-F2409180B21C}"/>
          </ac:cxnSpMkLst>
        </pc:cxnChg>
        <pc:cxnChg chg="mod">
          <ac:chgData name="Phillip Kaufman" userId="c001b2a046940d7c" providerId="LiveId" clId="{5CB25B10-5B1C-4017-B167-ED3104435743}" dt="2024-06-02T23:30:53.281" v="12094" actId="165"/>
          <ac:cxnSpMkLst>
            <pc:docMk/>
            <pc:sldMk cId="2657871744" sldId="1001"/>
            <ac:cxnSpMk id="326" creationId="{07CB5E29-697F-C32A-D649-CFF5E1DCB4A6}"/>
          </ac:cxnSpMkLst>
        </pc:cxnChg>
        <pc:cxnChg chg="mod">
          <ac:chgData name="Phillip Kaufman" userId="c001b2a046940d7c" providerId="LiveId" clId="{5CB25B10-5B1C-4017-B167-ED3104435743}" dt="2024-06-02T23:30:53.281" v="12094" actId="165"/>
          <ac:cxnSpMkLst>
            <pc:docMk/>
            <pc:sldMk cId="2657871744" sldId="1001"/>
            <ac:cxnSpMk id="327" creationId="{214C5327-B5D8-A285-F2B0-8B6C1BEBD071}"/>
          </ac:cxnSpMkLst>
        </pc:cxnChg>
        <pc:cxnChg chg="mod">
          <ac:chgData name="Phillip Kaufman" userId="c001b2a046940d7c" providerId="LiveId" clId="{5CB25B10-5B1C-4017-B167-ED3104435743}" dt="2024-06-02T23:30:53.281" v="12094" actId="165"/>
          <ac:cxnSpMkLst>
            <pc:docMk/>
            <pc:sldMk cId="2657871744" sldId="1001"/>
            <ac:cxnSpMk id="328" creationId="{A2A6F411-59A3-DF85-9932-B9235EA74D2F}"/>
          </ac:cxnSpMkLst>
        </pc:cxnChg>
        <pc:cxnChg chg="mod">
          <ac:chgData name="Phillip Kaufman" userId="c001b2a046940d7c" providerId="LiveId" clId="{5CB25B10-5B1C-4017-B167-ED3104435743}" dt="2024-06-02T23:30:53.281" v="12094" actId="165"/>
          <ac:cxnSpMkLst>
            <pc:docMk/>
            <pc:sldMk cId="2657871744" sldId="1001"/>
            <ac:cxnSpMk id="329" creationId="{60B82EF5-2F2D-9B88-E82B-7BD5438E428C}"/>
          </ac:cxnSpMkLst>
        </pc:cxnChg>
        <pc:cxnChg chg="mod">
          <ac:chgData name="Phillip Kaufman" userId="c001b2a046940d7c" providerId="LiveId" clId="{5CB25B10-5B1C-4017-B167-ED3104435743}" dt="2024-06-02T23:30:53.281" v="12094" actId="165"/>
          <ac:cxnSpMkLst>
            <pc:docMk/>
            <pc:sldMk cId="2657871744" sldId="1001"/>
            <ac:cxnSpMk id="330" creationId="{7B0C53E2-8702-C124-C08A-348159782FFF}"/>
          </ac:cxnSpMkLst>
        </pc:cxnChg>
        <pc:cxnChg chg="mod">
          <ac:chgData name="Phillip Kaufman" userId="c001b2a046940d7c" providerId="LiveId" clId="{5CB25B10-5B1C-4017-B167-ED3104435743}" dt="2024-06-02T23:30:53.281" v="12094" actId="165"/>
          <ac:cxnSpMkLst>
            <pc:docMk/>
            <pc:sldMk cId="2657871744" sldId="1001"/>
            <ac:cxnSpMk id="331" creationId="{A3B25950-C9B7-88E3-5843-64FDC03308E8}"/>
          </ac:cxnSpMkLst>
        </pc:cxnChg>
        <pc:cxnChg chg="mod">
          <ac:chgData name="Phillip Kaufman" userId="c001b2a046940d7c" providerId="LiveId" clId="{5CB25B10-5B1C-4017-B167-ED3104435743}" dt="2024-06-02T23:30:53.281" v="12094" actId="165"/>
          <ac:cxnSpMkLst>
            <pc:docMk/>
            <pc:sldMk cId="2657871744" sldId="1001"/>
            <ac:cxnSpMk id="332" creationId="{7367AC21-5B05-CD39-E1A0-D9C6B7999F32}"/>
          </ac:cxnSpMkLst>
        </pc:cxnChg>
        <pc:cxnChg chg="mod">
          <ac:chgData name="Phillip Kaufman" userId="c001b2a046940d7c" providerId="LiveId" clId="{5CB25B10-5B1C-4017-B167-ED3104435743}" dt="2024-06-02T23:30:53.281" v="12094" actId="165"/>
          <ac:cxnSpMkLst>
            <pc:docMk/>
            <pc:sldMk cId="2657871744" sldId="1001"/>
            <ac:cxnSpMk id="342" creationId="{5736C3F5-D2A0-00CF-4149-351BF4F3F412}"/>
          </ac:cxnSpMkLst>
        </pc:cxnChg>
        <pc:cxnChg chg="mod">
          <ac:chgData name="Phillip Kaufman" userId="c001b2a046940d7c" providerId="LiveId" clId="{5CB25B10-5B1C-4017-B167-ED3104435743}" dt="2024-06-02T23:30:53.281" v="12094" actId="165"/>
          <ac:cxnSpMkLst>
            <pc:docMk/>
            <pc:sldMk cId="2657871744" sldId="1001"/>
            <ac:cxnSpMk id="343" creationId="{46A1E130-C346-EB48-AF8F-CF8E0D8C2D1F}"/>
          </ac:cxnSpMkLst>
        </pc:cxnChg>
      </pc:sldChg>
      <pc:sldChg chg="addSp delSp modSp add del mod">
        <pc:chgData name="Phillip Kaufman" userId="c001b2a046940d7c" providerId="LiveId" clId="{5CB25B10-5B1C-4017-B167-ED3104435743}" dt="2024-06-04T03:12:06.721" v="13727" actId="47"/>
        <pc:sldMkLst>
          <pc:docMk/>
          <pc:sldMk cId="2044102752" sldId="1002"/>
        </pc:sldMkLst>
        <pc:spChg chg="mod">
          <ac:chgData name="Phillip Kaufman" userId="c001b2a046940d7c" providerId="LiveId" clId="{5CB25B10-5B1C-4017-B167-ED3104435743}" dt="2024-06-02T23:53:43.769" v="12567"/>
          <ac:spMkLst>
            <pc:docMk/>
            <pc:sldMk cId="2044102752" sldId="1002"/>
            <ac:spMk id="12" creationId="{3A81ED5F-B9EA-E5E1-3F2E-0533BC845110}"/>
          </ac:spMkLst>
        </pc:spChg>
        <pc:spChg chg="mod">
          <ac:chgData name="Phillip Kaufman" userId="c001b2a046940d7c" providerId="LiveId" clId="{5CB25B10-5B1C-4017-B167-ED3104435743}" dt="2024-06-02T23:53:43.769" v="12567"/>
          <ac:spMkLst>
            <pc:docMk/>
            <pc:sldMk cId="2044102752" sldId="1002"/>
            <ac:spMk id="13" creationId="{C49262AD-2FF8-785C-B445-BF7EE797DE3E}"/>
          </ac:spMkLst>
        </pc:spChg>
        <pc:spChg chg="mod">
          <ac:chgData name="Phillip Kaufman" userId="c001b2a046940d7c" providerId="LiveId" clId="{5CB25B10-5B1C-4017-B167-ED3104435743}" dt="2024-06-02T23:53:43.769" v="12567"/>
          <ac:spMkLst>
            <pc:docMk/>
            <pc:sldMk cId="2044102752" sldId="1002"/>
            <ac:spMk id="14" creationId="{26392830-2568-5420-BA70-F43D93E89C41}"/>
          </ac:spMkLst>
        </pc:spChg>
        <pc:spChg chg="mod">
          <ac:chgData name="Phillip Kaufman" userId="c001b2a046940d7c" providerId="LiveId" clId="{5CB25B10-5B1C-4017-B167-ED3104435743}" dt="2024-06-02T23:53:43.769" v="12567"/>
          <ac:spMkLst>
            <pc:docMk/>
            <pc:sldMk cId="2044102752" sldId="1002"/>
            <ac:spMk id="15" creationId="{774D8296-E3A4-EF00-0800-3C2E589A1DD8}"/>
          </ac:spMkLst>
        </pc:spChg>
        <pc:spChg chg="mod">
          <ac:chgData name="Phillip Kaufman" userId="c001b2a046940d7c" providerId="LiveId" clId="{5CB25B10-5B1C-4017-B167-ED3104435743}" dt="2024-06-02T23:53:43.769" v="12567"/>
          <ac:spMkLst>
            <pc:docMk/>
            <pc:sldMk cId="2044102752" sldId="1002"/>
            <ac:spMk id="48" creationId="{E6778CA5-C870-EDD8-7144-34D88E801F9C}"/>
          </ac:spMkLst>
        </pc:spChg>
        <pc:spChg chg="mod">
          <ac:chgData name="Phillip Kaufman" userId="c001b2a046940d7c" providerId="LiveId" clId="{5CB25B10-5B1C-4017-B167-ED3104435743}" dt="2024-06-02T23:53:43.769" v="12567"/>
          <ac:spMkLst>
            <pc:docMk/>
            <pc:sldMk cId="2044102752" sldId="1002"/>
            <ac:spMk id="49" creationId="{981392B5-0755-EBD9-F039-A17B01EDFF52}"/>
          </ac:spMkLst>
        </pc:spChg>
        <pc:spChg chg="mod">
          <ac:chgData name="Phillip Kaufman" userId="c001b2a046940d7c" providerId="LiveId" clId="{5CB25B10-5B1C-4017-B167-ED3104435743}" dt="2024-06-04T02:24:37.079" v="13345" actId="571"/>
          <ac:spMkLst>
            <pc:docMk/>
            <pc:sldMk cId="2044102752" sldId="1002"/>
            <ac:spMk id="62" creationId="{AA3C0318-B160-C03A-1B15-8ADDD13078FA}"/>
          </ac:spMkLst>
        </pc:spChg>
        <pc:spChg chg="mod">
          <ac:chgData name="Phillip Kaufman" userId="c001b2a046940d7c" providerId="LiveId" clId="{5CB25B10-5B1C-4017-B167-ED3104435743}" dt="2024-06-04T02:24:37.079" v="13345" actId="571"/>
          <ac:spMkLst>
            <pc:docMk/>
            <pc:sldMk cId="2044102752" sldId="1002"/>
            <ac:spMk id="63" creationId="{B576F9EF-EDE7-8645-A525-836CD2114072}"/>
          </ac:spMkLst>
        </pc:spChg>
        <pc:spChg chg="mod">
          <ac:chgData name="Phillip Kaufman" userId="c001b2a046940d7c" providerId="LiveId" clId="{5CB25B10-5B1C-4017-B167-ED3104435743}" dt="2024-06-04T02:24:37.079" v="13345" actId="571"/>
          <ac:spMkLst>
            <pc:docMk/>
            <pc:sldMk cId="2044102752" sldId="1002"/>
            <ac:spMk id="64" creationId="{CFF751EE-F0BC-9EF2-2A82-FFEFA601E513}"/>
          </ac:spMkLst>
        </pc:spChg>
        <pc:spChg chg="mod">
          <ac:chgData name="Phillip Kaufman" userId="c001b2a046940d7c" providerId="LiveId" clId="{5CB25B10-5B1C-4017-B167-ED3104435743}" dt="2024-06-04T02:24:37.079" v="13345" actId="571"/>
          <ac:spMkLst>
            <pc:docMk/>
            <pc:sldMk cId="2044102752" sldId="1002"/>
            <ac:spMk id="65" creationId="{58364DBA-9DB2-B597-D482-9B364D38C6D2}"/>
          </ac:spMkLst>
        </pc:spChg>
        <pc:spChg chg="mod">
          <ac:chgData name="Phillip Kaufman" userId="c001b2a046940d7c" providerId="LiveId" clId="{5CB25B10-5B1C-4017-B167-ED3104435743}" dt="2024-06-04T02:27:37.138" v="13532" actId="1038"/>
          <ac:spMkLst>
            <pc:docMk/>
            <pc:sldMk cId="2044102752" sldId="1002"/>
            <ac:spMk id="99" creationId="{8C493FF9-A374-779B-F675-E8AC8A6CE8D7}"/>
          </ac:spMkLst>
        </pc:spChg>
        <pc:spChg chg="mod">
          <ac:chgData name="Phillip Kaufman" userId="c001b2a046940d7c" providerId="LiveId" clId="{5CB25B10-5B1C-4017-B167-ED3104435743}" dt="2024-06-04T02:24:37.079" v="13345" actId="571"/>
          <ac:spMkLst>
            <pc:docMk/>
            <pc:sldMk cId="2044102752" sldId="1002"/>
            <ac:spMk id="100" creationId="{43983B5F-2C24-9670-6AB1-C434E71698B3}"/>
          </ac:spMkLst>
        </pc:spChg>
        <pc:grpChg chg="add mod">
          <ac:chgData name="Phillip Kaufman" userId="c001b2a046940d7c" providerId="LiveId" clId="{5CB25B10-5B1C-4017-B167-ED3104435743}" dt="2024-06-02T23:53:43.769" v="12567"/>
          <ac:grpSpMkLst>
            <pc:docMk/>
            <pc:sldMk cId="2044102752" sldId="1002"/>
            <ac:grpSpMk id="4" creationId="{0BC36C11-B7F1-004E-3449-DCFC044C5E6F}"/>
          </ac:grpSpMkLst>
        </pc:grpChg>
        <pc:grpChg chg="mod">
          <ac:chgData name="Phillip Kaufman" userId="c001b2a046940d7c" providerId="LiveId" clId="{5CB25B10-5B1C-4017-B167-ED3104435743}" dt="2024-06-02T23:53:43.769" v="12567"/>
          <ac:grpSpMkLst>
            <pc:docMk/>
            <pc:sldMk cId="2044102752" sldId="1002"/>
            <ac:grpSpMk id="9" creationId="{5B756653-CDA0-6D44-F605-40FC613B67E6}"/>
          </ac:grpSpMkLst>
        </pc:grpChg>
        <pc:grpChg chg="mod">
          <ac:chgData name="Phillip Kaufman" userId="c001b2a046940d7c" providerId="LiveId" clId="{5CB25B10-5B1C-4017-B167-ED3104435743}" dt="2024-06-02T23:53:43.769" v="12567"/>
          <ac:grpSpMkLst>
            <pc:docMk/>
            <pc:sldMk cId="2044102752" sldId="1002"/>
            <ac:grpSpMk id="10" creationId="{F9021BA4-5736-4EA4-E862-D20E7F052D5C}"/>
          </ac:grpSpMkLst>
        </pc:grpChg>
        <pc:grpChg chg="mod">
          <ac:chgData name="Phillip Kaufman" userId="c001b2a046940d7c" providerId="LiveId" clId="{5CB25B10-5B1C-4017-B167-ED3104435743}" dt="2024-06-02T23:53:43.769" v="12567"/>
          <ac:grpSpMkLst>
            <pc:docMk/>
            <pc:sldMk cId="2044102752" sldId="1002"/>
            <ac:grpSpMk id="11" creationId="{5DAEF4BB-D385-A895-45B5-C49D51289D63}"/>
          </ac:grpSpMkLst>
        </pc:grpChg>
        <pc:grpChg chg="mod">
          <ac:chgData name="Phillip Kaufman" userId="c001b2a046940d7c" providerId="LiveId" clId="{5CB25B10-5B1C-4017-B167-ED3104435743}" dt="2024-06-02T23:53:43.769" v="12567"/>
          <ac:grpSpMkLst>
            <pc:docMk/>
            <pc:sldMk cId="2044102752" sldId="1002"/>
            <ac:grpSpMk id="50" creationId="{36D971B2-9D32-08E3-88BB-B43BF6601625}"/>
          </ac:grpSpMkLst>
        </pc:grpChg>
        <pc:grpChg chg="add mod">
          <ac:chgData name="Phillip Kaufman" userId="c001b2a046940d7c" providerId="LiveId" clId="{5CB25B10-5B1C-4017-B167-ED3104435743}" dt="2024-06-04T02:24:37.079" v="13345" actId="571"/>
          <ac:grpSpMkLst>
            <pc:docMk/>
            <pc:sldMk cId="2044102752" sldId="1002"/>
            <ac:grpSpMk id="56" creationId="{7374777C-747C-906B-32E1-66D0937452F6}"/>
          </ac:grpSpMkLst>
        </pc:grpChg>
        <pc:grpChg chg="mod">
          <ac:chgData name="Phillip Kaufman" userId="c001b2a046940d7c" providerId="LiveId" clId="{5CB25B10-5B1C-4017-B167-ED3104435743}" dt="2024-06-04T02:24:37.079" v="13345" actId="571"/>
          <ac:grpSpMkLst>
            <pc:docMk/>
            <pc:sldMk cId="2044102752" sldId="1002"/>
            <ac:grpSpMk id="57" creationId="{0334F647-B48B-1DC0-536C-FED8E964C8E1}"/>
          </ac:grpSpMkLst>
        </pc:grpChg>
        <pc:grpChg chg="mod">
          <ac:chgData name="Phillip Kaufman" userId="c001b2a046940d7c" providerId="LiveId" clId="{5CB25B10-5B1C-4017-B167-ED3104435743}" dt="2024-06-04T02:24:37.079" v="13345" actId="571"/>
          <ac:grpSpMkLst>
            <pc:docMk/>
            <pc:sldMk cId="2044102752" sldId="1002"/>
            <ac:grpSpMk id="58" creationId="{4E374BBF-465B-D3AB-53E5-5C13B9D7A0A6}"/>
          </ac:grpSpMkLst>
        </pc:grpChg>
        <pc:grpChg chg="mod">
          <ac:chgData name="Phillip Kaufman" userId="c001b2a046940d7c" providerId="LiveId" clId="{5CB25B10-5B1C-4017-B167-ED3104435743}" dt="2024-06-04T02:24:37.079" v="13345" actId="571"/>
          <ac:grpSpMkLst>
            <pc:docMk/>
            <pc:sldMk cId="2044102752" sldId="1002"/>
            <ac:grpSpMk id="59" creationId="{BE6A7874-F8CD-6C40-3EEC-42F5D1FC9481}"/>
          </ac:grpSpMkLst>
        </pc:grpChg>
        <pc:grpChg chg="del">
          <ac:chgData name="Phillip Kaufman" userId="c001b2a046940d7c" providerId="LiveId" clId="{5CB25B10-5B1C-4017-B167-ED3104435743}" dt="2024-06-02T23:53:47.166" v="12568" actId="478"/>
          <ac:grpSpMkLst>
            <pc:docMk/>
            <pc:sldMk cId="2044102752" sldId="1002"/>
            <ac:grpSpMk id="96" creationId="{B4B72F42-EB0E-D6E0-AA65-8AD9365B12D8}"/>
          </ac:grpSpMkLst>
        </pc:grpChg>
        <pc:grpChg chg="mod">
          <ac:chgData name="Phillip Kaufman" userId="c001b2a046940d7c" providerId="LiveId" clId="{5CB25B10-5B1C-4017-B167-ED3104435743}" dt="2024-06-04T02:24:37.079" v="13345" actId="571"/>
          <ac:grpSpMkLst>
            <pc:docMk/>
            <pc:sldMk cId="2044102752" sldId="1002"/>
            <ac:grpSpMk id="101" creationId="{90E8B9F0-9509-0161-A2D4-68B3CF4E586A}"/>
          </ac:grpSpMkLst>
        </pc:grpChg>
        <pc:grpChg chg="del">
          <ac:chgData name="Phillip Kaufman" userId="c001b2a046940d7c" providerId="LiveId" clId="{5CB25B10-5B1C-4017-B167-ED3104435743}" dt="2024-06-02T23:53:43.500" v="12566" actId="478"/>
          <ac:grpSpMkLst>
            <pc:docMk/>
            <pc:sldMk cId="2044102752" sldId="1002"/>
            <ac:grpSpMk id="209" creationId="{4CD779BF-18F0-8DCC-CEDD-48DA5361264C}"/>
          </ac:grpSpMkLst>
        </pc:grpChg>
        <pc:grpChg chg="del">
          <ac:chgData name="Phillip Kaufman" userId="c001b2a046940d7c" providerId="LiveId" clId="{5CB25B10-5B1C-4017-B167-ED3104435743}" dt="2024-06-02T23:53:47.166" v="12568" actId="478"/>
          <ac:grpSpMkLst>
            <pc:docMk/>
            <pc:sldMk cId="2044102752" sldId="1002"/>
            <ac:grpSpMk id="210" creationId="{81A8C403-68CB-BE33-B5A9-344820E1CCA1}"/>
          </ac:grpSpMkLst>
        </pc:grpChg>
        <pc:cxnChg chg="add mod">
          <ac:chgData name="Phillip Kaufman" userId="c001b2a046940d7c" providerId="LiveId" clId="{5CB25B10-5B1C-4017-B167-ED3104435743}" dt="2024-06-04T02:26:41.984" v="13504" actId="1038"/>
          <ac:cxnSpMkLst>
            <pc:docMk/>
            <pc:sldMk cId="2044102752" sldId="1002"/>
            <ac:cxnSpMk id="4" creationId="{BEFE3DC9-FECC-ACD7-1B8F-549BCF206D0A}"/>
          </ac:cxnSpMkLst>
        </pc:cxnChg>
        <pc:cxnChg chg="add mod">
          <ac:chgData name="Phillip Kaufman" userId="c001b2a046940d7c" providerId="LiveId" clId="{5CB25B10-5B1C-4017-B167-ED3104435743}" dt="2024-06-04T02:24:37.079" v="13345" actId="571"/>
          <ac:cxnSpMkLst>
            <pc:docMk/>
            <pc:sldMk cId="2044102752" sldId="1002"/>
            <ac:cxnSpMk id="9" creationId="{A8F2EA8A-08E8-334D-7BF2-2C0690E43410}"/>
          </ac:cxnSpMkLst>
        </pc:cxnChg>
        <pc:cxnChg chg="mod">
          <ac:chgData name="Phillip Kaufman" userId="c001b2a046940d7c" providerId="LiveId" clId="{5CB25B10-5B1C-4017-B167-ED3104435743}" dt="2024-06-02T23:53:43.769" v="12567"/>
          <ac:cxnSpMkLst>
            <pc:docMk/>
            <pc:sldMk cId="2044102752" sldId="1002"/>
            <ac:cxnSpMk id="16" creationId="{9DCF68FB-A9A9-6288-651E-52B4D2E96940}"/>
          </ac:cxnSpMkLst>
        </pc:cxnChg>
        <pc:cxnChg chg="mod">
          <ac:chgData name="Phillip Kaufman" userId="c001b2a046940d7c" providerId="LiveId" clId="{5CB25B10-5B1C-4017-B167-ED3104435743}" dt="2024-06-02T23:53:43.769" v="12567"/>
          <ac:cxnSpMkLst>
            <pc:docMk/>
            <pc:sldMk cId="2044102752" sldId="1002"/>
            <ac:cxnSpMk id="17" creationId="{97E6A7A5-496F-646A-5A09-7B680E35388C}"/>
          </ac:cxnSpMkLst>
        </pc:cxnChg>
        <pc:cxnChg chg="mod">
          <ac:chgData name="Phillip Kaufman" userId="c001b2a046940d7c" providerId="LiveId" clId="{5CB25B10-5B1C-4017-B167-ED3104435743}" dt="2024-06-02T23:53:43.769" v="12567"/>
          <ac:cxnSpMkLst>
            <pc:docMk/>
            <pc:sldMk cId="2044102752" sldId="1002"/>
            <ac:cxnSpMk id="18" creationId="{0BA8DB60-12F2-59FE-F72C-D469CAA4674E}"/>
          </ac:cxnSpMkLst>
        </pc:cxnChg>
        <pc:cxnChg chg="mod">
          <ac:chgData name="Phillip Kaufman" userId="c001b2a046940d7c" providerId="LiveId" clId="{5CB25B10-5B1C-4017-B167-ED3104435743}" dt="2024-06-02T23:53:43.769" v="12567"/>
          <ac:cxnSpMkLst>
            <pc:docMk/>
            <pc:sldMk cId="2044102752" sldId="1002"/>
            <ac:cxnSpMk id="19" creationId="{300D76B2-5987-B318-2E2A-1A1B86D6DB4E}"/>
          </ac:cxnSpMkLst>
        </pc:cxnChg>
        <pc:cxnChg chg="mod">
          <ac:chgData name="Phillip Kaufman" userId="c001b2a046940d7c" providerId="LiveId" clId="{5CB25B10-5B1C-4017-B167-ED3104435743}" dt="2024-06-02T23:53:43.769" v="12567"/>
          <ac:cxnSpMkLst>
            <pc:docMk/>
            <pc:sldMk cId="2044102752" sldId="1002"/>
            <ac:cxnSpMk id="20" creationId="{0C3C816B-547D-E127-0B45-FE8BFFE72C83}"/>
          </ac:cxnSpMkLst>
        </pc:cxnChg>
        <pc:cxnChg chg="mod">
          <ac:chgData name="Phillip Kaufman" userId="c001b2a046940d7c" providerId="LiveId" clId="{5CB25B10-5B1C-4017-B167-ED3104435743}" dt="2024-06-02T23:53:43.769" v="12567"/>
          <ac:cxnSpMkLst>
            <pc:docMk/>
            <pc:sldMk cId="2044102752" sldId="1002"/>
            <ac:cxnSpMk id="21" creationId="{3F13CF96-1558-0ACC-E9B6-37EAC06E579B}"/>
          </ac:cxnSpMkLst>
        </pc:cxnChg>
        <pc:cxnChg chg="mod">
          <ac:chgData name="Phillip Kaufman" userId="c001b2a046940d7c" providerId="LiveId" clId="{5CB25B10-5B1C-4017-B167-ED3104435743}" dt="2024-06-02T23:53:43.769" v="12567"/>
          <ac:cxnSpMkLst>
            <pc:docMk/>
            <pc:sldMk cId="2044102752" sldId="1002"/>
            <ac:cxnSpMk id="22" creationId="{F51CCAB9-AFEB-C7E4-B4A4-F3820BE0F291}"/>
          </ac:cxnSpMkLst>
        </pc:cxnChg>
        <pc:cxnChg chg="mod">
          <ac:chgData name="Phillip Kaufman" userId="c001b2a046940d7c" providerId="LiveId" clId="{5CB25B10-5B1C-4017-B167-ED3104435743}" dt="2024-06-02T23:53:43.769" v="12567"/>
          <ac:cxnSpMkLst>
            <pc:docMk/>
            <pc:sldMk cId="2044102752" sldId="1002"/>
            <ac:cxnSpMk id="23" creationId="{4BE8468C-07DC-7C69-4B6D-75F946A8AABE}"/>
          </ac:cxnSpMkLst>
        </pc:cxnChg>
        <pc:cxnChg chg="mod">
          <ac:chgData name="Phillip Kaufman" userId="c001b2a046940d7c" providerId="LiveId" clId="{5CB25B10-5B1C-4017-B167-ED3104435743}" dt="2024-06-02T23:53:43.769" v="12567"/>
          <ac:cxnSpMkLst>
            <pc:docMk/>
            <pc:sldMk cId="2044102752" sldId="1002"/>
            <ac:cxnSpMk id="24" creationId="{E41BFB47-182E-65F9-1BD4-7BB51CC4C21C}"/>
          </ac:cxnSpMkLst>
        </pc:cxnChg>
        <pc:cxnChg chg="mod">
          <ac:chgData name="Phillip Kaufman" userId="c001b2a046940d7c" providerId="LiveId" clId="{5CB25B10-5B1C-4017-B167-ED3104435743}" dt="2024-06-02T23:53:43.769" v="12567"/>
          <ac:cxnSpMkLst>
            <pc:docMk/>
            <pc:sldMk cId="2044102752" sldId="1002"/>
            <ac:cxnSpMk id="25" creationId="{A7928E0F-39DD-7F9F-475D-020E6687D90E}"/>
          </ac:cxnSpMkLst>
        </pc:cxnChg>
        <pc:cxnChg chg="mod">
          <ac:chgData name="Phillip Kaufman" userId="c001b2a046940d7c" providerId="LiveId" clId="{5CB25B10-5B1C-4017-B167-ED3104435743}" dt="2024-06-02T23:53:43.769" v="12567"/>
          <ac:cxnSpMkLst>
            <pc:docMk/>
            <pc:sldMk cId="2044102752" sldId="1002"/>
            <ac:cxnSpMk id="26" creationId="{336B65BD-F3BE-A0C3-DF1F-71E379E76057}"/>
          </ac:cxnSpMkLst>
        </pc:cxnChg>
        <pc:cxnChg chg="mod">
          <ac:chgData name="Phillip Kaufman" userId="c001b2a046940d7c" providerId="LiveId" clId="{5CB25B10-5B1C-4017-B167-ED3104435743}" dt="2024-06-02T23:53:43.769" v="12567"/>
          <ac:cxnSpMkLst>
            <pc:docMk/>
            <pc:sldMk cId="2044102752" sldId="1002"/>
            <ac:cxnSpMk id="27" creationId="{AE1951A9-AFFE-5AD0-EFF8-DA16FEA15423}"/>
          </ac:cxnSpMkLst>
        </pc:cxnChg>
        <pc:cxnChg chg="mod">
          <ac:chgData name="Phillip Kaufman" userId="c001b2a046940d7c" providerId="LiveId" clId="{5CB25B10-5B1C-4017-B167-ED3104435743}" dt="2024-06-02T23:53:43.769" v="12567"/>
          <ac:cxnSpMkLst>
            <pc:docMk/>
            <pc:sldMk cId="2044102752" sldId="1002"/>
            <ac:cxnSpMk id="28" creationId="{9E35B39C-0151-4D84-ECE6-8BAE8EDB7A48}"/>
          </ac:cxnSpMkLst>
        </pc:cxnChg>
        <pc:cxnChg chg="mod">
          <ac:chgData name="Phillip Kaufman" userId="c001b2a046940d7c" providerId="LiveId" clId="{5CB25B10-5B1C-4017-B167-ED3104435743}" dt="2024-06-02T23:53:43.769" v="12567"/>
          <ac:cxnSpMkLst>
            <pc:docMk/>
            <pc:sldMk cId="2044102752" sldId="1002"/>
            <ac:cxnSpMk id="29" creationId="{18672B54-A028-5604-1B88-42F4D2157CEB}"/>
          </ac:cxnSpMkLst>
        </pc:cxnChg>
        <pc:cxnChg chg="mod">
          <ac:chgData name="Phillip Kaufman" userId="c001b2a046940d7c" providerId="LiveId" clId="{5CB25B10-5B1C-4017-B167-ED3104435743}" dt="2024-06-02T23:53:43.769" v="12567"/>
          <ac:cxnSpMkLst>
            <pc:docMk/>
            <pc:sldMk cId="2044102752" sldId="1002"/>
            <ac:cxnSpMk id="30" creationId="{D5270EC4-1FCE-E530-5C41-ABCE39645848}"/>
          </ac:cxnSpMkLst>
        </pc:cxnChg>
        <pc:cxnChg chg="mod">
          <ac:chgData name="Phillip Kaufman" userId="c001b2a046940d7c" providerId="LiveId" clId="{5CB25B10-5B1C-4017-B167-ED3104435743}" dt="2024-06-02T23:53:43.769" v="12567"/>
          <ac:cxnSpMkLst>
            <pc:docMk/>
            <pc:sldMk cId="2044102752" sldId="1002"/>
            <ac:cxnSpMk id="31" creationId="{D02009F1-0802-C1CE-EFAD-4D5324B5B3EA}"/>
          </ac:cxnSpMkLst>
        </pc:cxnChg>
        <pc:cxnChg chg="mod">
          <ac:chgData name="Phillip Kaufman" userId="c001b2a046940d7c" providerId="LiveId" clId="{5CB25B10-5B1C-4017-B167-ED3104435743}" dt="2024-06-02T23:53:43.769" v="12567"/>
          <ac:cxnSpMkLst>
            <pc:docMk/>
            <pc:sldMk cId="2044102752" sldId="1002"/>
            <ac:cxnSpMk id="32" creationId="{A99D674D-EF2E-4022-B778-B371DD66BACF}"/>
          </ac:cxnSpMkLst>
        </pc:cxnChg>
        <pc:cxnChg chg="mod">
          <ac:chgData name="Phillip Kaufman" userId="c001b2a046940d7c" providerId="LiveId" clId="{5CB25B10-5B1C-4017-B167-ED3104435743}" dt="2024-06-02T23:53:43.769" v="12567"/>
          <ac:cxnSpMkLst>
            <pc:docMk/>
            <pc:sldMk cId="2044102752" sldId="1002"/>
            <ac:cxnSpMk id="33" creationId="{A1BB89FF-D4F4-9FF9-FECC-EC70E2155FD7}"/>
          </ac:cxnSpMkLst>
        </pc:cxnChg>
        <pc:cxnChg chg="mod">
          <ac:chgData name="Phillip Kaufman" userId="c001b2a046940d7c" providerId="LiveId" clId="{5CB25B10-5B1C-4017-B167-ED3104435743}" dt="2024-06-02T23:53:43.769" v="12567"/>
          <ac:cxnSpMkLst>
            <pc:docMk/>
            <pc:sldMk cId="2044102752" sldId="1002"/>
            <ac:cxnSpMk id="34" creationId="{E8154C51-B46A-3878-8A07-BB2DB9310F74}"/>
          </ac:cxnSpMkLst>
        </pc:cxnChg>
        <pc:cxnChg chg="mod">
          <ac:chgData name="Phillip Kaufman" userId="c001b2a046940d7c" providerId="LiveId" clId="{5CB25B10-5B1C-4017-B167-ED3104435743}" dt="2024-06-02T23:53:43.769" v="12567"/>
          <ac:cxnSpMkLst>
            <pc:docMk/>
            <pc:sldMk cId="2044102752" sldId="1002"/>
            <ac:cxnSpMk id="35" creationId="{F81DD0FC-92C4-AE93-964F-6B14548766F7}"/>
          </ac:cxnSpMkLst>
        </pc:cxnChg>
        <pc:cxnChg chg="mod">
          <ac:chgData name="Phillip Kaufman" userId="c001b2a046940d7c" providerId="LiveId" clId="{5CB25B10-5B1C-4017-B167-ED3104435743}" dt="2024-06-02T23:53:43.769" v="12567"/>
          <ac:cxnSpMkLst>
            <pc:docMk/>
            <pc:sldMk cId="2044102752" sldId="1002"/>
            <ac:cxnSpMk id="36" creationId="{B3048E59-033D-B1F0-45E3-9A9907183F7B}"/>
          </ac:cxnSpMkLst>
        </pc:cxnChg>
        <pc:cxnChg chg="mod">
          <ac:chgData name="Phillip Kaufman" userId="c001b2a046940d7c" providerId="LiveId" clId="{5CB25B10-5B1C-4017-B167-ED3104435743}" dt="2024-06-02T23:53:43.769" v="12567"/>
          <ac:cxnSpMkLst>
            <pc:docMk/>
            <pc:sldMk cId="2044102752" sldId="1002"/>
            <ac:cxnSpMk id="37" creationId="{FBEC8F65-C39D-077A-A1F0-3276DA5A6499}"/>
          </ac:cxnSpMkLst>
        </pc:cxnChg>
        <pc:cxnChg chg="mod">
          <ac:chgData name="Phillip Kaufman" userId="c001b2a046940d7c" providerId="LiveId" clId="{5CB25B10-5B1C-4017-B167-ED3104435743}" dt="2024-06-02T23:53:43.769" v="12567"/>
          <ac:cxnSpMkLst>
            <pc:docMk/>
            <pc:sldMk cId="2044102752" sldId="1002"/>
            <ac:cxnSpMk id="38" creationId="{903DFF2E-BABD-0F54-0BA6-99F5292A7802}"/>
          </ac:cxnSpMkLst>
        </pc:cxnChg>
        <pc:cxnChg chg="mod">
          <ac:chgData name="Phillip Kaufman" userId="c001b2a046940d7c" providerId="LiveId" clId="{5CB25B10-5B1C-4017-B167-ED3104435743}" dt="2024-06-02T23:53:43.769" v="12567"/>
          <ac:cxnSpMkLst>
            <pc:docMk/>
            <pc:sldMk cId="2044102752" sldId="1002"/>
            <ac:cxnSpMk id="39" creationId="{1EA8061C-ECE7-AF5C-2DBF-8CFC0BB2D3E2}"/>
          </ac:cxnSpMkLst>
        </pc:cxnChg>
        <pc:cxnChg chg="mod">
          <ac:chgData name="Phillip Kaufman" userId="c001b2a046940d7c" providerId="LiveId" clId="{5CB25B10-5B1C-4017-B167-ED3104435743}" dt="2024-06-02T23:53:43.769" v="12567"/>
          <ac:cxnSpMkLst>
            <pc:docMk/>
            <pc:sldMk cId="2044102752" sldId="1002"/>
            <ac:cxnSpMk id="40" creationId="{A59BCD9E-5CA9-16C8-C11A-1C167FDEED14}"/>
          </ac:cxnSpMkLst>
        </pc:cxnChg>
        <pc:cxnChg chg="mod">
          <ac:chgData name="Phillip Kaufman" userId="c001b2a046940d7c" providerId="LiveId" clId="{5CB25B10-5B1C-4017-B167-ED3104435743}" dt="2024-06-02T23:53:43.769" v="12567"/>
          <ac:cxnSpMkLst>
            <pc:docMk/>
            <pc:sldMk cId="2044102752" sldId="1002"/>
            <ac:cxnSpMk id="41" creationId="{D241D2D7-E179-47BF-EDF6-C64C12BE086C}"/>
          </ac:cxnSpMkLst>
        </pc:cxnChg>
        <pc:cxnChg chg="mod">
          <ac:chgData name="Phillip Kaufman" userId="c001b2a046940d7c" providerId="LiveId" clId="{5CB25B10-5B1C-4017-B167-ED3104435743}" dt="2024-06-02T23:53:43.769" v="12567"/>
          <ac:cxnSpMkLst>
            <pc:docMk/>
            <pc:sldMk cId="2044102752" sldId="1002"/>
            <ac:cxnSpMk id="42" creationId="{B4104689-7023-AC75-E072-A242D2F42CA5}"/>
          </ac:cxnSpMkLst>
        </pc:cxnChg>
        <pc:cxnChg chg="mod">
          <ac:chgData name="Phillip Kaufman" userId="c001b2a046940d7c" providerId="LiveId" clId="{5CB25B10-5B1C-4017-B167-ED3104435743}" dt="2024-06-02T23:53:43.769" v="12567"/>
          <ac:cxnSpMkLst>
            <pc:docMk/>
            <pc:sldMk cId="2044102752" sldId="1002"/>
            <ac:cxnSpMk id="43" creationId="{6C54075C-EE1F-CAAC-B92E-7E714BC45F30}"/>
          </ac:cxnSpMkLst>
        </pc:cxnChg>
        <pc:cxnChg chg="mod">
          <ac:chgData name="Phillip Kaufman" userId="c001b2a046940d7c" providerId="LiveId" clId="{5CB25B10-5B1C-4017-B167-ED3104435743}" dt="2024-06-02T23:53:43.769" v="12567"/>
          <ac:cxnSpMkLst>
            <pc:docMk/>
            <pc:sldMk cId="2044102752" sldId="1002"/>
            <ac:cxnSpMk id="44" creationId="{AD391247-4DF3-B777-0590-8F555B3BE595}"/>
          </ac:cxnSpMkLst>
        </pc:cxnChg>
        <pc:cxnChg chg="mod">
          <ac:chgData name="Phillip Kaufman" userId="c001b2a046940d7c" providerId="LiveId" clId="{5CB25B10-5B1C-4017-B167-ED3104435743}" dt="2024-06-02T23:53:43.769" v="12567"/>
          <ac:cxnSpMkLst>
            <pc:docMk/>
            <pc:sldMk cId="2044102752" sldId="1002"/>
            <ac:cxnSpMk id="45" creationId="{DC79C41D-3D02-FBA3-E5AD-F94435FCB2A1}"/>
          </ac:cxnSpMkLst>
        </pc:cxnChg>
        <pc:cxnChg chg="mod">
          <ac:chgData name="Phillip Kaufman" userId="c001b2a046940d7c" providerId="LiveId" clId="{5CB25B10-5B1C-4017-B167-ED3104435743}" dt="2024-06-02T23:53:43.769" v="12567"/>
          <ac:cxnSpMkLst>
            <pc:docMk/>
            <pc:sldMk cId="2044102752" sldId="1002"/>
            <ac:cxnSpMk id="46" creationId="{CE72CE28-14C5-C26B-E193-62998320A4C7}"/>
          </ac:cxnSpMkLst>
        </pc:cxnChg>
        <pc:cxnChg chg="mod">
          <ac:chgData name="Phillip Kaufman" userId="c001b2a046940d7c" providerId="LiveId" clId="{5CB25B10-5B1C-4017-B167-ED3104435743}" dt="2024-06-02T23:53:43.769" v="12567"/>
          <ac:cxnSpMkLst>
            <pc:docMk/>
            <pc:sldMk cId="2044102752" sldId="1002"/>
            <ac:cxnSpMk id="47" creationId="{0D0AEC68-62ED-A503-B7E2-1EB16B8EBA67}"/>
          </ac:cxnSpMkLst>
        </pc:cxnChg>
        <pc:cxnChg chg="mod">
          <ac:chgData name="Phillip Kaufman" userId="c001b2a046940d7c" providerId="LiveId" clId="{5CB25B10-5B1C-4017-B167-ED3104435743}" dt="2024-06-02T23:53:43.769" v="12567"/>
          <ac:cxnSpMkLst>
            <pc:docMk/>
            <pc:sldMk cId="2044102752" sldId="1002"/>
            <ac:cxnSpMk id="54" creationId="{5209DA61-81C3-8B94-C4B4-8A653A5E8270}"/>
          </ac:cxnSpMkLst>
        </pc:cxnChg>
        <pc:cxnChg chg="mod">
          <ac:chgData name="Phillip Kaufman" userId="c001b2a046940d7c" providerId="LiveId" clId="{5CB25B10-5B1C-4017-B167-ED3104435743}" dt="2024-06-02T23:53:43.769" v="12567"/>
          <ac:cxnSpMkLst>
            <pc:docMk/>
            <pc:sldMk cId="2044102752" sldId="1002"/>
            <ac:cxnSpMk id="55" creationId="{0B2F6A5F-A01D-70EB-D6B4-40192EF36478}"/>
          </ac:cxnSpMkLst>
        </pc:cxnChg>
        <pc:cxnChg chg="mod">
          <ac:chgData name="Phillip Kaufman" userId="c001b2a046940d7c" providerId="LiveId" clId="{5CB25B10-5B1C-4017-B167-ED3104435743}" dt="2024-06-04T02:24:37.079" v="13345" actId="571"/>
          <ac:cxnSpMkLst>
            <pc:docMk/>
            <pc:sldMk cId="2044102752" sldId="1002"/>
            <ac:cxnSpMk id="66" creationId="{0813E7CD-98F2-E3B4-DAB4-4A717E6A81DF}"/>
          </ac:cxnSpMkLst>
        </pc:cxnChg>
        <pc:cxnChg chg="mod">
          <ac:chgData name="Phillip Kaufman" userId="c001b2a046940d7c" providerId="LiveId" clId="{5CB25B10-5B1C-4017-B167-ED3104435743}" dt="2024-06-04T02:24:37.079" v="13345" actId="571"/>
          <ac:cxnSpMkLst>
            <pc:docMk/>
            <pc:sldMk cId="2044102752" sldId="1002"/>
            <ac:cxnSpMk id="67" creationId="{B322C788-5734-F6DB-FC1D-D16DBFEE9AD5}"/>
          </ac:cxnSpMkLst>
        </pc:cxnChg>
        <pc:cxnChg chg="mod">
          <ac:chgData name="Phillip Kaufman" userId="c001b2a046940d7c" providerId="LiveId" clId="{5CB25B10-5B1C-4017-B167-ED3104435743}" dt="2024-06-04T02:24:37.079" v="13345" actId="571"/>
          <ac:cxnSpMkLst>
            <pc:docMk/>
            <pc:sldMk cId="2044102752" sldId="1002"/>
            <ac:cxnSpMk id="68" creationId="{B48D8B93-DC8C-6CB1-B569-1804039EB7B2}"/>
          </ac:cxnSpMkLst>
        </pc:cxnChg>
        <pc:cxnChg chg="mod">
          <ac:chgData name="Phillip Kaufman" userId="c001b2a046940d7c" providerId="LiveId" clId="{5CB25B10-5B1C-4017-B167-ED3104435743}" dt="2024-06-04T02:24:37.079" v="13345" actId="571"/>
          <ac:cxnSpMkLst>
            <pc:docMk/>
            <pc:sldMk cId="2044102752" sldId="1002"/>
            <ac:cxnSpMk id="69" creationId="{64D09D5B-7164-19EC-E5E7-A34A71ECBD11}"/>
          </ac:cxnSpMkLst>
        </pc:cxnChg>
        <pc:cxnChg chg="mod">
          <ac:chgData name="Phillip Kaufman" userId="c001b2a046940d7c" providerId="LiveId" clId="{5CB25B10-5B1C-4017-B167-ED3104435743}" dt="2024-06-04T02:24:37.079" v="13345" actId="571"/>
          <ac:cxnSpMkLst>
            <pc:docMk/>
            <pc:sldMk cId="2044102752" sldId="1002"/>
            <ac:cxnSpMk id="70" creationId="{25D1B55A-2C84-940A-F714-77B5272A2A1B}"/>
          </ac:cxnSpMkLst>
        </pc:cxnChg>
        <pc:cxnChg chg="mod">
          <ac:chgData name="Phillip Kaufman" userId="c001b2a046940d7c" providerId="LiveId" clId="{5CB25B10-5B1C-4017-B167-ED3104435743}" dt="2024-06-04T02:24:37.079" v="13345" actId="571"/>
          <ac:cxnSpMkLst>
            <pc:docMk/>
            <pc:sldMk cId="2044102752" sldId="1002"/>
            <ac:cxnSpMk id="71" creationId="{9D0DA520-9BE4-6174-6A71-5F01CF7D12BE}"/>
          </ac:cxnSpMkLst>
        </pc:cxnChg>
        <pc:cxnChg chg="mod">
          <ac:chgData name="Phillip Kaufman" userId="c001b2a046940d7c" providerId="LiveId" clId="{5CB25B10-5B1C-4017-B167-ED3104435743}" dt="2024-06-04T02:24:37.079" v="13345" actId="571"/>
          <ac:cxnSpMkLst>
            <pc:docMk/>
            <pc:sldMk cId="2044102752" sldId="1002"/>
            <ac:cxnSpMk id="72" creationId="{C9DAB117-9065-BD6E-FAE0-56F8B8EA774E}"/>
          </ac:cxnSpMkLst>
        </pc:cxnChg>
        <pc:cxnChg chg="mod">
          <ac:chgData name="Phillip Kaufman" userId="c001b2a046940d7c" providerId="LiveId" clId="{5CB25B10-5B1C-4017-B167-ED3104435743}" dt="2024-06-04T02:24:37.079" v="13345" actId="571"/>
          <ac:cxnSpMkLst>
            <pc:docMk/>
            <pc:sldMk cId="2044102752" sldId="1002"/>
            <ac:cxnSpMk id="73" creationId="{B4C607F6-B180-192E-9C2C-2E3DCC189908}"/>
          </ac:cxnSpMkLst>
        </pc:cxnChg>
        <pc:cxnChg chg="mod">
          <ac:chgData name="Phillip Kaufman" userId="c001b2a046940d7c" providerId="LiveId" clId="{5CB25B10-5B1C-4017-B167-ED3104435743}" dt="2024-06-04T02:24:37.079" v="13345" actId="571"/>
          <ac:cxnSpMkLst>
            <pc:docMk/>
            <pc:sldMk cId="2044102752" sldId="1002"/>
            <ac:cxnSpMk id="74" creationId="{70857146-DD4E-67A9-4B05-E62E012FD9C1}"/>
          </ac:cxnSpMkLst>
        </pc:cxnChg>
        <pc:cxnChg chg="mod">
          <ac:chgData name="Phillip Kaufman" userId="c001b2a046940d7c" providerId="LiveId" clId="{5CB25B10-5B1C-4017-B167-ED3104435743}" dt="2024-06-04T02:24:37.079" v="13345" actId="571"/>
          <ac:cxnSpMkLst>
            <pc:docMk/>
            <pc:sldMk cId="2044102752" sldId="1002"/>
            <ac:cxnSpMk id="75" creationId="{433284D1-B4DA-F6B4-D9D8-85E46738DF18}"/>
          </ac:cxnSpMkLst>
        </pc:cxnChg>
        <pc:cxnChg chg="mod">
          <ac:chgData name="Phillip Kaufman" userId="c001b2a046940d7c" providerId="LiveId" clId="{5CB25B10-5B1C-4017-B167-ED3104435743}" dt="2024-06-04T02:24:37.079" v="13345" actId="571"/>
          <ac:cxnSpMkLst>
            <pc:docMk/>
            <pc:sldMk cId="2044102752" sldId="1002"/>
            <ac:cxnSpMk id="76" creationId="{13E40A84-A8CF-710E-982E-0D8BFDB6F450}"/>
          </ac:cxnSpMkLst>
        </pc:cxnChg>
        <pc:cxnChg chg="mod">
          <ac:chgData name="Phillip Kaufman" userId="c001b2a046940d7c" providerId="LiveId" clId="{5CB25B10-5B1C-4017-B167-ED3104435743}" dt="2024-06-04T02:24:37.079" v="13345" actId="571"/>
          <ac:cxnSpMkLst>
            <pc:docMk/>
            <pc:sldMk cId="2044102752" sldId="1002"/>
            <ac:cxnSpMk id="77" creationId="{13B6837F-EE2C-064A-71D0-9573FC2BA6DB}"/>
          </ac:cxnSpMkLst>
        </pc:cxnChg>
        <pc:cxnChg chg="mod">
          <ac:chgData name="Phillip Kaufman" userId="c001b2a046940d7c" providerId="LiveId" clId="{5CB25B10-5B1C-4017-B167-ED3104435743}" dt="2024-06-04T02:24:37.079" v="13345" actId="571"/>
          <ac:cxnSpMkLst>
            <pc:docMk/>
            <pc:sldMk cId="2044102752" sldId="1002"/>
            <ac:cxnSpMk id="78" creationId="{51109FB3-FC91-9241-E782-576D63F26108}"/>
          </ac:cxnSpMkLst>
        </pc:cxnChg>
        <pc:cxnChg chg="mod">
          <ac:chgData name="Phillip Kaufman" userId="c001b2a046940d7c" providerId="LiveId" clId="{5CB25B10-5B1C-4017-B167-ED3104435743}" dt="2024-06-04T02:24:37.079" v="13345" actId="571"/>
          <ac:cxnSpMkLst>
            <pc:docMk/>
            <pc:sldMk cId="2044102752" sldId="1002"/>
            <ac:cxnSpMk id="79" creationId="{77301E01-7ACB-6B9B-D896-A42C23E1B2B7}"/>
          </ac:cxnSpMkLst>
        </pc:cxnChg>
        <pc:cxnChg chg="mod">
          <ac:chgData name="Phillip Kaufman" userId="c001b2a046940d7c" providerId="LiveId" clId="{5CB25B10-5B1C-4017-B167-ED3104435743}" dt="2024-06-04T02:24:37.079" v="13345" actId="571"/>
          <ac:cxnSpMkLst>
            <pc:docMk/>
            <pc:sldMk cId="2044102752" sldId="1002"/>
            <ac:cxnSpMk id="80" creationId="{04726D00-A8FD-2E23-6669-9F11072DF4ED}"/>
          </ac:cxnSpMkLst>
        </pc:cxnChg>
        <pc:cxnChg chg="mod">
          <ac:chgData name="Phillip Kaufman" userId="c001b2a046940d7c" providerId="LiveId" clId="{5CB25B10-5B1C-4017-B167-ED3104435743}" dt="2024-06-04T02:24:37.079" v="13345" actId="571"/>
          <ac:cxnSpMkLst>
            <pc:docMk/>
            <pc:sldMk cId="2044102752" sldId="1002"/>
            <ac:cxnSpMk id="81" creationId="{AD2440A9-9272-41CE-B550-BE571F654175}"/>
          </ac:cxnSpMkLst>
        </pc:cxnChg>
        <pc:cxnChg chg="mod">
          <ac:chgData name="Phillip Kaufman" userId="c001b2a046940d7c" providerId="LiveId" clId="{5CB25B10-5B1C-4017-B167-ED3104435743}" dt="2024-06-04T02:24:37.079" v="13345" actId="571"/>
          <ac:cxnSpMkLst>
            <pc:docMk/>
            <pc:sldMk cId="2044102752" sldId="1002"/>
            <ac:cxnSpMk id="82" creationId="{0FDC7169-90AA-378F-CEB9-F934334DCE5A}"/>
          </ac:cxnSpMkLst>
        </pc:cxnChg>
        <pc:cxnChg chg="mod">
          <ac:chgData name="Phillip Kaufman" userId="c001b2a046940d7c" providerId="LiveId" clId="{5CB25B10-5B1C-4017-B167-ED3104435743}" dt="2024-06-04T02:24:37.079" v="13345" actId="571"/>
          <ac:cxnSpMkLst>
            <pc:docMk/>
            <pc:sldMk cId="2044102752" sldId="1002"/>
            <ac:cxnSpMk id="83" creationId="{EE908CDF-3B71-93CB-9342-5BF5653F0E4F}"/>
          </ac:cxnSpMkLst>
        </pc:cxnChg>
        <pc:cxnChg chg="mod">
          <ac:chgData name="Phillip Kaufman" userId="c001b2a046940d7c" providerId="LiveId" clId="{5CB25B10-5B1C-4017-B167-ED3104435743}" dt="2024-06-04T02:24:37.079" v="13345" actId="571"/>
          <ac:cxnSpMkLst>
            <pc:docMk/>
            <pc:sldMk cId="2044102752" sldId="1002"/>
            <ac:cxnSpMk id="84" creationId="{8D3D20C7-9009-3C54-B5B8-7ACD4A31916D}"/>
          </ac:cxnSpMkLst>
        </pc:cxnChg>
        <pc:cxnChg chg="mod">
          <ac:chgData name="Phillip Kaufman" userId="c001b2a046940d7c" providerId="LiveId" clId="{5CB25B10-5B1C-4017-B167-ED3104435743}" dt="2024-06-04T02:24:37.079" v="13345" actId="571"/>
          <ac:cxnSpMkLst>
            <pc:docMk/>
            <pc:sldMk cId="2044102752" sldId="1002"/>
            <ac:cxnSpMk id="85" creationId="{F2A23CA4-1975-598F-04F5-02AFC0E542C8}"/>
          </ac:cxnSpMkLst>
        </pc:cxnChg>
        <pc:cxnChg chg="mod">
          <ac:chgData name="Phillip Kaufman" userId="c001b2a046940d7c" providerId="LiveId" clId="{5CB25B10-5B1C-4017-B167-ED3104435743}" dt="2024-06-04T02:24:37.079" v="13345" actId="571"/>
          <ac:cxnSpMkLst>
            <pc:docMk/>
            <pc:sldMk cId="2044102752" sldId="1002"/>
            <ac:cxnSpMk id="86" creationId="{65D0753A-F919-DD73-842F-98F559C82C8B}"/>
          </ac:cxnSpMkLst>
        </pc:cxnChg>
        <pc:cxnChg chg="mod">
          <ac:chgData name="Phillip Kaufman" userId="c001b2a046940d7c" providerId="LiveId" clId="{5CB25B10-5B1C-4017-B167-ED3104435743}" dt="2024-06-04T02:24:37.079" v="13345" actId="571"/>
          <ac:cxnSpMkLst>
            <pc:docMk/>
            <pc:sldMk cId="2044102752" sldId="1002"/>
            <ac:cxnSpMk id="87" creationId="{5801452C-3D75-144F-07A3-02DC8494FE98}"/>
          </ac:cxnSpMkLst>
        </pc:cxnChg>
        <pc:cxnChg chg="mod">
          <ac:chgData name="Phillip Kaufman" userId="c001b2a046940d7c" providerId="LiveId" clId="{5CB25B10-5B1C-4017-B167-ED3104435743}" dt="2024-06-04T02:24:37.079" v="13345" actId="571"/>
          <ac:cxnSpMkLst>
            <pc:docMk/>
            <pc:sldMk cId="2044102752" sldId="1002"/>
            <ac:cxnSpMk id="88" creationId="{499123A2-9C59-B238-85DD-D2A0E4B2AB40}"/>
          </ac:cxnSpMkLst>
        </pc:cxnChg>
        <pc:cxnChg chg="mod">
          <ac:chgData name="Phillip Kaufman" userId="c001b2a046940d7c" providerId="LiveId" clId="{5CB25B10-5B1C-4017-B167-ED3104435743}" dt="2024-06-04T02:24:37.079" v="13345" actId="571"/>
          <ac:cxnSpMkLst>
            <pc:docMk/>
            <pc:sldMk cId="2044102752" sldId="1002"/>
            <ac:cxnSpMk id="89" creationId="{E26E368F-0491-1047-0DBF-82B73656D513}"/>
          </ac:cxnSpMkLst>
        </pc:cxnChg>
        <pc:cxnChg chg="mod">
          <ac:chgData name="Phillip Kaufman" userId="c001b2a046940d7c" providerId="LiveId" clId="{5CB25B10-5B1C-4017-B167-ED3104435743}" dt="2024-06-04T02:24:37.079" v="13345" actId="571"/>
          <ac:cxnSpMkLst>
            <pc:docMk/>
            <pc:sldMk cId="2044102752" sldId="1002"/>
            <ac:cxnSpMk id="90" creationId="{5D9581D1-9C5E-4529-E237-D095982A5D67}"/>
          </ac:cxnSpMkLst>
        </pc:cxnChg>
        <pc:cxnChg chg="mod">
          <ac:chgData name="Phillip Kaufman" userId="c001b2a046940d7c" providerId="LiveId" clId="{5CB25B10-5B1C-4017-B167-ED3104435743}" dt="2024-06-04T02:24:37.079" v="13345" actId="571"/>
          <ac:cxnSpMkLst>
            <pc:docMk/>
            <pc:sldMk cId="2044102752" sldId="1002"/>
            <ac:cxnSpMk id="91" creationId="{B3250463-C3DD-E229-AF89-624AECBA86E2}"/>
          </ac:cxnSpMkLst>
        </pc:cxnChg>
        <pc:cxnChg chg="mod">
          <ac:chgData name="Phillip Kaufman" userId="c001b2a046940d7c" providerId="LiveId" clId="{5CB25B10-5B1C-4017-B167-ED3104435743}" dt="2024-06-04T02:24:37.079" v="13345" actId="571"/>
          <ac:cxnSpMkLst>
            <pc:docMk/>
            <pc:sldMk cId="2044102752" sldId="1002"/>
            <ac:cxnSpMk id="92" creationId="{42AA76E5-EBCC-820F-0D46-C6FD7DD7C2E5}"/>
          </ac:cxnSpMkLst>
        </pc:cxnChg>
        <pc:cxnChg chg="mod">
          <ac:chgData name="Phillip Kaufman" userId="c001b2a046940d7c" providerId="LiveId" clId="{5CB25B10-5B1C-4017-B167-ED3104435743}" dt="2024-06-04T02:24:37.079" v="13345" actId="571"/>
          <ac:cxnSpMkLst>
            <pc:docMk/>
            <pc:sldMk cId="2044102752" sldId="1002"/>
            <ac:cxnSpMk id="93" creationId="{E33E3278-EBDF-C033-8602-2E28F2191F40}"/>
          </ac:cxnSpMkLst>
        </pc:cxnChg>
        <pc:cxnChg chg="mod">
          <ac:chgData name="Phillip Kaufman" userId="c001b2a046940d7c" providerId="LiveId" clId="{5CB25B10-5B1C-4017-B167-ED3104435743}" dt="2024-06-04T02:24:37.079" v="13345" actId="571"/>
          <ac:cxnSpMkLst>
            <pc:docMk/>
            <pc:sldMk cId="2044102752" sldId="1002"/>
            <ac:cxnSpMk id="94" creationId="{F85B6BC7-C6A6-50A0-636E-A214E9E1156F}"/>
          </ac:cxnSpMkLst>
        </pc:cxnChg>
        <pc:cxnChg chg="mod">
          <ac:chgData name="Phillip Kaufman" userId="c001b2a046940d7c" providerId="LiveId" clId="{5CB25B10-5B1C-4017-B167-ED3104435743}" dt="2024-06-04T02:24:37.079" v="13345" actId="571"/>
          <ac:cxnSpMkLst>
            <pc:docMk/>
            <pc:sldMk cId="2044102752" sldId="1002"/>
            <ac:cxnSpMk id="95" creationId="{51D8A690-8418-5405-91FD-D8FD74AA2C51}"/>
          </ac:cxnSpMkLst>
        </pc:cxnChg>
        <pc:cxnChg chg="mod">
          <ac:chgData name="Phillip Kaufman" userId="c001b2a046940d7c" providerId="LiveId" clId="{5CB25B10-5B1C-4017-B167-ED3104435743}" dt="2024-06-04T02:24:37.079" v="13345" actId="571"/>
          <ac:cxnSpMkLst>
            <pc:docMk/>
            <pc:sldMk cId="2044102752" sldId="1002"/>
            <ac:cxnSpMk id="97" creationId="{042EC5EA-0D8E-67DC-E1A0-19B4A423DF95}"/>
          </ac:cxnSpMkLst>
        </pc:cxnChg>
        <pc:cxnChg chg="mod">
          <ac:chgData name="Phillip Kaufman" userId="c001b2a046940d7c" providerId="LiveId" clId="{5CB25B10-5B1C-4017-B167-ED3104435743}" dt="2024-06-04T02:24:37.079" v="13345" actId="571"/>
          <ac:cxnSpMkLst>
            <pc:docMk/>
            <pc:sldMk cId="2044102752" sldId="1002"/>
            <ac:cxnSpMk id="98" creationId="{5DAC8627-420F-E666-68EC-EB2CC0414320}"/>
          </ac:cxnSpMkLst>
        </pc:cxnChg>
        <pc:cxnChg chg="add del mod">
          <ac:chgData name="Phillip Kaufman" userId="c001b2a046940d7c" providerId="LiveId" clId="{5CB25B10-5B1C-4017-B167-ED3104435743}" dt="2024-06-04T02:26:46.448" v="13505" actId="478"/>
          <ac:cxnSpMkLst>
            <pc:docMk/>
            <pc:sldMk cId="2044102752" sldId="1002"/>
            <ac:cxnSpMk id="102" creationId="{B0282462-9209-FF16-5FE8-06BF8FD44404}"/>
          </ac:cxnSpMkLst>
        </pc:cxnChg>
        <pc:cxnChg chg="mod">
          <ac:chgData name="Phillip Kaufman" userId="c001b2a046940d7c" providerId="LiveId" clId="{5CB25B10-5B1C-4017-B167-ED3104435743}" dt="2024-06-04T02:26:33.669" v="13503" actId="1036"/>
          <ac:cxnSpMkLst>
            <pc:docMk/>
            <pc:sldMk cId="2044102752" sldId="1002"/>
            <ac:cxnSpMk id="103" creationId="{451D7C1A-2738-B27F-D287-EBCC555A1F86}"/>
          </ac:cxnSpMkLst>
        </pc:cxnChg>
      </pc:sldChg>
      <pc:sldChg chg="add del ord">
        <pc:chgData name="Phillip Kaufman" userId="c001b2a046940d7c" providerId="LiveId" clId="{5CB25B10-5B1C-4017-B167-ED3104435743}" dt="2024-06-03T00:10:59.747" v="13032" actId="47"/>
        <pc:sldMkLst>
          <pc:docMk/>
          <pc:sldMk cId="629745433" sldId="1003"/>
        </pc:sldMkLst>
      </pc:sldChg>
      <pc:sldChg chg="delSp modSp add del ord">
        <pc:chgData name="Phillip Kaufman" userId="c001b2a046940d7c" providerId="LiveId" clId="{5CB25B10-5B1C-4017-B167-ED3104435743}" dt="2024-06-03T00:05:52.493" v="12871" actId="47"/>
        <pc:sldMkLst>
          <pc:docMk/>
          <pc:sldMk cId="1933283028" sldId="1003"/>
        </pc:sldMkLst>
        <pc:spChg chg="mod">
          <ac:chgData name="Phillip Kaufman" userId="c001b2a046940d7c" providerId="LiveId" clId="{5CB25B10-5B1C-4017-B167-ED3104435743}" dt="2024-06-03T00:05:14.253" v="12854" actId="165"/>
          <ac:spMkLst>
            <pc:docMk/>
            <pc:sldMk cId="1933283028" sldId="1003"/>
            <ac:spMk id="62" creationId="{AA3C0318-B160-C03A-1B15-8ADDD13078FA}"/>
          </ac:spMkLst>
        </pc:spChg>
        <pc:spChg chg="mod">
          <ac:chgData name="Phillip Kaufman" userId="c001b2a046940d7c" providerId="LiveId" clId="{5CB25B10-5B1C-4017-B167-ED3104435743}" dt="2024-06-03T00:05:14.253" v="12854" actId="165"/>
          <ac:spMkLst>
            <pc:docMk/>
            <pc:sldMk cId="1933283028" sldId="1003"/>
            <ac:spMk id="63" creationId="{B576F9EF-EDE7-8645-A525-836CD2114072}"/>
          </ac:spMkLst>
        </pc:spChg>
        <pc:spChg chg="mod">
          <ac:chgData name="Phillip Kaufman" userId="c001b2a046940d7c" providerId="LiveId" clId="{5CB25B10-5B1C-4017-B167-ED3104435743}" dt="2024-06-03T00:05:14.253" v="12854" actId="165"/>
          <ac:spMkLst>
            <pc:docMk/>
            <pc:sldMk cId="1933283028" sldId="1003"/>
            <ac:spMk id="64" creationId="{CFF751EE-F0BC-9EF2-2A82-FFEFA601E513}"/>
          </ac:spMkLst>
        </pc:spChg>
        <pc:spChg chg="mod">
          <ac:chgData name="Phillip Kaufman" userId="c001b2a046940d7c" providerId="LiveId" clId="{5CB25B10-5B1C-4017-B167-ED3104435743}" dt="2024-06-03T00:05:14.253" v="12854" actId="165"/>
          <ac:spMkLst>
            <pc:docMk/>
            <pc:sldMk cId="1933283028" sldId="1003"/>
            <ac:spMk id="65" creationId="{58364DBA-9DB2-B597-D482-9B364D38C6D2}"/>
          </ac:spMkLst>
        </pc:spChg>
        <pc:spChg chg="mod">
          <ac:chgData name="Phillip Kaufman" userId="c001b2a046940d7c" providerId="LiveId" clId="{5CB25B10-5B1C-4017-B167-ED3104435743}" dt="2024-06-03T00:05:14.253" v="12854" actId="165"/>
          <ac:spMkLst>
            <pc:docMk/>
            <pc:sldMk cId="1933283028" sldId="1003"/>
            <ac:spMk id="99" creationId="{8C493FF9-A374-779B-F675-E8AC8A6CE8D7}"/>
          </ac:spMkLst>
        </pc:spChg>
        <pc:spChg chg="mod">
          <ac:chgData name="Phillip Kaufman" userId="c001b2a046940d7c" providerId="LiveId" clId="{5CB25B10-5B1C-4017-B167-ED3104435743}" dt="2024-06-03T00:05:14.253" v="12854" actId="165"/>
          <ac:spMkLst>
            <pc:docMk/>
            <pc:sldMk cId="1933283028" sldId="1003"/>
            <ac:spMk id="100" creationId="{43983B5F-2C24-9670-6AB1-C434E71698B3}"/>
          </ac:spMkLst>
        </pc:spChg>
        <pc:grpChg chg="del">
          <ac:chgData name="Phillip Kaufman" userId="c001b2a046940d7c" providerId="LiveId" clId="{5CB25B10-5B1C-4017-B167-ED3104435743}" dt="2024-06-03T00:05:14.253" v="12854" actId="165"/>
          <ac:grpSpMkLst>
            <pc:docMk/>
            <pc:sldMk cId="1933283028" sldId="1003"/>
            <ac:grpSpMk id="56" creationId="{7374777C-747C-906B-32E1-66D0937452F6}"/>
          </ac:grpSpMkLst>
        </pc:grpChg>
        <pc:grpChg chg="mod topLvl">
          <ac:chgData name="Phillip Kaufman" userId="c001b2a046940d7c" providerId="LiveId" clId="{5CB25B10-5B1C-4017-B167-ED3104435743}" dt="2024-06-03T00:05:14.253" v="12854" actId="165"/>
          <ac:grpSpMkLst>
            <pc:docMk/>
            <pc:sldMk cId="1933283028" sldId="1003"/>
            <ac:grpSpMk id="57" creationId="{0334F647-B48B-1DC0-536C-FED8E964C8E1}"/>
          </ac:grpSpMkLst>
        </pc:grpChg>
        <pc:grpChg chg="mod topLvl">
          <ac:chgData name="Phillip Kaufman" userId="c001b2a046940d7c" providerId="LiveId" clId="{5CB25B10-5B1C-4017-B167-ED3104435743}" dt="2024-06-03T00:05:14.253" v="12854" actId="165"/>
          <ac:grpSpMkLst>
            <pc:docMk/>
            <pc:sldMk cId="1933283028" sldId="1003"/>
            <ac:grpSpMk id="58" creationId="{4E374BBF-465B-D3AB-53E5-5C13B9D7A0A6}"/>
          </ac:grpSpMkLst>
        </pc:grpChg>
        <pc:grpChg chg="mod topLvl">
          <ac:chgData name="Phillip Kaufman" userId="c001b2a046940d7c" providerId="LiveId" clId="{5CB25B10-5B1C-4017-B167-ED3104435743}" dt="2024-06-03T00:05:14.253" v="12854" actId="165"/>
          <ac:grpSpMkLst>
            <pc:docMk/>
            <pc:sldMk cId="1933283028" sldId="1003"/>
            <ac:grpSpMk id="59" creationId="{BE6A7874-F8CD-6C40-3EEC-42F5D1FC9481}"/>
          </ac:grpSpMkLst>
        </pc:grpChg>
        <pc:grpChg chg="mod">
          <ac:chgData name="Phillip Kaufman" userId="c001b2a046940d7c" providerId="LiveId" clId="{5CB25B10-5B1C-4017-B167-ED3104435743}" dt="2024-06-03T00:05:14.253" v="12854" actId="165"/>
          <ac:grpSpMkLst>
            <pc:docMk/>
            <pc:sldMk cId="1933283028" sldId="1003"/>
            <ac:grpSpMk id="101" creationId="{90E8B9F0-9509-0161-A2D4-68B3CF4E586A}"/>
          </ac:grpSpMkLst>
        </pc:grpChg>
        <pc:cxnChg chg="mod">
          <ac:chgData name="Phillip Kaufman" userId="c001b2a046940d7c" providerId="LiveId" clId="{5CB25B10-5B1C-4017-B167-ED3104435743}" dt="2024-06-03T00:05:14.253" v="12854" actId="165"/>
          <ac:cxnSpMkLst>
            <pc:docMk/>
            <pc:sldMk cId="1933283028" sldId="1003"/>
            <ac:cxnSpMk id="66" creationId="{0813E7CD-98F2-E3B4-DAB4-4A717E6A81DF}"/>
          </ac:cxnSpMkLst>
        </pc:cxnChg>
        <pc:cxnChg chg="mod">
          <ac:chgData name="Phillip Kaufman" userId="c001b2a046940d7c" providerId="LiveId" clId="{5CB25B10-5B1C-4017-B167-ED3104435743}" dt="2024-06-03T00:05:14.253" v="12854" actId="165"/>
          <ac:cxnSpMkLst>
            <pc:docMk/>
            <pc:sldMk cId="1933283028" sldId="1003"/>
            <ac:cxnSpMk id="67" creationId="{B322C788-5734-F6DB-FC1D-D16DBFEE9AD5}"/>
          </ac:cxnSpMkLst>
        </pc:cxnChg>
        <pc:cxnChg chg="mod">
          <ac:chgData name="Phillip Kaufman" userId="c001b2a046940d7c" providerId="LiveId" clId="{5CB25B10-5B1C-4017-B167-ED3104435743}" dt="2024-06-03T00:05:14.253" v="12854" actId="165"/>
          <ac:cxnSpMkLst>
            <pc:docMk/>
            <pc:sldMk cId="1933283028" sldId="1003"/>
            <ac:cxnSpMk id="68" creationId="{B48D8B93-DC8C-6CB1-B569-1804039EB7B2}"/>
          </ac:cxnSpMkLst>
        </pc:cxnChg>
        <pc:cxnChg chg="mod">
          <ac:chgData name="Phillip Kaufman" userId="c001b2a046940d7c" providerId="LiveId" clId="{5CB25B10-5B1C-4017-B167-ED3104435743}" dt="2024-06-03T00:05:14.253" v="12854" actId="165"/>
          <ac:cxnSpMkLst>
            <pc:docMk/>
            <pc:sldMk cId="1933283028" sldId="1003"/>
            <ac:cxnSpMk id="69" creationId="{64D09D5B-7164-19EC-E5E7-A34A71ECBD11}"/>
          </ac:cxnSpMkLst>
        </pc:cxnChg>
        <pc:cxnChg chg="mod">
          <ac:chgData name="Phillip Kaufman" userId="c001b2a046940d7c" providerId="LiveId" clId="{5CB25B10-5B1C-4017-B167-ED3104435743}" dt="2024-06-03T00:05:14.253" v="12854" actId="165"/>
          <ac:cxnSpMkLst>
            <pc:docMk/>
            <pc:sldMk cId="1933283028" sldId="1003"/>
            <ac:cxnSpMk id="70" creationId="{25D1B55A-2C84-940A-F714-77B5272A2A1B}"/>
          </ac:cxnSpMkLst>
        </pc:cxnChg>
        <pc:cxnChg chg="mod">
          <ac:chgData name="Phillip Kaufman" userId="c001b2a046940d7c" providerId="LiveId" clId="{5CB25B10-5B1C-4017-B167-ED3104435743}" dt="2024-06-03T00:05:14.253" v="12854" actId="165"/>
          <ac:cxnSpMkLst>
            <pc:docMk/>
            <pc:sldMk cId="1933283028" sldId="1003"/>
            <ac:cxnSpMk id="71" creationId="{9D0DA520-9BE4-6174-6A71-5F01CF7D12BE}"/>
          </ac:cxnSpMkLst>
        </pc:cxnChg>
        <pc:cxnChg chg="mod">
          <ac:chgData name="Phillip Kaufman" userId="c001b2a046940d7c" providerId="LiveId" clId="{5CB25B10-5B1C-4017-B167-ED3104435743}" dt="2024-06-03T00:05:14.253" v="12854" actId="165"/>
          <ac:cxnSpMkLst>
            <pc:docMk/>
            <pc:sldMk cId="1933283028" sldId="1003"/>
            <ac:cxnSpMk id="72" creationId="{C9DAB117-9065-BD6E-FAE0-56F8B8EA774E}"/>
          </ac:cxnSpMkLst>
        </pc:cxnChg>
        <pc:cxnChg chg="mod">
          <ac:chgData name="Phillip Kaufman" userId="c001b2a046940d7c" providerId="LiveId" clId="{5CB25B10-5B1C-4017-B167-ED3104435743}" dt="2024-06-03T00:05:14.253" v="12854" actId="165"/>
          <ac:cxnSpMkLst>
            <pc:docMk/>
            <pc:sldMk cId="1933283028" sldId="1003"/>
            <ac:cxnSpMk id="73" creationId="{B4C607F6-B180-192E-9C2C-2E3DCC189908}"/>
          </ac:cxnSpMkLst>
        </pc:cxnChg>
        <pc:cxnChg chg="mod">
          <ac:chgData name="Phillip Kaufman" userId="c001b2a046940d7c" providerId="LiveId" clId="{5CB25B10-5B1C-4017-B167-ED3104435743}" dt="2024-06-03T00:05:14.253" v="12854" actId="165"/>
          <ac:cxnSpMkLst>
            <pc:docMk/>
            <pc:sldMk cId="1933283028" sldId="1003"/>
            <ac:cxnSpMk id="74" creationId="{70857146-DD4E-67A9-4B05-E62E012FD9C1}"/>
          </ac:cxnSpMkLst>
        </pc:cxnChg>
        <pc:cxnChg chg="mod">
          <ac:chgData name="Phillip Kaufman" userId="c001b2a046940d7c" providerId="LiveId" clId="{5CB25B10-5B1C-4017-B167-ED3104435743}" dt="2024-06-03T00:05:14.253" v="12854" actId="165"/>
          <ac:cxnSpMkLst>
            <pc:docMk/>
            <pc:sldMk cId="1933283028" sldId="1003"/>
            <ac:cxnSpMk id="75" creationId="{433284D1-B4DA-F6B4-D9D8-85E46738DF18}"/>
          </ac:cxnSpMkLst>
        </pc:cxnChg>
        <pc:cxnChg chg="mod">
          <ac:chgData name="Phillip Kaufman" userId="c001b2a046940d7c" providerId="LiveId" clId="{5CB25B10-5B1C-4017-B167-ED3104435743}" dt="2024-06-03T00:05:14.253" v="12854" actId="165"/>
          <ac:cxnSpMkLst>
            <pc:docMk/>
            <pc:sldMk cId="1933283028" sldId="1003"/>
            <ac:cxnSpMk id="76" creationId="{13E40A84-A8CF-710E-982E-0D8BFDB6F450}"/>
          </ac:cxnSpMkLst>
        </pc:cxnChg>
        <pc:cxnChg chg="mod">
          <ac:chgData name="Phillip Kaufman" userId="c001b2a046940d7c" providerId="LiveId" clId="{5CB25B10-5B1C-4017-B167-ED3104435743}" dt="2024-06-03T00:05:14.253" v="12854" actId="165"/>
          <ac:cxnSpMkLst>
            <pc:docMk/>
            <pc:sldMk cId="1933283028" sldId="1003"/>
            <ac:cxnSpMk id="77" creationId="{13B6837F-EE2C-064A-71D0-9573FC2BA6DB}"/>
          </ac:cxnSpMkLst>
        </pc:cxnChg>
        <pc:cxnChg chg="mod">
          <ac:chgData name="Phillip Kaufman" userId="c001b2a046940d7c" providerId="LiveId" clId="{5CB25B10-5B1C-4017-B167-ED3104435743}" dt="2024-06-03T00:05:14.253" v="12854" actId="165"/>
          <ac:cxnSpMkLst>
            <pc:docMk/>
            <pc:sldMk cId="1933283028" sldId="1003"/>
            <ac:cxnSpMk id="78" creationId="{51109FB3-FC91-9241-E782-576D63F26108}"/>
          </ac:cxnSpMkLst>
        </pc:cxnChg>
        <pc:cxnChg chg="mod">
          <ac:chgData name="Phillip Kaufman" userId="c001b2a046940d7c" providerId="LiveId" clId="{5CB25B10-5B1C-4017-B167-ED3104435743}" dt="2024-06-03T00:05:14.253" v="12854" actId="165"/>
          <ac:cxnSpMkLst>
            <pc:docMk/>
            <pc:sldMk cId="1933283028" sldId="1003"/>
            <ac:cxnSpMk id="79" creationId="{77301E01-7ACB-6B9B-D896-A42C23E1B2B7}"/>
          </ac:cxnSpMkLst>
        </pc:cxnChg>
        <pc:cxnChg chg="mod">
          <ac:chgData name="Phillip Kaufman" userId="c001b2a046940d7c" providerId="LiveId" clId="{5CB25B10-5B1C-4017-B167-ED3104435743}" dt="2024-06-03T00:05:14.253" v="12854" actId="165"/>
          <ac:cxnSpMkLst>
            <pc:docMk/>
            <pc:sldMk cId="1933283028" sldId="1003"/>
            <ac:cxnSpMk id="80" creationId="{04726D00-A8FD-2E23-6669-9F11072DF4ED}"/>
          </ac:cxnSpMkLst>
        </pc:cxnChg>
        <pc:cxnChg chg="mod">
          <ac:chgData name="Phillip Kaufman" userId="c001b2a046940d7c" providerId="LiveId" clId="{5CB25B10-5B1C-4017-B167-ED3104435743}" dt="2024-06-03T00:05:14.253" v="12854" actId="165"/>
          <ac:cxnSpMkLst>
            <pc:docMk/>
            <pc:sldMk cId="1933283028" sldId="1003"/>
            <ac:cxnSpMk id="81" creationId="{AD2440A9-9272-41CE-B550-BE571F654175}"/>
          </ac:cxnSpMkLst>
        </pc:cxnChg>
        <pc:cxnChg chg="mod">
          <ac:chgData name="Phillip Kaufman" userId="c001b2a046940d7c" providerId="LiveId" clId="{5CB25B10-5B1C-4017-B167-ED3104435743}" dt="2024-06-03T00:05:14.253" v="12854" actId="165"/>
          <ac:cxnSpMkLst>
            <pc:docMk/>
            <pc:sldMk cId="1933283028" sldId="1003"/>
            <ac:cxnSpMk id="82" creationId="{0FDC7169-90AA-378F-CEB9-F934334DCE5A}"/>
          </ac:cxnSpMkLst>
        </pc:cxnChg>
        <pc:cxnChg chg="mod">
          <ac:chgData name="Phillip Kaufman" userId="c001b2a046940d7c" providerId="LiveId" clId="{5CB25B10-5B1C-4017-B167-ED3104435743}" dt="2024-06-03T00:05:14.253" v="12854" actId="165"/>
          <ac:cxnSpMkLst>
            <pc:docMk/>
            <pc:sldMk cId="1933283028" sldId="1003"/>
            <ac:cxnSpMk id="83" creationId="{EE908CDF-3B71-93CB-9342-5BF5653F0E4F}"/>
          </ac:cxnSpMkLst>
        </pc:cxnChg>
        <pc:cxnChg chg="mod">
          <ac:chgData name="Phillip Kaufman" userId="c001b2a046940d7c" providerId="LiveId" clId="{5CB25B10-5B1C-4017-B167-ED3104435743}" dt="2024-06-03T00:05:14.253" v="12854" actId="165"/>
          <ac:cxnSpMkLst>
            <pc:docMk/>
            <pc:sldMk cId="1933283028" sldId="1003"/>
            <ac:cxnSpMk id="84" creationId="{8D3D20C7-9009-3C54-B5B8-7ACD4A31916D}"/>
          </ac:cxnSpMkLst>
        </pc:cxnChg>
        <pc:cxnChg chg="mod">
          <ac:chgData name="Phillip Kaufman" userId="c001b2a046940d7c" providerId="LiveId" clId="{5CB25B10-5B1C-4017-B167-ED3104435743}" dt="2024-06-03T00:05:14.253" v="12854" actId="165"/>
          <ac:cxnSpMkLst>
            <pc:docMk/>
            <pc:sldMk cId="1933283028" sldId="1003"/>
            <ac:cxnSpMk id="85" creationId="{F2A23CA4-1975-598F-04F5-02AFC0E542C8}"/>
          </ac:cxnSpMkLst>
        </pc:cxnChg>
        <pc:cxnChg chg="mod">
          <ac:chgData name="Phillip Kaufman" userId="c001b2a046940d7c" providerId="LiveId" clId="{5CB25B10-5B1C-4017-B167-ED3104435743}" dt="2024-06-03T00:05:14.253" v="12854" actId="165"/>
          <ac:cxnSpMkLst>
            <pc:docMk/>
            <pc:sldMk cId="1933283028" sldId="1003"/>
            <ac:cxnSpMk id="86" creationId="{65D0753A-F919-DD73-842F-98F559C82C8B}"/>
          </ac:cxnSpMkLst>
        </pc:cxnChg>
        <pc:cxnChg chg="mod">
          <ac:chgData name="Phillip Kaufman" userId="c001b2a046940d7c" providerId="LiveId" clId="{5CB25B10-5B1C-4017-B167-ED3104435743}" dt="2024-06-03T00:05:14.253" v="12854" actId="165"/>
          <ac:cxnSpMkLst>
            <pc:docMk/>
            <pc:sldMk cId="1933283028" sldId="1003"/>
            <ac:cxnSpMk id="87" creationId="{5801452C-3D75-144F-07A3-02DC8494FE98}"/>
          </ac:cxnSpMkLst>
        </pc:cxnChg>
        <pc:cxnChg chg="mod">
          <ac:chgData name="Phillip Kaufman" userId="c001b2a046940d7c" providerId="LiveId" clId="{5CB25B10-5B1C-4017-B167-ED3104435743}" dt="2024-06-03T00:05:14.253" v="12854" actId="165"/>
          <ac:cxnSpMkLst>
            <pc:docMk/>
            <pc:sldMk cId="1933283028" sldId="1003"/>
            <ac:cxnSpMk id="88" creationId="{499123A2-9C59-B238-85DD-D2A0E4B2AB40}"/>
          </ac:cxnSpMkLst>
        </pc:cxnChg>
        <pc:cxnChg chg="mod">
          <ac:chgData name="Phillip Kaufman" userId="c001b2a046940d7c" providerId="LiveId" clId="{5CB25B10-5B1C-4017-B167-ED3104435743}" dt="2024-06-03T00:05:14.253" v="12854" actId="165"/>
          <ac:cxnSpMkLst>
            <pc:docMk/>
            <pc:sldMk cId="1933283028" sldId="1003"/>
            <ac:cxnSpMk id="89" creationId="{E26E368F-0491-1047-0DBF-82B73656D513}"/>
          </ac:cxnSpMkLst>
        </pc:cxnChg>
        <pc:cxnChg chg="mod">
          <ac:chgData name="Phillip Kaufman" userId="c001b2a046940d7c" providerId="LiveId" clId="{5CB25B10-5B1C-4017-B167-ED3104435743}" dt="2024-06-03T00:05:14.253" v="12854" actId="165"/>
          <ac:cxnSpMkLst>
            <pc:docMk/>
            <pc:sldMk cId="1933283028" sldId="1003"/>
            <ac:cxnSpMk id="90" creationId="{5D9581D1-9C5E-4529-E237-D095982A5D67}"/>
          </ac:cxnSpMkLst>
        </pc:cxnChg>
        <pc:cxnChg chg="mod">
          <ac:chgData name="Phillip Kaufman" userId="c001b2a046940d7c" providerId="LiveId" clId="{5CB25B10-5B1C-4017-B167-ED3104435743}" dt="2024-06-03T00:05:14.253" v="12854" actId="165"/>
          <ac:cxnSpMkLst>
            <pc:docMk/>
            <pc:sldMk cId="1933283028" sldId="1003"/>
            <ac:cxnSpMk id="91" creationId="{B3250463-C3DD-E229-AF89-624AECBA86E2}"/>
          </ac:cxnSpMkLst>
        </pc:cxnChg>
        <pc:cxnChg chg="mod">
          <ac:chgData name="Phillip Kaufman" userId="c001b2a046940d7c" providerId="LiveId" clId="{5CB25B10-5B1C-4017-B167-ED3104435743}" dt="2024-06-03T00:05:14.253" v="12854" actId="165"/>
          <ac:cxnSpMkLst>
            <pc:docMk/>
            <pc:sldMk cId="1933283028" sldId="1003"/>
            <ac:cxnSpMk id="92" creationId="{42AA76E5-EBCC-820F-0D46-C6FD7DD7C2E5}"/>
          </ac:cxnSpMkLst>
        </pc:cxnChg>
        <pc:cxnChg chg="mod">
          <ac:chgData name="Phillip Kaufman" userId="c001b2a046940d7c" providerId="LiveId" clId="{5CB25B10-5B1C-4017-B167-ED3104435743}" dt="2024-06-03T00:05:14.253" v="12854" actId="165"/>
          <ac:cxnSpMkLst>
            <pc:docMk/>
            <pc:sldMk cId="1933283028" sldId="1003"/>
            <ac:cxnSpMk id="93" creationId="{E33E3278-EBDF-C033-8602-2E28F2191F40}"/>
          </ac:cxnSpMkLst>
        </pc:cxnChg>
        <pc:cxnChg chg="mod">
          <ac:chgData name="Phillip Kaufman" userId="c001b2a046940d7c" providerId="LiveId" clId="{5CB25B10-5B1C-4017-B167-ED3104435743}" dt="2024-06-03T00:05:14.253" v="12854" actId="165"/>
          <ac:cxnSpMkLst>
            <pc:docMk/>
            <pc:sldMk cId="1933283028" sldId="1003"/>
            <ac:cxnSpMk id="94" creationId="{F85B6BC7-C6A6-50A0-636E-A214E9E1156F}"/>
          </ac:cxnSpMkLst>
        </pc:cxnChg>
        <pc:cxnChg chg="mod">
          <ac:chgData name="Phillip Kaufman" userId="c001b2a046940d7c" providerId="LiveId" clId="{5CB25B10-5B1C-4017-B167-ED3104435743}" dt="2024-06-03T00:05:14.253" v="12854" actId="165"/>
          <ac:cxnSpMkLst>
            <pc:docMk/>
            <pc:sldMk cId="1933283028" sldId="1003"/>
            <ac:cxnSpMk id="95" creationId="{51D8A690-8418-5405-91FD-D8FD74AA2C51}"/>
          </ac:cxnSpMkLst>
        </pc:cxnChg>
        <pc:cxnChg chg="mod">
          <ac:chgData name="Phillip Kaufman" userId="c001b2a046940d7c" providerId="LiveId" clId="{5CB25B10-5B1C-4017-B167-ED3104435743}" dt="2024-06-03T00:05:14.253" v="12854" actId="165"/>
          <ac:cxnSpMkLst>
            <pc:docMk/>
            <pc:sldMk cId="1933283028" sldId="1003"/>
            <ac:cxnSpMk id="97" creationId="{042EC5EA-0D8E-67DC-E1A0-19B4A423DF95}"/>
          </ac:cxnSpMkLst>
        </pc:cxnChg>
        <pc:cxnChg chg="mod">
          <ac:chgData name="Phillip Kaufman" userId="c001b2a046940d7c" providerId="LiveId" clId="{5CB25B10-5B1C-4017-B167-ED3104435743}" dt="2024-06-03T00:05:14.253" v="12854" actId="165"/>
          <ac:cxnSpMkLst>
            <pc:docMk/>
            <pc:sldMk cId="1933283028" sldId="1003"/>
            <ac:cxnSpMk id="98" creationId="{5DAC8627-420F-E666-68EC-EB2CC0414320}"/>
          </ac:cxnSpMkLst>
        </pc:cxnChg>
        <pc:cxnChg chg="mod">
          <ac:chgData name="Phillip Kaufman" userId="c001b2a046940d7c" providerId="LiveId" clId="{5CB25B10-5B1C-4017-B167-ED3104435743}" dt="2024-06-03T00:05:14.253" v="12854" actId="165"/>
          <ac:cxnSpMkLst>
            <pc:docMk/>
            <pc:sldMk cId="1933283028" sldId="1003"/>
            <ac:cxnSpMk id="102" creationId="{B0282462-9209-FF16-5FE8-06BF8FD44404}"/>
          </ac:cxnSpMkLst>
        </pc:cxnChg>
        <pc:cxnChg chg="mod">
          <ac:chgData name="Phillip Kaufman" userId="c001b2a046940d7c" providerId="LiveId" clId="{5CB25B10-5B1C-4017-B167-ED3104435743}" dt="2024-06-03T00:05:14.253" v="12854" actId="165"/>
          <ac:cxnSpMkLst>
            <pc:docMk/>
            <pc:sldMk cId="1933283028" sldId="1003"/>
            <ac:cxnSpMk id="103" creationId="{451D7C1A-2738-B27F-D287-EBCC555A1F86}"/>
          </ac:cxnSpMkLst>
        </pc:cxnChg>
      </pc:sldChg>
      <pc:sldChg chg="addSp delSp modSp add mod">
        <pc:chgData name="Phillip Kaufman" userId="c001b2a046940d7c" providerId="LiveId" clId="{5CB25B10-5B1C-4017-B167-ED3104435743}" dt="2024-06-04T02:40:04.710" v="13570" actId="478"/>
        <pc:sldMkLst>
          <pc:docMk/>
          <pc:sldMk cId="2636427365" sldId="1003"/>
        </pc:sldMkLst>
        <pc:spChg chg="mod">
          <ac:chgData name="Phillip Kaufman" userId="c001b2a046940d7c" providerId="LiveId" clId="{5CB25B10-5B1C-4017-B167-ED3104435743}" dt="2024-06-03T00:51:07.426" v="13097"/>
          <ac:spMkLst>
            <pc:docMk/>
            <pc:sldMk cId="2636427365" sldId="1003"/>
            <ac:spMk id="16" creationId="{EF09987E-933A-3020-D204-200DEB894CC2}"/>
          </ac:spMkLst>
        </pc:spChg>
        <pc:spChg chg="mod">
          <ac:chgData name="Phillip Kaufman" userId="c001b2a046940d7c" providerId="LiveId" clId="{5CB25B10-5B1C-4017-B167-ED3104435743}" dt="2024-06-03T00:51:07.426" v="13097"/>
          <ac:spMkLst>
            <pc:docMk/>
            <pc:sldMk cId="2636427365" sldId="1003"/>
            <ac:spMk id="17" creationId="{2DC9C888-2665-5981-A717-A1B545B69919}"/>
          </ac:spMkLst>
        </pc:spChg>
        <pc:spChg chg="mod">
          <ac:chgData name="Phillip Kaufman" userId="c001b2a046940d7c" providerId="LiveId" clId="{5CB25B10-5B1C-4017-B167-ED3104435743}" dt="2024-06-03T00:51:07.426" v="13097"/>
          <ac:spMkLst>
            <pc:docMk/>
            <pc:sldMk cId="2636427365" sldId="1003"/>
            <ac:spMk id="18" creationId="{2EC99433-0FAA-FEAE-BCD5-0CD1F9C0BAA0}"/>
          </ac:spMkLst>
        </pc:spChg>
        <pc:spChg chg="mod">
          <ac:chgData name="Phillip Kaufman" userId="c001b2a046940d7c" providerId="LiveId" clId="{5CB25B10-5B1C-4017-B167-ED3104435743}" dt="2024-06-03T00:51:07.426" v="13097"/>
          <ac:spMkLst>
            <pc:docMk/>
            <pc:sldMk cId="2636427365" sldId="1003"/>
            <ac:spMk id="20" creationId="{CA4ACD96-A53C-1ED5-C839-C5A564A1EA77}"/>
          </ac:spMkLst>
        </pc:spChg>
        <pc:spChg chg="mod">
          <ac:chgData name="Phillip Kaufman" userId="c001b2a046940d7c" providerId="LiveId" clId="{5CB25B10-5B1C-4017-B167-ED3104435743}" dt="2024-06-03T00:51:07.426" v="13097"/>
          <ac:spMkLst>
            <pc:docMk/>
            <pc:sldMk cId="2636427365" sldId="1003"/>
            <ac:spMk id="23" creationId="{F4BFBFF9-9739-DD72-FE02-A778FA0F33C9}"/>
          </ac:spMkLst>
        </pc:spChg>
        <pc:spChg chg="mod">
          <ac:chgData name="Phillip Kaufman" userId="c001b2a046940d7c" providerId="LiveId" clId="{5CB25B10-5B1C-4017-B167-ED3104435743}" dt="2024-06-03T00:51:07.426" v="13097"/>
          <ac:spMkLst>
            <pc:docMk/>
            <pc:sldMk cId="2636427365" sldId="1003"/>
            <ac:spMk id="24" creationId="{5C5EF9E3-F969-2CB8-AE95-C0F62DEE6D26}"/>
          </ac:spMkLst>
        </pc:spChg>
        <pc:spChg chg="mod">
          <ac:chgData name="Phillip Kaufman" userId="c001b2a046940d7c" providerId="LiveId" clId="{5CB25B10-5B1C-4017-B167-ED3104435743}" dt="2024-06-03T00:51:07.426" v="13097"/>
          <ac:spMkLst>
            <pc:docMk/>
            <pc:sldMk cId="2636427365" sldId="1003"/>
            <ac:spMk id="25" creationId="{BE98BD60-DB3F-8D25-DC30-E1F59FA93141}"/>
          </ac:spMkLst>
        </pc:spChg>
        <pc:spChg chg="mod">
          <ac:chgData name="Phillip Kaufman" userId="c001b2a046940d7c" providerId="LiveId" clId="{5CB25B10-5B1C-4017-B167-ED3104435743}" dt="2024-06-03T00:51:07.426" v="13097"/>
          <ac:spMkLst>
            <pc:docMk/>
            <pc:sldMk cId="2636427365" sldId="1003"/>
            <ac:spMk id="27" creationId="{A4396ECA-2B44-459C-86D3-F2F6D8268B69}"/>
          </ac:spMkLst>
        </pc:spChg>
        <pc:spChg chg="mod">
          <ac:chgData name="Phillip Kaufman" userId="c001b2a046940d7c" providerId="LiveId" clId="{5CB25B10-5B1C-4017-B167-ED3104435743}" dt="2024-06-03T00:51:07.426" v="13097"/>
          <ac:spMkLst>
            <pc:docMk/>
            <pc:sldMk cId="2636427365" sldId="1003"/>
            <ac:spMk id="28" creationId="{E4DB1EB3-026C-1778-8BBE-455B6D45822C}"/>
          </ac:spMkLst>
        </pc:spChg>
        <pc:spChg chg="mod">
          <ac:chgData name="Phillip Kaufman" userId="c001b2a046940d7c" providerId="LiveId" clId="{5CB25B10-5B1C-4017-B167-ED3104435743}" dt="2024-06-03T00:51:07.426" v="13097"/>
          <ac:spMkLst>
            <pc:docMk/>
            <pc:sldMk cId="2636427365" sldId="1003"/>
            <ac:spMk id="31" creationId="{A1603FFC-A84B-7CD1-099C-0519F495AF85}"/>
          </ac:spMkLst>
        </pc:spChg>
        <pc:spChg chg="mod">
          <ac:chgData name="Phillip Kaufman" userId="c001b2a046940d7c" providerId="LiveId" clId="{5CB25B10-5B1C-4017-B167-ED3104435743}" dt="2024-06-03T00:51:07.426" v="13097"/>
          <ac:spMkLst>
            <pc:docMk/>
            <pc:sldMk cId="2636427365" sldId="1003"/>
            <ac:spMk id="323" creationId="{B5E53F97-3793-332E-BF9D-CC4106F213F7}"/>
          </ac:spMkLst>
        </pc:spChg>
        <pc:spChg chg="mod">
          <ac:chgData name="Phillip Kaufman" userId="c001b2a046940d7c" providerId="LiveId" clId="{5CB25B10-5B1C-4017-B167-ED3104435743}" dt="2024-06-03T00:51:07.426" v="13097"/>
          <ac:spMkLst>
            <pc:docMk/>
            <pc:sldMk cId="2636427365" sldId="1003"/>
            <ac:spMk id="324" creationId="{29A1E679-EBE4-59BA-84F4-069DCC099E17}"/>
          </ac:spMkLst>
        </pc:spChg>
        <pc:spChg chg="mod">
          <ac:chgData name="Phillip Kaufman" userId="c001b2a046940d7c" providerId="LiveId" clId="{5CB25B10-5B1C-4017-B167-ED3104435743}" dt="2024-06-04T02:39:56.578" v="13568"/>
          <ac:spMkLst>
            <pc:docMk/>
            <pc:sldMk cId="2636427365" sldId="1003"/>
            <ac:spMk id="333" creationId="{4AD74928-2205-C902-C8F2-03D67E4A98EE}"/>
          </ac:spMkLst>
        </pc:spChg>
        <pc:spChg chg="mod">
          <ac:chgData name="Phillip Kaufman" userId="c001b2a046940d7c" providerId="LiveId" clId="{5CB25B10-5B1C-4017-B167-ED3104435743}" dt="2024-06-04T02:39:56.578" v="13568"/>
          <ac:spMkLst>
            <pc:docMk/>
            <pc:sldMk cId="2636427365" sldId="1003"/>
            <ac:spMk id="334" creationId="{1A50436D-534A-000D-187F-F80FE2D30190}"/>
          </ac:spMkLst>
        </pc:spChg>
        <pc:spChg chg="mod">
          <ac:chgData name="Phillip Kaufman" userId="c001b2a046940d7c" providerId="LiveId" clId="{5CB25B10-5B1C-4017-B167-ED3104435743}" dt="2024-06-04T02:39:56.578" v="13568"/>
          <ac:spMkLst>
            <pc:docMk/>
            <pc:sldMk cId="2636427365" sldId="1003"/>
            <ac:spMk id="338" creationId="{71EDC9ED-7061-FB58-6923-DFB09D9A528E}"/>
          </ac:spMkLst>
        </pc:spChg>
        <pc:spChg chg="mod">
          <ac:chgData name="Phillip Kaufman" userId="c001b2a046940d7c" providerId="LiveId" clId="{5CB25B10-5B1C-4017-B167-ED3104435743}" dt="2024-06-04T02:39:56.578" v="13568"/>
          <ac:spMkLst>
            <pc:docMk/>
            <pc:sldMk cId="2636427365" sldId="1003"/>
            <ac:spMk id="339" creationId="{0FA0B36C-17FC-F71D-5AE9-8A520387AA77}"/>
          </ac:spMkLst>
        </pc:spChg>
        <pc:spChg chg="mod">
          <ac:chgData name="Phillip Kaufman" userId="c001b2a046940d7c" providerId="LiveId" clId="{5CB25B10-5B1C-4017-B167-ED3104435743}" dt="2024-06-04T02:39:56.578" v="13568"/>
          <ac:spMkLst>
            <pc:docMk/>
            <pc:sldMk cId="2636427365" sldId="1003"/>
            <ac:spMk id="340" creationId="{D0C635C2-6FB2-6B64-230B-9156867BC935}"/>
          </ac:spMkLst>
        </pc:spChg>
        <pc:spChg chg="mod">
          <ac:chgData name="Phillip Kaufman" userId="c001b2a046940d7c" providerId="LiveId" clId="{5CB25B10-5B1C-4017-B167-ED3104435743}" dt="2024-06-04T02:39:56.578" v="13568"/>
          <ac:spMkLst>
            <pc:docMk/>
            <pc:sldMk cId="2636427365" sldId="1003"/>
            <ac:spMk id="341" creationId="{83BEBCF1-C691-33C5-B90C-797F24EE3B60}"/>
          </ac:spMkLst>
        </pc:spChg>
        <pc:spChg chg="mod">
          <ac:chgData name="Phillip Kaufman" userId="c001b2a046940d7c" providerId="LiveId" clId="{5CB25B10-5B1C-4017-B167-ED3104435743}" dt="2024-06-04T02:39:56.578" v="13568"/>
          <ac:spMkLst>
            <pc:docMk/>
            <pc:sldMk cId="2636427365" sldId="1003"/>
            <ac:spMk id="344" creationId="{F2777A84-B316-70CC-4CAA-45891CD2D2A2}"/>
          </ac:spMkLst>
        </pc:spChg>
        <pc:spChg chg="mod">
          <ac:chgData name="Phillip Kaufman" userId="c001b2a046940d7c" providerId="LiveId" clId="{5CB25B10-5B1C-4017-B167-ED3104435743}" dt="2024-06-04T02:39:56.578" v="13568"/>
          <ac:spMkLst>
            <pc:docMk/>
            <pc:sldMk cId="2636427365" sldId="1003"/>
            <ac:spMk id="345" creationId="{C9DCC8DF-AE51-6B32-C3FC-802175451E7D}"/>
          </ac:spMkLst>
        </pc:spChg>
        <pc:spChg chg="mod">
          <ac:chgData name="Phillip Kaufman" userId="c001b2a046940d7c" providerId="LiveId" clId="{5CB25B10-5B1C-4017-B167-ED3104435743}" dt="2024-06-04T02:39:56.578" v="13568"/>
          <ac:spMkLst>
            <pc:docMk/>
            <pc:sldMk cId="2636427365" sldId="1003"/>
            <ac:spMk id="346" creationId="{1DD9EC6D-57C5-142B-63B4-BF340878B510}"/>
          </ac:spMkLst>
        </pc:spChg>
        <pc:spChg chg="mod">
          <ac:chgData name="Phillip Kaufman" userId="c001b2a046940d7c" providerId="LiveId" clId="{5CB25B10-5B1C-4017-B167-ED3104435743}" dt="2024-06-04T02:39:56.578" v="13568"/>
          <ac:spMkLst>
            <pc:docMk/>
            <pc:sldMk cId="2636427365" sldId="1003"/>
            <ac:spMk id="348" creationId="{7B648358-2B59-85B6-3A55-5CF1F7737955}"/>
          </ac:spMkLst>
        </pc:spChg>
        <pc:spChg chg="mod">
          <ac:chgData name="Phillip Kaufman" userId="c001b2a046940d7c" providerId="LiveId" clId="{5CB25B10-5B1C-4017-B167-ED3104435743}" dt="2024-06-04T02:39:56.578" v="13568"/>
          <ac:spMkLst>
            <pc:docMk/>
            <pc:sldMk cId="2636427365" sldId="1003"/>
            <ac:spMk id="349" creationId="{CFCDF544-6D57-1139-4F4A-859118C81C68}"/>
          </ac:spMkLst>
        </pc:spChg>
        <pc:spChg chg="mod">
          <ac:chgData name="Phillip Kaufman" userId="c001b2a046940d7c" providerId="LiveId" clId="{5CB25B10-5B1C-4017-B167-ED3104435743}" dt="2024-06-04T02:39:56.578" v="13568"/>
          <ac:spMkLst>
            <pc:docMk/>
            <pc:sldMk cId="2636427365" sldId="1003"/>
            <ac:spMk id="352" creationId="{5D3A0383-0551-68E3-D7B0-590E759C9B5E}"/>
          </ac:spMkLst>
        </pc:spChg>
        <pc:grpChg chg="add del mod">
          <ac:chgData name="Phillip Kaufman" userId="c001b2a046940d7c" providerId="LiveId" clId="{5CB25B10-5B1C-4017-B167-ED3104435743}" dt="2024-06-04T02:40:04.710" v="13570" actId="478"/>
          <ac:grpSpMkLst>
            <pc:docMk/>
            <pc:sldMk cId="2636427365" sldId="1003"/>
            <ac:grpSpMk id="4" creationId="{C0CBF95D-F99C-175D-E5A6-D55E8B31D998}"/>
          </ac:grpSpMkLst>
        </pc:grpChg>
        <pc:grpChg chg="mod">
          <ac:chgData name="Phillip Kaufman" userId="c001b2a046940d7c" providerId="LiveId" clId="{5CB25B10-5B1C-4017-B167-ED3104435743}" dt="2024-06-03T00:51:07.426" v="13097"/>
          <ac:grpSpMkLst>
            <pc:docMk/>
            <pc:sldMk cId="2636427365" sldId="1003"/>
            <ac:grpSpMk id="5" creationId="{A5D6F4DB-C727-DBE8-70D0-6D45628B3D51}"/>
          </ac:grpSpMkLst>
        </pc:grpChg>
        <pc:grpChg chg="mod">
          <ac:chgData name="Phillip Kaufman" userId="c001b2a046940d7c" providerId="LiveId" clId="{5CB25B10-5B1C-4017-B167-ED3104435743}" dt="2024-06-03T00:51:07.426" v="13097"/>
          <ac:grpSpMkLst>
            <pc:docMk/>
            <pc:sldMk cId="2636427365" sldId="1003"/>
            <ac:grpSpMk id="6" creationId="{DDF0F57D-70B7-8064-F04C-1E1691C947F8}"/>
          </ac:grpSpMkLst>
        </pc:grpChg>
        <pc:grpChg chg="mod">
          <ac:chgData name="Phillip Kaufman" userId="c001b2a046940d7c" providerId="LiveId" clId="{5CB25B10-5B1C-4017-B167-ED3104435743}" dt="2024-06-03T00:51:07.426" v="13097"/>
          <ac:grpSpMkLst>
            <pc:docMk/>
            <pc:sldMk cId="2636427365" sldId="1003"/>
            <ac:grpSpMk id="9" creationId="{726DDDD1-2D1E-9FCC-F34F-0CCAA8449155}"/>
          </ac:grpSpMkLst>
        </pc:grpChg>
        <pc:grpChg chg="mod">
          <ac:chgData name="Phillip Kaufman" userId="c001b2a046940d7c" providerId="LiveId" clId="{5CB25B10-5B1C-4017-B167-ED3104435743}" dt="2024-06-03T00:51:07.426" v="13097"/>
          <ac:grpSpMkLst>
            <pc:docMk/>
            <pc:sldMk cId="2636427365" sldId="1003"/>
            <ac:grpSpMk id="10" creationId="{16B0F1CA-DF95-BD0F-83CA-3887D6EC54BA}"/>
          </ac:grpSpMkLst>
        </pc:grpChg>
        <pc:grpChg chg="mod">
          <ac:chgData name="Phillip Kaufman" userId="c001b2a046940d7c" providerId="LiveId" clId="{5CB25B10-5B1C-4017-B167-ED3104435743}" dt="2024-06-03T00:51:07.426" v="13097"/>
          <ac:grpSpMkLst>
            <pc:docMk/>
            <pc:sldMk cId="2636427365" sldId="1003"/>
            <ac:grpSpMk id="15" creationId="{9FD9E9DA-0D82-6D58-FBE4-83F0B3FB198D}"/>
          </ac:grpSpMkLst>
        </pc:grpChg>
        <pc:grpChg chg="mod">
          <ac:chgData name="Phillip Kaufman" userId="c001b2a046940d7c" providerId="LiveId" clId="{5CB25B10-5B1C-4017-B167-ED3104435743}" dt="2024-06-03T00:51:07.426" v="13097"/>
          <ac:grpSpMkLst>
            <pc:docMk/>
            <pc:sldMk cId="2636427365" sldId="1003"/>
            <ac:grpSpMk id="26" creationId="{9A0CD2EC-D3FD-B6E4-004F-D79DD7BDAD7F}"/>
          </ac:grpSpMkLst>
        </pc:grpChg>
        <pc:grpChg chg="mod">
          <ac:chgData name="Phillip Kaufman" userId="c001b2a046940d7c" providerId="LiveId" clId="{5CB25B10-5B1C-4017-B167-ED3104435743}" dt="2024-06-03T00:51:07.426" v="13097"/>
          <ac:grpSpMkLst>
            <pc:docMk/>
            <pc:sldMk cId="2636427365" sldId="1003"/>
            <ac:grpSpMk id="325" creationId="{B2CBFF95-99AB-9B16-F4F4-3DB3988A2C8B}"/>
          </ac:grpSpMkLst>
        </pc:grpChg>
        <pc:grpChg chg="add mod">
          <ac:chgData name="Phillip Kaufman" userId="c001b2a046940d7c" providerId="LiveId" clId="{5CB25B10-5B1C-4017-B167-ED3104435743}" dt="2024-06-04T02:39:56.578" v="13568"/>
          <ac:grpSpMkLst>
            <pc:docMk/>
            <pc:sldMk cId="2636427365" sldId="1003"/>
            <ac:grpSpMk id="328" creationId="{A37CA378-7339-85AC-FB1E-8CBEBD9B9E75}"/>
          </ac:grpSpMkLst>
        </pc:grpChg>
        <pc:grpChg chg="mod">
          <ac:chgData name="Phillip Kaufman" userId="c001b2a046940d7c" providerId="LiveId" clId="{5CB25B10-5B1C-4017-B167-ED3104435743}" dt="2024-06-04T02:39:56.578" v="13568"/>
          <ac:grpSpMkLst>
            <pc:docMk/>
            <pc:sldMk cId="2636427365" sldId="1003"/>
            <ac:grpSpMk id="329" creationId="{E87B1889-820E-49F6-4D2F-FD0040B9CDBA}"/>
          </ac:grpSpMkLst>
        </pc:grpChg>
        <pc:grpChg chg="mod">
          <ac:chgData name="Phillip Kaufman" userId="c001b2a046940d7c" providerId="LiveId" clId="{5CB25B10-5B1C-4017-B167-ED3104435743}" dt="2024-06-04T02:39:56.578" v="13568"/>
          <ac:grpSpMkLst>
            <pc:docMk/>
            <pc:sldMk cId="2636427365" sldId="1003"/>
            <ac:grpSpMk id="330" creationId="{5B259E87-017E-D253-4D93-440867CD6B9E}"/>
          </ac:grpSpMkLst>
        </pc:grpChg>
        <pc:grpChg chg="mod">
          <ac:chgData name="Phillip Kaufman" userId="c001b2a046940d7c" providerId="LiveId" clId="{5CB25B10-5B1C-4017-B167-ED3104435743}" dt="2024-06-04T02:39:56.578" v="13568"/>
          <ac:grpSpMkLst>
            <pc:docMk/>
            <pc:sldMk cId="2636427365" sldId="1003"/>
            <ac:grpSpMk id="331" creationId="{528EFCE6-8304-83AE-95D2-6BD7084BCFBF}"/>
          </ac:grpSpMkLst>
        </pc:grpChg>
        <pc:grpChg chg="mod">
          <ac:chgData name="Phillip Kaufman" userId="c001b2a046940d7c" providerId="LiveId" clId="{5CB25B10-5B1C-4017-B167-ED3104435743}" dt="2024-06-04T02:39:56.578" v="13568"/>
          <ac:grpSpMkLst>
            <pc:docMk/>
            <pc:sldMk cId="2636427365" sldId="1003"/>
            <ac:grpSpMk id="332" creationId="{6454865C-81BE-D950-0CC9-17735D312028}"/>
          </ac:grpSpMkLst>
        </pc:grpChg>
        <pc:grpChg chg="mod">
          <ac:chgData name="Phillip Kaufman" userId="c001b2a046940d7c" providerId="LiveId" clId="{5CB25B10-5B1C-4017-B167-ED3104435743}" dt="2024-06-04T02:39:56.578" v="13568"/>
          <ac:grpSpMkLst>
            <pc:docMk/>
            <pc:sldMk cId="2636427365" sldId="1003"/>
            <ac:grpSpMk id="337" creationId="{E55D1A83-55EC-B714-4DC3-1D7F60330076}"/>
          </ac:grpSpMkLst>
        </pc:grpChg>
        <pc:grpChg chg="mod">
          <ac:chgData name="Phillip Kaufman" userId="c001b2a046940d7c" providerId="LiveId" clId="{5CB25B10-5B1C-4017-B167-ED3104435743}" dt="2024-06-04T02:39:56.578" v="13568"/>
          <ac:grpSpMkLst>
            <pc:docMk/>
            <pc:sldMk cId="2636427365" sldId="1003"/>
            <ac:grpSpMk id="347" creationId="{20C45E2D-406B-3E0C-73FA-920AF4C17B7F}"/>
          </ac:grpSpMkLst>
        </pc:grpChg>
        <pc:grpChg chg="del">
          <ac:chgData name="Phillip Kaufman" userId="c001b2a046940d7c" providerId="LiveId" clId="{5CB25B10-5B1C-4017-B167-ED3104435743}" dt="2024-06-03T00:51:04.020" v="13095" actId="478"/>
          <ac:grpSpMkLst>
            <pc:docMk/>
            <pc:sldMk cId="2636427365" sldId="1003"/>
            <ac:grpSpMk id="383" creationId="{C5361D35-809B-56F5-70D4-6DBC96ED33EC}"/>
          </ac:grpSpMkLst>
        </pc:grpChg>
        <pc:grpChg chg="del">
          <ac:chgData name="Phillip Kaufman" userId="c001b2a046940d7c" providerId="LiveId" clId="{5CB25B10-5B1C-4017-B167-ED3104435743}" dt="2024-06-03T00:51:04.020" v="13095" actId="478"/>
          <ac:grpSpMkLst>
            <pc:docMk/>
            <pc:sldMk cId="2636427365" sldId="1003"/>
            <ac:grpSpMk id="384" creationId="{72D03821-9E1D-46C2-79B3-468E59C5106E}"/>
          </ac:grpSpMkLst>
        </pc:grpChg>
        <pc:grpChg chg="del">
          <ac:chgData name="Phillip Kaufman" userId="c001b2a046940d7c" providerId="LiveId" clId="{5CB25B10-5B1C-4017-B167-ED3104435743}" dt="2024-06-03T00:51:04.020" v="13095" actId="478"/>
          <ac:grpSpMkLst>
            <pc:docMk/>
            <pc:sldMk cId="2636427365" sldId="1003"/>
            <ac:grpSpMk id="401" creationId="{5C06B120-ED74-7D12-F029-D2050092FE6F}"/>
          </ac:grpSpMkLst>
        </pc:grpChg>
        <pc:grpChg chg="del">
          <ac:chgData name="Phillip Kaufman" userId="c001b2a046940d7c" providerId="LiveId" clId="{5CB25B10-5B1C-4017-B167-ED3104435743}" dt="2024-06-03T00:51:07.033" v="13096" actId="478"/>
          <ac:grpSpMkLst>
            <pc:docMk/>
            <pc:sldMk cId="2636427365" sldId="1003"/>
            <ac:grpSpMk id="402" creationId="{B5871C51-5C95-D5FF-3395-59C8361285E1}"/>
          </ac:grpSpMkLst>
        </pc:grpChg>
        <pc:cxnChg chg="mod">
          <ac:chgData name="Phillip Kaufman" userId="c001b2a046940d7c" providerId="LiveId" clId="{5CB25B10-5B1C-4017-B167-ED3104435743}" dt="2024-06-04T02:40:04.710" v="13570" actId="478"/>
          <ac:cxnSpMkLst>
            <pc:docMk/>
            <pc:sldMk cId="2636427365" sldId="1003"/>
            <ac:cxnSpMk id="21" creationId="{20E78F40-2023-BAD3-2AE2-A2BE99EB8804}"/>
          </ac:cxnSpMkLst>
        </pc:cxnChg>
        <pc:cxnChg chg="mod">
          <ac:chgData name="Phillip Kaufman" userId="c001b2a046940d7c" providerId="LiveId" clId="{5CB25B10-5B1C-4017-B167-ED3104435743}" dt="2024-06-04T02:40:04.710" v="13570" actId="478"/>
          <ac:cxnSpMkLst>
            <pc:docMk/>
            <pc:sldMk cId="2636427365" sldId="1003"/>
            <ac:cxnSpMk id="22" creationId="{931F50D3-080D-BE9D-8ED3-B4C8BE5060F2}"/>
          </ac:cxnSpMkLst>
        </pc:cxnChg>
        <pc:cxnChg chg="mod">
          <ac:chgData name="Phillip Kaufman" userId="c001b2a046940d7c" providerId="LiveId" clId="{5CB25B10-5B1C-4017-B167-ED3104435743}" dt="2024-06-04T02:40:04.710" v="13570" actId="478"/>
          <ac:cxnSpMkLst>
            <pc:docMk/>
            <pc:sldMk cId="2636427365" sldId="1003"/>
            <ac:cxnSpMk id="29" creationId="{A0220CB6-D7C3-A484-57D6-4AF0296A0FBF}"/>
          </ac:cxnSpMkLst>
        </pc:cxnChg>
        <pc:cxnChg chg="mod">
          <ac:chgData name="Phillip Kaufman" userId="c001b2a046940d7c" providerId="LiveId" clId="{5CB25B10-5B1C-4017-B167-ED3104435743}" dt="2024-06-04T02:40:04.710" v="13570" actId="478"/>
          <ac:cxnSpMkLst>
            <pc:docMk/>
            <pc:sldMk cId="2636427365" sldId="1003"/>
            <ac:cxnSpMk id="30" creationId="{F899EA5B-477F-2D6E-41A9-E78E459B6BA6}"/>
          </ac:cxnSpMkLst>
        </pc:cxnChg>
        <pc:cxnChg chg="mod">
          <ac:chgData name="Phillip Kaufman" userId="c001b2a046940d7c" providerId="LiveId" clId="{5CB25B10-5B1C-4017-B167-ED3104435743}" dt="2024-06-03T00:51:07.426" v="13097"/>
          <ac:cxnSpMkLst>
            <pc:docMk/>
            <pc:sldMk cId="2636427365" sldId="1003"/>
            <ac:cxnSpMk id="32" creationId="{D8F11D71-B7EC-33B7-3C33-8CEBFDBF0275}"/>
          </ac:cxnSpMkLst>
        </pc:cxnChg>
        <pc:cxnChg chg="mod">
          <ac:chgData name="Phillip Kaufman" userId="c001b2a046940d7c" providerId="LiveId" clId="{5CB25B10-5B1C-4017-B167-ED3104435743}" dt="2024-06-03T00:51:07.426" v="13097"/>
          <ac:cxnSpMkLst>
            <pc:docMk/>
            <pc:sldMk cId="2636427365" sldId="1003"/>
            <ac:cxnSpMk id="33" creationId="{4BCCDC3C-267B-CA28-7851-C39526CF7855}"/>
          </ac:cxnSpMkLst>
        </pc:cxnChg>
        <pc:cxnChg chg="mod">
          <ac:chgData name="Phillip Kaufman" userId="c001b2a046940d7c" providerId="LiveId" clId="{5CB25B10-5B1C-4017-B167-ED3104435743}" dt="2024-06-03T00:51:07.426" v="13097"/>
          <ac:cxnSpMkLst>
            <pc:docMk/>
            <pc:sldMk cId="2636427365" sldId="1003"/>
            <ac:cxnSpMk id="34" creationId="{342B082F-0EAB-5C83-AA74-C7C3EC2E85B1}"/>
          </ac:cxnSpMkLst>
        </pc:cxnChg>
        <pc:cxnChg chg="mod">
          <ac:chgData name="Phillip Kaufman" userId="c001b2a046940d7c" providerId="LiveId" clId="{5CB25B10-5B1C-4017-B167-ED3104435743}" dt="2024-06-03T00:51:07.426" v="13097"/>
          <ac:cxnSpMkLst>
            <pc:docMk/>
            <pc:sldMk cId="2636427365" sldId="1003"/>
            <ac:cxnSpMk id="35" creationId="{C0DB1980-93BD-4198-ACFD-5B4BD97E63EE}"/>
          </ac:cxnSpMkLst>
        </pc:cxnChg>
        <pc:cxnChg chg="mod">
          <ac:chgData name="Phillip Kaufman" userId="c001b2a046940d7c" providerId="LiveId" clId="{5CB25B10-5B1C-4017-B167-ED3104435743}" dt="2024-06-03T00:51:07.426" v="13097"/>
          <ac:cxnSpMkLst>
            <pc:docMk/>
            <pc:sldMk cId="2636427365" sldId="1003"/>
            <ac:cxnSpMk id="36" creationId="{80807D39-80FA-C73A-33CB-F5881BDA08CF}"/>
          </ac:cxnSpMkLst>
        </pc:cxnChg>
        <pc:cxnChg chg="mod">
          <ac:chgData name="Phillip Kaufman" userId="c001b2a046940d7c" providerId="LiveId" clId="{5CB25B10-5B1C-4017-B167-ED3104435743}" dt="2024-06-03T00:51:07.426" v="13097"/>
          <ac:cxnSpMkLst>
            <pc:docMk/>
            <pc:sldMk cId="2636427365" sldId="1003"/>
            <ac:cxnSpMk id="39" creationId="{AC5B761C-309C-E92F-2258-89181956D284}"/>
          </ac:cxnSpMkLst>
        </pc:cxnChg>
        <pc:cxnChg chg="mod">
          <ac:chgData name="Phillip Kaufman" userId="c001b2a046940d7c" providerId="LiveId" clId="{5CB25B10-5B1C-4017-B167-ED3104435743}" dt="2024-06-03T00:51:07.426" v="13097"/>
          <ac:cxnSpMkLst>
            <pc:docMk/>
            <pc:sldMk cId="2636427365" sldId="1003"/>
            <ac:cxnSpMk id="40" creationId="{6B145E92-2950-C9F8-EBE4-E01972DF668E}"/>
          </ac:cxnSpMkLst>
        </pc:cxnChg>
        <pc:cxnChg chg="mod">
          <ac:chgData name="Phillip Kaufman" userId="c001b2a046940d7c" providerId="LiveId" clId="{5CB25B10-5B1C-4017-B167-ED3104435743}" dt="2024-06-03T00:51:07.426" v="13097"/>
          <ac:cxnSpMkLst>
            <pc:docMk/>
            <pc:sldMk cId="2636427365" sldId="1003"/>
            <ac:cxnSpMk id="42" creationId="{42B37015-1565-0320-9C92-2FB4AD75CEBA}"/>
          </ac:cxnSpMkLst>
        </pc:cxnChg>
        <pc:cxnChg chg="mod">
          <ac:chgData name="Phillip Kaufman" userId="c001b2a046940d7c" providerId="LiveId" clId="{5CB25B10-5B1C-4017-B167-ED3104435743}" dt="2024-06-03T00:51:07.426" v="13097"/>
          <ac:cxnSpMkLst>
            <pc:docMk/>
            <pc:sldMk cId="2636427365" sldId="1003"/>
            <ac:cxnSpMk id="43" creationId="{0E51B803-DDA3-7C1F-CBCB-3A885030DC83}"/>
          </ac:cxnSpMkLst>
        </pc:cxnChg>
        <pc:cxnChg chg="mod">
          <ac:chgData name="Phillip Kaufman" userId="c001b2a046940d7c" providerId="LiveId" clId="{5CB25B10-5B1C-4017-B167-ED3104435743}" dt="2024-06-03T00:51:07.426" v="13097"/>
          <ac:cxnSpMkLst>
            <pc:docMk/>
            <pc:sldMk cId="2636427365" sldId="1003"/>
            <ac:cxnSpMk id="44" creationId="{346588CE-1F74-FC09-A400-80219A478239}"/>
          </ac:cxnSpMkLst>
        </pc:cxnChg>
        <pc:cxnChg chg="mod">
          <ac:chgData name="Phillip Kaufman" userId="c001b2a046940d7c" providerId="LiveId" clId="{5CB25B10-5B1C-4017-B167-ED3104435743}" dt="2024-06-03T00:51:07.426" v="13097"/>
          <ac:cxnSpMkLst>
            <pc:docMk/>
            <pc:sldMk cId="2636427365" sldId="1003"/>
            <ac:cxnSpMk id="45" creationId="{CF48FBD4-4242-800F-1DEE-CF1889E534F7}"/>
          </ac:cxnSpMkLst>
        </pc:cxnChg>
        <pc:cxnChg chg="mod">
          <ac:chgData name="Phillip Kaufman" userId="c001b2a046940d7c" providerId="LiveId" clId="{5CB25B10-5B1C-4017-B167-ED3104435743}" dt="2024-06-03T00:51:07.426" v="13097"/>
          <ac:cxnSpMkLst>
            <pc:docMk/>
            <pc:sldMk cId="2636427365" sldId="1003"/>
            <ac:cxnSpMk id="46" creationId="{4487175B-3DE8-86EC-7012-C4E4DC761250}"/>
          </ac:cxnSpMkLst>
        </pc:cxnChg>
        <pc:cxnChg chg="mod">
          <ac:chgData name="Phillip Kaufman" userId="c001b2a046940d7c" providerId="LiveId" clId="{5CB25B10-5B1C-4017-B167-ED3104435743}" dt="2024-06-03T00:51:07.426" v="13097"/>
          <ac:cxnSpMkLst>
            <pc:docMk/>
            <pc:sldMk cId="2636427365" sldId="1003"/>
            <ac:cxnSpMk id="47" creationId="{D656CCE8-82C7-50E7-356D-C9BA97A0C71D}"/>
          </ac:cxnSpMkLst>
        </pc:cxnChg>
        <pc:cxnChg chg="mod">
          <ac:chgData name="Phillip Kaufman" userId="c001b2a046940d7c" providerId="LiveId" clId="{5CB25B10-5B1C-4017-B167-ED3104435743}" dt="2024-06-03T00:51:07.426" v="13097"/>
          <ac:cxnSpMkLst>
            <pc:docMk/>
            <pc:sldMk cId="2636427365" sldId="1003"/>
            <ac:cxnSpMk id="48" creationId="{A2B52602-8567-7057-BE1E-9D20A769DF0E}"/>
          </ac:cxnSpMkLst>
        </pc:cxnChg>
        <pc:cxnChg chg="mod">
          <ac:chgData name="Phillip Kaufman" userId="c001b2a046940d7c" providerId="LiveId" clId="{5CB25B10-5B1C-4017-B167-ED3104435743}" dt="2024-06-03T00:51:07.426" v="13097"/>
          <ac:cxnSpMkLst>
            <pc:docMk/>
            <pc:sldMk cId="2636427365" sldId="1003"/>
            <ac:cxnSpMk id="49" creationId="{2B560ACF-2C3D-98B0-891D-B5FCDA889B84}"/>
          </ac:cxnSpMkLst>
        </pc:cxnChg>
        <pc:cxnChg chg="mod">
          <ac:chgData name="Phillip Kaufman" userId="c001b2a046940d7c" providerId="LiveId" clId="{5CB25B10-5B1C-4017-B167-ED3104435743}" dt="2024-06-03T00:51:07.426" v="13097"/>
          <ac:cxnSpMkLst>
            <pc:docMk/>
            <pc:sldMk cId="2636427365" sldId="1003"/>
            <ac:cxnSpMk id="50" creationId="{FF5EAED6-19A7-26C4-2109-B70E22011DFC}"/>
          </ac:cxnSpMkLst>
        </pc:cxnChg>
        <pc:cxnChg chg="mod">
          <ac:chgData name="Phillip Kaufman" userId="c001b2a046940d7c" providerId="LiveId" clId="{5CB25B10-5B1C-4017-B167-ED3104435743}" dt="2024-06-03T00:51:07.426" v="13097"/>
          <ac:cxnSpMkLst>
            <pc:docMk/>
            <pc:sldMk cId="2636427365" sldId="1003"/>
            <ac:cxnSpMk id="51" creationId="{4D75333C-AE8A-14E9-DE82-B9185D3A0AF8}"/>
          </ac:cxnSpMkLst>
        </pc:cxnChg>
        <pc:cxnChg chg="mod">
          <ac:chgData name="Phillip Kaufman" userId="c001b2a046940d7c" providerId="LiveId" clId="{5CB25B10-5B1C-4017-B167-ED3104435743}" dt="2024-06-03T00:51:07.426" v="13097"/>
          <ac:cxnSpMkLst>
            <pc:docMk/>
            <pc:sldMk cId="2636427365" sldId="1003"/>
            <ac:cxnSpMk id="52" creationId="{606CB9B8-6CD3-01B7-8477-7059EC570D85}"/>
          </ac:cxnSpMkLst>
        </pc:cxnChg>
        <pc:cxnChg chg="mod">
          <ac:chgData name="Phillip Kaufman" userId="c001b2a046940d7c" providerId="LiveId" clId="{5CB25B10-5B1C-4017-B167-ED3104435743}" dt="2024-06-03T00:51:07.426" v="13097"/>
          <ac:cxnSpMkLst>
            <pc:docMk/>
            <pc:sldMk cId="2636427365" sldId="1003"/>
            <ac:cxnSpMk id="53" creationId="{DDBDADA2-E4EB-081C-B7C0-AA1B9F1B7EA5}"/>
          </ac:cxnSpMkLst>
        </pc:cxnChg>
        <pc:cxnChg chg="mod">
          <ac:chgData name="Phillip Kaufman" userId="c001b2a046940d7c" providerId="LiveId" clId="{5CB25B10-5B1C-4017-B167-ED3104435743}" dt="2024-06-03T00:51:07.426" v="13097"/>
          <ac:cxnSpMkLst>
            <pc:docMk/>
            <pc:sldMk cId="2636427365" sldId="1003"/>
            <ac:cxnSpMk id="54" creationId="{6E7869E5-29A5-59B9-EE15-F7A19E27D7EA}"/>
          </ac:cxnSpMkLst>
        </pc:cxnChg>
        <pc:cxnChg chg="mod">
          <ac:chgData name="Phillip Kaufman" userId="c001b2a046940d7c" providerId="LiveId" clId="{5CB25B10-5B1C-4017-B167-ED3104435743}" dt="2024-06-03T00:51:07.426" v="13097"/>
          <ac:cxnSpMkLst>
            <pc:docMk/>
            <pc:sldMk cId="2636427365" sldId="1003"/>
            <ac:cxnSpMk id="55" creationId="{C2CA2ACC-1A12-0A70-9E4A-64A4BF6EADD7}"/>
          </ac:cxnSpMkLst>
        </pc:cxnChg>
        <pc:cxnChg chg="mod">
          <ac:chgData name="Phillip Kaufman" userId="c001b2a046940d7c" providerId="LiveId" clId="{5CB25B10-5B1C-4017-B167-ED3104435743}" dt="2024-06-03T00:51:07.426" v="13097"/>
          <ac:cxnSpMkLst>
            <pc:docMk/>
            <pc:sldMk cId="2636427365" sldId="1003"/>
            <ac:cxnSpMk id="56" creationId="{BC347145-2032-2715-D7DD-80159FC3F971}"/>
          </ac:cxnSpMkLst>
        </pc:cxnChg>
        <pc:cxnChg chg="mod">
          <ac:chgData name="Phillip Kaufman" userId="c001b2a046940d7c" providerId="LiveId" clId="{5CB25B10-5B1C-4017-B167-ED3104435743}" dt="2024-06-03T00:51:07.426" v="13097"/>
          <ac:cxnSpMkLst>
            <pc:docMk/>
            <pc:sldMk cId="2636427365" sldId="1003"/>
            <ac:cxnSpMk id="57" creationId="{9F9C9586-1863-7E7E-3E1C-CDCFFAD4D51F}"/>
          </ac:cxnSpMkLst>
        </pc:cxnChg>
        <pc:cxnChg chg="mod">
          <ac:chgData name="Phillip Kaufman" userId="c001b2a046940d7c" providerId="LiveId" clId="{5CB25B10-5B1C-4017-B167-ED3104435743}" dt="2024-06-03T00:51:07.426" v="13097"/>
          <ac:cxnSpMkLst>
            <pc:docMk/>
            <pc:sldMk cId="2636427365" sldId="1003"/>
            <ac:cxnSpMk id="58" creationId="{42B5982C-E3D7-C723-BDCC-EA72277322FB}"/>
          </ac:cxnSpMkLst>
        </pc:cxnChg>
        <pc:cxnChg chg="mod">
          <ac:chgData name="Phillip Kaufman" userId="c001b2a046940d7c" providerId="LiveId" clId="{5CB25B10-5B1C-4017-B167-ED3104435743}" dt="2024-06-03T00:51:07.426" v="13097"/>
          <ac:cxnSpMkLst>
            <pc:docMk/>
            <pc:sldMk cId="2636427365" sldId="1003"/>
            <ac:cxnSpMk id="59" creationId="{D765EA68-1B1E-E8B2-8C48-F9DA3328B603}"/>
          </ac:cxnSpMkLst>
        </pc:cxnChg>
        <pc:cxnChg chg="mod">
          <ac:chgData name="Phillip Kaufman" userId="c001b2a046940d7c" providerId="LiveId" clId="{5CB25B10-5B1C-4017-B167-ED3104435743}" dt="2024-06-03T00:51:07.426" v="13097"/>
          <ac:cxnSpMkLst>
            <pc:docMk/>
            <pc:sldMk cId="2636427365" sldId="1003"/>
            <ac:cxnSpMk id="60" creationId="{C056944A-5AFF-FA47-0F13-1C0A0B81C64E}"/>
          </ac:cxnSpMkLst>
        </pc:cxnChg>
        <pc:cxnChg chg="mod">
          <ac:chgData name="Phillip Kaufman" userId="c001b2a046940d7c" providerId="LiveId" clId="{5CB25B10-5B1C-4017-B167-ED3104435743}" dt="2024-06-03T00:51:07.426" v="13097"/>
          <ac:cxnSpMkLst>
            <pc:docMk/>
            <pc:sldMk cId="2636427365" sldId="1003"/>
            <ac:cxnSpMk id="61" creationId="{65BADCB2-03A3-C395-ED1A-D0674D10811E}"/>
          </ac:cxnSpMkLst>
        </pc:cxnChg>
        <pc:cxnChg chg="mod">
          <ac:chgData name="Phillip Kaufman" userId="c001b2a046940d7c" providerId="LiveId" clId="{5CB25B10-5B1C-4017-B167-ED3104435743}" dt="2024-06-03T00:51:07.426" v="13097"/>
          <ac:cxnSpMkLst>
            <pc:docMk/>
            <pc:sldMk cId="2636427365" sldId="1003"/>
            <ac:cxnSpMk id="62" creationId="{9572449D-3C54-FEE4-0348-321EABBAD62A}"/>
          </ac:cxnSpMkLst>
        </pc:cxnChg>
        <pc:cxnChg chg="mod">
          <ac:chgData name="Phillip Kaufman" userId="c001b2a046940d7c" providerId="LiveId" clId="{5CB25B10-5B1C-4017-B167-ED3104435743}" dt="2024-06-03T00:51:07.426" v="13097"/>
          <ac:cxnSpMkLst>
            <pc:docMk/>
            <pc:sldMk cId="2636427365" sldId="1003"/>
            <ac:cxnSpMk id="63" creationId="{F2BF5A1A-D2B8-5DF8-CF97-4F47F2D72900}"/>
          </ac:cxnSpMkLst>
        </pc:cxnChg>
        <pc:cxnChg chg="mod">
          <ac:chgData name="Phillip Kaufman" userId="c001b2a046940d7c" providerId="LiveId" clId="{5CB25B10-5B1C-4017-B167-ED3104435743}" dt="2024-06-03T00:51:07.426" v="13097"/>
          <ac:cxnSpMkLst>
            <pc:docMk/>
            <pc:sldMk cId="2636427365" sldId="1003"/>
            <ac:cxnSpMk id="320" creationId="{BCC13CE9-E1DF-3327-A610-3485EA976604}"/>
          </ac:cxnSpMkLst>
        </pc:cxnChg>
        <pc:cxnChg chg="mod">
          <ac:chgData name="Phillip Kaufman" userId="c001b2a046940d7c" providerId="LiveId" clId="{5CB25B10-5B1C-4017-B167-ED3104435743}" dt="2024-06-03T00:51:07.426" v="13097"/>
          <ac:cxnSpMkLst>
            <pc:docMk/>
            <pc:sldMk cId="2636427365" sldId="1003"/>
            <ac:cxnSpMk id="321" creationId="{13C3B3F9-7D3F-A987-73BC-806F7B6216C6}"/>
          </ac:cxnSpMkLst>
        </pc:cxnChg>
        <pc:cxnChg chg="mod">
          <ac:chgData name="Phillip Kaufman" userId="c001b2a046940d7c" providerId="LiveId" clId="{5CB25B10-5B1C-4017-B167-ED3104435743}" dt="2024-06-03T00:51:07.426" v="13097"/>
          <ac:cxnSpMkLst>
            <pc:docMk/>
            <pc:sldMk cId="2636427365" sldId="1003"/>
            <ac:cxnSpMk id="322" creationId="{F1850411-02BB-377E-EAC8-C4A83D946724}"/>
          </ac:cxnSpMkLst>
        </pc:cxnChg>
        <pc:cxnChg chg="mod">
          <ac:chgData name="Phillip Kaufman" userId="c001b2a046940d7c" providerId="LiveId" clId="{5CB25B10-5B1C-4017-B167-ED3104435743}" dt="2024-06-03T00:51:07.426" v="13097"/>
          <ac:cxnSpMkLst>
            <pc:docMk/>
            <pc:sldMk cId="2636427365" sldId="1003"/>
            <ac:cxnSpMk id="326" creationId="{D39F211A-B2F6-44F1-9E6A-7522C06CFE78}"/>
          </ac:cxnSpMkLst>
        </pc:cxnChg>
        <pc:cxnChg chg="mod">
          <ac:chgData name="Phillip Kaufman" userId="c001b2a046940d7c" providerId="LiveId" clId="{5CB25B10-5B1C-4017-B167-ED3104435743}" dt="2024-06-03T00:51:07.426" v="13097"/>
          <ac:cxnSpMkLst>
            <pc:docMk/>
            <pc:sldMk cId="2636427365" sldId="1003"/>
            <ac:cxnSpMk id="327" creationId="{A35300BA-CD2F-9FD8-6C58-5C642C67A369}"/>
          </ac:cxnSpMkLst>
        </pc:cxnChg>
        <pc:cxnChg chg="mod">
          <ac:chgData name="Phillip Kaufman" userId="c001b2a046940d7c" providerId="LiveId" clId="{5CB25B10-5B1C-4017-B167-ED3104435743}" dt="2024-06-04T02:39:56.578" v="13568"/>
          <ac:cxnSpMkLst>
            <pc:docMk/>
            <pc:sldMk cId="2636427365" sldId="1003"/>
            <ac:cxnSpMk id="335" creationId="{369BB958-939F-A610-E1CC-38EFD86972A5}"/>
          </ac:cxnSpMkLst>
        </pc:cxnChg>
        <pc:cxnChg chg="mod">
          <ac:chgData name="Phillip Kaufman" userId="c001b2a046940d7c" providerId="LiveId" clId="{5CB25B10-5B1C-4017-B167-ED3104435743}" dt="2024-06-04T02:39:56.578" v="13568"/>
          <ac:cxnSpMkLst>
            <pc:docMk/>
            <pc:sldMk cId="2636427365" sldId="1003"/>
            <ac:cxnSpMk id="336" creationId="{8B35A5C8-1A5B-DDD6-9295-3DC14D65250E}"/>
          </ac:cxnSpMkLst>
        </pc:cxnChg>
        <pc:cxnChg chg="mod">
          <ac:chgData name="Phillip Kaufman" userId="c001b2a046940d7c" providerId="LiveId" clId="{5CB25B10-5B1C-4017-B167-ED3104435743}" dt="2024-06-04T02:39:56.578" v="13568"/>
          <ac:cxnSpMkLst>
            <pc:docMk/>
            <pc:sldMk cId="2636427365" sldId="1003"/>
            <ac:cxnSpMk id="342" creationId="{88A2B7CC-C0DF-5700-F101-AC37037058F1}"/>
          </ac:cxnSpMkLst>
        </pc:cxnChg>
        <pc:cxnChg chg="mod">
          <ac:chgData name="Phillip Kaufman" userId="c001b2a046940d7c" providerId="LiveId" clId="{5CB25B10-5B1C-4017-B167-ED3104435743}" dt="2024-06-04T02:39:56.578" v="13568"/>
          <ac:cxnSpMkLst>
            <pc:docMk/>
            <pc:sldMk cId="2636427365" sldId="1003"/>
            <ac:cxnSpMk id="343" creationId="{9D1B3B64-C337-79DC-B544-F6568DF822F4}"/>
          </ac:cxnSpMkLst>
        </pc:cxnChg>
        <pc:cxnChg chg="mod">
          <ac:chgData name="Phillip Kaufman" userId="c001b2a046940d7c" providerId="LiveId" clId="{5CB25B10-5B1C-4017-B167-ED3104435743}" dt="2024-06-04T02:39:56.578" v="13568"/>
          <ac:cxnSpMkLst>
            <pc:docMk/>
            <pc:sldMk cId="2636427365" sldId="1003"/>
            <ac:cxnSpMk id="350" creationId="{290AF200-5FFB-D5E0-D408-C6109AD445F0}"/>
          </ac:cxnSpMkLst>
        </pc:cxnChg>
        <pc:cxnChg chg="mod">
          <ac:chgData name="Phillip Kaufman" userId="c001b2a046940d7c" providerId="LiveId" clId="{5CB25B10-5B1C-4017-B167-ED3104435743}" dt="2024-06-04T02:39:56.578" v="13568"/>
          <ac:cxnSpMkLst>
            <pc:docMk/>
            <pc:sldMk cId="2636427365" sldId="1003"/>
            <ac:cxnSpMk id="351" creationId="{4A910F60-7407-18DC-96A8-E8CEF3D95597}"/>
          </ac:cxnSpMkLst>
        </pc:cxnChg>
        <pc:cxnChg chg="mod">
          <ac:chgData name="Phillip Kaufman" userId="c001b2a046940d7c" providerId="LiveId" clId="{5CB25B10-5B1C-4017-B167-ED3104435743}" dt="2024-06-04T02:39:56.578" v="13568"/>
          <ac:cxnSpMkLst>
            <pc:docMk/>
            <pc:sldMk cId="2636427365" sldId="1003"/>
            <ac:cxnSpMk id="353" creationId="{65C64C9A-0B5D-9789-035F-0A2CCC90CD23}"/>
          </ac:cxnSpMkLst>
        </pc:cxnChg>
        <pc:cxnChg chg="mod">
          <ac:chgData name="Phillip Kaufman" userId="c001b2a046940d7c" providerId="LiveId" clId="{5CB25B10-5B1C-4017-B167-ED3104435743}" dt="2024-06-04T02:39:56.578" v="13568"/>
          <ac:cxnSpMkLst>
            <pc:docMk/>
            <pc:sldMk cId="2636427365" sldId="1003"/>
            <ac:cxnSpMk id="354" creationId="{F9A3863D-7E02-02E2-CEA6-12C2445296C1}"/>
          </ac:cxnSpMkLst>
        </pc:cxnChg>
        <pc:cxnChg chg="mod">
          <ac:chgData name="Phillip Kaufman" userId="c001b2a046940d7c" providerId="LiveId" clId="{5CB25B10-5B1C-4017-B167-ED3104435743}" dt="2024-06-04T02:39:56.578" v="13568"/>
          <ac:cxnSpMkLst>
            <pc:docMk/>
            <pc:sldMk cId="2636427365" sldId="1003"/>
            <ac:cxnSpMk id="355" creationId="{1F03DA86-B111-BC50-4141-938ACE8FCFC6}"/>
          </ac:cxnSpMkLst>
        </pc:cxnChg>
        <pc:cxnChg chg="mod">
          <ac:chgData name="Phillip Kaufman" userId="c001b2a046940d7c" providerId="LiveId" clId="{5CB25B10-5B1C-4017-B167-ED3104435743}" dt="2024-06-04T02:39:56.578" v="13568"/>
          <ac:cxnSpMkLst>
            <pc:docMk/>
            <pc:sldMk cId="2636427365" sldId="1003"/>
            <ac:cxnSpMk id="356" creationId="{48DE4589-ABEF-C6D4-B534-AD8504153197}"/>
          </ac:cxnSpMkLst>
        </pc:cxnChg>
        <pc:cxnChg chg="mod">
          <ac:chgData name="Phillip Kaufman" userId="c001b2a046940d7c" providerId="LiveId" clId="{5CB25B10-5B1C-4017-B167-ED3104435743}" dt="2024-06-04T02:39:56.578" v="13568"/>
          <ac:cxnSpMkLst>
            <pc:docMk/>
            <pc:sldMk cId="2636427365" sldId="1003"/>
            <ac:cxnSpMk id="357" creationId="{BC9D1369-1E3C-3DCE-8843-379951AB8AE5}"/>
          </ac:cxnSpMkLst>
        </pc:cxnChg>
        <pc:cxnChg chg="mod">
          <ac:chgData name="Phillip Kaufman" userId="c001b2a046940d7c" providerId="LiveId" clId="{5CB25B10-5B1C-4017-B167-ED3104435743}" dt="2024-06-04T02:39:56.578" v="13568"/>
          <ac:cxnSpMkLst>
            <pc:docMk/>
            <pc:sldMk cId="2636427365" sldId="1003"/>
            <ac:cxnSpMk id="358" creationId="{4745C9F1-F98E-BE3E-553B-8AF3679DA41F}"/>
          </ac:cxnSpMkLst>
        </pc:cxnChg>
        <pc:cxnChg chg="mod">
          <ac:chgData name="Phillip Kaufman" userId="c001b2a046940d7c" providerId="LiveId" clId="{5CB25B10-5B1C-4017-B167-ED3104435743}" dt="2024-06-04T02:39:56.578" v="13568"/>
          <ac:cxnSpMkLst>
            <pc:docMk/>
            <pc:sldMk cId="2636427365" sldId="1003"/>
            <ac:cxnSpMk id="359" creationId="{1471EFBE-E80D-9CB1-5099-922711FAEA8E}"/>
          </ac:cxnSpMkLst>
        </pc:cxnChg>
        <pc:cxnChg chg="mod">
          <ac:chgData name="Phillip Kaufman" userId="c001b2a046940d7c" providerId="LiveId" clId="{5CB25B10-5B1C-4017-B167-ED3104435743}" dt="2024-06-04T02:39:56.578" v="13568"/>
          <ac:cxnSpMkLst>
            <pc:docMk/>
            <pc:sldMk cId="2636427365" sldId="1003"/>
            <ac:cxnSpMk id="360" creationId="{E9A0A411-1D2E-8226-A579-4281C48E693C}"/>
          </ac:cxnSpMkLst>
        </pc:cxnChg>
        <pc:cxnChg chg="mod">
          <ac:chgData name="Phillip Kaufman" userId="c001b2a046940d7c" providerId="LiveId" clId="{5CB25B10-5B1C-4017-B167-ED3104435743}" dt="2024-06-04T02:39:56.578" v="13568"/>
          <ac:cxnSpMkLst>
            <pc:docMk/>
            <pc:sldMk cId="2636427365" sldId="1003"/>
            <ac:cxnSpMk id="361" creationId="{21E13DDB-095F-FB12-60B3-FD1493AE91D0}"/>
          </ac:cxnSpMkLst>
        </pc:cxnChg>
        <pc:cxnChg chg="mod">
          <ac:chgData name="Phillip Kaufman" userId="c001b2a046940d7c" providerId="LiveId" clId="{5CB25B10-5B1C-4017-B167-ED3104435743}" dt="2024-06-04T02:39:56.578" v="13568"/>
          <ac:cxnSpMkLst>
            <pc:docMk/>
            <pc:sldMk cId="2636427365" sldId="1003"/>
            <ac:cxnSpMk id="362" creationId="{43064543-8BB5-A439-EC39-978E7861FDC6}"/>
          </ac:cxnSpMkLst>
        </pc:cxnChg>
        <pc:cxnChg chg="mod">
          <ac:chgData name="Phillip Kaufman" userId="c001b2a046940d7c" providerId="LiveId" clId="{5CB25B10-5B1C-4017-B167-ED3104435743}" dt="2024-06-04T02:39:56.578" v="13568"/>
          <ac:cxnSpMkLst>
            <pc:docMk/>
            <pc:sldMk cId="2636427365" sldId="1003"/>
            <ac:cxnSpMk id="363" creationId="{B0BA57A8-92DD-82E2-7077-F5E550A8E8D2}"/>
          </ac:cxnSpMkLst>
        </pc:cxnChg>
        <pc:cxnChg chg="mod">
          <ac:chgData name="Phillip Kaufman" userId="c001b2a046940d7c" providerId="LiveId" clId="{5CB25B10-5B1C-4017-B167-ED3104435743}" dt="2024-06-04T02:39:56.578" v="13568"/>
          <ac:cxnSpMkLst>
            <pc:docMk/>
            <pc:sldMk cId="2636427365" sldId="1003"/>
            <ac:cxnSpMk id="364" creationId="{B3844BD3-FD0E-13FC-07FD-F5B618B3A326}"/>
          </ac:cxnSpMkLst>
        </pc:cxnChg>
        <pc:cxnChg chg="mod">
          <ac:chgData name="Phillip Kaufman" userId="c001b2a046940d7c" providerId="LiveId" clId="{5CB25B10-5B1C-4017-B167-ED3104435743}" dt="2024-06-04T02:39:56.578" v="13568"/>
          <ac:cxnSpMkLst>
            <pc:docMk/>
            <pc:sldMk cId="2636427365" sldId="1003"/>
            <ac:cxnSpMk id="365" creationId="{7903027A-51D8-3C2D-6362-3FAB9AD90CC5}"/>
          </ac:cxnSpMkLst>
        </pc:cxnChg>
        <pc:cxnChg chg="mod">
          <ac:chgData name="Phillip Kaufman" userId="c001b2a046940d7c" providerId="LiveId" clId="{5CB25B10-5B1C-4017-B167-ED3104435743}" dt="2024-06-04T02:39:56.578" v="13568"/>
          <ac:cxnSpMkLst>
            <pc:docMk/>
            <pc:sldMk cId="2636427365" sldId="1003"/>
            <ac:cxnSpMk id="366" creationId="{872A6B70-FEBF-8C91-C3A6-E3E338A01414}"/>
          </ac:cxnSpMkLst>
        </pc:cxnChg>
        <pc:cxnChg chg="mod">
          <ac:chgData name="Phillip Kaufman" userId="c001b2a046940d7c" providerId="LiveId" clId="{5CB25B10-5B1C-4017-B167-ED3104435743}" dt="2024-06-04T02:39:56.578" v="13568"/>
          <ac:cxnSpMkLst>
            <pc:docMk/>
            <pc:sldMk cId="2636427365" sldId="1003"/>
            <ac:cxnSpMk id="367" creationId="{C6F1636B-FF88-6A72-96AE-3543DE407473}"/>
          </ac:cxnSpMkLst>
        </pc:cxnChg>
        <pc:cxnChg chg="mod">
          <ac:chgData name="Phillip Kaufman" userId="c001b2a046940d7c" providerId="LiveId" clId="{5CB25B10-5B1C-4017-B167-ED3104435743}" dt="2024-06-04T02:39:56.578" v="13568"/>
          <ac:cxnSpMkLst>
            <pc:docMk/>
            <pc:sldMk cId="2636427365" sldId="1003"/>
            <ac:cxnSpMk id="368" creationId="{BCCD33CE-F0D0-957B-891C-2947D72F42FF}"/>
          </ac:cxnSpMkLst>
        </pc:cxnChg>
        <pc:cxnChg chg="mod">
          <ac:chgData name="Phillip Kaufman" userId="c001b2a046940d7c" providerId="LiveId" clId="{5CB25B10-5B1C-4017-B167-ED3104435743}" dt="2024-06-04T02:39:56.578" v="13568"/>
          <ac:cxnSpMkLst>
            <pc:docMk/>
            <pc:sldMk cId="2636427365" sldId="1003"/>
            <ac:cxnSpMk id="369" creationId="{167D8DEB-6AFC-1353-DFB8-E8341CCD7E00}"/>
          </ac:cxnSpMkLst>
        </pc:cxnChg>
        <pc:cxnChg chg="mod">
          <ac:chgData name="Phillip Kaufman" userId="c001b2a046940d7c" providerId="LiveId" clId="{5CB25B10-5B1C-4017-B167-ED3104435743}" dt="2024-06-04T02:39:56.578" v="13568"/>
          <ac:cxnSpMkLst>
            <pc:docMk/>
            <pc:sldMk cId="2636427365" sldId="1003"/>
            <ac:cxnSpMk id="370" creationId="{44E15C96-A385-372A-6EEE-D20B7F39DFAB}"/>
          </ac:cxnSpMkLst>
        </pc:cxnChg>
        <pc:cxnChg chg="mod">
          <ac:chgData name="Phillip Kaufman" userId="c001b2a046940d7c" providerId="LiveId" clId="{5CB25B10-5B1C-4017-B167-ED3104435743}" dt="2024-06-04T02:39:56.578" v="13568"/>
          <ac:cxnSpMkLst>
            <pc:docMk/>
            <pc:sldMk cId="2636427365" sldId="1003"/>
            <ac:cxnSpMk id="371" creationId="{A39CF919-C9F5-0FC8-DD8A-40678C1FBC1B}"/>
          </ac:cxnSpMkLst>
        </pc:cxnChg>
        <pc:cxnChg chg="mod">
          <ac:chgData name="Phillip Kaufman" userId="c001b2a046940d7c" providerId="LiveId" clId="{5CB25B10-5B1C-4017-B167-ED3104435743}" dt="2024-06-04T02:39:56.578" v="13568"/>
          <ac:cxnSpMkLst>
            <pc:docMk/>
            <pc:sldMk cId="2636427365" sldId="1003"/>
            <ac:cxnSpMk id="372" creationId="{5F44B8DF-EDA2-3A7E-7AC6-5864F7CCFE0D}"/>
          </ac:cxnSpMkLst>
        </pc:cxnChg>
        <pc:cxnChg chg="mod">
          <ac:chgData name="Phillip Kaufman" userId="c001b2a046940d7c" providerId="LiveId" clId="{5CB25B10-5B1C-4017-B167-ED3104435743}" dt="2024-06-04T02:39:56.578" v="13568"/>
          <ac:cxnSpMkLst>
            <pc:docMk/>
            <pc:sldMk cId="2636427365" sldId="1003"/>
            <ac:cxnSpMk id="373" creationId="{CE57469B-4646-C358-5B37-CCE694F72B85}"/>
          </ac:cxnSpMkLst>
        </pc:cxnChg>
        <pc:cxnChg chg="mod">
          <ac:chgData name="Phillip Kaufman" userId="c001b2a046940d7c" providerId="LiveId" clId="{5CB25B10-5B1C-4017-B167-ED3104435743}" dt="2024-06-04T02:39:56.578" v="13568"/>
          <ac:cxnSpMkLst>
            <pc:docMk/>
            <pc:sldMk cId="2636427365" sldId="1003"/>
            <ac:cxnSpMk id="374" creationId="{52CBAAB3-8DA4-93FE-3A2B-F1C68A2BDB32}"/>
          </ac:cxnSpMkLst>
        </pc:cxnChg>
        <pc:cxnChg chg="mod">
          <ac:chgData name="Phillip Kaufman" userId="c001b2a046940d7c" providerId="LiveId" clId="{5CB25B10-5B1C-4017-B167-ED3104435743}" dt="2024-06-04T02:39:56.578" v="13568"/>
          <ac:cxnSpMkLst>
            <pc:docMk/>
            <pc:sldMk cId="2636427365" sldId="1003"/>
            <ac:cxnSpMk id="375" creationId="{CCB3EFBA-362D-37A6-94C6-32CC444571B7}"/>
          </ac:cxnSpMkLst>
        </pc:cxnChg>
        <pc:cxnChg chg="mod">
          <ac:chgData name="Phillip Kaufman" userId="c001b2a046940d7c" providerId="LiveId" clId="{5CB25B10-5B1C-4017-B167-ED3104435743}" dt="2024-06-04T02:39:56.578" v="13568"/>
          <ac:cxnSpMkLst>
            <pc:docMk/>
            <pc:sldMk cId="2636427365" sldId="1003"/>
            <ac:cxnSpMk id="376" creationId="{FA720197-56FC-06F9-1FC7-0B25FB1FA90B}"/>
          </ac:cxnSpMkLst>
        </pc:cxnChg>
        <pc:cxnChg chg="mod">
          <ac:chgData name="Phillip Kaufman" userId="c001b2a046940d7c" providerId="LiveId" clId="{5CB25B10-5B1C-4017-B167-ED3104435743}" dt="2024-06-04T02:39:56.578" v="13568"/>
          <ac:cxnSpMkLst>
            <pc:docMk/>
            <pc:sldMk cId="2636427365" sldId="1003"/>
            <ac:cxnSpMk id="377" creationId="{3C3C57D7-918C-1E81-4B5B-942006E34072}"/>
          </ac:cxnSpMkLst>
        </pc:cxnChg>
        <pc:cxnChg chg="mod">
          <ac:chgData name="Phillip Kaufman" userId="c001b2a046940d7c" providerId="LiveId" clId="{5CB25B10-5B1C-4017-B167-ED3104435743}" dt="2024-06-04T02:39:56.578" v="13568"/>
          <ac:cxnSpMkLst>
            <pc:docMk/>
            <pc:sldMk cId="2636427365" sldId="1003"/>
            <ac:cxnSpMk id="378" creationId="{4CE1194B-7709-6DA1-79B1-2F49037E0AAE}"/>
          </ac:cxnSpMkLst>
        </pc:cxnChg>
        <pc:cxnChg chg="mod">
          <ac:chgData name="Phillip Kaufman" userId="c001b2a046940d7c" providerId="LiveId" clId="{5CB25B10-5B1C-4017-B167-ED3104435743}" dt="2024-06-04T02:39:56.578" v="13568"/>
          <ac:cxnSpMkLst>
            <pc:docMk/>
            <pc:sldMk cId="2636427365" sldId="1003"/>
            <ac:cxnSpMk id="379" creationId="{C0BBC19A-28A2-DFFF-3937-6C58831726A1}"/>
          </ac:cxnSpMkLst>
        </pc:cxnChg>
        <pc:cxnChg chg="mod">
          <ac:chgData name="Phillip Kaufman" userId="c001b2a046940d7c" providerId="LiveId" clId="{5CB25B10-5B1C-4017-B167-ED3104435743}" dt="2024-06-04T02:39:56.578" v="13568"/>
          <ac:cxnSpMkLst>
            <pc:docMk/>
            <pc:sldMk cId="2636427365" sldId="1003"/>
            <ac:cxnSpMk id="380" creationId="{DBF1398D-9979-BF85-D8CE-1196C11FCA9D}"/>
          </ac:cxnSpMkLst>
        </pc:cxnChg>
        <pc:cxnChg chg="mod">
          <ac:chgData name="Phillip Kaufman" userId="c001b2a046940d7c" providerId="LiveId" clId="{5CB25B10-5B1C-4017-B167-ED3104435743}" dt="2024-06-04T02:39:56.578" v="13568"/>
          <ac:cxnSpMkLst>
            <pc:docMk/>
            <pc:sldMk cId="2636427365" sldId="1003"/>
            <ac:cxnSpMk id="381" creationId="{6B5652D1-49DF-CEA2-B170-900776E4E0D7}"/>
          </ac:cxnSpMkLst>
        </pc:cxnChg>
        <pc:cxnChg chg="mod">
          <ac:chgData name="Phillip Kaufman" userId="c001b2a046940d7c" providerId="LiveId" clId="{5CB25B10-5B1C-4017-B167-ED3104435743}" dt="2024-06-04T02:39:56.578" v="13568"/>
          <ac:cxnSpMkLst>
            <pc:docMk/>
            <pc:sldMk cId="2636427365" sldId="1003"/>
            <ac:cxnSpMk id="382" creationId="{49B3FD6A-9D6D-9EF7-9149-B3336DC46FC7}"/>
          </ac:cxnSpMkLst>
        </pc:cxnChg>
        <pc:cxnChg chg="mod">
          <ac:chgData name="Phillip Kaufman" userId="c001b2a046940d7c" providerId="LiveId" clId="{5CB25B10-5B1C-4017-B167-ED3104435743}" dt="2024-06-04T02:39:56.578" v="13568"/>
          <ac:cxnSpMkLst>
            <pc:docMk/>
            <pc:sldMk cId="2636427365" sldId="1003"/>
            <ac:cxnSpMk id="383" creationId="{5AD9F2B6-7ABB-C99A-A1CF-964125C0D68B}"/>
          </ac:cxnSpMkLst>
        </pc:cxnChg>
        <pc:cxnChg chg="mod">
          <ac:chgData name="Phillip Kaufman" userId="c001b2a046940d7c" providerId="LiveId" clId="{5CB25B10-5B1C-4017-B167-ED3104435743}" dt="2024-06-04T02:39:56.578" v="13568"/>
          <ac:cxnSpMkLst>
            <pc:docMk/>
            <pc:sldMk cId="2636427365" sldId="1003"/>
            <ac:cxnSpMk id="384" creationId="{850142EE-A28F-A77E-FB57-2FCE5103B128}"/>
          </ac:cxnSpMkLst>
        </pc:cxnChg>
        <pc:cxnChg chg="mod">
          <ac:chgData name="Phillip Kaufman" userId="c001b2a046940d7c" providerId="LiveId" clId="{5CB25B10-5B1C-4017-B167-ED3104435743}" dt="2024-06-03T00:51:04.020" v="13095" actId="478"/>
          <ac:cxnSpMkLst>
            <pc:docMk/>
            <pc:sldMk cId="2636427365" sldId="1003"/>
            <ac:cxnSpMk id="390" creationId="{D3464A3F-7ED5-6898-7ACA-12EA3EA6CECB}"/>
          </ac:cxnSpMkLst>
        </pc:cxnChg>
        <pc:cxnChg chg="mod">
          <ac:chgData name="Phillip Kaufman" userId="c001b2a046940d7c" providerId="LiveId" clId="{5CB25B10-5B1C-4017-B167-ED3104435743}" dt="2024-06-03T00:51:04.020" v="13095" actId="478"/>
          <ac:cxnSpMkLst>
            <pc:docMk/>
            <pc:sldMk cId="2636427365" sldId="1003"/>
            <ac:cxnSpMk id="391" creationId="{5B70B971-110A-7C99-F183-B7F1F2B3938E}"/>
          </ac:cxnSpMkLst>
        </pc:cxnChg>
        <pc:cxnChg chg="mod">
          <ac:chgData name="Phillip Kaufman" userId="c001b2a046940d7c" providerId="LiveId" clId="{5CB25B10-5B1C-4017-B167-ED3104435743}" dt="2024-06-03T00:51:04.020" v="13095" actId="478"/>
          <ac:cxnSpMkLst>
            <pc:docMk/>
            <pc:sldMk cId="2636427365" sldId="1003"/>
            <ac:cxnSpMk id="398" creationId="{2ECCAA8D-CD57-1FCD-F31D-0C853FFBBE6E}"/>
          </ac:cxnSpMkLst>
        </pc:cxnChg>
        <pc:cxnChg chg="mod">
          <ac:chgData name="Phillip Kaufman" userId="c001b2a046940d7c" providerId="LiveId" clId="{5CB25B10-5B1C-4017-B167-ED3104435743}" dt="2024-06-03T00:51:04.020" v="13095" actId="478"/>
          <ac:cxnSpMkLst>
            <pc:docMk/>
            <pc:sldMk cId="2636427365" sldId="1003"/>
            <ac:cxnSpMk id="399" creationId="{C5092C6E-0F1F-865D-AEEC-7B5EAEBB7D54}"/>
          </ac:cxnSpMkLst>
        </pc:cxnChg>
      </pc:sldChg>
      <pc:sldChg chg="addSp modSp add del mod">
        <pc:chgData name="Phillip Kaufman" userId="c001b2a046940d7c" providerId="LiveId" clId="{5CB25B10-5B1C-4017-B167-ED3104435743}" dt="2024-06-03T01:13:41.342" v="13264" actId="47"/>
        <pc:sldMkLst>
          <pc:docMk/>
          <pc:sldMk cId="1071537457" sldId="1004"/>
        </pc:sldMkLst>
        <pc:spChg chg="mod">
          <ac:chgData name="Phillip Kaufman" userId="c001b2a046940d7c" providerId="LiveId" clId="{5CB25B10-5B1C-4017-B167-ED3104435743}" dt="2024-06-03T00:58:33.972" v="13105"/>
          <ac:spMkLst>
            <pc:docMk/>
            <pc:sldMk cId="1071537457" sldId="1004"/>
            <ac:spMk id="13" creationId="{0F228991-7FAC-88D9-26B3-1B2FFD694039}"/>
          </ac:spMkLst>
        </pc:spChg>
        <pc:grpChg chg="add mod">
          <ac:chgData name="Phillip Kaufman" userId="c001b2a046940d7c" providerId="LiveId" clId="{5CB25B10-5B1C-4017-B167-ED3104435743}" dt="2024-06-03T00:58:59.871" v="13114" actId="688"/>
          <ac:grpSpMkLst>
            <pc:docMk/>
            <pc:sldMk cId="1071537457" sldId="1004"/>
            <ac:grpSpMk id="6" creationId="{DC2A2F65-412B-19B8-21C0-2E7257D4224F}"/>
          </ac:grpSpMkLst>
        </pc:grpChg>
        <pc:grpChg chg="mod">
          <ac:chgData name="Phillip Kaufman" userId="c001b2a046940d7c" providerId="LiveId" clId="{5CB25B10-5B1C-4017-B167-ED3104435743}" dt="2024-06-03T00:59:16.577" v="13118" actId="1076"/>
          <ac:grpSpMkLst>
            <pc:docMk/>
            <pc:sldMk cId="1071537457" sldId="1004"/>
            <ac:grpSpMk id="17" creationId="{6F7E6C26-92EE-C763-BC3C-665B7E2A2784}"/>
          </ac:grpSpMkLst>
        </pc:grpChg>
        <pc:cxnChg chg="mod">
          <ac:chgData name="Phillip Kaufman" userId="c001b2a046940d7c" providerId="LiveId" clId="{5CB25B10-5B1C-4017-B167-ED3104435743}" dt="2024-06-03T00:58:33.972" v="13105"/>
          <ac:cxnSpMkLst>
            <pc:docMk/>
            <pc:sldMk cId="1071537457" sldId="1004"/>
            <ac:cxnSpMk id="15" creationId="{88530891-4713-D3BC-120D-55D388E49C20}"/>
          </ac:cxnSpMkLst>
        </pc:cxnChg>
        <pc:cxnChg chg="mod">
          <ac:chgData name="Phillip Kaufman" userId="c001b2a046940d7c" providerId="LiveId" clId="{5CB25B10-5B1C-4017-B167-ED3104435743}" dt="2024-06-03T00:58:33.972" v="13105"/>
          <ac:cxnSpMkLst>
            <pc:docMk/>
            <pc:sldMk cId="1071537457" sldId="1004"/>
            <ac:cxnSpMk id="21" creationId="{91520501-3D97-8471-E2B7-3394BBA6228A}"/>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6/6/2024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field should be the previous rotated (with the same origin for the vectors)</a:t>
            </a:r>
          </a:p>
        </p:txBody>
      </p:sp>
      <p:sp>
        <p:nvSpPr>
          <p:cNvPr id="4" name="Slide Number Placeholder 3"/>
          <p:cNvSpPr>
            <a:spLocks noGrp="1"/>
          </p:cNvSpPr>
          <p:nvPr>
            <p:ph type="sldNum" sz="quarter" idx="5"/>
          </p:nvPr>
        </p:nvSpPr>
        <p:spPr/>
        <p:txBody>
          <a:bodyPr/>
          <a:lstStyle/>
          <a:p>
            <a:fld id="{A154F452-85BD-4268-B680-C313DBFDCEB3}" type="slidenum">
              <a:rPr lang="en-US" smtClean="0"/>
              <a:t>5</a:t>
            </a:fld>
            <a:endParaRPr lang="en-US"/>
          </a:p>
        </p:txBody>
      </p:sp>
    </p:spTree>
    <p:extLst>
      <p:ext uri="{BB962C8B-B14F-4D97-AF65-F5344CB8AC3E}">
        <p14:creationId xmlns:p14="http://schemas.microsoft.com/office/powerpoint/2010/main" val="2647761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fix gradient. Select two colors for gradient and flow, color Sa and Sb accordingly</a:t>
            </a:r>
          </a:p>
        </p:txBody>
      </p:sp>
      <p:sp>
        <p:nvSpPr>
          <p:cNvPr id="4" name="Slide Number Placeholder 3"/>
          <p:cNvSpPr>
            <a:spLocks noGrp="1"/>
          </p:cNvSpPr>
          <p:nvPr>
            <p:ph type="sldNum" sz="quarter" idx="5"/>
          </p:nvPr>
        </p:nvSpPr>
        <p:spPr/>
        <p:txBody>
          <a:bodyPr/>
          <a:lstStyle/>
          <a:p>
            <a:fld id="{A154F452-85BD-4268-B680-C313DBFDCEB3}" type="slidenum">
              <a:rPr lang="en-US" smtClean="0"/>
              <a:t>25</a:t>
            </a:fld>
            <a:endParaRPr lang="en-US"/>
          </a:p>
        </p:txBody>
      </p:sp>
    </p:spTree>
    <p:extLst>
      <p:ext uri="{BB962C8B-B14F-4D97-AF65-F5344CB8AC3E}">
        <p14:creationId xmlns:p14="http://schemas.microsoft.com/office/powerpoint/2010/main" val="3187004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t>TODO: take the picture from the other slide</a:t>
            </a:r>
          </a:p>
          <a:p>
            <a:pPr algn="ctr"/>
            <a:endParaRPr lang="en-US" sz="1200" dirty="0"/>
          </a:p>
          <a:p>
            <a:pPr algn="ctr"/>
            <a:r>
              <a:rPr lang="en-US" sz="1200" dirty="0"/>
              <a:t>There would actually be no reason for the Hamiltonian equations of motion to be </a:t>
            </a:r>
          </a:p>
          <a:p>
            <a:pPr algn="ctr"/>
            <a:r>
              <a:rPr lang="en-US" sz="1200" dirty="0"/>
              <a:t>differentiable if were about points, since differentiable equations are what is needed</a:t>
            </a:r>
          </a:p>
          <a:p>
            <a:pPr algn="ctr"/>
            <a:r>
              <a:rPr lang="en-US" sz="1200" dirty="0"/>
              <a:t>to define the Jacobian, the transport of areas, or of densities defined on those areas</a:t>
            </a:r>
          </a:p>
        </p:txBody>
      </p:sp>
      <p:sp>
        <p:nvSpPr>
          <p:cNvPr id="4" name="Slide Number Placeholder 3"/>
          <p:cNvSpPr>
            <a:spLocks noGrp="1"/>
          </p:cNvSpPr>
          <p:nvPr>
            <p:ph type="sldNum" sz="quarter" idx="5"/>
          </p:nvPr>
        </p:nvSpPr>
        <p:spPr/>
        <p:txBody>
          <a:bodyPr/>
          <a:lstStyle/>
          <a:p>
            <a:fld id="{A154F452-85BD-4268-B680-C313DBFDCEB3}" type="slidenum">
              <a:rPr lang="en-US" smtClean="0"/>
              <a:t>26</a:t>
            </a:fld>
            <a:endParaRPr lang="en-US"/>
          </a:p>
        </p:txBody>
      </p:sp>
    </p:spTree>
    <p:extLst>
      <p:ext uri="{BB962C8B-B14F-4D97-AF65-F5344CB8AC3E}">
        <p14:creationId xmlns:p14="http://schemas.microsoft.com/office/powerpoint/2010/main" val="3292047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t>TODO: take the picture from the other slide</a:t>
            </a:r>
          </a:p>
          <a:p>
            <a:pPr algn="ctr"/>
            <a:endParaRPr lang="en-US" sz="1200" dirty="0"/>
          </a:p>
          <a:p>
            <a:pPr algn="ctr"/>
            <a:r>
              <a:rPr lang="en-US" sz="1200" dirty="0"/>
              <a:t>There would actually be no reason for the Hamiltonian equations of motion to be </a:t>
            </a:r>
          </a:p>
          <a:p>
            <a:pPr algn="ctr"/>
            <a:r>
              <a:rPr lang="en-US" sz="1200" dirty="0"/>
              <a:t>differentiable if were about points, since differentiable equations are what is needed</a:t>
            </a:r>
          </a:p>
          <a:p>
            <a:pPr algn="ctr"/>
            <a:r>
              <a:rPr lang="en-US" sz="1200" dirty="0"/>
              <a:t>to define the Jacobian, the transport of areas, or of densities defined on those areas</a:t>
            </a:r>
          </a:p>
        </p:txBody>
      </p:sp>
      <p:sp>
        <p:nvSpPr>
          <p:cNvPr id="4" name="Slide Number Placeholder 3"/>
          <p:cNvSpPr>
            <a:spLocks noGrp="1"/>
          </p:cNvSpPr>
          <p:nvPr>
            <p:ph type="sldNum" sz="quarter" idx="5"/>
          </p:nvPr>
        </p:nvSpPr>
        <p:spPr/>
        <p:txBody>
          <a:bodyPr/>
          <a:lstStyle/>
          <a:p>
            <a:fld id="{A154F452-85BD-4268-B680-C313DBFDCEB3}" type="slidenum">
              <a:rPr lang="en-US" smtClean="0"/>
              <a:t>28</a:t>
            </a:fld>
            <a:endParaRPr lang="en-US"/>
          </a:p>
        </p:txBody>
      </p:sp>
    </p:spTree>
    <p:extLst>
      <p:ext uri="{BB962C8B-B14F-4D97-AF65-F5344CB8AC3E}">
        <p14:creationId xmlns:p14="http://schemas.microsoft.com/office/powerpoint/2010/main" val="3174197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t>TODO: search in Wikipedia images on fluid mechanics and continuum mechanics</a:t>
            </a:r>
          </a:p>
          <a:p>
            <a:pPr algn="ctr"/>
            <a:endParaRPr lang="en-US" sz="1200" dirty="0"/>
          </a:p>
          <a:p>
            <a:pPr algn="ctr"/>
            <a:endParaRPr lang="en-US" sz="1200" dirty="0"/>
          </a:p>
        </p:txBody>
      </p:sp>
      <p:sp>
        <p:nvSpPr>
          <p:cNvPr id="4" name="Slide Number Placeholder 3"/>
          <p:cNvSpPr>
            <a:spLocks noGrp="1"/>
          </p:cNvSpPr>
          <p:nvPr>
            <p:ph type="sldNum" sz="quarter" idx="5"/>
          </p:nvPr>
        </p:nvSpPr>
        <p:spPr/>
        <p:txBody>
          <a:bodyPr/>
          <a:lstStyle/>
          <a:p>
            <a:fld id="{A154F452-85BD-4268-B680-C313DBFDCEB3}" type="slidenum">
              <a:rPr lang="en-US" smtClean="0"/>
              <a:t>29</a:t>
            </a:fld>
            <a:endParaRPr lang="en-US"/>
          </a:p>
        </p:txBody>
      </p:sp>
    </p:spTree>
    <p:extLst>
      <p:ext uri="{BB962C8B-B14F-4D97-AF65-F5344CB8AC3E}">
        <p14:creationId xmlns:p14="http://schemas.microsoft.com/office/powerpoint/2010/main" val="2633649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sz="1200" dirty="0"/>
          </a:p>
          <a:p>
            <a:pPr algn="ctr"/>
            <a:r>
              <a:rPr lang="en-US" dirty="0"/>
              <a:t>From Book: “Note that by reversible here we mean that given the final state we can reconstruct the initial state. Given that areas measure the number of states, DR-EV is equivalent to DR-VOL, which means this is another characterization of Hamiltonian mechanics. We can also see a connection to DR-DEN. If we assign a density to an initial state, and we claim that all and only the elements that start in that initial state will end in a particular final state, we will expect the density of the corresponding final state to match. That is, if the evolution is deterministic and reversible, it may shuffle around a distribution, but it will never be able to spread it or concentrate it”</a:t>
            </a:r>
            <a:endParaRPr lang="en-US" sz="1200" dirty="0"/>
          </a:p>
        </p:txBody>
      </p:sp>
      <p:sp>
        <p:nvSpPr>
          <p:cNvPr id="4" name="Slide Number Placeholder 3"/>
          <p:cNvSpPr>
            <a:spLocks noGrp="1"/>
          </p:cNvSpPr>
          <p:nvPr>
            <p:ph type="sldNum" sz="quarter" idx="5"/>
          </p:nvPr>
        </p:nvSpPr>
        <p:spPr/>
        <p:txBody>
          <a:bodyPr/>
          <a:lstStyle/>
          <a:p>
            <a:fld id="{A154F452-85BD-4268-B680-C313DBFDCEB3}" type="slidenum">
              <a:rPr lang="en-US" smtClean="0"/>
              <a:t>30</a:t>
            </a:fld>
            <a:endParaRPr lang="en-US"/>
          </a:p>
        </p:txBody>
      </p:sp>
    </p:spTree>
    <p:extLst>
      <p:ext uri="{BB962C8B-B14F-4D97-AF65-F5344CB8AC3E}">
        <p14:creationId xmlns:p14="http://schemas.microsoft.com/office/powerpoint/2010/main" val="3773770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dirty="0"/>
          </a:p>
          <a:p>
            <a:pPr algn="ctr"/>
            <a:endParaRPr lang="en-US" dirty="0"/>
          </a:p>
          <a:p>
            <a:pPr algn="ctr"/>
            <a:r>
              <a:rPr lang="en-US" dirty="0"/>
              <a:t>What may be confusing is that the motion of a particle under linear drag may seem reversible, in the sense that we are able to, given the final position and momentum, reconstruct the initial values. Mathematically, it maps points one-to-one and would seem to satisfy DREV, even though it is not a Hamiltonian system. This is a perfect example of how focusing on just the points leads to the wrong physical intuition. Physically, we would say that a one meter range of position allows for more configurations than a one centimeter range, even though mathematically they have the same number of points. If we understand that states are infinitesimal areas of phase space, we can see that a dissipative system, though it does map the center points of infinitesimal areas one-to-one, it does not map the full infinitesimal area one-to-one. In this sense dissipative systems fail to be reversible.</a:t>
            </a:r>
            <a:endParaRPr lang="en-US" sz="1200" dirty="0"/>
          </a:p>
        </p:txBody>
      </p:sp>
      <p:sp>
        <p:nvSpPr>
          <p:cNvPr id="4" name="Slide Number Placeholder 3"/>
          <p:cNvSpPr>
            <a:spLocks noGrp="1"/>
          </p:cNvSpPr>
          <p:nvPr>
            <p:ph type="sldNum" sz="quarter" idx="5"/>
          </p:nvPr>
        </p:nvSpPr>
        <p:spPr/>
        <p:txBody>
          <a:bodyPr/>
          <a:lstStyle/>
          <a:p>
            <a:fld id="{A154F452-85BD-4268-B680-C313DBFDCEB3}" type="slidenum">
              <a:rPr lang="en-US" smtClean="0"/>
              <a:t>31</a:t>
            </a:fld>
            <a:endParaRPr lang="en-US"/>
          </a:p>
        </p:txBody>
      </p:sp>
    </p:spTree>
    <p:extLst>
      <p:ext uri="{BB962C8B-B14F-4D97-AF65-F5344CB8AC3E}">
        <p14:creationId xmlns:p14="http://schemas.microsoft.com/office/powerpoint/2010/main" val="2889222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maybe call X the state of the system and Y the state of the environment</a:t>
            </a:r>
          </a:p>
          <a:p>
            <a:endParaRPr lang="en-US" dirty="0"/>
          </a:p>
          <a:p>
            <a:r>
              <a:rPr lang="en-US" dirty="0"/>
              <a:t>Structure of phase space exactly what is needed to do statistical mechanics - Comes out of invariance of the entropy under coordinate transformations</a:t>
            </a:r>
          </a:p>
        </p:txBody>
      </p:sp>
      <p:sp>
        <p:nvSpPr>
          <p:cNvPr id="4" name="Slide Number Placeholder 3"/>
          <p:cNvSpPr>
            <a:spLocks noGrp="1"/>
          </p:cNvSpPr>
          <p:nvPr>
            <p:ph type="sldNum" sz="quarter" idx="5"/>
          </p:nvPr>
        </p:nvSpPr>
        <p:spPr/>
        <p:txBody>
          <a:bodyPr/>
          <a:lstStyle/>
          <a:p>
            <a:fld id="{A154F452-85BD-4268-B680-C313DBFDCEB3}" type="slidenum">
              <a:rPr lang="en-US" smtClean="0"/>
              <a:t>32</a:t>
            </a:fld>
            <a:endParaRPr lang="en-US"/>
          </a:p>
        </p:txBody>
      </p:sp>
    </p:spTree>
    <p:extLst>
      <p:ext uri="{BB962C8B-B14F-4D97-AF65-F5344CB8AC3E}">
        <p14:creationId xmlns:p14="http://schemas.microsoft.com/office/powerpoint/2010/main" val="3120975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same system/env picture, but make the line dashed and a double arrow in between</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33</a:t>
            </a:fld>
            <a:endParaRPr lang="en-US"/>
          </a:p>
        </p:txBody>
      </p:sp>
    </p:spTree>
    <p:extLst>
      <p:ext uri="{BB962C8B-B14F-4D97-AF65-F5344CB8AC3E}">
        <p14:creationId xmlns:p14="http://schemas.microsoft.com/office/powerpoint/2010/main" val="481251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maybe call X the state of the system and Y the state of the environment</a:t>
            </a:r>
          </a:p>
          <a:p>
            <a:endParaRPr lang="en-US" dirty="0"/>
          </a:p>
          <a:p>
            <a:r>
              <a:rPr lang="en-US" dirty="0"/>
              <a:t>Structure of phase space exactly what is needed to do statistical mechanics - Comes out of invariance of the entropy under coordinate transformations</a:t>
            </a:r>
          </a:p>
        </p:txBody>
      </p:sp>
      <p:sp>
        <p:nvSpPr>
          <p:cNvPr id="4" name="Slide Number Placeholder 3"/>
          <p:cNvSpPr>
            <a:spLocks noGrp="1"/>
          </p:cNvSpPr>
          <p:nvPr>
            <p:ph type="sldNum" sz="quarter" idx="5"/>
          </p:nvPr>
        </p:nvSpPr>
        <p:spPr/>
        <p:txBody>
          <a:bodyPr/>
          <a:lstStyle/>
          <a:p>
            <a:fld id="{A154F452-85BD-4268-B680-C313DBFDCEB3}" type="slidenum">
              <a:rPr lang="en-US" smtClean="0"/>
              <a:t>34</a:t>
            </a:fld>
            <a:endParaRPr lang="en-US"/>
          </a:p>
        </p:txBody>
      </p:sp>
    </p:spTree>
    <p:extLst>
      <p:ext uri="{BB962C8B-B14F-4D97-AF65-F5344CB8AC3E}">
        <p14:creationId xmlns:p14="http://schemas.microsoft.com/office/powerpoint/2010/main" val="22470023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same system/env picture, but make the line dashed and a double arrow in between</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35</a:t>
            </a:fld>
            <a:endParaRPr lang="en-US"/>
          </a:p>
        </p:txBody>
      </p:sp>
    </p:spTree>
    <p:extLst>
      <p:ext uri="{BB962C8B-B14F-4D97-AF65-F5344CB8AC3E}">
        <p14:creationId xmlns:p14="http://schemas.microsoft.com/office/powerpoint/2010/main" val="2129693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7</a:t>
            </a:fld>
            <a:endParaRPr lang="en-US"/>
          </a:p>
        </p:txBody>
      </p:sp>
    </p:spTree>
    <p:extLst>
      <p:ext uri="{BB962C8B-B14F-4D97-AF65-F5344CB8AC3E}">
        <p14:creationId xmlns:p14="http://schemas.microsoft.com/office/powerpoint/2010/main" val="42321713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look for ideas for picture in textbooks, videos, </a:t>
            </a:r>
            <a:r>
              <a:rPr lang="en-US" dirty="0" err="1"/>
              <a:t>etc</a:t>
            </a:r>
            <a:r>
              <a:rPr lang="en-US" dirty="0"/>
              <a:t> about information theory?</a:t>
            </a:r>
          </a:p>
          <a:p>
            <a:r>
              <a:rPr lang="en-US" dirty="0"/>
              <a:t>TODO: with image, motivation – information entropy is number of bits needed to identify an elements, det/rev must mean the same information to identify past and future elements</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37</a:t>
            </a:fld>
            <a:endParaRPr lang="en-US"/>
          </a:p>
        </p:txBody>
      </p:sp>
    </p:spTree>
    <p:extLst>
      <p:ext uri="{BB962C8B-B14F-4D97-AF65-F5344CB8AC3E}">
        <p14:creationId xmlns:p14="http://schemas.microsoft.com/office/powerpoint/2010/main" val="6855819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upped diagram closer to a constant. When stretching/compressing, the area in each section should look the same</a:t>
            </a:r>
          </a:p>
          <a:p>
            <a:endParaRPr lang="en-US" dirty="0"/>
          </a:p>
          <a:p>
            <a:r>
              <a:rPr lang="en-US" dirty="0"/>
              <a:t>The fact that determinism and reversibility is equivalent to conservation of information entropy should not be, in retrospect, surprising. Given a distribution, its information entropy quantifies the average amount of information needed to specify a particular element chosen according to that distribution. If the evolution is deterministic and reversible, giving the initial state is equivalent to giving the final state and therefore the information to describe one or the other must be the same. Determinism and reversibility, then, can be understood as the informational equivalence between past and future descriptions.</a:t>
            </a:r>
          </a:p>
        </p:txBody>
      </p:sp>
      <p:sp>
        <p:nvSpPr>
          <p:cNvPr id="4" name="Slide Number Placeholder 3"/>
          <p:cNvSpPr>
            <a:spLocks noGrp="1"/>
          </p:cNvSpPr>
          <p:nvPr>
            <p:ph type="sldNum" sz="quarter" idx="5"/>
          </p:nvPr>
        </p:nvSpPr>
        <p:spPr/>
        <p:txBody>
          <a:bodyPr/>
          <a:lstStyle/>
          <a:p>
            <a:fld id="{A154F452-85BD-4268-B680-C313DBFDCEB3}" type="slidenum">
              <a:rPr lang="en-US" smtClean="0"/>
              <a:t>38</a:t>
            </a:fld>
            <a:endParaRPr lang="en-US"/>
          </a:p>
        </p:txBody>
      </p:sp>
    </p:spTree>
    <p:extLst>
      <p:ext uri="{BB962C8B-B14F-4D97-AF65-F5344CB8AC3E}">
        <p14:creationId xmlns:p14="http://schemas.microsoft.com/office/powerpoint/2010/main" val="33409941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39</a:t>
            </a:fld>
            <a:endParaRPr lang="en-US"/>
          </a:p>
        </p:txBody>
      </p:sp>
    </p:spTree>
    <p:extLst>
      <p:ext uri="{BB962C8B-B14F-4D97-AF65-F5344CB8AC3E}">
        <p14:creationId xmlns:p14="http://schemas.microsoft.com/office/powerpoint/2010/main" val="30671380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put the axis on the ellipses. Make them move according to the map</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40</a:t>
            </a:fld>
            <a:endParaRPr lang="en-US"/>
          </a:p>
        </p:txBody>
      </p:sp>
    </p:spTree>
    <p:extLst>
      <p:ext uri="{BB962C8B-B14F-4D97-AF65-F5344CB8AC3E}">
        <p14:creationId xmlns:p14="http://schemas.microsoft.com/office/powerpoint/2010/main" val="41551976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Add axis</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41</a:t>
            </a:fld>
            <a:endParaRPr lang="en-US"/>
          </a:p>
        </p:txBody>
      </p:sp>
    </p:spTree>
    <p:extLst>
      <p:ext uri="{BB962C8B-B14F-4D97-AF65-F5344CB8AC3E}">
        <p14:creationId xmlns:p14="http://schemas.microsoft.com/office/powerpoint/2010/main" val="27673992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move the tags in front</a:t>
            </a:r>
          </a:p>
        </p:txBody>
      </p:sp>
      <p:sp>
        <p:nvSpPr>
          <p:cNvPr id="4" name="Slide Number Placeholder 3"/>
          <p:cNvSpPr>
            <a:spLocks noGrp="1"/>
          </p:cNvSpPr>
          <p:nvPr>
            <p:ph type="sldNum" sz="quarter" idx="5"/>
          </p:nvPr>
        </p:nvSpPr>
        <p:spPr/>
        <p:txBody>
          <a:bodyPr/>
          <a:lstStyle/>
          <a:p>
            <a:fld id="{A154F452-85BD-4268-B680-C313DBFDCEB3}" type="slidenum">
              <a:rPr lang="en-US" smtClean="0"/>
              <a:t>43</a:t>
            </a:fld>
            <a:endParaRPr lang="en-US"/>
          </a:p>
        </p:txBody>
      </p:sp>
    </p:spTree>
    <p:extLst>
      <p:ext uri="{BB962C8B-B14F-4D97-AF65-F5344CB8AC3E}">
        <p14:creationId xmlns:p14="http://schemas.microsoft.com/office/powerpoint/2010/main" val="26797693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48</a:t>
            </a:fld>
            <a:endParaRPr lang="en-US"/>
          </a:p>
        </p:txBody>
      </p:sp>
    </p:spTree>
    <p:extLst>
      <p:ext uri="{BB962C8B-B14F-4D97-AF65-F5344CB8AC3E}">
        <p14:creationId xmlns:p14="http://schemas.microsoft.com/office/powerpoint/2010/main" val="3391918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upped diagram closer to a constant. When stretching/compressing, the area in each section should look the same</a:t>
            </a:r>
          </a:p>
          <a:p>
            <a:endParaRPr lang="en-US" dirty="0"/>
          </a:p>
          <a:p>
            <a:r>
              <a:rPr lang="en-US" dirty="0"/>
              <a:t>The fact that determinism and reversibility is equivalent to conservation of information entropy should not be, in retrospect, surprising. Given a distribution, its information entropy quantifies the average amount of information needed to specify a particular element chosen according to that distribution. If the evolution is deterministic and reversible, giving the initial state is equivalent to giving the final state and therefore the information to describe one or the other must be the same. Determinism and reversibility, then, can be understood as the informational equivalence between past and future descriptions.</a:t>
            </a:r>
          </a:p>
        </p:txBody>
      </p:sp>
      <p:sp>
        <p:nvSpPr>
          <p:cNvPr id="4" name="Slide Number Placeholder 3"/>
          <p:cNvSpPr>
            <a:spLocks noGrp="1"/>
          </p:cNvSpPr>
          <p:nvPr>
            <p:ph type="sldNum" sz="quarter" idx="5"/>
          </p:nvPr>
        </p:nvSpPr>
        <p:spPr/>
        <p:txBody>
          <a:bodyPr/>
          <a:lstStyle/>
          <a:p>
            <a:fld id="{A154F452-85BD-4268-B680-C313DBFDCEB3}" type="slidenum">
              <a:rPr lang="en-US" smtClean="0"/>
              <a:t>51</a:t>
            </a:fld>
            <a:endParaRPr lang="en-US"/>
          </a:p>
        </p:txBody>
      </p:sp>
    </p:spTree>
    <p:extLst>
      <p:ext uri="{BB962C8B-B14F-4D97-AF65-F5344CB8AC3E}">
        <p14:creationId xmlns:p14="http://schemas.microsoft.com/office/powerpoint/2010/main" val="1325883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organize text</a:t>
            </a:r>
          </a:p>
        </p:txBody>
      </p:sp>
      <p:sp>
        <p:nvSpPr>
          <p:cNvPr id="4" name="Slide Number Placeholder 3"/>
          <p:cNvSpPr>
            <a:spLocks noGrp="1"/>
          </p:cNvSpPr>
          <p:nvPr>
            <p:ph type="sldNum" sz="quarter" idx="5"/>
          </p:nvPr>
        </p:nvSpPr>
        <p:spPr/>
        <p:txBody>
          <a:bodyPr/>
          <a:lstStyle/>
          <a:p>
            <a:fld id="{A154F452-85BD-4268-B680-C313DBFDCEB3}" type="slidenum">
              <a:rPr lang="en-US" smtClean="0"/>
              <a:t>10</a:t>
            </a:fld>
            <a:endParaRPr lang="en-US"/>
          </a:p>
        </p:txBody>
      </p:sp>
    </p:spTree>
    <p:extLst>
      <p:ext uri="{BB962C8B-B14F-4D97-AF65-F5344CB8AC3E}">
        <p14:creationId xmlns:p14="http://schemas.microsoft.com/office/powerpoint/2010/main" val="891729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12</a:t>
            </a:fld>
            <a:endParaRPr lang="en-US"/>
          </a:p>
        </p:txBody>
      </p:sp>
    </p:spTree>
    <p:extLst>
      <p:ext uri="{BB962C8B-B14F-4D97-AF65-F5344CB8AC3E}">
        <p14:creationId xmlns:p14="http://schemas.microsoft.com/office/powerpoint/2010/main" val="1521428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17</a:t>
            </a:fld>
            <a:endParaRPr lang="en-US"/>
          </a:p>
        </p:txBody>
      </p:sp>
    </p:spTree>
    <p:extLst>
      <p:ext uri="{BB962C8B-B14F-4D97-AF65-F5344CB8AC3E}">
        <p14:creationId xmlns:p14="http://schemas.microsoft.com/office/powerpoint/2010/main" val="2567779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18</a:t>
            </a:fld>
            <a:endParaRPr lang="en-US"/>
          </a:p>
        </p:txBody>
      </p:sp>
    </p:spTree>
    <p:extLst>
      <p:ext uri="{BB962C8B-B14F-4D97-AF65-F5344CB8AC3E}">
        <p14:creationId xmlns:p14="http://schemas.microsoft.com/office/powerpoint/2010/main" val="1409698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20</a:t>
            </a:fld>
            <a:endParaRPr lang="en-US"/>
          </a:p>
        </p:txBody>
      </p:sp>
    </p:spTree>
    <p:extLst>
      <p:ext uri="{BB962C8B-B14F-4D97-AF65-F5344CB8AC3E}">
        <p14:creationId xmlns:p14="http://schemas.microsoft.com/office/powerpoint/2010/main" val="170729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21</a:t>
            </a:fld>
            <a:endParaRPr lang="en-US"/>
          </a:p>
        </p:txBody>
      </p:sp>
    </p:spTree>
    <p:extLst>
      <p:ext uri="{BB962C8B-B14F-4D97-AF65-F5344CB8AC3E}">
        <p14:creationId xmlns:p14="http://schemas.microsoft.com/office/powerpoint/2010/main" val="3748774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22</a:t>
            </a:fld>
            <a:endParaRPr lang="en-US"/>
          </a:p>
        </p:txBody>
      </p:sp>
    </p:spTree>
    <p:extLst>
      <p:ext uri="{BB962C8B-B14F-4D97-AF65-F5344CB8AC3E}">
        <p14:creationId xmlns:p14="http://schemas.microsoft.com/office/powerpoint/2010/main" val="29078617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E417A1AE-5DAB-4E41-9E51-25C599575BB0}" type="datetime1">
              <a:rPr lang="en-US" smtClean="0"/>
              <a:t>6/6/2024</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sp>
        <p:nvSpPr>
          <p:cNvPr id="9" name="Oval 8">
            <a:extLst>
              <a:ext uri="{FF2B5EF4-FFF2-40B4-BE49-F238E27FC236}">
                <a16:creationId xmlns:a16="http://schemas.microsoft.com/office/drawing/2014/main" id="{3AF2D39E-1CF2-6C35-A74E-C2E85F817FF0}"/>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803588DA-AF3D-0538-FED6-B91B80D9B0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405" y="4365482"/>
            <a:ext cx="1676403" cy="1523725"/>
          </a:xfrm>
          <a:prstGeom prst="rect">
            <a:avLst/>
          </a:prstGeom>
        </p:spPr>
      </p:pic>
      <p:pic>
        <p:nvPicPr>
          <p:cNvPr id="15" name="Picture 14">
            <a:extLst>
              <a:ext uri="{FF2B5EF4-FFF2-40B4-BE49-F238E27FC236}">
                <a16:creationId xmlns:a16="http://schemas.microsoft.com/office/drawing/2014/main" id="{4EEE5F5B-B632-2F49-E623-5C0F89CE0E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64754" y="5933727"/>
            <a:ext cx="2229706" cy="756859"/>
          </a:xfrm>
          <a:prstGeom prst="rect">
            <a:avLst/>
          </a:prstGeom>
        </p:spPr>
      </p:pic>
      <p:pic>
        <p:nvPicPr>
          <p:cNvPr id="16" name="Picture 15">
            <a:extLst>
              <a:ext uri="{FF2B5EF4-FFF2-40B4-BE49-F238E27FC236}">
                <a16:creationId xmlns:a16="http://schemas.microsoft.com/office/drawing/2014/main" id="{9AE0316C-62B2-770F-A578-C8D4BEA5ED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032" y="4433212"/>
            <a:ext cx="1676403" cy="1523725"/>
          </a:xfrm>
          <a:prstGeom prst="rect">
            <a:avLst/>
          </a:prstGeom>
        </p:spPr>
      </p:pic>
      <p:pic>
        <p:nvPicPr>
          <p:cNvPr id="17" name="Picture 16">
            <a:extLst>
              <a:ext uri="{FF2B5EF4-FFF2-40B4-BE49-F238E27FC236}">
                <a16:creationId xmlns:a16="http://schemas.microsoft.com/office/drawing/2014/main" id="{730B28FF-2283-988B-15E2-3907B103BE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5381" y="6001457"/>
            <a:ext cx="2229706" cy="756859"/>
          </a:xfrm>
          <a:prstGeom prst="rect">
            <a:avLst/>
          </a:prstGeom>
        </p:spPr>
      </p:pic>
    </p:spTree>
    <p:extLst>
      <p:ext uri="{BB962C8B-B14F-4D97-AF65-F5344CB8AC3E}">
        <p14:creationId xmlns:p14="http://schemas.microsoft.com/office/powerpoint/2010/main" val="23145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17283D80-C2D7-44EB-9453-9205AD76814F}" type="datetime1">
              <a:rPr lang="en-US" smtClean="0"/>
              <a:t>6/6/2024</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ECAB4566-B9D7-4BAE-91BA-A6126A23E47D}" type="datetime1">
              <a:rPr lang="en-US" smtClean="0"/>
              <a:t>6/6/2024</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Gabriele Carcassi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C0EDE3E1-E2CD-4E00-ABD7-0F88148EC8AA}" type="datetime1">
              <a:rPr lang="en-US" smtClean="0"/>
              <a:t>6/6/2024</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8FB1FD97-B171-4664-9387-6C1400880CCF}" type="datetime1">
              <a:rPr lang="en-US" smtClean="0"/>
              <a:t>6/6/2024</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20AF2BC1-FC8E-441B-854A-73B6F6F43270}" type="datetime1">
              <a:rPr lang="en-US" smtClean="0"/>
              <a:t>6/6/2024</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4406EBD5-FA1A-404A-B962-DC2C3404E693}" type="datetime1">
              <a:rPr lang="en-US" smtClean="0"/>
              <a:t>6/6/2024</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Gabriele Carcassi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17D4C9B1-38A7-4FCE-A708-FF38E3C03BD9}" type="datetime1">
              <a:rPr lang="en-US" smtClean="0"/>
              <a:t>6/6/2024</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AFB41A25-79A9-4D3C-A8ED-6D7D1BE54EAB}" type="datetime1">
              <a:rPr lang="en-US" smtClean="0"/>
              <a:t>6/6/2024</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Gabriele Carcassi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CF3A2462-D259-4B58-AEB3-225B8847BD20}" type="datetime1">
              <a:rPr lang="en-US" smtClean="0"/>
              <a:t>6/6/2024</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68A25D2F-E7DD-4EDB-8F30-509996C69CA0}" type="datetime1">
              <a:rPr lang="en-US" smtClean="0"/>
              <a:t>6/6/2024</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390F5C6A-251B-4510-9AD3-59281DC647FA}" type="datetime1">
              <a:rPr lang="en-US" smtClean="0"/>
              <a:t>6/6/2024</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Gabriele Carcassi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3C0152C-5722-D560-A1D1-83330A0E1841}"/>
              </a:ext>
            </a:extLst>
          </p:cNvPr>
          <p:cNvSpPr txBox="1"/>
          <p:nvPr userDrawn="1"/>
        </p:nvSpPr>
        <p:spPr>
          <a:xfrm>
            <a:off x="9723330" y="5954370"/>
            <a:ext cx="2151551" cy="261610"/>
          </a:xfrm>
          <a:prstGeom prst="rect">
            <a:avLst/>
          </a:prstGeom>
          <a:noFill/>
        </p:spPr>
        <p:txBody>
          <a:bodyPr wrap="none">
            <a:spAutoFit/>
          </a:bodyPr>
          <a:lstStyle/>
          <a:p>
            <a:r>
              <a:rPr lang="en-US" sz="1100" dirty="0"/>
              <a:t>https://assumptionsofphysics.org/</a:t>
            </a:r>
          </a:p>
        </p:txBody>
      </p:sp>
      <p:pic>
        <p:nvPicPr>
          <p:cNvPr id="14" name="Picture 13">
            <a:extLst>
              <a:ext uri="{FF2B5EF4-FFF2-40B4-BE49-F238E27FC236}">
                <a16:creationId xmlns:a16="http://schemas.microsoft.com/office/drawing/2014/main" id="{12EABDBC-29F5-54A5-0B74-DE652EDCED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21201" y="5161572"/>
            <a:ext cx="755811" cy="686976"/>
          </a:xfrm>
          <a:prstGeom prst="rect">
            <a:avLst/>
          </a:prstGeom>
        </p:spPr>
      </p:pic>
      <p:pic>
        <p:nvPicPr>
          <p:cNvPr id="17" name="Picture 16">
            <a:extLst>
              <a:ext uri="{FF2B5EF4-FFF2-40B4-BE49-F238E27FC236}">
                <a16:creationId xmlns:a16="http://schemas.microsoft.com/office/drawing/2014/main" id="{90CDCAE5-166F-5A8D-47B6-2316E82EF1E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24150" y="6274104"/>
            <a:ext cx="1313865" cy="445983"/>
          </a:xfrm>
          <a:prstGeom prst="rect">
            <a:avLst/>
          </a:prstGeom>
        </p:spPr>
      </p:pic>
    </p:spTree>
    <p:extLst>
      <p:ext uri="{BB962C8B-B14F-4D97-AF65-F5344CB8AC3E}">
        <p14:creationId xmlns:p14="http://schemas.microsoft.com/office/powerpoint/2010/main" val="36034776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hf hd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0.png"/><Relationship Id="rId12"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7.xml"/><Relationship Id="rId11" Type="http://schemas.openxmlformats.org/officeDocument/2006/relationships/image" Target="../media/image31.png"/><Relationship Id="rId5" Type="http://schemas.openxmlformats.org/officeDocument/2006/relationships/image" Target="../media/image52.png"/><Relationship Id="rId10" Type="http://schemas.openxmlformats.org/officeDocument/2006/relationships/image" Target="../media/image58.png"/><Relationship Id="rId4" Type="http://schemas.openxmlformats.org/officeDocument/2006/relationships/image" Target="../media/image51.png"/><Relationship Id="rId9" Type="http://schemas.openxmlformats.org/officeDocument/2006/relationships/image" Target="../media/image57.png"/></Relationships>
</file>

<file path=ppt/slides/_rels/slide11.xml.rels><?xml version="1.0" encoding="UTF-8" standalone="yes"?>
<Relationships xmlns="http://schemas.openxmlformats.org/package/2006/relationships"><Relationship Id="rId3" Type="http://schemas.openxmlformats.org/officeDocument/2006/relationships/image" Target="../media/image53.png"/><Relationship Id="rId12" Type="http://schemas.openxmlformats.org/officeDocument/2006/relationships/image" Target="../media/image36.png"/><Relationship Id="rId2" Type="http://schemas.openxmlformats.org/officeDocument/2006/relationships/image" Target="../media/image520.png"/><Relationship Id="rId1" Type="http://schemas.openxmlformats.org/officeDocument/2006/relationships/slideLayout" Target="../slideLayouts/slideLayout7.xml"/><Relationship Id="rId11" Type="http://schemas.openxmlformats.org/officeDocument/2006/relationships/image" Target="../media/image31.png"/><Relationship Id="rId5" Type="http://schemas.openxmlformats.org/officeDocument/2006/relationships/image" Target="../media/image55.png"/><Relationship Id="rId10" Type="http://schemas.openxmlformats.org/officeDocument/2006/relationships/image" Target="../media/image58.png"/><Relationship Id="rId4" Type="http://schemas.openxmlformats.org/officeDocument/2006/relationships/image" Target="../media/image54.png"/><Relationship Id="rId9" Type="http://schemas.openxmlformats.org/officeDocument/2006/relationships/image" Target="../media/image57.png"/></Relationships>
</file>

<file path=ppt/slides/_rels/slide12.xml.rels><?xml version="1.0" encoding="UTF-8" standalone="yes"?>
<Relationships xmlns="http://schemas.openxmlformats.org/package/2006/relationships"><Relationship Id="rId3" Type="http://schemas.openxmlformats.org/officeDocument/2006/relationships/image" Target="../media/image420.png"/><Relationship Id="rId12"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10.png"/><Relationship Id="rId11" Type="http://schemas.openxmlformats.org/officeDocument/2006/relationships/image" Target="../media/image31.png"/><Relationship Id="rId5" Type="http://schemas.openxmlformats.org/officeDocument/2006/relationships/image" Target="../media/image501.png"/><Relationship Id="rId10" Type="http://schemas.openxmlformats.org/officeDocument/2006/relationships/image" Target="../media/image58.png"/><Relationship Id="rId4" Type="http://schemas.openxmlformats.org/officeDocument/2006/relationships/image" Target="../media/image491.png"/><Relationship Id="rId9" Type="http://schemas.openxmlformats.org/officeDocument/2006/relationships/image" Target="../media/image5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42.pn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63.png"/><Relationship Id="rId17" Type="http://schemas.openxmlformats.org/officeDocument/2006/relationships/image" Target="../media/image36.png"/><Relationship Id="rId2" Type="http://schemas.openxmlformats.org/officeDocument/2006/relationships/image" Target="../media/image85.png"/><Relationship Id="rId16"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590.png"/><Relationship Id="rId5" Type="http://schemas.openxmlformats.org/officeDocument/2006/relationships/image" Target="../media/image62.png"/><Relationship Id="rId15" Type="http://schemas.openxmlformats.org/officeDocument/2006/relationships/image" Target="../media/image591.png"/><Relationship Id="rId10" Type="http://schemas.openxmlformats.org/officeDocument/2006/relationships/image" Target="../media/image93.png"/><Relationship Id="rId4" Type="http://schemas.openxmlformats.org/officeDocument/2006/relationships/image" Target="../media/image64.png"/><Relationship Id="rId9" Type="http://schemas.openxmlformats.org/officeDocument/2006/relationships/image" Target="../media/image92.png"/></Relationships>
</file>

<file path=ppt/slides/_rels/slide1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600.png"/><Relationship Id="rId7" Type="http://schemas.openxmlformats.org/officeDocument/2006/relationships/image" Target="../media/image31.png"/><Relationship Id="rId2" Type="http://schemas.openxmlformats.org/officeDocument/2006/relationships/image" Target="../media/image66.png"/><Relationship Id="rId1" Type="http://schemas.openxmlformats.org/officeDocument/2006/relationships/slideLayout" Target="../slideLayouts/slideLayout7.xml"/><Relationship Id="rId6" Type="http://schemas.openxmlformats.org/officeDocument/2006/relationships/image" Target="../media/image610.png"/><Relationship Id="rId5" Type="http://schemas.openxmlformats.org/officeDocument/2006/relationships/image" Target="../media/image611.png"/><Relationship Id="rId4" Type="http://schemas.openxmlformats.org/officeDocument/2006/relationships/image" Target="../media/image70.png"/></Relationships>
</file>

<file path=ppt/slides/_rels/slide17.xml.rels><?xml version="1.0" encoding="UTF-8" standalone="yes"?>
<Relationships xmlns="http://schemas.openxmlformats.org/package/2006/relationships"><Relationship Id="rId8" Type="http://schemas.openxmlformats.org/officeDocument/2006/relationships/image" Target="../media/image361.png"/><Relationship Id="rId3" Type="http://schemas.openxmlformats.org/officeDocument/2006/relationships/image" Target="../media/image67.png"/><Relationship Id="rId7" Type="http://schemas.openxmlformats.org/officeDocument/2006/relationships/image" Target="../media/image312.png"/><Relationship Id="rId2" Type="http://schemas.openxmlformats.org/officeDocument/2006/relationships/notesSlide" Target="../notesSlides/notesSlide5.xml"/><Relationship Id="rId1" Type="http://schemas.openxmlformats.org/officeDocument/2006/relationships/slideLayout" Target="../slideLayouts/slideLayout7.xml"/><Relationship Id="rId11" Type="http://schemas.openxmlformats.org/officeDocument/2006/relationships/image" Target="../media/image49.png"/><Relationship Id="rId5" Type="http://schemas.openxmlformats.org/officeDocument/2006/relationships/image" Target="../media/image71.png"/><Relationship Id="rId10" Type="http://schemas.openxmlformats.org/officeDocument/2006/relationships/image" Target="../media/image48.png"/><Relationship Id="rId4" Type="http://schemas.openxmlformats.org/officeDocument/2006/relationships/image" Target="../media/image72.png"/><Relationship Id="rId9" Type="http://schemas.openxmlformats.org/officeDocument/2006/relationships/image" Target="../media/image74.png"/></Relationships>
</file>

<file path=ppt/slides/_rels/slide18.xml.rels><?xml version="1.0" encoding="UTF-8" standalone="yes"?>
<Relationships xmlns="http://schemas.openxmlformats.org/package/2006/relationships"><Relationship Id="rId3" Type="http://schemas.openxmlformats.org/officeDocument/2006/relationships/image" Target="../media/image760.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78.png"/><Relationship Id="rId4" Type="http://schemas.openxmlformats.org/officeDocument/2006/relationships/image" Target="../media/image7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image" Target="../media/image65.png"/><Relationship Id="rId26" Type="http://schemas.openxmlformats.org/officeDocument/2006/relationships/image" Target="../media/image90.png"/><Relationship Id="rId3" Type="http://schemas.openxmlformats.org/officeDocument/2006/relationships/image" Target="../media/image80.png"/><Relationship Id="rId7" Type="http://schemas.openxmlformats.org/officeDocument/2006/relationships/image" Target="../media/image86.png"/><Relationship Id="rId17" Type="http://schemas.openxmlformats.org/officeDocument/2006/relationships/image" Target="../media/image76.png"/><Relationship Id="rId2" Type="http://schemas.openxmlformats.org/officeDocument/2006/relationships/notesSlide" Target="../notesSlides/notesSlide7.xml"/><Relationship Id="rId16" Type="http://schemas.openxmlformats.org/officeDocument/2006/relationships/image" Target="../media/image75.png"/><Relationship Id="rId1" Type="http://schemas.openxmlformats.org/officeDocument/2006/relationships/slideLayout" Target="../slideLayouts/slideLayout7.xml"/><Relationship Id="rId6" Type="http://schemas.openxmlformats.org/officeDocument/2006/relationships/image" Target="../media/image84.png"/><Relationship Id="rId5" Type="http://schemas.openxmlformats.org/officeDocument/2006/relationships/image" Target="../media/image83.png"/><Relationship Id="rId15" Type="http://schemas.openxmlformats.org/officeDocument/2006/relationships/image" Target="../media/image69.png"/><Relationship Id="rId28" Type="http://schemas.openxmlformats.org/officeDocument/2006/relationships/image" Target="../media/image36.png"/><Relationship Id="rId10" Type="http://schemas.openxmlformats.org/officeDocument/2006/relationships/image" Target="../media/image73.png"/><Relationship Id="rId4" Type="http://schemas.openxmlformats.org/officeDocument/2006/relationships/image" Target="../media/image82.png"/><Relationship Id="rId9" Type="http://schemas.openxmlformats.org/officeDocument/2006/relationships/image" Target="../media/image88.png"/><Relationship Id="rId14" Type="http://schemas.openxmlformats.org/officeDocument/2006/relationships/image" Target="../media/image68.png"/><Relationship Id="rId27" Type="http://schemas.openxmlformats.org/officeDocument/2006/relationships/image" Target="../media/image31.png"/></Relationships>
</file>

<file path=ppt/slides/_rels/slide21.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65.png"/><Relationship Id="rId26" Type="http://schemas.openxmlformats.org/officeDocument/2006/relationships/image" Target="../media/image90.png"/><Relationship Id="rId3" Type="http://schemas.openxmlformats.org/officeDocument/2006/relationships/image" Target="../media/image79.png"/><Relationship Id="rId7" Type="http://schemas.openxmlformats.org/officeDocument/2006/relationships/image" Target="../media/image94.png"/><Relationship Id="rId17" Type="http://schemas.openxmlformats.org/officeDocument/2006/relationships/image" Target="../media/image76.png"/><Relationship Id="rId2" Type="http://schemas.openxmlformats.org/officeDocument/2006/relationships/notesSlide" Target="../notesSlides/notesSlide8.xml"/><Relationship Id="rId16" Type="http://schemas.openxmlformats.org/officeDocument/2006/relationships/image" Target="../media/image75.png"/><Relationship Id="rId1" Type="http://schemas.openxmlformats.org/officeDocument/2006/relationships/slideLayout" Target="../slideLayouts/slideLayout7.xml"/><Relationship Id="rId6" Type="http://schemas.openxmlformats.org/officeDocument/2006/relationships/image" Target="../media/image91.png"/><Relationship Id="rId5" Type="http://schemas.openxmlformats.org/officeDocument/2006/relationships/image" Target="../media/image89.png"/><Relationship Id="rId15" Type="http://schemas.openxmlformats.org/officeDocument/2006/relationships/image" Target="../media/image69.png"/><Relationship Id="rId28" Type="http://schemas.openxmlformats.org/officeDocument/2006/relationships/image" Target="../media/image36.png"/><Relationship Id="rId10" Type="http://schemas.openxmlformats.org/officeDocument/2006/relationships/image" Target="../media/image97.png"/><Relationship Id="rId4" Type="http://schemas.openxmlformats.org/officeDocument/2006/relationships/image" Target="../media/image81.png"/><Relationship Id="rId9" Type="http://schemas.openxmlformats.org/officeDocument/2006/relationships/image" Target="../media/image96.png"/><Relationship Id="rId14" Type="http://schemas.openxmlformats.org/officeDocument/2006/relationships/image" Target="../media/image68.png"/><Relationship Id="rId27" Type="http://schemas.openxmlformats.org/officeDocument/2006/relationships/image" Target="../media/image31.png"/></Relationships>
</file>

<file path=ppt/slides/_rels/slide22.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7.png"/><Relationship Id="rId26" Type="http://schemas.openxmlformats.org/officeDocument/2006/relationships/image" Target="../media/image952.png"/><Relationship Id="rId21" Type="http://schemas.openxmlformats.org/officeDocument/2006/relationships/image" Target="../media/image115.png"/><Relationship Id="rId7" Type="http://schemas.openxmlformats.org/officeDocument/2006/relationships/image" Target="../media/image101.png"/><Relationship Id="rId12" Type="http://schemas.openxmlformats.org/officeDocument/2006/relationships/image" Target="../media/image106.png"/><Relationship Id="rId17" Type="http://schemas.openxmlformats.org/officeDocument/2006/relationships/image" Target="../media/image790.png"/><Relationship Id="rId25" Type="http://schemas.openxmlformats.org/officeDocument/2006/relationships/image" Target="../media/image98.png"/><Relationship Id="rId2" Type="http://schemas.openxmlformats.org/officeDocument/2006/relationships/notesSlide" Target="../notesSlides/notesSlide9.xml"/><Relationship Id="rId16" Type="http://schemas.openxmlformats.org/officeDocument/2006/relationships/image" Target="../media/image110.png"/><Relationship Id="rId1" Type="http://schemas.openxmlformats.org/officeDocument/2006/relationships/slideLayout" Target="../slideLayouts/slideLayout7.xml"/><Relationship Id="rId6" Type="http://schemas.openxmlformats.org/officeDocument/2006/relationships/image" Target="../media/image100.png"/><Relationship Id="rId11" Type="http://schemas.openxmlformats.org/officeDocument/2006/relationships/image" Target="../media/image680.png"/><Relationship Id="rId24" Type="http://schemas.openxmlformats.org/officeDocument/2006/relationships/image" Target="../media/image970.png"/><Relationship Id="rId15" Type="http://schemas.openxmlformats.org/officeDocument/2006/relationships/image" Target="../media/image109.png"/><Relationship Id="rId23" Type="http://schemas.openxmlformats.org/officeDocument/2006/relationships/image" Target="../media/image810.png"/><Relationship Id="rId10" Type="http://schemas.openxmlformats.org/officeDocument/2006/relationships/image" Target="../media/image104.png"/><Relationship Id="rId9" Type="http://schemas.openxmlformats.org/officeDocument/2006/relationships/image" Target="../media/image103.png"/><Relationship Id="rId14" Type="http://schemas.openxmlformats.org/officeDocument/2006/relationships/image" Target="../media/image761.png"/><Relationship Id="rId22" Type="http://schemas.openxmlformats.org/officeDocument/2006/relationships/image" Target="../media/image116.png"/></Relationships>
</file>

<file path=ppt/slides/_rels/slide23.xml.rels><?xml version="1.0" encoding="UTF-8" standalone="yes"?>
<Relationships xmlns="http://schemas.openxmlformats.org/package/2006/relationships"><Relationship Id="rId3" Type="http://schemas.openxmlformats.org/officeDocument/2006/relationships/image" Target="../media/image870.png"/><Relationship Id="rId7" Type="http://schemas.openxmlformats.org/officeDocument/2006/relationships/image" Target="../media/image114.png"/><Relationship Id="rId2" Type="http://schemas.openxmlformats.org/officeDocument/2006/relationships/image" Target="../media/image951.png"/><Relationship Id="rId1" Type="http://schemas.openxmlformats.org/officeDocument/2006/relationships/slideLayout" Target="../slideLayouts/slideLayout7.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960.png"/></Relationships>
</file>

<file path=ppt/slides/_rels/slide24.xml.rels><?xml version="1.0" encoding="UTF-8" standalone="yes"?>
<Relationships xmlns="http://schemas.openxmlformats.org/package/2006/relationships"><Relationship Id="rId3" Type="http://schemas.openxmlformats.org/officeDocument/2006/relationships/image" Target="../media/image1080.png"/><Relationship Id="rId2" Type="http://schemas.openxmlformats.org/officeDocument/2006/relationships/image" Target="../media/image1070.png"/><Relationship Id="rId1" Type="http://schemas.openxmlformats.org/officeDocument/2006/relationships/slideLayout" Target="../slideLayouts/slideLayout7.xml"/><Relationship Id="rId5" Type="http://schemas.openxmlformats.org/officeDocument/2006/relationships/image" Target="../media/image1130.png"/><Relationship Id="rId4" Type="http://schemas.openxmlformats.org/officeDocument/2006/relationships/image" Target="../media/image1120.png"/></Relationships>
</file>

<file path=ppt/slides/_rels/slide25.xml.rels><?xml version="1.0" encoding="UTF-8" standalone="yes"?>
<Relationships xmlns="http://schemas.openxmlformats.org/package/2006/relationships"><Relationship Id="rId13" Type="http://schemas.openxmlformats.org/officeDocument/2006/relationships/image" Target="../media/image36.png"/><Relationship Id="rId3" Type="http://schemas.openxmlformats.org/officeDocument/2006/relationships/image" Target="../media/image1141.png"/><Relationship Id="rId12"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7.xml"/><Relationship Id="rId11" Type="http://schemas.openxmlformats.org/officeDocument/2006/relationships/image" Target="../media/image950.png"/><Relationship Id="rId15" Type="http://schemas.openxmlformats.org/officeDocument/2006/relationships/image" Target="../media/image49.png"/><Relationship Id="rId10" Type="http://schemas.openxmlformats.org/officeDocument/2006/relationships/image" Target="../media/image122.png"/><Relationship Id="rId4" Type="http://schemas.openxmlformats.org/officeDocument/2006/relationships/image" Target="../media/image710.png"/><Relationship Id="rId9" Type="http://schemas.openxmlformats.org/officeDocument/2006/relationships/image" Target="../media/image121.png"/><Relationship Id="rId14" Type="http://schemas.openxmlformats.org/officeDocument/2006/relationships/image" Target="../media/image48.png"/></Relationships>
</file>

<file path=ppt/slides/_rels/slide26.xml.rels><?xml version="1.0" encoding="UTF-8" standalone="yes"?>
<Relationships xmlns="http://schemas.openxmlformats.org/package/2006/relationships"><Relationship Id="rId13" Type="http://schemas.openxmlformats.org/officeDocument/2006/relationships/image" Target="../media/image65.png"/><Relationship Id="rId26" Type="http://schemas.openxmlformats.org/officeDocument/2006/relationships/image" Target="../media/image90.png"/><Relationship Id="rId3" Type="http://schemas.openxmlformats.org/officeDocument/2006/relationships/image" Target="../media/image971.png"/><Relationship Id="rId17" Type="http://schemas.openxmlformats.org/officeDocument/2006/relationships/image" Target="../media/image76.png"/><Relationship Id="rId2" Type="http://schemas.openxmlformats.org/officeDocument/2006/relationships/notesSlide" Target="../notesSlides/notesSlide11.xml"/><Relationship Id="rId16" Type="http://schemas.openxmlformats.org/officeDocument/2006/relationships/image" Target="../media/image75.png"/><Relationship Id="rId1" Type="http://schemas.openxmlformats.org/officeDocument/2006/relationships/slideLayout" Target="../slideLayouts/slideLayout7.xml"/><Relationship Id="rId15" Type="http://schemas.openxmlformats.org/officeDocument/2006/relationships/image" Target="../media/image69.png"/><Relationship Id="rId28" Type="http://schemas.openxmlformats.org/officeDocument/2006/relationships/image" Target="../media/image36.png"/><Relationship Id="rId14" Type="http://schemas.openxmlformats.org/officeDocument/2006/relationships/image" Target="../media/image68.png"/><Relationship Id="rId27"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59.png"/><Relationship Id="rId4" Type="http://schemas.openxmlformats.org/officeDocument/2006/relationships/image" Target="../media/image56.png"/></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05.png"/><Relationship Id="rId4" Type="http://schemas.openxmlformats.org/officeDocument/2006/relationships/image" Target="../media/image61.png"/></Relationships>
</file>

<file path=ppt/slides/_rels/slide3.xml.rels><?xml version="1.0" encoding="UTF-8" standalone="yes"?>
<Relationships xmlns="http://schemas.openxmlformats.org/package/2006/relationships"><Relationship Id="rId18" Type="http://schemas.openxmlformats.org/officeDocument/2006/relationships/image" Target="../media/image28.png"/><Relationship Id="rId8" Type="http://schemas.openxmlformats.org/officeDocument/2006/relationships/image" Target="../media/image16.png"/><Relationship Id="rId17" Type="http://schemas.openxmlformats.org/officeDocument/2006/relationships/image" Target="../media/image27.png"/><Relationship Id="rId2" Type="http://schemas.openxmlformats.org/officeDocument/2006/relationships/image" Target="../media/image3.png"/><Relationship Id="rId16" Type="http://schemas.openxmlformats.org/officeDocument/2006/relationships/image" Target="../media/image26.png"/><Relationship Id="rId1" Type="http://schemas.openxmlformats.org/officeDocument/2006/relationships/slideLayout" Target="../slideLayouts/slideLayout7.xml"/><Relationship Id="rId15" Type="http://schemas.openxmlformats.org/officeDocument/2006/relationships/image" Target="../media/image25.png"/><Relationship Id="rId19" Type="http://schemas.openxmlformats.org/officeDocument/2006/relationships/image" Target="../media/image10.png"/><Relationship Id="rId9" Type="http://schemas.openxmlformats.org/officeDocument/2006/relationships/image" Target="../media/image17.png"/></Relationships>
</file>

<file path=ppt/slides/_rels/slide30.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23.png"/><Relationship Id="rId4" Type="http://schemas.openxmlformats.org/officeDocument/2006/relationships/image" Target="../media/image12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13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142.png"/><Relationship Id="rId5" Type="http://schemas.openxmlformats.org/officeDocument/2006/relationships/image" Target="../media/image141.png"/><Relationship Id="rId4" Type="http://schemas.openxmlformats.org/officeDocument/2006/relationships/image" Target="../media/image14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250.png"/><Relationship Id="rId2" Type="http://schemas.openxmlformats.org/officeDocument/2006/relationships/image" Target="../media/image120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180.png"/><Relationship Id="rId7" Type="http://schemas.openxmlformats.org/officeDocument/2006/relationships/image" Target="../media/image1220.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210.png"/><Relationship Id="rId5" Type="http://schemas.openxmlformats.org/officeDocument/2006/relationships/image" Target="../media/image1200.png"/><Relationship Id="rId4" Type="http://schemas.openxmlformats.org/officeDocument/2006/relationships/image" Target="../media/image1190.png"/></Relationships>
</file>

<file path=ppt/slides/_rels/slide38.xml.rels><?xml version="1.0" encoding="UTF-8" standalone="yes"?>
<Relationships xmlns="http://schemas.openxmlformats.org/package/2006/relationships"><Relationship Id="rId8" Type="http://schemas.openxmlformats.org/officeDocument/2006/relationships/image" Target="../media/image131.png"/><Relationship Id="rId3" Type="http://schemas.openxmlformats.org/officeDocument/2006/relationships/image" Target="../media/image126.png"/><Relationship Id="rId7" Type="http://schemas.openxmlformats.org/officeDocument/2006/relationships/image" Target="../media/image117.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11.png"/><Relationship Id="rId5" Type="http://schemas.openxmlformats.org/officeDocument/2006/relationships/image" Target="../media/image108.png"/><Relationship Id="rId4" Type="http://schemas.openxmlformats.org/officeDocument/2006/relationships/image" Target="../media/image127.png"/></Relationships>
</file>

<file path=ppt/slides/_rels/slide39.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1431.png"/><Relationship Id="rId4" Type="http://schemas.openxmlformats.org/officeDocument/2006/relationships/image" Target="../media/image133.png"/></Relationships>
</file>

<file path=ppt/slides/_rels/slide4.xml.rels><?xml version="1.0" encoding="UTF-8" standalone="yes"?>
<Relationships xmlns="http://schemas.openxmlformats.org/package/2006/relationships"><Relationship Id="rId18" Type="http://schemas.openxmlformats.org/officeDocument/2006/relationships/image" Target="../media/image28.png"/><Relationship Id="rId17" Type="http://schemas.openxmlformats.org/officeDocument/2006/relationships/image" Target="../media/image27.png"/><Relationship Id="rId16" Type="http://schemas.openxmlformats.org/officeDocument/2006/relationships/image" Target="../media/image26.png"/><Relationship Id="rId20" Type="http://schemas.openxmlformats.org/officeDocument/2006/relationships/image" Target="../media/image10.png"/><Relationship Id="rId1" Type="http://schemas.openxmlformats.org/officeDocument/2006/relationships/slideLayout" Target="../slideLayouts/slideLayout7.xml"/><Relationship Id="rId11" Type="http://schemas.openxmlformats.org/officeDocument/2006/relationships/image" Target="../media/image20.png"/><Relationship Id="rId15" Type="http://schemas.openxmlformats.org/officeDocument/2006/relationships/image" Target="../media/image25.png"/><Relationship Id="rId10" Type="http://schemas.openxmlformats.org/officeDocument/2006/relationships/image" Target="../media/image310.png"/><Relationship Id="rId19" Type="http://schemas.openxmlformats.org/officeDocument/2006/relationships/image" Target="../media/image11.png"/><Relationship Id="rId9" Type="http://schemas.openxmlformats.org/officeDocument/2006/relationships/image" Target="../media/image19.png"/></Relationships>
</file>

<file path=ppt/slides/_rels/slide40.xml.rels><?xml version="1.0" encoding="UTF-8" standalone="yes"?>
<Relationships xmlns="http://schemas.openxmlformats.org/package/2006/relationships"><Relationship Id="rId3" Type="http://schemas.openxmlformats.org/officeDocument/2006/relationships/image" Target="../media/image1140.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1.png"/><Relationship Id="rId4" Type="http://schemas.openxmlformats.org/officeDocument/2006/relationships/image" Target="../media/image126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34.png"/><Relationship Id="rId1" Type="http://schemas.openxmlformats.org/officeDocument/2006/relationships/slideLayout" Target="../slideLayouts/slideLayout7.xml"/><Relationship Id="rId4" Type="http://schemas.openxmlformats.org/officeDocument/2006/relationships/image" Target="../media/image143.png"/></Relationships>
</file>

<file path=ppt/slides/_rels/slide43.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5.png"/><Relationship Id="rId7" Type="http://schemas.openxmlformats.org/officeDocument/2006/relationships/image" Target="../media/image149.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148.png"/><Relationship Id="rId5" Type="http://schemas.openxmlformats.org/officeDocument/2006/relationships/image" Target="../media/image147.png"/><Relationship Id="rId10" Type="http://schemas.openxmlformats.org/officeDocument/2006/relationships/image" Target="../media/image152.png"/><Relationship Id="rId4" Type="http://schemas.openxmlformats.org/officeDocument/2006/relationships/image" Target="../media/image146.png"/><Relationship Id="rId9" Type="http://schemas.openxmlformats.org/officeDocument/2006/relationships/image" Target="../media/image15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153.png"/><Relationship Id="rId7" Type="http://schemas.openxmlformats.org/officeDocument/2006/relationships/image" Target="../media/image1800.png"/><Relationship Id="rId2" Type="http://schemas.openxmlformats.org/officeDocument/2006/relationships/image" Target="../media/image1300.png"/><Relationship Id="rId1" Type="http://schemas.openxmlformats.org/officeDocument/2006/relationships/slideLayout" Target="../slideLayouts/slideLayout7.xml"/><Relationship Id="rId6" Type="http://schemas.openxmlformats.org/officeDocument/2006/relationships/image" Target="../media/image1700.png"/><Relationship Id="rId5" Type="http://schemas.openxmlformats.org/officeDocument/2006/relationships/image" Target="../media/image161.png"/><Relationship Id="rId4" Type="http://schemas.openxmlformats.org/officeDocument/2006/relationships/image" Target="../media/image1500.png"/></Relationships>
</file>

<file path=ppt/slides/_rels/slide48.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000.png"/></Relationships>
</file>

<file path=ppt/slides/_rels/slide49.xml.rels><?xml version="1.0" encoding="UTF-8" standalone="yes"?>
<Relationships xmlns="http://schemas.openxmlformats.org/package/2006/relationships"><Relationship Id="rId8" Type="http://schemas.openxmlformats.org/officeDocument/2006/relationships/image" Target="../media/image410.png"/><Relationship Id="rId3" Type="http://schemas.openxmlformats.org/officeDocument/2006/relationships/image" Target="../media/image370.png"/><Relationship Id="rId7" Type="http://schemas.openxmlformats.org/officeDocument/2006/relationships/image" Target="../media/image400.png"/><Relationship Id="rId2" Type="http://schemas.openxmlformats.org/officeDocument/2006/relationships/image" Target="../media/image360.png"/><Relationship Id="rId1" Type="http://schemas.openxmlformats.org/officeDocument/2006/relationships/slideLayout" Target="../slideLayouts/slideLayout7.xml"/><Relationship Id="rId6" Type="http://schemas.openxmlformats.org/officeDocument/2006/relationships/image" Target="../media/image1010.png"/><Relationship Id="rId11" Type="http://schemas.openxmlformats.org/officeDocument/2006/relationships/image" Target="../media/image440.png"/><Relationship Id="rId5" Type="http://schemas.openxmlformats.org/officeDocument/2006/relationships/image" Target="../media/image390.png"/><Relationship Id="rId10" Type="http://schemas.openxmlformats.org/officeDocument/2006/relationships/image" Target="../media/image431.png"/><Relationship Id="rId4" Type="http://schemas.openxmlformats.org/officeDocument/2006/relationships/image" Target="../media/image380.png"/><Relationship Id="rId9" Type="http://schemas.openxmlformats.org/officeDocument/2006/relationships/image" Target="../media/image421.png"/></Relationships>
</file>

<file path=ppt/slides/_rels/slide5.xml.rels><?xml version="1.0" encoding="UTF-8" standalone="yes"?>
<Relationships xmlns="http://schemas.openxmlformats.org/package/2006/relationships"><Relationship Id="rId18" Type="http://schemas.openxmlformats.org/officeDocument/2006/relationships/image" Target="../media/image28.png"/><Relationship Id="rId3" Type="http://schemas.openxmlformats.org/officeDocument/2006/relationships/image" Target="../media/image3.png"/><Relationship Id="rId17" Type="http://schemas.openxmlformats.org/officeDocument/2006/relationships/image" Target="../media/image27.png"/><Relationship Id="rId12" Type="http://schemas.openxmlformats.org/officeDocument/2006/relationships/image" Target="../media/image22.png"/><Relationship Id="rId2" Type="http://schemas.openxmlformats.org/officeDocument/2006/relationships/notesSlide" Target="../notesSlides/notesSlide1.xml"/><Relationship Id="rId16" Type="http://schemas.openxmlformats.org/officeDocument/2006/relationships/image" Target="../media/image26.png"/><Relationship Id="rId20" Type="http://schemas.openxmlformats.org/officeDocument/2006/relationships/image" Target="../media/image29.png"/><Relationship Id="rId1" Type="http://schemas.openxmlformats.org/officeDocument/2006/relationships/slideLayout" Target="../slideLayouts/slideLayout7.xml"/><Relationship Id="rId11" Type="http://schemas.openxmlformats.org/officeDocument/2006/relationships/image" Target="../media/image200.png"/><Relationship Id="rId15" Type="http://schemas.openxmlformats.org/officeDocument/2006/relationships/image" Target="../media/image25.png"/><Relationship Id="rId19" Type="http://schemas.openxmlformats.org/officeDocument/2006/relationships/image" Target="../media/image201.png"/><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460.png"/><Relationship Id="rId7" Type="http://schemas.openxmlformats.org/officeDocument/2006/relationships/image" Target="../media/image490.png"/><Relationship Id="rId2" Type="http://schemas.openxmlformats.org/officeDocument/2006/relationships/image" Target="../media/image450.png"/><Relationship Id="rId1" Type="http://schemas.openxmlformats.org/officeDocument/2006/relationships/slideLayout" Target="../slideLayouts/slideLayout7.xml"/><Relationship Id="rId6" Type="http://schemas.openxmlformats.org/officeDocument/2006/relationships/image" Target="../media/image480.png"/><Relationship Id="rId5" Type="http://schemas.openxmlformats.org/officeDocument/2006/relationships/image" Target="../media/image155.png"/><Relationship Id="rId4" Type="http://schemas.openxmlformats.org/officeDocument/2006/relationships/image" Target="../media/image154.png"/></Relationships>
</file>

<file path=ppt/slides/_rels/slide51.xml.rels><?xml version="1.0" encoding="UTF-8" standalone="yes"?>
<Relationships xmlns="http://schemas.openxmlformats.org/package/2006/relationships"><Relationship Id="rId8" Type="http://schemas.openxmlformats.org/officeDocument/2006/relationships/image" Target="../media/image131.png"/><Relationship Id="rId3" Type="http://schemas.openxmlformats.org/officeDocument/2006/relationships/image" Target="../media/image126.png"/><Relationship Id="rId7" Type="http://schemas.openxmlformats.org/officeDocument/2006/relationships/image" Target="../media/image130.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129.png"/><Relationship Id="rId5" Type="http://schemas.openxmlformats.org/officeDocument/2006/relationships/image" Target="../media/image128.png"/><Relationship Id="rId4" Type="http://schemas.openxmlformats.org/officeDocument/2006/relationships/image" Target="../media/image127.png"/></Relationships>
</file>

<file path=ppt/slides/_rels/slide6.xml.rels><?xml version="1.0" encoding="UTF-8" standalone="yes"?>
<Relationships xmlns="http://schemas.openxmlformats.org/package/2006/relationships"><Relationship Id="rId8" Type="http://schemas.openxmlformats.org/officeDocument/2006/relationships/image" Target="../media/image290.png"/><Relationship Id="rId13" Type="http://schemas.openxmlformats.org/officeDocument/2006/relationships/image" Target="../media/image34.png"/><Relationship Id="rId3" Type="http://schemas.openxmlformats.org/officeDocument/2006/relationships/image" Target="../media/image13.png"/><Relationship Id="rId7" Type="http://schemas.openxmlformats.org/officeDocument/2006/relationships/image" Target="../media/image21.png"/><Relationship Id="rId12" Type="http://schemas.openxmlformats.org/officeDocument/2006/relationships/image" Target="../media/image3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32.png"/><Relationship Id="rId5" Type="http://schemas.openxmlformats.org/officeDocument/2006/relationships/image" Target="../media/image15.png"/><Relationship Id="rId15" Type="http://schemas.openxmlformats.org/officeDocument/2006/relationships/image" Target="../media/image23.png"/><Relationship Id="rId10" Type="http://schemas.openxmlformats.org/officeDocument/2006/relationships/image" Target="../media/image311.png"/><Relationship Id="rId4" Type="http://schemas.openxmlformats.org/officeDocument/2006/relationships/image" Target="../media/image14.png"/><Relationship Id="rId9" Type="http://schemas.openxmlformats.org/officeDocument/2006/relationships/image" Target="../media/image301.png"/><Relationship Id="rId14" Type="http://schemas.openxmlformats.org/officeDocument/2006/relationships/image" Target="../media/image35.png"/></Relationships>
</file>

<file path=ppt/slides/_rels/slide7.xml.rels><?xml version="1.0" encoding="UTF-8" standalone="yes"?>
<Relationships xmlns="http://schemas.openxmlformats.org/package/2006/relationships"><Relationship Id="rId13" Type="http://schemas.openxmlformats.org/officeDocument/2006/relationships/image" Target="../media/image381.png"/><Relationship Id="rId18" Type="http://schemas.openxmlformats.org/officeDocument/2006/relationships/image" Target="../media/image13.png"/><Relationship Id="rId3" Type="http://schemas.openxmlformats.org/officeDocument/2006/relationships/image" Target="../media/image371.png"/><Relationship Id="rId21" Type="http://schemas.openxmlformats.org/officeDocument/2006/relationships/image" Target="../media/image18.png"/><Relationship Id="rId17" Type="http://schemas.openxmlformats.org/officeDocument/2006/relationships/image" Target="../media/image12.png"/><Relationship Id="rId2" Type="http://schemas.openxmlformats.org/officeDocument/2006/relationships/notesSlide" Target="../notesSlides/notesSlide2.xml"/><Relationship Id="rId16" Type="http://schemas.openxmlformats.org/officeDocument/2006/relationships/image" Target="../media/image391.png"/><Relationship Id="rId20" Type="http://schemas.openxmlformats.org/officeDocument/2006/relationships/image" Target="../media/image15.png"/><Relationship Id="rId1" Type="http://schemas.openxmlformats.org/officeDocument/2006/relationships/slideLayout" Target="../slideLayouts/slideLayout7.xml"/><Relationship Id="rId15" Type="http://schemas.openxmlformats.org/officeDocument/2006/relationships/image" Target="../media/image47.png"/><Relationship Id="rId23" Type="http://schemas.openxmlformats.org/officeDocument/2006/relationships/image" Target="../media/image23.png"/><Relationship Id="rId19" Type="http://schemas.openxmlformats.org/officeDocument/2006/relationships/image" Target="../media/image14.png"/><Relationship Id="rId4" Type="http://schemas.openxmlformats.org/officeDocument/2006/relationships/image" Target="../media/image382.png"/><Relationship Id="rId14" Type="http://schemas.openxmlformats.org/officeDocument/2006/relationships/image" Target="../media/image46.png"/><Relationship Id="rId22"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41.png"/><Relationship Id="rId7" Type="http://schemas.openxmlformats.org/officeDocument/2006/relationships/image" Target="../media/image58.png"/><Relationship Id="rId2" Type="http://schemas.openxmlformats.org/officeDocument/2006/relationships/image" Target="../media/image271.png"/><Relationship Id="rId1" Type="http://schemas.openxmlformats.org/officeDocument/2006/relationships/slideLayout" Target="../slideLayouts/slideLayout7.xml"/><Relationship Id="rId11" Type="http://schemas.openxmlformats.org/officeDocument/2006/relationships/image" Target="../media/image30.png"/><Relationship Id="rId6" Type="http://schemas.openxmlformats.org/officeDocument/2006/relationships/image" Target="../media/image57.png"/><Relationship Id="rId10" Type="http://schemas.openxmlformats.org/officeDocument/2006/relationships/image" Target="../media/image24.png"/><Relationship Id="rId9" Type="http://schemas.openxmlformats.org/officeDocument/2006/relationships/image" Target="../media/image281.png"/></Relationships>
</file>

<file path=ppt/slides/_rels/slide9.xml.rels><?xml version="1.0" encoding="UTF-8" standalone="yes"?>
<Relationships xmlns="http://schemas.openxmlformats.org/package/2006/relationships"><Relationship Id="rId13" Type="http://schemas.openxmlformats.org/officeDocument/2006/relationships/image" Target="../media/image31.png"/><Relationship Id="rId3" Type="http://schemas.openxmlformats.org/officeDocument/2006/relationships/image" Target="../media/image43.png"/><Relationship Id="rId12" Type="http://schemas.openxmlformats.org/officeDocument/2006/relationships/image" Target="../media/image58.png"/><Relationship Id="rId2" Type="http://schemas.openxmlformats.org/officeDocument/2006/relationships/image" Target="../media/image40.png"/><Relationship Id="rId1" Type="http://schemas.openxmlformats.org/officeDocument/2006/relationships/slideLayout" Target="../slideLayouts/slideLayout7.xml"/><Relationship Id="rId11" Type="http://schemas.openxmlformats.org/officeDocument/2006/relationships/image" Target="../media/image57.png"/><Relationship Id="rId10" Type="http://schemas.openxmlformats.org/officeDocument/2006/relationships/image" Target="../media/image45.png"/><Relationship Id="rId9" Type="http://schemas.openxmlformats.org/officeDocument/2006/relationships/image" Target="../media/image44.png"/><Relationship Id="rId1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9CB09A4-A438-3C2F-7385-A9C475B8390A}"/>
              </a:ext>
            </a:extLst>
          </p:cNvPr>
          <p:cNvSpPr>
            <a:spLocks noGrp="1"/>
          </p:cNvSpPr>
          <p:nvPr>
            <p:ph type="ctrTitle"/>
          </p:nvPr>
        </p:nvSpPr>
        <p:spPr>
          <a:xfrm>
            <a:off x="1524000" y="1122363"/>
            <a:ext cx="9144000" cy="2387600"/>
          </a:xfrm>
        </p:spPr>
        <p:txBody>
          <a:bodyPr>
            <a:normAutofit/>
          </a:bodyPr>
          <a:lstStyle/>
          <a:p>
            <a:r>
              <a:rPr lang="en-US" dirty="0"/>
              <a:t>Reversing Hamiltonian Mechanics </a:t>
            </a:r>
          </a:p>
        </p:txBody>
      </p:sp>
      <p:sp>
        <p:nvSpPr>
          <p:cNvPr id="11" name="Subtitle 2">
            <a:extLst>
              <a:ext uri="{FF2B5EF4-FFF2-40B4-BE49-F238E27FC236}">
                <a16:creationId xmlns:a16="http://schemas.microsoft.com/office/drawing/2014/main" id="{F7526EB5-6349-1B82-B5F3-D13CA153F9B4}"/>
              </a:ext>
            </a:extLst>
          </p:cNvPr>
          <p:cNvSpPr>
            <a:spLocks noGrp="1"/>
          </p:cNvSpPr>
          <p:nvPr>
            <p:ph type="subTitle" idx="1"/>
          </p:nvPr>
        </p:nvSpPr>
        <p:spPr>
          <a:xfrm>
            <a:off x="1524000" y="3602038"/>
            <a:ext cx="9144000" cy="1655762"/>
          </a:xfrm>
        </p:spPr>
        <p:txBody>
          <a:bodyPr/>
          <a:lstStyle/>
          <a:p>
            <a:r>
              <a:rPr lang="en-US" dirty="0"/>
              <a:t>Gabriele </a:t>
            </a:r>
            <a:r>
              <a:rPr lang="en-US" dirty="0" err="1"/>
              <a:t>Carcassi</a:t>
            </a:r>
            <a:endParaRPr lang="en-US" dirty="0"/>
          </a:p>
        </p:txBody>
      </p:sp>
    </p:spTree>
    <p:extLst>
      <p:ext uri="{BB962C8B-B14F-4D97-AF65-F5344CB8AC3E}">
        <p14:creationId xmlns:p14="http://schemas.microsoft.com/office/powerpoint/2010/main" val="163962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10</a:t>
            </a:fld>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B0FAF27-AAE6-F420-9BF9-8B6DB498344A}"/>
                  </a:ext>
                </a:extLst>
              </p:cNvPr>
              <p:cNvSpPr txBox="1"/>
              <p:nvPr/>
            </p:nvSpPr>
            <p:spPr>
              <a:xfrm>
                <a:off x="1170487" y="1351290"/>
                <a:ext cx="5946051" cy="786626"/>
              </a:xfrm>
              <a:prstGeom prst="rect">
                <a:avLst/>
              </a:prstGeom>
              <a:noFill/>
            </p:spPr>
            <p:txBody>
              <a:bodyPr wrap="none" rtlCol="0">
                <a:spAutoFit/>
              </a:bodyPr>
              <a:lstStyle/>
              <a:p>
                <a:r>
                  <a:rPr lang="en-US" sz="4000" dirty="0"/>
                  <a:t>Suppose </a:t>
                </a:r>
                <a14:m>
                  <m:oMath xmlns:m="http://schemas.openxmlformats.org/officeDocument/2006/math">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𝑆</m:t>
                        </m:r>
                      </m:e>
                    </m:acc>
                  </m:oMath>
                </a14:m>
                <a:r>
                  <a:rPr lang="en-US" sz="4000" dirty="0"/>
                  <a:t> is </a:t>
                </a:r>
                <a:r>
                  <a:rPr lang="en-US" sz="4000" dirty="0" err="1"/>
                  <a:t>divergenceless</a:t>
                </a:r>
                <a:endParaRPr lang="en-US" sz="4000" dirty="0"/>
              </a:p>
            </p:txBody>
          </p:sp>
        </mc:Choice>
        <mc:Fallback xmlns="">
          <p:sp>
            <p:nvSpPr>
              <p:cNvPr id="11" name="TextBox 10">
                <a:extLst>
                  <a:ext uri="{FF2B5EF4-FFF2-40B4-BE49-F238E27FC236}">
                    <a16:creationId xmlns:a16="http://schemas.microsoft.com/office/drawing/2014/main" id="{3B0FAF27-AAE6-F420-9BF9-8B6DB498344A}"/>
                  </a:ext>
                </a:extLst>
              </p:cNvPr>
              <p:cNvSpPr txBox="1">
                <a:spLocks noRot="1" noChangeAspect="1" noMove="1" noResize="1" noEditPoints="1" noAdjustHandles="1" noChangeArrowheads="1" noChangeShapeType="1" noTextEdit="1"/>
              </p:cNvSpPr>
              <p:nvPr/>
            </p:nvSpPr>
            <p:spPr>
              <a:xfrm>
                <a:off x="1170487" y="1351290"/>
                <a:ext cx="5946051" cy="786626"/>
              </a:xfrm>
              <a:prstGeom prst="rect">
                <a:avLst/>
              </a:prstGeom>
              <a:blipFill>
                <a:blip r:embed="rId3"/>
                <a:stretch>
                  <a:fillRect l="-3590" t="-3876" r="-2359"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20D0684-6E19-7A1B-6F61-B660F09CD01B}"/>
                  </a:ext>
                </a:extLst>
              </p:cNvPr>
              <p:cNvSpPr txBox="1"/>
              <p:nvPr/>
            </p:nvSpPr>
            <p:spPr>
              <a:xfrm>
                <a:off x="291900" y="2599966"/>
                <a:ext cx="8473923" cy="1323439"/>
              </a:xfrm>
              <a:prstGeom prst="rect">
                <a:avLst/>
              </a:prstGeom>
              <a:noFill/>
            </p:spPr>
            <p:txBody>
              <a:bodyPr wrap="none" rtlCol="0">
                <a:spAutoFit/>
              </a:bodyPr>
              <a:lstStyle/>
              <a:p>
                <a:r>
                  <a:rPr lang="en-US" sz="4000" dirty="0"/>
                  <a:t>The flow through any two lines </a:t>
                </a:r>
              </a:p>
              <a:p>
                <a:r>
                  <a:rPr lang="en-US" sz="4000" dirty="0"/>
                  <a:t>connecting </a:t>
                </a:r>
                <a14:m>
                  <m:oMath xmlns:m="http://schemas.openxmlformats.org/officeDocument/2006/math">
                    <m:r>
                      <a:rPr lang="en-US" sz="4000" b="0" i="1" smtClean="0">
                        <a:latin typeface="Cambria Math" panose="02040503050406030204" pitchFamily="18" charset="0"/>
                      </a:rPr>
                      <m:t>𝐻</m:t>
                    </m:r>
                    <m:r>
                      <a:rPr lang="en-US" sz="4000" b="0" i="1" smtClean="0">
                        <a:latin typeface="Cambria Math" panose="02040503050406030204" pitchFamily="18" charset="0"/>
                      </a:rPr>
                      <m:t>(</m:t>
                    </m:r>
                    <m:r>
                      <a:rPr lang="en-US" sz="4000" b="0" i="1" smtClean="0">
                        <a:latin typeface="Cambria Math" panose="02040503050406030204" pitchFamily="18" charset="0"/>
                      </a:rPr>
                      <m:t>𝑂</m:t>
                    </m:r>
                    <m:r>
                      <a:rPr lang="en-US" sz="4000" b="0" i="1" smtClean="0">
                        <a:latin typeface="Cambria Math" panose="02040503050406030204" pitchFamily="18" charset="0"/>
                      </a:rPr>
                      <m:t>)</m:t>
                    </m:r>
                  </m:oMath>
                </a14:m>
                <a:r>
                  <a:rPr lang="en-US" sz="4000" dirty="0"/>
                  <a:t> and </a:t>
                </a:r>
                <a14:m>
                  <m:oMath xmlns:m="http://schemas.openxmlformats.org/officeDocument/2006/math">
                    <m:r>
                      <a:rPr lang="en-US" sz="4000" i="1">
                        <a:latin typeface="Cambria Math" panose="02040503050406030204" pitchFamily="18" charset="0"/>
                      </a:rPr>
                      <m:t>𝐻</m:t>
                    </m:r>
                    <m:r>
                      <a:rPr lang="en-US" sz="4000" b="0" i="1" smtClean="0">
                        <a:latin typeface="Cambria Math" panose="02040503050406030204" pitchFamily="18" charset="0"/>
                      </a:rPr>
                      <m:t>(</m:t>
                    </m:r>
                    <m:r>
                      <a:rPr lang="en-US" sz="4000" b="0" i="1" smtClean="0">
                        <a:latin typeface="Cambria Math" panose="02040503050406030204" pitchFamily="18" charset="0"/>
                      </a:rPr>
                      <m:t>𝑃</m:t>
                    </m:r>
                    <m:r>
                      <a:rPr lang="en-US" sz="4000" b="0" i="1" smtClean="0">
                        <a:latin typeface="Cambria Math" panose="02040503050406030204" pitchFamily="18" charset="0"/>
                      </a:rPr>
                      <m:t>)</m:t>
                    </m:r>
                  </m:oMath>
                </a14:m>
                <a:r>
                  <a:rPr lang="en-US" sz="4000" dirty="0"/>
                  <a:t> must equal </a:t>
                </a:r>
              </a:p>
            </p:txBody>
          </p:sp>
        </mc:Choice>
        <mc:Fallback xmlns="">
          <p:sp>
            <p:nvSpPr>
              <p:cNvPr id="15" name="TextBox 14">
                <a:extLst>
                  <a:ext uri="{FF2B5EF4-FFF2-40B4-BE49-F238E27FC236}">
                    <a16:creationId xmlns:a16="http://schemas.microsoft.com/office/drawing/2014/main" id="{020D0684-6E19-7A1B-6F61-B660F09CD01B}"/>
                  </a:ext>
                </a:extLst>
              </p:cNvPr>
              <p:cNvSpPr txBox="1">
                <a:spLocks noRot="1" noChangeAspect="1" noMove="1" noResize="1" noEditPoints="1" noAdjustHandles="1" noChangeArrowheads="1" noChangeShapeType="1" noTextEdit="1"/>
              </p:cNvSpPr>
              <p:nvPr/>
            </p:nvSpPr>
            <p:spPr>
              <a:xfrm>
                <a:off x="291900" y="2599966"/>
                <a:ext cx="8473923" cy="1323439"/>
              </a:xfrm>
              <a:prstGeom prst="rect">
                <a:avLst/>
              </a:prstGeom>
              <a:blipFill>
                <a:blip r:embed="rId4"/>
                <a:stretch>
                  <a:fillRect l="-2590" t="-8295" r="-1583" b="-188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BC58D90-713A-C8DD-92E6-30F9201624B3}"/>
                  </a:ext>
                </a:extLst>
              </p:cNvPr>
              <p:cNvSpPr txBox="1"/>
              <p:nvPr/>
            </p:nvSpPr>
            <p:spPr>
              <a:xfrm>
                <a:off x="291900" y="4480070"/>
                <a:ext cx="7367530" cy="1323439"/>
              </a:xfrm>
              <a:prstGeom prst="rect">
                <a:avLst/>
              </a:prstGeom>
              <a:noFill/>
            </p:spPr>
            <p:txBody>
              <a:bodyPr wrap="none" rtlCol="0">
                <a:spAutoFit/>
              </a:bodyPr>
              <a:lstStyle/>
              <a:p>
                <a:r>
                  <a:rPr lang="en-US" sz="4000" dirty="0"/>
                  <a:t>The flow between </a:t>
                </a:r>
                <a14:m>
                  <m:oMath xmlns:m="http://schemas.openxmlformats.org/officeDocument/2006/math">
                    <m:r>
                      <a:rPr lang="en-US" sz="4000" b="0" i="1" smtClean="0">
                        <a:latin typeface="Cambria Math" panose="02040503050406030204" pitchFamily="18" charset="0"/>
                      </a:rPr>
                      <m:t>𝑂</m:t>
                    </m:r>
                  </m:oMath>
                </a14:m>
                <a:r>
                  <a:rPr lang="en-US" sz="4000" dirty="0"/>
                  <a:t> and </a:t>
                </a:r>
                <a14:m>
                  <m:oMath xmlns:m="http://schemas.openxmlformats.org/officeDocument/2006/math">
                    <m:r>
                      <a:rPr lang="en-US" sz="4000" b="0" i="1" dirty="0" smtClean="0">
                        <a:latin typeface="Cambria Math" panose="02040503050406030204" pitchFamily="18" charset="0"/>
                      </a:rPr>
                      <m:t>𝑃</m:t>
                    </m:r>
                  </m:oMath>
                </a14:m>
                <a:r>
                  <a:rPr lang="en-US" sz="4000" dirty="0"/>
                  <a:t> is path </a:t>
                </a:r>
              </a:p>
              <a:p>
                <a:r>
                  <a:rPr lang="en-US" sz="4000" dirty="0"/>
                  <a:t>independent</a:t>
                </a:r>
              </a:p>
            </p:txBody>
          </p:sp>
        </mc:Choice>
        <mc:Fallback xmlns="">
          <p:sp>
            <p:nvSpPr>
              <p:cNvPr id="31" name="TextBox 30">
                <a:extLst>
                  <a:ext uri="{FF2B5EF4-FFF2-40B4-BE49-F238E27FC236}">
                    <a16:creationId xmlns:a16="http://schemas.microsoft.com/office/drawing/2014/main" id="{BBC58D90-713A-C8DD-92E6-30F9201624B3}"/>
                  </a:ext>
                </a:extLst>
              </p:cNvPr>
              <p:cNvSpPr txBox="1">
                <a:spLocks noRot="1" noChangeAspect="1" noMove="1" noResize="1" noEditPoints="1" noAdjustHandles="1" noChangeArrowheads="1" noChangeShapeType="1" noTextEdit="1"/>
              </p:cNvSpPr>
              <p:nvPr/>
            </p:nvSpPr>
            <p:spPr>
              <a:xfrm>
                <a:off x="291900" y="4480070"/>
                <a:ext cx="7367530" cy="1323439"/>
              </a:xfrm>
              <a:prstGeom prst="rect">
                <a:avLst/>
              </a:prstGeom>
              <a:blipFill>
                <a:blip r:embed="rId5"/>
                <a:stretch>
                  <a:fillRect l="-2980" t="-8295" r="-1987" b="-18894"/>
                </a:stretch>
              </a:blipFill>
            </p:spPr>
            <p:txBody>
              <a:bodyPr/>
              <a:lstStyle/>
              <a:p>
                <a:r>
                  <a:rPr lang="en-US">
                    <a:noFill/>
                  </a:rPr>
                  <a:t> </a:t>
                </a:r>
              </a:p>
            </p:txBody>
          </p:sp>
        </mc:Fallback>
      </mc:AlternateContent>
      <p:sp>
        <p:nvSpPr>
          <p:cNvPr id="82" name="Rectangle 81">
            <a:extLst>
              <a:ext uri="{FF2B5EF4-FFF2-40B4-BE49-F238E27FC236}">
                <a16:creationId xmlns:a16="http://schemas.microsoft.com/office/drawing/2014/main" id="{66DEB33D-5195-4D91-C903-E3EDBFE56AE7}"/>
              </a:ext>
            </a:extLst>
          </p:cNvPr>
          <p:cNvSpPr/>
          <p:nvPr/>
        </p:nvSpPr>
        <p:spPr>
          <a:xfrm>
            <a:off x="2121073" y="181354"/>
            <a:ext cx="4316823" cy="707886"/>
          </a:xfrm>
          <a:prstGeom prst="rect">
            <a:avLst/>
          </a:prstGeom>
        </p:spPr>
        <p:txBody>
          <a:bodyPr wrap="none">
            <a:spAutoFit/>
          </a:bodyPr>
          <a:lstStyle/>
          <a:p>
            <a:r>
              <a:rPr lang="en-US" sz="4000" dirty="0"/>
              <a:t>Prove the converse!</a:t>
            </a:r>
          </a:p>
        </p:txBody>
      </p:sp>
      <p:grpSp>
        <p:nvGrpSpPr>
          <p:cNvPr id="4" name="Group 3">
            <a:extLst>
              <a:ext uri="{FF2B5EF4-FFF2-40B4-BE49-F238E27FC236}">
                <a16:creationId xmlns:a16="http://schemas.microsoft.com/office/drawing/2014/main" id="{AC617622-95C3-22A7-B5E2-EA5B734C1846}"/>
              </a:ext>
            </a:extLst>
          </p:cNvPr>
          <p:cNvGrpSpPr/>
          <p:nvPr/>
        </p:nvGrpSpPr>
        <p:grpSpPr>
          <a:xfrm>
            <a:off x="8722760" y="220894"/>
            <a:ext cx="3333866" cy="3655255"/>
            <a:chOff x="8722760" y="220894"/>
            <a:chExt cx="3333866" cy="3655255"/>
          </a:xfrm>
        </p:grpSpPr>
        <p:grpSp>
          <p:nvGrpSpPr>
            <p:cNvPr id="5" name="Group 4">
              <a:extLst>
                <a:ext uri="{FF2B5EF4-FFF2-40B4-BE49-F238E27FC236}">
                  <a16:creationId xmlns:a16="http://schemas.microsoft.com/office/drawing/2014/main" id="{6E5724F9-C24F-A955-CD92-C6E7944563A8}"/>
                </a:ext>
              </a:extLst>
            </p:cNvPr>
            <p:cNvGrpSpPr/>
            <p:nvPr/>
          </p:nvGrpSpPr>
          <p:grpSpPr>
            <a:xfrm>
              <a:off x="8838988" y="980103"/>
              <a:ext cx="3070159" cy="2656300"/>
              <a:chOff x="1020547" y="1534369"/>
              <a:chExt cx="4102711" cy="3549668"/>
            </a:xfrm>
          </p:grpSpPr>
          <p:sp>
            <p:nvSpPr>
              <p:cNvPr id="47" name="Freeform 16">
                <a:extLst>
                  <a:ext uri="{FF2B5EF4-FFF2-40B4-BE49-F238E27FC236}">
                    <a16:creationId xmlns:a16="http://schemas.microsoft.com/office/drawing/2014/main" id="{EC9210AE-3983-979C-7ACD-8931DA5A6BE0}"/>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E6347FEF-0A0D-B9A0-5F82-8D9DC2EC9C43}"/>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04" name="TextBox 203">
                    <a:extLst>
                      <a:ext uri="{FF2B5EF4-FFF2-40B4-BE49-F238E27FC236}">
                        <a16:creationId xmlns:a16="http://schemas.microsoft.com/office/drawing/2014/main" id="{75E0D9D2-5E0F-0A69-279C-F1D5DCC94BF4}"/>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E10B49A8-3DA3-6C0E-B69C-DC936863465A}"/>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05" name="TextBox 204">
                    <a:extLst>
                      <a:ext uri="{FF2B5EF4-FFF2-40B4-BE49-F238E27FC236}">
                        <a16:creationId xmlns:a16="http://schemas.microsoft.com/office/drawing/2014/main" id="{51A2053D-6088-C070-743C-0CF41CBE1A81}"/>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10"/>
                    <a:stretch>
                      <a:fillRect/>
                    </a:stretch>
                  </a:blipFill>
                </p:spPr>
                <p:txBody>
                  <a:bodyPr/>
                  <a:lstStyle/>
                  <a:p>
                    <a:r>
                      <a:rPr lang="en-US">
                        <a:noFill/>
                      </a:rPr>
                      <a:t> </a:t>
                    </a:r>
                  </a:p>
                </p:txBody>
              </p:sp>
            </mc:Fallback>
          </mc:AlternateContent>
          <p:sp>
            <p:nvSpPr>
              <p:cNvPr id="50" name="Freeform 19">
                <a:extLst>
                  <a:ext uri="{FF2B5EF4-FFF2-40B4-BE49-F238E27FC236}">
                    <a16:creationId xmlns:a16="http://schemas.microsoft.com/office/drawing/2014/main" id="{ECB10B65-E305-17FF-0835-0DE9D88F3074}"/>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44E766C9-95CA-A4C4-81CE-003FC46F47E1}"/>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FA8BB10F-742F-BAF6-A488-B0CCE340FC8C}"/>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D5F66F1F-761A-D2C7-A0E7-01AEEAD285EE}"/>
                </a:ext>
              </a:extLst>
            </p:cNvPr>
            <p:cNvGrpSpPr/>
            <p:nvPr/>
          </p:nvGrpSpPr>
          <p:grpSpPr>
            <a:xfrm>
              <a:off x="8956694" y="806932"/>
              <a:ext cx="2825673" cy="2779278"/>
              <a:chOff x="1177839" y="1302957"/>
              <a:chExt cx="3775999" cy="3714006"/>
            </a:xfrm>
          </p:grpSpPr>
          <p:cxnSp>
            <p:nvCxnSpPr>
              <p:cNvPr id="13" name="Straight Arrow Connector 12">
                <a:extLst>
                  <a:ext uri="{FF2B5EF4-FFF2-40B4-BE49-F238E27FC236}">
                    <a16:creationId xmlns:a16="http://schemas.microsoft.com/office/drawing/2014/main" id="{FBA987EB-6375-3972-6472-B28DEF045753}"/>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A51B6D5-E900-B382-B2BC-C3E81ABC326B}"/>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F4BDCCD-14D6-5CD2-9B7D-486D7FFE19EA}"/>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4E7858F-FDAA-CE08-B8E2-69239D8BCFEE}"/>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E32CD17-BD72-1990-FCE2-EF1678DE6C39}"/>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8E359FB-8248-E5FC-704A-99F117D3E944}"/>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0700D66-4693-7F59-A54E-FB9996191F72}"/>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03C3558-D59E-E651-03AB-C0339D211AA5}"/>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EFF1CF1-A4EA-5A16-8590-21ABD1E69260}"/>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6439F34-0FFD-1598-0C3B-0C32A4FA5A2F}"/>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34A1AA7-641E-571D-DBC7-81BF27BF49E6}"/>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A9D6E7E-9A8F-53D0-0994-D36459A68FB0}"/>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12C370C-8D83-00FC-CF85-9E5B3BC34C79}"/>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09E999D-33F6-4374-3308-B8A8A5FD567B}"/>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483BF82-8215-2B13-0AF5-01A365A14895}"/>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6DFBEB9-9A3F-01B2-96E3-1F956DD91A4D}"/>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58C1140-531E-5B04-33E6-FC48D802B248}"/>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B3DC451-8E66-E0E7-4DE3-2FC0716B3265}"/>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BA0D1D8-3A76-8F8F-938D-64D7876CBAC6}"/>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D106C01-A292-B191-3A3F-1E7AD23A512F}"/>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17CB497-0CF1-528A-A1CE-4FFA3FDF94B1}"/>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2FAC1E-BD35-37EA-0377-DF3070E8A29C}"/>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43F64E6-54D6-FB59-E121-F341F83C562C}"/>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AFCE9A4-A3FE-F526-901B-74F7E986E5C0}"/>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CDDD1DB-5A2A-0EEE-FFDD-63CBEDA7EC3C}"/>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F5413C8-268C-AB6E-E7EE-642E16FB9D5D}"/>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9A156AF-530D-2BF1-276A-895E4738E80D}"/>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F35FF25-9BC8-0B8A-413F-BD401FE2B468}"/>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7521B86-D8A0-1255-6C16-8260C64BAAB6}"/>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5D19A3C-B45F-B70E-805D-3A75D409CE8B}"/>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9F0C937-2C9C-043C-1871-C781364A6605}"/>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EC3627D-CC34-5C0E-D662-67199D4394DC}"/>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ED9428B0-170D-1B87-17F9-E5640CAFE426}"/>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4F77549-D48D-6582-E2F8-780A541E2A64}"/>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8" name="TextBox 7">
                    <a:extLst>
                      <a:ext uri="{FF2B5EF4-FFF2-40B4-BE49-F238E27FC236}">
                        <a16:creationId xmlns:a16="http://schemas.microsoft.com/office/drawing/2014/main" id="{64F77549-D48D-6582-E2F8-780A541E2A64}"/>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11"/>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1BB473E-B2B1-5DB1-1022-46FEA2FE0C92}"/>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9" name="TextBox 8">
                    <a:extLst>
                      <a:ext uri="{FF2B5EF4-FFF2-40B4-BE49-F238E27FC236}">
                        <a16:creationId xmlns:a16="http://schemas.microsoft.com/office/drawing/2014/main" id="{21BB473E-B2B1-5DB1-1022-46FEA2FE0C92}"/>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12"/>
                    <a:stretch>
                      <a:fillRect l="-56667" r="-53333" b="-24590"/>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AF0DF0D5-1988-0BCC-DBCE-04640F45B8C1}"/>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C53155-27DC-E014-97AE-8372DDCE62B4}"/>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472554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11</a:t>
            </a:fld>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B0FAF27-AAE6-F420-9BF9-8B6DB498344A}"/>
                  </a:ext>
                </a:extLst>
              </p:cNvPr>
              <p:cNvSpPr txBox="1"/>
              <p:nvPr/>
            </p:nvSpPr>
            <p:spPr>
              <a:xfrm>
                <a:off x="1486970" y="400545"/>
                <a:ext cx="4933723" cy="769441"/>
              </a:xfrm>
              <a:prstGeom prst="rect">
                <a:avLst/>
              </a:prstGeom>
              <a:noFill/>
            </p:spPr>
            <p:txBody>
              <a:bodyPr wrap="none" rtlCol="0">
                <a:spAutoFit/>
              </a:bodyPr>
              <a:lstStyle/>
              <a:p>
                <a:r>
                  <a:rPr lang="en-US" sz="4400" dirty="0"/>
                  <a:t>Assigning </a:t>
                </a:r>
                <a14:m>
                  <m:oMath xmlns:m="http://schemas.openxmlformats.org/officeDocument/2006/math">
                    <m:r>
                      <a:rPr lang="en-US" sz="4400" b="0" i="1" smtClean="0">
                        <a:latin typeface="Cambria Math" panose="02040503050406030204" pitchFamily="18" charset="0"/>
                      </a:rPr>
                      <m:t>𝐻</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𝑂</m:t>
                        </m:r>
                      </m:e>
                    </m:d>
                    <m:r>
                      <a:rPr lang="en-US" sz="4400" b="0" i="1" smtClean="0">
                        <a:latin typeface="Cambria Math" panose="02040503050406030204" pitchFamily="18" charset="0"/>
                      </a:rPr>
                      <m:t>=0</m:t>
                    </m:r>
                  </m:oMath>
                </a14:m>
                <a:r>
                  <a:rPr lang="en-US" sz="4400" dirty="0"/>
                  <a:t> </a:t>
                </a:r>
              </a:p>
            </p:txBody>
          </p:sp>
        </mc:Choice>
        <mc:Fallback xmlns="">
          <p:sp>
            <p:nvSpPr>
              <p:cNvPr id="11" name="TextBox 10">
                <a:extLst>
                  <a:ext uri="{FF2B5EF4-FFF2-40B4-BE49-F238E27FC236}">
                    <a16:creationId xmlns:a16="http://schemas.microsoft.com/office/drawing/2014/main" id="{3B0FAF27-AAE6-F420-9BF9-8B6DB498344A}"/>
                  </a:ext>
                </a:extLst>
              </p:cNvPr>
              <p:cNvSpPr txBox="1">
                <a:spLocks noRot="1" noChangeAspect="1" noMove="1" noResize="1" noEditPoints="1" noAdjustHandles="1" noChangeArrowheads="1" noChangeShapeType="1" noTextEdit="1"/>
              </p:cNvSpPr>
              <p:nvPr/>
            </p:nvSpPr>
            <p:spPr>
              <a:xfrm>
                <a:off x="1486970" y="400545"/>
                <a:ext cx="4933723" cy="769441"/>
              </a:xfrm>
              <a:prstGeom prst="rect">
                <a:avLst/>
              </a:prstGeom>
              <a:blipFill>
                <a:blip r:embed="rId2"/>
                <a:stretch>
                  <a:fillRect l="-5068" t="-16667" b="-37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20D0684-6E19-7A1B-6F61-B660F09CD01B}"/>
                  </a:ext>
                </a:extLst>
              </p:cNvPr>
              <p:cNvSpPr txBox="1"/>
              <p:nvPr/>
            </p:nvSpPr>
            <p:spPr>
              <a:xfrm>
                <a:off x="103527" y="3520067"/>
                <a:ext cx="9167574" cy="7554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𝑑𝐻</m:t>
                      </m:r>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m:t>
                          </m:r>
                        </m:e>
                        <m:sub>
                          <m:r>
                            <a:rPr lang="en-US" sz="4000" b="0" i="1" smtClean="0">
                              <a:latin typeface="Cambria Math" panose="02040503050406030204" pitchFamily="18" charset="0"/>
                            </a:rPr>
                            <m:t>𝑞</m:t>
                          </m:r>
                        </m:sub>
                      </m:sSub>
                      <m:r>
                        <a:rPr lang="en-US" sz="4000" b="0" i="1" smtClean="0">
                          <a:latin typeface="Cambria Math" panose="02040503050406030204" pitchFamily="18" charset="0"/>
                        </a:rPr>
                        <m:t>𝐻𝑑𝑞</m:t>
                      </m:r>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m:t>
                          </m:r>
                        </m:e>
                        <m:sub>
                          <m:r>
                            <a:rPr lang="en-US" sz="4000" b="0" i="1" smtClean="0">
                              <a:latin typeface="Cambria Math" panose="02040503050406030204" pitchFamily="18" charset="0"/>
                            </a:rPr>
                            <m:t>𝑝</m:t>
                          </m:r>
                        </m:sub>
                      </m:sSub>
                      <m:r>
                        <a:rPr lang="en-US" sz="4000" b="0" i="1" smtClean="0">
                          <a:latin typeface="Cambria Math" panose="02040503050406030204" pitchFamily="18" charset="0"/>
                        </a:rPr>
                        <m:t>𝐻𝑑𝑝</m:t>
                      </m:r>
                      <m:r>
                        <a:rPr lang="en-US" sz="4000" b="0" i="1" smtClean="0">
                          <a:latin typeface="Cambria Math" panose="02040503050406030204" pitchFamily="18" charset="0"/>
                        </a:rPr>
                        <m:t>=−</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𝑆</m:t>
                          </m:r>
                        </m:e>
                        <m:sup>
                          <m:r>
                            <a:rPr lang="en-US" sz="4000" b="0" i="1" smtClean="0">
                              <a:latin typeface="Cambria Math" panose="02040503050406030204" pitchFamily="18" charset="0"/>
                            </a:rPr>
                            <m:t>𝑝</m:t>
                          </m:r>
                        </m:sup>
                      </m:sSup>
                      <m:r>
                        <a:rPr lang="en-US" sz="4000" b="0" i="1" smtClean="0">
                          <a:latin typeface="Cambria Math" panose="02040503050406030204" pitchFamily="18" charset="0"/>
                        </a:rPr>
                        <m:t>𝑑𝑞</m:t>
                      </m:r>
                      <m:r>
                        <a:rPr lang="en-US" sz="4000" b="0" i="1" smtClean="0">
                          <a:latin typeface="Cambria Math" panose="02040503050406030204" pitchFamily="18" charset="0"/>
                        </a:rPr>
                        <m:t>+</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𝑆</m:t>
                          </m:r>
                        </m:e>
                        <m:sup>
                          <m:r>
                            <a:rPr lang="en-US" sz="4000" b="0" i="1" smtClean="0">
                              <a:latin typeface="Cambria Math" panose="02040503050406030204" pitchFamily="18" charset="0"/>
                            </a:rPr>
                            <m:t>𝑞</m:t>
                          </m:r>
                        </m:sup>
                      </m:sSup>
                      <m:r>
                        <a:rPr lang="en-US" sz="4000" b="0" i="1" smtClean="0">
                          <a:latin typeface="Cambria Math" panose="02040503050406030204" pitchFamily="18" charset="0"/>
                        </a:rPr>
                        <m:t>𝑑𝑝</m:t>
                      </m:r>
                    </m:oMath>
                  </m:oMathPara>
                </a14:m>
                <a:endParaRPr lang="en-US" sz="4000" dirty="0"/>
              </a:p>
            </p:txBody>
          </p:sp>
        </mc:Choice>
        <mc:Fallback xmlns="">
          <p:sp>
            <p:nvSpPr>
              <p:cNvPr id="15" name="TextBox 14">
                <a:extLst>
                  <a:ext uri="{FF2B5EF4-FFF2-40B4-BE49-F238E27FC236}">
                    <a16:creationId xmlns:a16="http://schemas.microsoft.com/office/drawing/2014/main" id="{020D0684-6E19-7A1B-6F61-B660F09CD01B}"/>
                  </a:ext>
                </a:extLst>
              </p:cNvPr>
              <p:cNvSpPr txBox="1">
                <a:spLocks noRot="1" noChangeAspect="1" noMove="1" noResize="1" noEditPoints="1" noAdjustHandles="1" noChangeArrowheads="1" noChangeShapeType="1" noTextEdit="1"/>
              </p:cNvSpPr>
              <p:nvPr/>
            </p:nvSpPr>
            <p:spPr>
              <a:xfrm>
                <a:off x="103527" y="3520067"/>
                <a:ext cx="9167574" cy="75546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E52602A-CED3-1CAA-E233-503FAF154F04}"/>
                  </a:ext>
                </a:extLst>
              </p:cNvPr>
              <p:cNvSpPr txBox="1"/>
              <p:nvPr/>
            </p:nvSpPr>
            <p:spPr>
              <a:xfrm>
                <a:off x="579927" y="1708229"/>
                <a:ext cx="6747809" cy="1072025"/>
              </a:xfrm>
              <a:prstGeom prst="rect">
                <a:avLst/>
              </a:prstGeom>
              <a:noFill/>
            </p:spPr>
            <p:txBody>
              <a:bodyPr wrap="none" rtlCol="0">
                <a:spAutoFit/>
              </a:bodyPr>
              <a:lstStyle/>
              <a:p>
                <a14:m>
                  <m:oMath xmlns:m="http://schemas.openxmlformats.org/officeDocument/2006/math">
                    <m:r>
                      <a:rPr lang="en-US" sz="4400" b="0" i="1" smtClean="0">
                        <a:latin typeface="Cambria Math" panose="02040503050406030204" pitchFamily="18" charset="0"/>
                      </a:rPr>
                      <m:t>𝐻</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𝑃</m:t>
                        </m:r>
                      </m:e>
                    </m:d>
                    <m:r>
                      <a:rPr lang="en-US" sz="4400" b="0" i="1" smtClean="0">
                        <a:latin typeface="Cambria Math" panose="02040503050406030204" pitchFamily="18" charset="0"/>
                      </a:rPr>
                      <m:t>=</m:t>
                    </m:r>
                    <m:nary>
                      <m:naryPr>
                        <m:limLoc m:val="undOvr"/>
                        <m:ctrlPr>
                          <a:rPr lang="en-US" sz="4400" b="0" i="1" smtClean="0">
                            <a:latin typeface="Cambria Math" panose="02040503050406030204" pitchFamily="18" charset="0"/>
                          </a:rPr>
                        </m:ctrlPr>
                      </m:naryPr>
                      <m:sub>
                        <m:r>
                          <m:rPr>
                            <m:brk m:alnAt="24"/>
                          </m:rPr>
                          <a:rPr lang="en-US" sz="4400" b="0" i="1" smtClean="0">
                            <a:latin typeface="Cambria Math" panose="02040503050406030204" pitchFamily="18" charset="0"/>
                          </a:rPr>
                          <m:t>𝑂</m:t>
                        </m:r>
                        <m:r>
                          <a:rPr lang="en-US" sz="4400" b="0" i="1" smtClean="0">
                            <a:latin typeface="Cambria Math" panose="02040503050406030204" pitchFamily="18" charset="0"/>
                          </a:rPr>
                          <m:t>𝑃</m:t>
                        </m:r>
                      </m:sub>
                      <m:sup/>
                      <m:e>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𝑆</m:t>
                            </m:r>
                          </m:e>
                          <m:sup>
                            <m:r>
                              <a:rPr lang="en-US" sz="4400" b="0" i="1" smtClean="0">
                                <a:latin typeface="Cambria Math" panose="02040503050406030204" pitchFamily="18" charset="0"/>
                              </a:rPr>
                              <m:t>𝑞</m:t>
                            </m:r>
                          </m:sup>
                        </m:sSup>
                        <m:r>
                          <a:rPr lang="en-US" sz="4400" b="0" i="1" smtClean="0">
                            <a:latin typeface="Cambria Math" panose="02040503050406030204" pitchFamily="18" charset="0"/>
                          </a:rPr>
                          <m:t>𝑑𝑝</m:t>
                        </m:r>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𝑆</m:t>
                            </m:r>
                          </m:e>
                          <m:sup>
                            <m:r>
                              <a:rPr lang="en-US" sz="4400" b="0" i="1" smtClean="0">
                                <a:latin typeface="Cambria Math" panose="02040503050406030204" pitchFamily="18" charset="0"/>
                              </a:rPr>
                              <m:t>𝑝</m:t>
                            </m:r>
                          </m:sup>
                        </m:sSup>
                        <m:r>
                          <a:rPr lang="en-US" sz="4400" b="0" i="1" smtClean="0">
                            <a:latin typeface="Cambria Math" panose="02040503050406030204" pitchFamily="18" charset="0"/>
                          </a:rPr>
                          <m:t>𝑑𝑞</m:t>
                        </m:r>
                        <m:r>
                          <a:rPr lang="en-US" sz="4400" b="0" i="1" smtClean="0">
                            <a:latin typeface="Cambria Math" panose="02040503050406030204" pitchFamily="18" charset="0"/>
                          </a:rPr>
                          <m:t>)</m:t>
                        </m:r>
                      </m:e>
                    </m:nary>
                  </m:oMath>
                </a14:m>
                <a:r>
                  <a:rPr lang="en-US" sz="4400" dirty="0"/>
                  <a:t> </a:t>
                </a:r>
              </a:p>
            </p:txBody>
          </p:sp>
        </mc:Choice>
        <mc:Fallback xmlns="">
          <p:sp>
            <p:nvSpPr>
              <p:cNvPr id="4" name="TextBox 3">
                <a:extLst>
                  <a:ext uri="{FF2B5EF4-FFF2-40B4-BE49-F238E27FC236}">
                    <a16:creationId xmlns:a16="http://schemas.microsoft.com/office/drawing/2014/main" id="{7E52602A-CED3-1CAA-E233-503FAF154F04}"/>
                  </a:ext>
                </a:extLst>
              </p:cNvPr>
              <p:cNvSpPr txBox="1">
                <a:spLocks noRot="1" noChangeAspect="1" noMove="1" noResize="1" noEditPoints="1" noAdjustHandles="1" noChangeArrowheads="1" noChangeShapeType="1" noTextEdit="1"/>
              </p:cNvSpPr>
              <p:nvPr/>
            </p:nvSpPr>
            <p:spPr>
              <a:xfrm>
                <a:off x="579927" y="1708229"/>
                <a:ext cx="6747809" cy="107202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94E4719-B5C3-D4B3-C973-E6869362D98F}"/>
                  </a:ext>
                </a:extLst>
              </p:cNvPr>
              <p:cNvSpPr txBox="1"/>
              <p:nvPr/>
            </p:nvSpPr>
            <p:spPr>
              <a:xfrm>
                <a:off x="532698" y="4612204"/>
                <a:ext cx="8395182" cy="1446550"/>
              </a:xfrm>
              <a:prstGeom prst="rect">
                <a:avLst/>
              </a:prstGeom>
              <a:noFill/>
            </p:spPr>
            <p:txBody>
              <a:bodyPr wrap="none" rtlCol="0">
                <a:spAutoFit/>
              </a:bodyPr>
              <a:lstStyle/>
              <a:p>
                <a:pPr algn="ctr"/>
                <a:r>
                  <a:rPr lang="en-US" sz="4400" dirty="0">
                    <a:solidFill>
                      <a:schemeClr val="accent6">
                        <a:lumMod val="75000"/>
                      </a:schemeClr>
                    </a:solidFill>
                  </a:rPr>
                  <a:t>A </a:t>
                </a:r>
                <a:r>
                  <a:rPr lang="en-US" sz="4400" dirty="0" err="1">
                    <a:solidFill>
                      <a:schemeClr val="accent6">
                        <a:lumMod val="75000"/>
                      </a:schemeClr>
                    </a:solidFill>
                  </a:rPr>
                  <a:t>divergenceless</a:t>
                </a:r>
                <a:r>
                  <a:rPr lang="en-US" sz="4400" dirty="0">
                    <a:solidFill>
                      <a:schemeClr val="accent6">
                        <a:lumMod val="75000"/>
                      </a:schemeClr>
                    </a:solidFill>
                  </a:rPr>
                  <a:t> vector field admits</a:t>
                </a:r>
              </a:p>
              <a:p>
                <a:pPr algn="ctr"/>
                <a:r>
                  <a:rPr lang="en-US" sz="4400" dirty="0">
                    <a:solidFill>
                      <a:schemeClr val="accent6">
                        <a:lumMod val="75000"/>
                      </a:schemeClr>
                    </a:solidFill>
                  </a:rPr>
                  <a:t>a stream function </a:t>
                </a:r>
                <a14:m>
                  <m:oMath xmlns:m="http://schemas.openxmlformats.org/officeDocument/2006/math">
                    <m:r>
                      <a:rPr lang="en-US" sz="4400" b="0" i="1" smtClean="0">
                        <a:solidFill>
                          <a:schemeClr val="accent6">
                            <a:lumMod val="75000"/>
                          </a:schemeClr>
                        </a:solidFill>
                        <a:latin typeface="Cambria Math" panose="02040503050406030204" pitchFamily="18" charset="0"/>
                      </a:rPr>
                      <m:t>𝐻</m:t>
                    </m:r>
                  </m:oMath>
                </a14:m>
                <a:endParaRPr lang="en-US" sz="4400" dirty="0">
                  <a:solidFill>
                    <a:schemeClr val="accent6">
                      <a:lumMod val="75000"/>
                    </a:schemeClr>
                  </a:solidFill>
                </a:endParaRPr>
              </a:p>
            </p:txBody>
          </p:sp>
        </mc:Choice>
        <mc:Fallback xmlns="">
          <p:sp>
            <p:nvSpPr>
              <p:cNvPr id="67" name="TextBox 66">
                <a:extLst>
                  <a:ext uri="{FF2B5EF4-FFF2-40B4-BE49-F238E27FC236}">
                    <a16:creationId xmlns:a16="http://schemas.microsoft.com/office/drawing/2014/main" id="{D94E4719-B5C3-D4B3-C973-E6869362D98F}"/>
                  </a:ext>
                </a:extLst>
              </p:cNvPr>
              <p:cNvSpPr txBox="1">
                <a:spLocks noRot="1" noChangeAspect="1" noMove="1" noResize="1" noEditPoints="1" noAdjustHandles="1" noChangeArrowheads="1" noChangeShapeType="1" noTextEdit="1"/>
              </p:cNvSpPr>
              <p:nvPr/>
            </p:nvSpPr>
            <p:spPr>
              <a:xfrm>
                <a:off x="532698" y="4612204"/>
                <a:ext cx="8395182" cy="1446550"/>
              </a:xfrm>
              <a:prstGeom prst="rect">
                <a:avLst/>
              </a:prstGeom>
              <a:blipFill>
                <a:blip r:embed="rId5"/>
                <a:stretch>
                  <a:fillRect l="-2467" t="-8861" r="-2467" b="-19409"/>
                </a:stretch>
              </a:blipFill>
            </p:spPr>
            <p:txBody>
              <a:bodyPr/>
              <a:lstStyle/>
              <a:p>
                <a:r>
                  <a:rPr lang="en-US">
                    <a:noFill/>
                  </a:rPr>
                  <a:t> </a:t>
                </a:r>
              </a:p>
            </p:txBody>
          </p:sp>
        </mc:Fallback>
      </mc:AlternateContent>
      <p:grpSp>
        <p:nvGrpSpPr>
          <p:cNvPr id="100" name="Group 99">
            <a:extLst>
              <a:ext uri="{FF2B5EF4-FFF2-40B4-BE49-F238E27FC236}">
                <a16:creationId xmlns:a16="http://schemas.microsoft.com/office/drawing/2014/main" id="{7832D1DE-A129-0CBF-64CC-59656E8B3DAC}"/>
              </a:ext>
            </a:extLst>
          </p:cNvPr>
          <p:cNvGrpSpPr/>
          <p:nvPr/>
        </p:nvGrpSpPr>
        <p:grpSpPr>
          <a:xfrm>
            <a:off x="8722760" y="220894"/>
            <a:ext cx="3333866" cy="3655255"/>
            <a:chOff x="8722760" y="220894"/>
            <a:chExt cx="3333866" cy="3655255"/>
          </a:xfrm>
        </p:grpSpPr>
        <p:grpSp>
          <p:nvGrpSpPr>
            <p:cNvPr id="101" name="Group 100">
              <a:extLst>
                <a:ext uri="{FF2B5EF4-FFF2-40B4-BE49-F238E27FC236}">
                  <a16:creationId xmlns:a16="http://schemas.microsoft.com/office/drawing/2014/main" id="{878ACB2E-7E91-1667-DF4E-A55F35F40A4C}"/>
                </a:ext>
              </a:extLst>
            </p:cNvPr>
            <p:cNvGrpSpPr/>
            <p:nvPr/>
          </p:nvGrpSpPr>
          <p:grpSpPr>
            <a:xfrm>
              <a:off x="8838988" y="980103"/>
              <a:ext cx="3070159" cy="2656300"/>
              <a:chOff x="1020547" y="1534369"/>
              <a:chExt cx="4102711" cy="3549668"/>
            </a:xfrm>
          </p:grpSpPr>
          <p:sp>
            <p:nvSpPr>
              <p:cNvPr id="251" name="Freeform 16">
                <a:extLst>
                  <a:ext uri="{FF2B5EF4-FFF2-40B4-BE49-F238E27FC236}">
                    <a16:creationId xmlns:a16="http://schemas.microsoft.com/office/drawing/2014/main" id="{4D3D8F17-0B99-5957-FE89-6688F2F5C611}"/>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52" name="TextBox 251">
                    <a:extLst>
                      <a:ext uri="{FF2B5EF4-FFF2-40B4-BE49-F238E27FC236}">
                        <a16:creationId xmlns:a16="http://schemas.microsoft.com/office/drawing/2014/main" id="{F9D17E9E-B1CC-48C5-2BA0-A67EE5AE0007}"/>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04" name="TextBox 203">
                    <a:extLst>
                      <a:ext uri="{FF2B5EF4-FFF2-40B4-BE49-F238E27FC236}">
                        <a16:creationId xmlns:a16="http://schemas.microsoft.com/office/drawing/2014/main" id="{75E0D9D2-5E0F-0A69-279C-F1D5DCC94BF4}"/>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3" name="TextBox 252">
                    <a:extLst>
                      <a:ext uri="{FF2B5EF4-FFF2-40B4-BE49-F238E27FC236}">
                        <a16:creationId xmlns:a16="http://schemas.microsoft.com/office/drawing/2014/main" id="{A0A0D53E-7EDE-1110-0BBF-2957BDA84F28}"/>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05" name="TextBox 204">
                    <a:extLst>
                      <a:ext uri="{FF2B5EF4-FFF2-40B4-BE49-F238E27FC236}">
                        <a16:creationId xmlns:a16="http://schemas.microsoft.com/office/drawing/2014/main" id="{51A2053D-6088-C070-743C-0CF41CBE1A81}"/>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10"/>
                    <a:stretch>
                      <a:fillRect/>
                    </a:stretch>
                  </a:blipFill>
                </p:spPr>
                <p:txBody>
                  <a:bodyPr/>
                  <a:lstStyle/>
                  <a:p>
                    <a:r>
                      <a:rPr lang="en-US">
                        <a:noFill/>
                      </a:rPr>
                      <a:t> </a:t>
                    </a:r>
                  </a:p>
                </p:txBody>
              </p:sp>
            </mc:Fallback>
          </mc:AlternateContent>
          <p:sp>
            <p:nvSpPr>
              <p:cNvPr id="254" name="Freeform 19">
                <a:extLst>
                  <a:ext uri="{FF2B5EF4-FFF2-40B4-BE49-F238E27FC236}">
                    <a16:creationId xmlns:a16="http://schemas.microsoft.com/office/drawing/2014/main" id="{327E41D0-41BF-4C03-A1F8-5B1F4D967180}"/>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5" name="Oval 254">
                <a:extLst>
                  <a:ext uri="{FF2B5EF4-FFF2-40B4-BE49-F238E27FC236}">
                    <a16:creationId xmlns:a16="http://schemas.microsoft.com/office/drawing/2014/main" id="{E1207A06-F1C5-73C1-A0FE-BCF1FD26D8D2}"/>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a:extLst>
                  <a:ext uri="{FF2B5EF4-FFF2-40B4-BE49-F238E27FC236}">
                    <a16:creationId xmlns:a16="http://schemas.microsoft.com/office/drawing/2014/main" id="{FA74846A-6FA4-2458-96C1-E7996F1B4A3C}"/>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3" name="Group 212">
              <a:extLst>
                <a:ext uri="{FF2B5EF4-FFF2-40B4-BE49-F238E27FC236}">
                  <a16:creationId xmlns:a16="http://schemas.microsoft.com/office/drawing/2014/main" id="{92C385DC-F002-D38E-67B3-EE01E9212E62}"/>
                </a:ext>
              </a:extLst>
            </p:cNvPr>
            <p:cNvGrpSpPr/>
            <p:nvPr/>
          </p:nvGrpSpPr>
          <p:grpSpPr>
            <a:xfrm>
              <a:off x="8956694" y="806932"/>
              <a:ext cx="2825673" cy="2779278"/>
              <a:chOff x="1177839" y="1302957"/>
              <a:chExt cx="3775999" cy="3714006"/>
            </a:xfrm>
          </p:grpSpPr>
          <p:cxnSp>
            <p:nvCxnSpPr>
              <p:cNvPr id="219" name="Straight Arrow Connector 218">
                <a:extLst>
                  <a:ext uri="{FF2B5EF4-FFF2-40B4-BE49-F238E27FC236}">
                    <a16:creationId xmlns:a16="http://schemas.microsoft.com/office/drawing/2014/main" id="{7FD289FF-38DA-90B3-D34E-CD8BBF40656B}"/>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37CF186D-A7FF-E515-F492-C093FEE03197}"/>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B971EB9F-638F-3954-8D6B-975464969B2C}"/>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DB74DC3F-0871-7433-437B-1C4D066C68AB}"/>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CFDD6C69-265D-A37C-201F-7BFF4A1A5001}"/>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BDE0986E-B558-12AC-A037-FBC121B7C315}"/>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03D7A3BB-141B-7F98-07C4-B95507970B07}"/>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AA42A8EA-4FB2-7A9A-A5D1-DA8BBA950CBD}"/>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DC7C365C-078C-9D2A-E99C-48AAD8CC577C}"/>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D02FB670-D22F-F1B3-F467-91E16A15AE48}"/>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B0E21A33-4512-699C-7F8F-A799B16CCF3A}"/>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5BF8BCC2-866F-BE8C-26F1-65E19543A081}"/>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D3E524FB-B7D6-F9F8-688A-0F5C1683A552}"/>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8806CE34-3BDC-E5F0-AFA3-E6437EE27113}"/>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4F0A4109-398C-9372-58DE-B5E982527573}"/>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4BB935D8-001B-4C53-F558-1DB5DE9CD1E2}"/>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00399DAA-6294-56D8-B50D-7967B71500BF}"/>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EA20A588-AF98-7409-E106-A2A23F42600A}"/>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E5EC201A-8605-CC6B-3926-38D8173A7B19}"/>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A1EC6663-3159-732C-644F-9E9DB3165DD4}"/>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A894D3F0-BCE8-8654-96C1-F9F4EC0530B7}"/>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6E78DA8-2356-4AB9-8F68-1161F64C4560}"/>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46DB6A12-2DD2-00D1-A38C-0856BB86ADE4}"/>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401CD5B4-5F5D-2351-D258-D1D9725B1981}"/>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67546A85-541C-275D-F1AF-7AD98AD7D543}"/>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3A93983E-BE34-1F84-41B4-0B29268ABFCD}"/>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CE8A6684-8A40-8B70-704E-E80DE8BF3590}"/>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B58A7090-0274-593A-0D76-EFA8ACE3A159}"/>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2AD557CA-7137-1BA0-E6F1-B99861BF97C6}"/>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791549CD-8DA0-E6DD-9D6E-6693D79C7024}"/>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D6D7631C-CD56-1005-0C71-ADA164C9023D}"/>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7D28E9CC-A365-58FB-2406-E23D792E4050}"/>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14" name="Group 213">
              <a:extLst>
                <a:ext uri="{FF2B5EF4-FFF2-40B4-BE49-F238E27FC236}">
                  <a16:creationId xmlns:a16="http://schemas.microsoft.com/office/drawing/2014/main" id="{CACF6D50-3C1D-BDDC-7C07-827DDFF01278}"/>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215" name="TextBox 214">
                    <a:extLst>
                      <a:ext uri="{FF2B5EF4-FFF2-40B4-BE49-F238E27FC236}">
                        <a16:creationId xmlns:a16="http://schemas.microsoft.com/office/drawing/2014/main" id="{13992DAD-D0A6-1E1A-5D26-4FD584796CA8}"/>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215" name="TextBox 214">
                    <a:extLst>
                      <a:ext uri="{FF2B5EF4-FFF2-40B4-BE49-F238E27FC236}">
                        <a16:creationId xmlns:a16="http://schemas.microsoft.com/office/drawing/2014/main" id="{13992DAD-D0A6-1E1A-5D26-4FD584796CA8}"/>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11"/>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6" name="TextBox 215">
                    <a:extLst>
                      <a:ext uri="{FF2B5EF4-FFF2-40B4-BE49-F238E27FC236}">
                        <a16:creationId xmlns:a16="http://schemas.microsoft.com/office/drawing/2014/main" id="{ED18C08D-1843-2B42-91B0-D1854A6D5EBC}"/>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216" name="TextBox 215">
                    <a:extLst>
                      <a:ext uri="{FF2B5EF4-FFF2-40B4-BE49-F238E27FC236}">
                        <a16:creationId xmlns:a16="http://schemas.microsoft.com/office/drawing/2014/main" id="{ED18C08D-1843-2B42-91B0-D1854A6D5EBC}"/>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12"/>
                    <a:stretch>
                      <a:fillRect l="-56667" r="-53333" b="-24590"/>
                    </a:stretch>
                  </a:blipFill>
                </p:spPr>
                <p:txBody>
                  <a:bodyPr/>
                  <a:lstStyle/>
                  <a:p>
                    <a:r>
                      <a:rPr lang="en-US">
                        <a:noFill/>
                      </a:rPr>
                      <a:t> </a:t>
                    </a:r>
                  </a:p>
                </p:txBody>
              </p:sp>
            </mc:Fallback>
          </mc:AlternateContent>
          <p:cxnSp>
            <p:nvCxnSpPr>
              <p:cNvPr id="217" name="Straight Connector 216">
                <a:extLst>
                  <a:ext uri="{FF2B5EF4-FFF2-40B4-BE49-F238E27FC236}">
                    <a16:creationId xmlns:a16="http://schemas.microsoft.com/office/drawing/2014/main" id="{6D04CF16-A4F2-3903-F0EF-7A5CDCC62CC4}"/>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139C3C3-2C35-5EA1-2735-1CD41F9DE538}"/>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56678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12</a:t>
            </a:fld>
            <a:endParaRPr lang="en-US"/>
          </a:p>
        </p:txBody>
      </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94E4719-B5C3-D4B3-C973-E6869362D98F}"/>
                  </a:ext>
                </a:extLst>
              </p:cNvPr>
              <p:cNvSpPr txBox="1"/>
              <p:nvPr/>
            </p:nvSpPr>
            <p:spPr>
              <a:xfrm>
                <a:off x="171801" y="3616035"/>
                <a:ext cx="8165249" cy="1446550"/>
              </a:xfrm>
              <a:prstGeom prst="rect">
                <a:avLst/>
              </a:prstGeom>
              <a:noFill/>
            </p:spPr>
            <p:txBody>
              <a:bodyPr wrap="none" rtlCol="0">
                <a:spAutoFit/>
              </a:bodyPr>
              <a:lstStyle/>
              <a:p>
                <a:pPr algn="ctr"/>
                <a:r>
                  <a:rPr lang="en-US" sz="4400" dirty="0">
                    <a:solidFill>
                      <a:schemeClr val="accent6">
                        <a:lumMod val="75000"/>
                      </a:schemeClr>
                    </a:solidFill>
                  </a:rPr>
                  <a:t>The displacement field is </a:t>
                </a:r>
              </a:p>
              <a:p>
                <a:pPr algn="ctr"/>
                <a:r>
                  <a:rPr lang="en-US" sz="4400" dirty="0" err="1">
                    <a:solidFill>
                      <a:schemeClr val="accent6">
                        <a:lumMod val="75000"/>
                      </a:schemeClr>
                    </a:solidFill>
                  </a:rPr>
                  <a:t>divergenceless</a:t>
                </a:r>
                <a:r>
                  <a:rPr lang="en-US" sz="4400" dirty="0">
                    <a:solidFill>
                      <a:schemeClr val="accent6">
                        <a:lumMod val="75000"/>
                      </a:schemeClr>
                    </a:solidFill>
                  </a:rPr>
                  <a:t>: </a:t>
                </a:r>
                <a14:m>
                  <m:oMath xmlns:m="http://schemas.openxmlformats.org/officeDocument/2006/math">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m:t>
                        </m:r>
                      </m:e>
                      <m:sub>
                        <m:r>
                          <a:rPr lang="en-US" sz="4400" i="1">
                            <a:solidFill>
                              <a:schemeClr val="accent6">
                                <a:lumMod val="75000"/>
                              </a:schemeClr>
                            </a:solidFill>
                            <a:latin typeface="Cambria Math" panose="02040503050406030204" pitchFamily="18" charset="0"/>
                          </a:rPr>
                          <m:t>𝑎</m:t>
                        </m:r>
                      </m:sub>
                    </m:sSub>
                    <m:sSup>
                      <m:sSupPr>
                        <m:ctrlPr>
                          <a:rPr lang="en-US" sz="4400" i="1">
                            <a:solidFill>
                              <a:schemeClr val="accent6">
                                <a:lumMod val="75000"/>
                              </a:schemeClr>
                            </a:solidFill>
                            <a:latin typeface="Cambria Math" panose="02040503050406030204" pitchFamily="18" charset="0"/>
                          </a:rPr>
                        </m:ctrlPr>
                      </m:sSupPr>
                      <m:e>
                        <m:r>
                          <a:rPr lang="en-US" sz="4400" i="1">
                            <a:solidFill>
                              <a:schemeClr val="accent6">
                                <a:lumMod val="75000"/>
                              </a:schemeClr>
                            </a:solidFill>
                            <a:latin typeface="Cambria Math" panose="02040503050406030204" pitchFamily="18" charset="0"/>
                          </a:rPr>
                          <m:t>𝑆</m:t>
                        </m:r>
                      </m:e>
                      <m:sup>
                        <m:r>
                          <a:rPr lang="en-US" sz="4400" i="1">
                            <a:solidFill>
                              <a:schemeClr val="accent6">
                                <a:lumMod val="75000"/>
                              </a:schemeClr>
                            </a:solidFill>
                            <a:latin typeface="Cambria Math" panose="02040503050406030204" pitchFamily="18" charset="0"/>
                          </a:rPr>
                          <m:t>𝑎</m:t>
                        </m:r>
                      </m:sup>
                    </m:sSup>
                    <m:r>
                      <a:rPr lang="en-US" sz="4400" i="1">
                        <a:solidFill>
                          <a:schemeClr val="accent6">
                            <a:lumMod val="75000"/>
                          </a:schemeClr>
                        </a:solidFill>
                        <a:latin typeface="Cambria Math" panose="02040503050406030204" pitchFamily="18" charset="0"/>
                      </a:rPr>
                      <m:t>=0</m:t>
                    </m:r>
                  </m:oMath>
                </a14:m>
                <a:r>
                  <a:rPr lang="en-US" sz="4400" dirty="0">
                    <a:solidFill>
                      <a:schemeClr val="accent6">
                        <a:lumMod val="75000"/>
                      </a:schemeClr>
                    </a:solidFill>
                  </a:rPr>
                  <a:t> (DR-DIV)</a:t>
                </a:r>
              </a:p>
            </p:txBody>
          </p:sp>
        </mc:Choice>
        <mc:Fallback xmlns="">
          <p:sp>
            <p:nvSpPr>
              <p:cNvPr id="67" name="TextBox 66">
                <a:extLst>
                  <a:ext uri="{FF2B5EF4-FFF2-40B4-BE49-F238E27FC236}">
                    <a16:creationId xmlns:a16="http://schemas.microsoft.com/office/drawing/2014/main" id="{D94E4719-B5C3-D4B3-C973-E6869362D98F}"/>
                  </a:ext>
                </a:extLst>
              </p:cNvPr>
              <p:cNvSpPr txBox="1">
                <a:spLocks noRot="1" noChangeAspect="1" noMove="1" noResize="1" noEditPoints="1" noAdjustHandles="1" noChangeArrowheads="1" noChangeShapeType="1" noTextEdit="1"/>
              </p:cNvSpPr>
              <p:nvPr/>
            </p:nvSpPr>
            <p:spPr>
              <a:xfrm>
                <a:off x="171801" y="3616035"/>
                <a:ext cx="8165249" cy="1446550"/>
              </a:xfrm>
              <a:prstGeom prst="rect">
                <a:avLst/>
              </a:prstGeom>
              <a:blipFill>
                <a:blip r:embed="rId3"/>
                <a:stretch>
                  <a:fillRect l="-2612" t="-8439" r="-2537" b="-194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20">
                <a:extLst>
                  <a:ext uri="{FF2B5EF4-FFF2-40B4-BE49-F238E27FC236}">
                    <a16:creationId xmlns:a16="http://schemas.microsoft.com/office/drawing/2014/main" id="{D1A539D5-D594-3AFC-DB1A-F03078163554}"/>
                  </a:ext>
                </a:extLst>
              </p:cNvPr>
              <p:cNvSpPr txBox="1"/>
              <p:nvPr/>
            </p:nvSpPr>
            <p:spPr>
              <a:xfrm>
                <a:off x="504370" y="102885"/>
                <a:ext cx="6850367" cy="85606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tx1"/>
                    </a:solidFill>
                  </a:rPr>
                  <a:t>HM-1D </a:t>
                </a:r>
                <a14:m>
                  <m:oMath xmlns:m="http://schemas.openxmlformats.org/officeDocument/2006/math">
                    <m:r>
                      <a:rPr lang="en-US" sz="4400" b="0" i="1" smtClean="0">
                        <a:solidFill>
                          <a:schemeClr val="tx1"/>
                        </a:solidFill>
                        <a:latin typeface="Cambria Math" panose="02040503050406030204" pitchFamily="18" charset="0"/>
                      </a:rPr>
                      <m:t>⇒</m:t>
                    </m:r>
                  </m:oMath>
                </a14:m>
                <a:r>
                  <a:rPr lang="en-US" sz="4400" b="0" dirty="0">
                    <a:solidFill>
                      <a:schemeClr val="tx1"/>
                    </a:solidFill>
                  </a:rPr>
                  <a:t> </a:t>
                </a:r>
                <a14:m>
                  <m:oMath xmlns:m="http://schemas.openxmlformats.org/officeDocument/2006/math">
                    <m:acc>
                      <m:accPr>
                        <m:chr m:val="⃗"/>
                        <m:ctrlPr>
                          <a:rPr lang="en-US" sz="4400" b="0" i="1" smtClean="0">
                            <a:solidFill>
                              <a:schemeClr val="tx1"/>
                            </a:solidFill>
                            <a:latin typeface="Cambria Math" panose="02040503050406030204" pitchFamily="18" charset="0"/>
                          </a:rPr>
                        </m:ctrlPr>
                      </m:accPr>
                      <m:e>
                        <m:r>
                          <a:rPr lang="en-US" sz="4400" b="0" i="1" smtClean="0">
                            <a:solidFill>
                              <a:schemeClr val="tx1"/>
                            </a:solidFill>
                            <a:latin typeface="Cambria Math" panose="02040503050406030204" pitchFamily="18" charset="0"/>
                          </a:rPr>
                          <m:t>𝑆</m:t>
                        </m:r>
                      </m:e>
                    </m:acc>
                  </m:oMath>
                </a14:m>
                <a:r>
                  <a:rPr lang="en-US" sz="4400" dirty="0">
                    <a:solidFill>
                      <a:schemeClr val="tx1"/>
                    </a:solidFill>
                  </a:rPr>
                  <a:t> is </a:t>
                </a:r>
                <a:r>
                  <a:rPr lang="en-US" sz="4400" dirty="0" err="1">
                    <a:solidFill>
                      <a:schemeClr val="tx1"/>
                    </a:solidFill>
                  </a:rPr>
                  <a:t>divergenceless</a:t>
                </a:r>
                <a:endParaRPr lang="en-US" sz="4400" dirty="0">
                  <a:solidFill>
                    <a:schemeClr val="tx1"/>
                  </a:solidFill>
                </a:endParaRPr>
              </a:p>
            </p:txBody>
          </p:sp>
        </mc:Choice>
        <mc:Fallback xmlns="">
          <p:sp>
            <p:nvSpPr>
              <p:cNvPr id="7" name="TextBox 20">
                <a:extLst>
                  <a:ext uri="{FF2B5EF4-FFF2-40B4-BE49-F238E27FC236}">
                    <a16:creationId xmlns:a16="http://schemas.microsoft.com/office/drawing/2014/main" id="{D1A539D5-D594-3AFC-DB1A-F03078163554}"/>
                  </a:ext>
                </a:extLst>
              </p:cNvPr>
              <p:cNvSpPr txBox="1">
                <a:spLocks noRot="1" noChangeAspect="1" noMove="1" noResize="1" noEditPoints="1" noAdjustHandles="1" noChangeArrowheads="1" noChangeShapeType="1" noTextEdit="1"/>
              </p:cNvSpPr>
              <p:nvPr/>
            </p:nvSpPr>
            <p:spPr>
              <a:xfrm>
                <a:off x="504370" y="102885"/>
                <a:ext cx="6850367" cy="856068"/>
              </a:xfrm>
              <a:prstGeom prst="rect">
                <a:avLst/>
              </a:prstGeom>
              <a:blipFill>
                <a:blip r:embed="rId4"/>
                <a:stretch>
                  <a:fillRect l="-3651" t="-4286" r="-2671"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20">
                <a:extLst>
                  <a:ext uri="{FF2B5EF4-FFF2-40B4-BE49-F238E27FC236}">
                    <a16:creationId xmlns:a16="http://schemas.microsoft.com/office/drawing/2014/main" id="{E6C74CF9-CB90-3741-8D2A-8E0B8330FCF3}"/>
                  </a:ext>
                </a:extLst>
              </p:cNvPr>
              <p:cNvSpPr txBox="1"/>
              <p:nvPr/>
            </p:nvSpPr>
            <p:spPr>
              <a:xfrm>
                <a:off x="504369" y="1349918"/>
                <a:ext cx="6850367" cy="85606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acc>
                      <m:accPr>
                        <m:chr m:val="⃗"/>
                        <m:ctrlPr>
                          <a:rPr lang="en-US" sz="4400" b="0" i="1" smtClean="0">
                            <a:solidFill>
                              <a:schemeClr val="tx1"/>
                            </a:solidFill>
                            <a:latin typeface="Cambria Math" panose="02040503050406030204" pitchFamily="18" charset="0"/>
                          </a:rPr>
                        </m:ctrlPr>
                      </m:accPr>
                      <m:e>
                        <m:r>
                          <a:rPr lang="en-US" sz="4400" b="0" i="1" smtClean="0">
                            <a:solidFill>
                              <a:schemeClr val="tx1"/>
                            </a:solidFill>
                            <a:latin typeface="Cambria Math" panose="02040503050406030204" pitchFamily="18" charset="0"/>
                          </a:rPr>
                          <m:t>𝑆</m:t>
                        </m:r>
                      </m:e>
                    </m:acc>
                  </m:oMath>
                </a14:m>
                <a:r>
                  <a:rPr lang="en-US" sz="4400" dirty="0">
                    <a:solidFill>
                      <a:schemeClr val="tx1"/>
                    </a:solidFill>
                  </a:rPr>
                  <a:t> is </a:t>
                </a:r>
                <a:r>
                  <a:rPr lang="en-US" sz="4400" dirty="0" err="1">
                    <a:solidFill>
                      <a:schemeClr val="tx1"/>
                    </a:solidFill>
                  </a:rPr>
                  <a:t>divergenceless</a:t>
                </a:r>
                <a:r>
                  <a:rPr lang="en-US" sz="4400" dirty="0">
                    <a:solidFill>
                      <a:schemeClr val="tx1"/>
                    </a:solidFill>
                  </a:rPr>
                  <a:t> </a:t>
                </a:r>
                <a14:m>
                  <m:oMath xmlns:m="http://schemas.openxmlformats.org/officeDocument/2006/math">
                    <m:r>
                      <a:rPr lang="en-US" sz="4400" i="1">
                        <a:solidFill>
                          <a:schemeClr val="tx1"/>
                        </a:solidFill>
                        <a:latin typeface="Cambria Math" panose="02040503050406030204" pitchFamily="18" charset="0"/>
                      </a:rPr>
                      <m:t>⇒</m:t>
                    </m:r>
                  </m:oMath>
                </a14:m>
                <a:r>
                  <a:rPr lang="en-US" sz="4400" dirty="0">
                    <a:solidFill>
                      <a:schemeClr val="tx1"/>
                    </a:solidFill>
                  </a:rPr>
                  <a:t> HM-1D</a:t>
                </a:r>
              </a:p>
            </p:txBody>
          </p:sp>
        </mc:Choice>
        <mc:Fallback xmlns="">
          <p:sp>
            <p:nvSpPr>
              <p:cNvPr id="8" name="TextBox 20">
                <a:extLst>
                  <a:ext uri="{FF2B5EF4-FFF2-40B4-BE49-F238E27FC236}">
                    <a16:creationId xmlns:a16="http://schemas.microsoft.com/office/drawing/2014/main" id="{E6C74CF9-CB90-3741-8D2A-8E0B8330FCF3}"/>
                  </a:ext>
                </a:extLst>
              </p:cNvPr>
              <p:cNvSpPr txBox="1">
                <a:spLocks noRot="1" noChangeAspect="1" noMove="1" noResize="1" noEditPoints="1" noAdjustHandles="1" noChangeArrowheads="1" noChangeShapeType="1" noTextEdit="1"/>
              </p:cNvSpPr>
              <p:nvPr/>
            </p:nvSpPr>
            <p:spPr>
              <a:xfrm>
                <a:off x="504369" y="1349918"/>
                <a:ext cx="6850367" cy="856068"/>
              </a:xfrm>
              <a:prstGeom prst="rect">
                <a:avLst/>
              </a:prstGeom>
              <a:blipFill>
                <a:blip r:embed="rId5"/>
                <a:stretch>
                  <a:fillRect t="-3546" r="-2671"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20">
                <a:extLst>
                  <a:ext uri="{FF2B5EF4-FFF2-40B4-BE49-F238E27FC236}">
                    <a16:creationId xmlns:a16="http://schemas.microsoft.com/office/drawing/2014/main" id="{9FF3A5B7-89A6-512E-BC30-215E10D46F47}"/>
                  </a:ext>
                </a:extLst>
              </p:cNvPr>
              <p:cNvSpPr txBox="1"/>
              <p:nvPr/>
            </p:nvSpPr>
            <p:spPr>
              <a:xfrm>
                <a:off x="2522659" y="2846330"/>
                <a:ext cx="2813785"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HM-1D </a:t>
                </a:r>
                <a14:m>
                  <m:oMath xmlns:m="http://schemas.openxmlformats.org/officeDocument/2006/math">
                    <m:r>
                      <a:rPr lang="en-US" sz="4400" i="1" smtClean="0">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9" name="TextBox 20">
                <a:extLst>
                  <a:ext uri="{FF2B5EF4-FFF2-40B4-BE49-F238E27FC236}">
                    <a16:creationId xmlns:a16="http://schemas.microsoft.com/office/drawing/2014/main" id="{9FF3A5B7-89A6-512E-BC30-215E10D46F47}"/>
                  </a:ext>
                </a:extLst>
              </p:cNvPr>
              <p:cNvSpPr txBox="1">
                <a:spLocks noRot="1" noChangeAspect="1" noMove="1" noResize="1" noEditPoints="1" noAdjustHandles="1" noChangeArrowheads="1" noChangeShapeType="1" noTextEdit="1"/>
              </p:cNvSpPr>
              <p:nvPr/>
            </p:nvSpPr>
            <p:spPr>
              <a:xfrm>
                <a:off x="2522659" y="2846330"/>
                <a:ext cx="2813785" cy="769441"/>
              </a:xfrm>
              <a:prstGeom prst="rect">
                <a:avLst/>
              </a:prstGeom>
              <a:blipFill>
                <a:blip r:embed="rId6"/>
                <a:stretch>
                  <a:fillRect l="-8894" t="-16667" b="-37302"/>
                </a:stretch>
              </a:blipFill>
            </p:spPr>
            <p:txBody>
              <a:bodyPr/>
              <a:lstStyle/>
              <a:p>
                <a:r>
                  <a:rPr lang="en-US">
                    <a:noFill/>
                  </a:rPr>
                  <a:t> </a:t>
                </a:r>
              </a:p>
            </p:txBody>
          </p:sp>
        </mc:Fallback>
      </mc:AlternateContent>
      <p:grpSp>
        <p:nvGrpSpPr>
          <p:cNvPr id="6" name="Group 5">
            <a:extLst>
              <a:ext uri="{FF2B5EF4-FFF2-40B4-BE49-F238E27FC236}">
                <a16:creationId xmlns:a16="http://schemas.microsoft.com/office/drawing/2014/main" id="{B2F25FF0-4ECC-5C23-9CF8-38455F2BCDE0}"/>
              </a:ext>
            </a:extLst>
          </p:cNvPr>
          <p:cNvGrpSpPr/>
          <p:nvPr/>
        </p:nvGrpSpPr>
        <p:grpSpPr>
          <a:xfrm>
            <a:off x="8722760" y="220894"/>
            <a:ext cx="3333866" cy="3655255"/>
            <a:chOff x="8722760" y="220894"/>
            <a:chExt cx="3333866" cy="3655255"/>
          </a:xfrm>
        </p:grpSpPr>
        <p:grpSp>
          <p:nvGrpSpPr>
            <p:cNvPr id="104" name="Group 103">
              <a:extLst>
                <a:ext uri="{FF2B5EF4-FFF2-40B4-BE49-F238E27FC236}">
                  <a16:creationId xmlns:a16="http://schemas.microsoft.com/office/drawing/2014/main" id="{471BF8AC-E8E4-4FC1-03D9-EE81B2F60E83}"/>
                </a:ext>
              </a:extLst>
            </p:cNvPr>
            <p:cNvGrpSpPr/>
            <p:nvPr/>
          </p:nvGrpSpPr>
          <p:grpSpPr>
            <a:xfrm>
              <a:off x="8838988" y="980103"/>
              <a:ext cx="3070159" cy="2656300"/>
              <a:chOff x="1020547" y="1534369"/>
              <a:chExt cx="4102711" cy="3549668"/>
            </a:xfrm>
          </p:grpSpPr>
          <p:sp>
            <p:nvSpPr>
              <p:cNvPr id="394" name="Freeform 16">
                <a:extLst>
                  <a:ext uri="{FF2B5EF4-FFF2-40B4-BE49-F238E27FC236}">
                    <a16:creationId xmlns:a16="http://schemas.microsoft.com/office/drawing/2014/main" id="{7DA864E5-BCC5-5B33-D6F6-CC33930096F2}"/>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95" name="TextBox 394">
                    <a:extLst>
                      <a:ext uri="{FF2B5EF4-FFF2-40B4-BE49-F238E27FC236}">
                        <a16:creationId xmlns:a16="http://schemas.microsoft.com/office/drawing/2014/main" id="{9F7316E6-100F-62F6-FF33-C31EE466420F}"/>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04" name="TextBox 203">
                    <a:extLst>
                      <a:ext uri="{FF2B5EF4-FFF2-40B4-BE49-F238E27FC236}">
                        <a16:creationId xmlns:a16="http://schemas.microsoft.com/office/drawing/2014/main" id="{75E0D9D2-5E0F-0A69-279C-F1D5DCC94BF4}"/>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6" name="TextBox 395">
                    <a:extLst>
                      <a:ext uri="{FF2B5EF4-FFF2-40B4-BE49-F238E27FC236}">
                        <a16:creationId xmlns:a16="http://schemas.microsoft.com/office/drawing/2014/main" id="{9CC195C9-01F1-FACD-5DAC-11E289BCD498}"/>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05" name="TextBox 204">
                    <a:extLst>
                      <a:ext uri="{FF2B5EF4-FFF2-40B4-BE49-F238E27FC236}">
                        <a16:creationId xmlns:a16="http://schemas.microsoft.com/office/drawing/2014/main" id="{51A2053D-6088-C070-743C-0CF41CBE1A81}"/>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10"/>
                    <a:stretch>
                      <a:fillRect/>
                    </a:stretch>
                  </a:blipFill>
                </p:spPr>
                <p:txBody>
                  <a:bodyPr/>
                  <a:lstStyle/>
                  <a:p>
                    <a:r>
                      <a:rPr lang="en-US">
                        <a:noFill/>
                      </a:rPr>
                      <a:t> </a:t>
                    </a:r>
                  </a:p>
                </p:txBody>
              </p:sp>
            </mc:Fallback>
          </mc:AlternateContent>
          <p:sp>
            <p:nvSpPr>
              <p:cNvPr id="397" name="Freeform 19">
                <a:extLst>
                  <a:ext uri="{FF2B5EF4-FFF2-40B4-BE49-F238E27FC236}">
                    <a16:creationId xmlns:a16="http://schemas.microsoft.com/office/drawing/2014/main" id="{5DDFA376-268A-A7F6-6801-5B0307DB8FFD}"/>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6" name="Oval 445">
                <a:extLst>
                  <a:ext uri="{FF2B5EF4-FFF2-40B4-BE49-F238E27FC236}">
                    <a16:creationId xmlns:a16="http://schemas.microsoft.com/office/drawing/2014/main" id="{F0EFAD0E-4DBB-472A-BA32-3B6F919DB683}"/>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Oval 446">
                <a:extLst>
                  <a:ext uri="{FF2B5EF4-FFF2-40B4-BE49-F238E27FC236}">
                    <a16:creationId xmlns:a16="http://schemas.microsoft.com/office/drawing/2014/main" id="{15F0ABE5-3EAB-EFD1-D8F8-4AC90102CACB}"/>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a:extLst>
                <a:ext uri="{FF2B5EF4-FFF2-40B4-BE49-F238E27FC236}">
                  <a16:creationId xmlns:a16="http://schemas.microsoft.com/office/drawing/2014/main" id="{7C1A45E2-E094-D741-E6C2-CE269362835B}"/>
                </a:ext>
              </a:extLst>
            </p:cNvPr>
            <p:cNvGrpSpPr/>
            <p:nvPr/>
          </p:nvGrpSpPr>
          <p:grpSpPr>
            <a:xfrm>
              <a:off x="8956694" y="806932"/>
              <a:ext cx="2825673" cy="2779278"/>
              <a:chOff x="1177839" y="1302957"/>
              <a:chExt cx="3775999" cy="3714006"/>
            </a:xfrm>
          </p:grpSpPr>
          <p:cxnSp>
            <p:nvCxnSpPr>
              <p:cNvPr id="106" name="Straight Arrow Connector 105">
                <a:extLst>
                  <a:ext uri="{FF2B5EF4-FFF2-40B4-BE49-F238E27FC236}">
                    <a16:creationId xmlns:a16="http://schemas.microsoft.com/office/drawing/2014/main" id="{A3BCB42F-F6FE-EC1E-9144-FF395AAEF6B0}"/>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A0444EE6-6E59-8672-94CF-24D56861A984}"/>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7CBFD7A4-8328-EBD8-D3C2-61CA4F5660D2}"/>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C578A0A3-A671-D7C6-8322-EC66AA013230}"/>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0BD22215-D3A0-F9BE-96DA-64B31C5328CF}"/>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4D1C47A-D739-D74A-D6BE-E031FA242590}"/>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4EAE2F34-D6E9-6BA0-7086-9E56B3B92CDB}"/>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E38B68AF-4261-3AA2-D547-A819BF3A42B3}"/>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9C2F46DF-E6D5-FBFB-3FED-C83E3880F2C7}"/>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21FAD382-8EA8-D206-B900-61A53EC3722C}"/>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7ED108AE-1991-27CB-1358-C7810F75D541}"/>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1C2AD47F-554C-141D-D0B3-0008342C0431}"/>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7B9C5743-5A5E-E07F-ABF6-549A72CE273B}"/>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7617E4ED-66E9-7702-696D-82D81794E8CF}"/>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45B0AB27-1B71-04CC-E641-94650F40BECE}"/>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84704D6A-225A-A223-7D1C-1A98F1F82C5D}"/>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95C7E262-AB69-32C5-94E5-9CECAA22D201}"/>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6FA32FC0-F9F0-89A6-8D7F-F2DB9FC7E521}"/>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E18D56D1-2A4F-D701-E23F-3DC9A4032557}"/>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E41DE04B-A671-2C32-251D-921A6C561EAA}"/>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9C4F2BE-CBE1-ED9D-18B4-807A71C3795E}"/>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BA253E5F-02E5-58D0-73F9-57E60CBEC126}"/>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DB3CC29C-C8B9-6DE3-C879-29F4BDB4A7FC}"/>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5" name="Straight Arrow Connector 384">
                <a:extLst>
                  <a:ext uri="{FF2B5EF4-FFF2-40B4-BE49-F238E27FC236}">
                    <a16:creationId xmlns:a16="http://schemas.microsoft.com/office/drawing/2014/main" id="{428B865C-0568-EEBC-3ECD-5BD9F51AD48E}"/>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6" name="Straight Arrow Connector 385">
                <a:extLst>
                  <a:ext uri="{FF2B5EF4-FFF2-40B4-BE49-F238E27FC236}">
                    <a16:creationId xmlns:a16="http://schemas.microsoft.com/office/drawing/2014/main" id="{67135244-D58C-4F5D-7561-7D2E49260950}"/>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7" name="Straight Arrow Connector 386">
                <a:extLst>
                  <a:ext uri="{FF2B5EF4-FFF2-40B4-BE49-F238E27FC236}">
                    <a16:creationId xmlns:a16="http://schemas.microsoft.com/office/drawing/2014/main" id="{B86C2CA8-CE3A-FCA6-2C53-959A00F57119}"/>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8" name="Straight Arrow Connector 387">
                <a:extLst>
                  <a:ext uri="{FF2B5EF4-FFF2-40B4-BE49-F238E27FC236}">
                    <a16:creationId xmlns:a16="http://schemas.microsoft.com/office/drawing/2014/main" id="{99608A99-4396-1BFD-9D27-23572089D75A}"/>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9" name="Straight Arrow Connector 388">
                <a:extLst>
                  <a:ext uri="{FF2B5EF4-FFF2-40B4-BE49-F238E27FC236}">
                    <a16:creationId xmlns:a16="http://schemas.microsoft.com/office/drawing/2014/main" id="{458B4A4B-739F-127A-24F0-EF1D643561C3}"/>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A8D787D1-460F-77B9-F9FD-55C283B700FA}"/>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1B88B902-0F26-F7DC-2E57-B4D2B17E66DD}"/>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216A64FC-D7A5-21ED-4996-A11F5456B78C}"/>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3" name="Straight Arrow Connector 392">
                <a:extLst>
                  <a:ext uri="{FF2B5EF4-FFF2-40B4-BE49-F238E27FC236}">
                    <a16:creationId xmlns:a16="http://schemas.microsoft.com/office/drawing/2014/main" id="{C676A43F-8CFA-65CC-5884-033B4CAD4D82}"/>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9089CF66-3661-AC17-BBF7-E7C0B92120DD}"/>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448" name="TextBox 447">
                    <a:extLst>
                      <a:ext uri="{FF2B5EF4-FFF2-40B4-BE49-F238E27FC236}">
                        <a16:creationId xmlns:a16="http://schemas.microsoft.com/office/drawing/2014/main" id="{8ADCBC16-5C19-0244-5501-FE2F06274C0C}"/>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48" name="TextBox 447">
                    <a:extLst>
                      <a:ext uri="{FF2B5EF4-FFF2-40B4-BE49-F238E27FC236}">
                        <a16:creationId xmlns:a16="http://schemas.microsoft.com/office/drawing/2014/main" id="{8ADCBC16-5C19-0244-5501-FE2F06274C0C}"/>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11"/>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9" name="TextBox 448">
                    <a:extLst>
                      <a:ext uri="{FF2B5EF4-FFF2-40B4-BE49-F238E27FC236}">
                        <a16:creationId xmlns:a16="http://schemas.microsoft.com/office/drawing/2014/main" id="{80DA5370-9367-19D7-0A2B-8D4719379B03}"/>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49" name="TextBox 448">
                    <a:extLst>
                      <a:ext uri="{FF2B5EF4-FFF2-40B4-BE49-F238E27FC236}">
                        <a16:creationId xmlns:a16="http://schemas.microsoft.com/office/drawing/2014/main" id="{80DA5370-9367-19D7-0A2B-8D4719379B03}"/>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12"/>
                    <a:stretch>
                      <a:fillRect l="-56667" r="-53333" b="-24590"/>
                    </a:stretch>
                  </a:blipFill>
                </p:spPr>
                <p:txBody>
                  <a:bodyPr/>
                  <a:lstStyle/>
                  <a:p>
                    <a:r>
                      <a:rPr lang="en-US">
                        <a:noFill/>
                      </a:rPr>
                      <a:t> </a:t>
                    </a:r>
                  </a:p>
                </p:txBody>
              </p:sp>
            </mc:Fallback>
          </mc:AlternateContent>
          <p:cxnSp>
            <p:nvCxnSpPr>
              <p:cNvPr id="452" name="Straight Connector 451">
                <a:extLst>
                  <a:ext uri="{FF2B5EF4-FFF2-40B4-BE49-F238E27FC236}">
                    <a16:creationId xmlns:a16="http://schemas.microsoft.com/office/drawing/2014/main" id="{5B27D878-A5AE-749C-3B18-9D80BE748829}"/>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E1753B3-E715-94C9-010C-6410B85FEFD8}"/>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393263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A4BE0-820F-77FC-F7C8-E736729EF7FC}"/>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AFE92F8-FEF3-49AC-4E04-72532D791B0E}"/>
              </a:ext>
            </a:extLst>
          </p:cNvPr>
          <p:cNvSpPr>
            <a:spLocks noGrp="1"/>
          </p:cNvSpPr>
          <p:nvPr>
            <p:ph type="sldNum" sz="quarter" idx="12"/>
          </p:nvPr>
        </p:nvSpPr>
        <p:spPr/>
        <p:txBody>
          <a:bodyPr/>
          <a:lstStyle/>
          <a:p>
            <a:fld id="{F47845EA-7733-40EE-B074-20032348B727}" type="slidenum">
              <a:rPr lang="en-US" smtClean="0"/>
              <a:t>13</a:t>
            </a:fld>
            <a:endParaRPr lang="en-US"/>
          </a:p>
        </p:txBody>
      </p:sp>
    </p:spTree>
    <p:extLst>
      <p:ext uri="{BB962C8B-B14F-4D97-AF65-F5344CB8AC3E}">
        <p14:creationId xmlns:p14="http://schemas.microsoft.com/office/powerpoint/2010/main" val="1593425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14</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85F41AD-212C-D1BF-8CB9-927D2E94D32E}"/>
                  </a:ext>
                </a:extLst>
              </p:cNvPr>
              <p:cNvSpPr txBox="1"/>
              <p:nvPr/>
            </p:nvSpPr>
            <p:spPr>
              <a:xfrm>
                <a:off x="1025260" y="1860590"/>
                <a:ext cx="2745623" cy="720582"/>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6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3600" i="1" smtClean="0">
                                  <a:solidFill>
                                    <a:schemeClr val="tx1"/>
                                  </a:solidFill>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b="0" i="1" smtClean="0">
                              <a:solidFill>
                                <a:schemeClr val="tx1"/>
                              </a:solidFill>
                              <a:latin typeface="Cambria Math" panose="02040503050406030204" pitchFamily="18" charset="0"/>
                              <a:ea typeface="Cambria Math" panose="02040503050406030204" pitchFamily="18" charset="0"/>
                            </a:rPr>
                            <m:t>𝑎</m:t>
                          </m:r>
                        </m:sup>
                      </m:sSup>
                      <m:r>
                        <a:rPr lang="en-US" sz="3600" b="0" i="1" smtClean="0">
                          <a:solidFill>
                            <a:schemeClr val="tx1"/>
                          </a:solidFill>
                          <a:latin typeface="Cambria Math" panose="02040503050406030204" pitchFamily="18" charset="0"/>
                          <a:ea typeface="Cambria Math" panose="02040503050406030204" pitchFamily="18" charset="0"/>
                        </a:rPr>
                        <m:t>=</m:t>
                      </m:r>
                      <m:sSup>
                        <m:sSupPr>
                          <m:ctrlPr>
                            <a:rPr lang="en-US" sz="36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3600" b="0" i="1" smtClean="0">
                                  <a:solidFill>
                                    <a:schemeClr val="tx1"/>
                                  </a:solidFill>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b="0" i="1" smtClean="0">
                              <a:solidFill>
                                <a:schemeClr val="tx1"/>
                              </a:solidFill>
                              <a:latin typeface="Cambria Math" panose="02040503050406030204" pitchFamily="18" charset="0"/>
                              <a:ea typeface="Cambria Math" panose="02040503050406030204" pitchFamily="18" charset="0"/>
                            </a:rPr>
                            <m:t>𝑎</m:t>
                          </m:r>
                        </m:sup>
                      </m:sSup>
                      <m:d>
                        <m:dPr>
                          <m:ctrlPr>
                            <a:rPr lang="en-US" sz="3600" b="0" i="1" smtClean="0">
                              <a:solidFill>
                                <a:schemeClr val="tx1"/>
                              </a:solidFill>
                              <a:latin typeface="Cambria Math" panose="02040503050406030204" pitchFamily="18" charset="0"/>
                              <a:ea typeface="Cambria Math" panose="02040503050406030204" pitchFamily="18" charset="0"/>
                            </a:rPr>
                          </m:ctrlPr>
                        </m:dPr>
                        <m:e>
                          <m:sSup>
                            <m:sSupPr>
                              <m:ctrlPr>
                                <a:rPr lang="en-US" sz="3600" b="0" i="1" smtClean="0">
                                  <a:solidFill>
                                    <a:schemeClr val="tx1"/>
                                  </a:solidFill>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b="0" i="1" smtClean="0">
                                  <a:latin typeface="Cambria Math" panose="02040503050406030204" pitchFamily="18" charset="0"/>
                                  <a:ea typeface="Cambria Math" panose="02040503050406030204" pitchFamily="18" charset="0"/>
                                </a:rPr>
                                <m:t>𝑏</m:t>
                              </m:r>
                            </m:sup>
                          </m:sSup>
                        </m:e>
                      </m:d>
                    </m:oMath>
                  </m:oMathPara>
                </a14:m>
                <a:endParaRPr lang="en-US" sz="3600" dirty="0">
                  <a:solidFill>
                    <a:schemeClr val="tx1"/>
                  </a:solidFill>
                </a:endParaRPr>
              </a:p>
            </p:txBody>
          </p:sp>
        </mc:Choice>
        <mc:Fallback xmlns="">
          <p:sp>
            <p:nvSpPr>
              <p:cNvPr id="6" name="TextBox 5">
                <a:extLst>
                  <a:ext uri="{FF2B5EF4-FFF2-40B4-BE49-F238E27FC236}">
                    <a16:creationId xmlns:a16="http://schemas.microsoft.com/office/drawing/2014/main" id="{685F41AD-212C-D1BF-8CB9-927D2E94D32E}"/>
                  </a:ext>
                </a:extLst>
              </p:cNvPr>
              <p:cNvSpPr txBox="1">
                <a:spLocks noRot="1" noChangeAspect="1" noMove="1" noResize="1" noEditPoints="1" noAdjustHandles="1" noChangeArrowheads="1" noChangeShapeType="1" noTextEdit="1"/>
              </p:cNvSpPr>
              <p:nvPr/>
            </p:nvSpPr>
            <p:spPr>
              <a:xfrm>
                <a:off x="1025260" y="1860590"/>
                <a:ext cx="2745623" cy="72058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BC0283F-7302-42BA-D791-96E40BC2B5D4}"/>
                  </a:ext>
                </a:extLst>
              </p:cNvPr>
              <p:cNvSpPr txBox="1"/>
              <p:nvPr/>
            </p:nvSpPr>
            <p:spPr>
              <a:xfrm>
                <a:off x="4138826" y="1870127"/>
                <a:ext cx="3366114" cy="676211"/>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m:t>
                          </m:r>
                        </m:e>
                        <m:sub>
                          <m:r>
                            <a:rPr lang="en-US" sz="3600" i="1">
                              <a:latin typeface="Cambria Math" panose="02040503050406030204" pitchFamily="18" charset="0"/>
                              <a:ea typeface="Cambria Math" panose="02040503050406030204" pitchFamily="18" charset="0"/>
                            </a:rPr>
                            <m:t>𝑏</m:t>
                          </m:r>
                        </m:sub>
                      </m:sSub>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𝑏</m:t>
                          </m:r>
                        </m:sup>
                      </m:sSup>
                    </m:oMath>
                  </m:oMathPara>
                </a14:m>
                <a:endParaRPr lang="en-US" sz="3600" dirty="0">
                  <a:solidFill>
                    <a:schemeClr val="tx1"/>
                  </a:solidFill>
                </a:endParaRPr>
              </a:p>
            </p:txBody>
          </p:sp>
        </mc:Choice>
        <mc:Fallback xmlns="">
          <p:sp>
            <p:nvSpPr>
              <p:cNvPr id="7" name="TextBox 6">
                <a:extLst>
                  <a:ext uri="{FF2B5EF4-FFF2-40B4-BE49-F238E27FC236}">
                    <a16:creationId xmlns:a16="http://schemas.microsoft.com/office/drawing/2014/main" id="{2BC0283F-7302-42BA-D791-96E40BC2B5D4}"/>
                  </a:ext>
                </a:extLst>
              </p:cNvPr>
              <p:cNvSpPr txBox="1">
                <a:spLocks noRot="1" noChangeAspect="1" noMove="1" noResize="1" noEditPoints="1" noAdjustHandles="1" noChangeArrowheads="1" noChangeShapeType="1" noTextEdit="1"/>
              </p:cNvSpPr>
              <p:nvPr/>
            </p:nvSpPr>
            <p:spPr>
              <a:xfrm>
                <a:off x="4138826" y="1870127"/>
                <a:ext cx="3366114" cy="67621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AFBD274-89D4-3CA6-B7A0-8427FA775DED}"/>
                  </a:ext>
                </a:extLst>
              </p:cNvPr>
              <p:cNvSpPr txBox="1"/>
              <p:nvPr/>
            </p:nvSpPr>
            <p:spPr>
              <a:xfrm>
                <a:off x="1184210" y="3106881"/>
                <a:ext cx="6148414" cy="720582"/>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1</m:t>
                          </m:r>
                        </m:sup>
                      </m:sSup>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𝑛</m:t>
                          </m:r>
                        </m:sup>
                      </m:sSup>
                      <m:r>
                        <a:rPr lang="en-US" sz="3600" i="1">
                          <a:latin typeface="Cambria Math" panose="02040503050406030204" pitchFamily="18" charset="0"/>
                          <a:ea typeface="Cambria Math" panose="02040503050406030204" pitchFamily="18" charset="0"/>
                        </a:rPr>
                        <m:t>=</m:t>
                      </m:r>
                      <m:d>
                        <m:dPr>
                          <m:begChr m:val="|"/>
                          <m:endChr m:val="|"/>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m:t>
                              </m:r>
                            </m:e>
                            <m:sub>
                              <m:r>
                                <a:rPr lang="en-US" sz="3600" i="1">
                                  <a:latin typeface="Cambria Math" panose="02040503050406030204" pitchFamily="18" charset="0"/>
                                  <a:ea typeface="Cambria Math" panose="02040503050406030204" pitchFamily="18" charset="0"/>
                                </a:rPr>
                                <m:t>𝑏</m:t>
                              </m:r>
                            </m:sub>
                          </m:sSub>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e>
                      </m:d>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1</m:t>
                          </m:r>
                        </m:sup>
                      </m:sSup>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𝑛</m:t>
                          </m:r>
                        </m:sup>
                      </m:sSup>
                    </m:oMath>
                  </m:oMathPara>
                </a14:m>
                <a:endParaRPr lang="en-US" sz="3600" dirty="0">
                  <a:solidFill>
                    <a:schemeClr val="tx1"/>
                  </a:solidFill>
                </a:endParaRPr>
              </a:p>
            </p:txBody>
          </p:sp>
        </mc:Choice>
        <mc:Fallback xmlns="">
          <p:sp>
            <p:nvSpPr>
              <p:cNvPr id="8" name="TextBox 7">
                <a:extLst>
                  <a:ext uri="{FF2B5EF4-FFF2-40B4-BE49-F238E27FC236}">
                    <a16:creationId xmlns:a16="http://schemas.microsoft.com/office/drawing/2014/main" id="{7AFBD274-89D4-3CA6-B7A0-8427FA775DED}"/>
                  </a:ext>
                </a:extLst>
              </p:cNvPr>
              <p:cNvSpPr txBox="1">
                <a:spLocks noRot="1" noChangeAspect="1" noMove="1" noResize="1" noEditPoints="1" noAdjustHandles="1" noChangeArrowheads="1" noChangeShapeType="1" noTextEdit="1"/>
              </p:cNvSpPr>
              <p:nvPr/>
            </p:nvSpPr>
            <p:spPr>
              <a:xfrm>
                <a:off x="1184210" y="3106881"/>
                <a:ext cx="6148414" cy="72058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A6CCFC4-C453-53E8-37A0-3B8409EDF4CA}"/>
                  </a:ext>
                </a:extLst>
              </p:cNvPr>
              <p:cNvSpPr txBox="1"/>
              <p:nvPr/>
            </p:nvSpPr>
            <p:spPr>
              <a:xfrm>
                <a:off x="1682393" y="4394365"/>
                <a:ext cx="5323573" cy="1324978"/>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𝑑</m:t>
                      </m:r>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r>
                        <a:rPr lang="en-US" sz="3600" i="1">
                          <a:latin typeface="Cambria Math" panose="02040503050406030204" pitchFamily="18" charset="0"/>
                        </a:rPr>
                        <m:t>𝑑</m:t>
                      </m:r>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r>
                        <a:rPr lang="en-US" sz="3600" i="1">
                          <a:latin typeface="Cambria Math" panose="02040503050406030204" pitchFamily="18" charset="0"/>
                        </a:rPr>
                        <m:t>=</m:t>
                      </m:r>
                      <m:d>
                        <m:dPr>
                          <m:begChr m:val="|"/>
                          <m:endChr m:val="|"/>
                          <m:ctrlPr>
                            <a:rPr lang="en-US" sz="3600" b="0" i="1" smtClean="0">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e>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𝑝</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e>
                            </m:m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e>
                              <m:e>
                                <m:sSub>
                                  <m:sSubPr>
                                    <m:ctrlPr>
                                      <a:rPr lang="en-US" sz="3600" b="0" i="1" smtClean="0">
                                        <a:latin typeface="Cambria Math" panose="02040503050406030204" pitchFamily="18" charset="0"/>
                                      </a:rPr>
                                    </m:ctrlPr>
                                  </m:sSubPr>
                                  <m:e>
                                    <m:r>
                                      <a:rPr lang="en-US" sz="3600" i="1">
                                        <a:latin typeface="Cambria Math" panose="02040503050406030204" pitchFamily="18" charset="0"/>
                                      </a:rPr>
                                      <m:t>𝜕</m:t>
                                    </m:r>
                                  </m:e>
                                  <m:sub>
                                    <m:r>
                                      <a:rPr lang="en-US" sz="3600" b="0" i="1" smtClean="0">
                                        <a:latin typeface="Cambria Math" panose="02040503050406030204" pitchFamily="18" charset="0"/>
                                      </a:rPr>
                                      <m:t>𝑝</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e>
                            </m:mr>
                          </m:m>
                        </m:e>
                      </m:d>
                      <m:r>
                        <a:rPr lang="en-US" sz="3600" i="1">
                          <a:latin typeface="Cambria Math" panose="02040503050406030204" pitchFamily="18" charset="0"/>
                        </a:rPr>
                        <m:t>𝑑𝑞𝑑𝑝</m:t>
                      </m:r>
                    </m:oMath>
                  </m:oMathPara>
                </a14:m>
                <a:endParaRPr lang="en-US" sz="3600" dirty="0">
                  <a:solidFill>
                    <a:schemeClr val="tx1"/>
                  </a:solidFill>
                </a:endParaRPr>
              </a:p>
            </p:txBody>
          </p:sp>
        </mc:Choice>
        <mc:Fallback xmlns="">
          <p:sp>
            <p:nvSpPr>
              <p:cNvPr id="9" name="TextBox 8">
                <a:extLst>
                  <a:ext uri="{FF2B5EF4-FFF2-40B4-BE49-F238E27FC236}">
                    <a16:creationId xmlns:a16="http://schemas.microsoft.com/office/drawing/2014/main" id="{1A6CCFC4-C453-53E8-37A0-3B8409EDF4CA}"/>
                  </a:ext>
                </a:extLst>
              </p:cNvPr>
              <p:cNvSpPr txBox="1">
                <a:spLocks noRot="1" noChangeAspect="1" noMove="1" noResize="1" noEditPoints="1" noAdjustHandles="1" noChangeArrowheads="1" noChangeShapeType="1" noTextEdit="1"/>
              </p:cNvSpPr>
              <p:nvPr/>
            </p:nvSpPr>
            <p:spPr>
              <a:xfrm>
                <a:off x="1682393" y="4394365"/>
                <a:ext cx="5323573" cy="1324978"/>
              </a:xfrm>
              <a:prstGeom prst="rect">
                <a:avLst/>
              </a:prstGeom>
              <a:blipFill>
                <a:blip r:embed="rId5"/>
                <a:stretch>
                  <a:fillRect/>
                </a:stretch>
              </a:blipFill>
            </p:spPr>
            <p:txBody>
              <a:bodyPr/>
              <a:lstStyle/>
              <a:p>
                <a:r>
                  <a:rPr lang="en-US">
                    <a:noFill/>
                  </a:rPr>
                  <a:t> </a:t>
                </a:r>
              </a:p>
            </p:txBody>
          </p:sp>
        </mc:Fallback>
      </mc:AlternateContent>
      <p:sp>
        <p:nvSpPr>
          <p:cNvPr id="51" name="TextBox 50">
            <a:extLst>
              <a:ext uri="{FF2B5EF4-FFF2-40B4-BE49-F238E27FC236}">
                <a16:creationId xmlns:a16="http://schemas.microsoft.com/office/drawing/2014/main" id="{65C10617-D89B-B151-157C-2A1C02AD83F9}"/>
              </a:ext>
            </a:extLst>
          </p:cNvPr>
          <p:cNvSpPr txBox="1"/>
          <p:nvPr/>
        </p:nvSpPr>
        <p:spPr>
          <a:xfrm>
            <a:off x="271657" y="557665"/>
            <a:ext cx="7610417" cy="646331"/>
          </a:xfrm>
          <a:prstGeom prst="rect">
            <a:avLst/>
          </a:prstGeom>
        </p:spPr>
        <p:txBody>
          <a:bodyPr wrap="none" rtlCol="0">
            <a:spAutoFit/>
          </a:bodyPr>
          <a:lstStyle/>
          <a:p>
            <a:pPr algn="ctr"/>
            <a:r>
              <a:rPr lang="en-US" sz="3600" dirty="0">
                <a:solidFill>
                  <a:schemeClr val="tx1"/>
                </a:solidFill>
              </a:rPr>
              <a:t>Transformation of </a:t>
            </a:r>
            <a:r>
              <a:rPr lang="en-US" sz="3600" dirty="0"/>
              <a:t>infinitesimal volumes</a:t>
            </a:r>
            <a:endParaRPr lang="en-US" sz="3600" dirty="0">
              <a:solidFill>
                <a:schemeClr val="tx1"/>
              </a:solidFill>
            </a:endParaRPr>
          </a:p>
        </p:txBody>
      </p:sp>
      <p:cxnSp>
        <p:nvCxnSpPr>
          <p:cNvPr id="118" name="Straight Arrow Connector 117">
            <a:extLst>
              <a:ext uri="{FF2B5EF4-FFF2-40B4-BE49-F238E27FC236}">
                <a16:creationId xmlns:a16="http://schemas.microsoft.com/office/drawing/2014/main" id="{C272475F-1B11-4CD1-56A0-1470BFD3DE05}"/>
              </a:ext>
            </a:extLst>
          </p:cNvPr>
          <p:cNvCxnSpPr>
            <a:cxnSpLocks/>
          </p:cNvCxnSpPr>
          <p:nvPr/>
        </p:nvCxnSpPr>
        <p:spPr>
          <a:xfrm flipH="1" flipV="1">
            <a:off x="7199434" y="2671616"/>
            <a:ext cx="849331" cy="800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E0B8D2DF-CC6C-54DF-19A4-BF9D2C0CAC31}"/>
              </a:ext>
            </a:extLst>
          </p:cNvPr>
          <p:cNvSpPr txBox="1"/>
          <p:nvPr/>
        </p:nvSpPr>
        <p:spPr>
          <a:xfrm>
            <a:off x="7625169" y="3462505"/>
            <a:ext cx="1404359" cy="646331"/>
          </a:xfrm>
          <a:prstGeom prst="rect">
            <a:avLst/>
          </a:prstGeom>
          <a:noFill/>
        </p:spPr>
        <p:txBody>
          <a:bodyPr wrap="none" rtlCol="0">
            <a:spAutoFit/>
          </a:bodyPr>
          <a:lstStyle/>
          <a:p>
            <a:r>
              <a:rPr lang="en-US" dirty="0"/>
              <a:t>For a general</a:t>
            </a:r>
            <a:br>
              <a:rPr lang="en-US" dirty="0"/>
            </a:br>
            <a:r>
              <a:rPr lang="en-US" dirty="0"/>
              <a:t>manifold</a:t>
            </a:r>
          </a:p>
        </p:txBody>
      </p:sp>
      <p:cxnSp>
        <p:nvCxnSpPr>
          <p:cNvPr id="120" name="Straight Arrow Connector 119">
            <a:extLst>
              <a:ext uri="{FF2B5EF4-FFF2-40B4-BE49-F238E27FC236}">
                <a16:creationId xmlns:a16="http://schemas.microsoft.com/office/drawing/2014/main" id="{4DB3EB75-5B45-42FA-AE12-55B337F3FA10}"/>
              </a:ext>
            </a:extLst>
          </p:cNvPr>
          <p:cNvCxnSpPr>
            <a:cxnSpLocks/>
            <a:endCxn id="9" idx="3"/>
          </p:cNvCxnSpPr>
          <p:nvPr/>
        </p:nvCxnSpPr>
        <p:spPr>
          <a:xfrm flipH="1">
            <a:off x="7005966" y="4785096"/>
            <a:ext cx="740145" cy="271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CC7C8056-1CB9-5C56-A403-0ACAA2F6D590}"/>
              </a:ext>
            </a:extLst>
          </p:cNvPr>
          <p:cNvSpPr txBox="1"/>
          <p:nvPr/>
        </p:nvSpPr>
        <p:spPr>
          <a:xfrm>
            <a:off x="7506130" y="4402893"/>
            <a:ext cx="1329210" cy="369332"/>
          </a:xfrm>
          <a:prstGeom prst="rect">
            <a:avLst/>
          </a:prstGeom>
          <a:noFill/>
        </p:spPr>
        <p:txBody>
          <a:bodyPr wrap="none" rtlCol="0">
            <a:spAutoFit/>
          </a:bodyPr>
          <a:lstStyle/>
          <a:p>
            <a:r>
              <a:rPr lang="en-US" dirty="0"/>
              <a:t>Phase space</a:t>
            </a:r>
          </a:p>
        </p:txBody>
      </p:sp>
      <p:grpSp>
        <p:nvGrpSpPr>
          <p:cNvPr id="4" name="Group 3">
            <a:extLst>
              <a:ext uri="{FF2B5EF4-FFF2-40B4-BE49-F238E27FC236}">
                <a16:creationId xmlns:a16="http://schemas.microsoft.com/office/drawing/2014/main" id="{B6F729F2-115C-AC9D-A451-708C9EC79834}"/>
              </a:ext>
            </a:extLst>
          </p:cNvPr>
          <p:cNvGrpSpPr/>
          <p:nvPr/>
        </p:nvGrpSpPr>
        <p:grpSpPr>
          <a:xfrm>
            <a:off x="8722760" y="220894"/>
            <a:ext cx="3333866" cy="3655255"/>
            <a:chOff x="8722760" y="220894"/>
            <a:chExt cx="3333866" cy="3655255"/>
          </a:xfrm>
        </p:grpSpPr>
        <p:grpSp>
          <p:nvGrpSpPr>
            <p:cNvPr id="5" name="Group 4">
              <a:extLst>
                <a:ext uri="{FF2B5EF4-FFF2-40B4-BE49-F238E27FC236}">
                  <a16:creationId xmlns:a16="http://schemas.microsoft.com/office/drawing/2014/main" id="{9FE6B826-EEEC-D966-5B68-A28AD043304F}"/>
                </a:ext>
              </a:extLst>
            </p:cNvPr>
            <p:cNvGrpSpPr/>
            <p:nvPr/>
          </p:nvGrpSpPr>
          <p:grpSpPr>
            <a:xfrm>
              <a:off x="10285964" y="1131120"/>
              <a:ext cx="1396528" cy="2241725"/>
              <a:chOff x="10285964" y="1131120"/>
              <a:chExt cx="1396528" cy="2241725"/>
            </a:xfrm>
          </p:grpSpPr>
          <p:grpSp>
            <p:nvGrpSpPr>
              <p:cNvPr id="48" name="Group 47">
                <a:extLst>
                  <a:ext uri="{FF2B5EF4-FFF2-40B4-BE49-F238E27FC236}">
                    <a16:creationId xmlns:a16="http://schemas.microsoft.com/office/drawing/2014/main" id="{456B42B2-4405-AF53-E6AC-92913AF07178}"/>
                  </a:ext>
                </a:extLst>
              </p:cNvPr>
              <p:cNvGrpSpPr>
                <a:grpSpLocks noChangeAspect="1"/>
              </p:cNvGrpSpPr>
              <p:nvPr/>
            </p:nvGrpSpPr>
            <p:grpSpPr>
              <a:xfrm rot="19800000">
                <a:off x="10285964" y="1131120"/>
                <a:ext cx="852468" cy="614570"/>
                <a:chOff x="8500759" y="3280789"/>
                <a:chExt cx="747971" cy="539234"/>
              </a:xfrm>
            </p:grpSpPr>
            <p:sp>
              <p:nvSpPr>
                <p:cNvPr id="95" name="Parallelogram 94">
                  <a:extLst>
                    <a:ext uri="{FF2B5EF4-FFF2-40B4-BE49-F238E27FC236}">
                      <a16:creationId xmlns:a16="http://schemas.microsoft.com/office/drawing/2014/main" id="{B4CD1F27-EFD3-EB12-13ED-A242E12EA61F}"/>
                    </a:ext>
                  </a:extLst>
                </p:cNvPr>
                <p:cNvSpPr/>
                <p:nvPr/>
              </p:nvSpPr>
              <p:spPr>
                <a:xfrm rot="1668758">
                  <a:off x="8572393" y="3388516"/>
                  <a:ext cx="676337" cy="321757"/>
                </a:xfrm>
                <a:prstGeom prst="parallelogram">
                  <a:avLst/>
                </a:prstGeom>
                <a:solidFill>
                  <a:srgbClr val="C9A6E4">
                    <a:alpha val="40000"/>
                  </a:srgbClr>
                </a:solidFill>
                <a:ln>
                  <a:solidFill>
                    <a:srgbClr val="9C5BCD">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EABD5D47-9C63-C648-835C-23B12363EBA4}"/>
                    </a:ext>
                  </a:extLst>
                </p:cNvPr>
                <p:cNvCxnSpPr>
                  <a:cxnSpLocks/>
                  <a:stCxn id="98" idx="7"/>
                </p:cNvCxnSpPr>
                <p:nvPr/>
              </p:nvCxnSpPr>
              <p:spPr>
                <a:xfrm flipV="1">
                  <a:off x="8558598" y="3280789"/>
                  <a:ext cx="195281" cy="226052"/>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1DFAAB1C-EA69-6D7E-0B87-93B479971228}"/>
                    </a:ext>
                  </a:extLst>
                </p:cNvPr>
                <p:cNvCxnSpPr>
                  <a:cxnSpLocks/>
                  <a:stCxn id="98" idx="5"/>
                </p:cNvCxnSpPr>
                <p:nvPr/>
              </p:nvCxnSpPr>
              <p:spPr>
                <a:xfrm>
                  <a:off x="8558598" y="3550107"/>
                  <a:ext cx="505624" cy="269916"/>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45C823A5-4137-8FF2-EF48-9F7FED658431}"/>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8D32CFC5-7427-3E2F-7AAC-C17992293DDB}"/>
                  </a:ext>
                </a:extLst>
              </p:cNvPr>
              <p:cNvGrpSpPr>
                <a:grpSpLocks noChangeAspect="1"/>
              </p:cNvGrpSpPr>
              <p:nvPr/>
            </p:nvGrpSpPr>
            <p:grpSpPr>
              <a:xfrm>
                <a:off x="10626624" y="1462109"/>
                <a:ext cx="852468" cy="614570"/>
                <a:chOff x="8500759" y="3280789"/>
                <a:chExt cx="747971" cy="539234"/>
              </a:xfrm>
            </p:grpSpPr>
            <p:sp>
              <p:nvSpPr>
                <p:cNvPr id="91" name="Parallelogram 90">
                  <a:extLst>
                    <a:ext uri="{FF2B5EF4-FFF2-40B4-BE49-F238E27FC236}">
                      <a16:creationId xmlns:a16="http://schemas.microsoft.com/office/drawing/2014/main" id="{37D1C940-4EC6-9B46-6ADA-A655650CC395}"/>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Arrow Connector 91">
                  <a:extLst>
                    <a:ext uri="{FF2B5EF4-FFF2-40B4-BE49-F238E27FC236}">
                      <a16:creationId xmlns:a16="http://schemas.microsoft.com/office/drawing/2014/main" id="{37B247AA-E589-06D8-31C1-BE0EA09FDE39}"/>
                    </a:ext>
                  </a:extLst>
                </p:cNvPr>
                <p:cNvCxnSpPr>
                  <a:cxnSpLocks/>
                  <a:stCxn id="94" idx="7"/>
                </p:cNvCxnSpPr>
                <p:nvPr/>
              </p:nvCxnSpPr>
              <p:spPr>
                <a:xfrm flipV="1">
                  <a:off x="8558598" y="3280789"/>
                  <a:ext cx="195281" cy="226052"/>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6DC2AEE-4B6D-577D-A09D-DE95D8F824A5}"/>
                    </a:ext>
                  </a:extLst>
                </p:cNvPr>
                <p:cNvCxnSpPr>
                  <a:cxnSpLocks/>
                  <a:stCxn id="94" idx="5"/>
                </p:cNvCxnSpPr>
                <p:nvPr/>
              </p:nvCxnSpPr>
              <p:spPr>
                <a:xfrm>
                  <a:off x="8558598" y="3550107"/>
                  <a:ext cx="505624" cy="269916"/>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1F5364FC-7BD3-C8A5-910B-EAB96AAAC10A}"/>
                    </a:ext>
                  </a:extLst>
                </p:cNvPr>
                <p:cNvSpPr>
                  <a:spLocks noChangeAspect="1"/>
                </p:cNvSpPr>
                <p:nvPr/>
              </p:nvSpPr>
              <p:spPr>
                <a:xfrm>
                  <a:off x="8500759" y="3497880"/>
                  <a:ext cx="67763" cy="61188"/>
                </a:xfrm>
                <a:prstGeom prst="ellipse">
                  <a:avLst/>
                </a:prstGeom>
                <a:solidFill>
                  <a:srgbClr val="7030A0">
                    <a:alpha val="70000"/>
                  </a:srgbClr>
                </a:solidFill>
                <a:ln>
                  <a:solidFill>
                    <a:srgbClr val="7030A0">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0F650DAD-93CA-E07D-8977-9893A2887F86}"/>
                  </a:ext>
                </a:extLst>
              </p:cNvPr>
              <p:cNvGrpSpPr>
                <a:grpSpLocks noChangeAspect="1"/>
              </p:cNvGrpSpPr>
              <p:nvPr/>
            </p:nvGrpSpPr>
            <p:grpSpPr>
              <a:xfrm rot="1808578">
                <a:off x="10830024" y="1869608"/>
                <a:ext cx="852468" cy="614570"/>
                <a:chOff x="8500759" y="3280789"/>
                <a:chExt cx="747971" cy="539234"/>
              </a:xfrm>
            </p:grpSpPr>
            <p:sp>
              <p:nvSpPr>
                <p:cNvPr id="87" name="Parallelogram 86">
                  <a:extLst>
                    <a:ext uri="{FF2B5EF4-FFF2-40B4-BE49-F238E27FC236}">
                      <a16:creationId xmlns:a16="http://schemas.microsoft.com/office/drawing/2014/main" id="{3E6A89BA-DC98-8BD5-6EC4-FD6B3B834648}"/>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Arrow Connector 87">
                  <a:extLst>
                    <a:ext uri="{FF2B5EF4-FFF2-40B4-BE49-F238E27FC236}">
                      <a16:creationId xmlns:a16="http://schemas.microsoft.com/office/drawing/2014/main" id="{A10DC63A-C3F2-A821-5EB2-2EF23FBC93FF}"/>
                    </a:ext>
                  </a:extLst>
                </p:cNvPr>
                <p:cNvCxnSpPr>
                  <a:cxnSpLocks/>
                  <a:stCxn id="90"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3A52B663-A1FD-58DF-7C7A-059C72CB8D4E}"/>
                    </a:ext>
                  </a:extLst>
                </p:cNvPr>
                <p:cNvCxnSpPr>
                  <a:cxnSpLocks/>
                  <a:stCxn id="90"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A81B7B3E-5A09-5412-257E-995D019C0255}"/>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76148B80-4EBC-162D-1E06-742C00029F68}"/>
                  </a:ext>
                </a:extLst>
              </p:cNvPr>
              <p:cNvGrpSpPr>
                <a:grpSpLocks noChangeAspect="1"/>
              </p:cNvGrpSpPr>
              <p:nvPr/>
            </p:nvGrpSpPr>
            <p:grpSpPr>
              <a:xfrm rot="3600000">
                <a:off x="10734378" y="2242782"/>
                <a:ext cx="852468" cy="614570"/>
                <a:chOff x="8500759" y="3280789"/>
                <a:chExt cx="747971" cy="539234"/>
              </a:xfrm>
            </p:grpSpPr>
            <p:sp>
              <p:nvSpPr>
                <p:cNvPr id="58" name="Parallelogram 57">
                  <a:extLst>
                    <a:ext uri="{FF2B5EF4-FFF2-40B4-BE49-F238E27FC236}">
                      <a16:creationId xmlns:a16="http://schemas.microsoft.com/office/drawing/2014/main" id="{04CD62CF-9B50-F8D9-3792-0E23A4479138}"/>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Arrow Connector 58">
                  <a:extLst>
                    <a:ext uri="{FF2B5EF4-FFF2-40B4-BE49-F238E27FC236}">
                      <a16:creationId xmlns:a16="http://schemas.microsoft.com/office/drawing/2014/main" id="{C0819D19-C2C2-AFFF-3AF3-9FB0674334F7}"/>
                    </a:ext>
                  </a:extLst>
                </p:cNvPr>
                <p:cNvCxnSpPr>
                  <a:cxnSpLocks/>
                  <a:stCxn id="61" idx="7"/>
                </p:cNvCxnSpPr>
                <p:nvPr/>
              </p:nvCxnSpPr>
              <p:spPr>
                <a:xfrm flipV="1">
                  <a:off x="8558598" y="3280789"/>
                  <a:ext cx="195281" cy="226052"/>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06AA6669-C2F6-7E2B-0897-0C1771648608}"/>
                    </a:ext>
                  </a:extLst>
                </p:cNvPr>
                <p:cNvCxnSpPr>
                  <a:cxnSpLocks/>
                  <a:stCxn id="61" idx="5"/>
                </p:cNvCxnSpPr>
                <p:nvPr/>
              </p:nvCxnSpPr>
              <p:spPr>
                <a:xfrm>
                  <a:off x="8558598" y="3550107"/>
                  <a:ext cx="505624" cy="269916"/>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93F388BA-83F6-306E-828D-4873980414DD}"/>
                    </a:ext>
                  </a:extLst>
                </p:cNvPr>
                <p:cNvSpPr>
                  <a:spLocks noChangeAspect="1"/>
                </p:cNvSpPr>
                <p:nvPr/>
              </p:nvSpPr>
              <p:spPr>
                <a:xfrm>
                  <a:off x="8500759" y="3497880"/>
                  <a:ext cx="67763" cy="61188"/>
                </a:xfrm>
                <a:prstGeom prst="ellipse">
                  <a:avLst/>
                </a:prstGeom>
                <a:solidFill>
                  <a:srgbClr val="7030A0">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6B6EE4CC-6B01-26D1-C4FE-E519099F6220}"/>
                  </a:ext>
                </a:extLst>
              </p:cNvPr>
              <p:cNvGrpSpPr>
                <a:grpSpLocks noChangeAspect="1"/>
              </p:cNvGrpSpPr>
              <p:nvPr/>
            </p:nvGrpSpPr>
            <p:grpSpPr>
              <a:xfrm rot="5400000">
                <a:off x="10454787" y="2639326"/>
                <a:ext cx="852468" cy="614570"/>
                <a:chOff x="8500759" y="3280789"/>
                <a:chExt cx="747971" cy="539234"/>
              </a:xfrm>
            </p:grpSpPr>
            <p:sp>
              <p:nvSpPr>
                <p:cNvPr id="54" name="Parallelogram 53">
                  <a:extLst>
                    <a:ext uri="{FF2B5EF4-FFF2-40B4-BE49-F238E27FC236}">
                      <a16:creationId xmlns:a16="http://schemas.microsoft.com/office/drawing/2014/main" id="{5B76C029-A90F-92C6-A665-819802C31E77}"/>
                    </a:ext>
                  </a:extLst>
                </p:cNvPr>
                <p:cNvSpPr/>
                <p:nvPr/>
              </p:nvSpPr>
              <p:spPr>
                <a:xfrm rot="1668758">
                  <a:off x="8572393" y="3388516"/>
                  <a:ext cx="676337" cy="321757"/>
                </a:xfrm>
                <a:prstGeom prst="parallelogram">
                  <a:avLst/>
                </a:prstGeom>
                <a:solidFill>
                  <a:srgbClr val="C9A6E4">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F0DABC20-5B4E-44A3-35E8-D500F9CA07C2}"/>
                    </a:ext>
                  </a:extLst>
                </p:cNvPr>
                <p:cNvCxnSpPr>
                  <a:cxnSpLocks/>
                  <a:stCxn id="57" idx="7"/>
                </p:cNvCxnSpPr>
                <p:nvPr/>
              </p:nvCxnSpPr>
              <p:spPr>
                <a:xfrm flipV="1">
                  <a:off x="8558598" y="3280789"/>
                  <a:ext cx="195281" cy="226052"/>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AABE972-14AF-1BC6-E613-C6370853B417}"/>
                    </a:ext>
                  </a:extLst>
                </p:cNvPr>
                <p:cNvCxnSpPr>
                  <a:cxnSpLocks/>
                  <a:stCxn id="57" idx="5"/>
                </p:cNvCxnSpPr>
                <p:nvPr/>
              </p:nvCxnSpPr>
              <p:spPr>
                <a:xfrm>
                  <a:off x="8558598" y="3550107"/>
                  <a:ext cx="505624" cy="269916"/>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EFF86D3A-761E-7A1D-C68E-7B7C6A12D0F5}"/>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 name="Group 9">
              <a:extLst>
                <a:ext uri="{FF2B5EF4-FFF2-40B4-BE49-F238E27FC236}">
                  <a16:creationId xmlns:a16="http://schemas.microsoft.com/office/drawing/2014/main" id="{976D4235-657D-35CC-8E12-92AD5A8467B7}"/>
                </a:ext>
              </a:extLst>
            </p:cNvPr>
            <p:cNvGrpSpPr/>
            <p:nvPr/>
          </p:nvGrpSpPr>
          <p:grpSpPr>
            <a:xfrm>
              <a:off x="8956694" y="806932"/>
              <a:ext cx="2825673" cy="2779278"/>
              <a:chOff x="1177839" y="1302957"/>
              <a:chExt cx="3775999" cy="3714006"/>
            </a:xfrm>
          </p:grpSpPr>
          <p:cxnSp>
            <p:nvCxnSpPr>
              <p:cNvPr id="16" name="Straight Arrow Connector 15">
                <a:extLst>
                  <a:ext uri="{FF2B5EF4-FFF2-40B4-BE49-F238E27FC236}">
                    <a16:creationId xmlns:a16="http://schemas.microsoft.com/office/drawing/2014/main" id="{411A9FB8-C84C-1BB0-B9D2-5E4774F82F5A}"/>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BFB6279-25F7-F8CE-DFF1-D8068E92E987}"/>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566495D-9167-1123-8E58-9486E23F83DC}"/>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10E66D6-6814-1878-C811-E095BC9D1CDA}"/>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47BFB2D-1331-9996-350F-B198342A5C33}"/>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C31396F-02E0-A7AD-0B48-90CA241CB0D1}"/>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330305E-9371-8E57-9982-B6781E49C4A9}"/>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9E8F098-6E21-3A3B-D292-D2ED2D22D995}"/>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206BCE7-25C7-1F4D-FE7F-A33242DAE752}"/>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18B1FFE-8730-094D-4D72-4DD04EE67A50}"/>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6CF446F-9F97-AA02-51D6-D11308184FC3}"/>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5888AEA-FF45-AE5D-B0AE-56D472D724A8}"/>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80E80A0-877E-6AD3-65CF-16D39034DD04}"/>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751A6E4-9446-BB00-0E7C-9A3DD0924DDE}"/>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2ABE5F0-4D40-1D06-5534-5BA1F45D70E6}"/>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4A417D8-D5C2-F3A3-E496-3925884811DD}"/>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C40B9A6-65C9-1533-7DF0-FD6A66FE977A}"/>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57EFA30-4899-37F8-A685-AB16967461A8}"/>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912559B-39D8-FB1C-BA3D-195772971EA9}"/>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48DB7B9-5E27-C36C-F80A-F517F5FBF4A8}"/>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C8F616D-2592-6888-30AE-C3CDB9480EBD}"/>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9F0032B-6A30-C385-4D0D-EC1531EC40F1}"/>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FE65BEE-45AA-2961-F8DB-521D922F2ADD}"/>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4F1447E-8DDF-14D1-F249-2674BE94F1F5}"/>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72D24A5-6819-A676-9B16-4C05B3BAB182}"/>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A9F1D9D-B4C7-DF6C-934B-A592A4A938EE}"/>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BBCA532-24CD-F533-2427-2ECBAC6365B2}"/>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3D37E0D-9EFE-8511-0CAD-86B89C798B63}"/>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ED84874-1C34-64E9-B0F4-B1648A28228E}"/>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F644333-6916-61C1-966C-361B8F2623A2}"/>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4F9FEFA-7477-E9FA-EC60-453038216588}"/>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2B2B577-E9DB-B3F6-882E-F95980A50218}"/>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F9B9520B-8BF7-F142-6DF8-DA08A8D7071B}"/>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33EC8A4-A639-4272-E6D1-44EF3BCC7AED}"/>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2" name="TextBox 11">
                    <a:extLst>
                      <a:ext uri="{FF2B5EF4-FFF2-40B4-BE49-F238E27FC236}">
                        <a16:creationId xmlns:a16="http://schemas.microsoft.com/office/drawing/2014/main" id="{933EC8A4-A639-4272-E6D1-44EF3BCC7AED}"/>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6"/>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BDB1D25-443D-AE60-2502-7F84655A7B5E}"/>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3" name="TextBox 12">
                    <a:extLst>
                      <a:ext uri="{FF2B5EF4-FFF2-40B4-BE49-F238E27FC236}">
                        <a16:creationId xmlns:a16="http://schemas.microsoft.com/office/drawing/2014/main" id="{3BDB1D25-443D-AE60-2502-7F84655A7B5E}"/>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7"/>
                    <a:stretch>
                      <a:fillRect l="-56667" r="-53333" b="-24590"/>
                    </a:stretch>
                  </a:blipFill>
                </p:spPr>
                <p:txBody>
                  <a:bodyPr/>
                  <a:lstStyle/>
                  <a:p>
                    <a:r>
                      <a:rPr lang="en-US">
                        <a:noFill/>
                      </a:rPr>
                      <a:t> </a:t>
                    </a:r>
                  </a:p>
                </p:txBody>
              </p:sp>
            </mc:Fallback>
          </mc:AlternateContent>
          <p:cxnSp>
            <p:nvCxnSpPr>
              <p:cNvPr id="14" name="Straight Connector 13">
                <a:extLst>
                  <a:ext uri="{FF2B5EF4-FFF2-40B4-BE49-F238E27FC236}">
                    <a16:creationId xmlns:a16="http://schemas.microsoft.com/office/drawing/2014/main" id="{51B98F2F-C04A-FE6C-C1D6-574294AEB307}"/>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6F57D79-7C4E-32E3-76C1-631889926AEA}"/>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65358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15</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34E93DF-127C-2F3D-7DB3-7C0B3105FF44}"/>
                  </a:ext>
                </a:extLst>
              </p:cNvPr>
              <p:cNvSpPr txBox="1"/>
              <p:nvPr/>
            </p:nvSpPr>
            <p:spPr>
              <a:xfrm>
                <a:off x="680653" y="3562894"/>
                <a:ext cx="8250144" cy="5895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800" b="0" i="1" smtClean="0">
                              <a:solidFill>
                                <a:schemeClr val="tx1"/>
                              </a:solidFill>
                              <a:latin typeface="Cambria Math" panose="02040503050406030204" pitchFamily="18" charset="0"/>
                            </a:rPr>
                          </m:ctrlPr>
                        </m:dPr>
                        <m:e>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m:t>
                              </m:r>
                            </m:e>
                            <m:sub>
                              <m:r>
                                <a:rPr lang="en-US" sz="2800" b="0" i="1" smtClean="0">
                                  <a:solidFill>
                                    <a:schemeClr val="tx1"/>
                                  </a:solidFill>
                                  <a:latin typeface="Cambria Math" panose="02040503050406030204" pitchFamily="18" charset="0"/>
                                </a:rPr>
                                <m:t>𝑏</m:t>
                              </m:r>
                            </m:sub>
                          </m:sSub>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𝑎</m:t>
                              </m:r>
                            </m:sup>
                          </m:sSup>
                        </m:e>
                      </m:d>
                      <m:r>
                        <a:rPr lang="en-US" sz="2800" b="0" i="1" smtClean="0">
                          <a:latin typeface="Cambria Math" panose="02040503050406030204" pitchFamily="18" charset="0"/>
                          <a:ea typeface="Cambria Math" panose="02040503050406030204" pitchFamily="18" charset="0"/>
                        </a:rPr>
                        <m:t>=</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1+</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𝑞</m:t>
                              </m:r>
                            </m:sub>
                          </m:sSub>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𝑞</m:t>
                              </m:r>
                            </m:sup>
                          </m:sSup>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𝑡</m:t>
                          </m:r>
                        </m:e>
                      </m:d>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1+</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𝑝</m:t>
                              </m:r>
                            </m:sub>
                          </m:sSub>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𝑝</m:t>
                              </m:r>
                            </m:sup>
                          </m:sSup>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𝑡</m:t>
                          </m:r>
                        </m:e>
                      </m:d>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𝑞</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𝑝</m:t>
                          </m:r>
                        </m:sup>
                      </m:s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𝑞</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𝑞</m:t>
                          </m:r>
                        </m:sup>
                      </m:sSup>
                      <m:r>
                        <a:rPr lang="en-US" sz="2800" i="1">
                          <a:latin typeface="Cambria Math" panose="02040503050406030204" pitchFamily="18" charset="0"/>
                          <a:ea typeface="Cambria Math" panose="02040503050406030204" pitchFamily="18" charset="0"/>
                        </a:rPr>
                        <m:t>𝛿</m:t>
                      </m:r>
                      <m:sSup>
                        <m:sSupPr>
                          <m:ctrlPr>
                            <a:rPr lang="en-US" sz="2800" b="0" i="1" smtClean="0">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𝑡</m:t>
                          </m:r>
                        </m:e>
                        <m:sup>
                          <m:r>
                            <a:rPr lang="en-US" sz="2800" b="0" i="1" smtClean="0">
                              <a:latin typeface="Cambria Math" panose="02040503050406030204" pitchFamily="18" charset="0"/>
                              <a:ea typeface="Cambria Math" panose="02040503050406030204" pitchFamily="18" charset="0"/>
                            </a:rPr>
                            <m:t>2</m:t>
                          </m:r>
                        </m:sup>
                      </m:sSup>
                    </m:oMath>
                  </m:oMathPara>
                </a14:m>
                <a:endParaRPr lang="en-US" sz="2800" dirty="0">
                  <a:solidFill>
                    <a:schemeClr val="tx1"/>
                  </a:solidFill>
                </a:endParaRPr>
              </a:p>
            </p:txBody>
          </p:sp>
        </mc:Choice>
        <mc:Fallback xmlns="">
          <p:sp>
            <p:nvSpPr>
              <p:cNvPr id="4" name="TextBox 3">
                <a:extLst>
                  <a:ext uri="{FF2B5EF4-FFF2-40B4-BE49-F238E27FC236}">
                    <a16:creationId xmlns:a16="http://schemas.microsoft.com/office/drawing/2014/main" id="{134E93DF-127C-2F3D-7DB3-7C0B3105FF44}"/>
                  </a:ext>
                </a:extLst>
              </p:cNvPr>
              <p:cNvSpPr txBox="1">
                <a:spLocks noRot="1" noChangeAspect="1" noMove="1" noResize="1" noEditPoints="1" noAdjustHandles="1" noChangeArrowheads="1" noChangeShapeType="1" noTextEdit="1"/>
              </p:cNvSpPr>
              <p:nvPr/>
            </p:nvSpPr>
            <p:spPr>
              <a:xfrm>
                <a:off x="680653" y="3562894"/>
                <a:ext cx="8250144" cy="5895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5BC1D64-B9F8-8E6C-AA35-AF1F8B18DFFA}"/>
                  </a:ext>
                </a:extLst>
              </p:cNvPr>
              <p:cNvSpPr txBox="1"/>
              <p:nvPr/>
            </p:nvSpPr>
            <p:spPr>
              <a:xfrm>
                <a:off x="4465021" y="1405980"/>
                <a:ext cx="2605457" cy="58477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200" i="1">
                              <a:latin typeface="Cambria Math" panose="02040503050406030204" pitchFamily="18" charset="0"/>
                            </a:rPr>
                          </m:ctrlPr>
                        </m:accPr>
                        <m:e>
                          <m:r>
                            <a:rPr lang="en-US" sz="3200" i="1">
                              <a:latin typeface="Cambria Math" panose="02040503050406030204" pitchFamily="18" charset="0"/>
                            </a:rPr>
                            <m:t>𝑞</m:t>
                          </m:r>
                        </m:e>
                      </m:acc>
                      <m:r>
                        <a:rPr lang="en-US" sz="3200" i="1">
                          <a:latin typeface="Cambria Math" panose="02040503050406030204" pitchFamily="18" charset="0"/>
                        </a:rPr>
                        <m:t>=</m:t>
                      </m:r>
                      <m:r>
                        <a:rPr lang="en-US" sz="3200" i="1">
                          <a:latin typeface="Cambria Math" panose="02040503050406030204" pitchFamily="18" charset="0"/>
                        </a:rPr>
                        <m:t>𝑞</m:t>
                      </m:r>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𝑞</m:t>
                          </m:r>
                        </m:sup>
                      </m:sSup>
                      <m:r>
                        <a:rPr lang="en-US" sz="3200" i="1">
                          <a:latin typeface="Cambria Math" panose="02040503050406030204" pitchFamily="18" charset="0"/>
                        </a:rPr>
                        <m:t>𝛿</m:t>
                      </m:r>
                      <m:r>
                        <a:rPr lang="en-US" sz="3200" i="1">
                          <a:latin typeface="Cambria Math" panose="02040503050406030204" pitchFamily="18" charset="0"/>
                        </a:rPr>
                        <m:t>𝑡</m:t>
                      </m:r>
                    </m:oMath>
                  </m:oMathPara>
                </a14:m>
                <a:endParaRPr lang="en-US" sz="3200" dirty="0">
                  <a:solidFill>
                    <a:schemeClr val="tx1"/>
                  </a:solidFill>
                </a:endParaRPr>
              </a:p>
            </p:txBody>
          </p:sp>
        </mc:Choice>
        <mc:Fallback xmlns="">
          <p:sp>
            <p:nvSpPr>
              <p:cNvPr id="10" name="TextBox 9">
                <a:extLst>
                  <a:ext uri="{FF2B5EF4-FFF2-40B4-BE49-F238E27FC236}">
                    <a16:creationId xmlns:a16="http://schemas.microsoft.com/office/drawing/2014/main" id="{35BC1D64-B9F8-8E6C-AA35-AF1F8B18DFFA}"/>
                  </a:ext>
                </a:extLst>
              </p:cNvPr>
              <p:cNvSpPr txBox="1">
                <a:spLocks noRot="1" noChangeAspect="1" noMove="1" noResize="1" noEditPoints="1" noAdjustHandles="1" noChangeArrowheads="1" noChangeShapeType="1" noTextEdit="1"/>
              </p:cNvSpPr>
              <p:nvPr/>
            </p:nvSpPr>
            <p:spPr>
              <a:xfrm>
                <a:off x="4465021" y="1405980"/>
                <a:ext cx="2605457"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691F8A5-E1B0-BCA6-1941-5A625FD37A1A}"/>
                  </a:ext>
                </a:extLst>
              </p:cNvPr>
              <p:cNvSpPr txBox="1"/>
              <p:nvPr/>
            </p:nvSpPr>
            <p:spPr>
              <a:xfrm>
                <a:off x="1212695" y="1405980"/>
                <a:ext cx="2610843" cy="58477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200" i="1">
                              <a:latin typeface="Cambria Math" panose="02040503050406030204" pitchFamily="18" charset="0"/>
                            </a:rPr>
                          </m:ctrlPr>
                        </m:accPr>
                        <m:e>
                          <m:r>
                            <a:rPr lang="en-US" sz="3200" i="1">
                              <a:latin typeface="Cambria Math" panose="02040503050406030204" pitchFamily="18" charset="0"/>
                            </a:rPr>
                            <m:t>𝑝</m:t>
                          </m:r>
                        </m:e>
                      </m:acc>
                      <m:r>
                        <a:rPr lang="en-US" sz="3200" i="1">
                          <a:latin typeface="Cambria Math" panose="02040503050406030204" pitchFamily="18" charset="0"/>
                        </a:rPr>
                        <m:t>=</m:t>
                      </m:r>
                      <m:r>
                        <a:rPr lang="en-US" sz="3200" i="1">
                          <a:latin typeface="Cambria Math" panose="02040503050406030204" pitchFamily="18" charset="0"/>
                        </a:rPr>
                        <m:t>𝑝</m:t>
                      </m:r>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𝑝</m:t>
                          </m:r>
                        </m:sup>
                      </m:sSup>
                      <m:r>
                        <a:rPr lang="en-US" sz="3200" i="1">
                          <a:latin typeface="Cambria Math" panose="02040503050406030204" pitchFamily="18" charset="0"/>
                        </a:rPr>
                        <m:t>𝛿</m:t>
                      </m:r>
                      <m:r>
                        <a:rPr lang="en-US" sz="3200" i="1">
                          <a:latin typeface="Cambria Math" panose="02040503050406030204" pitchFamily="18" charset="0"/>
                        </a:rPr>
                        <m:t>𝑡</m:t>
                      </m:r>
                    </m:oMath>
                  </m:oMathPara>
                </a14:m>
                <a:endParaRPr lang="en-US" sz="3200" dirty="0">
                  <a:solidFill>
                    <a:schemeClr val="tx1"/>
                  </a:solidFill>
                </a:endParaRPr>
              </a:p>
            </p:txBody>
          </p:sp>
        </mc:Choice>
        <mc:Fallback xmlns="">
          <p:sp>
            <p:nvSpPr>
              <p:cNvPr id="11" name="TextBox 10">
                <a:extLst>
                  <a:ext uri="{FF2B5EF4-FFF2-40B4-BE49-F238E27FC236}">
                    <a16:creationId xmlns:a16="http://schemas.microsoft.com/office/drawing/2014/main" id="{E691F8A5-E1B0-BCA6-1941-5A625FD37A1A}"/>
                  </a:ext>
                </a:extLst>
              </p:cNvPr>
              <p:cNvSpPr txBox="1">
                <a:spLocks noRot="1" noChangeAspect="1" noMove="1" noResize="1" noEditPoints="1" noAdjustHandles="1" noChangeArrowheads="1" noChangeShapeType="1" noTextEdit="1"/>
              </p:cNvSpPr>
              <p:nvPr/>
            </p:nvSpPr>
            <p:spPr>
              <a:xfrm>
                <a:off x="1212695" y="1405980"/>
                <a:ext cx="2610843"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1EEA97A-B96C-9269-1802-2B8632124A2D}"/>
                  </a:ext>
                </a:extLst>
              </p:cNvPr>
              <p:cNvSpPr txBox="1"/>
              <p:nvPr/>
            </p:nvSpPr>
            <p:spPr>
              <a:xfrm>
                <a:off x="716071" y="2162379"/>
                <a:ext cx="6318909" cy="118821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𝑏</m:t>
                          </m:r>
                        </m:sub>
                      </m:sSub>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𝑎</m:t>
                          </m:r>
                        </m:sup>
                      </m:sSup>
                      <m:r>
                        <a:rPr lang="en-US" sz="3200" i="1">
                          <a:latin typeface="Cambria Math" panose="02040503050406030204" pitchFamily="18" charset="0"/>
                          <a:ea typeface="Cambria Math" panose="02040503050406030204" pitchFamily="18" charset="0"/>
                        </a:rPr>
                        <m:t>=</m:t>
                      </m:r>
                      <m:d>
                        <m:dPr>
                          <m:begChr m:val="["/>
                          <m:endChr m:val="]"/>
                          <m:ctrlPr>
                            <a:rPr lang="en-US" sz="3200" i="1">
                              <a:latin typeface="Cambria Math" panose="02040503050406030204" pitchFamily="18" charset="0"/>
                              <a:ea typeface="Cambria Math" panose="02040503050406030204" pitchFamily="18" charset="0"/>
                            </a:rPr>
                          </m:ctrlPr>
                        </m:dPr>
                        <m:e>
                          <m:m>
                            <m:mPr>
                              <m:mcs>
                                <m:mc>
                                  <m:mcPr>
                                    <m:count m:val="2"/>
                                    <m:mcJc m:val="center"/>
                                  </m:mcPr>
                                </m:mc>
                              </m:mcs>
                              <m:ctrlPr>
                                <a:rPr lang="en-US" sz="3200" i="1">
                                  <a:latin typeface="Cambria Math" panose="02040503050406030204" pitchFamily="18" charset="0"/>
                                  <a:ea typeface="Cambria Math" panose="02040503050406030204" pitchFamily="18" charset="0"/>
                                </a:rPr>
                              </m:ctrlPr>
                            </m:mPr>
                            <m:mr>
                              <m:e>
                                <m:r>
                                  <m:rPr>
                                    <m:brk m:alnAt="7"/>
                                  </m:rPr>
                                  <a:rPr lang="en-US" sz="3200" i="1">
                                    <a:latin typeface="Cambria Math" panose="02040503050406030204" pitchFamily="18" charset="0"/>
                                    <a:ea typeface="Cambria Math" panose="02040503050406030204" pitchFamily="18" charset="0"/>
                                  </a:rPr>
                                  <m:t>1</m:t>
                                </m:r>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𝑝</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mr>
                            <m:mr>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e>
                                <m:r>
                                  <a:rPr lang="en-US" sz="3200" i="1">
                                    <a:latin typeface="Cambria Math" panose="02040503050406030204" pitchFamily="18" charset="0"/>
                                    <a:ea typeface="Cambria Math" panose="02040503050406030204" pitchFamily="18" charset="0"/>
                                  </a:rPr>
                                  <m:t>1+</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𝑝</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mr>
                          </m:m>
                        </m:e>
                      </m:d>
                    </m:oMath>
                  </m:oMathPara>
                </a14:m>
                <a:endParaRPr lang="en-US" sz="3200" dirty="0">
                  <a:solidFill>
                    <a:schemeClr val="tx1"/>
                  </a:solidFill>
                </a:endParaRPr>
              </a:p>
            </p:txBody>
          </p:sp>
        </mc:Choice>
        <mc:Fallback xmlns="">
          <p:sp>
            <p:nvSpPr>
              <p:cNvPr id="12" name="TextBox 11">
                <a:extLst>
                  <a:ext uri="{FF2B5EF4-FFF2-40B4-BE49-F238E27FC236}">
                    <a16:creationId xmlns:a16="http://schemas.microsoft.com/office/drawing/2014/main" id="{31EEA97A-B96C-9269-1802-2B8632124A2D}"/>
                  </a:ext>
                </a:extLst>
              </p:cNvPr>
              <p:cNvSpPr txBox="1">
                <a:spLocks noRot="1" noChangeAspect="1" noMove="1" noResize="1" noEditPoints="1" noAdjustHandles="1" noChangeArrowheads="1" noChangeShapeType="1" noTextEdit="1"/>
              </p:cNvSpPr>
              <p:nvPr/>
            </p:nvSpPr>
            <p:spPr>
              <a:xfrm>
                <a:off x="716071" y="2162379"/>
                <a:ext cx="6318909" cy="11882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2068F4D-2008-FC7F-1355-95C6E5083278}"/>
                  </a:ext>
                </a:extLst>
              </p:cNvPr>
              <p:cNvSpPr txBox="1"/>
              <p:nvPr/>
            </p:nvSpPr>
            <p:spPr>
              <a:xfrm>
                <a:off x="410752" y="183609"/>
                <a:ext cx="7029873"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m:rPr>
                          <m:nor/>
                        </m:rPr>
                        <a:rPr lang="en-US" sz="2800" b="0" i="0" dirty="0" smtClean="0"/>
                        <m:t>Let</m:t>
                      </m:r>
                      <m:r>
                        <m:rPr>
                          <m:nor/>
                        </m:rPr>
                        <a:rPr lang="en-US" sz="2800" dirty="0"/>
                        <m:t> </m:t>
                      </m:r>
                      <m:acc>
                        <m:accPr>
                          <m:chr m:val="̂"/>
                          <m:ctrlPr>
                            <a:rPr lang="en-US" sz="2800" i="1">
                              <a:latin typeface="Cambria Math" panose="02040503050406030204" pitchFamily="18" charset="0"/>
                            </a:rPr>
                          </m:ctrlPr>
                        </m:accPr>
                        <m:e>
                          <m:r>
                            <a:rPr lang="en-US" sz="2800" i="1">
                              <a:latin typeface="Cambria Math" panose="02040503050406030204" pitchFamily="18" charset="0"/>
                            </a:rPr>
                            <m:t>𝑞</m:t>
                          </m:r>
                        </m:e>
                      </m:acc>
                      <m:r>
                        <m:rPr>
                          <m:nor/>
                        </m:rPr>
                        <a:rPr lang="en-US" sz="2800" dirty="0"/>
                        <m:t> </m:t>
                      </m:r>
                      <m:r>
                        <m:rPr>
                          <m:nor/>
                        </m:rPr>
                        <a:rPr lang="en-US" sz="2800" dirty="0"/>
                        <m:t>and</m:t>
                      </m:r>
                      <m:r>
                        <m:rPr>
                          <m:nor/>
                        </m:rPr>
                        <a:rPr lang="en-US" sz="2800" dirty="0"/>
                        <m:t> </m:t>
                      </m:r>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r>
                        <m:rPr>
                          <m:nor/>
                        </m:rPr>
                        <a:rPr lang="en-US" sz="2800" dirty="0"/>
                        <m:t> </m:t>
                      </m:r>
                      <m:r>
                        <m:rPr>
                          <m:nor/>
                        </m:rPr>
                        <a:rPr lang="en-US" sz="2800" dirty="0"/>
                        <m:t>represent</m:t>
                      </m:r>
                      <m:r>
                        <m:rPr>
                          <m:nor/>
                        </m:rPr>
                        <a:rPr lang="en-US" sz="2800" dirty="0"/>
                        <m:t> </m:t>
                      </m:r>
                      <m:r>
                        <m:rPr>
                          <m:nor/>
                        </m:rPr>
                        <a:rPr lang="en-US" sz="2800" dirty="0"/>
                        <m:t>the</m:t>
                      </m:r>
                      <m:r>
                        <m:rPr>
                          <m:nor/>
                        </m:rPr>
                        <a:rPr lang="en-US" sz="2800" dirty="0"/>
                        <m:t> </m:t>
                      </m:r>
                      <m:r>
                        <m:rPr>
                          <m:nor/>
                        </m:rPr>
                        <a:rPr lang="en-US" sz="2800" dirty="0"/>
                        <m:t>evolution</m:t>
                      </m:r>
                      <m:r>
                        <m:rPr>
                          <m:nor/>
                        </m:rPr>
                        <a:rPr lang="en-US" sz="2800" dirty="0"/>
                        <m:t> </m:t>
                      </m:r>
                      <m:r>
                        <m:rPr>
                          <m:nor/>
                        </m:rPr>
                        <a:rPr lang="en-US" sz="2800" dirty="0"/>
                        <m:t>of</m:t>
                      </m:r>
                      <m:r>
                        <m:rPr>
                          <m:nor/>
                        </m:rPr>
                        <a:rPr lang="en-US" sz="2800" dirty="0"/>
                        <m:t> </m:t>
                      </m:r>
                      <m:r>
                        <a:rPr lang="en-US" sz="2800" i="1">
                          <a:latin typeface="Cambria Math" panose="02040503050406030204" pitchFamily="18" charset="0"/>
                        </a:rPr>
                        <m:t>𝑞</m:t>
                      </m:r>
                      <m:r>
                        <m:rPr>
                          <m:nor/>
                        </m:rPr>
                        <a:rPr lang="en-US" sz="2800" dirty="0"/>
                        <m:t> </m:t>
                      </m:r>
                      <m:r>
                        <m:rPr>
                          <m:nor/>
                        </m:rPr>
                        <a:rPr lang="en-US" sz="2800" dirty="0"/>
                        <m:t>and</m:t>
                      </m:r>
                      <m:r>
                        <m:rPr>
                          <m:nor/>
                        </m:rPr>
                        <a:rPr lang="en-US" sz="2800" dirty="0"/>
                        <m:t> </m:t>
                      </m:r>
                      <m:r>
                        <a:rPr lang="en-US" sz="2800" i="1">
                          <a:latin typeface="Cambria Math" panose="02040503050406030204" pitchFamily="18" charset="0"/>
                        </a:rPr>
                        <m:t>𝑝</m:t>
                      </m:r>
                    </m:oMath>
                  </m:oMathPara>
                </a14:m>
                <a:endParaRPr lang="en-US" sz="2800" dirty="0"/>
              </a:p>
            </p:txBody>
          </p:sp>
        </mc:Choice>
        <mc:Fallback xmlns="">
          <p:sp>
            <p:nvSpPr>
              <p:cNvPr id="13" name="TextBox 12">
                <a:extLst>
                  <a:ext uri="{FF2B5EF4-FFF2-40B4-BE49-F238E27FC236}">
                    <a16:creationId xmlns:a16="http://schemas.microsoft.com/office/drawing/2014/main" id="{32068F4D-2008-FC7F-1355-95C6E5083278}"/>
                  </a:ext>
                </a:extLst>
              </p:cNvPr>
              <p:cNvSpPr txBox="1">
                <a:spLocks noRot="1" noChangeAspect="1" noMove="1" noResize="1" noEditPoints="1" noAdjustHandles="1" noChangeArrowheads="1" noChangeShapeType="1" noTextEdit="1"/>
              </p:cNvSpPr>
              <p:nvPr/>
            </p:nvSpPr>
            <p:spPr>
              <a:xfrm>
                <a:off x="410752" y="183609"/>
                <a:ext cx="7029873"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74ED923-1624-F843-2A45-B050FEAFF3C4}"/>
                  </a:ext>
                </a:extLst>
              </p:cNvPr>
              <p:cNvSpPr txBox="1"/>
              <p:nvPr/>
            </p:nvSpPr>
            <p:spPr>
              <a:xfrm>
                <a:off x="566035" y="743392"/>
                <a:ext cx="525817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m:rPr>
                          <m:nor/>
                        </m:rPr>
                        <a:rPr lang="en-US" sz="2800" dirty="0"/>
                        <m:t>after</m:t>
                      </m:r>
                      <m:r>
                        <m:rPr>
                          <m:nor/>
                        </m:rPr>
                        <a:rPr lang="en-US" sz="2800" dirty="0"/>
                        <m:t> </m:t>
                      </m:r>
                      <m:r>
                        <m:rPr>
                          <m:nor/>
                        </m:rPr>
                        <a:rPr lang="en-US" sz="2800" dirty="0"/>
                        <m:t>an</m:t>
                      </m:r>
                      <m:r>
                        <m:rPr>
                          <m:nor/>
                        </m:rPr>
                        <a:rPr lang="en-US" sz="2800" dirty="0"/>
                        <m:t> </m:t>
                      </m:r>
                      <m:r>
                        <m:rPr>
                          <m:nor/>
                        </m:rPr>
                        <a:rPr lang="en-US" sz="2800" dirty="0"/>
                        <m:t>infinitesimal</m:t>
                      </m:r>
                      <m:r>
                        <m:rPr>
                          <m:nor/>
                        </m:rPr>
                        <a:rPr lang="en-US" sz="2800" dirty="0"/>
                        <m:t> </m:t>
                      </m:r>
                      <m:r>
                        <m:rPr>
                          <m:nor/>
                        </m:rPr>
                        <a:rPr lang="en-US" sz="2800" dirty="0"/>
                        <m:t>time</m:t>
                      </m:r>
                      <m:r>
                        <m:rPr>
                          <m:nor/>
                        </m:rPr>
                        <a:rPr lang="en-US" sz="2800" dirty="0"/>
                        <m:t> </m:t>
                      </m:r>
                      <m:r>
                        <m:rPr>
                          <m:nor/>
                        </m:rPr>
                        <a:rPr lang="en-US" sz="2800" dirty="0"/>
                        <m:t>step</m:t>
                      </m:r>
                      <m:r>
                        <m:rPr>
                          <m:nor/>
                        </m:rPr>
                        <a:rPr lang="en-US" sz="2800" dirty="0"/>
                        <m:t> </m:t>
                      </m:r>
                      <m:r>
                        <a:rPr lang="en-US" sz="2800" i="1">
                          <a:latin typeface="Cambria Math" panose="02040503050406030204" pitchFamily="18" charset="0"/>
                        </a:rPr>
                        <m:t>𝛿</m:t>
                      </m:r>
                      <m:r>
                        <a:rPr lang="en-US" sz="2800" i="1">
                          <a:latin typeface="Cambria Math" panose="02040503050406030204" pitchFamily="18" charset="0"/>
                        </a:rPr>
                        <m:t>𝑡</m:t>
                      </m:r>
                      <m:r>
                        <m:rPr>
                          <m:nor/>
                        </m:rPr>
                        <a:rPr lang="en-US" sz="2800" dirty="0"/>
                        <m:t>:</m:t>
                      </m:r>
                    </m:oMath>
                  </m:oMathPara>
                </a14:m>
                <a:endParaRPr lang="en-US" sz="2800" dirty="0"/>
              </a:p>
            </p:txBody>
          </p:sp>
        </mc:Choice>
        <mc:Fallback xmlns="">
          <p:sp>
            <p:nvSpPr>
              <p:cNvPr id="19" name="TextBox 18">
                <a:extLst>
                  <a:ext uri="{FF2B5EF4-FFF2-40B4-BE49-F238E27FC236}">
                    <a16:creationId xmlns:a16="http://schemas.microsoft.com/office/drawing/2014/main" id="{E74ED923-1624-F843-2A45-B050FEAFF3C4}"/>
                  </a:ext>
                </a:extLst>
              </p:cNvPr>
              <p:cNvSpPr txBox="1">
                <a:spLocks noRot="1" noChangeAspect="1" noMove="1" noResize="1" noEditPoints="1" noAdjustHandles="1" noChangeArrowheads="1" noChangeShapeType="1" noTextEdit="1"/>
              </p:cNvSpPr>
              <p:nvPr/>
            </p:nvSpPr>
            <p:spPr>
              <a:xfrm>
                <a:off x="566035" y="743392"/>
                <a:ext cx="525817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EDEF6A5E-E7E0-5FAA-B128-D2A077AFBFE3}"/>
                  </a:ext>
                </a:extLst>
              </p:cNvPr>
              <p:cNvSpPr txBox="1"/>
              <p:nvPr/>
            </p:nvSpPr>
            <p:spPr>
              <a:xfrm>
                <a:off x="1695867" y="4199210"/>
                <a:ext cx="5366277" cy="5872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=1+</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𝑞</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𝑞</m:t>
                              </m:r>
                            </m:sup>
                          </m:sSup>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𝑝</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𝑝</m:t>
                              </m:r>
                            </m:sup>
                          </m:sSup>
                        </m:e>
                      </m:d>
                      <m:r>
                        <a:rPr lang="en-US" sz="2800" i="1">
                          <a:latin typeface="Cambria Math" panose="02040503050406030204" pitchFamily="18" charset="0"/>
                          <a:ea typeface="Cambria Math" panose="02040503050406030204" pitchFamily="18" charset="0"/>
                        </a:rPr>
                        <m:t>𝛿</m:t>
                      </m:r>
                      <m:r>
                        <a:rPr lang="en-US" sz="2800" i="1">
                          <a:latin typeface="Cambria Math" panose="02040503050406030204" pitchFamily="18" charset="0"/>
                          <a:ea typeface="Cambria Math" panose="02040503050406030204" pitchFamily="18" charset="0"/>
                        </a:rPr>
                        <m:t>𝑡</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𝑂</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𝛿</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𝑡</m:t>
                          </m:r>
                        </m:e>
                        <m:sup>
                          <m:r>
                            <a:rPr lang="en-US" sz="2800" i="1">
                              <a:latin typeface="Cambria Math" panose="02040503050406030204" pitchFamily="18" charset="0"/>
                              <a:ea typeface="Cambria Math" panose="02040503050406030204" pitchFamily="18" charset="0"/>
                            </a:rPr>
                            <m:t>2</m:t>
                          </m:r>
                        </m:sup>
                      </m:sSup>
                      <m:r>
                        <a:rPr lang="en-US" sz="2800" i="1">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50" name="TextBox 49">
                <a:extLst>
                  <a:ext uri="{FF2B5EF4-FFF2-40B4-BE49-F238E27FC236}">
                    <a16:creationId xmlns:a16="http://schemas.microsoft.com/office/drawing/2014/main" id="{EDEF6A5E-E7E0-5FAA-B128-D2A077AFBFE3}"/>
                  </a:ext>
                </a:extLst>
              </p:cNvPr>
              <p:cNvSpPr txBox="1">
                <a:spLocks noRot="1" noChangeAspect="1" noMove="1" noResize="1" noEditPoints="1" noAdjustHandles="1" noChangeArrowheads="1" noChangeShapeType="1" noTextEdit="1"/>
              </p:cNvSpPr>
              <p:nvPr/>
            </p:nvSpPr>
            <p:spPr>
              <a:xfrm>
                <a:off x="1695867" y="4199210"/>
                <a:ext cx="5366277" cy="587277"/>
              </a:xfrm>
              <a:prstGeom prst="rect">
                <a:avLst/>
              </a:prstGeom>
              <a:blipFill>
                <a:blip r:embed="rId10"/>
                <a:stretch>
                  <a:fillRect/>
                </a:stretch>
              </a:blipFill>
            </p:spPr>
            <p:txBody>
              <a:bodyPr/>
              <a:lstStyle/>
              <a:p>
                <a:r>
                  <a:rPr lang="en-US">
                    <a:noFill/>
                  </a:rPr>
                  <a:t> </a:t>
                </a:r>
              </a:p>
            </p:txBody>
          </p:sp>
        </mc:Fallback>
      </mc:AlternateContent>
      <p:cxnSp>
        <p:nvCxnSpPr>
          <p:cNvPr id="264" name="Straight Arrow Connector 263">
            <a:extLst>
              <a:ext uri="{FF2B5EF4-FFF2-40B4-BE49-F238E27FC236}">
                <a16:creationId xmlns:a16="http://schemas.microsoft.com/office/drawing/2014/main" id="{892914CD-90EC-B412-1974-3D922E724AE3}"/>
              </a:ext>
            </a:extLst>
          </p:cNvPr>
          <p:cNvCxnSpPr>
            <a:cxnSpLocks/>
          </p:cNvCxnSpPr>
          <p:nvPr/>
        </p:nvCxnSpPr>
        <p:spPr>
          <a:xfrm flipH="1" flipV="1">
            <a:off x="4048125" y="4786487"/>
            <a:ext cx="533400" cy="57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5" name="TextBox 264">
                <a:extLst>
                  <a:ext uri="{FF2B5EF4-FFF2-40B4-BE49-F238E27FC236}">
                    <a16:creationId xmlns:a16="http://schemas.microsoft.com/office/drawing/2014/main" id="{1D7F04AC-7D98-EF9E-540D-CCA2B62309E7}"/>
                  </a:ext>
                </a:extLst>
              </p:cNvPr>
              <p:cNvSpPr txBox="1"/>
              <p:nvPr/>
            </p:nvSpPr>
            <p:spPr>
              <a:xfrm>
                <a:off x="4581525" y="5065782"/>
                <a:ext cx="1766253" cy="707886"/>
              </a:xfrm>
              <a:prstGeom prst="rect">
                <a:avLst/>
              </a:prstGeom>
              <a:noFill/>
            </p:spPr>
            <p:txBody>
              <a:bodyPr wrap="none" rtlCol="0">
                <a:spAutoFit/>
              </a:bodyPr>
              <a:lstStyle/>
              <a:p>
                <a14:m>
                  <m:oMath xmlns:m="http://schemas.openxmlformats.org/officeDocument/2006/math">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m:t>
                        </m:r>
                      </m:e>
                      <m:sub>
                        <m:r>
                          <a:rPr lang="en-US" sz="4000" b="0" i="1" smtClean="0">
                            <a:latin typeface="Cambria Math" panose="02040503050406030204" pitchFamily="18" charset="0"/>
                          </a:rPr>
                          <m:t>𝑎</m:t>
                        </m:r>
                      </m:sub>
                    </m:sSub>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𝑆</m:t>
                        </m:r>
                      </m:e>
                      <m:sup>
                        <m:r>
                          <a:rPr lang="en-US" sz="4000" b="0" i="1" smtClean="0">
                            <a:latin typeface="Cambria Math" panose="02040503050406030204" pitchFamily="18" charset="0"/>
                          </a:rPr>
                          <m:t>𝑎</m:t>
                        </m:r>
                      </m:sup>
                    </m:sSup>
                  </m:oMath>
                </a14:m>
                <a:r>
                  <a:rPr lang="en-US" sz="4000" dirty="0"/>
                  <a:t>!!!</a:t>
                </a:r>
              </a:p>
            </p:txBody>
          </p:sp>
        </mc:Choice>
        <mc:Fallback xmlns="">
          <p:sp>
            <p:nvSpPr>
              <p:cNvPr id="265" name="TextBox 264">
                <a:extLst>
                  <a:ext uri="{FF2B5EF4-FFF2-40B4-BE49-F238E27FC236}">
                    <a16:creationId xmlns:a16="http://schemas.microsoft.com/office/drawing/2014/main" id="{1D7F04AC-7D98-EF9E-540D-CCA2B62309E7}"/>
                  </a:ext>
                </a:extLst>
              </p:cNvPr>
              <p:cNvSpPr txBox="1">
                <a:spLocks noRot="1" noChangeAspect="1" noMove="1" noResize="1" noEditPoints="1" noAdjustHandles="1" noChangeArrowheads="1" noChangeShapeType="1" noTextEdit="1"/>
              </p:cNvSpPr>
              <p:nvPr/>
            </p:nvSpPr>
            <p:spPr>
              <a:xfrm>
                <a:off x="4581525" y="5065782"/>
                <a:ext cx="1766253" cy="707886"/>
              </a:xfrm>
              <a:prstGeom prst="rect">
                <a:avLst/>
              </a:prstGeom>
              <a:blipFill>
                <a:blip r:embed="rId15"/>
                <a:stretch>
                  <a:fillRect t="-15517" r="-11419" b="-36207"/>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5689A3D3-2B56-417B-7A55-FD75CC4CCA48}"/>
              </a:ext>
            </a:extLst>
          </p:cNvPr>
          <p:cNvGrpSpPr/>
          <p:nvPr/>
        </p:nvGrpSpPr>
        <p:grpSpPr>
          <a:xfrm>
            <a:off x="8722760" y="220894"/>
            <a:ext cx="3333866" cy="3655255"/>
            <a:chOff x="8722760" y="220894"/>
            <a:chExt cx="3333866" cy="3655255"/>
          </a:xfrm>
        </p:grpSpPr>
        <p:grpSp>
          <p:nvGrpSpPr>
            <p:cNvPr id="274" name="Group 273">
              <a:extLst>
                <a:ext uri="{FF2B5EF4-FFF2-40B4-BE49-F238E27FC236}">
                  <a16:creationId xmlns:a16="http://schemas.microsoft.com/office/drawing/2014/main" id="{F0174760-7BF2-30E1-4415-5CB847B219CF}"/>
                </a:ext>
              </a:extLst>
            </p:cNvPr>
            <p:cNvGrpSpPr/>
            <p:nvPr/>
          </p:nvGrpSpPr>
          <p:grpSpPr>
            <a:xfrm>
              <a:off x="10285964" y="1131120"/>
              <a:ext cx="1396528" cy="2241725"/>
              <a:chOff x="10285964" y="1131120"/>
              <a:chExt cx="1396528" cy="2241725"/>
            </a:xfrm>
          </p:grpSpPr>
          <p:grpSp>
            <p:nvGrpSpPr>
              <p:cNvPr id="314" name="Group 313">
                <a:extLst>
                  <a:ext uri="{FF2B5EF4-FFF2-40B4-BE49-F238E27FC236}">
                    <a16:creationId xmlns:a16="http://schemas.microsoft.com/office/drawing/2014/main" id="{FA8D42EA-05CC-AAB0-CCAF-FF07A2489E55}"/>
                  </a:ext>
                </a:extLst>
              </p:cNvPr>
              <p:cNvGrpSpPr>
                <a:grpSpLocks noChangeAspect="1"/>
              </p:cNvGrpSpPr>
              <p:nvPr/>
            </p:nvGrpSpPr>
            <p:grpSpPr>
              <a:xfrm rot="19800000">
                <a:off x="10285964" y="1131120"/>
                <a:ext cx="852468" cy="614570"/>
                <a:chOff x="8500759" y="3280789"/>
                <a:chExt cx="747971" cy="539234"/>
              </a:xfrm>
            </p:grpSpPr>
            <p:sp>
              <p:nvSpPr>
                <p:cNvPr id="335" name="Parallelogram 334">
                  <a:extLst>
                    <a:ext uri="{FF2B5EF4-FFF2-40B4-BE49-F238E27FC236}">
                      <a16:creationId xmlns:a16="http://schemas.microsoft.com/office/drawing/2014/main" id="{23CA3729-04E0-FDB3-24CD-0D414032CD9A}"/>
                    </a:ext>
                  </a:extLst>
                </p:cNvPr>
                <p:cNvSpPr/>
                <p:nvPr/>
              </p:nvSpPr>
              <p:spPr>
                <a:xfrm rot="1668758">
                  <a:off x="8572393" y="3388516"/>
                  <a:ext cx="676337" cy="321757"/>
                </a:xfrm>
                <a:prstGeom prst="parallelogram">
                  <a:avLst/>
                </a:prstGeom>
                <a:solidFill>
                  <a:srgbClr val="C9A6E4">
                    <a:alpha val="40000"/>
                  </a:srgbClr>
                </a:solidFill>
                <a:ln>
                  <a:solidFill>
                    <a:srgbClr val="9C5BCD">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6" name="Straight Arrow Connector 335">
                  <a:extLst>
                    <a:ext uri="{FF2B5EF4-FFF2-40B4-BE49-F238E27FC236}">
                      <a16:creationId xmlns:a16="http://schemas.microsoft.com/office/drawing/2014/main" id="{B9548C28-E1F4-C02D-2E98-45DCDD0EF3E7}"/>
                    </a:ext>
                  </a:extLst>
                </p:cNvPr>
                <p:cNvCxnSpPr>
                  <a:cxnSpLocks/>
                  <a:stCxn id="338" idx="7"/>
                </p:cNvCxnSpPr>
                <p:nvPr/>
              </p:nvCxnSpPr>
              <p:spPr>
                <a:xfrm flipV="1">
                  <a:off x="8558598" y="3280789"/>
                  <a:ext cx="195281" cy="226052"/>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303AAAB9-DB55-70C2-085A-17CE7F60E3D7}"/>
                    </a:ext>
                  </a:extLst>
                </p:cNvPr>
                <p:cNvCxnSpPr>
                  <a:cxnSpLocks/>
                  <a:stCxn id="338" idx="5"/>
                </p:cNvCxnSpPr>
                <p:nvPr/>
              </p:nvCxnSpPr>
              <p:spPr>
                <a:xfrm>
                  <a:off x="8558598" y="3550107"/>
                  <a:ext cx="505624" cy="269916"/>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38" name="Oval 337">
                  <a:extLst>
                    <a:ext uri="{FF2B5EF4-FFF2-40B4-BE49-F238E27FC236}">
                      <a16:creationId xmlns:a16="http://schemas.microsoft.com/office/drawing/2014/main" id="{936D8764-B012-7AB8-CDA9-4C5A8096BE74}"/>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5" name="Group 314">
                <a:extLst>
                  <a:ext uri="{FF2B5EF4-FFF2-40B4-BE49-F238E27FC236}">
                    <a16:creationId xmlns:a16="http://schemas.microsoft.com/office/drawing/2014/main" id="{44C7C56F-1B6A-4742-A982-04894EED6170}"/>
                  </a:ext>
                </a:extLst>
              </p:cNvPr>
              <p:cNvGrpSpPr>
                <a:grpSpLocks noChangeAspect="1"/>
              </p:cNvGrpSpPr>
              <p:nvPr/>
            </p:nvGrpSpPr>
            <p:grpSpPr>
              <a:xfrm>
                <a:off x="10626624" y="1462109"/>
                <a:ext cx="852468" cy="614570"/>
                <a:chOff x="8500759" y="3280789"/>
                <a:chExt cx="747971" cy="539234"/>
              </a:xfrm>
            </p:grpSpPr>
            <p:sp>
              <p:nvSpPr>
                <p:cNvPr id="331" name="Parallelogram 330">
                  <a:extLst>
                    <a:ext uri="{FF2B5EF4-FFF2-40B4-BE49-F238E27FC236}">
                      <a16:creationId xmlns:a16="http://schemas.microsoft.com/office/drawing/2014/main" id="{4D73B655-B988-9F4C-A494-5B6AE4A26E91}"/>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2" name="Straight Arrow Connector 331">
                  <a:extLst>
                    <a:ext uri="{FF2B5EF4-FFF2-40B4-BE49-F238E27FC236}">
                      <a16:creationId xmlns:a16="http://schemas.microsoft.com/office/drawing/2014/main" id="{BCFA3EEB-D55C-307A-D79A-D900673438C0}"/>
                    </a:ext>
                  </a:extLst>
                </p:cNvPr>
                <p:cNvCxnSpPr>
                  <a:cxnSpLocks/>
                  <a:stCxn id="334" idx="7"/>
                </p:cNvCxnSpPr>
                <p:nvPr/>
              </p:nvCxnSpPr>
              <p:spPr>
                <a:xfrm flipV="1">
                  <a:off x="8558598" y="3280789"/>
                  <a:ext cx="195281" cy="226052"/>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F20FE805-E877-C739-0925-3390550ED5BB}"/>
                    </a:ext>
                  </a:extLst>
                </p:cNvPr>
                <p:cNvCxnSpPr>
                  <a:cxnSpLocks/>
                  <a:stCxn id="334" idx="5"/>
                </p:cNvCxnSpPr>
                <p:nvPr/>
              </p:nvCxnSpPr>
              <p:spPr>
                <a:xfrm>
                  <a:off x="8558598" y="3550107"/>
                  <a:ext cx="505624" cy="269916"/>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34" name="Oval 333">
                  <a:extLst>
                    <a:ext uri="{FF2B5EF4-FFF2-40B4-BE49-F238E27FC236}">
                      <a16:creationId xmlns:a16="http://schemas.microsoft.com/office/drawing/2014/main" id="{B81A982B-7B47-1CAB-D273-FCF8E93E24F7}"/>
                    </a:ext>
                  </a:extLst>
                </p:cNvPr>
                <p:cNvSpPr>
                  <a:spLocks noChangeAspect="1"/>
                </p:cNvSpPr>
                <p:nvPr/>
              </p:nvSpPr>
              <p:spPr>
                <a:xfrm>
                  <a:off x="8500759" y="3497880"/>
                  <a:ext cx="67763" cy="61188"/>
                </a:xfrm>
                <a:prstGeom prst="ellipse">
                  <a:avLst/>
                </a:prstGeom>
                <a:solidFill>
                  <a:srgbClr val="7030A0">
                    <a:alpha val="70000"/>
                  </a:srgbClr>
                </a:solidFill>
                <a:ln>
                  <a:solidFill>
                    <a:srgbClr val="7030A0">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6" name="Group 315">
                <a:extLst>
                  <a:ext uri="{FF2B5EF4-FFF2-40B4-BE49-F238E27FC236}">
                    <a16:creationId xmlns:a16="http://schemas.microsoft.com/office/drawing/2014/main" id="{91124F15-6B6B-006F-6D0B-B99C645FD9B3}"/>
                  </a:ext>
                </a:extLst>
              </p:cNvPr>
              <p:cNvGrpSpPr>
                <a:grpSpLocks noChangeAspect="1"/>
              </p:cNvGrpSpPr>
              <p:nvPr/>
            </p:nvGrpSpPr>
            <p:grpSpPr>
              <a:xfrm rot="1808578">
                <a:off x="10830024" y="1869608"/>
                <a:ext cx="852468" cy="614570"/>
                <a:chOff x="8500759" y="3280789"/>
                <a:chExt cx="747971" cy="539234"/>
              </a:xfrm>
            </p:grpSpPr>
            <p:sp>
              <p:nvSpPr>
                <p:cNvPr id="327" name="Parallelogram 326">
                  <a:extLst>
                    <a:ext uri="{FF2B5EF4-FFF2-40B4-BE49-F238E27FC236}">
                      <a16:creationId xmlns:a16="http://schemas.microsoft.com/office/drawing/2014/main" id="{40CA0739-F94E-9A85-9F80-FD7E31B22136}"/>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8" name="Straight Arrow Connector 327">
                  <a:extLst>
                    <a:ext uri="{FF2B5EF4-FFF2-40B4-BE49-F238E27FC236}">
                      <a16:creationId xmlns:a16="http://schemas.microsoft.com/office/drawing/2014/main" id="{AD8011B5-6797-BC99-3525-391F81388F4B}"/>
                    </a:ext>
                  </a:extLst>
                </p:cNvPr>
                <p:cNvCxnSpPr>
                  <a:cxnSpLocks/>
                  <a:stCxn id="330"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3BE1F3F1-48D9-FF54-0F5E-51E58558E6E8}"/>
                    </a:ext>
                  </a:extLst>
                </p:cNvPr>
                <p:cNvCxnSpPr>
                  <a:cxnSpLocks/>
                  <a:stCxn id="330"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30" name="Oval 329">
                  <a:extLst>
                    <a:ext uri="{FF2B5EF4-FFF2-40B4-BE49-F238E27FC236}">
                      <a16:creationId xmlns:a16="http://schemas.microsoft.com/office/drawing/2014/main" id="{711FF2BC-1966-95E2-E1E7-646BE7F8A36A}"/>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7" name="Group 316">
                <a:extLst>
                  <a:ext uri="{FF2B5EF4-FFF2-40B4-BE49-F238E27FC236}">
                    <a16:creationId xmlns:a16="http://schemas.microsoft.com/office/drawing/2014/main" id="{D7BF13B5-596C-8EC2-6156-514BB0D10922}"/>
                  </a:ext>
                </a:extLst>
              </p:cNvPr>
              <p:cNvGrpSpPr>
                <a:grpSpLocks noChangeAspect="1"/>
              </p:cNvGrpSpPr>
              <p:nvPr/>
            </p:nvGrpSpPr>
            <p:grpSpPr>
              <a:xfrm rot="3600000">
                <a:off x="10734378" y="2242782"/>
                <a:ext cx="852468" cy="614570"/>
                <a:chOff x="8500759" y="3280789"/>
                <a:chExt cx="747971" cy="539234"/>
              </a:xfrm>
            </p:grpSpPr>
            <p:sp>
              <p:nvSpPr>
                <p:cNvPr id="323" name="Parallelogram 322">
                  <a:extLst>
                    <a:ext uri="{FF2B5EF4-FFF2-40B4-BE49-F238E27FC236}">
                      <a16:creationId xmlns:a16="http://schemas.microsoft.com/office/drawing/2014/main" id="{0619A19C-FA07-644E-5439-6648B3EC3D26}"/>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4" name="Straight Arrow Connector 323">
                  <a:extLst>
                    <a:ext uri="{FF2B5EF4-FFF2-40B4-BE49-F238E27FC236}">
                      <a16:creationId xmlns:a16="http://schemas.microsoft.com/office/drawing/2014/main" id="{4B2F620C-B8A7-7B98-5C28-45B04A4A22CE}"/>
                    </a:ext>
                  </a:extLst>
                </p:cNvPr>
                <p:cNvCxnSpPr>
                  <a:cxnSpLocks/>
                  <a:stCxn id="326" idx="7"/>
                </p:cNvCxnSpPr>
                <p:nvPr/>
              </p:nvCxnSpPr>
              <p:spPr>
                <a:xfrm flipV="1">
                  <a:off x="8558598" y="3280789"/>
                  <a:ext cx="195281" cy="226052"/>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818F9601-FFD1-66F9-A528-B8DEC37005B6}"/>
                    </a:ext>
                  </a:extLst>
                </p:cNvPr>
                <p:cNvCxnSpPr>
                  <a:cxnSpLocks/>
                  <a:stCxn id="326" idx="5"/>
                </p:cNvCxnSpPr>
                <p:nvPr/>
              </p:nvCxnSpPr>
              <p:spPr>
                <a:xfrm>
                  <a:off x="8558598" y="3550107"/>
                  <a:ext cx="505624" cy="269916"/>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26" name="Oval 325">
                  <a:extLst>
                    <a:ext uri="{FF2B5EF4-FFF2-40B4-BE49-F238E27FC236}">
                      <a16:creationId xmlns:a16="http://schemas.microsoft.com/office/drawing/2014/main" id="{C5F2E593-4AF0-F6DA-4708-F5646B6DFA77}"/>
                    </a:ext>
                  </a:extLst>
                </p:cNvPr>
                <p:cNvSpPr>
                  <a:spLocks noChangeAspect="1"/>
                </p:cNvSpPr>
                <p:nvPr/>
              </p:nvSpPr>
              <p:spPr>
                <a:xfrm>
                  <a:off x="8500759" y="3497880"/>
                  <a:ext cx="67763" cy="61188"/>
                </a:xfrm>
                <a:prstGeom prst="ellipse">
                  <a:avLst/>
                </a:prstGeom>
                <a:solidFill>
                  <a:srgbClr val="7030A0">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8" name="Group 317">
                <a:extLst>
                  <a:ext uri="{FF2B5EF4-FFF2-40B4-BE49-F238E27FC236}">
                    <a16:creationId xmlns:a16="http://schemas.microsoft.com/office/drawing/2014/main" id="{A6F0F635-225D-805F-8BBB-B35628D930E5}"/>
                  </a:ext>
                </a:extLst>
              </p:cNvPr>
              <p:cNvGrpSpPr>
                <a:grpSpLocks noChangeAspect="1"/>
              </p:cNvGrpSpPr>
              <p:nvPr/>
            </p:nvGrpSpPr>
            <p:grpSpPr>
              <a:xfrm rot="5400000">
                <a:off x="10454787" y="2639326"/>
                <a:ext cx="852468" cy="614570"/>
                <a:chOff x="8500759" y="3280789"/>
                <a:chExt cx="747971" cy="539234"/>
              </a:xfrm>
            </p:grpSpPr>
            <p:sp>
              <p:nvSpPr>
                <p:cNvPr id="319" name="Parallelogram 318">
                  <a:extLst>
                    <a:ext uri="{FF2B5EF4-FFF2-40B4-BE49-F238E27FC236}">
                      <a16:creationId xmlns:a16="http://schemas.microsoft.com/office/drawing/2014/main" id="{A9795003-187E-C9D9-6C75-5EFC6E76CCC9}"/>
                    </a:ext>
                  </a:extLst>
                </p:cNvPr>
                <p:cNvSpPr/>
                <p:nvPr/>
              </p:nvSpPr>
              <p:spPr>
                <a:xfrm rot="1668758">
                  <a:off x="8572393" y="3388516"/>
                  <a:ext cx="676337" cy="321757"/>
                </a:xfrm>
                <a:prstGeom prst="parallelogram">
                  <a:avLst/>
                </a:prstGeom>
                <a:solidFill>
                  <a:srgbClr val="C9A6E4">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0" name="Straight Arrow Connector 319">
                  <a:extLst>
                    <a:ext uri="{FF2B5EF4-FFF2-40B4-BE49-F238E27FC236}">
                      <a16:creationId xmlns:a16="http://schemas.microsoft.com/office/drawing/2014/main" id="{CA528433-1706-CC21-D018-88CA512AA012}"/>
                    </a:ext>
                  </a:extLst>
                </p:cNvPr>
                <p:cNvCxnSpPr>
                  <a:cxnSpLocks/>
                  <a:stCxn id="322" idx="7"/>
                </p:cNvCxnSpPr>
                <p:nvPr/>
              </p:nvCxnSpPr>
              <p:spPr>
                <a:xfrm flipV="1">
                  <a:off x="8558598" y="3280789"/>
                  <a:ext cx="195281" cy="226052"/>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BE3C37AD-96F2-64BB-2199-6FEFB92D5C78}"/>
                    </a:ext>
                  </a:extLst>
                </p:cNvPr>
                <p:cNvCxnSpPr>
                  <a:cxnSpLocks/>
                  <a:stCxn id="322" idx="5"/>
                </p:cNvCxnSpPr>
                <p:nvPr/>
              </p:nvCxnSpPr>
              <p:spPr>
                <a:xfrm>
                  <a:off x="8558598" y="3550107"/>
                  <a:ext cx="505624" cy="269916"/>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22" name="Oval 321">
                  <a:extLst>
                    <a:ext uri="{FF2B5EF4-FFF2-40B4-BE49-F238E27FC236}">
                      <a16:creationId xmlns:a16="http://schemas.microsoft.com/office/drawing/2014/main" id="{B4B9BAB8-6321-365D-F16D-1D6A98F0AB90}"/>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6" name="Group 275">
              <a:extLst>
                <a:ext uri="{FF2B5EF4-FFF2-40B4-BE49-F238E27FC236}">
                  <a16:creationId xmlns:a16="http://schemas.microsoft.com/office/drawing/2014/main" id="{AB9C141D-1DBA-1C7B-DE2A-A3136AF37A4E}"/>
                </a:ext>
              </a:extLst>
            </p:cNvPr>
            <p:cNvGrpSpPr/>
            <p:nvPr/>
          </p:nvGrpSpPr>
          <p:grpSpPr>
            <a:xfrm>
              <a:off x="8956694" y="806932"/>
              <a:ext cx="2825673" cy="2779278"/>
              <a:chOff x="1177839" y="1302957"/>
              <a:chExt cx="3775999" cy="3714006"/>
            </a:xfrm>
          </p:grpSpPr>
          <p:cxnSp>
            <p:nvCxnSpPr>
              <p:cNvPr id="277" name="Straight Arrow Connector 276">
                <a:extLst>
                  <a:ext uri="{FF2B5EF4-FFF2-40B4-BE49-F238E27FC236}">
                    <a16:creationId xmlns:a16="http://schemas.microsoft.com/office/drawing/2014/main" id="{0F78D306-A415-4DE3-13A3-514F3B87F269}"/>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81105DF9-B54E-12F8-E585-C3C14FA48CD2}"/>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E65BA175-090E-D80F-2B72-47BD14A15689}"/>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530DE9E3-083B-936F-E170-EAF9B93F749D}"/>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1119B501-EC24-4D6C-BA39-9B1FC540F391}"/>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9B2AF7DF-EA24-574C-49F4-F35ECD01E01B}"/>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C88D8F09-7D5C-18BB-605F-3D2D2FDA8B89}"/>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F5EE7FFD-D761-1CDF-AAAA-5D2C534257BD}"/>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B6C3B446-1365-70DE-C874-670B6657D0C7}"/>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9BD0C2FB-B573-A690-AAA9-89AECB70F84B}"/>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1F6008CA-8572-4A92-AC89-04D46F00478F}"/>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C07FEFA7-2BA0-08C2-E305-F45A21733547}"/>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93382023-A7CC-05E8-30AF-6A60DADEC3CF}"/>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6443498E-F843-3E40-3492-997CE84E225D}"/>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BC9418C4-BC24-6F75-FFA7-7F600E54422F}"/>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056C1D94-2BB0-260D-F715-849BB3DF2E14}"/>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461406F6-7531-C994-C5E0-360BD712D741}"/>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ED13D484-94D0-23EA-F007-30B6ACE36BE4}"/>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CCCE384B-7CAE-5F37-32E2-595BD700BBA0}"/>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22FFD75E-BDBC-945A-429A-3A9009B128EF}"/>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7975E664-555F-92A6-2BB5-7CCC4E7C9D35}"/>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C209750C-3467-375A-8A39-B90273585D7E}"/>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DB307931-1658-602C-EC80-2D6B78DB88BC}"/>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2265AD8C-2A46-066F-8581-4C6F7E276E0A}"/>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910DCA87-1125-1ED6-933A-63E41D41EAD0}"/>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B20B168E-C0C4-9C13-6232-D4E946F8B864}"/>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E3D05630-D255-259A-E13C-27881904552B}"/>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1B0F9CE8-B02B-CAEE-4F01-A9695EAC3E80}"/>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32EF3325-8FFB-3AE3-AC3A-3DF212DDF399}"/>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FA41DD75-2EF1-9C99-7B28-226961BFA806}"/>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BD07BF1E-C85B-3E37-A8CC-0A352597BEE6}"/>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F299D080-A629-A797-ED79-AD3D2DB292D3}"/>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8E5B1FDB-6B16-8BEF-BBA7-8A052051A51D}"/>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309" name="TextBox 308">
                    <a:extLst>
                      <a:ext uri="{FF2B5EF4-FFF2-40B4-BE49-F238E27FC236}">
                        <a16:creationId xmlns:a16="http://schemas.microsoft.com/office/drawing/2014/main" id="{496B7BA8-A3EB-C599-3912-8000F1A7819F}"/>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309" name="TextBox 308">
                    <a:extLst>
                      <a:ext uri="{FF2B5EF4-FFF2-40B4-BE49-F238E27FC236}">
                        <a16:creationId xmlns:a16="http://schemas.microsoft.com/office/drawing/2014/main" id="{496B7BA8-A3EB-C599-3912-8000F1A7819F}"/>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16"/>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0" name="TextBox 309">
                    <a:extLst>
                      <a:ext uri="{FF2B5EF4-FFF2-40B4-BE49-F238E27FC236}">
                        <a16:creationId xmlns:a16="http://schemas.microsoft.com/office/drawing/2014/main" id="{5C7F79FC-B5C3-1CEF-7212-80E4F0F24F33}"/>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310" name="TextBox 309">
                    <a:extLst>
                      <a:ext uri="{FF2B5EF4-FFF2-40B4-BE49-F238E27FC236}">
                        <a16:creationId xmlns:a16="http://schemas.microsoft.com/office/drawing/2014/main" id="{5C7F79FC-B5C3-1CEF-7212-80E4F0F24F33}"/>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17"/>
                    <a:stretch>
                      <a:fillRect l="-56667" r="-53333" b="-24590"/>
                    </a:stretch>
                  </a:blipFill>
                </p:spPr>
                <p:txBody>
                  <a:bodyPr/>
                  <a:lstStyle/>
                  <a:p>
                    <a:r>
                      <a:rPr lang="en-US">
                        <a:noFill/>
                      </a:rPr>
                      <a:t> </a:t>
                    </a:r>
                  </a:p>
                </p:txBody>
              </p:sp>
            </mc:Fallback>
          </mc:AlternateContent>
          <p:cxnSp>
            <p:nvCxnSpPr>
              <p:cNvPr id="313" name="Straight Connector 312">
                <a:extLst>
                  <a:ext uri="{FF2B5EF4-FFF2-40B4-BE49-F238E27FC236}">
                    <a16:creationId xmlns:a16="http://schemas.microsoft.com/office/drawing/2014/main" id="{0120D698-4FAD-D9CB-6829-637243309CDD}"/>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2A36E55-3758-B94E-F349-A21651570F10}"/>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675314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16</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34E93DF-127C-2F3D-7DB3-7C0B3105FF44}"/>
                  </a:ext>
                </a:extLst>
              </p:cNvPr>
              <p:cNvSpPr txBox="1"/>
              <p:nvPr/>
            </p:nvSpPr>
            <p:spPr>
              <a:xfrm>
                <a:off x="125410" y="206415"/>
                <a:ext cx="9403536" cy="66069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3200" b="0" i="1" smtClean="0">
                              <a:solidFill>
                                <a:schemeClr val="tx1"/>
                              </a:solidFill>
                              <a:latin typeface="Cambria Math" panose="02040503050406030204" pitchFamily="18" charset="0"/>
                            </a:rPr>
                          </m:ctrlPr>
                        </m:dPr>
                        <m:e>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m:t>
                              </m:r>
                            </m:e>
                            <m:sub>
                              <m:r>
                                <a:rPr lang="en-US" sz="3200" b="0" i="1" smtClean="0">
                                  <a:solidFill>
                                    <a:schemeClr val="tx1"/>
                                  </a:solidFill>
                                  <a:latin typeface="Cambria Math" panose="02040503050406030204" pitchFamily="18" charset="0"/>
                                </a:rPr>
                                <m:t>𝑏</m:t>
                              </m:r>
                            </m:sub>
                          </m:sSub>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𝑎</m:t>
                              </m:r>
                            </m:sup>
                          </m:sSup>
                        </m:e>
                      </m:d>
                      <m:r>
                        <a:rPr lang="en-US" sz="3200" b="0" i="1" smtClean="0">
                          <a:latin typeface="Cambria Math" panose="02040503050406030204" pitchFamily="18" charset="0"/>
                          <a:ea typeface="Cambria Math" panose="02040503050406030204" pitchFamily="18" charset="0"/>
                        </a:rPr>
                        <m:t>=</m:t>
                      </m:r>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1+</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𝑞</m:t>
                              </m:r>
                            </m:sub>
                          </m:sSub>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𝑆</m:t>
                              </m:r>
                            </m:e>
                            <m:sup>
                              <m:r>
                                <a:rPr lang="en-US" sz="3200" b="0" i="1" smtClean="0">
                                  <a:latin typeface="Cambria Math" panose="02040503050406030204" pitchFamily="18" charset="0"/>
                                  <a:ea typeface="Cambria Math" panose="02040503050406030204" pitchFamily="18" charset="0"/>
                                </a:rPr>
                                <m:t>𝑞</m:t>
                              </m:r>
                            </m:sup>
                          </m:sSup>
                          <m:r>
                            <a:rPr lang="en-US" sz="3200" b="0" i="1" smtClean="0">
                              <a:latin typeface="Cambria Math" panose="02040503050406030204" pitchFamily="18" charset="0"/>
                              <a:ea typeface="Cambria Math" panose="02040503050406030204" pitchFamily="18" charset="0"/>
                            </a:rPr>
                            <m:t>𝛿</m:t>
                          </m:r>
                          <m:r>
                            <a:rPr lang="en-US" sz="3200" b="0" i="1" smtClean="0">
                              <a:latin typeface="Cambria Math" panose="02040503050406030204" pitchFamily="18" charset="0"/>
                              <a:ea typeface="Cambria Math" panose="02040503050406030204" pitchFamily="18" charset="0"/>
                            </a:rPr>
                            <m:t>𝑡</m:t>
                          </m:r>
                        </m:e>
                      </m:d>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1+</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𝑝</m:t>
                              </m:r>
                            </m:sub>
                          </m:sSub>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𝑆</m:t>
                              </m:r>
                            </m:e>
                            <m:sup>
                              <m:r>
                                <a:rPr lang="en-US" sz="3200" b="0" i="1" smtClean="0">
                                  <a:latin typeface="Cambria Math" panose="02040503050406030204" pitchFamily="18" charset="0"/>
                                  <a:ea typeface="Cambria Math" panose="02040503050406030204" pitchFamily="18" charset="0"/>
                                </a:rPr>
                                <m:t>𝑝</m:t>
                              </m:r>
                            </m:sup>
                          </m:sSup>
                          <m:r>
                            <a:rPr lang="en-US" sz="3200" b="0" i="1" smtClean="0">
                              <a:latin typeface="Cambria Math" panose="02040503050406030204" pitchFamily="18" charset="0"/>
                              <a:ea typeface="Cambria Math" panose="02040503050406030204" pitchFamily="18" charset="0"/>
                            </a:rPr>
                            <m:t>𝛿</m:t>
                          </m:r>
                          <m:r>
                            <a:rPr lang="en-US" sz="3200" b="0" i="1" smtClean="0">
                              <a:latin typeface="Cambria Math" panose="02040503050406030204" pitchFamily="18" charset="0"/>
                              <a:ea typeface="Cambria Math" panose="02040503050406030204" pitchFamily="18" charset="0"/>
                            </a:rPr>
                            <m:t>𝑡</m:t>
                          </m:r>
                        </m:e>
                      </m:d>
                      <m:r>
                        <a:rPr lang="en-US" sz="3200" b="0" i="1" smtClean="0">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𝛿</m:t>
                      </m:r>
                      <m:sSup>
                        <m:sSupPr>
                          <m:ctrlPr>
                            <a:rPr lang="en-US" sz="3200" b="0" i="1" smtClean="0">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𝑡</m:t>
                          </m:r>
                        </m:e>
                        <m:sup>
                          <m:r>
                            <a:rPr lang="en-US" sz="3200" b="0" i="1" smtClean="0">
                              <a:latin typeface="Cambria Math" panose="02040503050406030204" pitchFamily="18" charset="0"/>
                              <a:ea typeface="Cambria Math" panose="02040503050406030204" pitchFamily="18" charset="0"/>
                            </a:rPr>
                            <m:t>2</m:t>
                          </m:r>
                        </m:sup>
                      </m:sSup>
                    </m:oMath>
                  </m:oMathPara>
                </a14:m>
                <a:endParaRPr lang="en-US" sz="3200" dirty="0">
                  <a:solidFill>
                    <a:schemeClr val="tx1"/>
                  </a:solidFill>
                </a:endParaRPr>
              </a:p>
            </p:txBody>
          </p:sp>
        </mc:Choice>
        <mc:Fallback xmlns="">
          <p:sp>
            <p:nvSpPr>
              <p:cNvPr id="4" name="TextBox 3">
                <a:extLst>
                  <a:ext uri="{FF2B5EF4-FFF2-40B4-BE49-F238E27FC236}">
                    <a16:creationId xmlns:a16="http://schemas.microsoft.com/office/drawing/2014/main" id="{134E93DF-127C-2F3D-7DB3-7C0B3105FF44}"/>
                  </a:ext>
                </a:extLst>
              </p:cNvPr>
              <p:cNvSpPr txBox="1">
                <a:spLocks noRot="1" noChangeAspect="1" noMove="1" noResize="1" noEditPoints="1" noAdjustHandles="1" noChangeArrowheads="1" noChangeShapeType="1" noTextEdit="1"/>
              </p:cNvSpPr>
              <p:nvPr/>
            </p:nvSpPr>
            <p:spPr>
              <a:xfrm>
                <a:off x="125410" y="206415"/>
                <a:ext cx="9403536" cy="660694"/>
              </a:xfrm>
              <a:prstGeom prst="rect">
                <a:avLst/>
              </a:prstGeom>
              <a:blipFill>
                <a:blip r:embed="rId2"/>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65BD3668-9A12-60D7-D213-10F1D495D237}"/>
              </a:ext>
            </a:extLst>
          </p:cNvPr>
          <p:cNvSpPr txBox="1"/>
          <p:nvPr/>
        </p:nvSpPr>
        <p:spPr>
          <a:xfrm>
            <a:off x="23308" y="4137802"/>
            <a:ext cx="9538958" cy="707886"/>
          </a:xfrm>
          <a:prstGeom prst="rect">
            <a:avLst/>
          </a:prstGeom>
          <a:noFill/>
        </p:spPr>
        <p:txBody>
          <a:bodyPr wrap="none" rtlCol="0">
            <a:spAutoFit/>
          </a:bodyPr>
          <a:lstStyle/>
          <a:p>
            <a:r>
              <a:rPr lang="en-US" sz="4000" dirty="0">
                <a:solidFill>
                  <a:schemeClr val="accent6">
                    <a:lumMod val="75000"/>
                  </a:schemeClr>
                </a:solidFill>
              </a:rPr>
              <a:t>The Jacobian of the time evolution is unitary:</a:t>
            </a:r>
            <a:endParaRPr lang="en-US" sz="4000" dirty="0">
              <a:solidFill>
                <a:schemeClr val="accent6"/>
              </a:solidFil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9FA3691-12F5-D3A8-24CF-8D47C8022E9B}"/>
                  </a:ext>
                </a:extLst>
              </p:cNvPr>
              <p:cNvSpPr txBox="1"/>
              <p:nvPr/>
            </p:nvSpPr>
            <p:spPr>
              <a:xfrm>
                <a:off x="2839346" y="4790271"/>
                <a:ext cx="4420377" cy="790409"/>
              </a:xfrm>
              <a:prstGeom prst="rect">
                <a:avLst/>
              </a:prstGeom>
              <a:noFill/>
            </p:spPr>
            <p:txBody>
              <a:bodyPr wrap="none" rtlCol="0">
                <a:spAutoFit/>
              </a:bodyPr>
              <a:lstStyle/>
              <a:p>
                <a14:m>
                  <m:oMath xmlns:m="http://schemas.openxmlformats.org/officeDocument/2006/math">
                    <m:d>
                      <m:dPr>
                        <m:begChr m:val="|"/>
                        <m:endChr m:val="|"/>
                        <m:ctrlPr>
                          <a:rPr lang="en-US" sz="4000" i="1" smtClean="0">
                            <a:solidFill>
                              <a:schemeClr val="accent6">
                                <a:lumMod val="75000"/>
                              </a:schemeClr>
                            </a:solidFill>
                            <a:latin typeface="Cambria Math" panose="02040503050406030204" pitchFamily="18" charset="0"/>
                          </a:rPr>
                        </m:ctrlPr>
                      </m:dPr>
                      <m:e>
                        <m:sSub>
                          <m:sSubPr>
                            <m:ctrlPr>
                              <a:rPr lang="en-US" sz="4000" i="1">
                                <a:solidFill>
                                  <a:schemeClr val="accent6">
                                    <a:lumMod val="75000"/>
                                  </a:schemeClr>
                                </a:solidFill>
                                <a:latin typeface="Cambria Math" panose="02040503050406030204" pitchFamily="18" charset="0"/>
                              </a:rPr>
                            </m:ctrlPr>
                          </m:sSubPr>
                          <m:e>
                            <m:r>
                              <a:rPr lang="en-US" sz="4000" i="1">
                                <a:solidFill>
                                  <a:schemeClr val="accent6">
                                    <a:lumMod val="75000"/>
                                  </a:schemeClr>
                                </a:solidFill>
                                <a:latin typeface="Cambria Math" panose="02040503050406030204" pitchFamily="18" charset="0"/>
                              </a:rPr>
                              <m:t>𝜕</m:t>
                            </m:r>
                          </m:e>
                          <m:sub>
                            <m:r>
                              <a:rPr lang="en-US" sz="4000" i="1">
                                <a:solidFill>
                                  <a:schemeClr val="accent6">
                                    <a:lumMod val="75000"/>
                                  </a:schemeClr>
                                </a:solidFill>
                                <a:latin typeface="Cambria Math" panose="02040503050406030204" pitchFamily="18" charset="0"/>
                              </a:rPr>
                              <m:t>𝑏</m:t>
                            </m:r>
                          </m:sub>
                        </m:sSub>
                        <m:sSup>
                          <m:sSupPr>
                            <m:ctrlPr>
                              <a:rPr lang="en-US" sz="4000" i="1">
                                <a:solidFill>
                                  <a:schemeClr val="accent6">
                                    <a:lumMod val="75000"/>
                                  </a:schemeClr>
                                </a:solidFill>
                                <a:latin typeface="Cambria Math" panose="02040503050406030204" pitchFamily="18" charset="0"/>
                                <a:ea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ea typeface="Cambria Math" panose="02040503050406030204" pitchFamily="18" charset="0"/>
                                  </a:rPr>
                                </m:ctrlPr>
                              </m:accPr>
                              <m:e>
                                <m:r>
                                  <a:rPr lang="en-US" sz="40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ea typeface="Cambria Math" panose="02040503050406030204" pitchFamily="18" charset="0"/>
                              </a:rPr>
                              <m:t>𝑎</m:t>
                            </m:r>
                          </m:sup>
                        </m:sSup>
                      </m:e>
                    </m:d>
                    <m:r>
                      <a:rPr lang="en-US" sz="4000" i="1">
                        <a:solidFill>
                          <a:schemeClr val="accent6">
                            <a:lumMod val="75000"/>
                          </a:schemeClr>
                        </a:solidFill>
                        <a:latin typeface="Cambria Math" panose="02040503050406030204" pitchFamily="18" charset="0"/>
                        <a:ea typeface="Cambria Math" panose="02040503050406030204" pitchFamily="18" charset="0"/>
                      </a:rPr>
                      <m:t>=</m:t>
                    </m:r>
                    <m:r>
                      <a:rPr lang="en-US" sz="4000" b="0" i="1" smtClean="0">
                        <a:solidFill>
                          <a:schemeClr val="accent6">
                            <a:lumMod val="75000"/>
                          </a:schemeClr>
                        </a:solidFill>
                        <a:latin typeface="Cambria Math" panose="02040503050406030204" pitchFamily="18" charset="0"/>
                        <a:ea typeface="Cambria Math" panose="02040503050406030204" pitchFamily="18" charset="0"/>
                      </a:rPr>
                      <m:t>1</m:t>
                    </m:r>
                  </m:oMath>
                </a14:m>
                <a:r>
                  <a:rPr lang="en-US" sz="4000" dirty="0">
                    <a:solidFill>
                      <a:schemeClr val="accent6">
                        <a:lumMod val="75000"/>
                      </a:schemeClr>
                    </a:solidFill>
                  </a:rPr>
                  <a:t> (DR-JAC)</a:t>
                </a:r>
              </a:p>
            </p:txBody>
          </p:sp>
        </mc:Choice>
        <mc:Fallback xmlns="">
          <p:sp>
            <p:nvSpPr>
              <p:cNvPr id="15" name="TextBox 14">
                <a:extLst>
                  <a:ext uri="{FF2B5EF4-FFF2-40B4-BE49-F238E27FC236}">
                    <a16:creationId xmlns:a16="http://schemas.microsoft.com/office/drawing/2014/main" id="{99FA3691-12F5-D3A8-24CF-8D47C8022E9B}"/>
                  </a:ext>
                </a:extLst>
              </p:cNvPr>
              <p:cNvSpPr txBox="1">
                <a:spLocks noRot="1" noChangeAspect="1" noMove="1" noResize="1" noEditPoints="1" noAdjustHandles="1" noChangeArrowheads="1" noChangeShapeType="1" noTextEdit="1"/>
              </p:cNvSpPr>
              <p:nvPr/>
            </p:nvSpPr>
            <p:spPr>
              <a:xfrm>
                <a:off x="2839346" y="4790271"/>
                <a:ext cx="4420377" cy="790409"/>
              </a:xfrm>
              <a:prstGeom prst="rect">
                <a:avLst/>
              </a:prstGeom>
              <a:blipFill>
                <a:blip r:embed="rId3"/>
                <a:stretch>
                  <a:fillRect t="-6977" r="-3448" b="-294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EDEF6A5E-E7E0-5FAA-B128-D2A077AFBFE3}"/>
                  </a:ext>
                </a:extLst>
              </p:cNvPr>
              <p:cNvSpPr txBox="1"/>
              <p:nvPr/>
            </p:nvSpPr>
            <p:spPr>
              <a:xfrm>
                <a:off x="1371795" y="797348"/>
                <a:ext cx="6108595" cy="65800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rPr>
                        <m:t>=1+</m:t>
                      </m:r>
                      <m:d>
                        <m:dPr>
                          <m:ctrlPr>
                            <a:rPr lang="en-US" sz="3200" i="1">
                              <a:latin typeface="Cambria Math" panose="02040503050406030204" pitchFamily="18" charset="0"/>
                              <a:ea typeface="Cambria Math" panose="02040503050406030204" pitchFamily="18" charset="0"/>
                            </a:rPr>
                          </m:ctrlPr>
                        </m:dPr>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𝑝</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e>
                      </m:d>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𝑂</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𝛿</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𝑡</m:t>
                          </m:r>
                        </m:e>
                        <m:sup>
                          <m:r>
                            <a:rPr lang="en-US" sz="3200" i="1">
                              <a:latin typeface="Cambria Math" panose="02040503050406030204" pitchFamily="18" charset="0"/>
                              <a:ea typeface="Cambria Math" panose="02040503050406030204" pitchFamily="18" charset="0"/>
                            </a:rPr>
                            <m:t>2</m:t>
                          </m:r>
                        </m:sup>
                      </m:sSup>
                      <m:r>
                        <a:rPr lang="en-US" sz="3200" i="1">
                          <a:latin typeface="Cambria Math" panose="02040503050406030204" pitchFamily="18" charset="0"/>
                          <a:ea typeface="Cambria Math" panose="02040503050406030204" pitchFamily="18" charset="0"/>
                        </a:rPr>
                        <m:t>)</m:t>
                      </m:r>
                    </m:oMath>
                  </m:oMathPara>
                </a14:m>
                <a:endParaRPr lang="en-US" sz="3200" dirty="0"/>
              </a:p>
            </p:txBody>
          </p:sp>
        </mc:Choice>
        <mc:Fallback xmlns="">
          <p:sp>
            <p:nvSpPr>
              <p:cNvPr id="50" name="TextBox 49">
                <a:extLst>
                  <a:ext uri="{FF2B5EF4-FFF2-40B4-BE49-F238E27FC236}">
                    <a16:creationId xmlns:a16="http://schemas.microsoft.com/office/drawing/2014/main" id="{EDEF6A5E-E7E0-5FAA-B128-D2A077AFBFE3}"/>
                  </a:ext>
                </a:extLst>
              </p:cNvPr>
              <p:cNvSpPr txBox="1">
                <a:spLocks noRot="1" noChangeAspect="1" noMove="1" noResize="1" noEditPoints="1" noAdjustHandles="1" noChangeArrowheads="1" noChangeShapeType="1" noTextEdit="1"/>
              </p:cNvSpPr>
              <p:nvPr/>
            </p:nvSpPr>
            <p:spPr>
              <a:xfrm>
                <a:off x="1371795" y="797348"/>
                <a:ext cx="6108595" cy="65800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CBC884-9276-6C0A-6C16-C055B99D4421}"/>
                  </a:ext>
                </a:extLst>
              </p:cNvPr>
              <p:cNvSpPr txBox="1"/>
              <p:nvPr/>
            </p:nvSpPr>
            <p:spPr>
              <a:xfrm>
                <a:off x="1486546" y="2018982"/>
                <a:ext cx="5850641" cy="790409"/>
              </a:xfrm>
              <a:prstGeom prst="rect">
                <a:avLst/>
              </a:prstGeom>
              <a:noFill/>
            </p:spPr>
            <p:txBody>
              <a:bodyPr wrap="none" rtlCol="0">
                <a:spAutoFit/>
              </a:bodyPr>
              <a:lstStyle/>
              <a:p>
                <a14:m>
                  <m:oMath xmlns:m="http://schemas.openxmlformats.org/officeDocument/2006/math">
                    <m:d>
                      <m:dPr>
                        <m:begChr m:val="|"/>
                        <m:endChr m:val="|"/>
                        <m:ctrlPr>
                          <a:rPr lang="en-US" sz="4000" i="1" smtClean="0">
                            <a:solidFill>
                              <a:schemeClr val="tx1"/>
                            </a:solidFill>
                            <a:latin typeface="Cambria Math" panose="02040503050406030204" pitchFamily="18" charset="0"/>
                          </a:rPr>
                        </m:ctrlPr>
                      </m:dPr>
                      <m:e>
                        <m:sSub>
                          <m:sSubPr>
                            <m:ctrlPr>
                              <a:rPr lang="en-US" sz="4000" i="1">
                                <a:solidFill>
                                  <a:schemeClr val="tx1"/>
                                </a:solidFill>
                                <a:latin typeface="Cambria Math" panose="02040503050406030204" pitchFamily="18" charset="0"/>
                              </a:rPr>
                            </m:ctrlPr>
                          </m:sSubPr>
                          <m:e>
                            <m:r>
                              <a:rPr lang="en-US" sz="4000" i="1">
                                <a:solidFill>
                                  <a:schemeClr val="tx1"/>
                                </a:solidFill>
                                <a:latin typeface="Cambria Math" panose="02040503050406030204" pitchFamily="18" charset="0"/>
                              </a:rPr>
                              <m:t>𝜕</m:t>
                            </m:r>
                          </m:e>
                          <m:sub>
                            <m:r>
                              <a:rPr lang="en-US" sz="4000" i="1">
                                <a:solidFill>
                                  <a:schemeClr val="tx1"/>
                                </a:solidFill>
                                <a:latin typeface="Cambria Math" panose="02040503050406030204" pitchFamily="18" charset="0"/>
                              </a:rPr>
                              <m:t>𝑏</m:t>
                            </m:r>
                          </m:sub>
                        </m:sSub>
                        <m:sSup>
                          <m:sSupPr>
                            <m:ctrlPr>
                              <a:rPr lang="en-US" sz="4000" i="1">
                                <a:solidFill>
                                  <a:schemeClr val="tx1"/>
                                </a:solidFill>
                                <a:latin typeface="Cambria Math" panose="02040503050406030204" pitchFamily="18" charset="0"/>
                                <a:ea typeface="Cambria Math" panose="02040503050406030204" pitchFamily="18" charset="0"/>
                              </a:rPr>
                            </m:ctrlPr>
                          </m:sSupPr>
                          <m:e>
                            <m:acc>
                              <m:accPr>
                                <m:chr m:val="̂"/>
                                <m:ctrlPr>
                                  <a:rPr lang="en-US" sz="4000" i="1">
                                    <a:solidFill>
                                      <a:schemeClr val="tx1"/>
                                    </a:solidFill>
                                    <a:latin typeface="Cambria Math" panose="02040503050406030204" pitchFamily="18" charset="0"/>
                                    <a:ea typeface="Cambria Math" panose="02040503050406030204" pitchFamily="18" charset="0"/>
                                  </a:rPr>
                                </m:ctrlPr>
                              </m:accPr>
                              <m:e>
                                <m:r>
                                  <a:rPr lang="en-US" sz="4000" i="1">
                                    <a:solidFill>
                                      <a:schemeClr val="tx1"/>
                                    </a:solidFill>
                                    <a:latin typeface="Cambria Math" panose="02040503050406030204" pitchFamily="18" charset="0"/>
                                    <a:ea typeface="Cambria Math" panose="02040503050406030204" pitchFamily="18" charset="0"/>
                                  </a:rPr>
                                  <m:t>𝜉</m:t>
                                </m:r>
                              </m:e>
                            </m:acc>
                          </m:e>
                          <m:sup>
                            <m:r>
                              <a:rPr lang="en-US" sz="4000" i="1">
                                <a:solidFill>
                                  <a:schemeClr val="tx1"/>
                                </a:solidFill>
                                <a:latin typeface="Cambria Math" panose="02040503050406030204" pitchFamily="18" charset="0"/>
                                <a:ea typeface="Cambria Math" panose="02040503050406030204" pitchFamily="18" charset="0"/>
                              </a:rPr>
                              <m:t>𝑎</m:t>
                            </m:r>
                          </m:sup>
                        </m:sSup>
                      </m:e>
                    </m:d>
                    <m:r>
                      <a:rPr lang="en-US" sz="4000" i="1">
                        <a:solidFill>
                          <a:schemeClr val="tx1"/>
                        </a:solidFill>
                        <a:latin typeface="Cambria Math" panose="02040503050406030204" pitchFamily="18" charset="0"/>
                        <a:ea typeface="Cambria Math" panose="02040503050406030204" pitchFamily="18" charset="0"/>
                      </a:rPr>
                      <m:t>=</m:t>
                    </m:r>
                    <m:r>
                      <a:rPr lang="en-US" sz="4000" b="0" i="1" smtClean="0">
                        <a:solidFill>
                          <a:schemeClr val="tx1"/>
                        </a:solidFill>
                        <a:latin typeface="Cambria Math" panose="02040503050406030204" pitchFamily="18" charset="0"/>
                        <a:ea typeface="Cambria Math" panose="02040503050406030204" pitchFamily="18" charset="0"/>
                      </a:rPr>
                      <m:t>1</m:t>
                    </m:r>
                  </m:oMath>
                </a14:m>
                <a:r>
                  <a:rPr lang="en-US" sz="4000" dirty="0">
                    <a:solidFill>
                      <a:schemeClr val="tx1"/>
                    </a:solidFill>
                  </a:rPr>
                  <a:t>   </a:t>
                </a:r>
                <a14:m>
                  <m:oMath xmlns:m="http://schemas.openxmlformats.org/officeDocument/2006/math">
                    <m:r>
                      <a:rPr lang="en-US" sz="4000" i="1" dirty="0" smtClean="0">
                        <a:solidFill>
                          <a:schemeClr val="tx1"/>
                        </a:solidFill>
                        <a:latin typeface="Cambria Math" panose="02040503050406030204" pitchFamily="18" charset="0"/>
                        <a:ea typeface="Cambria Math" panose="02040503050406030204" pitchFamily="18" charset="0"/>
                      </a:rPr>
                      <m:t>⟺</m:t>
                    </m:r>
                  </m:oMath>
                </a14:m>
                <a:r>
                  <a:rPr lang="en-US" sz="4000" dirty="0">
                    <a:solidFill>
                      <a:schemeClr val="tx1"/>
                    </a:solidFill>
                  </a:rPr>
                  <a:t>   </a:t>
                </a:r>
                <a14:m>
                  <m:oMath xmlns:m="http://schemas.openxmlformats.org/officeDocument/2006/math">
                    <m:sSub>
                      <m:sSubPr>
                        <m:ctrlPr>
                          <a:rPr lang="en-US" sz="4000" i="1">
                            <a:solidFill>
                              <a:schemeClr val="tx1"/>
                            </a:solidFill>
                            <a:latin typeface="Cambria Math" panose="02040503050406030204" pitchFamily="18" charset="0"/>
                          </a:rPr>
                        </m:ctrlPr>
                      </m:sSubPr>
                      <m:e>
                        <m:r>
                          <a:rPr lang="en-US" sz="4000" i="1">
                            <a:solidFill>
                              <a:schemeClr val="tx1"/>
                            </a:solidFill>
                            <a:latin typeface="Cambria Math" panose="02040503050406030204" pitchFamily="18" charset="0"/>
                          </a:rPr>
                          <m:t>𝜕</m:t>
                        </m:r>
                      </m:e>
                      <m:sub>
                        <m:r>
                          <a:rPr lang="en-US" sz="4000" i="1">
                            <a:solidFill>
                              <a:schemeClr val="tx1"/>
                            </a:solidFill>
                            <a:latin typeface="Cambria Math" panose="02040503050406030204" pitchFamily="18" charset="0"/>
                          </a:rPr>
                          <m:t>𝑎</m:t>
                        </m:r>
                      </m:sub>
                    </m:sSub>
                    <m:sSup>
                      <m:sSupPr>
                        <m:ctrlPr>
                          <a:rPr lang="en-US" sz="4000" i="1">
                            <a:solidFill>
                              <a:schemeClr val="tx1"/>
                            </a:solidFill>
                            <a:latin typeface="Cambria Math" panose="02040503050406030204" pitchFamily="18" charset="0"/>
                          </a:rPr>
                        </m:ctrlPr>
                      </m:sSupPr>
                      <m:e>
                        <m:r>
                          <a:rPr lang="en-US" sz="4000" i="1">
                            <a:solidFill>
                              <a:schemeClr val="tx1"/>
                            </a:solidFill>
                            <a:latin typeface="Cambria Math" panose="02040503050406030204" pitchFamily="18" charset="0"/>
                          </a:rPr>
                          <m:t>𝑆</m:t>
                        </m:r>
                      </m:e>
                      <m:sup>
                        <m:r>
                          <a:rPr lang="en-US" sz="4000" i="1">
                            <a:solidFill>
                              <a:schemeClr val="tx1"/>
                            </a:solidFill>
                            <a:latin typeface="Cambria Math" panose="02040503050406030204" pitchFamily="18" charset="0"/>
                          </a:rPr>
                          <m:t>𝑎</m:t>
                        </m:r>
                      </m:sup>
                    </m:sSup>
                    <m:r>
                      <a:rPr lang="en-US" sz="4000" i="1">
                        <a:solidFill>
                          <a:schemeClr val="tx1"/>
                        </a:solidFill>
                        <a:latin typeface="Cambria Math" panose="02040503050406030204" pitchFamily="18" charset="0"/>
                      </a:rPr>
                      <m:t>=0</m:t>
                    </m:r>
                  </m:oMath>
                </a14:m>
                <a:endParaRPr lang="en-US" sz="4000" dirty="0">
                  <a:solidFill>
                    <a:schemeClr val="tx1"/>
                  </a:solidFill>
                </a:endParaRPr>
              </a:p>
            </p:txBody>
          </p:sp>
        </mc:Choice>
        <mc:Fallback xmlns="">
          <p:sp>
            <p:nvSpPr>
              <p:cNvPr id="5" name="TextBox 4">
                <a:extLst>
                  <a:ext uri="{FF2B5EF4-FFF2-40B4-BE49-F238E27FC236}">
                    <a16:creationId xmlns:a16="http://schemas.microsoft.com/office/drawing/2014/main" id="{B7CBC884-9276-6C0A-6C16-C055B99D4421}"/>
                  </a:ext>
                </a:extLst>
              </p:cNvPr>
              <p:cNvSpPr txBox="1">
                <a:spLocks noRot="1" noChangeAspect="1" noMove="1" noResize="1" noEditPoints="1" noAdjustHandles="1" noChangeArrowheads="1" noChangeShapeType="1" noTextEdit="1"/>
              </p:cNvSpPr>
              <p:nvPr/>
            </p:nvSpPr>
            <p:spPr>
              <a:xfrm>
                <a:off x="1486546" y="2018982"/>
                <a:ext cx="5850641" cy="79040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20">
                <a:extLst>
                  <a:ext uri="{FF2B5EF4-FFF2-40B4-BE49-F238E27FC236}">
                    <a16:creationId xmlns:a16="http://schemas.microsoft.com/office/drawing/2014/main" id="{05761EBE-3849-C481-B31E-2AFAC96A7BAA}"/>
                  </a:ext>
                </a:extLst>
              </p:cNvPr>
              <p:cNvSpPr txBox="1"/>
              <p:nvPr/>
            </p:nvSpPr>
            <p:spPr>
              <a:xfrm>
                <a:off x="1925939" y="3355576"/>
                <a:ext cx="5178021"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HM-1D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r>
                  <a:rPr lang="en-US" sz="4400" dirty="0">
                    <a:solidFill>
                      <a:schemeClr val="accent6">
                        <a:lumMod val="75000"/>
                      </a:schemeClr>
                    </a:solidFill>
                  </a:rPr>
                  <a:t> DR-DIV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6" name="TextBox 20">
                <a:extLst>
                  <a:ext uri="{FF2B5EF4-FFF2-40B4-BE49-F238E27FC236}">
                    <a16:creationId xmlns:a16="http://schemas.microsoft.com/office/drawing/2014/main" id="{05761EBE-3849-C481-B31E-2AFAC96A7BAA}"/>
                  </a:ext>
                </a:extLst>
              </p:cNvPr>
              <p:cNvSpPr txBox="1">
                <a:spLocks noRot="1" noChangeAspect="1" noMove="1" noResize="1" noEditPoints="1" noAdjustHandles="1" noChangeArrowheads="1" noChangeShapeType="1" noTextEdit="1"/>
              </p:cNvSpPr>
              <p:nvPr/>
            </p:nvSpPr>
            <p:spPr>
              <a:xfrm>
                <a:off x="1925939" y="3355576"/>
                <a:ext cx="5178021" cy="769441"/>
              </a:xfrm>
              <a:prstGeom prst="rect">
                <a:avLst/>
              </a:prstGeom>
              <a:blipFill>
                <a:blip r:embed="rId6"/>
                <a:stretch>
                  <a:fillRect l="-4829" t="-15748" b="-36220"/>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A6FAD73F-B241-28FD-0438-FE207E3C4EA0}"/>
              </a:ext>
            </a:extLst>
          </p:cNvPr>
          <p:cNvGrpSpPr/>
          <p:nvPr/>
        </p:nvGrpSpPr>
        <p:grpSpPr>
          <a:xfrm>
            <a:off x="8722760" y="220894"/>
            <a:ext cx="3333866" cy="3655255"/>
            <a:chOff x="8722760" y="220894"/>
            <a:chExt cx="3333866" cy="3655255"/>
          </a:xfrm>
        </p:grpSpPr>
        <p:grpSp>
          <p:nvGrpSpPr>
            <p:cNvPr id="10" name="Group 9">
              <a:extLst>
                <a:ext uri="{FF2B5EF4-FFF2-40B4-BE49-F238E27FC236}">
                  <a16:creationId xmlns:a16="http://schemas.microsoft.com/office/drawing/2014/main" id="{17EA1329-49D1-A6FA-F536-BF2429F7487E}"/>
                </a:ext>
              </a:extLst>
            </p:cNvPr>
            <p:cNvGrpSpPr/>
            <p:nvPr/>
          </p:nvGrpSpPr>
          <p:grpSpPr>
            <a:xfrm>
              <a:off x="10285964" y="1131120"/>
              <a:ext cx="1396528" cy="2241725"/>
              <a:chOff x="10285964" y="1131120"/>
              <a:chExt cx="1396528" cy="2241725"/>
            </a:xfrm>
          </p:grpSpPr>
          <p:grpSp>
            <p:nvGrpSpPr>
              <p:cNvPr id="86" name="Group 85">
                <a:extLst>
                  <a:ext uri="{FF2B5EF4-FFF2-40B4-BE49-F238E27FC236}">
                    <a16:creationId xmlns:a16="http://schemas.microsoft.com/office/drawing/2014/main" id="{BFF62F82-3CA2-FB46-287C-4BD365A32639}"/>
                  </a:ext>
                </a:extLst>
              </p:cNvPr>
              <p:cNvGrpSpPr>
                <a:grpSpLocks noChangeAspect="1"/>
              </p:cNvGrpSpPr>
              <p:nvPr/>
            </p:nvGrpSpPr>
            <p:grpSpPr>
              <a:xfrm rot="19800000">
                <a:off x="10285964" y="1131120"/>
                <a:ext cx="852468" cy="614570"/>
                <a:chOff x="8500759" y="3280789"/>
                <a:chExt cx="747971" cy="539234"/>
              </a:xfrm>
            </p:grpSpPr>
            <p:sp>
              <p:nvSpPr>
                <p:cNvPr id="107" name="Parallelogram 106">
                  <a:extLst>
                    <a:ext uri="{FF2B5EF4-FFF2-40B4-BE49-F238E27FC236}">
                      <a16:creationId xmlns:a16="http://schemas.microsoft.com/office/drawing/2014/main" id="{CEBF2E73-AFA2-D26A-191E-914E7DE05682}"/>
                    </a:ext>
                  </a:extLst>
                </p:cNvPr>
                <p:cNvSpPr/>
                <p:nvPr/>
              </p:nvSpPr>
              <p:spPr>
                <a:xfrm rot="1668758">
                  <a:off x="8572393" y="3388516"/>
                  <a:ext cx="676337" cy="321757"/>
                </a:xfrm>
                <a:prstGeom prst="parallelogram">
                  <a:avLst/>
                </a:prstGeom>
                <a:solidFill>
                  <a:srgbClr val="C9A6E4">
                    <a:alpha val="40000"/>
                  </a:srgbClr>
                </a:solidFill>
                <a:ln>
                  <a:solidFill>
                    <a:srgbClr val="9C5BCD">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Arrow Connector 107">
                  <a:extLst>
                    <a:ext uri="{FF2B5EF4-FFF2-40B4-BE49-F238E27FC236}">
                      <a16:creationId xmlns:a16="http://schemas.microsoft.com/office/drawing/2014/main" id="{A8CA2189-DA1E-A140-82BB-DCCBB62C7753}"/>
                    </a:ext>
                  </a:extLst>
                </p:cNvPr>
                <p:cNvCxnSpPr>
                  <a:cxnSpLocks/>
                  <a:stCxn id="110" idx="7"/>
                </p:cNvCxnSpPr>
                <p:nvPr/>
              </p:nvCxnSpPr>
              <p:spPr>
                <a:xfrm flipV="1">
                  <a:off x="8558598" y="3280789"/>
                  <a:ext cx="195281" cy="226052"/>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80E83643-E26A-8D31-D4ED-F2610420682A}"/>
                    </a:ext>
                  </a:extLst>
                </p:cNvPr>
                <p:cNvCxnSpPr>
                  <a:cxnSpLocks/>
                  <a:stCxn id="110" idx="5"/>
                </p:cNvCxnSpPr>
                <p:nvPr/>
              </p:nvCxnSpPr>
              <p:spPr>
                <a:xfrm>
                  <a:off x="8558598" y="3550107"/>
                  <a:ext cx="505624" cy="269916"/>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10" name="Oval 109">
                  <a:extLst>
                    <a:ext uri="{FF2B5EF4-FFF2-40B4-BE49-F238E27FC236}">
                      <a16:creationId xmlns:a16="http://schemas.microsoft.com/office/drawing/2014/main" id="{0DC571CD-8E58-3B50-8AFE-B447F5D1B5C8}"/>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id="{A316181C-3BBA-7D22-3FB4-C5A71BF262C9}"/>
                  </a:ext>
                </a:extLst>
              </p:cNvPr>
              <p:cNvGrpSpPr>
                <a:grpSpLocks noChangeAspect="1"/>
              </p:cNvGrpSpPr>
              <p:nvPr/>
            </p:nvGrpSpPr>
            <p:grpSpPr>
              <a:xfrm>
                <a:off x="10626624" y="1462109"/>
                <a:ext cx="852468" cy="614570"/>
                <a:chOff x="8500759" y="3280789"/>
                <a:chExt cx="747971" cy="539234"/>
              </a:xfrm>
            </p:grpSpPr>
            <p:sp>
              <p:nvSpPr>
                <p:cNvPr id="103" name="Parallelogram 102">
                  <a:extLst>
                    <a:ext uri="{FF2B5EF4-FFF2-40B4-BE49-F238E27FC236}">
                      <a16:creationId xmlns:a16="http://schemas.microsoft.com/office/drawing/2014/main" id="{53DAC4B8-5126-66FF-2445-CBD9C4CEFC48}"/>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Arrow Connector 103">
                  <a:extLst>
                    <a:ext uri="{FF2B5EF4-FFF2-40B4-BE49-F238E27FC236}">
                      <a16:creationId xmlns:a16="http://schemas.microsoft.com/office/drawing/2014/main" id="{5C5BBD01-EFEB-4C2C-DFF7-AB1ADE887A0D}"/>
                    </a:ext>
                  </a:extLst>
                </p:cNvPr>
                <p:cNvCxnSpPr>
                  <a:cxnSpLocks/>
                  <a:stCxn id="106" idx="7"/>
                </p:cNvCxnSpPr>
                <p:nvPr/>
              </p:nvCxnSpPr>
              <p:spPr>
                <a:xfrm flipV="1">
                  <a:off x="8558598" y="3280789"/>
                  <a:ext cx="195281" cy="226052"/>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CF635341-BC73-81E5-979F-458C9D18B8E3}"/>
                    </a:ext>
                  </a:extLst>
                </p:cNvPr>
                <p:cNvCxnSpPr>
                  <a:cxnSpLocks/>
                  <a:stCxn id="106" idx="5"/>
                </p:cNvCxnSpPr>
                <p:nvPr/>
              </p:nvCxnSpPr>
              <p:spPr>
                <a:xfrm>
                  <a:off x="8558598" y="3550107"/>
                  <a:ext cx="505624" cy="269916"/>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06" name="Oval 105">
                  <a:extLst>
                    <a:ext uri="{FF2B5EF4-FFF2-40B4-BE49-F238E27FC236}">
                      <a16:creationId xmlns:a16="http://schemas.microsoft.com/office/drawing/2014/main" id="{1630F648-0AB7-63C0-3BA2-429B196F1B1F}"/>
                    </a:ext>
                  </a:extLst>
                </p:cNvPr>
                <p:cNvSpPr>
                  <a:spLocks noChangeAspect="1"/>
                </p:cNvSpPr>
                <p:nvPr/>
              </p:nvSpPr>
              <p:spPr>
                <a:xfrm>
                  <a:off x="8500759" y="3497880"/>
                  <a:ext cx="67763" cy="61188"/>
                </a:xfrm>
                <a:prstGeom prst="ellipse">
                  <a:avLst/>
                </a:prstGeom>
                <a:solidFill>
                  <a:srgbClr val="7030A0">
                    <a:alpha val="70000"/>
                  </a:srgbClr>
                </a:solidFill>
                <a:ln>
                  <a:solidFill>
                    <a:srgbClr val="7030A0">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21784B4B-F230-96AD-BECC-0D0583BB70B7}"/>
                  </a:ext>
                </a:extLst>
              </p:cNvPr>
              <p:cNvGrpSpPr>
                <a:grpSpLocks noChangeAspect="1"/>
              </p:cNvGrpSpPr>
              <p:nvPr/>
            </p:nvGrpSpPr>
            <p:grpSpPr>
              <a:xfrm rot="1808578">
                <a:off x="10830024" y="1869608"/>
                <a:ext cx="852468" cy="614570"/>
                <a:chOff x="8500759" y="3280789"/>
                <a:chExt cx="747971" cy="539234"/>
              </a:xfrm>
            </p:grpSpPr>
            <p:sp>
              <p:nvSpPr>
                <p:cNvPr id="99" name="Parallelogram 98">
                  <a:extLst>
                    <a:ext uri="{FF2B5EF4-FFF2-40B4-BE49-F238E27FC236}">
                      <a16:creationId xmlns:a16="http://schemas.microsoft.com/office/drawing/2014/main" id="{4077ED1B-2518-86CB-8C70-67837EF71133}"/>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Arrow Connector 99">
                  <a:extLst>
                    <a:ext uri="{FF2B5EF4-FFF2-40B4-BE49-F238E27FC236}">
                      <a16:creationId xmlns:a16="http://schemas.microsoft.com/office/drawing/2014/main" id="{99B9D2D5-51B1-2820-A2CA-3A21362693F6}"/>
                    </a:ext>
                  </a:extLst>
                </p:cNvPr>
                <p:cNvCxnSpPr>
                  <a:cxnSpLocks/>
                  <a:stCxn id="102"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18B40FCB-34FE-A3C1-8BFF-F9D398A3A9FF}"/>
                    </a:ext>
                  </a:extLst>
                </p:cNvPr>
                <p:cNvCxnSpPr>
                  <a:cxnSpLocks/>
                  <a:stCxn id="102"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2" name="Oval 101">
                  <a:extLst>
                    <a:ext uri="{FF2B5EF4-FFF2-40B4-BE49-F238E27FC236}">
                      <a16:creationId xmlns:a16="http://schemas.microsoft.com/office/drawing/2014/main" id="{070030AD-6FC3-6264-06C2-E5541A3FE92C}"/>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985AB1C5-CFF4-380A-D13E-5E6E44EAB716}"/>
                  </a:ext>
                </a:extLst>
              </p:cNvPr>
              <p:cNvGrpSpPr>
                <a:grpSpLocks noChangeAspect="1"/>
              </p:cNvGrpSpPr>
              <p:nvPr/>
            </p:nvGrpSpPr>
            <p:grpSpPr>
              <a:xfrm rot="3600000">
                <a:off x="10734378" y="2242782"/>
                <a:ext cx="852468" cy="614570"/>
                <a:chOff x="8500759" y="3280789"/>
                <a:chExt cx="747971" cy="539234"/>
              </a:xfrm>
            </p:grpSpPr>
            <p:sp>
              <p:nvSpPr>
                <p:cNvPr id="95" name="Parallelogram 94">
                  <a:extLst>
                    <a:ext uri="{FF2B5EF4-FFF2-40B4-BE49-F238E27FC236}">
                      <a16:creationId xmlns:a16="http://schemas.microsoft.com/office/drawing/2014/main" id="{007EAF32-E4E2-A5F2-1B08-8ACD7A775986}"/>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A5F8ED84-3908-4D2B-B836-4C0D1CAFD8DA}"/>
                    </a:ext>
                  </a:extLst>
                </p:cNvPr>
                <p:cNvCxnSpPr>
                  <a:cxnSpLocks/>
                  <a:stCxn id="98" idx="7"/>
                </p:cNvCxnSpPr>
                <p:nvPr/>
              </p:nvCxnSpPr>
              <p:spPr>
                <a:xfrm flipV="1">
                  <a:off x="8558598" y="3280789"/>
                  <a:ext cx="195281" cy="226052"/>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806BAC8A-5B39-F83B-0E76-AA62102C4BA8}"/>
                    </a:ext>
                  </a:extLst>
                </p:cNvPr>
                <p:cNvCxnSpPr>
                  <a:cxnSpLocks/>
                  <a:stCxn id="98" idx="5"/>
                </p:cNvCxnSpPr>
                <p:nvPr/>
              </p:nvCxnSpPr>
              <p:spPr>
                <a:xfrm>
                  <a:off x="8558598" y="3550107"/>
                  <a:ext cx="505624" cy="269916"/>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8B2C5058-F8A7-4F4D-1D6F-BC7DED4C9AFE}"/>
                    </a:ext>
                  </a:extLst>
                </p:cNvPr>
                <p:cNvSpPr>
                  <a:spLocks noChangeAspect="1"/>
                </p:cNvSpPr>
                <p:nvPr/>
              </p:nvSpPr>
              <p:spPr>
                <a:xfrm>
                  <a:off x="8500759" y="3497880"/>
                  <a:ext cx="67763" cy="61188"/>
                </a:xfrm>
                <a:prstGeom prst="ellipse">
                  <a:avLst/>
                </a:prstGeom>
                <a:solidFill>
                  <a:srgbClr val="7030A0">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EA349B91-2E2C-DB07-C428-B4DD2CF35DD9}"/>
                  </a:ext>
                </a:extLst>
              </p:cNvPr>
              <p:cNvGrpSpPr>
                <a:grpSpLocks noChangeAspect="1"/>
              </p:cNvGrpSpPr>
              <p:nvPr/>
            </p:nvGrpSpPr>
            <p:grpSpPr>
              <a:xfrm rot="5400000">
                <a:off x="10454787" y="2639326"/>
                <a:ext cx="852468" cy="614570"/>
                <a:chOff x="8500759" y="3280789"/>
                <a:chExt cx="747971" cy="539234"/>
              </a:xfrm>
            </p:grpSpPr>
            <p:sp>
              <p:nvSpPr>
                <p:cNvPr id="91" name="Parallelogram 90">
                  <a:extLst>
                    <a:ext uri="{FF2B5EF4-FFF2-40B4-BE49-F238E27FC236}">
                      <a16:creationId xmlns:a16="http://schemas.microsoft.com/office/drawing/2014/main" id="{4527C2C9-2142-A9A5-0B4B-06D840F9F94F}"/>
                    </a:ext>
                  </a:extLst>
                </p:cNvPr>
                <p:cNvSpPr/>
                <p:nvPr/>
              </p:nvSpPr>
              <p:spPr>
                <a:xfrm rot="1668758">
                  <a:off x="8572393" y="3388516"/>
                  <a:ext cx="676337" cy="321757"/>
                </a:xfrm>
                <a:prstGeom prst="parallelogram">
                  <a:avLst/>
                </a:prstGeom>
                <a:solidFill>
                  <a:srgbClr val="C9A6E4">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Arrow Connector 91">
                  <a:extLst>
                    <a:ext uri="{FF2B5EF4-FFF2-40B4-BE49-F238E27FC236}">
                      <a16:creationId xmlns:a16="http://schemas.microsoft.com/office/drawing/2014/main" id="{413BE6D3-D73F-B312-9259-87852A8B19CA}"/>
                    </a:ext>
                  </a:extLst>
                </p:cNvPr>
                <p:cNvCxnSpPr>
                  <a:cxnSpLocks/>
                  <a:stCxn id="94" idx="7"/>
                </p:cNvCxnSpPr>
                <p:nvPr/>
              </p:nvCxnSpPr>
              <p:spPr>
                <a:xfrm flipV="1">
                  <a:off x="8558598" y="3280789"/>
                  <a:ext cx="195281" cy="226052"/>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0FE155A-2993-0971-D24F-D3FBDD7F5BAA}"/>
                    </a:ext>
                  </a:extLst>
                </p:cNvPr>
                <p:cNvCxnSpPr>
                  <a:cxnSpLocks/>
                  <a:stCxn id="94" idx="5"/>
                </p:cNvCxnSpPr>
                <p:nvPr/>
              </p:nvCxnSpPr>
              <p:spPr>
                <a:xfrm>
                  <a:off x="8558598" y="3550107"/>
                  <a:ext cx="505624" cy="269916"/>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2D608F78-4C89-758F-077C-108869FEEBB3}"/>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 name="Group 10">
              <a:extLst>
                <a:ext uri="{FF2B5EF4-FFF2-40B4-BE49-F238E27FC236}">
                  <a16:creationId xmlns:a16="http://schemas.microsoft.com/office/drawing/2014/main" id="{32411439-5B82-7305-18A8-F3EAE3CA9C43}"/>
                </a:ext>
              </a:extLst>
            </p:cNvPr>
            <p:cNvGrpSpPr/>
            <p:nvPr/>
          </p:nvGrpSpPr>
          <p:grpSpPr>
            <a:xfrm>
              <a:off x="8956694" y="806932"/>
              <a:ext cx="2825673" cy="2779278"/>
              <a:chOff x="1177839" y="1302957"/>
              <a:chExt cx="3775999" cy="3714006"/>
            </a:xfrm>
          </p:grpSpPr>
          <p:cxnSp>
            <p:nvCxnSpPr>
              <p:cNvPr id="19" name="Straight Arrow Connector 18">
                <a:extLst>
                  <a:ext uri="{FF2B5EF4-FFF2-40B4-BE49-F238E27FC236}">
                    <a16:creationId xmlns:a16="http://schemas.microsoft.com/office/drawing/2014/main" id="{4A874B19-B00F-6F47-D548-C4D420D45F98}"/>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16D93B8-9C60-F5CA-F9AE-B13E7632EFB4}"/>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7C605BD-C883-71AD-5CA2-1DBFC60BC7A8}"/>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16BC465-FAC2-C19F-0BC2-BF3058A86A48}"/>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ECEFA5C-6BD4-E52B-E1A8-E153663B151F}"/>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6C78193-D20C-8813-1745-41A9569F7367}"/>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E9830AE-634B-EE8F-82F6-5B4A1E45248F}"/>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2628C58-FD14-9BD9-C06B-C728A33BAB44}"/>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A7D9962-17B9-BDFC-46DC-B2CC86FFAA13}"/>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7A526DE-92EA-70C6-CF21-FC1A0EC77AB3}"/>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415595E-2530-5235-1D1F-A4FE8F545281}"/>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E86207F-998E-31D5-A72B-D67EFC8C866B}"/>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D01E6BE-CABF-0C6D-EFA7-5D3A7325485B}"/>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C9974F7-E5B8-BE42-2105-ACDACDAC5D19}"/>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EB8F604-20A2-D328-7B77-B404048FE082}"/>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C0E5AAB-7E9E-3EB6-CDF7-B0CE70407BDC}"/>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B0CD5D6-0312-DF40-B6C1-4F811392008F}"/>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5E77DBC-3F06-C128-5467-9CF2F5C8D289}"/>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D3199177-5CD2-8CBD-EEA2-6385895B866E}"/>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4289746-7CC9-B8C0-E161-2E957CC0DB9F}"/>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E5415292-5A21-DE4D-0EB6-D8310216BA7D}"/>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2D7EC49-3081-1EFB-A0CF-9B4A08547DE6}"/>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BB4DCB0-1DF5-73C8-51A2-4AA72A987C94}"/>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2895B17C-BA27-F254-F76F-BE977BA311D8}"/>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B513171-D3D1-B842-175E-EFEC0DC5423F}"/>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963AEC67-72DA-1AF2-F8B2-97B10DC0BA88}"/>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8416334-14DD-8310-87E9-F0630BC13BA3}"/>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D93EAA-A9C9-C5E4-6B72-4F75C9ED5F8A}"/>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3A0D4D72-7114-BFC6-7CC1-F456B78DA05E}"/>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E9D9666E-4B63-F2F2-7394-EDD459C556EC}"/>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AF20E683-19A9-1011-F96F-D4ECC2D442EE}"/>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15FA87B2-654C-2883-0C48-7AC2742C7E0C}"/>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C4BF4681-8DDC-6F19-9458-29AB5A9DD675}"/>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FAD5815-74E2-5A70-E255-A2EA2DE4418D}"/>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3" name="TextBox 12">
                    <a:extLst>
                      <a:ext uri="{FF2B5EF4-FFF2-40B4-BE49-F238E27FC236}">
                        <a16:creationId xmlns:a16="http://schemas.microsoft.com/office/drawing/2014/main" id="{AFAD5815-74E2-5A70-E255-A2EA2DE4418D}"/>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7"/>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6EED613-8732-B690-AE9C-17C86BF50077}"/>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6" name="TextBox 15">
                    <a:extLst>
                      <a:ext uri="{FF2B5EF4-FFF2-40B4-BE49-F238E27FC236}">
                        <a16:creationId xmlns:a16="http://schemas.microsoft.com/office/drawing/2014/main" id="{56EED613-8732-B690-AE9C-17C86BF50077}"/>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8"/>
                    <a:stretch>
                      <a:fillRect l="-56667" r="-53333" b="-24590"/>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8F25BDCA-3F47-9B8E-4198-F573830B7326}"/>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2A40C93-8036-A880-603E-524FEFF969E2}"/>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432061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17</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A2EDE3B-E316-5354-6C01-6E53B36D5921}"/>
                  </a:ext>
                </a:extLst>
              </p:cNvPr>
              <p:cNvSpPr txBox="1"/>
              <p:nvPr/>
            </p:nvSpPr>
            <p:spPr>
              <a:xfrm>
                <a:off x="1258414" y="4689786"/>
                <a:ext cx="7322004" cy="741037"/>
              </a:xfrm>
              <a:prstGeom prst="rect">
                <a:avLst/>
              </a:prstGeom>
              <a:noFill/>
            </p:spPr>
            <p:txBody>
              <a:bodyPr wrap="none" rtlCol="0">
                <a:spAutoFit/>
              </a:bodyPr>
              <a:lstStyle/>
              <a:p>
                <a14:m>
                  <m:oMath xmlns:m="http://schemas.openxmlformats.org/officeDocument/2006/math">
                    <m:r>
                      <a:rPr lang="en-US" sz="4000" i="1" smtClean="0">
                        <a:solidFill>
                          <a:schemeClr val="accent6">
                            <a:lumMod val="75000"/>
                          </a:schemeClr>
                        </a:solidFill>
                        <a:latin typeface="Cambria Math" panose="02040503050406030204" pitchFamily="18" charset="0"/>
                      </a:rPr>
                      <m:t>𝑑</m:t>
                    </m:r>
                    <m:sSup>
                      <m:sSupPr>
                        <m:ctrlPr>
                          <a:rPr lang="en-US" sz="4000" i="1">
                            <a:solidFill>
                              <a:schemeClr val="accent6">
                                <a:lumMod val="75000"/>
                              </a:schemeClr>
                            </a:solidFill>
                            <a:latin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rPr>
                            </m:ctrlPr>
                          </m:accPr>
                          <m:e>
                            <m:r>
                              <a:rPr lang="en-US" sz="40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rPr>
                          <m:t>1</m:t>
                        </m:r>
                      </m:sup>
                    </m:sSup>
                    <m:r>
                      <a:rPr lang="en-US" sz="4000" i="1">
                        <a:solidFill>
                          <a:schemeClr val="accent6">
                            <a:lumMod val="75000"/>
                          </a:schemeClr>
                        </a:solidFill>
                        <a:latin typeface="Cambria Math" panose="02040503050406030204" pitchFamily="18" charset="0"/>
                      </a:rPr>
                      <m:t>…</m:t>
                    </m:r>
                    <m:r>
                      <a:rPr lang="en-US" sz="4000" i="1">
                        <a:solidFill>
                          <a:schemeClr val="accent6">
                            <a:lumMod val="75000"/>
                          </a:schemeClr>
                        </a:solidFill>
                        <a:latin typeface="Cambria Math" panose="02040503050406030204" pitchFamily="18" charset="0"/>
                      </a:rPr>
                      <m:t>𝑑</m:t>
                    </m:r>
                    <m:sSup>
                      <m:sSupPr>
                        <m:ctrlPr>
                          <a:rPr lang="en-US" sz="4000" i="1">
                            <a:solidFill>
                              <a:schemeClr val="accent6">
                                <a:lumMod val="75000"/>
                              </a:schemeClr>
                            </a:solidFill>
                            <a:latin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rPr>
                            </m:ctrlPr>
                          </m:accPr>
                          <m:e>
                            <m:r>
                              <a:rPr lang="en-US" sz="40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ea typeface="Cambria Math" panose="02040503050406030204" pitchFamily="18" charset="0"/>
                          </a:rPr>
                          <m:t>𝑛</m:t>
                        </m:r>
                      </m:sup>
                    </m:sSup>
                    <m:r>
                      <a:rPr lang="en-US" sz="4000" i="1">
                        <a:solidFill>
                          <a:schemeClr val="accent6">
                            <a:lumMod val="75000"/>
                          </a:schemeClr>
                        </a:solidFill>
                        <a:latin typeface="Cambria Math" panose="02040503050406030204" pitchFamily="18" charset="0"/>
                      </a:rPr>
                      <m:t>=</m:t>
                    </m:r>
                    <m:r>
                      <a:rPr lang="en-US" sz="4000" i="1">
                        <a:solidFill>
                          <a:schemeClr val="accent6">
                            <a:lumMod val="75000"/>
                          </a:schemeClr>
                        </a:solidFill>
                        <a:latin typeface="Cambria Math" panose="02040503050406030204" pitchFamily="18" charset="0"/>
                      </a:rPr>
                      <m:t>𝑑</m:t>
                    </m:r>
                    <m:sSup>
                      <m:sSupPr>
                        <m:ctrlPr>
                          <a:rPr lang="en-US" sz="4000" i="1">
                            <a:solidFill>
                              <a:schemeClr val="accent6">
                                <a:lumMod val="75000"/>
                              </a:schemeClr>
                            </a:solidFill>
                            <a:latin typeface="Cambria Math" panose="02040503050406030204" pitchFamily="18" charset="0"/>
                            <a:ea typeface="Cambria Math" panose="02040503050406030204" pitchFamily="18" charset="0"/>
                          </a:rPr>
                        </m:ctrlPr>
                      </m:sSupPr>
                      <m:e>
                        <m:r>
                          <a:rPr lang="en-US" sz="4000" i="1">
                            <a:solidFill>
                              <a:schemeClr val="accent6">
                                <a:lumMod val="75000"/>
                              </a:schemeClr>
                            </a:solidFill>
                            <a:latin typeface="Cambria Math" panose="02040503050406030204" pitchFamily="18" charset="0"/>
                            <a:ea typeface="Cambria Math" panose="02040503050406030204" pitchFamily="18" charset="0"/>
                          </a:rPr>
                          <m:t>𝜉</m:t>
                        </m:r>
                      </m:e>
                      <m:sup>
                        <m:r>
                          <a:rPr lang="en-US" sz="4000" i="1">
                            <a:solidFill>
                              <a:schemeClr val="accent6">
                                <a:lumMod val="75000"/>
                              </a:schemeClr>
                            </a:solidFill>
                            <a:latin typeface="Cambria Math" panose="02040503050406030204" pitchFamily="18" charset="0"/>
                            <a:ea typeface="Cambria Math" panose="02040503050406030204" pitchFamily="18" charset="0"/>
                          </a:rPr>
                          <m:t>1</m:t>
                        </m:r>
                      </m:sup>
                    </m:sSup>
                    <m:r>
                      <a:rPr lang="en-US" sz="4000" i="1">
                        <a:solidFill>
                          <a:schemeClr val="accent6">
                            <a:lumMod val="75000"/>
                          </a:schemeClr>
                        </a:solidFill>
                        <a:latin typeface="Cambria Math" panose="02040503050406030204" pitchFamily="18" charset="0"/>
                        <a:ea typeface="Cambria Math" panose="02040503050406030204" pitchFamily="18" charset="0"/>
                      </a:rPr>
                      <m:t>…</m:t>
                    </m:r>
                    <m:r>
                      <a:rPr lang="en-US" sz="4000" i="1">
                        <a:solidFill>
                          <a:schemeClr val="accent6">
                            <a:lumMod val="75000"/>
                          </a:schemeClr>
                        </a:solidFill>
                        <a:latin typeface="Cambria Math" panose="02040503050406030204" pitchFamily="18" charset="0"/>
                        <a:ea typeface="Cambria Math" panose="02040503050406030204" pitchFamily="18" charset="0"/>
                      </a:rPr>
                      <m:t>𝑑</m:t>
                    </m:r>
                    <m:sSup>
                      <m:sSupPr>
                        <m:ctrlPr>
                          <a:rPr lang="en-US" sz="4000" i="1">
                            <a:solidFill>
                              <a:schemeClr val="accent6">
                                <a:lumMod val="75000"/>
                              </a:schemeClr>
                            </a:solidFill>
                            <a:latin typeface="Cambria Math" panose="02040503050406030204" pitchFamily="18" charset="0"/>
                            <a:ea typeface="Cambria Math" panose="02040503050406030204" pitchFamily="18" charset="0"/>
                          </a:rPr>
                        </m:ctrlPr>
                      </m:sSupPr>
                      <m:e>
                        <m:r>
                          <a:rPr lang="en-US" sz="4000" i="1">
                            <a:solidFill>
                              <a:schemeClr val="accent6">
                                <a:lumMod val="75000"/>
                              </a:schemeClr>
                            </a:solidFill>
                            <a:latin typeface="Cambria Math" panose="02040503050406030204" pitchFamily="18" charset="0"/>
                            <a:ea typeface="Cambria Math" panose="02040503050406030204" pitchFamily="18" charset="0"/>
                          </a:rPr>
                          <m:t>𝜉</m:t>
                        </m:r>
                      </m:e>
                      <m:sup>
                        <m:r>
                          <a:rPr lang="en-US" sz="4000" i="1">
                            <a:solidFill>
                              <a:schemeClr val="accent6">
                                <a:lumMod val="75000"/>
                              </a:schemeClr>
                            </a:solidFill>
                            <a:latin typeface="Cambria Math" panose="02040503050406030204" pitchFamily="18" charset="0"/>
                            <a:ea typeface="Cambria Math" panose="02040503050406030204" pitchFamily="18" charset="0"/>
                          </a:rPr>
                          <m:t>𝑛</m:t>
                        </m:r>
                      </m:sup>
                    </m:sSup>
                  </m:oMath>
                </a14:m>
                <a:r>
                  <a:rPr lang="en-US" sz="4000" dirty="0">
                    <a:solidFill>
                      <a:schemeClr val="accent6">
                        <a:lumMod val="75000"/>
                      </a:schemeClr>
                    </a:solidFill>
                  </a:rPr>
                  <a:t> (DR-VOL)</a:t>
                </a:r>
              </a:p>
            </p:txBody>
          </p:sp>
        </mc:Choice>
        <mc:Fallback xmlns="">
          <p:sp>
            <p:nvSpPr>
              <p:cNvPr id="6" name="TextBox 5">
                <a:extLst>
                  <a:ext uri="{FF2B5EF4-FFF2-40B4-BE49-F238E27FC236}">
                    <a16:creationId xmlns:a16="http://schemas.microsoft.com/office/drawing/2014/main" id="{AA2EDE3B-E316-5354-6C01-6E53B36D5921}"/>
                  </a:ext>
                </a:extLst>
              </p:cNvPr>
              <p:cNvSpPr txBox="1">
                <a:spLocks noRot="1" noChangeAspect="1" noMove="1" noResize="1" noEditPoints="1" noAdjustHandles="1" noChangeArrowheads="1" noChangeShapeType="1" noTextEdit="1"/>
              </p:cNvSpPr>
              <p:nvPr/>
            </p:nvSpPr>
            <p:spPr>
              <a:xfrm>
                <a:off x="1258414" y="4689786"/>
                <a:ext cx="7322004" cy="741037"/>
              </a:xfrm>
              <a:prstGeom prst="rect">
                <a:avLst/>
              </a:prstGeom>
              <a:blipFill>
                <a:blip r:embed="rId3"/>
                <a:stretch>
                  <a:fillRect t="-9836" r="-1747"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E1122DA-8E00-C761-2D7C-D92F8957FD3F}"/>
                  </a:ext>
                </a:extLst>
              </p:cNvPr>
              <p:cNvSpPr txBox="1"/>
              <p:nvPr/>
            </p:nvSpPr>
            <p:spPr>
              <a:xfrm>
                <a:off x="686554" y="187708"/>
                <a:ext cx="6981142" cy="1461939"/>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nary>
                        <m:naryPr>
                          <m:supHide m:val="on"/>
                          <m:ctrlPr>
                            <a:rPr lang="en-US" sz="4000" b="0" i="1" smtClean="0">
                              <a:latin typeface="Cambria Math" panose="02040503050406030204" pitchFamily="18" charset="0"/>
                            </a:rPr>
                          </m:ctrlPr>
                        </m:naryPr>
                        <m:sub>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𝑈</m:t>
                              </m:r>
                            </m:e>
                          </m:acc>
                        </m:sub>
                        <m:sup/>
                        <m:e>
                          <m:r>
                            <a:rPr lang="en-US" sz="4000" i="1">
                              <a:latin typeface="Cambria Math" panose="02040503050406030204" pitchFamily="18" charset="0"/>
                            </a:rPr>
                            <m:t>𝑑</m:t>
                          </m:r>
                          <m:acc>
                            <m:accPr>
                              <m:chr m:val="̂"/>
                              <m:ctrlPr>
                                <a:rPr lang="en-US" sz="4000" i="1">
                                  <a:latin typeface="Cambria Math" panose="02040503050406030204" pitchFamily="18" charset="0"/>
                                </a:rPr>
                              </m:ctrlPr>
                            </m:accPr>
                            <m:e>
                              <m:r>
                                <a:rPr lang="en-US" sz="4000" i="1">
                                  <a:latin typeface="Cambria Math" panose="02040503050406030204" pitchFamily="18" charset="0"/>
                                </a:rPr>
                                <m:t>𝑞</m:t>
                              </m:r>
                            </m:e>
                          </m:acc>
                          <m:r>
                            <a:rPr lang="en-US" sz="4000" i="1">
                              <a:latin typeface="Cambria Math" panose="02040503050406030204" pitchFamily="18" charset="0"/>
                            </a:rPr>
                            <m:t>𝑑</m:t>
                          </m:r>
                          <m:acc>
                            <m:accPr>
                              <m:chr m:val="̂"/>
                              <m:ctrlPr>
                                <a:rPr lang="en-US" sz="4000" i="1">
                                  <a:latin typeface="Cambria Math" panose="02040503050406030204" pitchFamily="18" charset="0"/>
                                </a:rPr>
                              </m:ctrlPr>
                            </m:accPr>
                            <m:e>
                              <m:r>
                                <a:rPr lang="en-US" sz="4000" i="1">
                                  <a:latin typeface="Cambria Math" panose="02040503050406030204" pitchFamily="18" charset="0"/>
                                </a:rPr>
                                <m:t>𝑝</m:t>
                              </m:r>
                            </m:e>
                          </m:acc>
                        </m:e>
                      </m:nary>
                      <m:r>
                        <a:rPr lang="en-US" sz="4000" i="1">
                          <a:latin typeface="Cambria Math" panose="02040503050406030204" pitchFamily="18" charset="0"/>
                        </a:rPr>
                        <m:t>=</m:t>
                      </m:r>
                      <m:nary>
                        <m:naryPr>
                          <m:supHide m:val="on"/>
                          <m:ctrlPr>
                            <a:rPr lang="en-US" sz="4000" b="0" i="1" smtClean="0">
                              <a:latin typeface="Cambria Math" panose="02040503050406030204" pitchFamily="18" charset="0"/>
                            </a:rPr>
                          </m:ctrlPr>
                        </m:naryPr>
                        <m:sub>
                          <m:r>
                            <a:rPr lang="en-US" sz="4000" b="0" i="1" smtClean="0">
                              <a:latin typeface="Cambria Math" panose="02040503050406030204" pitchFamily="18" charset="0"/>
                            </a:rPr>
                            <m:t>𝑈</m:t>
                          </m:r>
                        </m:sub>
                        <m:sup/>
                        <m:e>
                          <m:d>
                            <m:dPr>
                              <m:begChr m:val="|"/>
                              <m:endChr m:val="|"/>
                              <m:ctrlPr>
                                <a:rPr lang="en-US" sz="4000" b="0" i="1" smtClean="0">
                                  <a:latin typeface="Cambria Math" panose="02040503050406030204" pitchFamily="18" charset="0"/>
                                </a:rPr>
                              </m:ctrlPr>
                            </m:dPr>
                            <m:e>
                              <m:m>
                                <m:mPr>
                                  <m:mcs>
                                    <m:mc>
                                      <m:mcPr>
                                        <m:count m:val="2"/>
                                        <m:mcJc m:val="center"/>
                                      </m:mcPr>
                                    </m:mc>
                                  </m:mcs>
                                  <m:ctrlPr>
                                    <a:rPr lang="en-US" sz="4000" i="1">
                                      <a:latin typeface="Cambria Math" panose="02040503050406030204" pitchFamily="18" charset="0"/>
                                    </a:rPr>
                                  </m:ctrlPr>
                                </m:mPr>
                                <m:mr>
                                  <m:e>
                                    <m:sSub>
                                      <m:sSubPr>
                                        <m:ctrlPr>
                                          <a:rPr lang="en-US" sz="4000" i="1">
                                            <a:latin typeface="Cambria Math" panose="02040503050406030204" pitchFamily="18" charset="0"/>
                                          </a:rPr>
                                        </m:ctrlPr>
                                      </m:sSubPr>
                                      <m:e>
                                        <m:r>
                                          <a:rPr lang="en-US" sz="4000" i="1">
                                            <a:latin typeface="Cambria Math" panose="02040503050406030204" pitchFamily="18" charset="0"/>
                                          </a:rPr>
                                          <m:t>𝜕</m:t>
                                        </m:r>
                                      </m:e>
                                      <m:sub>
                                        <m:r>
                                          <a:rPr lang="en-US" sz="4000" i="1">
                                            <a:latin typeface="Cambria Math" panose="02040503050406030204" pitchFamily="18" charset="0"/>
                                          </a:rPr>
                                          <m:t>𝑞</m:t>
                                        </m:r>
                                      </m:sub>
                                    </m:sSub>
                                    <m:acc>
                                      <m:accPr>
                                        <m:chr m:val="̂"/>
                                        <m:ctrlPr>
                                          <a:rPr lang="en-US" sz="4000" i="1">
                                            <a:latin typeface="Cambria Math" panose="02040503050406030204" pitchFamily="18" charset="0"/>
                                          </a:rPr>
                                        </m:ctrlPr>
                                      </m:accPr>
                                      <m:e>
                                        <m:r>
                                          <a:rPr lang="en-US" sz="4000" i="1">
                                            <a:latin typeface="Cambria Math" panose="02040503050406030204" pitchFamily="18" charset="0"/>
                                          </a:rPr>
                                          <m:t>𝑞</m:t>
                                        </m:r>
                                      </m:e>
                                    </m:acc>
                                  </m:e>
                                  <m:e>
                                    <m:sSub>
                                      <m:sSubPr>
                                        <m:ctrlPr>
                                          <a:rPr lang="en-US" sz="4000" i="1">
                                            <a:latin typeface="Cambria Math" panose="02040503050406030204" pitchFamily="18" charset="0"/>
                                          </a:rPr>
                                        </m:ctrlPr>
                                      </m:sSubPr>
                                      <m:e>
                                        <m:r>
                                          <a:rPr lang="en-US" sz="4000" i="1">
                                            <a:latin typeface="Cambria Math" panose="02040503050406030204" pitchFamily="18" charset="0"/>
                                          </a:rPr>
                                          <m:t>𝜕</m:t>
                                        </m:r>
                                      </m:e>
                                      <m:sub>
                                        <m:r>
                                          <a:rPr lang="en-US" sz="4000" i="1">
                                            <a:latin typeface="Cambria Math" panose="02040503050406030204" pitchFamily="18" charset="0"/>
                                          </a:rPr>
                                          <m:t>𝑝</m:t>
                                        </m:r>
                                      </m:sub>
                                    </m:sSub>
                                    <m:acc>
                                      <m:accPr>
                                        <m:chr m:val="̂"/>
                                        <m:ctrlPr>
                                          <a:rPr lang="en-US" sz="4000" i="1">
                                            <a:latin typeface="Cambria Math" panose="02040503050406030204" pitchFamily="18" charset="0"/>
                                          </a:rPr>
                                        </m:ctrlPr>
                                      </m:accPr>
                                      <m:e>
                                        <m:r>
                                          <a:rPr lang="en-US" sz="4000" i="1">
                                            <a:latin typeface="Cambria Math" panose="02040503050406030204" pitchFamily="18" charset="0"/>
                                          </a:rPr>
                                          <m:t>𝑞</m:t>
                                        </m:r>
                                      </m:e>
                                    </m:acc>
                                  </m:e>
                                </m:mr>
                                <m:mr>
                                  <m:e>
                                    <m:sSub>
                                      <m:sSubPr>
                                        <m:ctrlPr>
                                          <a:rPr lang="en-US" sz="4000" i="1">
                                            <a:latin typeface="Cambria Math" panose="02040503050406030204" pitchFamily="18" charset="0"/>
                                          </a:rPr>
                                        </m:ctrlPr>
                                      </m:sSubPr>
                                      <m:e>
                                        <m:r>
                                          <a:rPr lang="en-US" sz="4000" i="1">
                                            <a:latin typeface="Cambria Math" panose="02040503050406030204" pitchFamily="18" charset="0"/>
                                          </a:rPr>
                                          <m:t>𝜕</m:t>
                                        </m:r>
                                      </m:e>
                                      <m:sub>
                                        <m:r>
                                          <a:rPr lang="en-US" sz="4000" i="1">
                                            <a:latin typeface="Cambria Math" panose="02040503050406030204" pitchFamily="18" charset="0"/>
                                          </a:rPr>
                                          <m:t>𝑞</m:t>
                                        </m:r>
                                      </m:sub>
                                    </m:sSub>
                                    <m:acc>
                                      <m:accPr>
                                        <m:chr m:val="̂"/>
                                        <m:ctrlPr>
                                          <a:rPr lang="en-US" sz="4000" i="1">
                                            <a:latin typeface="Cambria Math" panose="02040503050406030204" pitchFamily="18" charset="0"/>
                                          </a:rPr>
                                        </m:ctrlPr>
                                      </m:accPr>
                                      <m:e>
                                        <m:r>
                                          <a:rPr lang="en-US" sz="4000" i="1">
                                            <a:latin typeface="Cambria Math" panose="02040503050406030204" pitchFamily="18" charset="0"/>
                                          </a:rPr>
                                          <m:t>𝑝</m:t>
                                        </m:r>
                                      </m:e>
                                    </m:acc>
                                  </m:e>
                                  <m:e>
                                    <m:sSub>
                                      <m:sSubPr>
                                        <m:ctrlPr>
                                          <a:rPr lang="en-US" sz="4000" i="1">
                                            <a:latin typeface="Cambria Math" panose="02040503050406030204" pitchFamily="18" charset="0"/>
                                          </a:rPr>
                                        </m:ctrlPr>
                                      </m:sSubPr>
                                      <m:e>
                                        <m:r>
                                          <a:rPr lang="en-US" sz="4000" i="1">
                                            <a:latin typeface="Cambria Math" panose="02040503050406030204" pitchFamily="18" charset="0"/>
                                          </a:rPr>
                                          <m:t>𝜕</m:t>
                                        </m:r>
                                      </m:e>
                                      <m:sub>
                                        <m:r>
                                          <a:rPr lang="en-US" sz="4000" i="1">
                                            <a:latin typeface="Cambria Math" panose="02040503050406030204" pitchFamily="18" charset="0"/>
                                          </a:rPr>
                                          <m:t>𝑝</m:t>
                                        </m:r>
                                      </m:sub>
                                    </m:sSub>
                                    <m:acc>
                                      <m:accPr>
                                        <m:chr m:val="̂"/>
                                        <m:ctrlPr>
                                          <a:rPr lang="en-US" sz="4000" i="1">
                                            <a:latin typeface="Cambria Math" panose="02040503050406030204" pitchFamily="18" charset="0"/>
                                          </a:rPr>
                                        </m:ctrlPr>
                                      </m:accPr>
                                      <m:e>
                                        <m:r>
                                          <a:rPr lang="en-US" sz="4000" i="1">
                                            <a:latin typeface="Cambria Math" panose="02040503050406030204" pitchFamily="18" charset="0"/>
                                          </a:rPr>
                                          <m:t>𝑝</m:t>
                                        </m:r>
                                      </m:e>
                                    </m:acc>
                                  </m:e>
                                </m:mr>
                              </m:m>
                            </m:e>
                          </m:d>
                        </m:e>
                      </m:nary>
                      <m:r>
                        <a:rPr lang="en-US" sz="4000" i="1">
                          <a:latin typeface="Cambria Math" panose="02040503050406030204" pitchFamily="18" charset="0"/>
                        </a:rPr>
                        <m:t>𝑑𝑞𝑑𝑝</m:t>
                      </m:r>
                    </m:oMath>
                  </m:oMathPara>
                </a14:m>
                <a:endParaRPr lang="en-US" sz="4000" dirty="0">
                  <a:solidFill>
                    <a:schemeClr val="tx1"/>
                  </a:solidFill>
                </a:endParaRPr>
              </a:p>
            </p:txBody>
          </p:sp>
        </mc:Choice>
        <mc:Fallback xmlns="">
          <p:sp>
            <p:nvSpPr>
              <p:cNvPr id="7" name="TextBox 6">
                <a:extLst>
                  <a:ext uri="{FF2B5EF4-FFF2-40B4-BE49-F238E27FC236}">
                    <a16:creationId xmlns:a16="http://schemas.microsoft.com/office/drawing/2014/main" id="{BE1122DA-8E00-C761-2D7C-D92F8957FD3F}"/>
                  </a:ext>
                </a:extLst>
              </p:cNvPr>
              <p:cNvSpPr txBox="1">
                <a:spLocks noRot="1" noChangeAspect="1" noMove="1" noResize="1" noEditPoints="1" noAdjustHandles="1" noChangeArrowheads="1" noChangeShapeType="1" noTextEdit="1"/>
              </p:cNvSpPr>
              <p:nvPr/>
            </p:nvSpPr>
            <p:spPr>
              <a:xfrm>
                <a:off x="686554" y="187708"/>
                <a:ext cx="6981142" cy="1461939"/>
              </a:xfrm>
              <a:prstGeom prst="rect">
                <a:avLst/>
              </a:prstGeom>
              <a:blipFill>
                <a:blip r:embed="rId4"/>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598D03F2-93D9-83BF-CDA9-A512BA4F8C99}"/>
              </a:ext>
            </a:extLst>
          </p:cNvPr>
          <p:cNvSpPr txBox="1"/>
          <p:nvPr/>
        </p:nvSpPr>
        <p:spPr>
          <a:xfrm>
            <a:off x="83603" y="3987514"/>
            <a:ext cx="9834552" cy="707886"/>
          </a:xfrm>
          <a:prstGeom prst="rect">
            <a:avLst/>
          </a:prstGeom>
          <a:noFill/>
        </p:spPr>
        <p:txBody>
          <a:bodyPr wrap="none" rtlCol="0">
            <a:spAutoFit/>
          </a:bodyPr>
          <a:lstStyle/>
          <a:p>
            <a:r>
              <a:rPr lang="en-US" sz="4000" dirty="0">
                <a:solidFill>
                  <a:schemeClr val="accent6">
                    <a:lumMod val="75000"/>
                  </a:schemeClr>
                </a:solidFill>
              </a:rPr>
              <a:t>Volumes are conserved through the evolution:</a:t>
            </a:r>
          </a:p>
        </p:txBody>
      </p:sp>
      <mc:AlternateContent xmlns:mc="http://schemas.openxmlformats.org/markup-compatibility/2006" xmlns:a14="http://schemas.microsoft.com/office/drawing/2010/main">
        <mc:Choice Requires="a14">
          <p:sp>
            <p:nvSpPr>
              <p:cNvPr id="51" name="TextBox 20">
                <a:extLst>
                  <a:ext uri="{FF2B5EF4-FFF2-40B4-BE49-F238E27FC236}">
                    <a16:creationId xmlns:a16="http://schemas.microsoft.com/office/drawing/2014/main" id="{E090AB11-6989-674F-1526-0A7CD9AD30C5}"/>
                  </a:ext>
                </a:extLst>
              </p:cNvPr>
              <p:cNvSpPr txBox="1"/>
              <p:nvPr/>
            </p:nvSpPr>
            <p:spPr>
              <a:xfrm>
                <a:off x="2860094" y="3071843"/>
                <a:ext cx="3146118"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dirty="0">
                    <a:solidFill>
                      <a:schemeClr val="accent6">
                        <a:lumMod val="75000"/>
                      </a:schemeClr>
                    </a:solidFill>
                  </a:rPr>
                  <a:t>DR-JAC </a:t>
                </a:r>
                <a14:m>
                  <m:oMath xmlns:m="http://schemas.openxmlformats.org/officeDocument/2006/math">
                    <m:r>
                      <a:rPr lang="en-US" sz="5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5400" dirty="0">
                  <a:solidFill>
                    <a:schemeClr val="accent6">
                      <a:lumMod val="75000"/>
                    </a:schemeClr>
                  </a:solidFill>
                </a:endParaRPr>
              </a:p>
            </p:txBody>
          </p:sp>
        </mc:Choice>
        <mc:Fallback xmlns="">
          <p:sp>
            <p:nvSpPr>
              <p:cNvPr id="51" name="TextBox 20">
                <a:extLst>
                  <a:ext uri="{FF2B5EF4-FFF2-40B4-BE49-F238E27FC236}">
                    <a16:creationId xmlns:a16="http://schemas.microsoft.com/office/drawing/2014/main" id="{E090AB11-6989-674F-1526-0A7CD9AD30C5}"/>
                  </a:ext>
                </a:extLst>
              </p:cNvPr>
              <p:cNvSpPr txBox="1">
                <a:spLocks noRot="1" noChangeAspect="1" noMove="1" noResize="1" noEditPoints="1" noAdjustHandles="1" noChangeArrowheads="1" noChangeShapeType="1" noTextEdit="1"/>
              </p:cNvSpPr>
              <p:nvPr/>
            </p:nvSpPr>
            <p:spPr>
              <a:xfrm>
                <a:off x="2860094" y="3071843"/>
                <a:ext cx="3146118" cy="923330"/>
              </a:xfrm>
              <a:prstGeom prst="rect">
                <a:avLst/>
              </a:prstGeom>
              <a:blipFill>
                <a:blip r:embed="rId5"/>
                <a:stretch>
                  <a:fillRect l="-10271" t="-17881" b="-403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8C4363A-20DB-BA06-F63E-41736460A7E5}"/>
                  </a:ext>
                </a:extLst>
              </p:cNvPr>
              <p:cNvSpPr txBox="1"/>
              <p:nvPr/>
            </p:nvSpPr>
            <p:spPr>
              <a:xfrm>
                <a:off x="2556606" y="1632360"/>
                <a:ext cx="2491195" cy="1354986"/>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m:t>
                      </m:r>
                      <m:nary>
                        <m:naryPr>
                          <m:supHide m:val="on"/>
                          <m:ctrlPr>
                            <a:rPr lang="en-US" sz="4000" b="0" i="1" smtClean="0">
                              <a:latin typeface="Cambria Math" panose="02040503050406030204" pitchFamily="18" charset="0"/>
                            </a:rPr>
                          </m:ctrlPr>
                        </m:naryPr>
                        <m:sub>
                          <m:r>
                            <a:rPr lang="en-US" sz="4000" b="0" i="1" smtClean="0">
                              <a:latin typeface="Cambria Math" panose="02040503050406030204" pitchFamily="18" charset="0"/>
                            </a:rPr>
                            <m:t>𝑈</m:t>
                          </m:r>
                        </m:sub>
                        <m:sup/>
                        <m:e>
                          <m:r>
                            <a:rPr lang="en-US" sz="4000" i="1">
                              <a:latin typeface="Cambria Math" panose="02040503050406030204" pitchFamily="18" charset="0"/>
                            </a:rPr>
                            <m:t>𝑑𝑞𝑑𝑝</m:t>
                          </m:r>
                        </m:e>
                      </m:nary>
                    </m:oMath>
                  </m:oMathPara>
                </a14:m>
                <a:endParaRPr lang="en-US" sz="4000" dirty="0">
                  <a:solidFill>
                    <a:schemeClr val="tx1"/>
                  </a:solidFill>
                </a:endParaRPr>
              </a:p>
            </p:txBody>
          </p:sp>
        </mc:Choice>
        <mc:Fallback xmlns="">
          <p:sp>
            <p:nvSpPr>
              <p:cNvPr id="8" name="TextBox 7">
                <a:extLst>
                  <a:ext uri="{FF2B5EF4-FFF2-40B4-BE49-F238E27FC236}">
                    <a16:creationId xmlns:a16="http://schemas.microsoft.com/office/drawing/2014/main" id="{C8C4363A-20DB-BA06-F63E-41736460A7E5}"/>
                  </a:ext>
                </a:extLst>
              </p:cNvPr>
              <p:cNvSpPr txBox="1">
                <a:spLocks noRot="1" noChangeAspect="1" noMove="1" noResize="1" noEditPoints="1" noAdjustHandles="1" noChangeArrowheads="1" noChangeShapeType="1" noTextEdit="1"/>
              </p:cNvSpPr>
              <p:nvPr/>
            </p:nvSpPr>
            <p:spPr>
              <a:xfrm>
                <a:off x="2556606" y="1632360"/>
                <a:ext cx="2491195" cy="1354986"/>
              </a:xfrm>
              <a:prstGeom prst="rect">
                <a:avLst/>
              </a:prstGeom>
              <a:blipFill>
                <a:blip r:embed="rId9"/>
                <a:stretch>
                  <a:fillRect/>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F2BBFD0E-06C5-CA31-381E-86BC3DC15BEA}"/>
              </a:ext>
            </a:extLst>
          </p:cNvPr>
          <p:cNvGrpSpPr/>
          <p:nvPr/>
        </p:nvGrpSpPr>
        <p:grpSpPr>
          <a:xfrm>
            <a:off x="8704246" y="220894"/>
            <a:ext cx="3333866" cy="3655255"/>
            <a:chOff x="8704246" y="220894"/>
            <a:chExt cx="3333866" cy="3655255"/>
          </a:xfrm>
        </p:grpSpPr>
        <p:grpSp>
          <p:nvGrpSpPr>
            <p:cNvPr id="9" name="Group 8">
              <a:extLst>
                <a:ext uri="{FF2B5EF4-FFF2-40B4-BE49-F238E27FC236}">
                  <a16:creationId xmlns:a16="http://schemas.microsoft.com/office/drawing/2014/main" id="{E5A09015-FC15-76B3-A04A-4A71A1607E29}"/>
                </a:ext>
              </a:extLst>
            </p:cNvPr>
            <p:cNvGrpSpPr/>
            <p:nvPr/>
          </p:nvGrpSpPr>
          <p:grpSpPr>
            <a:xfrm>
              <a:off x="8704246" y="220894"/>
              <a:ext cx="3333866" cy="3655255"/>
              <a:chOff x="1097946" y="972591"/>
              <a:chExt cx="4455107" cy="4884594"/>
            </a:xfrm>
          </p:grpSpPr>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BAE47C5-9D44-4372-19DA-7E477CFD8FFF}"/>
                      </a:ext>
                    </a:extLst>
                  </p:cNvPr>
                  <p:cNvSpPr txBox="1"/>
                  <p:nvPr/>
                </p:nvSpPr>
                <p:spPr>
                  <a:xfrm>
                    <a:off x="3019320" y="972591"/>
                    <a:ext cx="250103" cy="49354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99" name="TextBox 98">
                    <a:extLst>
                      <a:ext uri="{FF2B5EF4-FFF2-40B4-BE49-F238E27FC236}">
                        <a16:creationId xmlns:a16="http://schemas.microsoft.com/office/drawing/2014/main" id="{8C493FF9-A374-779B-F675-E8AC8A6CE8D7}"/>
                      </a:ext>
                    </a:extLst>
                  </p:cNvPr>
                  <p:cNvSpPr txBox="1">
                    <a:spLocks noRot="1" noChangeAspect="1" noMove="1" noResize="1" noEditPoints="1" noAdjustHandles="1" noChangeArrowheads="1" noChangeShapeType="1" noTextEdit="1"/>
                  </p:cNvSpPr>
                  <p:nvPr/>
                </p:nvSpPr>
                <p:spPr>
                  <a:xfrm>
                    <a:off x="3019320" y="972591"/>
                    <a:ext cx="250103" cy="493546"/>
                  </a:xfrm>
                  <a:prstGeom prst="rect">
                    <a:avLst/>
                  </a:prstGeom>
                  <a:blipFill>
                    <a:blip r:embed="rId7"/>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243E43F7-2EB9-E46B-8B32-6CA7A8624840}"/>
                      </a:ext>
                    </a:extLst>
                  </p:cNvPr>
                  <p:cNvSpPr txBox="1"/>
                  <p:nvPr/>
                </p:nvSpPr>
                <p:spPr>
                  <a:xfrm>
                    <a:off x="5284202" y="3547049"/>
                    <a:ext cx="250103" cy="49354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00" name="TextBox 99">
                    <a:extLst>
                      <a:ext uri="{FF2B5EF4-FFF2-40B4-BE49-F238E27FC236}">
                        <a16:creationId xmlns:a16="http://schemas.microsoft.com/office/drawing/2014/main" id="{43983B5F-2C24-9670-6AB1-C434E71698B3}"/>
                      </a:ext>
                    </a:extLst>
                  </p:cNvPr>
                  <p:cNvSpPr txBox="1">
                    <a:spLocks noRot="1" noChangeAspect="1" noMove="1" noResize="1" noEditPoints="1" noAdjustHandles="1" noChangeArrowheads="1" noChangeShapeType="1" noTextEdit="1"/>
                  </p:cNvSpPr>
                  <p:nvPr/>
                </p:nvSpPr>
                <p:spPr>
                  <a:xfrm>
                    <a:off x="5284202" y="3547049"/>
                    <a:ext cx="250103" cy="493546"/>
                  </a:xfrm>
                  <a:prstGeom prst="rect">
                    <a:avLst/>
                  </a:prstGeom>
                  <a:blipFill>
                    <a:blip r:embed="rId8"/>
                    <a:stretch>
                      <a:fillRect l="-56667" r="-53333" b="-24590"/>
                    </a:stretch>
                  </a:blipFill>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C05DA814-C4E8-897A-29B7-4D598ED9CC23}"/>
                  </a:ext>
                </a:extLst>
              </p:cNvPr>
              <p:cNvGrpSpPr/>
              <p:nvPr/>
            </p:nvGrpSpPr>
            <p:grpSpPr>
              <a:xfrm>
                <a:off x="1097946" y="1402072"/>
                <a:ext cx="4455107" cy="4455113"/>
                <a:chOff x="4250834" y="1701393"/>
                <a:chExt cx="3118575" cy="3118902"/>
              </a:xfrm>
            </p:grpSpPr>
            <p:cxnSp>
              <p:nvCxnSpPr>
                <p:cNvPr id="54" name="Straight Connector 53">
                  <a:extLst>
                    <a:ext uri="{FF2B5EF4-FFF2-40B4-BE49-F238E27FC236}">
                      <a16:creationId xmlns:a16="http://schemas.microsoft.com/office/drawing/2014/main" id="{6541C58D-C311-2B24-5897-0D467A47197A}"/>
                    </a:ext>
                  </a:extLst>
                </p:cNvPr>
                <p:cNvCxnSpPr>
                  <a:cxnSpLocks/>
                </p:cNvCxnSpPr>
                <p:nvPr/>
              </p:nvCxnSpPr>
              <p:spPr>
                <a:xfrm flipH="1">
                  <a:off x="4250834" y="3254858"/>
                  <a:ext cx="3118575" cy="119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AC1C148-8E19-B445-962F-7FFDBB185F68}"/>
                    </a:ext>
                  </a:extLst>
                </p:cNvPr>
                <p:cNvCxnSpPr>
                  <a:cxnSpLocks/>
                </p:cNvCxnSpPr>
                <p:nvPr/>
              </p:nvCxnSpPr>
              <p:spPr>
                <a:xfrm rot="5400000" flipH="1">
                  <a:off x="4242993" y="3254857"/>
                  <a:ext cx="3118902" cy="119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 name="Group 9">
              <a:extLst>
                <a:ext uri="{FF2B5EF4-FFF2-40B4-BE49-F238E27FC236}">
                  <a16:creationId xmlns:a16="http://schemas.microsoft.com/office/drawing/2014/main" id="{D30C8462-120C-D4E5-A242-5DB566D49C04}"/>
                </a:ext>
              </a:extLst>
            </p:cNvPr>
            <p:cNvGrpSpPr/>
            <p:nvPr/>
          </p:nvGrpSpPr>
          <p:grpSpPr>
            <a:xfrm>
              <a:off x="8956694" y="806932"/>
              <a:ext cx="2825673" cy="2779278"/>
              <a:chOff x="1177839" y="1302957"/>
              <a:chExt cx="3775999" cy="3714006"/>
            </a:xfrm>
          </p:grpSpPr>
          <p:cxnSp>
            <p:nvCxnSpPr>
              <p:cNvPr id="16" name="Straight Arrow Connector 15">
                <a:extLst>
                  <a:ext uri="{FF2B5EF4-FFF2-40B4-BE49-F238E27FC236}">
                    <a16:creationId xmlns:a16="http://schemas.microsoft.com/office/drawing/2014/main" id="{25E76877-AF11-374B-4C0A-E840761FE8FD}"/>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25CF8C9-B3E4-D226-2F8C-E5F99A27F6C8}"/>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2D0B508-0C6D-CCDB-BC0A-3BBB558EF7BA}"/>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BEAAEA2-302E-F12A-7173-1100D1FF5CF8}"/>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22921E8-EBB2-CD76-38AE-E6FD75A95629}"/>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E444EF0-B0E0-BE69-55E3-9BEEACC985FE}"/>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D911675-53DD-9B70-C748-A13561FA0835}"/>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C1949C5-F906-BCFA-C332-9E5D3E1D3658}"/>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B237637-FE58-D556-6A9C-FA62403C5EFA}"/>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D492A5C-F638-5315-4B2F-3E7492AD112A}"/>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C0277EE-E8F8-EF11-A574-14C4130EE35F}"/>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45095B8-2844-F425-ABC8-70C61F22B494}"/>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98E18F0-A603-4598-90C1-7FCE9A192508}"/>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193625B-7DE7-D04E-14F6-759EA9390F59}"/>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D173B54-1442-7467-D139-9B52D0717CCA}"/>
                  </a:ext>
                </a:extLst>
              </p:cNvPr>
              <p:cNvCxnSpPr>
                <a:cxnSpLocks noChangeAspect="1"/>
              </p:cNvCxnSpPr>
              <p:nvPr/>
            </p:nvCxnSpPr>
            <p:spPr>
              <a:xfrm rot="5400000">
                <a:off x="3943564" y="3791825"/>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718DF92-26FD-163E-BFC2-7129FFB7F632}"/>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444F1D0-B62C-7FB3-9B3C-B2F7D87535E2}"/>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3E710F4-8BB1-8EBD-0285-067D940C6FA4}"/>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00DA090-C63B-C451-6550-08AC3E72A7EE}"/>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B9E62B7-B84F-F9E0-B958-788389F5DB05}"/>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AAB4EE4-4182-C2A5-E359-0140C087F4B1}"/>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2D7F483-03BA-6F70-86FD-D93942FC654E}"/>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28441A4-0F24-2E7E-2DE5-A061C25CE958}"/>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213BB82-2358-B783-72E7-7FDFDEC55D5D}"/>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25602CF-07BC-AFB1-2C21-664E0AEE19F0}"/>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FB2931F-6797-7552-D24B-CBB3F3A14798}"/>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7B9CDB9-8FEE-9790-9410-6D29521351A5}"/>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17B1692-1E55-2BA9-BDEE-658A941DCF7C}"/>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3F818F9-FF18-F6DC-C506-8D91D92741AA}"/>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BD8A292-E18C-77E5-1B5C-2F3459E80B58}"/>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CCEA851-B7A0-E798-F876-460EEEC8C932}"/>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1254146-4EE5-0291-2AAC-092D035D5D47}"/>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AB8BD016-3307-487D-99A2-2AE4B3BCA7F2}"/>
                </a:ext>
              </a:extLst>
            </p:cNvPr>
            <p:cNvGrpSpPr/>
            <p:nvPr/>
          </p:nvGrpSpPr>
          <p:grpSpPr>
            <a:xfrm>
              <a:off x="10533702" y="871604"/>
              <a:ext cx="1393056" cy="2517773"/>
              <a:chOff x="10533702" y="871604"/>
              <a:chExt cx="1393056" cy="2517773"/>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881EA02-4461-7B90-96D4-036A483EF91A}"/>
                      </a:ext>
                    </a:extLst>
                  </p:cNvPr>
                  <p:cNvSpPr txBox="1"/>
                  <p:nvPr/>
                </p:nvSpPr>
                <p:spPr>
                  <a:xfrm>
                    <a:off x="11363161" y="871604"/>
                    <a:ext cx="4712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𝑈</m:t>
                          </m:r>
                        </m:oMath>
                      </m:oMathPara>
                    </a14:m>
                    <a:endParaRPr lang="en-US" sz="2400" dirty="0"/>
                  </a:p>
                </p:txBody>
              </p:sp>
            </mc:Choice>
            <mc:Fallback xmlns="">
              <p:sp>
                <p:nvSpPr>
                  <p:cNvPr id="62" name="TextBox 61">
                    <a:extLst>
                      <a:ext uri="{FF2B5EF4-FFF2-40B4-BE49-F238E27FC236}">
                        <a16:creationId xmlns:a16="http://schemas.microsoft.com/office/drawing/2014/main" id="{AA3C0318-B160-C03A-1B15-8ADDD13078FA}"/>
                      </a:ext>
                    </a:extLst>
                  </p:cNvPr>
                  <p:cNvSpPr txBox="1">
                    <a:spLocks noRot="1" noChangeAspect="1" noMove="1" noResize="1" noEditPoints="1" noAdjustHandles="1" noChangeArrowheads="1" noChangeShapeType="1" noTextEdit="1"/>
                  </p:cNvSpPr>
                  <p:nvPr/>
                </p:nvSpPr>
                <p:spPr>
                  <a:xfrm>
                    <a:off x="11363161" y="871604"/>
                    <a:ext cx="471218"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9772231-B8F2-5DA7-C9F1-60A07915A8EA}"/>
                      </a:ext>
                    </a:extLst>
                  </p:cNvPr>
                  <p:cNvSpPr txBox="1"/>
                  <p:nvPr/>
                </p:nvSpPr>
                <p:spPr>
                  <a:xfrm>
                    <a:off x="11455540" y="2384824"/>
                    <a:ext cx="471218" cy="4715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𝑈</m:t>
                              </m:r>
                            </m:e>
                          </m:acc>
                        </m:oMath>
                      </m:oMathPara>
                    </a14:m>
                    <a:endParaRPr lang="en-US" sz="2400" dirty="0"/>
                  </a:p>
                </p:txBody>
              </p:sp>
            </mc:Choice>
            <mc:Fallback xmlns="">
              <p:sp>
                <p:nvSpPr>
                  <p:cNvPr id="63" name="TextBox 62">
                    <a:extLst>
                      <a:ext uri="{FF2B5EF4-FFF2-40B4-BE49-F238E27FC236}">
                        <a16:creationId xmlns:a16="http://schemas.microsoft.com/office/drawing/2014/main" id="{B576F9EF-EDE7-8645-A525-836CD2114072}"/>
                      </a:ext>
                    </a:extLst>
                  </p:cNvPr>
                  <p:cNvSpPr txBox="1">
                    <a:spLocks noRot="1" noChangeAspect="1" noMove="1" noResize="1" noEditPoints="1" noAdjustHandles="1" noChangeArrowheads="1" noChangeShapeType="1" noTextEdit="1"/>
                  </p:cNvSpPr>
                  <p:nvPr/>
                </p:nvSpPr>
                <p:spPr>
                  <a:xfrm>
                    <a:off x="11455540" y="2384824"/>
                    <a:ext cx="471218" cy="471539"/>
                  </a:xfrm>
                  <a:prstGeom prst="rect">
                    <a:avLst/>
                  </a:prstGeom>
                  <a:blipFill>
                    <a:blip r:embed="rId11"/>
                    <a:stretch>
                      <a:fillRect t="-5128" r="-15584"/>
                    </a:stretch>
                  </a:blipFill>
                </p:spPr>
                <p:txBody>
                  <a:bodyPr/>
                  <a:lstStyle/>
                  <a:p>
                    <a:r>
                      <a:rPr lang="en-US">
                        <a:noFill/>
                      </a:rPr>
                      <a:t> </a:t>
                    </a:r>
                  </a:p>
                </p:txBody>
              </p:sp>
            </mc:Fallback>
          </mc:AlternateContent>
          <p:sp>
            <p:nvSpPr>
              <p:cNvPr id="14" name="Freeform 76">
                <a:extLst>
                  <a:ext uri="{FF2B5EF4-FFF2-40B4-BE49-F238E27FC236}">
                    <a16:creationId xmlns:a16="http://schemas.microsoft.com/office/drawing/2014/main" id="{19F4617E-9A02-498C-298B-3F32259AA8B4}"/>
                  </a:ext>
                </a:extLst>
              </p:cNvPr>
              <p:cNvSpPr>
                <a:spLocks noChangeAspect="1"/>
              </p:cNvSpPr>
              <p:nvPr/>
            </p:nvSpPr>
            <p:spPr>
              <a:xfrm>
                <a:off x="10533702" y="1033854"/>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sp>
            <p:nvSpPr>
              <p:cNvPr id="15" name="Freeform 76">
                <a:extLst>
                  <a:ext uri="{FF2B5EF4-FFF2-40B4-BE49-F238E27FC236}">
                    <a16:creationId xmlns:a16="http://schemas.microsoft.com/office/drawing/2014/main" id="{DBFB4F21-866D-3CC2-D9D2-79C7DF13B81A}"/>
                  </a:ext>
                </a:extLst>
              </p:cNvPr>
              <p:cNvSpPr>
                <a:spLocks noChangeAspect="1"/>
              </p:cNvSpPr>
              <p:nvPr/>
            </p:nvSpPr>
            <p:spPr>
              <a:xfrm rot="5400000">
                <a:off x="10588109" y="2427240"/>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grpSp>
      </p:grpSp>
    </p:spTree>
    <p:extLst>
      <p:ext uri="{BB962C8B-B14F-4D97-AF65-F5344CB8AC3E}">
        <p14:creationId xmlns:p14="http://schemas.microsoft.com/office/powerpoint/2010/main" val="699598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18</a:t>
            </a:fld>
            <a:endParaRPr lang="en-US"/>
          </a:p>
        </p:txBody>
      </p:sp>
      <p:sp>
        <p:nvSpPr>
          <p:cNvPr id="53" name="TextBox 52">
            <a:extLst>
              <a:ext uri="{FF2B5EF4-FFF2-40B4-BE49-F238E27FC236}">
                <a16:creationId xmlns:a16="http://schemas.microsoft.com/office/drawing/2014/main" id="{FB53B42E-80F2-7E14-F92D-499C5A7C18AB}"/>
              </a:ext>
            </a:extLst>
          </p:cNvPr>
          <p:cNvSpPr txBox="1"/>
          <p:nvPr/>
        </p:nvSpPr>
        <p:spPr>
          <a:xfrm>
            <a:off x="307759" y="4136924"/>
            <a:ext cx="8492389" cy="769441"/>
          </a:xfrm>
          <a:prstGeom prst="rect">
            <a:avLst/>
          </a:prstGeom>
          <a:noFill/>
        </p:spPr>
        <p:txBody>
          <a:bodyPr wrap="none" rtlCol="0">
            <a:spAutoFit/>
          </a:bodyPr>
          <a:lstStyle/>
          <a:p>
            <a:r>
              <a:rPr lang="en-US" sz="4400" dirty="0">
                <a:solidFill>
                  <a:schemeClr val="accent6">
                    <a:lumMod val="75000"/>
                  </a:schemeClr>
                </a:solidFill>
              </a:rPr>
              <a:t>Densities are conserved through the</a:t>
            </a: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B21C8D8B-D398-EF6D-95D1-34C78403608D}"/>
                  </a:ext>
                </a:extLst>
              </p:cNvPr>
              <p:cNvSpPr txBox="1"/>
              <p:nvPr/>
            </p:nvSpPr>
            <p:spPr>
              <a:xfrm>
                <a:off x="307759" y="4862059"/>
                <a:ext cx="8487132" cy="860172"/>
              </a:xfrm>
              <a:prstGeom prst="rect">
                <a:avLst/>
              </a:prstGeom>
              <a:noFill/>
            </p:spPr>
            <p:txBody>
              <a:bodyPr wrap="none" rtlCol="0">
                <a:spAutoFit/>
              </a:bodyPr>
              <a:lstStyle/>
              <a:p>
                <a:r>
                  <a:rPr lang="en-US" sz="4400" dirty="0">
                    <a:solidFill>
                      <a:schemeClr val="accent6">
                        <a:lumMod val="75000"/>
                      </a:schemeClr>
                    </a:solidFill>
                  </a:rPr>
                  <a:t>evolution: </a:t>
                </a:r>
                <a14:m>
                  <m:oMath xmlns:m="http://schemas.openxmlformats.org/officeDocument/2006/math">
                    <m:acc>
                      <m:accPr>
                        <m:chr m:val="̂"/>
                        <m:ctrlPr>
                          <a:rPr lang="en-US" sz="4400" i="1" smtClean="0">
                            <a:solidFill>
                              <a:schemeClr val="accent6">
                                <a:lumMod val="75000"/>
                              </a:schemeClr>
                            </a:solidFill>
                            <a:latin typeface="Cambria Math" panose="02040503050406030204" pitchFamily="18" charset="0"/>
                          </a:rPr>
                        </m:ctrlPr>
                      </m:accPr>
                      <m:e>
                        <m:r>
                          <a:rPr lang="en-US" sz="4400" i="1">
                            <a:solidFill>
                              <a:schemeClr val="accent6">
                                <a:lumMod val="75000"/>
                              </a:schemeClr>
                            </a:solidFill>
                            <a:latin typeface="Cambria Math" panose="02040503050406030204" pitchFamily="18" charset="0"/>
                            <a:ea typeface="Cambria Math" panose="02040503050406030204" pitchFamily="18" charset="0"/>
                          </a:rPr>
                          <m:t>𝜌</m:t>
                        </m:r>
                      </m:e>
                    </m:acc>
                    <m:d>
                      <m:dPr>
                        <m:ctrlPr>
                          <a:rPr lang="en-US" sz="4400" i="1">
                            <a:solidFill>
                              <a:schemeClr val="accent6">
                                <a:lumMod val="75000"/>
                              </a:schemeClr>
                            </a:solidFill>
                            <a:latin typeface="Cambria Math" panose="02040503050406030204" pitchFamily="18" charset="0"/>
                          </a:rPr>
                        </m:ctrlPr>
                      </m:dPr>
                      <m:e>
                        <m:sSup>
                          <m:sSupPr>
                            <m:ctrlPr>
                              <a:rPr lang="en-US" sz="4400" i="1">
                                <a:solidFill>
                                  <a:schemeClr val="accent6">
                                    <a:lumMod val="75000"/>
                                  </a:schemeClr>
                                </a:solidFill>
                                <a:latin typeface="Cambria Math" panose="02040503050406030204" pitchFamily="18" charset="0"/>
                              </a:rPr>
                            </m:ctrlPr>
                          </m:sSupPr>
                          <m:e>
                            <m:acc>
                              <m:accPr>
                                <m:chr m:val="̂"/>
                                <m:ctrlPr>
                                  <a:rPr lang="en-US" sz="4400" i="1">
                                    <a:solidFill>
                                      <a:schemeClr val="accent6">
                                        <a:lumMod val="75000"/>
                                      </a:schemeClr>
                                    </a:solidFill>
                                    <a:latin typeface="Cambria Math" panose="02040503050406030204" pitchFamily="18" charset="0"/>
                                  </a:rPr>
                                </m:ctrlPr>
                              </m:accPr>
                              <m:e>
                                <m:r>
                                  <a:rPr lang="en-US" sz="4400" i="1">
                                    <a:solidFill>
                                      <a:schemeClr val="accent6">
                                        <a:lumMod val="75000"/>
                                      </a:schemeClr>
                                    </a:solidFill>
                                    <a:latin typeface="Cambria Math" panose="02040503050406030204" pitchFamily="18" charset="0"/>
                                  </a:rPr>
                                  <m:t>𝜉</m:t>
                                </m:r>
                              </m:e>
                            </m:acc>
                          </m:e>
                          <m:sup>
                            <m:r>
                              <a:rPr lang="en-US" sz="4400" i="1">
                                <a:solidFill>
                                  <a:schemeClr val="accent6">
                                    <a:lumMod val="75000"/>
                                  </a:schemeClr>
                                </a:solidFill>
                                <a:latin typeface="Cambria Math" panose="02040503050406030204" pitchFamily="18" charset="0"/>
                              </a:rPr>
                              <m:t>𝑎</m:t>
                            </m:r>
                          </m:sup>
                        </m:sSup>
                      </m:e>
                    </m:d>
                    <m:r>
                      <a:rPr lang="en-US" sz="4400" i="1">
                        <a:solidFill>
                          <a:schemeClr val="accent6">
                            <a:lumMod val="75000"/>
                          </a:schemeClr>
                        </a:solidFill>
                        <a:latin typeface="Cambria Math" panose="02040503050406030204" pitchFamily="18" charset="0"/>
                      </a:rPr>
                      <m:t>=</m:t>
                    </m:r>
                    <m:r>
                      <a:rPr lang="en-US" sz="4400" i="1">
                        <a:solidFill>
                          <a:schemeClr val="accent6">
                            <a:lumMod val="75000"/>
                          </a:schemeClr>
                        </a:solidFill>
                        <a:latin typeface="Cambria Math" panose="02040503050406030204" pitchFamily="18" charset="0"/>
                        <a:ea typeface="Cambria Math" panose="02040503050406030204" pitchFamily="18" charset="0"/>
                      </a:rPr>
                      <m:t>𝜌</m:t>
                    </m:r>
                    <m:d>
                      <m:dPr>
                        <m:ctrlPr>
                          <a:rPr lang="en-US" sz="4400" i="1">
                            <a:solidFill>
                              <a:schemeClr val="accent6">
                                <a:lumMod val="75000"/>
                              </a:schemeClr>
                            </a:solidFill>
                            <a:latin typeface="Cambria Math" panose="02040503050406030204" pitchFamily="18" charset="0"/>
                          </a:rPr>
                        </m:ctrlPr>
                      </m:dPr>
                      <m:e>
                        <m:sSup>
                          <m:sSupPr>
                            <m:ctrlPr>
                              <a:rPr lang="en-US" sz="4400" i="1">
                                <a:solidFill>
                                  <a:schemeClr val="accent6">
                                    <a:lumMod val="75000"/>
                                  </a:schemeClr>
                                </a:solidFill>
                                <a:latin typeface="Cambria Math" panose="02040503050406030204" pitchFamily="18" charset="0"/>
                              </a:rPr>
                            </m:ctrlPr>
                          </m:sSupPr>
                          <m:e>
                            <m:r>
                              <a:rPr lang="en-US" sz="4400" i="1">
                                <a:solidFill>
                                  <a:schemeClr val="accent6">
                                    <a:lumMod val="75000"/>
                                  </a:schemeClr>
                                </a:solidFill>
                                <a:latin typeface="Cambria Math" panose="02040503050406030204" pitchFamily="18" charset="0"/>
                              </a:rPr>
                              <m:t>𝜉</m:t>
                            </m:r>
                          </m:e>
                          <m:sup>
                            <m:r>
                              <a:rPr lang="en-US" sz="4400" i="1">
                                <a:solidFill>
                                  <a:schemeClr val="accent6">
                                    <a:lumMod val="75000"/>
                                  </a:schemeClr>
                                </a:solidFill>
                                <a:latin typeface="Cambria Math" panose="02040503050406030204" pitchFamily="18" charset="0"/>
                              </a:rPr>
                              <m:t>𝑏</m:t>
                            </m:r>
                          </m:sup>
                        </m:sSup>
                      </m:e>
                    </m:d>
                  </m:oMath>
                </a14:m>
                <a:r>
                  <a:rPr lang="en-US" sz="4400" dirty="0">
                    <a:solidFill>
                      <a:schemeClr val="accent6">
                        <a:lumMod val="75000"/>
                      </a:schemeClr>
                    </a:solidFill>
                  </a:rPr>
                  <a:t> (DR-DEN)</a:t>
                </a:r>
              </a:p>
            </p:txBody>
          </p:sp>
        </mc:Choice>
        <mc:Fallback xmlns="">
          <p:sp>
            <p:nvSpPr>
              <p:cNvPr id="50" name="TextBox 49">
                <a:extLst>
                  <a:ext uri="{FF2B5EF4-FFF2-40B4-BE49-F238E27FC236}">
                    <a16:creationId xmlns:a16="http://schemas.microsoft.com/office/drawing/2014/main" id="{B21C8D8B-D398-EF6D-95D1-34C78403608D}"/>
                  </a:ext>
                </a:extLst>
              </p:cNvPr>
              <p:cNvSpPr txBox="1">
                <a:spLocks noRot="1" noChangeAspect="1" noMove="1" noResize="1" noEditPoints="1" noAdjustHandles="1" noChangeArrowheads="1" noChangeShapeType="1" noTextEdit="1"/>
              </p:cNvSpPr>
              <p:nvPr/>
            </p:nvSpPr>
            <p:spPr>
              <a:xfrm>
                <a:off x="307759" y="4862059"/>
                <a:ext cx="8487132" cy="860172"/>
              </a:xfrm>
              <a:prstGeom prst="rect">
                <a:avLst/>
              </a:prstGeom>
              <a:blipFill>
                <a:blip r:embed="rId3"/>
                <a:stretch>
                  <a:fillRect l="-2872" t="-7801" r="-2010" b="-29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5C20061-144A-EACF-24B4-07DEC9CEB3A5}"/>
                  </a:ext>
                </a:extLst>
              </p:cNvPr>
              <p:cNvSpPr txBox="1"/>
              <p:nvPr/>
            </p:nvSpPr>
            <p:spPr>
              <a:xfrm>
                <a:off x="538440" y="1165236"/>
                <a:ext cx="5881803" cy="17676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800" i="1">
                              <a:solidFill>
                                <a:schemeClr val="tx1"/>
                              </a:solidFill>
                              <a:latin typeface="Cambria Math" panose="02040503050406030204" pitchFamily="18" charset="0"/>
                            </a:rPr>
                          </m:ctrlPr>
                        </m:dPr>
                        <m:e>
                          <m:sSub>
                            <m:sSubPr>
                              <m:ctrlPr>
                                <a:rPr lang="en-US" sz="4800" i="1">
                                  <a:solidFill>
                                    <a:schemeClr val="tx1"/>
                                  </a:solidFill>
                                  <a:latin typeface="Cambria Math" panose="02040503050406030204" pitchFamily="18" charset="0"/>
                                </a:rPr>
                              </m:ctrlPr>
                            </m:sSubPr>
                            <m:e>
                              <m:r>
                                <a:rPr lang="en-US" sz="4800" i="1">
                                  <a:solidFill>
                                    <a:schemeClr val="tx1"/>
                                  </a:solidFill>
                                  <a:latin typeface="Cambria Math" panose="02040503050406030204" pitchFamily="18" charset="0"/>
                                </a:rPr>
                                <m:t>𝜕</m:t>
                              </m:r>
                            </m:e>
                            <m:sub>
                              <m:r>
                                <a:rPr lang="en-US" sz="4800" i="1">
                                  <a:solidFill>
                                    <a:schemeClr val="tx1"/>
                                  </a:solidFill>
                                  <a:latin typeface="Cambria Math" panose="02040503050406030204" pitchFamily="18" charset="0"/>
                                </a:rPr>
                                <m:t>𝑏</m:t>
                              </m:r>
                            </m:sub>
                          </m:sSub>
                          <m:sSup>
                            <m:sSupPr>
                              <m:ctrlPr>
                                <a:rPr lang="en-US" sz="4800" i="1">
                                  <a:solidFill>
                                    <a:schemeClr val="tx1"/>
                                  </a:solidFill>
                                  <a:latin typeface="Cambria Math" panose="02040503050406030204" pitchFamily="18" charset="0"/>
                                  <a:ea typeface="Cambria Math" panose="02040503050406030204" pitchFamily="18" charset="0"/>
                                </a:rPr>
                              </m:ctrlPr>
                            </m:sSupPr>
                            <m:e>
                              <m:acc>
                                <m:accPr>
                                  <m:chr m:val="̂"/>
                                  <m:ctrlPr>
                                    <a:rPr lang="en-US" sz="4800" i="1">
                                      <a:solidFill>
                                        <a:schemeClr val="tx1"/>
                                      </a:solidFill>
                                      <a:latin typeface="Cambria Math" panose="02040503050406030204" pitchFamily="18" charset="0"/>
                                      <a:ea typeface="Cambria Math" panose="02040503050406030204" pitchFamily="18" charset="0"/>
                                    </a:rPr>
                                  </m:ctrlPr>
                                </m:accPr>
                                <m:e>
                                  <m:r>
                                    <a:rPr lang="en-US" sz="4800" i="1">
                                      <a:solidFill>
                                        <a:schemeClr val="tx1"/>
                                      </a:solidFill>
                                      <a:latin typeface="Cambria Math" panose="02040503050406030204" pitchFamily="18" charset="0"/>
                                      <a:ea typeface="Cambria Math" panose="02040503050406030204" pitchFamily="18" charset="0"/>
                                    </a:rPr>
                                    <m:t>𝜉</m:t>
                                  </m:r>
                                </m:e>
                              </m:acc>
                            </m:e>
                            <m:sup>
                              <m:r>
                                <a:rPr lang="en-US" sz="4800" i="1">
                                  <a:solidFill>
                                    <a:schemeClr val="tx1"/>
                                  </a:solidFill>
                                  <a:latin typeface="Cambria Math" panose="02040503050406030204" pitchFamily="18" charset="0"/>
                                  <a:ea typeface="Cambria Math" panose="02040503050406030204" pitchFamily="18" charset="0"/>
                                </a:rPr>
                                <m:t>𝑎</m:t>
                              </m:r>
                            </m:sup>
                          </m:sSup>
                        </m:e>
                      </m:d>
                      <m:acc>
                        <m:accPr>
                          <m:chr m:val="̂"/>
                          <m:ctrlPr>
                            <a:rPr lang="en-US" sz="4800" i="1">
                              <a:solidFill>
                                <a:schemeClr val="tx1"/>
                              </a:solidFill>
                              <a:latin typeface="Cambria Math" panose="02040503050406030204" pitchFamily="18" charset="0"/>
                            </a:rPr>
                          </m:ctrlPr>
                        </m:accPr>
                        <m:e>
                          <m:r>
                            <a:rPr lang="en-US" sz="4800" i="1">
                              <a:solidFill>
                                <a:schemeClr val="tx1"/>
                              </a:solidFill>
                              <a:latin typeface="Cambria Math" panose="02040503050406030204" pitchFamily="18" charset="0"/>
                              <a:ea typeface="Cambria Math" panose="02040503050406030204" pitchFamily="18" charset="0"/>
                            </a:rPr>
                            <m:t>𝜌</m:t>
                          </m:r>
                        </m:e>
                      </m:acc>
                      <m:d>
                        <m:dPr>
                          <m:ctrlPr>
                            <a:rPr lang="en-US" sz="4800" i="1">
                              <a:solidFill>
                                <a:schemeClr val="tx1"/>
                              </a:solidFill>
                              <a:latin typeface="Cambria Math" panose="02040503050406030204" pitchFamily="18" charset="0"/>
                            </a:rPr>
                          </m:ctrlPr>
                        </m:dPr>
                        <m:e>
                          <m:sSup>
                            <m:sSupPr>
                              <m:ctrlPr>
                                <a:rPr lang="en-US" sz="4800" i="1">
                                  <a:solidFill>
                                    <a:schemeClr val="tx1"/>
                                  </a:solidFill>
                                  <a:latin typeface="Cambria Math" panose="02040503050406030204" pitchFamily="18" charset="0"/>
                                </a:rPr>
                              </m:ctrlPr>
                            </m:sSupPr>
                            <m:e>
                              <m:acc>
                                <m:accPr>
                                  <m:chr m:val="̂"/>
                                  <m:ctrlPr>
                                    <a:rPr lang="en-US" sz="4800" i="1">
                                      <a:solidFill>
                                        <a:schemeClr val="tx1"/>
                                      </a:solidFill>
                                      <a:latin typeface="Cambria Math" panose="02040503050406030204" pitchFamily="18" charset="0"/>
                                    </a:rPr>
                                  </m:ctrlPr>
                                </m:accPr>
                                <m:e>
                                  <m:r>
                                    <a:rPr lang="en-US" sz="4800" i="1">
                                      <a:solidFill>
                                        <a:schemeClr val="tx1"/>
                                      </a:solidFill>
                                      <a:latin typeface="Cambria Math" panose="02040503050406030204" pitchFamily="18" charset="0"/>
                                    </a:rPr>
                                    <m:t>𝜉</m:t>
                                  </m:r>
                                </m:e>
                              </m:acc>
                            </m:e>
                            <m:sup>
                              <m:r>
                                <a:rPr lang="en-US" sz="4800" i="1">
                                  <a:solidFill>
                                    <a:schemeClr val="tx1"/>
                                  </a:solidFill>
                                  <a:latin typeface="Cambria Math" panose="02040503050406030204" pitchFamily="18" charset="0"/>
                                </a:rPr>
                                <m:t>𝑎</m:t>
                              </m:r>
                            </m:sup>
                          </m:sSup>
                        </m:e>
                      </m:d>
                      <m:r>
                        <a:rPr lang="en-US" sz="4800" i="1">
                          <a:solidFill>
                            <a:schemeClr val="tx1"/>
                          </a:solidFill>
                          <a:latin typeface="Cambria Math" panose="02040503050406030204" pitchFamily="18" charset="0"/>
                        </a:rPr>
                        <m:t>=</m:t>
                      </m:r>
                      <m:r>
                        <a:rPr lang="en-US" sz="4800" i="1">
                          <a:solidFill>
                            <a:schemeClr val="tx1"/>
                          </a:solidFill>
                          <a:latin typeface="Cambria Math" panose="02040503050406030204" pitchFamily="18" charset="0"/>
                          <a:ea typeface="Cambria Math" panose="02040503050406030204" pitchFamily="18" charset="0"/>
                        </a:rPr>
                        <m:t>𝜌</m:t>
                      </m:r>
                      <m:d>
                        <m:dPr>
                          <m:ctrlPr>
                            <a:rPr lang="en-US" sz="4800" i="1">
                              <a:solidFill>
                                <a:schemeClr val="tx1"/>
                              </a:solidFill>
                              <a:latin typeface="Cambria Math" panose="02040503050406030204" pitchFamily="18" charset="0"/>
                            </a:rPr>
                          </m:ctrlPr>
                        </m:dPr>
                        <m:e>
                          <m:sSup>
                            <m:sSupPr>
                              <m:ctrlPr>
                                <a:rPr lang="en-US" sz="4800" i="1">
                                  <a:solidFill>
                                    <a:schemeClr val="tx1"/>
                                  </a:solidFill>
                                  <a:latin typeface="Cambria Math" panose="02040503050406030204" pitchFamily="18" charset="0"/>
                                </a:rPr>
                              </m:ctrlPr>
                            </m:sSupPr>
                            <m:e>
                              <m:r>
                                <a:rPr lang="en-US" sz="4800" i="1">
                                  <a:solidFill>
                                    <a:schemeClr val="tx1"/>
                                  </a:solidFill>
                                  <a:latin typeface="Cambria Math" panose="02040503050406030204" pitchFamily="18" charset="0"/>
                                </a:rPr>
                                <m:t>𝜉</m:t>
                              </m:r>
                            </m:e>
                            <m:sup>
                              <m:r>
                                <a:rPr lang="en-US" sz="4800" i="1">
                                  <a:solidFill>
                                    <a:schemeClr val="tx1"/>
                                  </a:solidFill>
                                  <a:latin typeface="Cambria Math" panose="02040503050406030204" pitchFamily="18" charset="0"/>
                                </a:rPr>
                                <m:t>𝑏</m:t>
                              </m:r>
                            </m:sup>
                          </m:sSup>
                        </m:e>
                      </m:d>
                    </m:oMath>
                  </m:oMathPara>
                </a14:m>
                <a:endParaRPr lang="en-US" sz="4800" dirty="0">
                  <a:solidFill>
                    <a:schemeClr val="tx1"/>
                  </a:solidFill>
                </a:endParaRPr>
              </a:p>
              <a:p>
                <a:pPr/>
                <a14:m>
                  <m:oMathPara xmlns:m="http://schemas.openxmlformats.org/officeDocument/2006/math">
                    <m:oMathParaPr>
                      <m:jc m:val="centerGroup"/>
                    </m:oMathParaPr>
                    <m:oMath xmlns:m="http://schemas.openxmlformats.org/officeDocument/2006/math">
                      <m:r>
                        <a:rPr lang="en-US" sz="4800" i="1" smtClean="0">
                          <a:solidFill>
                            <a:schemeClr val="tx1"/>
                          </a:solidFill>
                          <a:latin typeface="Cambria Math" panose="02040503050406030204" pitchFamily="18" charset="0"/>
                        </a:rPr>
                        <m:t>=</m:t>
                      </m:r>
                      <m:acc>
                        <m:accPr>
                          <m:chr m:val="̂"/>
                          <m:ctrlPr>
                            <a:rPr lang="en-US" sz="4800" i="1">
                              <a:latin typeface="Cambria Math" panose="02040503050406030204" pitchFamily="18" charset="0"/>
                            </a:rPr>
                          </m:ctrlPr>
                        </m:accPr>
                        <m:e>
                          <m:r>
                            <a:rPr lang="en-US" sz="4800" i="1">
                              <a:latin typeface="Cambria Math" panose="02040503050406030204" pitchFamily="18" charset="0"/>
                              <a:ea typeface="Cambria Math" panose="02040503050406030204" pitchFamily="18" charset="0"/>
                            </a:rPr>
                            <m:t>𝜌</m:t>
                          </m:r>
                        </m:e>
                      </m:acc>
                      <m:d>
                        <m:dPr>
                          <m:ctrlPr>
                            <a:rPr lang="en-US" sz="4800" i="1">
                              <a:latin typeface="Cambria Math" panose="02040503050406030204" pitchFamily="18" charset="0"/>
                            </a:rPr>
                          </m:ctrlPr>
                        </m:dPr>
                        <m:e>
                          <m:sSup>
                            <m:sSupPr>
                              <m:ctrlPr>
                                <a:rPr lang="en-US" sz="4800" i="1">
                                  <a:latin typeface="Cambria Math" panose="02040503050406030204" pitchFamily="18" charset="0"/>
                                </a:rPr>
                              </m:ctrlPr>
                            </m:sSupPr>
                            <m:e>
                              <m:acc>
                                <m:accPr>
                                  <m:chr m:val="̂"/>
                                  <m:ctrlPr>
                                    <a:rPr lang="en-US" sz="4800" i="1">
                                      <a:latin typeface="Cambria Math" panose="02040503050406030204" pitchFamily="18" charset="0"/>
                                    </a:rPr>
                                  </m:ctrlPr>
                                </m:accPr>
                                <m:e>
                                  <m:r>
                                    <a:rPr lang="en-US" sz="4800" i="1">
                                      <a:latin typeface="Cambria Math" panose="02040503050406030204" pitchFamily="18" charset="0"/>
                                    </a:rPr>
                                    <m:t>𝜉</m:t>
                                  </m:r>
                                </m:e>
                              </m:acc>
                            </m:e>
                            <m:sup>
                              <m:r>
                                <a:rPr lang="en-US" sz="4800" i="1">
                                  <a:latin typeface="Cambria Math" panose="02040503050406030204" pitchFamily="18" charset="0"/>
                                </a:rPr>
                                <m:t>𝑎</m:t>
                              </m:r>
                            </m:sup>
                          </m:sSup>
                        </m:e>
                      </m:d>
                    </m:oMath>
                  </m:oMathPara>
                </a14:m>
                <a:endParaRPr lang="en-US" sz="4800" dirty="0">
                  <a:solidFill>
                    <a:schemeClr val="tx1"/>
                  </a:solidFill>
                </a:endParaRPr>
              </a:p>
            </p:txBody>
          </p:sp>
        </mc:Choice>
        <mc:Fallback xmlns="">
          <p:sp>
            <p:nvSpPr>
              <p:cNvPr id="4" name="TextBox 3">
                <a:extLst>
                  <a:ext uri="{FF2B5EF4-FFF2-40B4-BE49-F238E27FC236}">
                    <a16:creationId xmlns:a16="http://schemas.microsoft.com/office/drawing/2014/main" id="{E5C20061-144A-EACF-24B4-07DEC9CEB3A5}"/>
                  </a:ext>
                </a:extLst>
              </p:cNvPr>
              <p:cNvSpPr txBox="1">
                <a:spLocks noRot="1" noChangeAspect="1" noMove="1" noResize="1" noEditPoints="1" noAdjustHandles="1" noChangeArrowheads="1" noChangeShapeType="1" noTextEdit="1"/>
              </p:cNvSpPr>
              <p:nvPr/>
            </p:nvSpPr>
            <p:spPr>
              <a:xfrm>
                <a:off x="538440" y="1165236"/>
                <a:ext cx="5881803" cy="1767663"/>
              </a:xfrm>
              <a:prstGeom prst="rect">
                <a:avLst/>
              </a:prstGeom>
              <a:blipFill>
                <a:blip r:embed="rId4"/>
                <a:stretch>
                  <a:fillRect/>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52988B66-73CC-2222-C538-B21F67BF6FE9}"/>
              </a:ext>
            </a:extLst>
          </p:cNvPr>
          <p:cNvGrpSpPr>
            <a:grpSpLocks noChangeAspect="1"/>
          </p:cNvGrpSpPr>
          <p:nvPr/>
        </p:nvGrpSpPr>
        <p:grpSpPr>
          <a:xfrm>
            <a:off x="7766813" y="793674"/>
            <a:ext cx="4176292" cy="2548966"/>
            <a:chOff x="4888481" y="1672407"/>
            <a:chExt cx="3699756" cy="2258116"/>
          </a:xfrm>
        </p:grpSpPr>
        <p:cxnSp>
          <p:nvCxnSpPr>
            <p:cNvPr id="9" name="Straight Arrow Connector 8">
              <a:extLst>
                <a:ext uri="{FF2B5EF4-FFF2-40B4-BE49-F238E27FC236}">
                  <a16:creationId xmlns:a16="http://schemas.microsoft.com/office/drawing/2014/main" id="{42CE54CB-F410-4725-27A5-AF932F56DB25}"/>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F014341-2040-9A5C-A722-F56F46072B7D}"/>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CBDEEF4-40D9-D594-F7C6-3D2C4A9EAA03}"/>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Freeform 84">
              <a:extLst>
                <a:ext uri="{FF2B5EF4-FFF2-40B4-BE49-F238E27FC236}">
                  <a16:creationId xmlns:a16="http://schemas.microsoft.com/office/drawing/2014/main" id="{46049764-C73B-6DBE-3F43-7A99BDFBBE61}"/>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Freeform 85">
              <a:extLst>
                <a:ext uri="{FF2B5EF4-FFF2-40B4-BE49-F238E27FC236}">
                  <a16:creationId xmlns:a16="http://schemas.microsoft.com/office/drawing/2014/main" id="{AE057B82-07B2-413F-858A-1007768D1A5D}"/>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Freeform 86">
              <a:extLst>
                <a:ext uri="{FF2B5EF4-FFF2-40B4-BE49-F238E27FC236}">
                  <a16:creationId xmlns:a16="http://schemas.microsoft.com/office/drawing/2014/main" id="{D8AE930D-DA57-E811-D26E-970BC944E059}"/>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Freeform 87">
              <a:extLst>
                <a:ext uri="{FF2B5EF4-FFF2-40B4-BE49-F238E27FC236}">
                  <a16:creationId xmlns:a16="http://schemas.microsoft.com/office/drawing/2014/main" id="{6AE22813-931D-3763-E108-DE902CB417D6}"/>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6" name="Straight Arrow Connector 15">
              <a:extLst>
                <a:ext uri="{FF2B5EF4-FFF2-40B4-BE49-F238E27FC236}">
                  <a16:creationId xmlns:a16="http://schemas.microsoft.com/office/drawing/2014/main" id="{CF6ECCC1-27C7-6A65-8064-F0B667145F1F}"/>
                </a:ext>
              </a:extLst>
            </p:cNvPr>
            <p:cNvCxnSpPr>
              <a:cxnSpLocks/>
              <a:stCxn id="13" idx="2"/>
              <a:endCxn id="15" idx="2"/>
            </p:cNvCxnSpPr>
            <p:nvPr/>
          </p:nvCxnSpPr>
          <p:spPr>
            <a:xfrm flipV="1">
              <a:off x="5700425" y="1963291"/>
              <a:ext cx="2138007" cy="68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79EC86D-DC23-6EA5-1959-D144383E2DAD}"/>
                </a:ext>
              </a:extLst>
            </p:cNvPr>
            <p:cNvCxnSpPr>
              <a:cxnSpLocks/>
            </p:cNvCxnSpPr>
            <p:nvPr/>
          </p:nvCxnSpPr>
          <p:spPr>
            <a:xfrm flipV="1">
              <a:off x="5597921" y="3150584"/>
              <a:ext cx="2376424" cy="1063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20">
                <a:extLst>
                  <a:ext uri="{FF2B5EF4-FFF2-40B4-BE49-F238E27FC236}">
                    <a16:creationId xmlns:a16="http://schemas.microsoft.com/office/drawing/2014/main" id="{CD2FE89A-3F4B-B391-341C-A0F7CBA6F215}"/>
                  </a:ext>
                </a:extLst>
              </p:cNvPr>
              <p:cNvSpPr txBox="1"/>
              <p:nvPr/>
            </p:nvSpPr>
            <p:spPr>
              <a:xfrm>
                <a:off x="2488619" y="3309968"/>
                <a:ext cx="3146118"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dirty="0">
                    <a:solidFill>
                      <a:schemeClr val="accent6">
                        <a:lumMod val="75000"/>
                      </a:schemeClr>
                    </a:solidFill>
                  </a:rPr>
                  <a:t>DR-JAC </a:t>
                </a:r>
                <a14:m>
                  <m:oMath xmlns:m="http://schemas.openxmlformats.org/officeDocument/2006/math">
                    <m:r>
                      <a:rPr lang="en-US" sz="5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5400" dirty="0">
                  <a:solidFill>
                    <a:schemeClr val="accent6">
                      <a:lumMod val="75000"/>
                    </a:schemeClr>
                  </a:solidFill>
                </a:endParaRPr>
              </a:p>
            </p:txBody>
          </p:sp>
        </mc:Choice>
        <mc:Fallback xmlns="">
          <p:sp>
            <p:nvSpPr>
              <p:cNvPr id="18" name="TextBox 20">
                <a:extLst>
                  <a:ext uri="{FF2B5EF4-FFF2-40B4-BE49-F238E27FC236}">
                    <a16:creationId xmlns:a16="http://schemas.microsoft.com/office/drawing/2014/main" id="{CD2FE89A-3F4B-B391-341C-A0F7CBA6F215}"/>
                  </a:ext>
                </a:extLst>
              </p:cNvPr>
              <p:cNvSpPr txBox="1">
                <a:spLocks noRot="1" noChangeAspect="1" noMove="1" noResize="1" noEditPoints="1" noAdjustHandles="1" noChangeArrowheads="1" noChangeShapeType="1" noTextEdit="1"/>
              </p:cNvSpPr>
              <p:nvPr/>
            </p:nvSpPr>
            <p:spPr>
              <a:xfrm>
                <a:off x="2488619" y="3309968"/>
                <a:ext cx="3146118" cy="923330"/>
              </a:xfrm>
              <a:prstGeom prst="rect">
                <a:avLst/>
              </a:prstGeom>
              <a:blipFill>
                <a:blip r:embed="rId5"/>
                <a:stretch>
                  <a:fillRect l="-10271" t="-17881" b="-40397"/>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C9E2DA9E-6500-71DE-04C7-EC081D5AAA78}"/>
              </a:ext>
            </a:extLst>
          </p:cNvPr>
          <p:cNvSpPr txBox="1"/>
          <p:nvPr/>
        </p:nvSpPr>
        <p:spPr>
          <a:xfrm>
            <a:off x="988120" y="203292"/>
            <a:ext cx="5301196" cy="646331"/>
          </a:xfrm>
          <a:prstGeom prst="rect">
            <a:avLst/>
          </a:prstGeom>
        </p:spPr>
        <p:txBody>
          <a:bodyPr wrap="none" rtlCol="0">
            <a:spAutoFit/>
          </a:bodyPr>
          <a:lstStyle/>
          <a:p>
            <a:pPr algn="ctr"/>
            <a:r>
              <a:rPr lang="en-US" sz="3600" dirty="0">
                <a:solidFill>
                  <a:schemeClr val="tx1"/>
                </a:solidFill>
              </a:rPr>
              <a:t>Transformation of densities</a:t>
            </a:r>
          </a:p>
        </p:txBody>
      </p:sp>
    </p:spTree>
    <p:extLst>
      <p:ext uri="{BB962C8B-B14F-4D97-AF65-F5344CB8AC3E}">
        <p14:creationId xmlns:p14="http://schemas.microsoft.com/office/powerpoint/2010/main" val="1133890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2C8AF0-5822-CA3F-FFDD-3066CF9D2E2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56D3E4D-9E42-777C-53BE-34E39F57D372}"/>
              </a:ext>
            </a:extLst>
          </p:cNvPr>
          <p:cNvSpPr>
            <a:spLocks noGrp="1"/>
          </p:cNvSpPr>
          <p:nvPr>
            <p:ph type="sldNum" sz="quarter" idx="12"/>
          </p:nvPr>
        </p:nvSpPr>
        <p:spPr/>
        <p:txBody>
          <a:bodyPr/>
          <a:lstStyle/>
          <a:p>
            <a:fld id="{F47845EA-7733-40EE-B074-20032348B727}" type="slidenum">
              <a:rPr lang="en-US" smtClean="0"/>
              <a:t>19</a:t>
            </a:fld>
            <a:endParaRPr lang="en-US"/>
          </a:p>
        </p:txBody>
      </p:sp>
    </p:spTree>
    <p:extLst>
      <p:ext uri="{BB962C8B-B14F-4D97-AF65-F5344CB8AC3E}">
        <p14:creationId xmlns:p14="http://schemas.microsoft.com/office/powerpoint/2010/main" val="2894788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2</a:t>
            </a:fld>
            <a:endParaRPr lang="en-US"/>
          </a:p>
        </p:txBody>
      </p:sp>
      <p:sp>
        <p:nvSpPr>
          <p:cNvPr id="4" name="TextBox 3">
            <a:extLst>
              <a:ext uri="{FF2B5EF4-FFF2-40B4-BE49-F238E27FC236}">
                <a16:creationId xmlns:a16="http://schemas.microsoft.com/office/drawing/2014/main" id="{109FA656-95E7-7B48-38D6-E5E75FFA1D89}"/>
              </a:ext>
            </a:extLst>
          </p:cNvPr>
          <p:cNvSpPr txBox="1"/>
          <p:nvPr/>
        </p:nvSpPr>
        <p:spPr>
          <a:xfrm>
            <a:off x="1136374" y="321445"/>
            <a:ext cx="9919252" cy="646331"/>
          </a:xfrm>
          <a:prstGeom prst="rect">
            <a:avLst/>
          </a:prstGeom>
          <a:noFill/>
        </p:spPr>
        <p:txBody>
          <a:bodyPr wrap="square" rtlCol="0">
            <a:spAutoFit/>
          </a:bodyPr>
          <a:lstStyle/>
          <a:p>
            <a:pPr algn="ctr"/>
            <a:r>
              <a:rPr lang="en-US" sz="3600" dirty="0"/>
              <a:t>Single Dimension Hamiltonian Mechanics</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39B304C-2170-EB4C-B05A-259B1C7696A8}"/>
                  </a:ext>
                </a:extLst>
              </p:cNvPr>
              <p:cNvSpPr/>
              <p:nvPr/>
            </p:nvSpPr>
            <p:spPr>
              <a:xfrm>
                <a:off x="309843" y="3147155"/>
                <a:ext cx="2449645" cy="12389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𝑑𝑝</m:t>
                          </m:r>
                        </m:num>
                        <m:den>
                          <m:r>
                            <a:rPr lang="en-US" sz="3600" b="0" i="1" smtClean="0">
                              <a:latin typeface="Cambria Math"/>
                            </a:rPr>
                            <m:t>𝑑𝑡</m:t>
                          </m:r>
                        </m:den>
                      </m:f>
                      <m:r>
                        <a:rPr lang="en-US" sz="3600" b="0" i="1" smtClean="0">
                          <a:latin typeface="Cambria Math"/>
                        </a:rPr>
                        <m:t>=</m:t>
                      </m:r>
                      <m:r>
                        <a:rPr lang="en-US" sz="3600" b="0" i="1" smtClean="0">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panose="02040503050406030204" pitchFamily="18" charset="0"/>
                            </a:rPr>
                            <m:t>𝑞</m:t>
                          </m:r>
                        </m:den>
                      </m:f>
                    </m:oMath>
                  </m:oMathPara>
                </a14:m>
                <a:endParaRPr lang="en-US" sz="3600" dirty="0"/>
              </a:p>
            </p:txBody>
          </p:sp>
        </mc:Choice>
        <mc:Fallback xmlns="">
          <p:sp>
            <p:nvSpPr>
              <p:cNvPr id="16" name="Rectangle 15">
                <a:extLst>
                  <a:ext uri="{FF2B5EF4-FFF2-40B4-BE49-F238E27FC236}">
                    <a16:creationId xmlns:a16="http://schemas.microsoft.com/office/drawing/2014/main" id="{C39B304C-2170-EB4C-B05A-259B1C7696A8}"/>
                  </a:ext>
                </a:extLst>
              </p:cNvPr>
              <p:cNvSpPr>
                <a:spLocks noRot="1" noChangeAspect="1" noMove="1" noResize="1" noEditPoints="1" noAdjustHandles="1" noChangeArrowheads="1" noChangeShapeType="1" noTextEdit="1"/>
              </p:cNvSpPr>
              <p:nvPr/>
            </p:nvSpPr>
            <p:spPr>
              <a:xfrm>
                <a:off x="309843" y="3147155"/>
                <a:ext cx="2449645" cy="123899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8935A27-1F1A-9C23-FC34-072DF5053D67}"/>
                  </a:ext>
                </a:extLst>
              </p:cNvPr>
              <p:cNvSpPr txBox="1"/>
              <p:nvPr/>
            </p:nvSpPr>
            <p:spPr>
              <a:xfrm>
                <a:off x="521279" y="1430093"/>
                <a:ext cx="2026773" cy="12389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m:t>
                          </m:r>
                          <m:r>
                            <a:rPr lang="en-US" sz="3600" b="0" i="1" smtClean="0">
                              <a:latin typeface="Cambria Math" panose="02040503050406030204" pitchFamily="18" charset="0"/>
                            </a:rPr>
                            <m:t>𝑞</m:t>
                          </m:r>
                        </m:num>
                        <m:den>
                          <m:r>
                            <a:rPr lang="en-US" sz="3600" b="0" i="1" smtClean="0">
                              <a:latin typeface="Cambria Math"/>
                            </a:rPr>
                            <m:t>𝑑𝑡</m:t>
                          </m:r>
                        </m:den>
                      </m:f>
                      <m:r>
                        <a:rPr lang="en-US" sz="3600" b="0" i="1" smtClean="0">
                          <a:latin typeface="Cambria Math"/>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a:rPr>
                            <m:t>𝑝</m:t>
                          </m:r>
                        </m:den>
                      </m:f>
                    </m:oMath>
                  </m:oMathPara>
                </a14:m>
                <a:endParaRPr lang="en-US" sz="3600" dirty="0"/>
              </a:p>
            </p:txBody>
          </p:sp>
        </mc:Choice>
        <mc:Fallback xmlns="">
          <p:sp>
            <p:nvSpPr>
              <p:cNvPr id="22" name="TextBox 21">
                <a:extLst>
                  <a:ext uri="{FF2B5EF4-FFF2-40B4-BE49-F238E27FC236}">
                    <a16:creationId xmlns:a16="http://schemas.microsoft.com/office/drawing/2014/main" id="{18935A27-1F1A-9C23-FC34-072DF5053D67}"/>
                  </a:ext>
                </a:extLst>
              </p:cNvPr>
              <p:cNvSpPr txBox="1">
                <a:spLocks noRot="1" noChangeAspect="1" noMove="1" noResize="1" noEditPoints="1" noAdjustHandles="1" noChangeArrowheads="1" noChangeShapeType="1" noTextEdit="1"/>
              </p:cNvSpPr>
              <p:nvPr/>
            </p:nvSpPr>
            <p:spPr>
              <a:xfrm>
                <a:off x="521279" y="1430093"/>
                <a:ext cx="2026773" cy="123899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6AF5946-AC6C-7373-BC59-2D8969C43C4D}"/>
                  </a:ext>
                </a:extLst>
              </p:cNvPr>
              <p:cNvSpPr txBox="1"/>
              <p:nvPr/>
            </p:nvSpPr>
            <p:spPr>
              <a:xfrm>
                <a:off x="4098787" y="1685623"/>
                <a:ext cx="3178562"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𝑑</m:t>
                          </m:r>
                        </m:e>
                        <m:sub>
                          <m:r>
                            <a:rPr lang="en-US" sz="3600" b="0" i="1" smtClean="0">
                              <a:latin typeface="Cambria Math" panose="02040503050406030204" pitchFamily="18" charset="0"/>
                            </a:rPr>
                            <m:t>𝑡</m:t>
                          </m:r>
                        </m:sub>
                      </m:sSub>
                      <m:r>
                        <a:rPr lang="en-US" sz="3600" b="0" i="1" smtClean="0">
                          <a:latin typeface="Cambria Math" panose="02040503050406030204" pitchFamily="18" charset="0"/>
                        </a:rPr>
                        <m:t>𝑞</m:t>
                      </m:r>
                      <m:r>
                        <a:rPr lang="en-US" sz="3600" b="0" i="1" smtClean="0">
                          <a:latin typeface="Cambria Math"/>
                        </a:rPr>
                        <m:t>=</m:t>
                      </m:r>
                      <m:sSup>
                        <m:sSupPr>
                          <m:ctrlPr>
                            <a:rPr lang="en-US" sz="3600" b="0" i="1" smtClean="0">
                              <a:latin typeface="Cambria Math" panose="02040503050406030204" pitchFamily="18" charset="0"/>
                            </a:rPr>
                          </m:ctrlPr>
                        </m:sSupPr>
                        <m:e>
                          <m:r>
                            <a:rPr lang="en-US" sz="3600" b="0" i="1" smtClean="0">
                              <a:latin typeface="Cambria Math"/>
                            </a:rPr>
                            <m:t>𝑆</m:t>
                          </m:r>
                        </m:e>
                        <m:sup>
                          <m:r>
                            <a:rPr lang="en-US" sz="3600" b="0" i="1" smtClean="0">
                              <a:latin typeface="Cambria Math" panose="02040503050406030204" pitchFamily="18" charset="0"/>
                            </a:rPr>
                            <m:t>𝑞</m:t>
                          </m:r>
                        </m:sup>
                      </m:sSup>
                      <m:r>
                        <a:rPr lang="en-US" sz="3600" i="1">
                          <a:latin typeface="Cambria Math"/>
                        </a:rPr>
                        <m:t>(</m:t>
                      </m:r>
                      <m:r>
                        <a:rPr lang="en-US" sz="3600" b="0" i="1" smtClean="0">
                          <a:latin typeface="Cambria Math" panose="02040503050406030204" pitchFamily="18" charset="0"/>
                        </a:rPr>
                        <m:t>𝑞</m:t>
                      </m:r>
                      <m:r>
                        <a:rPr lang="en-US" sz="3600" b="0" i="1" smtClean="0">
                          <a:latin typeface="Cambria Math"/>
                        </a:rPr>
                        <m:t>,</m:t>
                      </m:r>
                      <m:r>
                        <a:rPr lang="en-US" sz="3600" i="1">
                          <a:latin typeface="Cambria Math"/>
                        </a:rPr>
                        <m:t> </m:t>
                      </m:r>
                      <m:r>
                        <a:rPr lang="en-US" sz="3600" i="1">
                          <a:latin typeface="Cambria Math"/>
                        </a:rPr>
                        <m:t>𝑝</m:t>
                      </m:r>
                      <m:r>
                        <a:rPr lang="en-US" sz="3600" i="1">
                          <a:latin typeface="Cambria Math"/>
                        </a:rPr>
                        <m:t>)</m:t>
                      </m:r>
                    </m:oMath>
                  </m:oMathPara>
                </a14:m>
                <a:endParaRPr lang="en-US" sz="3600" dirty="0"/>
              </a:p>
            </p:txBody>
          </p:sp>
        </mc:Choice>
        <mc:Fallback xmlns="">
          <p:sp>
            <p:nvSpPr>
              <p:cNvPr id="23" name="TextBox 22">
                <a:extLst>
                  <a:ext uri="{FF2B5EF4-FFF2-40B4-BE49-F238E27FC236}">
                    <a16:creationId xmlns:a16="http://schemas.microsoft.com/office/drawing/2014/main" id="{E6AF5946-AC6C-7373-BC59-2D8969C43C4D}"/>
                  </a:ext>
                </a:extLst>
              </p:cNvPr>
              <p:cNvSpPr txBox="1">
                <a:spLocks noRot="1" noChangeAspect="1" noMove="1" noResize="1" noEditPoints="1" noAdjustHandles="1" noChangeArrowheads="1" noChangeShapeType="1" noTextEdit="1"/>
              </p:cNvSpPr>
              <p:nvPr/>
            </p:nvSpPr>
            <p:spPr>
              <a:xfrm>
                <a:off x="4098787" y="1685623"/>
                <a:ext cx="3178562" cy="64633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46BAD3D-ADF6-9D4E-1F99-29A320FC9B61}"/>
                  </a:ext>
                </a:extLst>
              </p:cNvPr>
              <p:cNvSpPr txBox="1"/>
              <p:nvPr/>
            </p:nvSpPr>
            <p:spPr>
              <a:xfrm>
                <a:off x="8357296" y="1664238"/>
                <a:ext cx="2203167" cy="6890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b="0" i="1" smtClean="0">
                              <a:latin typeface="Cambria Math"/>
                            </a:rPr>
                            <m:t>𝑆</m:t>
                          </m:r>
                        </m:e>
                        <m:sup>
                          <m:r>
                            <a:rPr lang="en-US" sz="3600" b="0" i="1" smtClean="0">
                              <a:latin typeface="Cambria Math" panose="02040503050406030204" pitchFamily="18" charset="0"/>
                            </a:rPr>
                            <m:t>𝑞</m:t>
                          </m:r>
                        </m:sup>
                      </m:sSup>
                      <m:r>
                        <a:rPr lang="en-US" sz="3600" b="0" i="1" smtClean="0">
                          <a:latin typeface="Cambria Math"/>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𝑝</m:t>
                          </m:r>
                        </m:sub>
                      </m:sSub>
                      <m:r>
                        <a:rPr lang="en-US" sz="3600" b="0" i="1" smtClean="0">
                          <a:latin typeface="Cambria Math" panose="02040503050406030204" pitchFamily="18" charset="0"/>
                        </a:rPr>
                        <m:t>𝐻</m:t>
                      </m:r>
                    </m:oMath>
                  </m:oMathPara>
                </a14:m>
                <a:endParaRPr lang="en-US" sz="3600" dirty="0"/>
              </a:p>
            </p:txBody>
          </p:sp>
        </mc:Choice>
        <mc:Fallback xmlns="">
          <p:sp>
            <p:nvSpPr>
              <p:cNvPr id="24" name="TextBox 23">
                <a:extLst>
                  <a:ext uri="{FF2B5EF4-FFF2-40B4-BE49-F238E27FC236}">
                    <a16:creationId xmlns:a16="http://schemas.microsoft.com/office/drawing/2014/main" id="{446BAD3D-ADF6-9D4E-1F99-29A320FC9B61}"/>
                  </a:ext>
                </a:extLst>
              </p:cNvPr>
              <p:cNvSpPr txBox="1">
                <a:spLocks noRot="1" noChangeAspect="1" noMove="1" noResize="1" noEditPoints="1" noAdjustHandles="1" noChangeArrowheads="1" noChangeShapeType="1" noTextEdit="1"/>
              </p:cNvSpPr>
              <p:nvPr/>
            </p:nvSpPr>
            <p:spPr>
              <a:xfrm>
                <a:off x="8357296" y="1664238"/>
                <a:ext cx="2203167" cy="6890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D8D4561F-8E33-7D59-63DC-2E57FFEF60EC}"/>
                  </a:ext>
                </a:extLst>
              </p:cNvPr>
              <p:cNvSpPr/>
              <p:nvPr/>
            </p:nvSpPr>
            <p:spPr>
              <a:xfrm>
                <a:off x="4093978" y="3263824"/>
                <a:ext cx="318337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𝑑</m:t>
                          </m:r>
                        </m:e>
                        <m:sub>
                          <m:r>
                            <a:rPr lang="en-US" sz="3600" b="0" i="1" smtClean="0">
                              <a:latin typeface="Cambria Math" panose="02040503050406030204" pitchFamily="18" charset="0"/>
                            </a:rPr>
                            <m:t>𝑡</m:t>
                          </m:r>
                        </m:sub>
                      </m:sSub>
                      <m:r>
                        <a:rPr lang="en-US" sz="3600" b="0" i="1" smtClean="0">
                          <a:latin typeface="Cambria Math" panose="02040503050406030204" pitchFamily="18" charset="0"/>
                        </a:rPr>
                        <m:t>𝑝</m:t>
                      </m:r>
                      <m:r>
                        <a:rPr lang="en-US" sz="3600" b="0" i="1" smtClean="0">
                          <a:latin typeface="Cambria Math"/>
                        </a:rPr>
                        <m:t>=</m:t>
                      </m:r>
                      <m:sSup>
                        <m:sSupPr>
                          <m:ctrlPr>
                            <a:rPr lang="en-US" sz="3600" b="0" i="1" smtClean="0">
                              <a:latin typeface="Cambria Math" panose="02040503050406030204" pitchFamily="18" charset="0"/>
                            </a:rPr>
                          </m:ctrlPr>
                        </m:sSupPr>
                        <m:e>
                          <m:r>
                            <a:rPr lang="en-US" sz="3600" i="1" smtClean="0">
                              <a:latin typeface="Cambria Math"/>
                            </a:rPr>
                            <m:t>𝑆</m:t>
                          </m:r>
                        </m:e>
                        <m:sup>
                          <m:r>
                            <a:rPr lang="en-US" sz="3600" b="0" i="1" smtClean="0">
                              <a:latin typeface="Cambria Math"/>
                            </a:rPr>
                            <m:t>𝑝</m:t>
                          </m:r>
                        </m:sup>
                      </m:sSup>
                      <m:r>
                        <a:rPr lang="en-US" sz="3600" i="1">
                          <a:latin typeface="Cambria Math"/>
                        </a:rPr>
                        <m:t>(</m:t>
                      </m:r>
                      <m:r>
                        <a:rPr lang="en-US" sz="3600" b="0" i="1" smtClean="0">
                          <a:latin typeface="Cambria Math" panose="02040503050406030204" pitchFamily="18" charset="0"/>
                        </a:rPr>
                        <m:t>𝑞</m:t>
                      </m:r>
                      <m:r>
                        <a:rPr lang="en-US" sz="3600" i="1">
                          <a:latin typeface="Cambria Math"/>
                        </a:rPr>
                        <m:t>, </m:t>
                      </m:r>
                      <m:r>
                        <a:rPr lang="en-US" sz="3600" i="1">
                          <a:latin typeface="Cambria Math"/>
                        </a:rPr>
                        <m:t>𝑝</m:t>
                      </m:r>
                      <m:r>
                        <a:rPr lang="en-US" sz="3600" i="1">
                          <a:latin typeface="Cambria Math"/>
                        </a:rPr>
                        <m:t>)</m:t>
                      </m:r>
                    </m:oMath>
                  </m:oMathPara>
                </a14:m>
                <a:endParaRPr lang="en-US" sz="3600" dirty="0"/>
              </a:p>
            </p:txBody>
          </p:sp>
        </mc:Choice>
        <mc:Fallback xmlns="">
          <p:sp>
            <p:nvSpPr>
              <p:cNvPr id="25" name="Rectangle 24">
                <a:extLst>
                  <a:ext uri="{FF2B5EF4-FFF2-40B4-BE49-F238E27FC236}">
                    <a16:creationId xmlns:a16="http://schemas.microsoft.com/office/drawing/2014/main" id="{D8D4561F-8E33-7D59-63DC-2E57FFEF60EC}"/>
                  </a:ext>
                </a:extLst>
              </p:cNvPr>
              <p:cNvSpPr>
                <a:spLocks noRot="1" noChangeAspect="1" noMove="1" noResize="1" noEditPoints="1" noAdjustHandles="1" noChangeArrowheads="1" noChangeShapeType="1" noTextEdit="1"/>
              </p:cNvSpPr>
              <p:nvPr/>
            </p:nvSpPr>
            <p:spPr>
              <a:xfrm>
                <a:off x="4093978" y="3263824"/>
                <a:ext cx="3183371"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00B879E3-86E9-0506-7032-B3EB9EA592B6}"/>
                  </a:ext>
                </a:extLst>
              </p:cNvPr>
              <p:cNvSpPr/>
              <p:nvPr/>
            </p:nvSpPr>
            <p:spPr>
              <a:xfrm>
                <a:off x="8184972" y="3077553"/>
                <a:ext cx="2547813" cy="6890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i="1" smtClean="0">
                              <a:latin typeface="Cambria Math"/>
                            </a:rPr>
                            <m:t>𝑆</m:t>
                          </m:r>
                        </m:e>
                        <m:sup>
                          <m:r>
                            <a:rPr lang="en-US" sz="3600" b="0" i="1" smtClean="0">
                              <a:latin typeface="Cambria Math"/>
                            </a:rPr>
                            <m:t>𝑝</m:t>
                          </m:r>
                        </m:sup>
                      </m:sSup>
                      <m:r>
                        <a:rPr lang="en-US" sz="3600" b="0" i="1" smtClean="0">
                          <a:latin typeface="Cambria Math"/>
                        </a:rPr>
                        <m:t>=</m:t>
                      </m:r>
                      <m:r>
                        <a:rPr lang="en-US" sz="3600" i="1">
                          <a:latin typeface="Cambria Math"/>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𝑞</m:t>
                          </m:r>
                        </m:sub>
                      </m:sSub>
                      <m:r>
                        <a:rPr lang="en-US" sz="3600" b="0" i="1" smtClean="0">
                          <a:latin typeface="Cambria Math" panose="02040503050406030204" pitchFamily="18" charset="0"/>
                        </a:rPr>
                        <m:t>𝐻</m:t>
                      </m:r>
                    </m:oMath>
                  </m:oMathPara>
                </a14:m>
                <a:endParaRPr lang="en-US" sz="3600" dirty="0"/>
              </a:p>
            </p:txBody>
          </p:sp>
        </mc:Choice>
        <mc:Fallback xmlns="">
          <p:sp>
            <p:nvSpPr>
              <p:cNvPr id="26" name="Rectangle 25">
                <a:extLst>
                  <a:ext uri="{FF2B5EF4-FFF2-40B4-BE49-F238E27FC236}">
                    <a16:creationId xmlns:a16="http://schemas.microsoft.com/office/drawing/2014/main" id="{00B879E3-86E9-0506-7032-B3EB9EA592B6}"/>
                  </a:ext>
                </a:extLst>
              </p:cNvPr>
              <p:cNvSpPr>
                <a:spLocks noRot="1" noChangeAspect="1" noMove="1" noResize="1" noEditPoints="1" noAdjustHandles="1" noChangeArrowheads="1" noChangeShapeType="1" noTextEdit="1"/>
              </p:cNvSpPr>
              <p:nvPr/>
            </p:nvSpPr>
            <p:spPr>
              <a:xfrm>
                <a:off x="8184972" y="3077553"/>
                <a:ext cx="2547813" cy="689099"/>
              </a:xfrm>
              <a:prstGeom prst="rect">
                <a:avLst/>
              </a:prstGeom>
              <a:blipFill>
                <a:blip r:embed="rId7"/>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C120B7F-C6D8-9379-1B1E-BA53F7FC2EF5}"/>
              </a:ext>
            </a:extLst>
          </p:cNvPr>
          <p:cNvSpPr txBox="1"/>
          <p:nvPr/>
        </p:nvSpPr>
        <p:spPr>
          <a:xfrm>
            <a:off x="450874" y="4864217"/>
            <a:ext cx="2167581" cy="769441"/>
          </a:xfrm>
          <a:prstGeom prst="rect">
            <a:avLst/>
          </a:prstGeom>
          <a:noFill/>
        </p:spPr>
        <p:txBody>
          <a:bodyPr wrap="none">
            <a:spAutoFit/>
          </a:bodyPr>
          <a:lstStyle/>
          <a:p>
            <a:pPr algn="ctr"/>
            <a:r>
              <a:rPr lang="en-US" sz="4400" dirty="0">
                <a:solidFill>
                  <a:schemeClr val="accent6">
                    <a:lumMod val="75000"/>
                  </a:schemeClr>
                </a:solidFill>
              </a:rPr>
              <a:t>(HM-1D)</a:t>
            </a:r>
          </a:p>
        </p:txBody>
      </p:sp>
    </p:spTree>
    <p:extLst>
      <p:ext uri="{BB962C8B-B14F-4D97-AF65-F5344CB8AC3E}">
        <p14:creationId xmlns:p14="http://schemas.microsoft.com/office/powerpoint/2010/main" val="2876084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20</a:t>
            </a:fld>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82FFE77-826D-8979-6044-DE5B24FBDD3F}"/>
                  </a:ext>
                </a:extLst>
              </p:cNvPr>
              <p:cNvSpPr txBox="1"/>
              <p:nvPr/>
            </p:nvSpPr>
            <p:spPr>
              <a:xfrm>
                <a:off x="276791" y="155236"/>
                <a:ext cx="8681031" cy="656270"/>
              </a:xfrm>
              <a:prstGeom prst="rect">
                <a:avLst/>
              </a:prstGeom>
              <a:noFill/>
            </p:spPr>
            <p:txBody>
              <a:bodyPr wrap="none" rtlCol="0">
                <a:spAutoFit/>
              </a:bodyPr>
              <a:lstStyle/>
              <a:p>
                <a:pPr algn="ctr"/>
                <a:r>
                  <a:rPr lang="en-US" sz="3600" b="0" dirty="0"/>
                  <a:t>Area</a:t>
                </a:r>
                <a14:m>
                  <m:oMath xmlns:m="http://schemas.openxmlformats.org/officeDocument/2006/math">
                    <m:d>
                      <m:dPr>
                        <m:ctrlPr>
                          <a:rPr lang="en-US" sz="3600" b="0" i="1" smtClean="0">
                            <a:latin typeface="Cambria Math" panose="02040503050406030204" pitchFamily="18" charset="0"/>
                          </a:rPr>
                        </m:ctrlPr>
                      </m:dPr>
                      <m:e>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𝑣</m:t>
                            </m:r>
                          </m:e>
                          <m:sup>
                            <m:r>
                              <a:rPr lang="en-US" sz="3600" b="0" i="1" smtClean="0">
                                <a:latin typeface="Cambria Math" panose="02040503050406030204" pitchFamily="18" charset="0"/>
                              </a:rPr>
                              <m:t>𝑎</m:t>
                            </m:r>
                          </m:sup>
                        </m:sSup>
                        <m:r>
                          <a:rPr lang="en-US" sz="3600" b="0" i="1" smtClean="0">
                            <a:latin typeface="Cambria Math" panose="02040503050406030204" pitchFamily="18" charset="0"/>
                          </a:rPr>
                          <m:t>,</m:t>
                        </m:r>
                        <m:sSup>
                          <m:sSupPr>
                            <m:ctrlPr>
                              <a:rPr lang="en-US" sz="3600" i="1">
                                <a:latin typeface="Cambria Math" panose="02040503050406030204" pitchFamily="18" charset="0"/>
                              </a:rPr>
                            </m:ctrlPr>
                          </m:sSupPr>
                          <m:e>
                            <m:r>
                              <a:rPr lang="en-US" sz="3600" b="0" i="1" smtClean="0">
                                <a:latin typeface="Cambria Math" panose="02040503050406030204" pitchFamily="18" charset="0"/>
                              </a:rPr>
                              <m:t>𝑤</m:t>
                            </m:r>
                          </m:e>
                          <m:sup>
                            <m:r>
                              <a:rPr lang="en-US" sz="3600" i="1">
                                <a:latin typeface="Cambria Math" panose="02040503050406030204" pitchFamily="18" charset="0"/>
                              </a:rPr>
                              <m:t>𝑎</m:t>
                            </m:r>
                          </m:sup>
                        </m:sSup>
                      </m:e>
                    </m:d>
                    <m:r>
                      <a:rPr lang="en-US" sz="3600" b="0" i="1" smtClean="0">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𝑞</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𝑝</m:t>
                        </m:r>
                      </m:sup>
                    </m:sSup>
                    <m:r>
                      <a:rPr lang="en-US" sz="3600" i="1">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𝑝</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𝑞</m:t>
                        </m:r>
                      </m:sup>
                    </m:sSup>
                    <m:r>
                      <a:rPr lang="en-US" sz="3600" b="0" i="1" smtClean="0">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𝑎</m:t>
                        </m:r>
                      </m:sup>
                    </m:sSup>
                    <m:sSub>
                      <m:sSubPr>
                        <m:ctrlPr>
                          <a:rPr lang="en-US" sz="3600" i="1">
                            <a:latin typeface="Cambria Math" panose="02040503050406030204" pitchFamily="18" charset="0"/>
                          </a:rPr>
                        </m:ctrlPr>
                      </m:sSubPr>
                      <m:e>
                        <m:r>
                          <a:rPr lang="en-US" sz="3600" i="1">
                            <a:latin typeface="Cambria Math" panose="02040503050406030204" pitchFamily="18" charset="0"/>
                          </a:rPr>
                          <m:t>𝜔</m:t>
                        </m:r>
                      </m:e>
                      <m:sub>
                        <m:r>
                          <a:rPr lang="en-US" sz="3600" i="1">
                            <a:latin typeface="Cambria Math" panose="02040503050406030204" pitchFamily="18" charset="0"/>
                          </a:rPr>
                          <m:t>𝑎𝑏</m:t>
                        </m:r>
                        <m:r>
                          <a:rPr lang="en-US" sz="3600" i="1">
                            <a:latin typeface="Cambria Math" panose="02040503050406030204" pitchFamily="18" charset="0"/>
                          </a:rPr>
                          <m:t> </m:t>
                        </m:r>
                      </m:sub>
                    </m:sSub>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𝑏</m:t>
                        </m:r>
                      </m:sup>
                    </m:sSup>
                  </m:oMath>
                </a14:m>
                <a:endParaRPr lang="en-US" sz="3600" dirty="0"/>
              </a:p>
            </p:txBody>
          </p:sp>
        </mc:Choice>
        <mc:Fallback xmlns="">
          <p:sp>
            <p:nvSpPr>
              <p:cNvPr id="8" name="TextBox 7">
                <a:extLst>
                  <a:ext uri="{FF2B5EF4-FFF2-40B4-BE49-F238E27FC236}">
                    <a16:creationId xmlns:a16="http://schemas.microsoft.com/office/drawing/2014/main" id="{682FFE77-826D-8979-6044-DE5B24FBDD3F}"/>
                  </a:ext>
                </a:extLst>
              </p:cNvPr>
              <p:cNvSpPr txBox="1">
                <a:spLocks noRot="1" noChangeAspect="1" noMove="1" noResize="1" noEditPoints="1" noAdjustHandles="1" noChangeArrowheads="1" noChangeShapeType="1" noTextEdit="1"/>
              </p:cNvSpPr>
              <p:nvPr/>
            </p:nvSpPr>
            <p:spPr>
              <a:xfrm>
                <a:off x="276791" y="155236"/>
                <a:ext cx="8681031" cy="656270"/>
              </a:xfrm>
              <a:prstGeom prst="rect">
                <a:avLst/>
              </a:prstGeom>
              <a:blipFill>
                <a:blip r:embed="rId3"/>
                <a:stretch>
                  <a:fillRect l="-1615" t="-12037" b="-342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C6E96AD0-16E0-8DD7-274A-E20C62688CB9}"/>
                  </a:ext>
                </a:extLst>
              </p:cNvPr>
              <p:cNvSpPr txBox="1"/>
              <p:nvPr/>
            </p:nvSpPr>
            <p:spPr>
              <a:xfrm>
                <a:off x="529649" y="2064375"/>
                <a:ext cx="2569165" cy="6113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𝑣</m:t>
                              </m:r>
                            </m:e>
                          </m:acc>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𝑎</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𝑣</m:t>
                          </m:r>
                        </m:e>
                        <m:sup>
                          <m:r>
                            <a:rPr lang="en-US" sz="3200" b="0" i="1" smtClean="0">
                              <a:latin typeface="Cambria Math" panose="02040503050406030204" pitchFamily="18" charset="0"/>
                            </a:rPr>
                            <m:t>𝑏</m:t>
                          </m:r>
                        </m:sup>
                      </m:sSup>
                    </m:oMath>
                  </m:oMathPara>
                </a14:m>
                <a:endParaRPr lang="en-US" sz="3200" dirty="0"/>
              </a:p>
            </p:txBody>
          </p:sp>
        </mc:Choice>
        <mc:Fallback xmlns="">
          <p:sp>
            <p:nvSpPr>
              <p:cNvPr id="37" name="TextBox 36">
                <a:extLst>
                  <a:ext uri="{FF2B5EF4-FFF2-40B4-BE49-F238E27FC236}">
                    <a16:creationId xmlns:a16="http://schemas.microsoft.com/office/drawing/2014/main" id="{C6E96AD0-16E0-8DD7-274A-E20C62688CB9}"/>
                  </a:ext>
                </a:extLst>
              </p:cNvPr>
              <p:cNvSpPr txBox="1">
                <a:spLocks noRot="1" noChangeAspect="1" noMove="1" noResize="1" noEditPoints="1" noAdjustHandles="1" noChangeArrowheads="1" noChangeShapeType="1" noTextEdit="1"/>
              </p:cNvSpPr>
              <p:nvPr/>
            </p:nvSpPr>
            <p:spPr>
              <a:xfrm>
                <a:off x="529649" y="2064375"/>
                <a:ext cx="2569165" cy="61138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2C31FC3-2F9E-D822-7602-0FB27F587154}"/>
                  </a:ext>
                </a:extLst>
              </p:cNvPr>
              <p:cNvSpPr txBox="1"/>
              <p:nvPr/>
            </p:nvSpPr>
            <p:spPr>
              <a:xfrm>
                <a:off x="3451313" y="2069590"/>
                <a:ext cx="2731389" cy="6113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𝑤</m:t>
                              </m:r>
                            </m:e>
                          </m:acc>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𝑎</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𝑤</m:t>
                          </m:r>
                        </m:e>
                        <m:sup>
                          <m:r>
                            <a:rPr lang="en-US" sz="3200" b="0" i="1" smtClean="0">
                              <a:latin typeface="Cambria Math" panose="02040503050406030204" pitchFamily="18" charset="0"/>
                            </a:rPr>
                            <m:t>𝑏</m:t>
                          </m:r>
                        </m:sup>
                      </m:sSup>
                    </m:oMath>
                  </m:oMathPara>
                </a14:m>
                <a:endParaRPr lang="en-US" sz="3200" dirty="0"/>
              </a:p>
            </p:txBody>
          </p:sp>
        </mc:Choice>
        <mc:Fallback xmlns="">
          <p:sp>
            <p:nvSpPr>
              <p:cNvPr id="38" name="TextBox 37">
                <a:extLst>
                  <a:ext uri="{FF2B5EF4-FFF2-40B4-BE49-F238E27FC236}">
                    <a16:creationId xmlns:a16="http://schemas.microsoft.com/office/drawing/2014/main" id="{22C31FC3-2F9E-D822-7602-0FB27F587154}"/>
                  </a:ext>
                </a:extLst>
              </p:cNvPr>
              <p:cNvSpPr txBox="1">
                <a:spLocks noRot="1" noChangeAspect="1" noMove="1" noResize="1" noEditPoints="1" noAdjustHandles="1" noChangeArrowheads="1" noChangeShapeType="1" noTextEdit="1"/>
              </p:cNvSpPr>
              <p:nvPr/>
            </p:nvSpPr>
            <p:spPr>
              <a:xfrm>
                <a:off x="3451313" y="2069590"/>
                <a:ext cx="2731389" cy="61138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7FAF24-A333-5562-19E5-8E25A4561306}"/>
                  </a:ext>
                </a:extLst>
              </p:cNvPr>
              <p:cNvSpPr txBox="1"/>
              <p:nvPr/>
            </p:nvSpPr>
            <p:spPr>
              <a:xfrm>
                <a:off x="597084" y="4576372"/>
                <a:ext cx="8249246" cy="769441"/>
              </a:xfrm>
              <a:prstGeom prst="rect">
                <a:avLst/>
              </a:prstGeom>
              <a:noFill/>
            </p:spPr>
            <p:txBody>
              <a:bodyPr wrap="none" rtlCol="0">
                <a:spAutoFit/>
              </a:bodyPr>
              <a:lstStyle/>
              <a:p>
                <a:pPr algn="ctr"/>
                <a:r>
                  <a:rPr lang="en-US" sz="4400" dirty="0">
                    <a:solidFill>
                      <a:schemeClr val="accent6">
                        <a:lumMod val="75000"/>
                      </a:schemeClr>
                    </a:solidFill>
                  </a:rPr>
                  <a:t>The evolution leaves </a:t>
                </a:r>
                <a14:m>
                  <m:oMath xmlns:m="http://schemas.openxmlformats.org/officeDocument/2006/math">
                    <m:sSub>
                      <m:sSubPr>
                        <m:ctrlPr>
                          <a:rPr lang="en-US" sz="4400" b="0" i="1" smtClean="0">
                            <a:solidFill>
                              <a:schemeClr val="accent6">
                                <a:lumMod val="75000"/>
                              </a:schemeClr>
                            </a:solidFill>
                            <a:latin typeface="Cambria Math" panose="02040503050406030204" pitchFamily="18" charset="0"/>
                          </a:rPr>
                        </m:ctrlPr>
                      </m:sSubPr>
                      <m:e>
                        <m:r>
                          <a:rPr lang="en-US" sz="4400" b="0" i="1" smtClean="0">
                            <a:solidFill>
                              <a:schemeClr val="accent6">
                                <a:lumMod val="75000"/>
                              </a:schemeClr>
                            </a:solidFill>
                            <a:latin typeface="Cambria Math" panose="02040503050406030204" pitchFamily="18" charset="0"/>
                          </a:rPr>
                          <m:t>𝜔</m:t>
                        </m:r>
                      </m:e>
                      <m:sub>
                        <m:r>
                          <a:rPr lang="en-US" sz="4400" b="0" i="1" smtClean="0">
                            <a:solidFill>
                              <a:schemeClr val="accent6">
                                <a:lumMod val="75000"/>
                              </a:schemeClr>
                            </a:solidFill>
                            <a:latin typeface="Cambria Math" panose="02040503050406030204" pitchFamily="18" charset="0"/>
                          </a:rPr>
                          <m:t>𝑎𝑏</m:t>
                        </m:r>
                      </m:sub>
                    </m:sSub>
                  </m:oMath>
                </a14:m>
                <a:r>
                  <a:rPr lang="en-US" sz="4400" dirty="0">
                    <a:solidFill>
                      <a:schemeClr val="accent6">
                        <a:lumMod val="75000"/>
                      </a:schemeClr>
                    </a:solidFill>
                  </a:rPr>
                  <a:t> invariant:</a:t>
                </a:r>
              </a:p>
            </p:txBody>
          </p:sp>
        </mc:Choice>
        <mc:Fallback xmlns="">
          <p:sp>
            <p:nvSpPr>
              <p:cNvPr id="41" name="TextBox 40">
                <a:extLst>
                  <a:ext uri="{FF2B5EF4-FFF2-40B4-BE49-F238E27FC236}">
                    <a16:creationId xmlns:a16="http://schemas.microsoft.com/office/drawing/2014/main" id="{AA7FAF24-A333-5562-19E5-8E25A4561306}"/>
                  </a:ext>
                </a:extLst>
              </p:cNvPr>
              <p:cNvSpPr txBox="1">
                <a:spLocks noRot="1" noChangeAspect="1" noMove="1" noResize="1" noEditPoints="1" noAdjustHandles="1" noChangeArrowheads="1" noChangeShapeType="1" noTextEdit="1"/>
              </p:cNvSpPr>
              <p:nvPr/>
            </p:nvSpPr>
            <p:spPr>
              <a:xfrm>
                <a:off x="597084" y="4576372"/>
                <a:ext cx="8249246" cy="769441"/>
              </a:xfrm>
              <a:prstGeom prst="rect">
                <a:avLst/>
              </a:prstGeom>
              <a:blipFill>
                <a:blip r:embed="rId6"/>
                <a:stretch>
                  <a:fillRect l="-2587" t="-16667" r="-2513" b="-37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3EB5439-039C-1D52-6995-17336C55197B}"/>
                  </a:ext>
                </a:extLst>
              </p:cNvPr>
              <p:cNvSpPr txBox="1"/>
              <p:nvPr/>
            </p:nvSpPr>
            <p:spPr>
              <a:xfrm>
                <a:off x="33591" y="2863972"/>
                <a:ext cx="9110186" cy="676211"/>
              </a:xfrm>
              <a:prstGeom prst="rect">
                <a:avLst/>
              </a:prstGeom>
              <a:noFill/>
            </p:spPr>
            <p:txBody>
              <a:bodyPr wrap="none" rtlCol="0">
                <a:spAutoFit/>
              </a:bodyPr>
              <a:lstStyle/>
              <a:p>
                <a:pPr algn="ctr"/>
                <a:r>
                  <a:rPr lang="en-US" sz="3600" dirty="0"/>
                  <a:t> </a:t>
                </a:r>
                <a14:m>
                  <m:oMath xmlns:m="http://schemas.openxmlformats.org/officeDocument/2006/math">
                    <m:sSup>
                      <m:sSupPr>
                        <m:ctrlPr>
                          <a:rPr lang="en-US" sz="3600" i="1">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𝑣</m:t>
                            </m:r>
                          </m:e>
                        </m:acc>
                      </m:e>
                      <m:sup>
                        <m:r>
                          <a:rPr lang="en-US" sz="3600" b="0" i="1" smtClean="0">
                            <a:latin typeface="Cambria Math" panose="02040503050406030204" pitchFamily="18" charset="0"/>
                          </a:rPr>
                          <m:t>𝑐</m:t>
                        </m:r>
                      </m:sup>
                    </m:sSup>
                    <m:sSub>
                      <m:sSubPr>
                        <m:ctrlPr>
                          <a:rPr lang="en-US" sz="3600" i="1">
                            <a:latin typeface="Cambria Math" panose="02040503050406030204" pitchFamily="18" charset="0"/>
                          </a:rPr>
                        </m:ctrlPr>
                      </m:sSubPr>
                      <m:e>
                        <m:r>
                          <a:rPr lang="en-US" sz="3600" b="0" i="1" smtClean="0">
                            <a:latin typeface="Cambria Math" panose="02040503050406030204" pitchFamily="18" charset="0"/>
                          </a:rPr>
                          <m:t>𝜔</m:t>
                        </m:r>
                      </m:e>
                      <m:sub>
                        <m:r>
                          <a:rPr lang="en-US" sz="3600" b="0" i="1" smtClean="0">
                            <a:latin typeface="Cambria Math" panose="02040503050406030204" pitchFamily="18" charset="0"/>
                          </a:rPr>
                          <m:t>𝑐𝑑</m:t>
                        </m:r>
                        <m:r>
                          <a:rPr lang="en-US" sz="3600" i="1">
                            <a:latin typeface="Cambria Math" panose="02040503050406030204" pitchFamily="18" charset="0"/>
                          </a:rPr>
                          <m:t> </m:t>
                        </m:r>
                      </m:sub>
                    </m:sSub>
                    <m:sSup>
                      <m:sSupPr>
                        <m:ctrlPr>
                          <a:rPr lang="en-US" sz="3600" i="1">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𝑤</m:t>
                            </m:r>
                          </m:e>
                        </m:acc>
                      </m:e>
                      <m:sup>
                        <m:r>
                          <a:rPr lang="en-US" sz="3600" b="0" i="1" smtClean="0">
                            <a:latin typeface="Cambria Math" panose="02040503050406030204" pitchFamily="18" charset="0"/>
                          </a:rPr>
                          <m:t>𝑑</m:t>
                        </m:r>
                      </m:sup>
                    </m:sSup>
                    <m:r>
                      <a:rPr lang="en-US" sz="3600" b="0" i="1" smtClean="0">
                        <a:latin typeface="Cambria Math" panose="02040503050406030204" pitchFamily="18" charset="0"/>
                      </a:rPr>
                      <m:t>=</m:t>
                    </m:r>
                    <m:sSub>
                      <m:sSubPr>
                        <m:ctrlPr>
                          <a:rPr lang="en-US" sz="3600" i="1">
                            <a:latin typeface="Cambria Math" panose="02040503050406030204" pitchFamily="18" charset="0"/>
                          </a:rPr>
                        </m:ctrlPr>
                      </m:sSubPr>
                      <m:e>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𝑣</m:t>
                            </m:r>
                          </m:e>
                          <m:sup>
                            <m:r>
                              <a:rPr lang="en-US" sz="3600" b="0" i="1" smtClean="0">
                                <a:latin typeface="Cambria Math" panose="02040503050406030204" pitchFamily="18" charset="0"/>
                              </a:rPr>
                              <m:t>𝑎</m:t>
                            </m:r>
                          </m:sup>
                        </m:sSup>
                        <m:r>
                          <a:rPr lang="en-US" sz="3600" i="1">
                            <a:latin typeface="Cambria Math" panose="02040503050406030204" pitchFamily="18" charset="0"/>
                          </a:rPr>
                          <m:t>𝜕</m:t>
                        </m:r>
                      </m:e>
                      <m:sub>
                        <m:r>
                          <a:rPr lang="en-US" sz="3600" b="0" i="1" smtClean="0">
                            <a:latin typeface="Cambria Math" panose="02040503050406030204" pitchFamily="18" charset="0"/>
                          </a:rPr>
                          <m:t>𝑎</m:t>
                        </m:r>
                      </m:sub>
                    </m:sSub>
                    <m:sSup>
                      <m:sSupPr>
                        <m:ctrlPr>
                          <a:rPr lang="en-US" sz="3600" i="1" smtClean="0">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𝜉</m:t>
                            </m:r>
                          </m:e>
                        </m:acc>
                      </m:e>
                      <m:sup>
                        <m:r>
                          <a:rPr lang="en-US" sz="3600" b="0" i="1" smtClean="0">
                            <a:latin typeface="Cambria Math" panose="02040503050406030204" pitchFamily="18" charset="0"/>
                          </a:rPr>
                          <m:t>𝑐</m:t>
                        </m:r>
                      </m:sup>
                    </m:sSup>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𝜔</m:t>
                        </m:r>
                      </m:e>
                      <m:sub>
                        <m:r>
                          <a:rPr lang="en-US" sz="3600" b="0" i="1" smtClean="0">
                            <a:latin typeface="Cambria Math" panose="02040503050406030204" pitchFamily="18" charset="0"/>
                          </a:rPr>
                          <m:t>𝑐𝑑</m:t>
                        </m:r>
                      </m:sub>
                    </m:sSub>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𝑏</m:t>
                        </m:r>
                      </m:sub>
                    </m:sSub>
                    <m:sSup>
                      <m:sSupPr>
                        <m:ctrlPr>
                          <a:rPr lang="en-US" sz="3600" i="1" smtClean="0">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𝜉</m:t>
                            </m:r>
                          </m:e>
                        </m:acc>
                      </m:e>
                      <m:sup>
                        <m:r>
                          <a:rPr lang="en-US" sz="3600" b="0" i="1" smtClean="0">
                            <a:latin typeface="Cambria Math" panose="02040503050406030204" pitchFamily="18" charset="0"/>
                          </a:rPr>
                          <m:t>𝑑</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𝑏</m:t>
                        </m:r>
                      </m:sup>
                    </m:sSup>
                    <m:r>
                      <a:rPr lang="en-US" sz="3600" b="0" i="1" smtClean="0">
                        <a:latin typeface="Cambria Math" panose="02040503050406030204" pitchFamily="18" charset="0"/>
                      </a:rPr>
                      <m:t>=</m:t>
                    </m:r>
                    <m:sSup>
                      <m:sSupPr>
                        <m:ctrlPr>
                          <a:rPr lang="en-US" sz="3600" i="1" smtClean="0">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𝑎</m:t>
                        </m:r>
                      </m:sup>
                    </m:sSup>
                    <m:sSub>
                      <m:sSubPr>
                        <m:ctrlPr>
                          <a:rPr lang="en-US" sz="3600" b="0" i="1" smtClean="0">
                            <a:latin typeface="Cambria Math" panose="02040503050406030204" pitchFamily="18" charset="0"/>
                          </a:rPr>
                        </m:ctrlPr>
                      </m:sSubPr>
                      <m:e>
                        <m:acc>
                          <m:accPr>
                            <m:chr m:val="̂"/>
                            <m:ctrlPr>
                              <a:rPr lang="en-US" sz="3600" b="0" i="1" smtClean="0">
                                <a:latin typeface="Cambria Math" panose="02040503050406030204" pitchFamily="18" charset="0"/>
                              </a:rPr>
                            </m:ctrlPr>
                          </m:accPr>
                          <m:e>
                            <m:r>
                              <a:rPr lang="en-US" sz="3600" i="1">
                                <a:latin typeface="Cambria Math" panose="02040503050406030204" pitchFamily="18" charset="0"/>
                              </a:rPr>
                              <m:t>𝜔</m:t>
                            </m:r>
                          </m:e>
                        </m:acc>
                      </m:e>
                      <m:sub>
                        <m:r>
                          <a:rPr lang="en-US" sz="3600" b="0" i="1" smtClean="0">
                            <a:latin typeface="Cambria Math" panose="02040503050406030204" pitchFamily="18" charset="0"/>
                          </a:rPr>
                          <m:t>𝑎𝑏</m:t>
                        </m:r>
                        <m:r>
                          <a:rPr lang="en-US" sz="3600" b="0" i="1" smtClean="0">
                            <a:latin typeface="Cambria Math" panose="02040503050406030204" pitchFamily="18" charset="0"/>
                          </a:rPr>
                          <m:t> </m:t>
                        </m:r>
                      </m:sub>
                    </m:sSub>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𝑤</m:t>
                        </m:r>
                      </m:e>
                      <m:sup>
                        <m:r>
                          <a:rPr lang="en-US" sz="3600" b="0" i="1" smtClean="0">
                            <a:latin typeface="Cambria Math" panose="02040503050406030204" pitchFamily="18" charset="0"/>
                          </a:rPr>
                          <m:t>𝑏</m:t>
                        </m:r>
                      </m:sup>
                    </m:sSup>
                  </m:oMath>
                </a14:m>
                <a:endParaRPr lang="en-US" sz="3600" dirty="0"/>
              </a:p>
            </p:txBody>
          </p:sp>
        </mc:Choice>
        <mc:Fallback xmlns="">
          <p:sp>
            <p:nvSpPr>
              <p:cNvPr id="11" name="TextBox 10">
                <a:extLst>
                  <a:ext uri="{FF2B5EF4-FFF2-40B4-BE49-F238E27FC236}">
                    <a16:creationId xmlns:a16="http://schemas.microsoft.com/office/drawing/2014/main" id="{33EB5439-039C-1D52-6995-17336C55197B}"/>
                  </a:ext>
                </a:extLst>
              </p:cNvPr>
              <p:cNvSpPr txBox="1">
                <a:spLocks noRot="1" noChangeAspect="1" noMove="1" noResize="1" noEditPoints="1" noAdjustHandles="1" noChangeArrowheads="1" noChangeShapeType="1" noTextEdit="1"/>
              </p:cNvSpPr>
              <p:nvPr/>
            </p:nvSpPr>
            <p:spPr>
              <a:xfrm>
                <a:off x="33591" y="2863972"/>
                <a:ext cx="9110186" cy="67621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6AF5B8-D7AB-0BFC-70F3-84D5865431A4}"/>
                  </a:ext>
                </a:extLst>
              </p:cNvPr>
              <p:cNvSpPr txBox="1"/>
              <p:nvPr/>
            </p:nvSpPr>
            <p:spPr>
              <a:xfrm>
                <a:off x="1991396" y="5302435"/>
                <a:ext cx="5251823" cy="769441"/>
              </a:xfrm>
              <a:prstGeom prst="rect">
                <a:avLst/>
              </a:prstGeom>
              <a:noFill/>
            </p:spPr>
            <p:txBody>
              <a:bodyPr wrap="none" rtlCol="0">
                <a:spAutoFit/>
              </a:bodyPr>
              <a:lstStyle/>
              <a:p>
                <a:pPr algn="ctr"/>
                <a14:m>
                  <m:oMath xmlns:m="http://schemas.openxmlformats.org/officeDocument/2006/math">
                    <m:sSub>
                      <m:sSubPr>
                        <m:ctrlPr>
                          <a:rPr lang="en-US" sz="4400" i="1" smtClean="0">
                            <a:solidFill>
                              <a:schemeClr val="accent6">
                                <a:lumMod val="75000"/>
                              </a:schemeClr>
                            </a:solidFill>
                            <a:latin typeface="Cambria Math" panose="02040503050406030204" pitchFamily="18" charset="0"/>
                          </a:rPr>
                        </m:ctrlPr>
                      </m:sSubPr>
                      <m:e>
                        <m:acc>
                          <m:accPr>
                            <m:chr m:val="̂"/>
                            <m:ctrlPr>
                              <a:rPr lang="en-US" sz="4400" i="1">
                                <a:solidFill>
                                  <a:schemeClr val="accent6">
                                    <a:lumMod val="75000"/>
                                  </a:schemeClr>
                                </a:solidFill>
                                <a:latin typeface="Cambria Math" panose="02040503050406030204" pitchFamily="18" charset="0"/>
                              </a:rPr>
                            </m:ctrlPr>
                          </m:accPr>
                          <m:e>
                            <m:r>
                              <a:rPr lang="en-US" sz="4400" i="1">
                                <a:solidFill>
                                  <a:schemeClr val="accent6">
                                    <a:lumMod val="75000"/>
                                  </a:schemeClr>
                                </a:solidFill>
                                <a:latin typeface="Cambria Math" panose="02040503050406030204" pitchFamily="18" charset="0"/>
                              </a:rPr>
                              <m:t>𝜔</m:t>
                            </m:r>
                          </m:e>
                        </m:acc>
                      </m:e>
                      <m:sub>
                        <m:r>
                          <a:rPr lang="en-US" sz="4400" i="1">
                            <a:solidFill>
                              <a:schemeClr val="accent6">
                                <a:lumMod val="75000"/>
                              </a:schemeClr>
                            </a:solidFill>
                            <a:latin typeface="Cambria Math" panose="02040503050406030204" pitchFamily="18" charset="0"/>
                          </a:rPr>
                          <m:t>𝑎𝑏</m:t>
                        </m:r>
                      </m:sub>
                    </m:sSub>
                    <m:r>
                      <a:rPr lang="en-US" sz="4400" i="1">
                        <a:solidFill>
                          <a:schemeClr val="accent6">
                            <a:lumMod val="75000"/>
                          </a:schemeClr>
                        </a:solidFill>
                        <a:latin typeface="Cambria Math" panose="02040503050406030204" pitchFamily="18" charset="0"/>
                      </a:rPr>
                      <m:t>=</m:t>
                    </m:r>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𝜔</m:t>
                        </m:r>
                      </m:e>
                      <m:sub>
                        <m:r>
                          <a:rPr lang="en-US" sz="4400" i="1">
                            <a:solidFill>
                              <a:schemeClr val="accent6">
                                <a:lumMod val="75000"/>
                              </a:schemeClr>
                            </a:solidFill>
                            <a:latin typeface="Cambria Math" panose="02040503050406030204" pitchFamily="18" charset="0"/>
                          </a:rPr>
                          <m:t>𝑎𝑏</m:t>
                        </m:r>
                      </m:sub>
                    </m:sSub>
                  </m:oMath>
                </a14:m>
                <a:r>
                  <a:rPr lang="en-US" sz="4400" dirty="0">
                    <a:solidFill>
                      <a:schemeClr val="accent6">
                        <a:lumMod val="75000"/>
                      </a:schemeClr>
                    </a:solidFill>
                  </a:rPr>
                  <a:t> (DI-SYMP)</a:t>
                </a:r>
              </a:p>
            </p:txBody>
          </p:sp>
        </mc:Choice>
        <mc:Fallback xmlns="">
          <p:sp>
            <p:nvSpPr>
              <p:cNvPr id="12" name="TextBox 11">
                <a:extLst>
                  <a:ext uri="{FF2B5EF4-FFF2-40B4-BE49-F238E27FC236}">
                    <a16:creationId xmlns:a16="http://schemas.microsoft.com/office/drawing/2014/main" id="{8A6AF5B8-D7AB-0BFC-70F3-84D5865431A4}"/>
                  </a:ext>
                </a:extLst>
              </p:cNvPr>
              <p:cNvSpPr txBox="1">
                <a:spLocks noRot="1" noChangeAspect="1" noMove="1" noResize="1" noEditPoints="1" noAdjustHandles="1" noChangeArrowheads="1" noChangeShapeType="1" noTextEdit="1"/>
              </p:cNvSpPr>
              <p:nvPr/>
            </p:nvSpPr>
            <p:spPr>
              <a:xfrm>
                <a:off x="1991396" y="5302435"/>
                <a:ext cx="5251823" cy="769441"/>
              </a:xfrm>
              <a:prstGeom prst="rect">
                <a:avLst/>
              </a:prstGeom>
              <a:blipFill>
                <a:blip r:embed="rId8"/>
                <a:stretch>
                  <a:fillRect t="-16667" r="-4297" b="-37302"/>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2B0F1A59-1602-004D-665C-7D2F2CB6CF47}"/>
              </a:ext>
            </a:extLst>
          </p:cNvPr>
          <p:cNvCxnSpPr>
            <a:cxnSpLocks/>
          </p:cNvCxnSpPr>
          <p:nvPr/>
        </p:nvCxnSpPr>
        <p:spPr>
          <a:xfrm>
            <a:off x="7243219" y="2267977"/>
            <a:ext cx="389832" cy="633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D15A827-E058-A50F-AD39-5D4AA4DA5602}"/>
              </a:ext>
            </a:extLst>
          </p:cNvPr>
          <p:cNvCxnSpPr>
            <a:cxnSpLocks/>
          </p:cNvCxnSpPr>
          <p:nvPr/>
        </p:nvCxnSpPr>
        <p:spPr>
          <a:xfrm flipH="1" flipV="1">
            <a:off x="7711119" y="889516"/>
            <a:ext cx="267328" cy="856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CFD1BAA-D4D3-7E36-6E17-D743C2CE8408}"/>
                  </a:ext>
                </a:extLst>
              </p:cNvPr>
              <p:cNvSpPr txBox="1"/>
              <p:nvPr/>
            </p:nvSpPr>
            <p:spPr>
              <a:xfrm>
                <a:off x="6032445" y="1256104"/>
                <a:ext cx="3029997" cy="954107"/>
              </a:xfrm>
              <a:prstGeom prst="rect">
                <a:avLst/>
              </a:prstGeom>
              <a:noFill/>
            </p:spPr>
            <p:txBody>
              <a:bodyPr wrap="none" rtlCol="0">
                <a:spAutoFit/>
              </a:bodyPr>
              <a:lstStyle/>
              <a:p>
                <a:r>
                  <a:rPr lang="en-US" sz="2800" dirty="0"/>
                  <a:t>Area is conserved if</a:t>
                </a:r>
              </a:p>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𝜔</m:t>
                              </m:r>
                            </m:e>
                          </m:acc>
                        </m:e>
                        <m:sub>
                          <m:r>
                            <a:rPr lang="en-US" sz="2800" b="0" i="1" dirty="0" smtClean="0">
                              <a:latin typeface="Cambria Math" panose="02040503050406030204" pitchFamily="18" charset="0"/>
                            </a:rPr>
                            <m:t>𝑎𝑏</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𝜔</m:t>
                          </m:r>
                        </m:e>
                        <m:sub>
                          <m:r>
                            <a:rPr lang="en-US" sz="2800" b="0" i="1" dirty="0" smtClean="0">
                              <a:latin typeface="Cambria Math" panose="02040503050406030204" pitchFamily="18" charset="0"/>
                            </a:rPr>
                            <m:t>𝑎𝑏</m:t>
                          </m:r>
                        </m:sub>
                      </m:sSub>
                    </m:oMath>
                  </m:oMathPara>
                </a14:m>
                <a:endParaRPr lang="en-US" sz="2800" dirty="0"/>
              </a:p>
            </p:txBody>
          </p:sp>
        </mc:Choice>
        <mc:Fallback xmlns="">
          <p:sp>
            <p:nvSpPr>
              <p:cNvPr id="14" name="TextBox 13">
                <a:extLst>
                  <a:ext uri="{FF2B5EF4-FFF2-40B4-BE49-F238E27FC236}">
                    <a16:creationId xmlns:a16="http://schemas.microsoft.com/office/drawing/2014/main" id="{4CFD1BAA-D4D3-7E36-6E17-D743C2CE8408}"/>
                  </a:ext>
                </a:extLst>
              </p:cNvPr>
              <p:cNvSpPr txBox="1">
                <a:spLocks noRot="1" noChangeAspect="1" noMove="1" noResize="1" noEditPoints="1" noAdjustHandles="1" noChangeArrowheads="1" noChangeShapeType="1" noTextEdit="1"/>
              </p:cNvSpPr>
              <p:nvPr/>
            </p:nvSpPr>
            <p:spPr>
              <a:xfrm>
                <a:off x="6032445" y="1256104"/>
                <a:ext cx="3029997" cy="954107"/>
              </a:xfrm>
              <a:prstGeom prst="rect">
                <a:avLst/>
              </a:prstGeom>
              <a:blipFill>
                <a:blip r:embed="rId9"/>
                <a:stretch>
                  <a:fillRect l="-4225" t="-5732" r="-28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20">
                <a:extLst>
                  <a:ext uri="{FF2B5EF4-FFF2-40B4-BE49-F238E27FC236}">
                    <a16:creationId xmlns:a16="http://schemas.microsoft.com/office/drawing/2014/main" id="{07D32400-8F8D-689C-DB5F-49B4ED0F0EC2}"/>
                  </a:ext>
                </a:extLst>
              </p:cNvPr>
              <p:cNvSpPr txBox="1"/>
              <p:nvPr/>
            </p:nvSpPr>
            <p:spPr>
              <a:xfrm>
                <a:off x="3098814" y="3881525"/>
                <a:ext cx="2729209"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DR-VOL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19" name="TextBox 20">
                <a:extLst>
                  <a:ext uri="{FF2B5EF4-FFF2-40B4-BE49-F238E27FC236}">
                    <a16:creationId xmlns:a16="http://schemas.microsoft.com/office/drawing/2014/main" id="{07D32400-8F8D-689C-DB5F-49B4ED0F0EC2}"/>
                  </a:ext>
                </a:extLst>
              </p:cNvPr>
              <p:cNvSpPr txBox="1">
                <a:spLocks noRot="1" noChangeAspect="1" noMove="1" noResize="1" noEditPoints="1" noAdjustHandles="1" noChangeArrowheads="1" noChangeShapeType="1" noTextEdit="1"/>
              </p:cNvSpPr>
              <p:nvPr/>
            </p:nvSpPr>
            <p:spPr>
              <a:xfrm>
                <a:off x="3098814" y="3881525"/>
                <a:ext cx="2729209" cy="769441"/>
              </a:xfrm>
              <a:prstGeom prst="rect">
                <a:avLst/>
              </a:prstGeom>
              <a:blipFill>
                <a:blip r:embed="rId10"/>
                <a:stretch>
                  <a:fillRect l="-8929" t="-16667" b="-37302"/>
                </a:stretch>
              </a:blipFill>
            </p:spPr>
            <p:txBody>
              <a:bodyPr/>
              <a:lstStyle/>
              <a:p>
                <a:r>
                  <a:rPr lang="en-US">
                    <a:noFill/>
                  </a:rPr>
                  <a:t> </a:t>
                </a:r>
              </a:p>
            </p:txBody>
          </p:sp>
        </mc:Fallback>
      </mc:AlternateContent>
      <p:grpSp>
        <p:nvGrpSpPr>
          <p:cNvPr id="358" name="Group 357">
            <a:extLst>
              <a:ext uri="{FF2B5EF4-FFF2-40B4-BE49-F238E27FC236}">
                <a16:creationId xmlns:a16="http://schemas.microsoft.com/office/drawing/2014/main" id="{94BB2128-C65C-5BCA-F93B-317FDCA3D56A}"/>
              </a:ext>
            </a:extLst>
          </p:cNvPr>
          <p:cNvGrpSpPr/>
          <p:nvPr/>
        </p:nvGrpSpPr>
        <p:grpSpPr>
          <a:xfrm>
            <a:off x="8722760" y="220894"/>
            <a:ext cx="3333866" cy="3655255"/>
            <a:chOff x="8722760" y="220894"/>
            <a:chExt cx="3333866" cy="3655255"/>
          </a:xfrm>
        </p:grpSpPr>
        <p:grpSp>
          <p:nvGrpSpPr>
            <p:cNvPr id="6" name="Group 5">
              <a:extLst>
                <a:ext uri="{FF2B5EF4-FFF2-40B4-BE49-F238E27FC236}">
                  <a16:creationId xmlns:a16="http://schemas.microsoft.com/office/drawing/2014/main" id="{70C1EB82-EC65-1D0F-AEB8-0B630B132832}"/>
                </a:ext>
              </a:extLst>
            </p:cNvPr>
            <p:cNvGrpSpPr/>
            <p:nvPr/>
          </p:nvGrpSpPr>
          <p:grpSpPr>
            <a:xfrm>
              <a:off x="8956694" y="806932"/>
              <a:ext cx="2825673" cy="2779278"/>
              <a:chOff x="1177839" y="1302957"/>
              <a:chExt cx="3775999" cy="3714006"/>
            </a:xfrm>
          </p:grpSpPr>
          <p:cxnSp>
            <p:nvCxnSpPr>
              <p:cNvPr id="18" name="Straight Arrow Connector 17">
                <a:extLst>
                  <a:ext uri="{FF2B5EF4-FFF2-40B4-BE49-F238E27FC236}">
                    <a16:creationId xmlns:a16="http://schemas.microsoft.com/office/drawing/2014/main" id="{23C79062-9E5C-4A69-7236-D894FDAB571E}"/>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E5A9A4D-0377-F71F-4D67-21D91DD3931F}"/>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9FE156A-CA78-65FC-386C-01D78295BDF1}"/>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4AD1E85-9ADC-FB79-4F31-A9F650F15ACD}"/>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3D8F4DF-F74C-A311-F91E-C8DD2E0C2127}"/>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8436283-D100-CCCC-2761-C039FE3B7747}"/>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B8E1B97-A030-59AE-5F1E-D1593DC1731E}"/>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674FB75-5320-07F7-E148-0721E37C723D}"/>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1A8A5A4-9D71-4EDD-0153-296D946FA00C}"/>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352017A-DA07-B3AB-956E-1BB191B4511B}"/>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DDD03AB-EF70-7E2E-D70C-3E0DE31D208D}"/>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ECBEFD2-C0C8-0623-6FE8-5044387262D2}"/>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1CA3C36-5118-1EC0-A43A-671E6946F972}"/>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E1B16BF-EB81-6F8E-3C11-7D4879CF007E}"/>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6D9C211-69DD-26AA-491B-9ED3B06C025D}"/>
                  </a:ext>
                </a:extLst>
              </p:cNvPr>
              <p:cNvCxnSpPr>
                <a:cxnSpLocks noChangeAspect="1"/>
              </p:cNvCxnSpPr>
              <p:nvPr/>
            </p:nvCxnSpPr>
            <p:spPr>
              <a:xfrm rot="5400000">
                <a:off x="3943564" y="3791825"/>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5A5CCB8-BCEB-3A04-95B7-8AC3BA0592CC}"/>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494F036-AF91-A6DD-2DFF-2B351D04C5A2}"/>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7B50AE3-83F7-8570-207A-FCD817B2D52D}"/>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FCA7D45-843D-4A0C-1392-4D25CA183255}"/>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212C73C-8376-463A-2C98-068930AECDA0}"/>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CAE045D-AC80-4C96-39C5-7D49BF2EDCA5}"/>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0D213CB-33B0-8F75-2710-FDC00F3FED20}"/>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50A10E4-6F6F-1AB2-AFD3-E62ECD7EF9C3}"/>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A5D6718-2635-7DC1-0727-8C63EBA4FE77}"/>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BCDDC26-BCEA-4ED9-0301-C37055BB73FF}"/>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605ABC9-924F-172B-4BEA-82E1C17FC061}"/>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18E84D5-F871-E47B-0639-BA467F67F254}"/>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D77F267-4266-8483-01CB-25CCA5B73DD0}"/>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B7A473C-4ED9-8CAA-D231-406D1AC80E73}"/>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7238442-E342-EC17-9230-B48F44C7AB8B}"/>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74B74E6-D8FE-22BB-8F05-9F0D60EF453E}"/>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AF3C165-EB2E-6AE6-3CCF-C339702556CC}"/>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384" name="Group 383">
              <a:extLst>
                <a:ext uri="{FF2B5EF4-FFF2-40B4-BE49-F238E27FC236}">
                  <a16:creationId xmlns:a16="http://schemas.microsoft.com/office/drawing/2014/main" id="{72D03821-9E1D-46C2-79B3-468E59C5106E}"/>
                </a:ext>
              </a:extLst>
            </p:cNvPr>
            <p:cNvGrpSpPr/>
            <p:nvPr/>
          </p:nvGrpSpPr>
          <p:grpSpPr>
            <a:xfrm rot="10210914">
              <a:off x="10383905" y="2160087"/>
              <a:ext cx="1088280" cy="1094642"/>
              <a:chOff x="9309526" y="1446219"/>
              <a:chExt cx="1088280" cy="1094642"/>
            </a:xfrm>
          </p:grpSpPr>
          <mc:AlternateContent xmlns:mc="http://schemas.openxmlformats.org/markup-compatibility/2006" xmlns:a14="http://schemas.microsoft.com/office/drawing/2010/main">
            <mc:Choice Requires="a14">
              <p:sp>
                <p:nvSpPr>
                  <p:cNvPr id="385" name="TextBox 384">
                    <a:extLst>
                      <a:ext uri="{FF2B5EF4-FFF2-40B4-BE49-F238E27FC236}">
                        <a16:creationId xmlns:a16="http://schemas.microsoft.com/office/drawing/2014/main" id="{A1DB58F7-E182-54E9-52B5-FCC44844E6A7}"/>
                      </a:ext>
                    </a:extLst>
                  </p:cNvPr>
                  <p:cNvSpPr txBox="1"/>
                  <p:nvPr/>
                </p:nvSpPr>
                <p:spPr>
                  <a:xfrm rot="11396272">
                    <a:off x="9856376" y="1819091"/>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𝑤</m:t>
                              </m:r>
                            </m:e>
                          </m:acc>
                        </m:oMath>
                      </m:oMathPara>
                    </a14:m>
                    <a:endParaRPr lang="en-US" sz="2800" dirty="0"/>
                  </a:p>
                </p:txBody>
              </p:sp>
            </mc:Choice>
            <mc:Fallback xmlns="">
              <p:sp>
                <p:nvSpPr>
                  <p:cNvPr id="385" name="TextBox 384">
                    <a:extLst>
                      <a:ext uri="{FF2B5EF4-FFF2-40B4-BE49-F238E27FC236}">
                        <a16:creationId xmlns:a16="http://schemas.microsoft.com/office/drawing/2014/main" id="{A1DB58F7-E182-54E9-52B5-FCC44844E6A7}"/>
                      </a:ext>
                    </a:extLst>
                  </p:cNvPr>
                  <p:cNvSpPr txBox="1">
                    <a:spLocks noRot="1" noChangeAspect="1" noMove="1" noResize="1" noEditPoints="1" noAdjustHandles="1" noChangeArrowheads="1" noChangeShapeType="1" noTextEdit="1"/>
                  </p:cNvSpPr>
                  <p:nvPr/>
                </p:nvSpPr>
                <p:spPr>
                  <a:xfrm rot="11396272">
                    <a:off x="9856376" y="1819091"/>
                    <a:ext cx="541430" cy="52322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6" name="TextBox 385">
                    <a:extLst>
                      <a:ext uri="{FF2B5EF4-FFF2-40B4-BE49-F238E27FC236}">
                        <a16:creationId xmlns:a16="http://schemas.microsoft.com/office/drawing/2014/main" id="{A93470B3-6534-827F-0ADC-234AEAFD5189}"/>
                      </a:ext>
                    </a:extLst>
                  </p:cNvPr>
                  <p:cNvSpPr txBox="1"/>
                  <p:nvPr/>
                </p:nvSpPr>
                <p:spPr>
                  <a:xfrm rot="11389086">
                    <a:off x="9309526" y="2017641"/>
                    <a:ext cx="47250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𝑣</m:t>
                              </m:r>
                            </m:e>
                          </m:acc>
                        </m:oMath>
                      </m:oMathPara>
                    </a14:m>
                    <a:endParaRPr lang="en-US" sz="2800" dirty="0"/>
                  </a:p>
                </p:txBody>
              </p:sp>
            </mc:Choice>
            <mc:Fallback xmlns="">
              <p:sp>
                <p:nvSpPr>
                  <p:cNvPr id="386" name="TextBox 385">
                    <a:extLst>
                      <a:ext uri="{FF2B5EF4-FFF2-40B4-BE49-F238E27FC236}">
                        <a16:creationId xmlns:a16="http://schemas.microsoft.com/office/drawing/2014/main" id="{A93470B3-6534-827F-0ADC-234AEAFD5189}"/>
                      </a:ext>
                    </a:extLst>
                  </p:cNvPr>
                  <p:cNvSpPr txBox="1">
                    <a:spLocks noRot="1" noChangeAspect="1" noMove="1" noResize="1" noEditPoints="1" noAdjustHandles="1" noChangeArrowheads="1" noChangeShapeType="1" noTextEdit="1"/>
                  </p:cNvSpPr>
                  <p:nvPr/>
                </p:nvSpPr>
                <p:spPr>
                  <a:xfrm rot="11389086">
                    <a:off x="9309526" y="2017641"/>
                    <a:ext cx="472501" cy="523220"/>
                  </a:xfrm>
                  <a:prstGeom prst="rect">
                    <a:avLst/>
                  </a:prstGeom>
                  <a:blipFill>
                    <a:blip r:embed="rId14"/>
                    <a:stretch>
                      <a:fillRect/>
                    </a:stretch>
                  </a:blipFill>
                </p:spPr>
                <p:txBody>
                  <a:bodyPr/>
                  <a:lstStyle/>
                  <a:p>
                    <a:r>
                      <a:rPr lang="en-US">
                        <a:noFill/>
                      </a:rPr>
                      <a:t> </a:t>
                    </a:r>
                  </a:p>
                </p:txBody>
              </p:sp>
            </mc:Fallback>
          </mc:AlternateContent>
          <p:grpSp>
            <p:nvGrpSpPr>
              <p:cNvPr id="387" name="Group 386">
                <a:extLst>
                  <a:ext uri="{FF2B5EF4-FFF2-40B4-BE49-F238E27FC236}">
                    <a16:creationId xmlns:a16="http://schemas.microsoft.com/office/drawing/2014/main" id="{03CA102C-8DFD-0B24-FD56-505034F8FBA8}"/>
                  </a:ext>
                </a:extLst>
              </p:cNvPr>
              <p:cNvGrpSpPr>
                <a:grpSpLocks noChangeAspect="1"/>
              </p:cNvGrpSpPr>
              <p:nvPr/>
            </p:nvGrpSpPr>
            <p:grpSpPr>
              <a:xfrm rot="16200000">
                <a:off x="9491148" y="1593033"/>
                <a:ext cx="852468" cy="614570"/>
                <a:chOff x="8500759" y="3280789"/>
                <a:chExt cx="747971" cy="539234"/>
              </a:xfrm>
            </p:grpSpPr>
            <p:sp>
              <p:nvSpPr>
                <p:cNvPr id="389" name="Parallelogram 388">
                  <a:extLst>
                    <a:ext uri="{FF2B5EF4-FFF2-40B4-BE49-F238E27FC236}">
                      <a16:creationId xmlns:a16="http://schemas.microsoft.com/office/drawing/2014/main" id="{0CC8CCDB-B785-3A68-F064-F93C7FB54F85}"/>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0" name="Straight Arrow Connector 389">
                  <a:extLst>
                    <a:ext uri="{FF2B5EF4-FFF2-40B4-BE49-F238E27FC236}">
                      <a16:creationId xmlns:a16="http://schemas.microsoft.com/office/drawing/2014/main" id="{D3464A3F-7ED5-6898-7ACA-12EA3EA6CECB}"/>
                    </a:ext>
                  </a:extLst>
                </p:cNvPr>
                <p:cNvCxnSpPr>
                  <a:cxnSpLocks/>
                  <a:stCxn id="392"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5B70B971-110A-7C99-F183-B7F1F2B3938E}"/>
                    </a:ext>
                  </a:extLst>
                </p:cNvPr>
                <p:cNvCxnSpPr>
                  <a:cxnSpLocks/>
                  <a:stCxn id="392"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92" name="Oval 391">
                  <a:extLst>
                    <a:ext uri="{FF2B5EF4-FFF2-40B4-BE49-F238E27FC236}">
                      <a16:creationId xmlns:a16="http://schemas.microsoft.com/office/drawing/2014/main" id="{DF71B369-9189-A20D-54CF-EC25B628B231}"/>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88" name="TextBox 387">
                    <a:extLst>
                      <a:ext uri="{FF2B5EF4-FFF2-40B4-BE49-F238E27FC236}">
                        <a16:creationId xmlns:a16="http://schemas.microsoft.com/office/drawing/2014/main" id="{BB7CA906-B0A8-1F17-F8E4-250C0BAA93B9}"/>
                      </a:ext>
                    </a:extLst>
                  </p:cNvPr>
                  <p:cNvSpPr txBox="1"/>
                  <p:nvPr/>
                </p:nvSpPr>
                <p:spPr>
                  <a:xfrm rot="17838669">
                    <a:off x="9509940" y="1699429"/>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𝑣</m:t>
                              </m:r>
                            </m:e>
                          </m:acc>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𝑤</m:t>
                              </m:r>
                            </m:e>
                          </m:acc>
                          <m:r>
                            <a:rPr lang="en-US" sz="1400" i="1">
                              <a:latin typeface="Cambria Math" panose="02040503050406030204" pitchFamily="18" charset="0"/>
                            </a:rPr>
                            <m:t>)</m:t>
                          </m:r>
                        </m:oMath>
                      </m:oMathPara>
                    </a14:m>
                    <a:endParaRPr lang="en-US" sz="1400" dirty="0"/>
                  </a:p>
                </p:txBody>
              </p:sp>
            </mc:Choice>
            <mc:Fallback xmlns="">
              <p:sp>
                <p:nvSpPr>
                  <p:cNvPr id="388" name="TextBox 387">
                    <a:extLst>
                      <a:ext uri="{FF2B5EF4-FFF2-40B4-BE49-F238E27FC236}">
                        <a16:creationId xmlns:a16="http://schemas.microsoft.com/office/drawing/2014/main" id="{BB7CA906-B0A8-1F17-F8E4-250C0BAA93B9}"/>
                      </a:ext>
                    </a:extLst>
                  </p:cNvPr>
                  <p:cNvSpPr txBox="1">
                    <a:spLocks noRot="1" noChangeAspect="1" noMove="1" noResize="1" noEditPoints="1" noAdjustHandles="1" noChangeArrowheads="1" noChangeShapeType="1" noTextEdit="1"/>
                  </p:cNvSpPr>
                  <p:nvPr/>
                </p:nvSpPr>
                <p:spPr>
                  <a:xfrm rot="17838669">
                    <a:off x="9509940" y="1699429"/>
                    <a:ext cx="814197" cy="307777"/>
                  </a:xfrm>
                  <a:prstGeom prst="rect">
                    <a:avLst/>
                  </a:prstGeom>
                  <a:blipFill>
                    <a:blip r:embed="rId15"/>
                    <a:stretch>
                      <a:fillRect l="-1124" b="-18182"/>
                    </a:stretch>
                  </a:blipFill>
                </p:spPr>
                <p:txBody>
                  <a:bodyPr/>
                  <a:lstStyle/>
                  <a:p>
                    <a:r>
                      <a:rPr lang="en-US">
                        <a:noFill/>
                      </a:rPr>
                      <a:t> </a:t>
                    </a:r>
                  </a:p>
                </p:txBody>
              </p:sp>
            </mc:Fallback>
          </mc:AlternateContent>
        </p:grpSp>
        <p:grpSp>
          <p:nvGrpSpPr>
            <p:cNvPr id="383" name="Group 382">
              <a:extLst>
                <a:ext uri="{FF2B5EF4-FFF2-40B4-BE49-F238E27FC236}">
                  <a16:creationId xmlns:a16="http://schemas.microsoft.com/office/drawing/2014/main" id="{C5361D35-809B-56F5-70D4-6DBC96ED33EC}"/>
                </a:ext>
              </a:extLst>
            </p:cNvPr>
            <p:cNvGrpSpPr/>
            <p:nvPr/>
          </p:nvGrpSpPr>
          <p:grpSpPr>
            <a:xfrm>
              <a:off x="10438667" y="1228690"/>
              <a:ext cx="1042819" cy="1083238"/>
              <a:chOff x="10426897" y="1385631"/>
              <a:chExt cx="1042819" cy="1083238"/>
            </a:xfrm>
          </p:grpSpPr>
          <p:grpSp>
            <p:nvGrpSpPr>
              <p:cNvPr id="393" name="Group 392">
                <a:extLst>
                  <a:ext uri="{FF2B5EF4-FFF2-40B4-BE49-F238E27FC236}">
                    <a16:creationId xmlns:a16="http://schemas.microsoft.com/office/drawing/2014/main" id="{2B0895EF-6571-0F9E-B215-2DBA1D5898E1}"/>
                  </a:ext>
                </a:extLst>
              </p:cNvPr>
              <p:cNvGrpSpPr>
                <a:grpSpLocks noChangeAspect="1"/>
              </p:cNvGrpSpPr>
              <p:nvPr/>
            </p:nvGrpSpPr>
            <p:grpSpPr>
              <a:xfrm>
                <a:off x="10575092" y="1609282"/>
                <a:ext cx="852468" cy="614570"/>
                <a:chOff x="8500759" y="3280789"/>
                <a:chExt cx="747971" cy="539234"/>
              </a:xfrm>
            </p:grpSpPr>
            <p:sp>
              <p:nvSpPr>
                <p:cNvPr id="397" name="Parallelogram 396">
                  <a:extLst>
                    <a:ext uri="{FF2B5EF4-FFF2-40B4-BE49-F238E27FC236}">
                      <a16:creationId xmlns:a16="http://schemas.microsoft.com/office/drawing/2014/main" id="{495CB8F9-4721-87A5-5F62-433640FD00A2}"/>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8" name="Straight Arrow Connector 397">
                  <a:extLst>
                    <a:ext uri="{FF2B5EF4-FFF2-40B4-BE49-F238E27FC236}">
                      <a16:creationId xmlns:a16="http://schemas.microsoft.com/office/drawing/2014/main" id="{2ECCAA8D-CD57-1FCD-F31D-0C853FFBBE6E}"/>
                    </a:ext>
                  </a:extLst>
                </p:cNvPr>
                <p:cNvCxnSpPr>
                  <a:cxnSpLocks/>
                  <a:stCxn id="400"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99" name="Straight Arrow Connector 398">
                  <a:extLst>
                    <a:ext uri="{FF2B5EF4-FFF2-40B4-BE49-F238E27FC236}">
                      <a16:creationId xmlns:a16="http://schemas.microsoft.com/office/drawing/2014/main" id="{C5092C6E-0F1F-865D-AEEC-7B5EAEBB7D54}"/>
                    </a:ext>
                  </a:extLst>
                </p:cNvPr>
                <p:cNvCxnSpPr>
                  <a:cxnSpLocks/>
                  <a:stCxn id="400"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00" name="Oval 399">
                  <a:extLst>
                    <a:ext uri="{FF2B5EF4-FFF2-40B4-BE49-F238E27FC236}">
                      <a16:creationId xmlns:a16="http://schemas.microsoft.com/office/drawing/2014/main" id="{BDFE5584-FEEC-477C-ACA5-B571E42BAB6A}"/>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94" name="TextBox 393">
                    <a:extLst>
                      <a:ext uri="{FF2B5EF4-FFF2-40B4-BE49-F238E27FC236}">
                        <a16:creationId xmlns:a16="http://schemas.microsoft.com/office/drawing/2014/main" id="{E09C78F8-8E21-EAD5-A237-05166537EC84}"/>
                      </a:ext>
                    </a:extLst>
                  </p:cNvPr>
                  <p:cNvSpPr txBox="1"/>
                  <p:nvPr/>
                </p:nvSpPr>
                <p:spPr>
                  <a:xfrm rot="1475939">
                    <a:off x="10667493" y="1945649"/>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𝑤</m:t>
                          </m:r>
                        </m:oMath>
                      </m:oMathPara>
                    </a14:m>
                    <a:endParaRPr lang="en-US" sz="2800" dirty="0"/>
                  </a:p>
                </p:txBody>
              </p:sp>
            </mc:Choice>
            <mc:Fallback xmlns="">
              <p:sp>
                <p:nvSpPr>
                  <p:cNvPr id="394" name="TextBox 393">
                    <a:extLst>
                      <a:ext uri="{FF2B5EF4-FFF2-40B4-BE49-F238E27FC236}">
                        <a16:creationId xmlns:a16="http://schemas.microsoft.com/office/drawing/2014/main" id="{E09C78F8-8E21-EAD5-A237-05166537EC84}"/>
                      </a:ext>
                    </a:extLst>
                  </p:cNvPr>
                  <p:cNvSpPr txBox="1">
                    <a:spLocks noRot="1" noChangeAspect="1" noMove="1" noResize="1" noEditPoints="1" noAdjustHandles="1" noChangeArrowheads="1" noChangeShapeType="1" noTextEdit="1"/>
                  </p:cNvSpPr>
                  <p:nvPr/>
                </p:nvSpPr>
                <p:spPr>
                  <a:xfrm rot="1475939">
                    <a:off x="10667493" y="1945649"/>
                    <a:ext cx="541430" cy="52322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5" name="TextBox 394">
                    <a:extLst>
                      <a:ext uri="{FF2B5EF4-FFF2-40B4-BE49-F238E27FC236}">
                        <a16:creationId xmlns:a16="http://schemas.microsoft.com/office/drawing/2014/main" id="{42D30C48-A35F-E0A1-DC99-6A1E9FD129E7}"/>
                      </a:ext>
                    </a:extLst>
                  </p:cNvPr>
                  <p:cNvSpPr txBox="1"/>
                  <p:nvPr/>
                </p:nvSpPr>
                <p:spPr>
                  <a:xfrm rot="1434687">
                    <a:off x="10426897" y="1385631"/>
                    <a:ext cx="472502"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𝑣</m:t>
                          </m:r>
                        </m:oMath>
                      </m:oMathPara>
                    </a14:m>
                    <a:endParaRPr lang="en-US" sz="2800" dirty="0"/>
                  </a:p>
                </p:txBody>
              </p:sp>
            </mc:Choice>
            <mc:Fallback xmlns="">
              <p:sp>
                <p:nvSpPr>
                  <p:cNvPr id="395" name="TextBox 394">
                    <a:extLst>
                      <a:ext uri="{FF2B5EF4-FFF2-40B4-BE49-F238E27FC236}">
                        <a16:creationId xmlns:a16="http://schemas.microsoft.com/office/drawing/2014/main" id="{42D30C48-A35F-E0A1-DC99-6A1E9FD129E7}"/>
                      </a:ext>
                    </a:extLst>
                  </p:cNvPr>
                  <p:cNvSpPr txBox="1">
                    <a:spLocks noRot="1" noChangeAspect="1" noMove="1" noResize="1" noEditPoints="1" noAdjustHandles="1" noChangeArrowheads="1" noChangeShapeType="1" noTextEdit="1"/>
                  </p:cNvSpPr>
                  <p:nvPr/>
                </p:nvSpPr>
                <p:spPr>
                  <a:xfrm rot="1434687">
                    <a:off x="10426897" y="1385631"/>
                    <a:ext cx="472502" cy="523220"/>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6" name="TextBox 395">
                    <a:extLst>
                      <a:ext uri="{FF2B5EF4-FFF2-40B4-BE49-F238E27FC236}">
                        <a16:creationId xmlns:a16="http://schemas.microsoft.com/office/drawing/2014/main" id="{BBBB4475-277A-E03E-A7C6-AF02ECC51488}"/>
                      </a:ext>
                    </a:extLst>
                  </p:cNvPr>
                  <p:cNvSpPr txBox="1"/>
                  <p:nvPr/>
                </p:nvSpPr>
                <p:spPr>
                  <a:xfrm rot="1561037">
                    <a:off x="10655519" y="1739381"/>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𝑤</m:t>
                          </m:r>
                          <m:r>
                            <a:rPr lang="en-US" sz="1400" b="0" i="1" smtClean="0">
                              <a:latin typeface="Cambria Math" panose="02040503050406030204" pitchFamily="18" charset="0"/>
                            </a:rPr>
                            <m:t>)</m:t>
                          </m:r>
                        </m:oMath>
                      </m:oMathPara>
                    </a14:m>
                    <a:endParaRPr lang="en-US" sz="1400" dirty="0"/>
                  </a:p>
                </p:txBody>
              </p:sp>
            </mc:Choice>
            <mc:Fallback xmlns="">
              <p:sp>
                <p:nvSpPr>
                  <p:cNvPr id="396" name="TextBox 395">
                    <a:extLst>
                      <a:ext uri="{FF2B5EF4-FFF2-40B4-BE49-F238E27FC236}">
                        <a16:creationId xmlns:a16="http://schemas.microsoft.com/office/drawing/2014/main" id="{BBBB4475-277A-E03E-A7C6-AF02ECC51488}"/>
                      </a:ext>
                    </a:extLst>
                  </p:cNvPr>
                  <p:cNvSpPr txBox="1">
                    <a:spLocks noRot="1" noChangeAspect="1" noMove="1" noResize="1" noEditPoints="1" noAdjustHandles="1" noChangeArrowheads="1" noChangeShapeType="1" noTextEdit="1"/>
                  </p:cNvSpPr>
                  <p:nvPr/>
                </p:nvSpPr>
                <p:spPr>
                  <a:xfrm rot="1561037">
                    <a:off x="10655519" y="1739381"/>
                    <a:ext cx="814197" cy="307777"/>
                  </a:xfrm>
                  <a:prstGeom prst="rect">
                    <a:avLst/>
                  </a:prstGeom>
                  <a:blipFill>
                    <a:blip r:embed="rId26"/>
                    <a:stretch>
                      <a:fillRect/>
                    </a:stretch>
                  </a:blipFill>
                </p:spPr>
                <p:txBody>
                  <a:bodyPr/>
                  <a:lstStyle/>
                  <a:p>
                    <a:r>
                      <a:rPr lang="en-US">
                        <a:noFill/>
                      </a:rPr>
                      <a:t> </a:t>
                    </a:r>
                  </a:p>
                </p:txBody>
              </p:sp>
            </mc:Fallback>
          </mc:AlternateContent>
        </p:grpSp>
        <p:grpSp>
          <p:nvGrpSpPr>
            <p:cNvPr id="357" name="Group 356">
              <a:extLst>
                <a:ext uri="{FF2B5EF4-FFF2-40B4-BE49-F238E27FC236}">
                  <a16:creationId xmlns:a16="http://schemas.microsoft.com/office/drawing/2014/main" id="{C1B45B2A-7C99-F06E-C1A9-0BB1FB74B61A}"/>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A29B7D44-20EC-AA6E-C2ED-DA1A48463DC7}"/>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54" name="TextBox 53">
                    <a:extLst>
                      <a:ext uri="{FF2B5EF4-FFF2-40B4-BE49-F238E27FC236}">
                        <a16:creationId xmlns:a16="http://schemas.microsoft.com/office/drawing/2014/main" id="{A29B7D44-20EC-AA6E-C2ED-DA1A48463DC7}"/>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27"/>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2A29B31C-D889-DD41-28C2-DE142E026995}"/>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55" name="TextBox 54">
                    <a:extLst>
                      <a:ext uri="{FF2B5EF4-FFF2-40B4-BE49-F238E27FC236}">
                        <a16:creationId xmlns:a16="http://schemas.microsoft.com/office/drawing/2014/main" id="{2A29B31C-D889-DD41-28C2-DE142E026995}"/>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28"/>
                    <a:stretch>
                      <a:fillRect l="-56667" r="-53333" b="-24590"/>
                    </a:stretch>
                  </a:blipFill>
                </p:spPr>
                <p:txBody>
                  <a:bodyPr/>
                  <a:lstStyle/>
                  <a:p>
                    <a:r>
                      <a:rPr lang="en-US">
                        <a:noFill/>
                      </a:rPr>
                      <a:t> </a:t>
                    </a:r>
                  </a:p>
                </p:txBody>
              </p:sp>
            </mc:Fallback>
          </mc:AlternateContent>
          <p:cxnSp>
            <p:nvCxnSpPr>
              <p:cNvPr id="58" name="Straight Connector 57">
                <a:extLst>
                  <a:ext uri="{FF2B5EF4-FFF2-40B4-BE49-F238E27FC236}">
                    <a16:creationId xmlns:a16="http://schemas.microsoft.com/office/drawing/2014/main" id="{847FCD16-EFC9-F4A9-9918-83ADF9B13DBC}"/>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A4DCB770-25A3-C03E-F448-CCCC5A636CD6}"/>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039276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21</a:t>
            </a:fld>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82FFE77-826D-8979-6044-DE5B24FBDD3F}"/>
                  </a:ext>
                </a:extLst>
              </p:cNvPr>
              <p:cNvSpPr txBox="1"/>
              <p:nvPr/>
            </p:nvSpPr>
            <p:spPr>
              <a:xfrm>
                <a:off x="276791" y="155236"/>
                <a:ext cx="8681031" cy="656270"/>
              </a:xfrm>
              <a:prstGeom prst="rect">
                <a:avLst/>
              </a:prstGeom>
              <a:noFill/>
            </p:spPr>
            <p:txBody>
              <a:bodyPr wrap="none" rtlCol="0">
                <a:spAutoFit/>
              </a:bodyPr>
              <a:lstStyle/>
              <a:p>
                <a:pPr algn="ctr"/>
                <a:r>
                  <a:rPr lang="en-US" sz="3600" b="0" dirty="0"/>
                  <a:t>Area</a:t>
                </a:r>
                <a14:m>
                  <m:oMath xmlns:m="http://schemas.openxmlformats.org/officeDocument/2006/math">
                    <m:d>
                      <m:dPr>
                        <m:ctrlPr>
                          <a:rPr lang="en-US" sz="3600" b="0" i="1" smtClean="0">
                            <a:latin typeface="Cambria Math" panose="02040503050406030204" pitchFamily="18" charset="0"/>
                          </a:rPr>
                        </m:ctrlPr>
                      </m:dPr>
                      <m:e>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𝑣</m:t>
                            </m:r>
                          </m:e>
                          <m:sup>
                            <m:r>
                              <a:rPr lang="en-US" sz="3600" b="0" i="1" smtClean="0">
                                <a:latin typeface="Cambria Math" panose="02040503050406030204" pitchFamily="18" charset="0"/>
                              </a:rPr>
                              <m:t>𝑎</m:t>
                            </m:r>
                          </m:sup>
                        </m:sSup>
                        <m:r>
                          <a:rPr lang="en-US" sz="3600" b="0" i="1" smtClean="0">
                            <a:latin typeface="Cambria Math" panose="02040503050406030204" pitchFamily="18" charset="0"/>
                          </a:rPr>
                          <m:t>,</m:t>
                        </m:r>
                        <m:sSup>
                          <m:sSupPr>
                            <m:ctrlPr>
                              <a:rPr lang="en-US" sz="3600" i="1">
                                <a:latin typeface="Cambria Math" panose="02040503050406030204" pitchFamily="18" charset="0"/>
                              </a:rPr>
                            </m:ctrlPr>
                          </m:sSupPr>
                          <m:e>
                            <m:r>
                              <a:rPr lang="en-US" sz="3600" b="0" i="1" smtClean="0">
                                <a:latin typeface="Cambria Math" panose="02040503050406030204" pitchFamily="18" charset="0"/>
                              </a:rPr>
                              <m:t>𝑤</m:t>
                            </m:r>
                          </m:e>
                          <m:sup>
                            <m:r>
                              <a:rPr lang="en-US" sz="3600" i="1">
                                <a:latin typeface="Cambria Math" panose="02040503050406030204" pitchFamily="18" charset="0"/>
                              </a:rPr>
                              <m:t>𝑎</m:t>
                            </m:r>
                          </m:sup>
                        </m:sSup>
                      </m:e>
                    </m:d>
                    <m:r>
                      <a:rPr lang="en-US" sz="3600" b="0" i="1" smtClean="0">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𝑞</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𝑝</m:t>
                        </m:r>
                      </m:sup>
                    </m:sSup>
                    <m:r>
                      <a:rPr lang="en-US" sz="3600" i="1">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𝑝</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𝑞</m:t>
                        </m:r>
                      </m:sup>
                    </m:sSup>
                    <m:r>
                      <a:rPr lang="en-US" sz="3600" b="0" i="1" smtClean="0">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𝑎</m:t>
                        </m:r>
                      </m:sup>
                    </m:sSup>
                    <m:sSub>
                      <m:sSubPr>
                        <m:ctrlPr>
                          <a:rPr lang="en-US" sz="3600" i="1">
                            <a:latin typeface="Cambria Math" panose="02040503050406030204" pitchFamily="18" charset="0"/>
                          </a:rPr>
                        </m:ctrlPr>
                      </m:sSubPr>
                      <m:e>
                        <m:r>
                          <a:rPr lang="en-US" sz="3600" i="1">
                            <a:latin typeface="Cambria Math" panose="02040503050406030204" pitchFamily="18" charset="0"/>
                          </a:rPr>
                          <m:t>𝜔</m:t>
                        </m:r>
                      </m:e>
                      <m:sub>
                        <m:r>
                          <a:rPr lang="en-US" sz="3600" i="1">
                            <a:latin typeface="Cambria Math" panose="02040503050406030204" pitchFamily="18" charset="0"/>
                          </a:rPr>
                          <m:t>𝑎𝑏</m:t>
                        </m:r>
                        <m:r>
                          <a:rPr lang="en-US" sz="3600" i="1">
                            <a:latin typeface="Cambria Math" panose="02040503050406030204" pitchFamily="18" charset="0"/>
                          </a:rPr>
                          <m:t> </m:t>
                        </m:r>
                      </m:sub>
                    </m:sSub>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𝑏</m:t>
                        </m:r>
                      </m:sup>
                    </m:sSup>
                  </m:oMath>
                </a14:m>
                <a:endParaRPr lang="en-US" sz="3600" dirty="0"/>
              </a:p>
            </p:txBody>
          </p:sp>
        </mc:Choice>
        <mc:Fallback xmlns="">
          <p:sp>
            <p:nvSpPr>
              <p:cNvPr id="8" name="TextBox 7">
                <a:extLst>
                  <a:ext uri="{FF2B5EF4-FFF2-40B4-BE49-F238E27FC236}">
                    <a16:creationId xmlns:a16="http://schemas.microsoft.com/office/drawing/2014/main" id="{682FFE77-826D-8979-6044-DE5B24FBDD3F}"/>
                  </a:ext>
                </a:extLst>
              </p:cNvPr>
              <p:cNvSpPr txBox="1">
                <a:spLocks noRot="1" noChangeAspect="1" noMove="1" noResize="1" noEditPoints="1" noAdjustHandles="1" noChangeArrowheads="1" noChangeShapeType="1" noTextEdit="1"/>
              </p:cNvSpPr>
              <p:nvPr/>
            </p:nvSpPr>
            <p:spPr>
              <a:xfrm>
                <a:off x="276791" y="155236"/>
                <a:ext cx="8681031" cy="656270"/>
              </a:xfrm>
              <a:prstGeom prst="rect">
                <a:avLst/>
              </a:prstGeom>
              <a:blipFill>
                <a:blip r:embed="rId3"/>
                <a:stretch>
                  <a:fillRect l="-1615" t="-12037" b="-342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C6E96AD0-16E0-8DD7-274A-E20C62688CB9}"/>
                  </a:ext>
                </a:extLst>
              </p:cNvPr>
              <p:cNvSpPr txBox="1"/>
              <p:nvPr/>
            </p:nvSpPr>
            <p:spPr>
              <a:xfrm>
                <a:off x="529649" y="2064375"/>
                <a:ext cx="2569165" cy="6113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𝑣</m:t>
                              </m:r>
                            </m:e>
                          </m:acc>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𝑎</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𝑣</m:t>
                          </m:r>
                        </m:e>
                        <m:sup>
                          <m:r>
                            <a:rPr lang="en-US" sz="3200" b="0" i="1" smtClean="0">
                              <a:latin typeface="Cambria Math" panose="02040503050406030204" pitchFamily="18" charset="0"/>
                            </a:rPr>
                            <m:t>𝑏</m:t>
                          </m:r>
                        </m:sup>
                      </m:sSup>
                    </m:oMath>
                  </m:oMathPara>
                </a14:m>
                <a:endParaRPr lang="en-US" sz="3200" dirty="0"/>
              </a:p>
            </p:txBody>
          </p:sp>
        </mc:Choice>
        <mc:Fallback xmlns="">
          <p:sp>
            <p:nvSpPr>
              <p:cNvPr id="37" name="TextBox 36">
                <a:extLst>
                  <a:ext uri="{FF2B5EF4-FFF2-40B4-BE49-F238E27FC236}">
                    <a16:creationId xmlns:a16="http://schemas.microsoft.com/office/drawing/2014/main" id="{C6E96AD0-16E0-8DD7-274A-E20C62688CB9}"/>
                  </a:ext>
                </a:extLst>
              </p:cNvPr>
              <p:cNvSpPr txBox="1">
                <a:spLocks noRot="1" noChangeAspect="1" noMove="1" noResize="1" noEditPoints="1" noAdjustHandles="1" noChangeArrowheads="1" noChangeShapeType="1" noTextEdit="1"/>
              </p:cNvSpPr>
              <p:nvPr/>
            </p:nvSpPr>
            <p:spPr>
              <a:xfrm>
                <a:off x="529649" y="2064375"/>
                <a:ext cx="2569165" cy="61138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2C31FC3-2F9E-D822-7602-0FB27F587154}"/>
                  </a:ext>
                </a:extLst>
              </p:cNvPr>
              <p:cNvSpPr txBox="1"/>
              <p:nvPr/>
            </p:nvSpPr>
            <p:spPr>
              <a:xfrm>
                <a:off x="3451313" y="2069590"/>
                <a:ext cx="2731389" cy="6113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𝑤</m:t>
                              </m:r>
                            </m:e>
                          </m:acc>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𝑎</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𝑤</m:t>
                          </m:r>
                        </m:e>
                        <m:sup>
                          <m:r>
                            <a:rPr lang="en-US" sz="3200" b="0" i="1" smtClean="0">
                              <a:latin typeface="Cambria Math" panose="02040503050406030204" pitchFamily="18" charset="0"/>
                            </a:rPr>
                            <m:t>𝑏</m:t>
                          </m:r>
                        </m:sup>
                      </m:sSup>
                    </m:oMath>
                  </m:oMathPara>
                </a14:m>
                <a:endParaRPr lang="en-US" sz="3200" dirty="0"/>
              </a:p>
            </p:txBody>
          </p:sp>
        </mc:Choice>
        <mc:Fallback xmlns="">
          <p:sp>
            <p:nvSpPr>
              <p:cNvPr id="38" name="TextBox 37">
                <a:extLst>
                  <a:ext uri="{FF2B5EF4-FFF2-40B4-BE49-F238E27FC236}">
                    <a16:creationId xmlns:a16="http://schemas.microsoft.com/office/drawing/2014/main" id="{22C31FC3-2F9E-D822-7602-0FB27F587154}"/>
                  </a:ext>
                </a:extLst>
              </p:cNvPr>
              <p:cNvSpPr txBox="1">
                <a:spLocks noRot="1" noChangeAspect="1" noMove="1" noResize="1" noEditPoints="1" noAdjustHandles="1" noChangeArrowheads="1" noChangeShapeType="1" noTextEdit="1"/>
              </p:cNvSpPr>
              <p:nvPr/>
            </p:nvSpPr>
            <p:spPr>
              <a:xfrm>
                <a:off x="3451313" y="2069590"/>
                <a:ext cx="2731389" cy="61138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7FAF24-A333-5562-19E5-8E25A4561306}"/>
                  </a:ext>
                </a:extLst>
              </p:cNvPr>
              <p:cNvSpPr txBox="1"/>
              <p:nvPr/>
            </p:nvSpPr>
            <p:spPr>
              <a:xfrm>
                <a:off x="597084" y="4576372"/>
                <a:ext cx="8249246" cy="769441"/>
              </a:xfrm>
              <a:prstGeom prst="rect">
                <a:avLst/>
              </a:prstGeom>
              <a:noFill/>
            </p:spPr>
            <p:txBody>
              <a:bodyPr wrap="none" rtlCol="0">
                <a:spAutoFit/>
              </a:bodyPr>
              <a:lstStyle/>
              <a:p>
                <a:pPr algn="ctr"/>
                <a:r>
                  <a:rPr lang="en-US" sz="4400" dirty="0">
                    <a:solidFill>
                      <a:schemeClr val="accent6">
                        <a:lumMod val="75000"/>
                      </a:schemeClr>
                    </a:solidFill>
                  </a:rPr>
                  <a:t>The evolution leaves </a:t>
                </a:r>
                <a14:m>
                  <m:oMath xmlns:m="http://schemas.openxmlformats.org/officeDocument/2006/math">
                    <m:sSub>
                      <m:sSubPr>
                        <m:ctrlPr>
                          <a:rPr lang="en-US" sz="4400" b="0" i="1" smtClean="0">
                            <a:solidFill>
                              <a:schemeClr val="accent6">
                                <a:lumMod val="75000"/>
                              </a:schemeClr>
                            </a:solidFill>
                            <a:latin typeface="Cambria Math" panose="02040503050406030204" pitchFamily="18" charset="0"/>
                          </a:rPr>
                        </m:ctrlPr>
                      </m:sSubPr>
                      <m:e>
                        <m:r>
                          <a:rPr lang="en-US" sz="4400" b="0" i="1" smtClean="0">
                            <a:solidFill>
                              <a:schemeClr val="accent6">
                                <a:lumMod val="75000"/>
                              </a:schemeClr>
                            </a:solidFill>
                            <a:latin typeface="Cambria Math" panose="02040503050406030204" pitchFamily="18" charset="0"/>
                          </a:rPr>
                          <m:t>𝜔</m:t>
                        </m:r>
                      </m:e>
                      <m:sub>
                        <m:r>
                          <a:rPr lang="en-US" sz="4400" b="0" i="1" smtClean="0">
                            <a:solidFill>
                              <a:schemeClr val="accent6">
                                <a:lumMod val="75000"/>
                              </a:schemeClr>
                            </a:solidFill>
                            <a:latin typeface="Cambria Math" panose="02040503050406030204" pitchFamily="18" charset="0"/>
                          </a:rPr>
                          <m:t>𝑎𝑏</m:t>
                        </m:r>
                      </m:sub>
                    </m:sSub>
                  </m:oMath>
                </a14:m>
                <a:r>
                  <a:rPr lang="en-US" sz="4400" dirty="0">
                    <a:solidFill>
                      <a:schemeClr val="accent6">
                        <a:lumMod val="75000"/>
                      </a:schemeClr>
                    </a:solidFill>
                  </a:rPr>
                  <a:t> invariant:</a:t>
                </a:r>
              </a:p>
            </p:txBody>
          </p:sp>
        </mc:Choice>
        <mc:Fallback xmlns="">
          <p:sp>
            <p:nvSpPr>
              <p:cNvPr id="41" name="TextBox 40">
                <a:extLst>
                  <a:ext uri="{FF2B5EF4-FFF2-40B4-BE49-F238E27FC236}">
                    <a16:creationId xmlns:a16="http://schemas.microsoft.com/office/drawing/2014/main" id="{AA7FAF24-A333-5562-19E5-8E25A4561306}"/>
                  </a:ext>
                </a:extLst>
              </p:cNvPr>
              <p:cNvSpPr txBox="1">
                <a:spLocks noRot="1" noChangeAspect="1" noMove="1" noResize="1" noEditPoints="1" noAdjustHandles="1" noChangeArrowheads="1" noChangeShapeType="1" noTextEdit="1"/>
              </p:cNvSpPr>
              <p:nvPr/>
            </p:nvSpPr>
            <p:spPr>
              <a:xfrm>
                <a:off x="597084" y="4576372"/>
                <a:ext cx="8249246" cy="769441"/>
              </a:xfrm>
              <a:prstGeom prst="rect">
                <a:avLst/>
              </a:prstGeom>
              <a:blipFill>
                <a:blip r:embed="rId6"/>
                <a:stretch>
                  <a:fillRect l="-2587" t="-16667" r="-2513" b="-37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3EB5439-039C-1D52-6995-17336C55197B}"/>
                  </a:ext>
                </a:extLst>
              </p:cNvPr>
              <p:cNvSpPr txBox="1"/>
              <p:nvPr/>
            </p:nvSpPr>
            <p:spPr>
              <a:xfrm>
                <a:off x="33591" y="2863972"/>
                <a:ext cx="9110186" cy="676211"/>
              </a:xfrm>
              <a:prstGeom prst="rect">
                <a:avLst/>
              </a:prstGeom>
              <a:noFill/>
            </p:spPr>
            <p:txBody>
              <a:bodyPr wrap="none" rtlCol="0">
                <a:spAutoFit/>
              </a:bodyPr>
              <a:lstStyle/>
              <a:p>
                <a:pPr algn="ctr"/>
                <a:r>
                  <a:rPr lang="en-US" sz="3600" dirty="0"/>
                  <a:t> </a:t>
                </a:r>
                <a14:m>
                  <m:oMath xmlns:m="http://schemas.openxmlformats.org/officeDocument/2006/math">
                    <m:sSup>
                      <m:sSupPr>
                        <m:ctrlPr>
                          <a:rPr lang="en-US" sz="3600" i="1">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𝑣</m:t>
                            </m:r>
                          </m:e>
                        </m:acc>
                      </m:e>
                      <m:sup>
                        <m:r>
                          <a:rPr lang="en-US" sz="3600" b="0" i="1" smtClean="0">
                            <a:latin typeface="Cambria Math" panose="02040503050406030204" pitchFamily="18" charset="0"/>
                          </a:rPr>
                          <m:t>𝑐</m:t>
                        </m:r>
                      </m:sup>
                    </m:sSup>
                    <m:sSub>
                      <m:sSubPr>
                        <m:ctrlPr>
                          <a:rPr lang="en-US" sz="3600" i="1">
                            <a:latin typeface="Cambria Math" panose="02040503050406030204" pitchFamily="18" charset="0"/>
                          </a:rPr>
                        </m:ctrlPr>
                      </m:sSubPr>
                      <m:e>
                        <m:r>
                          <a:rPr lang="en-US" sz="3600" b="0" i="1" smtClean="0">
                            <a:latin typeface="Cambria Math" panose="02040503050406030204" pitchFamily="18" charset="0"/>
                          </a:rPr>
                          <m:t>𝜔</m:t>
                        </m:r>
                      </m:e>
                      <m:sub>
                        <m:r>
                          <a:rPr lang="en-US" sz="3600" b="0" i="1" smtClean="0">
                            <a:latin typeface="Cambria Math" panose="02040503050406030204" pitchFamily="18" charset="0"/>
                          </a:rPr>
                          <m:t>𝑐𝑑</m:t>
                        </m:r>
                        <m:r>
                          <a:rPr lang="en-US" sz="3600" i="1">
                            <a:latin typeface="Cambria Math" panose="02040503050406030204" pitchFamily="18" charset="0"/>
                          </a:rPr>
                          <m:t> </m:t>
                        </m:r>
                      </m:sub>
                    </m:sSub>
                    <m:sSup>
                      <m:sSupPr>
                        <m:ctrlPr>
                          <a:rPr lang="en-US" sz="3600" i="1">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𝑤</m:t>
                            </m:r>
                          </m:e>
                        </m:acc>
                      </m:e>
                      <m:sup>
                        <m:r>
                          <a:rPr lang="en-US" sz="3600" b="0" i="1" smtClean="0">
                            <a:latin typeface="Cambria Math" panose="02040503050406030204" pitchFamily="18" charset="0"/>
                          </a:rPr>
                          <m:t>𝑑</m:t>
                        </m:r>
                      </m:sup>
                    </m:sSup>
                    <m:r>
                      <a:rPr lang="en-US" sz="3600" b="0" i="1" smtClean="0">
                        <a:latin typeface="Cambria Math" panose="02040503050406030204" pitchFamily="18" charset="0"/>
                      </a:rPr>
                      <m:t>=</m:t>
                    </m:r>
                    <m:sSub>
                      <m:sSubPr>
                        <m:ctrlPr>
                          <a:rPr lang="en-US" sz="3600" i="1">
                            <a:latin typeface="Cambria Math" panose="02040503050406030204" pitchFamily="18" charset="0"/>
                          </a:rPr>
                        </m:ctrlPr>
                      </m:sSubPr>
                      <m:e>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𝑣</m:t>
                            </m:r>
                          </m:e>
                          <m:sup>
                            <m:r>
                              <a:rPr lang="en-US" sz="3600" b="0" i="1" smtClean="0">
                                <a:latin typeface="Cambria Math" panose="02040503050406030204" pitchFamily="18" charset="0"/>
                              </a:rPr>
                              <m:t>𝑎</m:t>
                            </m:r>
                          </m:sup>
                        </m:sSup>
                        <m:r>
                          <a:rPr lang="en-US" sz="3600" i="1">
                            <a:latin typeface="Cambria Math" panose="02040503050406030204" pitchFamily="18" charset="0"/>
                          </a:rPr>
                          <m:t>𝜕</m:t>
                        </m:r>
                      </m:e>
                      <m:sub>
                        <m:r>
                          <a:rPr lang="en-US" sz="3600" b="0" i="1" smtClean="0">
                            <a:latin typeface="Cambria Math" panose="02040503050406030204" pitchFamily="18" charset="0"/>
                          </a:rPr>
                          <m:t>𝑎</m:t>
                        </m:r>
                      </m:sub>
                    </m:sSub>
                    <m:sSup>
                      <m:sSupPr>
                        <m:ctrlPr>
                          <a:rPr lang="en-US" sz="3600" i="1" smtClean="0">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𝜉</m:t>
                            </m:r>
                          </m:e>
                        </m:acc>
                      </m:e>
                      <m:sup>
                        <m:r>
                          <a:rPr lang="en-US" sz="3600" b="0" i="1" smtClean="0">
                            <a:latin typeface="Cambria Math" panose="02040503050406030204" pitchFamily="18" charset="0"/>
                          </a:rPr>
                          <m:t>𝑐</m:t>
                        </m:r>
                      </m:sup>
                    </m:sSup>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𝜔</m:t>
                        </m:r>
                      </m:e>
                      <m:sub>
                        <m:r>
                          <a:rPr lang="en-US" sz="3600" b="0" i="1" smtClean="0">
                            <a:latin typeface="Cambria Math" panose="02040503050406030204" pitchFamily="18" charset="0"/>
                          </a:rPr>
                          <m:t>𝑐𝑑</m:t>
                        </m:r>
                      </m:sub>
                    </m:sSub>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𝑏</m:t>
                        </m:r>
                      </m:sub>
                    </m:sSub>
                    <m:sSup>
                      <m:sSupPr>
                        <m:ctrlPr>
                          <a:rPr lang="en-US" sz="3600" i="1" smtClean="0">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𝜉</m:t>
                            </m:r>
                          </m:e>
                        </m:acc>
                      </m:e>
                      <m:sup>
                        <m:r>
                          <a:rPr lang="en-US" sz="3600" b="0" i="1" smtClean="0">
                            <a:latin typeface="Cambria Math" panose="02040503050406030204" pitchFamily="18" charset="0"/>
                          </a:rPr>
                          <m:t>𝑑</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𝑏</m:t>
                        </m:r>
                      </m:sup>
                    </m:sSup>
                    <m:r>
                      <a:rPr lang="en-US" sz="3600" b="0" i="1" smtClean="0">
                        <a:latin typeface="Cambria Math" panose="02040503050406030204" pitchFamily="18" charset="0"/>
                      </a:rPr>
                      <m:t>=</m:t>
                    </m:r>
                    <m:sSup>
                      <m:sSupPr>
                        <m:ctrlPr>
                          <a:rPr lang="en-US" sz="3600" i="1" smtClean="0">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𝑎</m:t>
                        </m:r>
                      </m:sup>
                    </m:sSup>
                    <m:sSub>
                      <m:sSubPr>
                        <m:ctrlPr>
                          <a:rPr lang="en-US" sz="3600" b="0" i="1" smtClean="0">
                            <a:latin typeface="Cambria Math" panose="02040503050406030204" pitchFamily="18" charset="0"/>
                          </a:rPr>
                        </m:ctrlPr>
                      </m:sSubPr>
                      <m:e>
                        <m:acc>
                          <m:accPr>
                            <m:chr m:val="̂"/>
                            <m:ctrlPr>
                              <a:rPr lang="en-US" sz="3600" b="0" i="1" smtClean="0">
                                <a:latin typeface="Cambria Math" panose="02040503050406030204" pitchFamily="18" charset="0"/>
                              </a:rPr>
                            </m:ctrlPr>
                          </m:accPr>
                          <m:e>
                            <m:r>
                              <a:rPr lang="en-US" sz="3600" i="1">
                                <a:latin typeface="Cambria Math" panose="02040503050406030204" pitchFamily="18" charset="0"/>
                              </a:rPr>
                              <m:t>𝜔</m:t>
                            </m:r>
                          </m:e>
                        </m:acc>
                      </m:e>
                      <m:sub>
                        <m:r>
                          <a:rPr lang="en-US" sz="3600" b="0" i="1" smtClean="0">
                            <a:latin typeface="Cambria Math" panose="02040503050406030204" pitchFamily="18" charset="0"/>
                          </a:rPr>
                          <m:t>𝑎𝑏</m:t>
                        </m:r>
                        <m:r>
                          <a:rPr lang="en-US" sz="3600" b="0" i="1" smtClean="0">
                            <a:latin typeface="Cambria Math" panose="02040503050406030204" pitchFamily="18" charset="0"/>
                          </a:rPr>
                          <m:t> </m:t>
                        </m:r>
                      </m:sub>
                    </m:sSub>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𝑤</m:t>
                        </m:r>
                      </m:e>
                      <m:sup>
                        <m:r>
                          <a:rPr lang="en-US" sz="3600" b="0" i="1" smtClean="0">
                            <a:latin typeface="Cambria Math" panose="02040503050406030204" pitchFamily="18" charset="0"/>
                          </a:rPr>
                          <m:t>𝑏</m:t>
                        </m:r>
                      </m:sup>
                    </m:sSup>
                  </m:oMath>
                </a14:m>
                <a:endParaRPr lang="en-US" sz="3600" dirty="0"/>
              </a:p>
            </p:txBody>
          </p:sp>
        </mc:Choice>
        <mc:Fallback xmlns="">
          <p:sp>
            <p:nvSpPr>
              <p:cNvPr id="11" name="TextBox 10">
                <a:extLst>
                  <a:ext uri="{FF2B5EF4-FFF2-40B4-BE49-F238E27FC236}">
                    <a16:creationId xmlns:a16="http://schemas.microsoft.com/office/drawing/2014/main" id="{33EB5439-039C-1D52-6995-17336C55197B}"/>
                  </a:ext>
                </a:extLst>
              </p:cNvPr>
              <p:cNvSpPr txBox="1">
                <a:spLocks noRot="1" noChangeAspect="1" noMove="1" noResize="1" noEditPoints="1" noAdjustHandles="1" noChangeArrowheads="1" noChangeShapeType="1" noTextEdit="1"/>
              </p:cNvSpPr>
              <p:nvPr/>
            </p:nvSpPr>
            <p:spPr>
              <a:xfrm>
                <a:off x="33591" y="2863972"/>
                <a:ext cx="9110186" cy="67621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6AF5B8-D7AB-0BFC-70F3-84D5865431A4}"/>
                  </a:ext>
                </a:extLst>
              </p:cNvPr>
              <p:cNvSpPr txBox="1"/>
              <p:nvPr/>
            </p:nvSpPr>
            <p:spPr>
              <a:xfrm>
                <a:off x="1991396" y="5302435"/>
                <a:ext cx="5251823" cy="769441"/>
              </a:xfrm>
              <a:prstGeom prst="rect">
                <a:avLst/>
              </a:prstGeom>
              <a:noFill/>
            </p:spPr>
            <p:txBody>
              <a:bodyPr wrap="none" rtlCol="0">
                <a:spAutoFit/>
              </a:bodyPr>
              <a:lstStyle/>
              <a:p>
                <a:pPr algn="ctr"/>
                <a14:m>
                  <m:oMath xmlns:m="http://schemas.openxmlformats.org/officeDocument/2006/math">
                    <m:sSub>
                      <m:sSubPr>
                        <m:ctrlPr>
                          <a:rPr lang="en-US" sz="4400" i="1" smtClean="0">
                            <a:solidFill>
                              <a:schemeClr val="accent6">
                                <a:lumMod val="75000"/>
                              </a:schemeClr>
                            </a:solidFill>
                            <a:latin typeface="Cambria Math" panose="02040503050406030204" pitchFamily="18" charset="0"/>
                          </a:rPr>
                        </m:ctrlPr>
                      </m:sSubPr>
                      <m:e>
                        <m:acc>
                          <m:accPr>
                            <m:chr m:val="̂"/>
                            <m:ctrlPr>
                              <a:rPr lang="en-US" sz="4400" i="1">
                                <a:solidFill>
                                  <a:schemeClr val="accent6">
                                    <a:lumMod val="75000"/>
                                  </a:schemeClr>
                                </a:solidFill>
                                <a:latin typeface="Cambria Math" panose="02040503050406030204" pitchFamily="18" charset="0"/>
                              </a:rPr>
                            </m:ctrlPr>
                          </m:accPr>
                          <m:e>
                            <m:r>
                              <a:rPr lang="en-US" sz="4400" i="1">
                                <a:solidFill>
                                  <a:schemeClr val="accent6">
                                    <a:lumMod val="75000"/>
                                  </a:schemeClr>
                                </a:solidFill>
                                <a:latin typeface="Cambria Math" panose="02040503050406030204" pitchFamily="18" charset="0"/>
                              </a:rPr>
                              <m:t>𝜔</m:t>
                            </m:r>
                          </m:e>
                        </m:acc>
                      </m:e>
                      <m:sub>
                        <m:r>
                          <a:rPr lang="en-US" sz="4400" i="1">
                            <a:solidFill>
                              <a:schemeClr val="accent6">
                                <a:lumMod val="75000"/>
                              </a:schemeClr>
                            </a:solidFill>
                            <a:latin typeface="Cambria Math" panose="02040503050406030204" pitchFamily="18" charset="0"/>
                          </a:rPr>
                          <m:t>𝑎𝑏</m:t>
                        </m:r>
                      </m:sub>
                    </m:sSub>
                    <m:r>
                      <a:rPr lang="en-US" sz="4400" i="1">
                        <a:solidFill>
                          <a:schemeClr val="accent6">
                            <a:lumMod val="75000"/>
                          </a:schemeClr>
                        </a:solidFill>
                        <a:latin typeface="Cambria Math" panose="02040503050406030204" pitchFamily="18" charset="0"/>
                      </a:rPr>
                      <m:t>=</m:t>
                    </m:r>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𝜔</m:t>
                        </m:r>
                      </m:e>
                      <m:sub>
                        <m:r>
                          <a:rPr lang="en-US" sz="4400" i="1">
                            <a:solidFill>
                              <a:schemeClr val="accent6">
                                <a:lumMod val="75000"/>
                              </a:schemeClr>
                            </a:solidFill>
                            <a:latin typeface="Cambria Math" panose="02040503050406030204" pitchFamily="18" charset="0"/>
                          </a:rPr>
                          <m:t>𝑎𝑏</m:t>
                        </m:r>
                      </m:sub>
                    </m:sSub>
                  </m:oMath>
                </a14:m>
                <a:r>
                  <a:rPr lang="en-US" sz="4400" dirty="0">
                    <a:solidFill>
                      <a:schemeClr val="accent6">
                        <a:lumMod val="75000"/>
                      </a:schemeClr>
                    </a:solidFill>
                  </a:rPr>
                  <a:t> (DI-SYMP)</a:t>
                </a:r>
              </a:p>
            </p:txBody>
          </p:sp>
        </mc:Choice>
        <mc:Fallback xmlns="">
          <p:sp>
            <p:nvSpPr>
              <p:cNvPr id="12" name="TextBox 11">
                <a:extLst>
                  <a:ext uri="{FF2B5EF4-FFF2-40B4-BE49-F238E27FC236}">
                    <a16:creationId xmlns:a16="http://schemas.microsoft.com/office/drawing/2014/main" id="{8A6AF5B8-D7AB-0BFC-70F3-84D5865431A4}"/>
                  </a:ext>
                </a:extLst>
              </p:cNvPr>
              <p:cNvSpPr txBox="1">
                <a:spLocks noRot="1" noChangeAspect="1" noMove="1" noResize="1" noEditPoints="1" noAdjustHandles="1" noChangeArrowheads="1" noChangeShapeType="1" noTextEdit="1"/>
              </p:cNvSpPr>
              <p:nvPr/>
            </p:nvSpPr>
            <p:spPr>
              <a:xfrm>
                <a:off x="1991396" y="5302435"/>
                <a:ext cx="5251823" cy="769441"/>
              </a:xfrm>
              <a:prstGeom prst="rect">
                <a:avLst/>
              </a:prstGeom>
              <a:blipFill>
                <a:blip r:embed="rId8"/>
                <a:stretch>
                  <a:fillRect t="-16667" r="-4297" b="-37302"/>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2B0F1A59-1602-004D-665C-7D2F2CB6CF47}"/>
              </a:ext>
            </a:extLst>
          </p:cNvPr>
          <p:cNvCxnSpPr>
            <a:cxnSpLocks/>
          </p:cNvCxnSpPr>
          <p:nvPr/>
        </p:nvCxnSpPr>
        <p:spPr>
          <a:xfrm>
            <a:off x="7243219" y="2267977"/>
            <a:ext cx="389832" cy="633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D15A827-E058-A50F-AD39-5D4AA4DA5602}"/>
              </a:ext>
            </a:extLst>
          </p:cNvPr>
          <p:cNvCxnSpPr>
            <a:cxnSpLocks/>
          </p:cNvCxnSpPr>
          <p:nvPr/>
        </p:nvCxnSpPr>
        <p:spPr>
          <a:xfrm flipH="1" flipV="1">
            <a:off x="7711119" y="889516"/>
            <a:ext cx="267328" cy="856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CFD1BAA-D4D3-7E36-6E17-D743C2CE8408}"/>
                  </a:ext>
                </a:extLst>
              </p:cNvPr>
              <p:cNvSpPr txBox="1"/>
              <p:nvPr/>
            </p:nvSpPr>
            <p:spPr>
              <a:xfrm>
                <a:off x="6032445" y="1256104"/>
                <a:ext cx="3029997" cy="954107"/>
              </a:xfrm>
              <a:prstGeom prst="rect">
                <a:avLst/>
              </a:prstGeom>
              <a:noFill/>
            </p:spPr>
            <p:txBody>
              <a:bodyPr wrap="none" rtlCol="0">
                <a:spAutoFit/>
              </a:bodyPr>
              <a:lstStyle/>
              <a:p>
                <a:r>
                  <a:rPr lang="en-US" sz="2800" dirty="0"/>
                  <a:t>Area is conserved if</a:t>
                </a:r>
              </a:p>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𝜔</m:t>
                              </m:r>
                            </m:e>
                          </m:acc>
                        </m:e>
                        <m:sub>
                          <m:r>
                            <a:rPr lang="en-US" sz="2800" b="0" i="1" dirty="0" smtClean="0">
                              <a:latin typeface="Cambria Math" panose="02040503050406030204" pitchFamily="18" charset="0"/>
                            </a:rPr>
                            <m:t>𝑎𝑏</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𝜔</m:t>
                          </m:r>
                        </m:e>
                        <m:sub>
                          <m:r>
                            <a:rPr lang="en-US" sz="2800" b="0" i="1" dirty="0" smtClean="0">
                              <a:latin typeface="Cambria Math" panose="02040503050406030204" pitchFamily="18" charset="0"/>
                            </a:rPr>
                            <m:t>𝑎𝑏</m:t>
                          </m:r>
                        </m:sub>
                      </m:sSub>
                    </m:oMath>
                  </m:oMathPara>
                </a14:m>
                <a:endParaRPr lang="en-US" sz="2800" dirty="0"/>
              </a:p>
            </p:txBody>
          </p:sp>
        </mc:Choice>
        <mc:Fallback xmlns="">
          <p:sp>
            <p:nvSpPr>
              <p:cNvPr id="14" name="TextBox 13">
                <a:extLst>
                  <a:ext uri="{FF2B5EF4-FFF2-40B4-BE49-F238E27FC236}">
                    <a16:creationId xmlns:a16="http://schemas.microsoft.com/office/drawing/2014/main" id="{4CFD1BAA-D4D3-7E36-6E17-D743C2CE8408}"/>
                  </a:ext>
                </a:extLst>
              </p:cNvPr>
              <p:cNvSpPr txBox="1">
                <a:spLocks noRot="1" noChangeAspect="1" noMove="1" noResize="1" noEditPoints="1" noAdjustHandles="1" noChangeArrowheads="1" noChangeShapeType="1" noTextEdit="1"/>
              </p:cNvSpPr>
              <p:nvPr/>
            </p:nvSpPr>
            <p:spPr>
              <a:xfrm>
                <a:off x="6032445" y="1256104"/>
                <a:ext cx="3029997" cy="954107"/>
              </a:xfrm>
              <a:prstGeom prst="rect">
                <a:avLst/>
              </a:prstGeom>
              <a:blipFill>
                <a:blip r:embed="rId9"/>
                <a:stretch>
                  <a:fillRect l="-4225" t="-5732" r="-28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20">
                <a:extLst>
                  <a:ext uri="{FF2B5EF4-FFF2-40B4-BE49-F238E27FC236}">
                    <a16:creationId xmlns:a16="http://schemas.microsoft.com/office/drawing/2014/main" id="{07D32400-8F8D-689C-DB5F-49B4ED0F0EC2}"/>
                  </a:ext>
                </a:extLst>
              </p:cNvPr>
              <p:cNvSpPr txBox="1"/>
              <p:nvPr/>
            </p:nvSpPr>
            <p:spPr>
              <a:xfrm>
                <a:off x="3098814" y="3881525"/>
                <a:ext cx="2729209"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DR-VOL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19" name="TextBox 20">
                <a:extLst>
                  <a:ext uri="{FF2B5EF4-FFF2-40B4-BE49-F238E27FC236}">
                    <a16:creationId xmlns:a16="http://schemas.microsoft.com/office/drawing/2014/main" id="{07D32400-8F8D-689C-DB5F-49B4ED0F0EC2}"/>
                  </a:ext>
                </a:extLst>
              </p:cNvPr>
              <p:cNvSpPr txBox="1">
                <a:spLocks noRot="1" noChangeAspect="1" noMove="1" noResize="1" noEditPoints="1" noAdjustHandles="1" noChangeArrowheads="1" noChangeShapeType="1" noTextEdit="1"/>
              </p:cNvSpPr>
              <p:nvPr/>
            </p:nvSpPr>
            <p:spPr>
              <a:xfrm>
                <a:off x="3098814" y="3881525"/>
                <a:ext cx="2729209" cy="769441"/>
              </a:xfrm>
              <a:prstGeom prst="rect">
                <a:avLst/>
              </a:prstGeom>
              <a:blipFill>
                <a:blip r:embed="rId10"/>
                <a:stretch>
                  <a:fillRect l="-8929" t="-16667" b="-37302"/>
                </a:stretch>
              </a:blipFill>
            </p:spPr>
            <p:txBody>
              <a:bodyPr/>
              <a:lstStyle/>
              <a:p>
                <a:r>
                  <a:rPr lang="en-US">
                    <a:noFill/>
                  </a:rPr>
                  <a:t> </a:t>
                </a:r>
              </a:p>
            </p:txBody>
          </p:sp>
        </mc:Fallback>
      </mc:AlternateContent>
      <p:grpSp>
        <p:nvGrpSpPr>
          <p:cNvPr id="328" name="Group 327">
            <a:extLst>
              <a:ext uri="{FF2B5EF4-FFF2-40B4-BE49-F238E27FC236}">
                <a16:creationId xmlns:a16="http://schemas.microsoft.com/office/drawing/2014/main" id="{A37CA378-7339-85AC-FB1E-8CBEBD9B9E75}"/>
              </a:ext>
            </a:extLst>
          </p:cNvPr>
          <p:cNvGrpSpPr/>
          <p:nvPr/>
        </p:nvGrpSpPr>
        <p:grpSpPr>
          <a:xfrm>
            <a:off x="8722760" y="220894"/>
            <a:ext cx="3333866" cy="3655255"/>
            <a:chOff x="8722760" y="220894"/>
            <a:chExt cx="3333866" cy="3655255"/>
          </a:xfrm>
        </p:grpSpPr>
        <p:grpSp>
          <p:nvGrpSpPr>
            <p:cNvPr id="329" name="Group 328">
              <a:extLst>
                <a:ext uri="{FF2B5EF4-FFF2-40B4-BE49-F238E27FC236}">
                  <a16:creationId xmlns:a16="http://schemas.microsoft.com/office/drawing/2014/main" id="{E87B1889-820E-49F6-4D2F-FD0040B9CDBA}"/>
                </a:ext>
              </a:extLst>
            </p:cNvPr>
            <p:cNvGrpSpPr/>
            <p:nvPr/>
          </p:nvGrpSpPr>
          <p:grpSpPr>
            <a:xfrm>
              <a:off x="8956694" y="806932"/>
              <a:ext cx="2825673" cy="2779278"/>
              <a:chOff x="1177839" y="1302957"/>
              <a:chExt cx="3775999" cy="3714006"/>
            </a:xfrm>
          </p:grpSpPr>
          <p:cxnSp>
            <p:nvCxnSpPr>
              <p:cNvPr id="353" name="Straight Arrow Connector 352">
                <a:extLst>
                  <a:ext uri="{FF2B5EF4-FFF2-40B4-BE49-F238E27FC236}">
                    <a16:creationId xmlns:a16="http://schemas.microsoft.com/office/drawing/2014/main" id="{65C64C9A-0B5D-9789-035F-0A2CCC90CD23}"/>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4" name="Straight Arrow Connector 353">
                <a:extLst>
                  <a:ext uri="{FF2B5EF4-FFF2-40B4-BE49-F238E27FC236}">
                    <a16:creationId xmlns:a16="http://schemas.microsoft.com/office/drawing/2014/main" id="{F9A3863D-7E02-02E2-CEA6-12C2445296C1}"/>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5" name="Straight Arrow Connector 354">
                <a:extLst>
                  <a:ext uri="{FF2B5EF4-FFF2-40B4-BE49-F238E27FC236}">
                    <a16:creationId xmlns:a16="http://schemas.microsoft.com/office/drawing/2014/main" id="{1F03DA86-B111-BC50-4141-938ACE8FCFC6}"/>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6" name="Straight Arrow Connector 355">
                <a:extLst>
                  <a:ext uri="{FF2B5EF4-FFF2-40B4-BE49-F238E27FC236}">
                    <a16:creationId xmlns:a16="http://schemas.microsoft.com/office/drawing/2014/main" id="{48DE4589-ABEF-C6D4-B534-AD8504153197}"/>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7" name="Straight Arrow Connector 356">
                <a:extLst>
                  <a:ext uri="{FF2B5EF4-FFF2-40B4-BE49-F238E27FC236}">
                    <a16:creationId xmlns:a16="http://schemas.microsoft.com/office/drawing/2014/main" id="{BC9D1369-1E3C-3DCE-8843-379951AB8AE5}"/>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8" name="Straight Arrow Connector 357">
                <a:extLst>
                  <a:ext uri="{FF2B5EF4-FFF2-40B4-BE49-F238E27FC236}">
                    <a16:creationId xmlns:a16="http://schemas.microsoft.com/office/drawing/2014/main" id="{4745C9F1-F98E-BE3E-553B-8AF3679DA41F}"/>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9" name="Straight Arrow Connector 358">
                <a:extLst>
                  <a:ext uri="{FF2B5EF4-FFF2-40B4-BE49-F238E27FC236}">
                    <a16:creationId xmlns:a16="http://schemas.microsoft.com/office/drawing/2014/main" id="{1471EFBE-E80D-9CB1-5099-922711FAEA8E}"/>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0" name="Straight Arrow Connector 359">
                <a:extLst>
                  <a:ext uri="{FF2B5EF4-FFF2-40B4-BE49-F238E27FC236}">
                    <a16:creationId xmlns:a16="http://schemas.microsoft.com/office/drawing/2014/main" id="{E9A0A411-1D2E-8226-A579-4281C48E693C}"/>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1" name="Straight Arrow Connector 360">
                <a:extLst>
                  <a:ext uri="{FF2B5EF4-FFF2-40B4-BE49-F238E27FC236}">
                    <a16:creationId xmlns:a16="http://schemas.microsoft.com/office/drawing/2014/main" id="{21E13DDB-095F-FB12-60B3-FD1493AE91D0}"/>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2" name="Straight Arrow Connector 361">
                <a:extLst>
                  <a:ext uri="{FF2B5EF4-FFF2-40B4-BE49-F238E27FC236}">
                    <a16:creationId xmlns:a16="http://schemas.microsoft.com/office/drawing/2014/main" id="{43064543-8BB5-A439-EC39-978E7861FDC6}"/>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3" name="Straight Arrow Connector 362">
                <a:extLst>
                  <a:ext uri="{FF2B5EF4-FFF2-40B4-BE49-F238E27FC236}">
                    <a16:creationId xmlns:a16="http://schemas.microsoft.com/office/drawing/2014/main" id="{B0BA57A8-92DD-82E2-7077-F5E550A8E8D2}"/>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B3844BD3-FD0E-13FC-07FD-F5B618B3A326}"/>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5" name="Straight Arrow Connector 364">
                <a:extLst>
                  <a:ext uri="{FF2B5EF4-FFF2-40B4-BE49-F238E27FC236}">
                    <a16:creationId xmlns:a16="http://schemas.microsoft.com/office/drawing/2014/main" id="{7903027A-51D8-3C2D-6362-3FAB9AD90CC5}"/>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6" name="Straight Arrow Connector 365">
                <a:extLst>
                  <a:ext uri="{FF2B5EF4-FFF2-40B4-BE49-F238E27FC236}">
                    <a16:creationId xmlns:a16="http://schemas.microsoft.com/office/drawing/2014/main" id="{872A6B70-FEBF-8C91-C3A6-E3E338A01414}"/>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C6F1636B-FF88-6A72-96AE-3543DE407473}"/>
                  </a:ext>
                </a:extLst>
              </p:cNvPr>
              <p:cNvCxnSpPr>
                <a:cxnSpLocks noChangeAspect="1"/>
              </p:cNvCxnSpPr>
              <p:nvPr/>
            </p:nvCxnSpPr>
            <p:spPr>
              <a:xfrm rot="5400000">
                <a:off x="3943564" y="3791825"/>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8" name="Straight Arrow Connector 367">
                <a:extLst>
                  <a:ext uri="{FF2B5EF4-FFF2-40B4-BE49-F238E27FC236}">
                    <a16:creationId xmlns:a16="http://schemas.microsoft.com/office/drawing/2014/main" id="{BCCD33CE-F0D0-957B-891C-2947D72F42FF}"/>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9" name="Straight Arrow Connector 368">
                <a:extLst>
                  <a:ext uri="{FF2B5EF4-FFF2-40B4-BE49-F238E27FC236}">
                    <a16:creationId xmlns:a16="http://schemas.microsoft.com/office/drawing/2014/main" id="{167D8DEB-6AFC-1353-DFB8-E8341CCD7E00}"/>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0" name="Straight Arrow Connector 369">
                <a:extLst>
                  <a:ext uri="{FF2B5EF4-FFF2-40B4-BE49-F238E27FC236}">
                    <a16:creationId xmlns:a16="http://schemas.microsoft.com/office/drawing/2014/main" id="{44E15C96-A385-372A-6EEE-D20B7F39DFAB}"/>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1" name="Straight Arrow Connector 370">
                <a:extLst>
                  <a:ext uri="{FF2B5EF4-FFF2-40B4-BE49-F238E27FC236}">
                    <a16:creationId xmlns:a16="http://schemas.microsoft.com/office/drawing/2014/main" id="{A39CF919-C9F5-0FC8-DD8A-40678C1FBC1B}"/>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2" name="Straight Arrow Connector 371">
                <a:extLst>
                  <a:ext uri="{FF2B5EF4-FFF2-40B4-BE49-F238E27FC236}">
                    <a16:creationId xmlns:a16="http://schemas.microsoft.com/office/drawing/2014/main" id="{5F44B8DF-EDA2-3A7E-7AC6-5864F7CCFE0D}"/>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3" name="Straight Arrow Connector 372">
                <a:extLst>
                  <a:ext uri="{FF2B5EF4-FFF2-40B4-BE49-F238E27FC236}">
                    <a16:creationId xmlns:a16="http://schemas.microsoft.com/office/drawing/2014/main" id="{CE57469B-4646-C358-5B37-CCE694F72B85}"/>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4" name="Straight Arrow Connector 373">
                <a:extLst>
                  <a:ext uri="{FF2B5EF4-FFF2-40B4-BE49-F238E27FC236}">
                    <a16:creationId xmlns:a16="http://schemas.microsoft.com/office/drawing/2014/main" id="{52CBAAB3-8DA4-93FE-3A2B-F1C68A2BDB32}"/>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5" name="Straight Arrow Connector 374">
                <a:extLst>
                  <a:ext uri="{FF2B5EF4-FFF2-40B4-BE49-F238E27FC236}">
                    <a16:creationId xmlns:a16="http://schemas.microsoft.com/office/drawing/2014/main" id="{CCB3EFBA-362D-37A6-94C6-32CC444571B7}"/>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6" name="Straight Arrow Connector 375">
                <a:extLst>
                  <a:ext uri="{FF2B5EF4-FFF2-40B4-BE49-F238E27FC236}">
                    <a16:creationId xmlns:a16="http://schemas.microsoft.com/office/drawing/2014/main" id="{FA720197-56FC-06F9-1FC7-0B25FB1FA90B}"/>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7" name="Straight Arrow Connector 376">
                <a:extLst>
                  <a:ext uri="{FF2B5EF4-FFF2-40B4-BE49-F238E27FC236}">
                    <a16:creationId xmlns:a16="http://schemas.microsoft.com/office/drawing/2014/main" id="{3C3C57D7-918C-1E81-4B5B-942006E34072}"/>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8" name="Straight Arrow Connector 377">
                <a:extLst>
                  <a:ext uri="{FF2B5EF4-FFF2-40B4-BE49-F238E27FC236}">
                    <a16:creationId xmlns:a16="http://schemas.microsoft.com/office/drawing/2014/main" id="{4CE1194B-7709-6DA1-79B1-2F49037E0AAE}"/>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9" name="Straight Arrow Connector 378">
                <a:extLst>
                  <a:ext uri="{FF2B5EF4-FFF2-40B4-BE49-F238E27FC236}">
                    <a16:creationId xmlns:a16="http://schemas.microsoft.com/office/drawing/2014/main" id="{C0BBC19A-28A2-DFFF-3937-6C58831726A1}"/>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0" name="Straight Arrow Connector 379">
                <a:extLst>
                  <a:ext uri="{FF2B5EF4-FFF2-40B4-BE49-F238E27FC236}">
                    <a16:creationId xmlns:a16="http://schemas.microsoft.com/office/drawing/2014/main" id="{DBF1398D-9979-BF85-D8CE-1196C11FCA9D}"/>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1" name="Straight Arrow Connector 380">
                <a:extLst>
                  <a:ext uri="{FF2B5EF4-FFF2-40B4-BE49-F238E27FC236}">
                    <a16:creationId xmlns:a16="http://schemas.microsoft.com/office/drawing/2014/main" id="{6B5652D1-49DF-CEA2-B170-900776E4E0D7}"/>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2" name="Straight Arrow Connector 381">
                <a:extLst>
                  <a:ext uri="{FF2B5EF4-FFF2-40B4-BE49-F238E27FC236}">
                    <a16:creationId xmlns:a16="http://schemas.microsoft.com/office/drawing/2014/main" id="{49B3FD6A-9D6D-9EF7-9149-B3336DC46FC7}"/>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3" name="Straight Arrow Connector 382">
                <a:extLst>
                  <a:ext uri="{FF2B5EF4-FFF2-40B4-BE49-F238E27FC236}">
                    <a16:creationId xmlns:a16="http://schemas.microsoft.com/office/drawing/2014/main" id="{5AD9F2B6-7ABB-C99A-A1CF-964125C0D68B}"/>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850142EE-A28F-A77E-FB57-2FCE5103B128}"/>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330" name="Group 329">
              <a:extLst>
                <a:ext uri="{FF2B5EF4-FFF2-40B4-BE49-F238E27FC236}">
                  <a16:creationId xmlns:a16="http://schemas.microsoft.com/office/drawing/2014/main" id="{5B259E87-017E-D253-4D93-440867CD6B9E}"/>
                </a:ext>
              </a:extLst>
            </p:cNvPr>
            <p:cNvGrpSpPr/>
            <p:nvPr/>
          </p:nvGrpSpPr>
          <p:grpSpPr>
            <a:xfrm rot="10210914">
              <a:off x="10383905" y="2160087"/>
              <a:ext cx="1088280" cy="1094642"/>
              <a:chOff x="9309526" y="1446219"/>
              <a:chExt cx="1088280" cy="1094642"/>
            </a:xfrm>
          </p:grpSpPr>
          <mc:AlternateContent xmlns:mc="http://schemas.openxmlformats.org/markup-compatibility/2006" xmlns:a14="http://schemas.microsoft.com/office/drawing/2010/main">
            <mc:Choice Requires="a14">
              <p:sp>
                <p:nvSpPr>
                  <p:cNvPr id="345" name="TextBox 344">
                    <a:extLst>
                      <a:ext uri="{FF2B5EF4-FFF2-40B4-BE49-F238E27FC236}">
                        <a16:creationId xmlns:a16="http://schemas.microsoft.com/office/drawing/2014/main" id="{C9DCC8DF-AE51-6B32-C3FC-802175451E7D}"/>
                      </a:ext>
                    </a:extLst>
                  </p:cNvPr>
                  <p:cNvSpPr txBox="1"/>
                  <p:nvPr/>
                </p:nvSpPr>
                <p:spPr>
                  <a:xfrm rot="11396272">
                    <a:off x="9856376" y="1819091"/>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𝑤</m:t>
                              </m:r>
                            </m:e>
                          </m:acc>
                        </m:oMath>
                      </m:oMathPara>
                    </a14:m>
                    <a:endParaRPr lang="en-US" sz="2800" dirty="0"/>
                  </a:p>
                </p:txBody>
              </p:sp>
            </mc:Choice>
            <mc:Fallback xmlns="">
              <p:sp>
                <p:nvSpPr>
                  <p:cNvPr id="385" name="TextBox 384">
                    <a:extLst>
                      <a:ext uri="{FF2B5EF4-FFF2-40B4-BE49-F238E27FC236}">
                        <a16:creationId xmlns:a16="http://schemas.microsoft.com/office/drawing/2014/main" id="{A1DB58F7-E182-54E9-52B5-FCC44844E6A7}"/>
                      </a:ext>
                    </a:extLst>
                  </p:cNvPr>
                  <p:cNvSpPr txBox="1">
                    <a:spLocks noRot="1" noChangeAspect="1" noMove="1" noResize="1" noEditPoints="1" noAdjustHandles="1" noChangeArrowheads="1" noChangeShapeType="1" noTextEdit="1"/>
                  </p:cNvSpPr>
                  <p:nvPr/>
                </p:nvSpPr>
                <p:spPr>
                  <a:xfrm rot="11396272">
                    <a:off x="9856376" y="1819091"/>
                    <a:ext cx="541430" cy="52322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6" name="TextBox 345">
                    <a:extLst>
                      <a:ext uri="{FF2B5EF4-FFF2-40B4-BE49-F238E27FC236}">
                        <a16:creationId xmlns:a16="http://schemas.microsoft.com/office/drawing/2014/main" id="{1DD9EC6D-57C5-142B-63B4-BF340878B510}"/>
                      </a:ext>
                    </a:extLst>
                  </p:cNvPr>
                  <p:cNvSpPr txBox="1"/>
                  <p:nvPr/>
                </p:nvSpPr>
                <p:spPr>
                  <a:xfrm rot="11389086">
                    <a:off x="9309526" y="2017641"/>
                    <a:ext cx="47250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𝑣</m:t>
                              </m:r>
                            </m:e>
                          </m:acc>
                        </m:oMath>
                      </m:oMathPara>
                    </a14:m>
                    <a:endParaRPr lang="en-US" sz="2800" dirty="0"/>
                  </a:p>
                </p:txBody>
              </p:sp>
            </mc:Choice>
            <mc:Fallback xmlns="">
              <p:sp>
                <p:nvSpPr>
                  <p:cNvPr id="386" name="TextBox 385">
                    <a:extLst>
                      <a:ext uri="{FF2B5EF4-FFF2-40B4-BE49-F238E27FC236}">
                        <a16:creationId xmlns:a16="http://schemas.microsoft.com/office/drawing/2014/main" id="{A93470B3-6534-827F-0ADC-234AEAFD5189}"/>
                      </a:ext>
                    </a:extLst>
                  </p:cNvPr>
                  <p:cNvSpPr txBox="1">
                    <a:spLocks noRot="1" noChangeAspect="1" noMove="1" noResize="1" noEditPoints="1" noAdjustHandles="1" noChangeArrowheads="1" noChangeShapeType="1" noTextEdit="1"/>
                  </p:cNvSpPr>
                  <p:nvPr/>
                </p:nvSpPr>
                <p:spPr>
                  <a:xfrm rot="11389086">
                    <a:off x="9309526" y="2017641"/>
                    <a:ext cx="472501" cy="523220"/>
                  </a:xfrm>
                  <a:prstGeom prst="rect">
                    <a:avLst/>
                  </a:prstGeom>
                  <a:blipFill>
                    <a:blip r:embed="rId14"/>
                    <a:stretch>
                      <a:fillRect/>
                    </a:stretch>
                  </a:blipFill>
                </p:spPr>
                <p:txBody>
                  <a:bodyPr/>
                  <a:lstStyle/>
                  <a:p>
                    <a:r>
                      <a:rPr lang="en-US">
                        <a:noFill/>
                      </a:rPr>
                      <a:t> </a:t>
                    </a:r>
                  </a:p>
                </p:txBody>
              </p:sp>
            </mc:Fallback>
          </mc:AlternateContent>
          <p:grpSp>
            <p:nvGrpSpPr>
              <p:cNvPr id="347" name="Group 346">
                <a:extLst>
                  <a:ext uri="{FF2B5EF4-FFF2-40B4-BE49-F238E27FC236}">
                    <a16:creationId xmlns:a16="http://schemas.microsoft.com/office/drawing/2014/main" id="{20C45E2D-406B-3E0C-73FA-920AF4C17B7F}"/>
                  </a:ext>
                </a:extLst>
              </p:cNvPr>
              <p:cNvGrpSpPr>
                <a:grpSpLocks noChangeAspect="1"/>
              </p:cNvGrpSpPr>
              <p:nvPr/>
            </p:nvGrpSpPr>
            <p:grpSpPr>
              <a:xfrm rot="16200000">
                <a:off x="9491148" y="1593033"/>
                <a:ext cx="852468" cy="614570"/>
                <a:chOff x="8500759" y="3280789"/>
                <a:chExt cx="747971" cy="539234"/>
              </a:xfrm>
            </p:grpSpPr>
            <p:sp>
              <p:nvSpPr>
                <p:cNvPr id="349" name="Parallelogram 348">
                  <a:extLst>
                    <a:ext uri="{FF2B5EF4-FFF2-40B4-BE49-F238E27FC236}">
                      <a16:creationId xmlns:a16="http://schemas.microsoft.com/office/drawing/2014/main" id="{CFCDF544-6D57-1139-4F4A-859118C81C68}"/>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0" name="Straight Arrow Connector 349">
                  <a:extLst>
                    <a:ext uri="{FF2B5EF4-FFF2-40B4-BE49-F238E27FC236}">
                      <a16:creationId xmlns:a16="http://schemas.microsoft.com/office/drawing/2014/main" id="{290AF200-5FFB-D5E0-D408-C6109AD445F0}"/>
                    </a:ext>
                  </a:extLst>
                </p:cNvPr>
                <p:cNvCxnSpPr>
                  <a:cxnSpLocks/>
                  <a:stCxn id="352"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id="{4A910F60-7407-18DC-96A8-E8CEF3D95597}"/>
                    </a:ext>
                  </a:extLst>
                </p:cNvPr>
                <p:cNvCxnSpPr>
                  <a:cxnSpLocks/>
                  <a:stCxn id="352"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52" name="Oval 351">
                  <a:extLst>
                    <a:ext uri="{FF2B5EF4-FFF2-40B4-BE49-F238E27FC236}">
                      <a16:creationId xmlns:a16="http://schemas.microsoft.com/office/drawing/2014/main" id="{5D3A0383-0551-68E3-D7B0-590E759C9B5E}"/>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48" name="TextBox 347">
                    <a:extLst>
                      <a:ext uri="{FF2B5EF4-FFF2-40B4-BE49-F238E27FC236}">
                        <a16:creationId xmlns:a16="http://schemas.microsoft.com/office/drawing/2014/main" id="{7B648358-2B59-85B6-3A55-5CF1F7737955}"/>
                      </a:ext>
                    </a:extLst>
                  </p:cNvPr>
                  <p:cNvSpPr txBox="1"/>
                  <p:nvPr/>
                </p:nvSpPr>
                <p:spPr>
                  <a:xfrm rot="17838669">
                    <a:off x="9509940" y="1699429"/>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𝑣</m:t>
                              </m:r>
                            </m:e>
                          </m:acc>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𝑤</m:t>
                              </m:r>
                            </m:e>
                          </m:acc>
                          <m:r>
                            <a:rPr lang="en-US" sz="1400" i="1">
                              <a:latin typeface="Cambria Math" panose="02040503050406030204" pitchFamily="18" charset="0"/>
                            </a:rPr>
                            <m:t>)</m:t>
                          </m:r>
                        </m:oMath>
                      </m:oMathPara>
                    </a14:m>
                    <a:endParaRPr lang="en-US" sz="1400" dirty="0"/>
                  </a:p>
                </p:txBody>
              </p:sp>
            </mc:Choice>
            <mc:Fallback xmlns="">
              <p:sp>
                <p:nvSpPr>
                  <p:cNvPr id="388" name="TextBox 387">
                    <a:extLst>
                      <a:ext uri="{FF2B5EF4-FFF2-40B4-BE49-F238E27FC236}">
                        <a16:creationId xmlns:a16="http://schemas.microsoft.com/office/drawing/2014/main" id="{BB7CA906-B0A8-1F17-F8E4-250C0BAA93B9}"/>
                      </a:ext>
                    </a:extLst>
                  </p:cNvPr>
                  <p:cNvSpPr txBox="1">
                    <a:spLocks noRot="1" noChangeAspect="1" noMove="1" noResize="1" noEditPoints="1" noAdjustHandles="1" noChangeArrowheads="1" noChangeShapeType="1" noTextEdit="1"/>
                  </p:cNvSpPr>
                  <p:nvPr/>
                </p:nvSpPr>
                <p:spPr>
                  <a:xfrm rot="17838669">
                    <a:off x="9509940" y="1699429"/>
                    <a:ext cx="814197" cy="307777"/>
                  </a:xfrm>
                  <a:prstGeom prst="rect">
                    <a:avLst/>
                  </a:prstGeom>
                  <a:blipFill>
                    <a:blip r:embed="rId15"/>
                    <a:stretch>
                      <a:fillRect l="-1124" b="-18182"/>
                    </a:stretch>
                  </a:blipFill>
                </p:spPr>
                <p:txBody>
                  <a:bodyPr/>
                  <a:lstStyle/>
                  <a:p>
                    <a:r>
                      <a:rPr lang="en-US">
                        <a:noFill/>
                      </a:rPr>
                      <a:t> </a:t>
                    </a:r>
                  </a:p>
                </p:txBody>
              </p:sp>
            </mc:Fallback>
          </mc:AlternateContent>
        </p:grpSp>
        <p:grpSp>
          <p:nvGrpSpPr>
            <p:cNvPr id="331" name="Group 330">
              <a:extLst>
                <a:ext uri="{FF2B5EF4-FFF2-40B4-BE49-F238E27FC236}">
                  <a16:creationId xmlns:a16="http://schemas.microsoft.com/office/drawing/2014/main" id="{528EFCE6-8304-83AE-95D2-6BD7084BCFBF}"/>
                </a:ext>
              </a:extLst>
            </p:cNvPr>
            <p:cNvGrpSpPr/>
            <p:nvPr/>
          </p:nvGrpSpPr>
          <p:grpSpPr>
            <a:xfrm>
              <a:off x="10438667" y="1228690"/>
              <a:ext cx="1042819" cy="1083238"/>
              <a:chOff x="10426897" y="1385631"/>
              <a:chExt cx="1042819" cy="1083238"/>
            </a:xfrm>
          </p:grpSpPr>
          <p:grpSp>
            <p:nvGrpSpPr>
              <p:cNvPr id="337" name="Group 336">
                <a:extLst>
                  <a:ext uri="{FF2B5EF4-FFF2-40B4-BE49-F238E27FC236}">
                    <a16:creationId xmlns:a16="http://schemas.microsoft.com/office/drawing/2014/main" id="{E55D1A83-55EC-B714-4DC3-1D7F60330076}"/>
                  </a:ext>
                </a:extLst>
              </p:cNvPr>
              <p:cNvGrpSpPr>
                <a:grpSpLocks noChangeAspect="1"/>
              </p:cNvGrpSpPr>
              <p:nvPr/>
            </p:nvGrpSpPr>
            <p:grpSpPr>
              <a:xfrm>
                <a:off x="10575092" y="1609282"/>
                <a:ext cx="852468" cy="614570"/>
                <a:chOff x="8500759" y="3280789"/>
                <a:chExt cx="747971" cy="539234"/>
              </a:xfrm>
            </p:grpSpPr>
            <p:sp>
              <p:nvSpPr>
                <p:cNvPr id="341" name="Parallelogram 340">
                  <a:extLst>
                    <a:ext uri="{FF2B5EF4-FFF2-40B4-BE49-F238E27FC236}">
                      <a16:creationId xmlns:a16="http://schemas.microsoft.com/office/drawing/2014/main" id="{83BEBCF1-C691-33C5-B90C-797F24EE3B60}"/>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2" name="Straight Arrow Connector 341">
                  <a:extLst>
                    <a:ext uri="{FF2B5EF4-FFF2-40B4-BE49-F238E27FC236}">
                      <a16:creationId xmlns:a16="http://schemas.microsoft.com/office/drawing/2014/main" id="{88A2B7CC-C0DF-5700-F101-AC37037058F1}"/>
                    </a:ext>
                  </a:extLst>
                </p:cNvPr>
                <p:cNvCxnSpPr>
                  <a:cxnSpLocks/>
                  <a:stCxn id="344"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9D1B3B64-C337-79DC-B544-F6568DF822F4}"/>
                    </a:ext>
                  </a:extLst>
                </p:cNvPr>
                <p:cNvCxnSpPr>
                  <a:cxnSpLocks/>
                  <a:stCxn id="344"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44" name="Oval 343">
                  <a:extLst>
                    <a:ext uri="{FF2B5EF4-FFF2-40B4-BE49-F238E27FC236}">
                      <a16:creationId xmlns:a16="http://schemas.microsoft.com/office/drawing/2014/main" id="{F2777A84-B316-70CC-4CAA-45891CD2D2A2}"/>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38" name="TextBox 337">
                    <a:extLst>
                      <a:ext uri="{FF2B5EF4-FFF2-40B4-BE49-F238E27FC236}">
                        <a16:creationId xmlns:a16="http://schemas.microsoft.com/office/drawing/2014/main" id="{71EDC9ED-7061-FB58-6923-DFB09D9A528E}"/>
                      </a:ext>
                    </a:extLst>
                  </p:cNvPr>
                  <p:cNvSpPr txBox="1"/>
                  <p:nvPr/>
                </p:nvSpPr>
                <p:spPr>
                  <a:xfrm rot="1475939">
                    <a:off x="10667493" y="1945649"/>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𝑤</m:t>
                          </m:r>
                        </m:oMath>
                      </m:oMathPara>
                    </a14:m>
                    <a:endParaRPr lang="en-US" sz="2800" dirty="0"/>
                  </a:p>
                </p:txBody>
              </p:sp>
            </mc:Choice>
            <mc:Fallback xmlns="">
              <p:sp>
                <p:nvSpPr>
                  <p:cNvPr id="394" name="TextBox 393">
                    <a:extLst>
                      <a:ext uri="{FF2B5EF4-FFF2-40B4-BE49-F238E27FC236}">
                        <a16:creationId xmlns:a16="http://schemas.microsoft.com/office/drawing/2014/main" id="{E09C78F8-8E21-EAD5-A237-05166537EC84}"/>
                      </a:ext>
                    </a:extLst>
                  </p:cNvPr>
                  <p:cNvSpPr txBox="1">
                    <a:spLocks noRot="1" noChangeAspect="1" noMove="1" noResize="1" noEditPoints="1" noAdjustHandles="1" noChangeArrowheads="1" noChangeShapeType="1" noTextEdit="1"/>
                  </p:cNvSpPr>
                  <p:nvPr/>
                </p:nvSpPr>
                <p:spPr>
                  <a:xfrm rot="1475939">
                    <a:off x="10667493" y="1945649"/>
                    <a:ext cx="541430" cy="52322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9" name="TextBox 338">
                    <a:extLst>
                      <a:ext uri="{FF2B5EF4-FFF2-40B4-BE49-F238E27FC236}">
                        <a16:creationId xmlns:a16="http://schemas.microsoft.com/office/drawing/2014/main" id="{0FA0B36C-17FC-F71D-5AE9-8A520387AA77}"/>
                      </a:ext>
                    </a:extLst>
                  </p:cNvPr>
                  <p:cNvSpPr txBox="1"/>
                  <p:nvPr/>
                </p:nvSpPr>
                <p:spPr>
                  <a:xfrm rot="1434687">
                    <a:off x="10426897" y="1385631"/>
                    <a:ext cx="472502"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𝑣</m:t>
                          </m:r>
                        </m:oMath>
                      </m:oMathPara>
                    </a14:m>
                    <a:endParaRPr lang="en-US" sz="2800" dirty="0"/>
                  </a:p>
                </p:txBody>
              </p:sp>
            </mc:Choice>
            <mc:Fallback xmlns="">
              <p:sp>
                <p:nvSpPr>
                  <p:cNvPr id="395" name="TextBox 394">
                    <a:extLst>
                      <a:ext uri="{FF2B5EF4-FFF2-40B4-BE49-F238E27FC236}">
                        <a16:creationId xmlns:a16="http://schemas.microsoft.com/office/drawing/2014/main" id="{42D30C48-A35F-E0A1-DC99-6A1E9FD129E7}"/>
                      </a:ext>
                    </a:extLst>
                  </p:cNvPr>
                  <p:cNvSpPr txBox="1">
                    <a:spLocks noRot="1" noChangeAspect="1" noMove="1" noResize="1" noEditPoints="1" noAdjustHandles="1" noChangeArrowheads="1" noChangeShapeType="1" noTextEdit="1"/>
                  </p:cNvSpPr>
                  <p:nvPr/>
                </p:nvSpPr>
                <p:spPr>
                  <a:xfrm rot="1434687">
                    <a:off x="10426897" y="1385631"/>
                    <a:ext cx="472502" cy="523220"/>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0" name="TextBox 339">
                    <a:extLst>
                      <a:ext uri="{FF2B5EF4-FFF2-40B4-BE49-F238E27FC236}">
                        <a16:creationId xmlns:a16="http://schemas.microsoft.com/office/drawing/2014/main" id="{D0C635C2-6FB2-6B64-230B-9156867BC935}"/>
                      </a:ext>
                    </a:extLst>
                  </p:cNvPr>
                  <p:cNvSpPr txBox="1"/>
                  <p:nvPr/>
                </p:nvSpPr>
                <p:spPr>
                  <a:xfrm rot="1561037">
                    <a:off x="10655519" y="1739381"/>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𝑤</m:t>
                          </m:r>
                          <m:r>
                            <a:rPr lang="en-US" sz="1400" b="0" i="1" smtClean="0">
                              <a:latin typeface="Cambria Math" panose="02040503050406030204" pitchFamily="18" charset="0"/>
                            </a:rPr>
                            <m:t>)</m:t>
                          </m:r>
                        </m:oMath>
                      </m:oMathPara>
                    </a14:m>
                    <a:endParaRPr lang="en-US" sz="1400" dirty="0"/>
                  </a:p>
                </p:txBody>
              </p:sp>
            </mc:Choice>
            <mc:Fallback xmlns="">
              <p:sp>
                <p:nvSpPr>
                  <p:cNvPr id="396" name="TextBox 395">
                    <a:extLst>
                      <a:ext uri="{FF2B5EF4-FFF2-40B4-BE49-F238E27FC236}">
                        <a16:creationId xmlns:a16="http://schemas.microsoft.com/office/drawing/2014/main" id="{BBBB4475-277A-E03E-A7C6-AF02ECC51488}"/>
                      </a:ext>
                    </a:extLst>
                  </p:cNvPr>
                  <p:cNvSpPr txBox="1">
                    <a:spLocks noRot="1" noChangeAspect="1" noMove="1" noResize="1" noEditPoints="1" noAdjustHandles="1" noChangeArrowheads="1" noChangeShapeType="1" noTextEdit="1"/>
                  </p:cNvSpPr>
                  <p:nvPr/>
                </p:nvSpPr>
                <p:spPr>
                  <a:xfrm rot="1561037">
                    <a:off x="10655519" y="1739381"/>
                    <a:ext cx="814197" cy="307777"/>
                  </a:xfrm>
                  <a:prstGeom prst="rect">
                    <a:avLst/>
                  </a:prstGeom>
                  <a:blipFill>
                    <a:blip r:embed="rId26"/>
                    <a:stretch>
                      <a:fillRect/>
                    </a:stretch>
                  </a:blipFill>
                </p:spPr>
                <p:txBody>
                  <a:bodyPr/>
                  <a:lstStyle/>
                  <a:p>
                    <a:r>
                      <a:rPr lang="en-US">
                        <a:noFill/>
                      </a:rPr>
                      <a:t> </a:t>
                    </a:r>
                  </a:p>
                </p:txBody>
              </p:sp>
            </mc:Fallback>
          </mc:AlternateContent>
        </p:grpSp>
        <p:grpSp>
          <p:nvGrpSpPr>
            <p:cNvPr id="332" name="Group 331">
              <a:extLst>
                <a:ext uri="{FF2B5EF4-FFF2-40B4-BE49-F238E27FC236}">
                  <a16:creationId xmlns:a16="http://schemas.microsoft.com/office/drawing/2014/main" id="{6454865C-81BE-D950-0CC9-17735D312028}"/>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333" name="TextBox 332">
                    <a:extLst>
                      <a:ext uri="{FF2B5EF4-FFF2-40B4-BE49-F238E27FC236}">
                        <a16:creationId xmlns:a16="http://schemas.microsoft.com/office/drawing/2014/main" id="{4AD74928-2205-C902-C8F2-03D67E4A98EE}"/>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333" name="TextBox 332">
                    <a:extLst>
                      <a:ext uri="{FF2B5EF4-FFF2-40B4-BE49-F238E27FC236}">
                        <a16:creationId xmlns:a16="http://schemas.microsoft.com/office/drawing/2014/main" id="{4AD74928-2205-C902-C8F2-03D67E4A98EE}"/>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27"/>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4" name="TextBox 333">
                    <a:extLst>
                      <a:ext uri="{FF2B5EF4-FFF2-40B4-BE49-F238E27FC236}">
                        <a16:creationId xmlns:a16="http://schemas.microsoft.com/office/drawing/2014/main" id="{1A50436D-534A-000D-187F-F80FE2D30190}"/>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334" name="TextBox 333">
                    <a:extLst>
                      <a:ext uri="{FF2B5EF4-FFF2-40B4-BE49-F238E27FC236}">
                        <a16:creationId xmlns:a16="http://schemas.microsoft.com/office/drawing/2014/main" id="{1A50436D-534A-000D-187F-F80FE2D30190}"/>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28"/>
                    <a:stretch>
                      <a:fillRect l="-56667" r="-53333" b="-24590"/>
                    </a:stretch>
                  </a:blipFill>
                </p:spPr>
                <p:txBody>
                  <a:bodyPr/>
                  <a:lstStyle/>
                  <a:p>
                    <a:r>
                      <a:rPr lang="en-US">
                        <a:noFill/>
                      </a:rPr>
                      <a:t> </a:t>
                    </a:r>
                  </a:p>
                </p:txBody>
              </p:sp>
            </mc:Fallback>
          </mc:AlternateContent>
          <p:cxnSp>
            <p:nvCxnSpPr>
              <p:cNvPr id="335" name="Straight Connector 334">
                <a:extLst>
                  <a:ext uri="{FF2B5EF4-FFF2-40B4-BE49-F238E27FC236}">
                    <a16:creationId xmlns:a16="http://schemas.microsoft.com/office/drawing/2014/main" id="{369BB958-939F-A610-E1CC-38EFD86972A5}"/>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35A5C8-1A5B-DDD6-9295-3DC14D65250E}"/>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636427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22</a:t>
            </a:fld>
            <a:endParaRPr lang="en-US"/>
          </a:p>
        </p:txBody>
      </p:sp>
      <p:grpSp>
        <p:nvGrpSpPr>
          <p:cNvPr id="904" name="Group 903">
            <a:extLst>
              <a:ext uri="{FF2B5EF4-FFF2-40B4-BE49-F238E27FC236}">
                <a16:creationId xmlns:a16="http://schemas.microsoft.com/office/drawing/2014/main" id="{A9DFE58E-8DB7-53EA-6B68-466752A063B6}"/>
              </a:ext>
            </a:extLst>
          </p:cNvPr>
          <p:cNvGrpSpPr/>
          <p:nvPr/>
        </p:nvGrpSpPr>
        <p:grpSpPr>
          <a:xfrm>
            <a:off x="780848" y="659673"/>
            <a:ext cx="2144271" cy="1882917"/>
            <a:chOff x="780848" y="659673"/>
            <a:chExt cx="2144271" cy="1882917"/>
          </a:xfrm>
        </p:grpSpPr>
        <p:grpSp>
          <p:nvGrpSpPr>
            <p:cNvPr id="775" name="Group 774">
              <a:extLst>
                <a:ext uri="{FF2B5EF4-FFF2-40B4-BE49-F238E27FC236}">
                  <a16:creationId xmlns:a16="http://schemas.microsoft.com/office/drawing/2014/main" id="{7F4DF459-5101-7392-3CC9-D0B3ACE6D2D9}"/>
                </a:ext>
              </a:extLst>
            </p:cNvPr>
            <p:cNvGrpSpPr>
              <a:grpSpLocks noChangeAspect="1"/>
            </p:cNvGrpSpPr>
            <p:nvPr/>
          </p:nvGrpSpPr>
          <p:grpSpPr>
            <a:xfrm>
              <a:off x="780848" y="862678"/>
              <a:ext cx="2091657" cy="1153320"/>
              <a:chOff x="8475555" y="3284495"/>
              <a:chExt cx="771391" cy="425338"/>
            </a:xfrm>
          </p:grpSpPr>
          <p:sp>
            <p:nvSpPr>
              <p:cNvPr id="779" name="Parallelogram 778">
                <a:extLst>
                  <a:ext uri="{FF2B5EF4-FFF2-40B4-BE49-F238E27FC236}">
                    <a16:creationId xmlns:a16="http://schemas.microsoft.com/office/drawing/2014/main" id="{ECE1FE72-640D-72F9-6770-270F150F10FD}"/>
                  </a:ext>
                </a:extLst>
              </p:cNvPr>
              <p:cNvSpPr/>
              <p:nvPr/>
            </p:nvSpPr>
            <p:spPr>
              <a:xfrm rot="1668758">
                <a:off x="8572496" y="3388076"/>
                <a:ext cx="674450"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80" name="Straight Arrow Connector 779">
                <a:extLst>
                  <a:ext uri="{FF2B5EF4-FFF2-40B4-BE49-F238E27FC236}">
                    <a16:creationId xmlns:a16="http://schemas.microsoft.com/office/drawing/2014/main" id="{C351A6B5-98EA-7CDC-40E7-C7C86AF7EAF0}"/>
                  </a:ext>
                </a:extLst>
              </p:cNvPr>
              <p:cNvCxnSpPr>
                <a:cxnSpLocks noChangeAspect="1"/>
              </p:cNvCxnSpPr>
              <p:nvPr/>
            </p:nvCxnSpPr>
            <p:spPr>
              <a:xfrm flipV="1">
                <a:off x="8549118" y="3284495"/>
                <a:ext cx="207849" cy="23605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1" name="Straight Arrow Connector 780">
                <a:extLst>
                  <a:ext uri="{FF2B5EF4-FFF2-40B4-BE49-F238E27FC236}">
                    <a16:creationId xmlns:a16="http://schemas.microsoft.com/office/drawing/2014/main" id="{FA60189F-31F0-A9FB-4BA1-B331E224120C}"/>
                  </a:ext>
                </a:extLst>
              </p:cNvPr>
              <p:cNvCxnSpPr>
                <a:cxnSpLocks/>
              </p:cNvCxnSpPr>
              <p:nvPr/>
            </p:nvCxnSpPr>
            <p:spPr>
              <a:xfrm rot="1680000">
                <a:off x="8475555" y="3667897"/>
                <a:ext cx="623867"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82" name="Oval 781">
                <a:extLst>
                  <a:ext uri="{FF2B5EF4-FFF2-40B4-BE49-F238E27FC236}">
                    <a16:creationId xmlns:a16="http://schemas.microsoft.com/office/drawing/2014/main" id="{CAE49A32-C9A4-9EBD-CFCE-D9D4EAE8CB81}"/>
                  </a:ext>
                </a:extLst>
              </p:cNvPr>
              <p:cNvSpPr>
                <a:spLocks noChangeAspect="1"/>
              </p:cNvSpPr>
              <p:nvPr/>
            </p:nvSpPr>
            <p:spPr>
              <a:xfrm>
                <a:off x="8499513" y="3503937"/>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776" name="TextBox 775">
                  <a:extLst>
                    <a:ext uri="{FF2B5EF4-FFF2-40B4-BE49-F238E27FC236}">
                      <a16:creationId xmlns:a16="http://schemas.microsoft.com/office/drawing/2014/main" id="{FF049458-CE02-FD98-FE34-344739775397}"/>
                    </a:ext>
                  </a:extLst>
                </p:cNvPr>
                <p:cNvSpPr txBox="1"/>
                <p:nvPr/>
              </p:nvSpPr>
              <p:spPr>
                <a:xfrm rot="1680000">
                  <a:off x="1199184" y="1773149"/>
                  <a:ext cx="746231"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𝑤</m:t>
                        </m:r>
                      </m:oMath>
                    </m:oMathPara>
                  </a14:m>
                  <a:endParaRPr lang="en-US" sz="4400" dirty="0"/>
                </a:p>
              </p:txBody>
            </p:sp>
          </mc:Choice>
          <mc:Fallback xmlns="">
            <p:sp>
              <p:nvSpPr>
                <p:cNvPr id="776" name="TextBox 775">
                  <a:extLst>
                    <a:ext uri="{FF2B5EF4-FFF2-40B4-BE49-F238E27FC236}">
                      <a16:creationId xmlns:a16="http://schemas.microsoft.com/office/drawing/2014/main" id="{FF049458-CE02-FD98-FE34-344739775397}"/>
                    </a:ext>
                  </a:extLst>
                </p:cNvPr>
                <p:cNvSpPr txBox="1">
                  <a:spLocks noRot="1" noChangeAspect="1" noMove="1" noResize="1" noEditPoints="1" noAdjustHandles="1" noChangeArrowheads="1" noChangeShapeType="1" noTextEdit="1"/>
                </p:cNvSpPr>
                <p:nvPr/>
              </p:nvSpPr>
              <p:spPr>
                <a:xfrm rot="1680000">
                  <a:off x="1199184" y="1773149"/>
                  <a:ext cx="746231"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7" name="TextBox 776">
                  <a:extLst>
                    <a:ext uri="{FF2B5EF4-FFF2-40B4-BE49-F238E27FC236}">
                      <a16:creationId xmlns:a16="http://schemas.microsoft.com/office/drawing/2014/main" id="{2A799446-EFE9-A5D6-FC7B-1536DB3A7ED8}"/>
                    </a:ext>
                  </a:extLst>
                </p:cNvPr>
                <p:cNvSpPr txBox="1"/>
                <p:nvPr/>
              </p:nvSpPr>
              <p:spPr>
                <a:xfrm rot="1680000">
                  <a:off x="792177" y="659673"/>
                  <a:ext cx="635622"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𝑣</m:t>
                        </m:r>
                      </m:oMath>
                    </m:oMathPara>
                  </a14:m>
                  <a:endParaRPr lang="en-US" sz="4400" dirty="0"/>
                </a:p>
              </p:txBody>
            </p:sp>
          </mc:Choice>
          <mc:Fallback xmlns="">
            <p:sp>
              <p:nvSpPr>
                <p:cNvPr id="777" name="TextBox 776">
                  <a:extLst>
                    <a:ext uri="{FF2B5EF4-FFF2-40B4-BE49-F238E27FC236}">
                      <a16:creationId xmlns:a16="http://schemas.microsoft.com/office/drawing/2014/main" id="{2A799446-EFE9-A5D6-FC7B-1536DB3A7ED8}"/>
                    </a:ext>
                  </a:extLst>
                </p:cNvPr>
                <p:cNvSpPr txBox="1">
                  <a:spLocks noRot="1" noChangeAspect="1" noMove="1" noResize="1" noEditPoints="1" noAdjustHandles="1" noChangeArrowheads="1" noChangeShapeType="1" noTextEdit="1"/>
                </p:cNvSpPr>
                <p:nvPr/>
              </p:nvSpPr>
              <p:spPr>
                <a:xfrm rot="1680000">
                  <a:off x="792177" y="659673"/>
                  <a:ext cx="635622" cy="76944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8" name="TextBox 777">
                  <a:extLst>
                    <a:ext uri="{FF2B5EF4-FFF2-40B4-BE49-F238E27FC236}">
                      <a16:creationId xmlns:a16="http://schemas.microsoft.com/office/drawing/2014/main" id="{FB137525-6979-3BA0-0986-FDB48B9C1597}"/>
                    </a:ext>
                  </a:extLst>
                </p:cNvPr>
                <p:cNvSpPr txBox="1"/>
                <p:nvPr/>
              </p:nvSpPr>
              <p:spPr>
                <a:xfrm rot="1680000">
                  <a:off x="1114687" y="1266427"/>
                  <a:ext cx="1810432"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𝜔</m:t>
                        </m:r>
                        <m:r>
                          <a:rPr lang="en-US" sz="3600" b="0" i="1" smtClean="0">
                            <a:latin typeface="Cambria Math" panose="02040503050406030204" pitchFamily="18" charset="0"/>
                          </a:rPr>
                          <m:t>(</m:t>
                        </m:r>
                        <m:r>
                          <a:rPr lang="en-US" sz="3600" b="0" i="1" smtClean="0">
                            <a:latin typeface="Cambria Math" panose="02040503050406030204" pitchFamily="18" charset="0"/>
                          </a:rPr>
                          <m:t>𝑣</m:t>
                        </m:r>
                        <m:r>
                          <a:rPr lang="en-US" sz="3600" b="0" i="1" smtClean="0">
                            <a:latin typeface="Cambria Math" panose="02040503050406030204" pitchFamily="18" charset="0"/>
                          </a:rPr>
                          <m:t>,</m:t>
                        </m:r>
                        <m:r>
                          <a:rPr lang="en-US" sz="3600" b="0" i="1" smtClean="0">
                            <a:latin typeface="Cambria Math" panose="02040503050406030204" pitchFamily="18" charset="0"/>
                          </a:rPr>
                          <m:t>𝑤</m:t>
                        </m:r>
                        <m:r>
                          <a:rPr lang="en-US" sz="3600" b="0" i="1" smtClean="0">
                            <a:latin typeface="Cambria Math" panose="02040503050406030204" pitchFamily="18" charset="0"/>
                          </a:rPr>
                          <m:t>)</m:t>
                        </m:r>
                      </m:oMath>
                    </m:oMathPara>
                  </a14:m>
                  <a:endParaRPr lang="en-US" sz="3600" dirty="0"/>
                </a:p>
              </p:txBody>
            </p:sp>
          </mc:Choice>
          <mc:Fallback xmlns="">
            <p:sp>
              <p:nvSpPr>
                <p:cNvPr id="778" name="TextBox 777">
                  <a:extLst>
                    <a:ext uri="{FF2B5EF4-FFF2-40B4-BE49-F238E27FC236}">
                      <a16:creationId xmlns:a16="http://schemas.microsoft.com/office/drawing/2014/main" id="{FB137525-6979-3BA0-0986-FDB48B9C1597}"/>
                    </a:ext>
                  </a:extLst>
                </p:cNvPr>
                <p:cNvSpPr txBox="1">
                  <a:spLocks noRot="1" noChangeAspect="1" noMove="1" noResize="1" noEditPoints="1" noAdjustHandles="1" noChangeArrowheads="1" noChangeShapeType="1" noTextEdit="1"/>
                </p:cNvSpPr>
                <p:nvPr/>
              </p:nvSpPr>
              <p:spPr>
                <a:xfrm rot="1680000">
                  <a:off x="1114687" y="1266427"/>
                  <a:ext cx="1810432" cy="646331"/>
                </a:xfrm>
                <a:prstGeom prst="rect">
                  <a:avLst/>
                </a:prstGeom>
                <a:blipFill>
                  <a:blip r:embed="rId8"/>
                  <a:stretch>
                    <a:fillRect/>
                  </a:stretch>
                </a:blipFill>
              </p:spPr>
              <p:txBody>
                <a:bodyPr/>
                <a:lstStyle/>
                <a:p>
                  <a:r>
                    <a:rPr lang="en-US">
                      <a:noFill/>
                    </a:rPr>
                    <a:t> </a:t>
                  </a:r>
                </a:p>
              </p:txBody>
            </p:sp>
          </mc:Fallback>
        </mc:AlternateContent>
      </p:grpSp>
      <p:sp>
        <p:nvSpPr>
          <p:cNvPr id="948" name="TextBox 947">
            <a:extLst>
              <a:ext uri="{FF2B5EF4-FFF2-40B4-BE49-F238E27FC236}">
                <a16:creationId xmlns:a16="http://schemas.microsoft.com/office/drawing/2014/main" id="{CF577355-5CE7-0DB2-6DDD-2CFCF3CBF399}"/>
              </a:ext>
            </a:extLst>
          </p:cNvPr>
          <p:cNvSpPr txBox="1"/>
          <p:nvPr/>
        </p:nvSpPr>
        <p:spPr>
          <a:xfrm>
            <a:off x="689075" y="5295427"/>
            <a:ext cx="3698128" cy="707886"/>
          </a:xfrm>
          <a:prstGeom prst="rect">
            <a:avLst/>
          </a:prstGeom>
          <a:noFill/>
        </p:spPr>
        <p:txBody>
          <a:bodyPr wrap="none" rtlCol="0">
            <a:spAutoFit/>
          </a:bodyPr>
          <a:lstStyle/>
          <a:p>
            <a:r>
              <a:rPr lang="en-US" sz="4000" dirty="0">
                <a:solidFill>
                  <a:srgbClr val="C00000"/>
                </a:solidFill>
              </a:rPr>
              <a:t>Different volume</a:t>
            </a:r>
          </a:p>
        </p:txBody>
      </p:sp>
      <p:sp>
        <p:nvSpPr>
          <p:cNvPr id="949" name="TextBox 948">
            <a:extLst>
              <a:ext uri="{FF2B5EF4-FFF2-40B4-BE49-F238E27FC236}">
                <a16:creationId xmlns:a16="http://schemas.microsoft.com/office/drawing/2014/main" id="{A4A1CBE8-9D01-90A9-C446-2FED56A24596}"/>
              </a:ext>
            </a:extLst>
          </p:cNvPr>
          <p:cNvSpPr txBox="1"/>
          <p:nvPr/>
        </p:nvSpPr>
        <p:spPr>
          <a:xfrm>
            <a:off x="4665672" y="5229651"/>
            <a:ext cx="4469365" cy="1323439"/>
          </a:xfrm>
          <a:prstGeom prst="rect">
            <a:avLst/>
          </a:prstGeom>
          <a:noFill/>
        </p:spPr>
        <p:txBody>
          <a:bodyPr wrap="none" rtlCol="0">
            <a:spAutoFit/>
          </a:bodyPr>
          <a:lstStyle/>
          <a:p>
            <a:pPr algn="ctr"/>
            <a:r>
              <a:rPr lang="en-US" sz="4000" dirty="0">
                <a:solidFill>
                  <a:srgbClr val="C00000"/>
                </a:solidFill>
              </a:rPr>
              <a:t>Different orientation</a:t>
            </a:r>
            <a:br>
              <a:rPr lang="en-US" sz="4000" dirty="0">
                <a:solidFill>
                  <a:srgbClr val="C00000"/>
                </a:solidFill>
              </a:rPr>
            </a:br>
            <a:r>
              <a:rPr lang="en-US" sz="4000" dirty="0">
                <a:solidFill>
                  <a:srgbClr val="C00000"/>
                </a:solidFill>
              </a:rPr>
              <a:t>(negative Jacobian)</a:t>
            </a:r>
          </a:p>
        </p:txBody>
      </p:sp>
      <p:sp>
        <p:nvSpPr>
          <p:cNvPr id="950" name="TextBox 949">
            <a:extLst>
              <a:ext uri="{FF2B5EF4-FFF2-40B4-BE49-F238E27FC236}">
                <a16:creationId xmlns:a16="http://schemas.microsoft.com/office/drawing/2014/main" id="{EE778C1E-4486-10C7-9153-BA959C84BB46}"/>
              </a:ext>
            </a:extLst>
          </p:cNvPr>
          <p:cNvSpPr txBox="1"/>
          <p:nvPr/>
        </p:nvSpPr>
        <p:spPr>
          <a:xfrm>
            <a:off x="4866749" y="146069"/>
            <a:ext cx="5855642" cy="707886"/>
          </a:xfrm>
          <a:prstGeom prst="rect">
            <a:avLst/>
          </a:prstGeom>
          <a:noFill/>
        </p:spPr>
        <p:txBody>
          <a:bodyPr wrap="none" rtlCol="0">
            <a:spAutoFit/>
          </a:bodyPr>
          <a:lstStyle/>
          <a:p>
            <a:r>
              <a:rPr lang="en-US" sz="4000" dirty="0">
                <a:solidFill>
                  <a:schemeClr val="accent6">
                    <a:lumMod val="75000"/>
                  </a:schemeClr>
                </a:solidFill>
              </a:rPr>
              <a:t>Sides and angle can change</a:t>
            </a:r>
          </a:p>
        </p:txBody>
      </p:sp>
      <p:grpSp>
        <p:nvGrpSpPr>
          <p:cNvPr id="933" name="Group 932">
            <a:extLst>
              <a:ext uri="{FF2B5EF4-FFF2-40B4-BE49-F238E27FC236}">
                <a16:creationId xmlns:a16="http://schemas.microsoft.com/office/drawing/2014/main" id="{AD5EB44E-57BE-D58D-54E3-31A465116C16}"/>
              </a:ext>
            </a:extLst>
          </p:cNvPr>
          <p:cNvGrpSpPr/>
          <p:nvPr/>
        </p:nvGrpSpPr>
        <p:grpSpPr>
          <a:xfrm>
            <a:off x="3724438" y="754118"/>
            <a:ext cx="2230110" cy="1872754"/>
            <a:chOff x="2818911" y="1296250"/>
            <a:chExt cx="2230110" cy="1872754"/>
          </a:xfrm>
        </p:grpSpPr>
        <p:grpSp>
          <p:nvGrpSpPr>
            <p:cNvPr id="925" name="Group 924">
              <a:extLst>
                <a:ext uri="{FF2B5EF4-FFF2-40B4-BE49-F238E27FC236}">
                  <a16:creationId xmlns:a16="http://schemas.microsoft.com/office/drawing/2014/main" id="{49CCD372-962F-AE02-0AEC-F55D671FD516}"/>
                </a:ext>
              </a:extLst>
            </p:cNvPr>
            <p:cNvGrpSpPr>
              <a:grpSpLocks noChangeAspect="1"/>
            </p:cNvGrpSpPr>
            <p:nvPr/>
          </p:nvGrpSpPr>
          <p:grpSpPr>
            <a:xfrm rot="10800000">
              <a:off x="2818911" y="1821836"/>
              <a:ext cx="2091657" cy="1153320"/>
              <a:chOff x="8475555" y="3284495"/>
              <a:chExt cx="771391" cy="425338"/>
            </a:xfrm>
          </p:grpSpPr>
          <p:sp>
            <p:nvSpPr>
              <p:cNvPr id="929" name="Parallelogram 928">
                <a:extLst>
                  <a:ext uri="{FF2B5EF4-FFF2-40B4-BE49-F238E27FC236}">
                    <a16:creationId xmlns:a16="http://schemas.microsoft.com/office/drawing/2014/main" id="{C60BF34D-8D75-B616-520D-C12E3C1003CA}"/>
                  </a:ext>
                </a:extLst>
              </p:cNvPr>
              <p:cNvSpPr/>
              <p:nvPr/>
            </p:nvSpPr>
            <p:spPr>
              <a:xfrm rot="1668758">
                <a:off x="8572496" y="3388076"/>
                <a:ext cx="674450"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30" name="Straight Arrow Connector 929">
                <a:extLst>
                  <a:ext uri="{FF2B5EF4-FFF2-40B4-BE49-F238E27FC236}">
                    <a16:creationId xmlns:a16="http://schemas.microsoft.com/office/drawing/2014/main" id="{C25FD0DC-BCF5-A541-A113-21A1943C599D}"/>
                  </a:ext>
                </a:extLst>
              </p:cNvPr>
              <p:cNvCxnSpPr>
                <a:cxnSpLocks noChangeAspect="1"/>
              </p:cNvCxnSpPr>
              <p:nvPr/>
            </p:nvCxnSpPr>
            <p:spPr>
              <a:xfrm flipV="1">
                <a:off x="8549118" y="3284495"/>
                <a:ext cx="207849" cy="23605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1" name="Straight Arrow Connector 930">
                <a:extLst>
                  <a:ext uri="{FF2B5EF4-FFF2-40B4-BE49-F238E27FC236}">
                    <a16:creationId xmlns:a16="http://schemas.microsoft.com/office/drawing/2014/main" id="{E45FD0C0-2ECB-071D-0581-52131C989597}"/>
                  </a:ext>
                </a:extLst>
              </p:cNvPr>
              <p:cNvCxnSpPr>
                <a:cxnSpLocks/>
              </p:cNvCxnSpPr>
              <p:nvPr/>
            </p:nvCxnSpPr>
            <p:spPr>
              <a:xfrm rot="1680000">
                <a:off x="8475555" y="3667897"/>
                <a:ext cx="623867"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32" name="Oval 931">
                <a:extLst>
                  <a:ext uri="{FF2B5EF4-FFF2-40B4-BE49-F238E27FC236}">
                    <a16:creationId xmlns:a16="http://schemas.microsoft.com/office/drawing/2014/main" id="{F6C538EA-0264-4CC4-C667-FEDEDE1522B1}"/>
                  </a:ext>
                </a:extLst>
              </p:cNvPr>
              <p:cNvSpPr>
                <a:spLocks noChangeAspect="1"/>
              </p:cNvSpPr>
              <p:nvPr/>
            </p:nvSpPr>
            <p:spPr>
              <a:xfrm>
                <a:off x="8499513" y="3503937"/>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26" name="TextBox 925">
                  <a:extLst>
                    <a:ext uri="{FF2B5EF4-FFF2-40B4-BE49-F238E27FC236}">
                      <a16:creationId xmlns:a16="http://schemas.microsoft.com/office/drawing/2014/main" id="{295BF3CC-3365-B9FB-A5C8-EA57A2D24E73}"/>
                    </a:ext>
                  </a:extLst>
                </p:cNvPr>
                <p:cNvSpPr txBox="1"/>
                <p:nvPr/>
              </p:nvSpPr>
              <p:spPr>
                <a:xfrm rot="1680000">
                  <a:off x="3897087" y="1296250"/>
                  <a:ext cx="746230"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𝑤</m:t>
                            </m:r>
                          </m:e>
                        </m:acc>
                      </m:oMath>
                    </m:oMathPara>
                  </a14:m>
                  <a:endParaRPr lang="en-US" sz="4400" dirty="0"/>
                </a:p>
              </p:txBody>
            </p:sp>
          </mc:Choice>
          <mc:Fallback xmlns="">
            <p:sp>
              <p:nvSpPr>
                <p:cNvPr id="926" name="TextBox 925">
                  <a:extLst>
                    <a:ext uri="{FF2B5EF4-FFF2-40B4-BE49-F238E27FC236}">
                      <a16:creationId xmlns:a16="http://schemas.microsoft.com/office/drawing/2014/main" id="{295BF3CC-3365-B9FB-A5C8-EA57A2D24E73}"/>
                    </a:ext>
                  </a:extLst>
                </p:cNvPr>
                <p:cNvSpPr txBox="1">
                  <a:spLocks noRot="1" noChangeAspect="1" noMove="1" noResize="1" noEditPoints="1" noAdjustHandles="1" noChangeArrowheads="1" noChangeShapeType="1" noTextEdit="1"/>
                </p:cNvSpPr>
                <p:nvPr/>
              </p:nvSpPr>
              <p:spPr>
                <a:xfrm rot="1680000">
                  <a:off x="3897087" y="1296250"/>
                  <a:ext cx="746230" cy="76944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7" name="TextBox 926">
                  <a:extLst>
                    <a:ext uri="{FF2B5EF4-FFF2-40B4-BE49-F238E27FC236}">
                      <a16:creationId xmlns:a16="http://schemas.microsoft.com/office/drawing/2014/main" id="{C28AE600-07BA-F735-07FA-6ADA1477B311}"/>
                    </a:ext>
                  </a:extLst>
                </p:cNvPr>
                <p:cNvSpPr txBox="1"/>
                <p:nvPr/>
              </p:nvSpPr>
              <p:spPr>
                <a:xfrm rot="1680000">
                  <a:off x="4413398" y="2399563"/>
                  <a:ext cx="635623"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𝑣</m:t>
                            </m:r>
                          </m:e>
                        </m:acc>
                      </m:oMath>
                    </m:oMathPara>
                  </a14:m>
                  <a:endParaRPr lang="en-US" sz="4400" dirty="0"/>
                </a:p>
              </p:txBody>
            </p:sp>
          </mc:Choice>
          <mc:Fallback xmlns="">
            <p:sp>
              <p:nvSpPr>
                <p:cNvPr id="927" name="TextBox 926">
                  <a:extLst>
                    <a:ext uri="{FF2B5EF4-FFF2-40B4-BE49-F238E27FC236}">
                      <a16:creationId xmlns:a16="http://schemas.microsoft.com/office/drawing/2014/main" id="{C28AE600-07BA-F735-07FA-6ADA1477B311}"/>
                    </a:ext>
                  </a:extLst>
                </p:cNvPr>
                <p:cNvSpPr txBox="1">
                  <a:spLocks noRot="1" noChangeAspect="1" noMove="1" noResize="1" noEditPoints="1" noAdjustHandles="1" noChangeArrowheads="1" noChangeShapeType="1" noTextEdit="1"/>
                </p:cNvSpPr>
                <p:nvPr/>
              </p:nvSpPr>
              <p:spPr>
                <a:xfrm rot="1680000">
                  <a:off x="4413398" y="2399563"/>
                  <a:ext cx="635623" cy="76944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8" name="TextBox 927">
                  <a:extLst>
                    <a:ext uri="{FF2B5EF4-FFF2-40B4-BE49-F238E27FC236}">
                      <a16:creationId xmlns:a16="http://schemas.microsoft.com/office/drawing/2014/main" id="{BACD419E-4164-3E53-F146-654AECCEA592}"/>
                    </a:ext>
                  </a:extLst>
                </p:cNvPr>
                <p:cNvSpPr txBox="1"/>
                <p:nvPr/>
              </p:nvSpPr>
              <p:spPr>
                <a:xfrm rot="1680000">
                  <a:off x="2883617" y="1924773"/>
                  <a:ext cx="1810431"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𝜔</m:t>
                        </m:r>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𝑣</m:t>
                            </m:r>
                          </m:e>
                        </m:acc>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𝑤</m:t>
                            </m:r>
                          </m:e>
                        </m:acc>
                        <m:r>
                          <a:rPr lang="en-US" sz="3600" b="0" i="1" smtClean="0">
                            <a:latin typeface="Cambria Math" panose="02040503050406030204" pitchFamily="18" charset="0"/>
                          </a:rPr>
                          <m:t>)</m:t>
                        </m:r>
                      </m:oMath>
                    </m:oMathPara>
                  </a14:m>
                  <a:endParaRPr lang="en-US" sz="3600" dirty="0"/>
                </a:p>
              </p:txBody>
            </p:sp>
          </mc:Choice>
          <mc:Fallback xmlns="">
            <p:sp>
              <p:nvSpPr>
                <p:cNvPr id="928" name="TextBox 927">
                  <a:extLst>
                    <a:ext uri="{FF2B5EF4-FFF2-40B4-BE49-F238E27FC236}">
                      <a16:creationId xmlns:a16="http://schemas.microsoft.com/office/drawing/2014/main" id="{BACD419E-4164-3E53-F146-654AECCEA592}"/>
                    </a:ext>
                  </a:extLst>
                </p:cNvPr>
                <p:cNvSpPr txBox="1">
                  <a:spLocks noRot="1" noChangeAspect="1" noMove="1" noResize="1" noEditPoints="1" noAdjustHandles="1" noChangeArrowheads="1" noChangeShapeType="1" noTextEdit="1"/>
                </p:cNvSpPr>
                <p:nvPr/>
              </p:nvSpPr>
              <p:spPr>
                <a:xfrm rot="1680000">
                  <a:off x="2883617" y="1924773"/>
                  <a:ext cx="1810431" cy="646331"/>
                </a:xfrm>
                <a:prstGeom prst="rect">
                  <a:avLst/>
                </a:prstGeom>
                <a:blipFill>
                  <a:blip r:embed="rId11"/>
                  <a:stretch>
                    <a:fillRect/>
                  </a:stretch>
                </a:blipFill>
              </p:spPr>
              <p:txBody>
                <a:bodyPr/>
                <a:lstStyle/>
                <a:p>
                  <a:r>
                    <a:rPr lang="en-US">
                      <a:noFill/>
                    </a:rPr>
                    <a:t> </a:t>
                  </a:r>
                </a:p>
              </p:txBody>
            </p:sp>
          </mc:Fallback>
        </mc:AlternateContent>
      </p:grpSp>
      <p:grpSp>
        <p:nvGrpSpPr>
          <p:cNvPr id="953" name="Group 952">
            <a:extLst>
              <a:ext uri="{FF2B5EF4-FFF2-40B4-BE49-F238E27FC236}">
                <a16:creationId xmlns:a16="http://schemas.microsoft.com/office/drawing/2014/main" id="{5F1ED7FB-FB43-CAAB-1855-E976F70C9D36}"/>
              </a:ext>
            </a:extLst>
          </p:cNvPr>
          <p:cNvGrpSpPr/>
          <p:nvPr/>
        </p:nvGrpSpPr>
        <p:grpSpPr>
          <a:xfrm>
            <a:off x="9293175" y="444938"/>
            <a:ext cx="3103381" cy="3313197"/>
            <a:chOff x="7082047" y="969092"/>
            <a:chExt cx="3103381" cy="3313197"/>
          </a:xfrm>
        </p:grpSpPr>
        <p:grpSp>
          <p:nvGrpSpPr>
            <p:cNvPr id="935" name="Group 934">
              <a:extLst>
                <a:ext uri="{FF2B5EF4-FFF2-40B4-BE49-F238E27FC236}">
                  <a16:creationId xmlns:a16="http://schemas.microsoft.com/office/drawing/2014/main" id="{7FDADF8C-EF03-FA64-532A-808FD69544CC}"/>
                </a:ext>
              </a:extLst>
            </p:cNvPr>
            <p:cNvGrpSpPr>
              <a:grpSpLocks noChangeAspect="1"/>
            </p:cNvGrpSpPr>
            <p:nvPr/>
          </p:nvGrpSpPr>
          <p:grpSpPr>
            <a:xfrm rot="2700215" flipH="1">
              <a:off x="6496155" y="2140411"/>
              <a:ext cx="3313197" cy="970560"/>
              <a:chOff x="8461590" y="3461057"/>
              <a:chExt cx="1223922" cy="357937"/>
            </a:xfrm>
          </p:grpSpPr>
          <p:sp>
            <p:nvSpPr>
              <p:cNvPr id="939" name="Parallelogram 938">
                <a:extLst>
                  <a:ext uri="{FF2B5EF4-FFF2-40B4-BE49-F238E27FC236}">
                    <a16:creationId xmlns:a16="http://schemas.microsoft.com/office/drawing/2014/main" id="{69DFD797-2619-1F30-949A-D286B3564615}"/>
                  </a:ext>
                </a:extLst>
              </p:cNvPr>
              <p:cNvSpPr>
                <a:spLocks/>
              </p:cNvSpPr>
              <p:nvPr/>
            </p:nvSpPr>
            <p:spPr>
              <a:xfrm rot="1668758">
                <a:off x="8503259" y="3661572"/>
                <a:ext cx="1182253" cy="157422"/>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40" name="Straight Arrow Connector 939">
                <a:extLst>
                  <a:ext uri="{FF2B5EF4-FFF2-40B4-BE49-F238E27FC236}">
                    <a16:creationId xmlns:a16="http://schemas.microsoft.com/office/drawing/2014/main" id="{DB7AE2AF-70A4-347F-CD8B-AB5B6B1C5B79}"/>
                  </a:ext>
                </a:extLst>
              </p:cNvPr>
              <p:cNvCxnSpPr>
                <a:cxnSpLocks noChangeAspect="1"/>
              </p:cNvCxnSpPr>
              <p:nvPr/>
            </p:nvCxnSpPr>
            <p:spPr>
              <a:xfrm rot="2700215" flipH="1" flipV="1">
                <a:off x="8588708" y="3387356"/>
                <a:ext cx="10134" cy="157536"/>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41" name="Straight Arrow Connector 940">
                <a:extLst>
                  <a:ext uri="{FF2B5EF4-FFF2-40B4-BE49-F238E27FC236}">
                    <a16:creationId xmlns:a16="http://schemas.microsoft.com/office/drawing/2014/main" id="{F281F79D-6A27-6B97-8E41-98012C758BFE}"/>
                  </a:ext>
                </a:extLst>
              </p:cNvPr>
              <p:cNvCxnSpPr>
                <a:cxnSpLocks/>
              </p:cNvCxnSpPr>
              <p:nvPr/>
            </p:nvCxnSpPr>
            <p:spPr>
              <a:xfrm rot="1680000">
                <a:off x="8461590" y="3797383"/>
                <a:ext cx="1148475"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42" name="Oval 941">
                <a:extLst>
                  <a:ext uri="{FF2B5EF4-FFF2-40B4-BE49-F238E27FC236}">
                    <a16:creationId xmlns:a16="http://schemas.microsoft.com/office/drawing/2014/main" id="{D7727AA1-550B-D0C4-155A-54743365E91D}"/>
                  </a:ext>
                </a:extLst>
              </p:cNvPr>
              <p:cNvSpPr>
                <a:spLocks noChangeAspect="1"/>
              </p:cNvSpPr>
              <p:nvPr/>
            </p:nvSpPr>
            <p:spPr>
              <a:xfrm>
                <a:off x="8499513" y="3503937"/>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47" name="TextBox 946">
                  <a:extLst>
                    <a:ext uri="{FF2B5EF4-FFF2-40B4-BE49-F238E27FC236}">
                      <a16:creationId xmlns:a16="http://schemas.microsoft.com/office/drawing/2014/main" id="{77557F3E-C0CB-2ECB-12B8-D59C2B50932E}"/>
                    </a:ext>
                  </a:extLst>
                </p:cNvPr>
                <p:cNvSpPr txBox="1"/>
                <p:nvPr/>
              </p:nvSpPr>
              <p:spPr>
                <a:xfrm rot="900000">
                  <a:off x="9439198" y="2836219"/>
                  <a:ext cx="746230"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𝑤</m:t>
                            </m:r>
                          </m:e>
                        </m:acc>
                      </m:oMath>
                    </m:oMathPara>
                  </a14:m>
                  <a:endParaRPr lang="en-US" sz="4400" dirty="0"/>
                </a:p>
              </p:txBody>
            </p:sp>
          </mc:Choice>
          <mc:Fallback xmlns="">
            <p:sp>
              <p:nvSpPr>
                <p:cNvPr id="947" name="TextBox 946">
                  <a:extLst>
                    <a:ext uri="{FF2B5EF4-FFF2-40B4-BE49-F238E27FC236}">
                      <a16:creationId xmlns:a16="http://schemas.microsoft.com/office/drawing/2014/main" id="{77557F3E-C0CB-2ECB-12B8-D59C2B50932E}"/>
                    </a:ext>
                  </a:extLst>
                </p:cNvPr>
                <p:cNvSpPr txBox="1">
                  <a:spLocks noRot="1" noChangeAspect="1" noMove="1" noResize="1" noEditPoints="1" noAdjustHandles="1" noChangeArrowheads="1" noChangeShapeType="1" noTextEdit="1"/>
                </p:cNvSpPr>
                <p:nvPr/>
              </p:nvSpPr>
              <p:spPr>
                <a:xfrm rot="900000">
                  <a:off x="9439198" y="2836219"/>
                  <a:ext cx="746230" cy="76944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1" name="TextBox 950">
                  <a:extLst>
                    <a:ext uri="{FF2B5EF4-FFF2-40B4-BE49-F238E27FC236}">
                      <a16:creationId xmlns:a16="http://schemas.microsoft.com/office/drawing/2014/main" id="{44E494B8-5038-365E-A4C9-735BB6777AD8}"/>
                    </a:ext>
                  </a:extLst>
                </p:cNvPr>
                <p:cNvSpPr txBox="1"/>
                <p:nvPr/>
              </p:nvSpPr>
              <p:spPr>
                <a:xfrm rot="883877">
                  <a:off x="7531148" y="2947428"/>
                  <a:ext cx="635623"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𝑣</m:t>
                            </m:r>
                          </m:e>
                        </m:acc>
                      </m:oMath>
                    </m:oMathPara>
                  </a14:m>
                  <a:endParaRPr lang="en-US" sz="4400" dirty="0"/>
                </a:p>
              </p:txBody>
            </p:sp>
          </mc:Choice>
          <mc:Fallback xmlns="">
            <p:sp>
              <p:nvSpPr>
                <p:cNvPr id="951" name="TextBox 950">
                  <a:extLst>
                    <a:ext uri="{FF2B5EF4-FFF2-40B4-BE49-F238E27FC236}">
                      <a16:creationId xmlns:a16="http://schemas.microsoft.com/office/drawing/2014/main" id="{44E494B8-5038-365E-A4C9-735BB6777AD8}"/>
                    </a:ext>
                  </a:extLst>
                </p:cNvPr>
                <p:cNvSpPr txBox="1">
                  <a:spLocks noRot="1" noChangeAspect="1" noMove="1" noResize="1" noEditPoints="1" noAdjustHandles="1" noChangeArrowheads="1" noChangeShapeType="1" noTextEdit="1"/>
                </p:cNvSpPr>
                <p:nvPr/>
              </p:nvSpPr>
              <p:spPr>
                <a:xfrm rot="883877">
                  <a:off x="7531148" y="2947428"/>
                  <a:ext cx="635623"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2" name="TextBox 951">
                  <a:extLst>
                    <a:ext uri="{FF2B5EF4-FFF2-40B4-BE49-F238E27FC236}">
                      <a16:creationId xmlns:a16="http://schemas.microsoft.com/office/drawing/2014/main" id="{E3278C46-6784-DF5F-E0A9-E2F725EA2344}"/>
                    </a:ext>
                  </a:extLst>
                </p:cNvPr>
                <p:cNvSpPr txBox="1"/>
                <p:nvPr/>
              </p:nvSpPr>
              <p:spPr>
                <a:xfrm rot="983162">
                  <a:off x="7082047" y="2391396"/>
                  <a:ext cx="1810432"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𝜔</m:t>
                        </m:r>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𝑣</m:t>
                            </m:r>
                          </m:e>
                        </m:acc>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𝑤</m:t>
                            </m:r>
                          </m:e>
                        </m:acc>
                        <m:r>
                          <a:rPr lang="en-US" sz="3600" b="0" i="1" smtClean="0">
                            <a:latin typeface="Cambria Math" panose="02040503050406030204" pitchFamily="18" charset="0"/>
                          </a:rPr>
                          <m:t>)</m:t>
                        </m:r>
                      </m:oMath>
                    </m:oMathPara>
                  </a14:m>
                  <a:endParaRPr lang="en-US" sz="3600" dirty="0"/>
                </a:p>
              </p:txBody>
            </p:sp>
          </mc:Choice>
          <mc:Fallback xmlns="">
            <p:sp>
              <p:nvSpPr>
                <p:cNvPr id="952" name="TextBox 951">
                  <a:extLst>
                    <a:ext uri="{FF2B5EF4-FFF2-40B4-BE49-F238E27FC236}">
                      <a16:creationId xmlns:a16="http://schemas.microsoft.com/office/drawing/2014/main" id="{E3278C46-6784-DF5F-E0A9-E2F725EA2344}"/>
                    </a:ext>
                  </a:extLst>
                </p:cNvPr>
                <p:cNvSpPr txBox="1">
                  <a:spLocks noRot="1" noChangeAspect="1" noMove="1" noResize="1" noEditPoints="1" noAdjustHandles="1" noChangeArrowheads="1" noChangeShapeType="1" noTextEdit="1"/>
                </p:cNvSpPr>
                <p:nvPr/>
              </p:nvSpPr>
              <p:spPr>
                <a:xfrm rot="983162">
                  <a:off x="7082047" y="2391396"/>
                  <a:ext cx="1810432" cy="646331"/>
                </a:xfrm>
                <a:prstGeom prst="rect">
                  <a:avLst/>
                </a:prstGeom>
                <a:blipFill>
                  <a:blip r:embed="rId14"/>
                  <a:stretch>
                    <a:fillRect/>
                  </a:stretch>
                </a:blipFill>
              </p:spPr>
              <p:txBody>
                <a:bodyPr/>
                <a:lstStyle/>
                <a:p>
                  <a:r>
                    <a:rPr lang="en-US">
                      <a:noFill/>
                    </a:rPr>
                    <a:t> </a:t>
                  </a:r>
                </a:p>
              </p:txBody>
            </p:sp>
          </mc:Fallback>
        </mc:AlternateContent>
      </p:grpSp>
      <p:grpSp>
        <p:nvGrpSpPr>
          <p:cNvPr id="954" name="Group 953">
            <a:extLst>
              <a:ext uri="{FF2B5EF4-FFF2-40B4-BE49-F238E27FC236}">
                <a16:creationId xmlns:a16="http://schemas.microsoft.com/office/drawing/2014/main" id="{31E544C7-67F1-4E57-E75A-06DF672B6A71}"/>
              </a:ext>
            </a:extLst>
          </p:cNvPr>
          <p:cNvGrpSpPr/>
          <p:nvPr/>
        </p:nvGrpSpPr>
        <p:grpSpPr>
          <a:xfrm rot="19353232">
            <a:off x="907914" y="2165813"/>
            <a:ext cx="3088851" cy="3195584"/>
            <a:chOff x="6457255" y="1770091"/>
            <a:chExt cx="3088851" cy="3195584"/>
          </a:xfrm>
        </p:grpSpPr>
        <p:grpSp>
          <p:nvGrpSpPr>
            <p:cNvPr id="955" name="Group 954">
              <a:extLst>
                <a:ext uri="{FF2B5EF4-FFF2-40B4-BE49-F238E27FC236}">
                  <a16:creationId xmlns:a16="http://schemas.microsoft.com/office/drawing/2014/main" id="{F407E09B-60DF-BB22-0640-6D9D7F0F42FB}"/>
                </a:ext>
              </a:extLst>
            </p:cNvPr>
            <p:cNvGrpSpPr>
              <a:grpSpLocks noChangeAspect="1"/>
            </p:cNvGrpSpPr>
            <p:nvPr/>
          </p:nvGrpSpPr>
          <p:grpSpPr>
            <a:xfrm rot="2700215" flipH="1">
              <a:off x="6202762" y="2258074"/>
              <a:ext cx="3135715" cy="2159749"/>
              <a:chOff x="8408109" y="3527167"/>
              <a:chExt cx="1158357" cy="796505"/>
            </a:xfrm>
          </p:grpSpPr>
          <p:sp>
            <p:nvSpPr>
              <p:cNvPr id="959" name="Parallelogram 958">
                <a:extLst>
                  <a:ext uri="{FF2B5EF4-FFF2-40B4-BE49-F238E27FC236}">
                    <a16:creationId xmlns:a16="http://schemas.microsoft.com/office/drawing/2014/main" id="{CA510DE6-D1E7-CC27-5E59-E32F112FDEE6}"/>
                  </a:ext>
                </a:extLst>
              </p:cNvPr>
              <p:cNvSpPr>
                <a:spLocks/>
              </p:cNvSpPr>
              <p:nvPr/>
            </p:nvSpPr>
            <p:spPr>
              <a:xfrm rot="1668758">
                <a:off x="8553105" y="3649219"/>
                <a:ext cx="1013361" cy="674453"/>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68" name="Straight Arrow Connector 767">
                <a:extLst>
                  <a:ext uri="{FF2B5EF4-FFF2-40B4-BE49-F238E27FC236}">
                    <a16:creationId xmlns:a16="http://schemas.microsoft.com/office/drawing/2014/main" id="{E9B6D92F-3068-4086-3C65-E0D78D0C4376}"/>
                  </a:ext>
                </a:extLst>
              </p:cNvPr>
              <p:cNvCxnSpPr>
                <a:cxnSpLocks noChangeAspect="1"/>
              </p:cNvCxnSpPr>
              <p:nvPr/>
            </p:nvCxnSpPr>
            <p:spPr>
              <a:xfrm flipV="1">
                <a:off x="8474727" y="3527167"/>
                <a:ext cx="445395" cy="50584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69" name="Straight Arrow Connector 768">
                <a:extLst>
                  <a:ext uri="{FF2B5EF4-FFF2-40B4-BE49-F238E27FC236}">
                    <a16:creationId xmlns:a16="http://schemas.microsoft.com/office/drawing/2014/main" id="{02BBA54F-6412-FB50-2685-F17701F295D2}"/>
                  </a:ext>
                </a:extLst>
              </p:cNvPr>
              <p:cNvCxnSpPr>
                <a:cxnSpLocks/>
              </p:cNvCxnSpPr>
              <p:nvPr/>
            </p:nvCxnSpPr>
            <p:spPr>
              <a:xfrm rot="1680000">
                <a:off x="8408109" y="4247432"/>
                <a:ext cx="844466"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70" name="Oval 769">
                <a:extLst>
                  <a:ext uri="{FF2B5EF4-FFF2-40B4-BE49-F238E27FC236}">
                    <a16:creationId xmlns:a16="http://schemas.microsoft.com/office/drawing/2014/main" id="{8EAC630F-3D0F-9D7A-9F4C-98FB8660664F}"/>
                  </a:ext>
                </a:extLst>
              </p:cNvPr>
              <p:cNvSpPr>
                <a:spLocks noChangeAspect="1"/>
              </p:cNvSpPr>
              <p:nvPr/>
            </p:nvSpPr>
            <p:spPr>
              <a:xfrm>
                <a:off x="8422931" y="4013239"/>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56" name="TextBox 955">
                  <a:extLst>
                    <a:ext uri="{FF2B5EF4-FFF2-40B4-BE49-F238E27FC236}">
                      <a16:creationId xmlns:a16="http://schemas.microsoft.com/office/drawing/2014/main" id="{6161DFED-A29F-6452-5FAD-854E35F97BED}"/>
                    </a:ext>
                  </a:extLst>
                </p:cNvPr>
                <p:cNvSpPr txBox="1"/>
                <p:nvPr/>
              </p:nvSpPr>
              <p:spPr>
                <a:xfrm rot="900000">
                  <a:off x="8799876" y="3328892"/>
                  <a:ext cx="746230"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𝑤</m:t>
                            </m:r>
                          </m:e>
                        </m:acc>
                      </m:oMath>
                    </m:oMathPara>
                  </a14:m>
                  <a:endParaRPr lang="en-US" sz="4400" dirty="0"/>
                </a:p>
              </p:txBody>
            </p:sp>
          </mc:Choice>
          <mc:Fallback xmlns="">
            <p:sp>
              <p:nvSpPr>
                <p:cNvPr id="956" name="TextBox 955">
                  <a:extLst>
                    <a:ext uri="{FF2B5EF4-FFF2-40B4-BE49-F238E27FC236}">
                      <a16:creationId xmlns:a16="http://schemas.microsoft.com/office/drawing/2014/main" id="{6161DFED-A29F-6452-5FAD-854E35F97BED}"/>
                    </a:ext>
                  </a:extLst>
                </p:cNvPr>
                <p:cNvSpPr txBox="1">
                  <a:spLocks noRot="1" noChangeAspect="1" noMove="1" noResize="1" noEditPoints="1" noAdjustHandles="1" noChangeArrowheads="1" noChangeShapeType="1" noTextEdit="1"/>
                </p:cNvSpPr>
                <p:nvPr/>
              </p:nvSpPr>
              <p:spPr>
                <a:xfrm rot="900000">
                  <a:off x="8799876" y="3328892"/>
                  <a:ext cx="746230" cy="769441"/>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7" name="TextBox 956">
                  <a:extLst>
                    <a:ext uri="{FF2B5EF4-FFF2-40B4-BE49-F238E27FC236}">
                      <a16:creationId xmlns:a16="http://schemas.microsoft.com/office/drawing/2014/main" id="{2C0CC129-F6BB-BC79-3F5E-4D1D50B8B3EF}"/>
                    </a:ext>
                  </a:extLst>
                </p:cNvPr>
                <p:cNvSpPr txBox="1"/>
                <p:nvPr/>
              </p:nvSpPr>
              <p:spPr>
                <a:xfrm rot="883877">
                  <a:off x="7139625" y="4196234"/>
                  <a:ext cx="635623"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𝑣</m:t>
                            </m:r>
                          </m:e>
                        </m:acc>
                      </m:oMath>
                    </m:oMathPara>
                  </a14:m>
                  <a:endParaRPr lang="en-US" sz="4400" dirty="0"/>
                </a:p>
              </p:txBody>
            </p:sp>
          </mc:Choice>
          <mc:Fallback xmlns="">
            <p:sp>
              <p:nvSpPr>
                <p:cNvPr id="957" name="TextBox 956">
                  <a:extLst>
                    <a:ext uri="{FF2B5EF4-FFF2-40B4-BE49-F238E27FC236}">
                      <a16:creationId xmlns:a16="http://schemas.microsoft.com/office/drawing/2014/main" id="{2C0CC129-F6BB-BC79-3F5E-4D1D50B8B3EF}"/>
                    </a:ext>
                  </a:extLst>
                </p:cNvPr>
                <p:cNvSpPr txBox="1">
                  <a:spLocks noRot="1" noChangeAspect="1" noMove="1" noResize="1" noEditPoints="1" noAdjustHandles="1" noChangeArrowheads="1" noChangeShapeType="1" noTextEdit="1"/>
                </p:cNvSpPr>
                <p:nvPr/>
              </p:nvSpPr>
              <p:spPr>
                <a:xfrm rot="883877">
                  <a:off x="7139625" y="4196234"/>
                  <a:ext cx="635623" cy="769441"/>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8" name="TextBox 957">
                  <a:extLst>
                    <a:ext uri="{FF2B5EF4-FFF2-40B4-BE49-F238E27FC236}">
                      <a16:creationId xmlns:a16="http://schemas.microsoft.com/office/drawing/2014/main" id="{C874F3CF-8CBA-2894-3651-0EE4F6670853}"/>
                    </a:ext>
                  </a:extLst>
                </p:cNvPr>
                <p:cNvSpPr txBox="1"/>
                <p:nvPr/>
              </p:nvSpPr>
              <p:spPr>
                <a:xfrm rot="983162">
                  <a:off x="6457255" y="2878143"/>
                  <a:ext cx="2167645"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400" i="1">
                            <a:latin typeface="Cambria Math" panose="02040503050406030204" pitchFamily="18" charset="0"/>
                          </a:rPr>
                          <m:t>𝜔</m:t>
                        </m:r>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𝑣</m:t>
                            </m:r>
                          </m:e>
                        </m:acc>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𝑤</m:t>
                            </m:r>
                          </m:e>
                        </m:acc>
                        <m:r>
                          <a:rPr lang="en-US" sz="4400" b="0" i="1" smtClean="0">
                            <a:latin typeface="Cambria Math" panose="02040503050406030204" pitchFamily="18" charset="0"/>
                          </a:rPr>
                          <m:t>)</m:t>
                        </m:r>
                      </m:oMath>
                    </m:oMathPara>
                  </a14:m>
                  <a:endParaRPr lang="en-US" sz="4400" dirty="0"/>
                </a:p>
              </p:txBody>
            </p:sp>
          </mc:Choice>
          <mc:Fallback xmlns="">
            <p:sp>
              <p:nvSpPr>
                <p:cNvPr id="958" name="TextBox 957">
                  <a:extLst>
                    <a:ext uri="{FF2B5EF4-FFF2-40B4-BE49-F238E27FC236}">
                      <a16:creationId xmlns:a16="http://schemas.microsoft.com/office/drawing/2014/main" id="{C874F3CF-8CBA-2894-3651-0EE4F6670853}"/>
                    </a:ext>
                  </a:extLst>
                </p:cNvPr>
                <p:cNvSpPr txBox="1">
                  <a:spLocks noRot="1" noChangeAspect="1" noMove="1" noResize="1" noEditPoints="1" noAdjustHandles="1" noChangeArrowheads="1" noChangeShapeType="1" noTextEdit="1"/>
                </p:cNvSpPr>
                <p:nvPr/>
              </p:nvSpPr>
              <p:spPr>
                <a:xfrm rot="983162">
                  <a:off x="6457255" y="2878143"/>
                  <a:ext cx="2167645" cy="769441"/>
                </a:xfrm>
                <a:prstGeom prst="rect">
                  <a:avLst/>
                </a:prstGeom>
                <a:blipFill>
                  <a:blip r:embed="rId17"/>
                  <a:stretch>
                    <a:fillRect/>
                  </a:stretch>
                </a:blipFill>
              </p:spPr>
              <p:txBody>
                <a:bodyPr/>
                <a:lstStyle/>
                <a:p>
                  <a:r>
                    <a:rPr lang="en-US">
                      <a:noFill/>
                    </a:rPr>
                    <a:t> </a:t>
                  </a:r>
                </a:p>
              </p:txBody>
            </p:sp>
          </mc:Fallback>
        </mc:AlternateContent>
      </p:grpSp>
      <p:grpSp>
        <p:nvGrpSpPr>
          <p:cNvPr id="794" name="Group 793">
            <a:extLst>
              <a:ext uri="{FF2B5EF4-FFF2-40B4-BE49-F238E27FC236}">
                <a16:creationId xmlns:a16="http://schemas.microsoft.com/office/drawing/2014/main" id="{6A576746-214B-C2A0-72F1-13F2CCD583AD}"/>
              </a:ext>
            </a:extLst>
          </p:cNvPr>
          <p:cNvGrpSpPr/>
          <p:nvPr/>
        </p:nvGrpSpPr>
        <p:grpSpPr>
          <a:xfrm>
            <a:off x="5993471" y="3537544"/>
            <a:ext cx="2272260" cy="1818987"/>
            <a:chOff x="5579420" y="3734133"/>
            <a:chExt cx="2272260" cy="1818987"/>
          </a:xfrm>
        </p:grpSpPr>
        <p:grpSp>
          <p:nvGrpSpPr>
            <p:cNvPr id="773" name="Group 772">
              <a:extLst>
                <a:ext uri="{FF2B5EF4-FFF2-40B4-BE49-F238E27FC236}">
                  <a16:creationId xmlns:a16="http://schemas.microsoft.com/office/drawing/2014/main" id="{7E001044-4B56-5B19-A868-7CE3818BCE75}"/>
                </a:ext>
              </a:extLst>
            </p:cNvPr>
            <p:cNvGrpSpPr>
              <a:grpSpLocks noChangeAspect="1"/>
            </p:cNvGrpSpPr>
            <p:nvPr/>
          </p:nvGrpSpPr>
          <p:grpSpPr>
            <a:xfrm flipH="1">
              <a:off x="5579420" y="3912630"/>
              <a:ext cx="2095588" cy="1153320"/>
              <a:chOff x="8475555" y="3284495"/>
              <a:chExt cx="771391" cy="425338"/>
            </a:xfrm>
          </p:grpSpPr>
          <p:sp>
            <p:nvSpPr>
              <p:cNvPr id="786" name="Parallelogram 785">
                <a:extLst>
                  <a:ext uri="{FF2B5EF4-FFF2-40B4-BE49-F238E27FC236}">
                    <a16:creationId xmlns:a16="http://schemas.microsoft.com/office/drawing/2014/main" id="{093C48D9-64FB-D8D2-CBB0-331F7A9A0AB3}"/>
                  </a:ext>
                </a:extLst>
              </p:cNvPr>
              <p:cNvSpPr/>
              <p:nvPr/>
            </p:nvSpPr>
            <p:spPr>
              <a:xfrm rot="1668758">
                <a:off x="8572496" y="3388076"/>
                <a:ext cx="674450"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87" name="Straight Arrow Connector 786">
                <a:extLst>
                  <a:ext uri="{FF2B5EF4-FFF2-40B4-BE49-F238E27FC236}">
                    <a16:creationId xmlns:a16="http://schemas.microsoft.com/office/drawing/2014/main" id="{24427947-16D6-23FF-C941-4495A08E2431}"/>
                  </a:ext>
                </a:extLst>
              </p:cNvPr>
              <p:cNvCxnSpPr>
                <a:cxnSpLocks noChangeAspect="1"/>
              </p:cNvCxnSpPr>
              <p:nvPr/>
            </p:nvCxnSpPr>
            <p:spPr>
              <a:xfrm flipV="1">
                <a:off x="8549118" y="3284495"/>
                <a:ext cx="207849" cy="23605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8" name="Straight Arrow Connector 787">
                <a:extLst>
                  <a:ext uri="{FF2B5EF4-FFF2-40B4-BE49-F238E27FC236}">
                    <a16:creationId xmlns:a16="http://schemas.microsoft.com/office/drawing/2014/main" id="{EE500E85-E198-AFE8-EB6A-2E7B236B1506}"/>
                  </a:ext>
                </a:extLst>
              </p:cNvPr>
              <p:cNvCxnSpPr>
                <a:cxnSpLocks/>
              </p:cNvCxnSpPr>
              <p:nvPr/>
            </p:nvCxnSpPr>
            <p:spPr>
              <a:xfrm rot="1680000">
                <a:off x="8475555" y="3667897"/>
                <a:ext cx="623867"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89" name="Oval 788">
                <a:extLst>
                  <a:ext uri="{FF2B5EF4-FFF2-40B4-BE49-F238E27FC236}">
                    <a16:creationId xmlns:a16="http://schemas.microsoft.com/office/drawing/2014/main" id="{15B1598C-CBC2-FD75-BA2C-810DFD246550}"/>
                  </a:ext>
                </a:extLst>
              </p:cNvPr>
              <p:cNvSpPr>
                <a:spLocks noChangeAspect="1"/>
              </p:cNvSpPr>
              <p:nvPr/>
            </p:nvSpPr>
            <p:spPr>
              <a:xfrm>
                <a:off x="8499513" y="3503937"/>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790" name="TextBox 789">
                  <a:extLst>
                    <a:ext uri="{FF2B5EF4-FFF2-40B4-BE49-F238E27FC236}">
                      <a16:creationId xmlns:a16="http://schemas.microsoft.com/office/drawing/2014/main" id="{C0CD93C3-09DB-CAAF-81E1-6E3F1A8E9D97}"/>
                    </a:ext>
                  </a:extLst>
                </p:cNvPr>
                <p:cNvSpPr txBox="1"/>
                <p:nvPr/>
              </p:nvSpPr>
              <p:spPr>
                <a:xfrm rot="19920000">
                  <a:off x="6707564" y="4783679"/>
                  <a:ext cx="746230"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𝑤</m:t>
                            </m:r>
                          </m:e>
                        </m:acc>
                      </m:oMath>
                    </m:oMathPara>
                  </a14:m>
                  <a:endParaRPr lang="en-US" sz="4400" dirty="0"/>
                </a:p>
              </p:txBody>
            </p:sp>
          </mc:Choice>
          <mc:Fallback xmlns="">
            <p:sp>
              <p:nvSpPr>
                <p:cNvPr id="790" name="TextBox 789">
                  <a:extLst>
                    <a:ext uri="{FF2B5EF4-FFF2-40B4-BE49-F238E27FC236}">
                      <a16:creationId xmlns:a16="http://schemas.microsoft.com/office/drawing/2014/main" id="{C0CD93C3-09DB-CAAF-81E1-6E3F1A8E9D97}"/>
                    </a:ext>
                  </a:extLst>
                </p:cNvPr>
                <p:cNvSpPr txBox="1">
                  <a:spLocks noRot="1" noChangeAspect="1" noMove="1" noResize="1" noEditPoints="1" noAdjustHandles="1" noChangeArrowheads="1" noChangeShapeType="1" noTextEdit="1"/>
                </p:cNvSpPr>
                <p:nvPr/>
              </p:nvSpPr>
              <p:spPr>
                <a:xfrm rot="19920000">
                  <a:off x="6707564" y="4783679"/>
                  <a:ext cx="746230" cy="769441"/>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1" name="TextBox 790">
                  <a:extLst>
                    <a:ext uri="{FF2B5EF4-FFF2-40B4-BE49-F238E27FC236}">
                      <a16:creationId xmlns:a16="http://schemas.microsoft.com/office/drawing/2014/main" id="{CB1BC59B-F7F0-F6C4-54FA-E560256E6F56}"/>
                    </a:ext>
                  </a:extLst>
                </p:cNvPr>
                <p:cNvSpPr txBox="1"/>
                <p:nvPr/>
              </p:nvSpPr>
              <p:spPr>
                <a:xfrm rot="19920000">
                  <a:off x="7216058" y="3734133"/>
                  <a:ext cx="635622"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𝑣</m:t>
                            </m:r>
                          </m:e>
                        </m:acc>
                      </m:oMath>
                    </m:oMathPara>
                  </a14:m>
                  <a:endParaRPr lang="en-US" sz="4400" dirty="0"/>
                </a:p>
              </p:txBody>
            </p:sp>
          </mc:Choice>
          <mc:Fallback xmlns="">
            <p:sp>
              <p:nvSpPr>
                <p:cNvPr id="791" name="TextBox 790">
                  <a:extLst>
                    <a:ext uri="{FF2B5EF4-FFF2-40B4-BE49-F238E27FC236}">
                      <a16:creationId xmlns:a16="http://schemas.microsoft.com/office/drawing/2014/main" id="{CB1BC59B-F7F0-F6C4-54FA-E560256E6F56}"/>
                    </a:ext>
                  </a:extLst>
                </p:cNvPr>
                <p:cNvSpPr txBox="1">
                  <a:spLocks noRot="1" noChangeAspect="1" noMove="1" noResize="1" noEditPoints="1" noAdjustHandles="1" noChangeArrowheads="1" noChangeShapeType="1" noTextEdit="1"/>
                </p:cNvSpPr>
                <p:nvPr/>
              </p:nvSpPr>
              <p:spPr>
                <a:xfrm rot="19920000">
                  <a:off x="7216058" y="3734133"/>
                  <a:ext cx="635622" cy="769441"/>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2" name="TextBox 791">
                  <a:extLst>
                    <a:ext uri="{FF2B5EF4-FFF2-40B4-BE49-F238E27FC236}">
                      <a16:creationId xmlns:a16="http://schemas.microsoft.com/office/drawing/2014/main" id="{A37BCAB8-72AD-4A1C-1E40-E7541965E459}"/>
                    </a:ext>
                  </a:extLst>
                </p:cNvPr>
                <p:cNvSpPr txBox="1"/>
                <p:nvPr/>
              </p:nvSpPr>
              <p:spPr>
                <a:xfrm rot="19920000">
                  <a:off x="5624266" y="4240719"/>
                  <a:ext cx="1810432"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𝜔</m:t>
                        </m:r>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𝑣</m:t>
                            </m:r>
                          </m:e>
                        </m:acc>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𝑤</m:t>
                            </m:r>
                          </m:e>
                        </m:acc>
                        <m:r>
                          <a:rPr lang="en-US" sz="3600" b="0" i="1" smtClean="0">
                            <a:latin typeface="Cambria Math" panose="02040503050406030204" pitchFamily="18" charset="0"/>
                          </a:rPr>
                          <m:t>)</m:t>
                        </m:r>
                      </m:oMath>
                    </m:oMathPara>
                  </a14:m>
                  <a:endParaRPr lang="en-US" sz="3600" dirty="0"/>
                </a:p>
              </p:txBody>
            </p:sp>
          </mc:Choice>
          <mc:Fallback xmlns="">
            <p:sp>
              <p:nvSpPr>
                <p:cNvPr id="792" name="TextBox 791">
                  <a:extLst>
                    <a:ext uri="{FF2B5EF4-FFF2-40B4-BE49-F238E27FC236}">
                      <a16:creationId xmlns:a16="http://schemas.microsoft.com/office/drawing/2014/main" id="{A37BCAB8-72AD-4A1C-1E40-E7541965E459}"/>
                    </a:ext>
                  </a:extLst>
                </p:cNvPr>
                <p:cNvSpPr txBox="1">
                  <a:spLocks noRot="1" noChangeAspect="1" noMove="1" noResize="1" noEditPoints="1" noAdjustHandles="1" noChangeArrowheads="1" noChangeShapeType="1" noTextEdit="1"/>
                </p:cNvSpPr>
                <p:nvPr/>
              </p:nvSpPr>
              <p:spPr>
                <a:xfrm rot="19920000">
                  <a:off x="5624266" y="4240719"/>
                  <a:ext cx="1810432" cy="646331"/>
                </a:xfrm>
                <a:prstGeom prst="rect">
                  <a:avLst/>
                </a:prstGeom>
                <a:blipFill>
                  <a:blip r:embed="rId23"/>
                  <a:stretch>
                    <a:fillRect/>
                  </a:stretch>
                </a:blipFill>
              </p:spPr>
              <p:txBody>
                <a:bodyPr/>
                <a:lstStyle/>
                <a:p>
                  <a:r>
                    <a:rPr lang="en-US">
                      <a:noFill/>
                    </a:rPr>
                    <a:t> </a:t>
                  </a:r>
                </a:p>
              </p:txBody>
            </p:sp>
          </mc:Fallback>
        </mc:AlternateContent>
      </p:grpSp>
      <p:grpSp>
        <p:nvGrpSpPr>
          <p:cNvPr id="30" name="Group 29">
            <a:extLst>
              <a:ext uri="{FF2B5EF4-FFF2-40B4-BE49-F238E27FC236}">
                <a16:creationId xmlns:a16="http://schemas.microsoft.com/office/drawing/2014/main" id="{01B921DE-A510-2DE8-4B67-64509A7E4EDD}"/>
              </a:ext>
            </a:extLst>
          </p:cNvPr>
          <p:cNvGrpSpPr/>
          <p:nvPr/>
        </p:nvGrpSpPr>
        <p:grpSpPr>
          <a:xfrm>
            <a:off x="6035459" y="995495"/>
            <a:ext cx="2461051" cy="2018623"/>
            <a:chOff x="7841728" y="2227586"/>
            <a:chExt cx="2461051" cy="2018623"/>
          </a:xfrm>
        </p:grpSpPr>
        <p:grpSp>
          <p:nvGrpSpPr>
            <p:cNvPr id="27" name="Group 26">
              <a:extLst>
                <a:ext uri="{FF2B5EF4-FFF2-40B4-BE49-F238E27FC236}">
                  <a16:creationId xmlns:a16="http://schemas.microsoft.com/office/drawing/2014/main" id="{D1D90610-0F85-FB92-59D4-82BF248EAB1B}"/>
                </a:ext>
              </a:extLst>
            </p:cNvPr>
            <p:cNvGrpSpPr>
              <a:grpSpLocks noChangeAspect="1"/>
            </p:cNvGrpSpPr>
            <p:nvPr/>
          </p:nvGrpSpPr>
          <p:grpSpPr>
            <a:xfrm>
              <a:off x="8016779" y="2227586"/>
              <a:ext cx="2286000" cy="1896292"/>
              <a:chOff x="8673882" y="2953743"/>
              <a:chExt cx="1579879" cy="1310549"/>
            </a:xfrm>
          </p:grpSpPr>
          <p:sp>
            <p:nvSpPr>
              <p:cNvPr id="16" name="Freeform: Shape 15">
                <a:extLst>
                  <a:ext uri="{FF2B5EF4-FFF2-40B4-BE49-F238E27FC236}">
                    <a16:creationId xmlns:a16="http://schemas.microsoft.com/office/drawing/2014/main" id="{9BAA51D1-D327-CCE7-8733-C26F2216468D}"/>
                  </a:ext>
                </a:extLst>
              </p:cNvPr>
              <p:cNvSpPr/>
              <p:nvPr/>
            </p:nvSpPr>
            <p:spPr>
              <a:xfrm>
                <a:off x="8685793" y="2970403"/>
                <a:ext cx="1554480" cy="1280160"/>
              </a:xfrm>
              <a:custGeom>
                <a:avLst/>
                <a:gdLst>
                  <a:gd name="connsiteX0" fmla="*/ 36902 w 1300381"/>
                  <a:gd name="connsiteY0" fmla="*/ 143 h 1141012"/>
                  <a:gd name="connsiteX1" fmla="*/ 305199 w 1300381"/>
                  <a:gd name="connsiteY1" fmla="*/ 604268 h 1141012"/>
                  <a:gd name="connsiteX2" fmla="*/ 1261578 w 1300381"/>
                  <a:gd name="connsiteY2" fmla="*/ 1140862 h 1141012"/>
                  <a:gd name="connsiteX3" fmla="*/ 1007882 w 1300381"/>
                  <a:gd name="connsiteY3" fmla="*/ 553163 h 1141012"/>
                  <a:gd name="connsiteX4" fmla="*/ 36902 w 1300381"/>
                  <a:gd name="connsiteY4" fmla="*/ 143 h 1141012"/>
                  <a:gd name="connsiteX0" fmla="*/ 36902 w 1300381"/>
                  <a:gd name="connsiteY0" fmla="*/ 143 h 1141012"/>
                  <a:gd name="connsiteX1" fmla="*/ 305199 w 1300381"/>
                  <a:gd name="connsiteY1" fmla="*/ 604268 h 1141012"/>
                  <a:gd name="connsiteX2" fmla="*/ 1261578 w 1300381"/>
                  <a:gd name="connsiteY2" fmla="*/ 1140862 h 1141012"/>
                  <a:gd name="connsiteX3" fmla="*/ 1007882 w 1300381"/>
                  <a:gd name="connsiteY3" fmla="*/ 553163 h 1141012"/>
                  <a:gd name="connsiteX4" fmla="*/ 36902 w 1300381"/>
                  <a:gd name="connsiteY4" fmla="*/ 143 h 1141012"/>
                  <a:gd name="connsiteX0" fmla="*/ 36902 w 1300381"/>
                  <a:gd name="connsiteY0" fmla="*/ 143 h 1141012"/>
                  <a:gd name="connsiteX1" fmla="*/ 305199 w 1300381"/>
                  <a:gd name="connsiteY1" fmla="*/ 604268 h 1141012"/>
                  <a:gd name="connsiteX2" fmla="*/ 1261578 w 1300381"/>
                  <a:gd name="connsiteY2" fmla="*/ 1140862 h 1141012"/>
                  <a:gd name="connsiteX3" fmla="*/ 1007882 w 1300381"/>
                  <a:gd name="connsiteY3" fmla="*/ 553163 h 1141012"/>
                  <a:gd name="connsiteX4" fmla="*/ 36902 w 1300381"/>
                  <a:gd name="connsiteY4" fmla="*/ 143 h 1141012"/>
                  <a:gd name="connsiteX0" fmla="*/ 36902 w 1300381"/>
                  <a:gd name="connsiteY0" fmla="*/ 143 h 1141012"/>
                  <a:gd name="connsiteX1" fmla="*/ 305199 w 1300381"/>
                  <a:gd name="connsiteY1" fmla="*/ 604268 h 1141012"/>
                  <a:gd name="connsiteX2" fmla="*/ 1261578 w 1300381"/>
                  <a:gd name="connsiteY2" fmla="*/ 1140862 h 1141012"/>
                  <a:gd name="connsiteX3" fmla="*/ 1007882 w 1300381"/>
                  <a:gd name="connsiteY3" fmla="*/ 553163 h 1141012"/>
                  <a:gd name="connsiteX4" fmla="*/ 36902 w 1300381"/>
                  <a:gd name="connsiteY4" fmla="*/ 143 h 1141012"/>
                  <a:gd name="connsiteX0" fmla="*/ 36902 w 1300381"/>
                  <a:gd name="connsiteY0" fmla="*/ 143 h 1141012"/>
                  <a:gd name="connsiteX1" fmla="*/ 305199 w 1300381"/>
                  <a:gd name="connsiteY1" fmla="*/ 604268 h 1141012"/>
                  <a:gd name="connsiteX2" fmla="*/ 1261578 w 1300381"/>
                  <a:gd name="connsiteY2" fmla="*/ 1140862 h 1141012"/>
                  <a:gd name="connsiteX3" fmla="*/ 1007882 w 1300381"/>
                  <a:gd name="connsiteY3" fmla="*/ 553163 h 1141012"/>
                  <a:gd name="connsiteX4" fmla="*/ 36902 w 1300381"/>
                  <a:gd name="connsiteY4" fmla="*/ 143 h 1141012"/>
                  <a:gd name="connsiteX0" fmla="*/ 36902 w 1300381"/>
                  <a:gd name="connsiteY0" fmla="*/ 1566 h 1142435"/>
                  <a:gd name="connsiteX1" fmla="*/ 305199 w 1300381"/>
                  <a:gd name="connsiteY1" fmla="*/ 605691 h 1142435"/>
                  <a:gd name="connsiteX2" fmla="*/ 1261578 w 1300381"/>
                  <a:gd name="connsiteY2" fmla="*/ 1142285 h 1142435"/>
                  <a:gd name="connsiteX3" fmla="*/ 1007882 w 1300381"/>
                  <a:gd name="connsiteY3" fmla="*/ 554586 h 1142435"/>
                  <a:gd name="connsiteX4" fmla="*/ 36902 w 1300381"/>
                  <a:gd name="connsiteY4" fmla="*/ 1566 h 1142435"/>
                  <a:gd name="connsiteX0" fmla="*/ 36902 w 1300381"/>
                  <a:gd name="connsiteY0" fmla="*/ 0 h 1140869"/>
                  <a:gd name="connsiteX1" fmla="*/ 305199 w 1300381"/>
                  <a:gd name="connsiteY1" fmla="*/ 604125 h 1140869"/>
                  <a:gd name="connsiteX2" fmla="*/ 1261578 w 1300381"/>
                  <a:gd name="connsiteY2" fmla="*/ 1140719 h 1140869"/>
                  <a:gd name="connsiteX3" fmla="*/ 1007882 w 1300381"/>
                  <a:gd name="connsiteY3" fmla="*/ 553020 h 1140869"/>
                  <a:gd name="connsiteX4" fmla="*/ 36902 w 1300381"/>
                  <a:gd name="connsiteY4" fmla="*/ 0 h 1140869"/>
                  <a:gd name="connsiteX0" fmla="*/ 0 w 1263479"/>
                  <a:gd name="connsiteY0" fmla="*/ 0 h 1140869"/>
                  <a:gd name="connsiteX1" fmla="*/ 268297 w 1263479"/>
                  <a:gd name="connsiteY1" fmla="*/ 604125 h 1140869"/>
                  <a:gd name="connsiteX2" fmla="*/ 1224676 w 1263479"/>
                  <a:gd name="connsiteY2" fmla="*/ 1140719 h 1140869"/>
                  <a:gd name="connsiteX3" fmla="*/ 970980 w 1263479"/>
                  <a:gd name="connsiteY3" fmla="*/ 553020 h 1140869"/>
                  <a:gd name="connsiteX4" fmla="*/ 0 w 1263479"/>
                  <a:gd name="connsiteY4" fmla="*/ 0 h 1140869"/>
                  <a:gd name="connsiteX0" fmla="*/ 0 w 1263479"/>
                  <a:gd name="connsiteY0" fmla="*/ 0 h 1140869"/>
                  <a:gd name="connsiteX1" fmla="*/ 268297 w 1263479"/>
                  <a:gd name="connsiteY1" fmla="*/ 604125 h 1140869"/>
                  <a:gd name="connsiteX2" fmla="*/ 1224676 w 1263479"/>
                  <a:gd name="connsiteY2" fmla="*/ 1140719 h 1140869"/>
                  <a:gd name="connsiteX3" fmla="*/ 970980 w 1263479"/>
                  <a:gd name="connsiteY3" fmla="*/ 553020 h 1140869"/>
                  <a:gd name="connsiteX4" fmla="*/ 0 w 1263479"/>
                  <a:gd name="connsiteY4" fmla="*/ 0 h 1140869"/>
                  <a:gd name="connsiteX0" fmla="*/ 0 w 1263479"/>
                  <a:gd name="connsiteY0" fmla="*/ 0 h 1142311"/>
                  <a:gd name="connsiteX1" fmla="*/ 268297 w 1263479"/>
                  <a:gd name="connsiteY1" fmla="*/ 604125 h 1142311"/>
                  <a:gd name="connsiteX2" fmla="*/ 1224676 w 1263479"/>
                  <a:gd name="connsiteY2" fmla="*/ 1140719 h 1142311"/>
                  <a:gd name="connsiteX3" fmla="*/ 970980 w 1263479"/>
                  <a:gd name="connsiteY3" fmla="*/ 553020 h 1142311"/>
                  <a:gd name="connsiteX4" fmla="*/ 0 w 1263479"/>
                  <a:gd name="connsiteY4" fmla="*/ 0 h 1142311"/>
                  <a:gd name="connsiteX0" fmla="*/ 0 w 1263479"/>
                  <a:gd name="connsiteY0" fmla="*/ 0 h 1140719"/>
                  <a:gd name="connsiteX1" fmla="*/ 268297 w 1263479"/>
                  <a:gd name="connsiteY1" fmla="*/ 604125 h 1140719"/>
                  <a:gd name="connsiteX2" fmla="*/ 1224676 w 1263479"/>
                  <a:gd name="connsiteY2" fmla="*/ 1140719 h 1140719"/>
                  <a:gd name="connsiteX3" fmla="*/ 970980 w 1263479"/>
                  <a:gd name="connsiteY3" fmla="*/ 553020 h 1140719"/>
                  <a:gd name="connsiteX4" fmla="*/ 0 w 1263479"/>
                  <a:gd name="connsiteY4" fmla="*/ 0 h 1140719"/>
                  <a:gd name="connsiteX0" fmla="*/ 0 w 1224676"/>
                  <a:gd name="connsiteY0" fmla="*/ 0 h 1140719"/>
                  <a:gd name="connsiteX1" fmla="*/ 268297 w 1224676"/>
                  <a:gd name="connsiteY1" fmla="*/ 604125 h 1140719"/>
                  <a:gd name="connsiteX2" fmla="*/ 1224676 w 1224676"/>
                  <a:gd name="connsiteY2" fmla="*/ 1140719 h 1140719"/>
                  <a:gd name="connsiteX3" fmla="*/ 970980 w 1224676"/>
                  <a:gd name="connsiteY3" fmla="*/ 553020 h 1140719"/>
                  <a:gd name="connsiteX4" fmla="*/ 0 w 1224676"/>
                  <a:gd name="connsiteY4" fmla="*/ 0 h 1140719"/>
                  <a:gd name="connsiteX0" fmla="*/ 0 w 1224676"/>
                  <a:gd name="connsiteY0" fmla="*/ 0 h 1140719"/>
                  <a:gd name="connsiteX1" fmla="*/ 268297 w 1224676"/>
                  <a:gd name="connsiteY1" fmla="*/ 604125 h 1140719"/>
                  <a:gd name="connsiteX2" fmla="*/ 1224676 w 1224676"/>
                  <a:gd name="connsiteY2" fmla="*/ 1140719 h 1140719"/>
                  <a:gd name="connsiteX3" fmla="*/ 970980 w 1224676"/>
                  <a:gd name="connsiteY3" fmla="*/ 553020 h 1140719"/>
                  <a:gd name="connsiteX4" fmla="*/ 0 w 1224676"/>
                  <a:gd name="connsiteY4" fmla="*/ 0 h 1140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4676" h="1140719">
                    <a:moveTo>
                      <a:pt x="0" y="0"/>
                    </a:moveTo>
                    <a:cubicBezTo>
                      <a:pt x="273469" y="599865"/>
                      <a:pt x="3954" y="5172"/>
                      <a:pt x="268297" y="604125"/>
                    </a:cubicBezTo>
                    <a:cubicBezTo>
                      <a:pt x="1235323" y="1142849"/>
                      <a:pt x="269818" y="603517"/>
                      <a:pt x="1224676" y="1140719"/>
                    </a:cubicBezTo>
                    <a:cubicBezTo>
                      <a:pt x="969459" y="549979"/>
                      <a:pt x="1226502" y="1148019"/>
                      <a:pt x="970980" y="553020"/>
                    </a:cubicBezTo>
                    <a:cubicBezTo>
                      <a:pt x="7300" y="-1826"/>
                      <a:pt x="922005" y="524427"/>
                      <a:pt x="0" y="0"/>
                    </a:cubicBezTo>
                    <a:close/>
                  </a:path>
                </a:pathLst>
              </a:cu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5066BB1E-7E50-4866-969F-2E9102E36E25}"/>
                  </a:ext>
                </a:extLst>
              </p:cNvPr>
              <p:cNvGrpSpPr/>
              <p:nvPr/>
            </p:nvGrpSpPr>
            <p:grpSpPr>
              <a:xfrm>
                <a:off x="8673882" y="2953743"/>
                <a:ext cx="1579879" cy="1310549"/>
                <a:chOff x="8673882" y="2953743"/>
                <a:chExt cx="1579879" cy="1310549"/>
              </a:xfrm>
            </p:grpSpPr>
            <p:sp>
              <p:nvSpPr>
                <p:cNvPr id="882" name="Oval 881">
                  <a:extLst>
                    <a:ext uri="{FF2B5EF4-FFF2-40B4-BE49-F238E27FC236}">
                      <a16:creationId xmlns:a16="http://schemas.microsoft.com/office/drawing/2014/main" id="{2E445940-49DC-8C7C-64C5-D3371DA0583E}"/>
                    </a:ext>
                  </a:extLst>
                </p:cNvPr>
                <p:cNvSpPr>
                  <a:spLocks noChangeAspect="1"/>
                </p:cNvSpPr>
                <p:nvPr/>
              </p:nvSpPr>
              <p:spPr>
                <a:xfrm>
                  <a:off x="8973762" y="3595021"/>
                  <a:ext cx="114257" cy="106710"/>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80" name="Straight Arrow Connector 879">
                  <a:extLst>
                    <a:ext uri="{FF2B5EF4-FFF2-40B4-BE49-F238E27FC236}">
                      <a16:creationId xmlns:a16="http://schemas.microsoft.com/office/drawing/2014/main" id="{CE7537D3-19AC-21D7-3424-2C54D7D5F74E}"/>
                    </a:ext>
                  </a:extLst>
                </p:cNvPr>
                <p:cNvCxnSpPr>
                  <a:cxnSpLocks noChangeAspect="1"/>
                  <a:stCxn id="16" idx="1"/>
                </p:cNvCxnSpPr>
                <p:nvPr/>
              </p:nvCxnSpPr>
              <p:spPr>
                <a:xfrm flipH="1" flipV="1">
                  <a:off x="8673882" y="2953743"/>
                  <a:ext cx="352460" cy="694633"/>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81" name="Straight Arrow Connector 880">
                  <a:extLst>
                    <a:ext uri="{FF2B5EF4-FFF2-40B4-BE49-F238E27FC236}">
                      <a16:creationId xmlns:a16="http://schemas.microsoft.com/office/drawing/2014/main" id="{95AE81DD-3B95-C42B-1CEF-E5B2B7302D58}"/>
                    </a:ext>
                  </a:extLst>
                </p:cNvPr>
                <p:cNvCxnSpPr>
                  <a:cxnSpLocks noChangeAspect="1"/>
                </p:cNvCxnSpPr>
                <p:nvPr/>
              </p:nvCxnSpPr>
              <p:spPr>
                <a:xfrm>
                  <a:off x="9028167" y="3648376"/>
                  <a:ext cx="1225594" cy="615916"/>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876" name="TextBox 875">
                  <a:extLst>
                    <a:ext uri="{FF2B5EF4-FFF2-40B4-BE49-F238E27FC236}">
                      <a16:creationId xmlns:a16="http://schemas.microsoft.com/office/drawing/2014/main" id="{E7125A41-79F9-D787-3527-13558AE7CD6E}"/>
                    </a:ext>
                  </a:extLst>
                </p:cNvPr>
                <p:cNvSpPr txBox="1"/>
                <p:nvPr/>
              </p:nvSpPr>
              <p:spPr>
                <a:xfrm rot="1276113">
                  <a:off x="8697557" y="3476768"/>
                  <a:ext cx="746230"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𝑤</m:t>
                            </m:r>
                          </m:e>
                        </m:acc>
                      </m:oMath>
                    </m:oMathPara>
                  </a14:m>
                  <a:endParaRPr lang="en-US" sz="4400" dirty="0"/>
                </a:p>
              </p:txBody>
            </p:sp>
          </mc:Choice>
          <mc:Fallback xmlns="">
            <p:sp>
              <p:nvSpPr>
                <p:cNvPr id="876" name="TextBox 875">
                  <a:extLst>
                    <a:ext uri="{FF2B5EF4-FFF2-40B4-BE49-F238E27FC236}">
                      <a16:creationId xmlns:a16="http://schemas.microsoft.com/office/drawing/2014/main" id="{E7125A41-79F9-D787-3527-13558AE7CD6E}"/>
                    </a:ext>
                  </a:extLst>
                </p:cNvPr>
                <p:cNvSpPr txBox="1">
                  <a:spLocks noRot="1" noChangeAspect="1" noMove="1" noResize="1" noEditPoints="1" noAdjustHandles="1" noChangeArrowheads="1" noChangeShapeType="1" noTextEdit="1"/>
                </p:cNvSpPr>
                <p:nvPr/>
              </p:nvSpPr>
              <p:spPr>
                <a:xfrm rot="1276113">
                  <a:off x="8697557" y="3476768"/>
                  <a:ext cx="746230" cy="769441"/>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7" name="TextBox 876">
                  <a:extLst>
                    <a:ext uri="{FF2B5EF4-FFF2-40B4-BE49-F238E27FC236}">
                      <a16:creationId xmlns:a16="http://schemas.microsoft.com/office/drawing/2014/main" id="{62183A7B-8178-E32A-49D0-09B8324583A0}"/>
                    </a:ext>
                  </a:extLst>
                </p:cNvPr>
                <p:cNvSpPr txBox="1"/>
                <p:nvPr/>
              </p:nvSpPr>
              <p:spPr>
                <a:xfrm rot="21083212">
                  <a:off x="7841728" y="2507880"/>
                  <a:ext cx="635623"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𝑣</m:t>
                            </m:r>
                          </m:e>
                        </m:acc>
                      </m:oMath>
                    </m:oMathPara>
                  </a14:m>
                  <a:endParaRPr lang="en-US" sz="4400" dirty="0"/>
                </a:p>
              </p:txBody>
            </p:sp>
          </mc:Choice>
          <mc:Fallback xmlns="">
            <p:sp>
              <p:nvSpPr>
                <p:cNvPr id="877" name="TextBox 876">
                  <a:extLst>
                    <a:ext uri="{FF2B5EF4-FFF2-40B4-BE49-F238E27FC236}">
                      <a16:creationId xmlns:a16="http://schemas.microsoft.com/office/drawing/2014/main" id="{62183A7B-8178-E32A-49D0-09B8324583A0}"/>
                    </a:ext>
                  </a:extLst>
                </p:cNvPr>
                <p:cNvSpPr txBox="1">
                  <a:spLocks noRot="1" noChangeAspect="1" noMove="1" noResize="1" noEditPoints="1" noAdjustHandles="1" noChangeArrowheads="1" noChangeShapeType="1" noTextEdit="1"/>
                </p:cNvSpPr>
                <p:nvPr/>
              </p:nvSpPr>
              <p:spPr>
                <a:xfrm rot="21083212">
                  <a:off x="7841728" y="2507880"/>
                  <a:ext cx="635623" cy="769441"/>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8" name="TextBox 877">
                  <a:extLst>
                    <a:ext uri="{FF2B5EF4-FFF2-40B4-BE49-F238E27FC236}">
                      <a16:creationId xmlns:a16="http://schemas.microsoft.com/office/drawing/2014/main" id="{245690C9-576E-6F87-DA9F-D4D7DBF6C0F2}"/>
                    </a:ext>
                  </a:extLst>
                </p:cNvPr>
                <p:cNvSpPr txBox="1"/>
                <p:nvPr/>
              </p:nvSpPr>
              <p:spPr>
                <a:xfrm rot="1418013">
                  <a:off x="8338696" y="2853690"/>
                  <a:ext cx="1810432"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𝜔</m:t>
                        </m:r>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𝑣</m:t>
                            </m:r>
                          </m:e>
                        </m:acc>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𝑤</m:t>
                            </m:r>
                          </m:e>
                        </m:acc>
                        <m:r>
                          <a:rPr lang="en-US" sz="3600" b="0" i="1" smtClean="0">
                            <a:latin typeface="Cambria Math" panose="02040503050406030204" pitchFamily="18" charset="0"/>
                          </a:rPr>
                          <m:t>)</m:t>
                        </m:r>
                      </m:oMath>
                    </m:oMathPara>
                  </a14:m>
                  <a:endParaRPr lang="en-US" sz="3600" dirty="0"/>
                </a:p>
              </p:txBody>
            </p:sp>
          </mc:Choice>
          <mc:Fallback xmlns="">
            <p:sp>
              <p:nvSpPr>
                <p:cNvPr id="878" name="TextBox 877">
                  <a:extLst>
                    <a:ext uri="{FF2B5EF4-FFF2-40B4-BE49-F238E27FC236}">
                      <a16:creationId xmlns:a16="http://schemas.microsoft.com/office/drawing/2014/main" id="{245690C9-576E-6F87-DA9F-D4D7DBF6C0F2}"/>
                    </a:ext>
                  </a:extLst>
                </p:cNvPr>
                <p:cNvSpPr txBox="1">
                  <a:spLocks noRot="1" noChangeAspect="1" noMove="1" noResize="1" noEditPoints="1" noAdjustHandles="1" noChangeArrowheads="1" noChangeShapeType="1" noTextEdit="1"/>
                </p:cNvSpPr>
                <p:nvPr/>
              </p:nvSpPr>
              <p:spPr>
                <a:xfrm rot="1418013">
                  <a:off x="8338696" y="2853690"/>
                  <a:ext cx="1810432" cy="646331"/>
                </a:xfrm>
                <a:prstGeom prst="rect">
                  <a:avLst/>
                </a:prstGeom>
                <a:blipFill>
                  <a:blip r:embed="rId26"/>
                  <a:stretch>
                    <a:fillRect/>
                  </a:stretch>
                </a:blipFill>
              </p:spPr>
              <p:txBody>
                <a:bodyPr/>
                <a:lstStyle/>
                <a:p>
                  <a:r>
                    <a:rPr lang="en-US">
                      <a:noFill/>
                    </a:rPr>
                    <a:t> </a:t>
                  </a:r>
                </a:p>
              </p:txBody>
            </p:sp>
          </mc:Fallback>
        </mc:AlternateContent>
      </p:grpSp>
      <p:sp>
        <p:nvSpPr>
          <p:cNvPr id="15" name="Freeform: Shape 14">
            <a:extLst>
              <a:ext uri="{FF2B5EF4-FFF2-40B4-BE49-F238E27FC236}">
                <a16:creationId xmlns:a16="http://schemas.microsoft.com/office/drawing/2014/main" id="{0EEA63FE-E916-21AC-C3F0-8978F2EF88D1}"/>
              </a:ext>
            </a:extLst>
          </p:cNvPr>
          <p:cNvSpPr>
            <a:spLocks/>
          </p:cNvSpPr>
          <p:nvPr/>
        </p:nvSpPr>
        <p:spPr>
          <a:xfrm rot="1548496" flipH="1">
            <a:off x="4457648" y="2239670"/>
            <a:ext cx="169637" cy="2607"/>
          </a:xfrm>
          <a:custGeom>
            <a:avLst/>
            <a:gdLst>
              <a:gd name="connsiteX0" fmla="*/ 169637 w 169637"/>
              <a:gd name="connsiteY0" fmla="*/ 0 h 2607"/>
              <a:gd name="connsiteX1" fmla="*/ 2801 w 169637"/>
              <a:gd name="connsiteY1" fmla="*/ 2564 h 2607"/>
              <a:gd name="connsiteX2" fmla="*/ 0 w 169637"/>
              <a:gd name="connsiteY2" fmla="*/ 2606 h 2607"/>
              <a:gd name="connsiteX3" fmla="*/ 166167 w 169637"/>
              <a:gd name="connsiteY3" fmla="*/ 2607 h 2607"/>
              <a:gd name="connsiteX4" fmla="*/ 169637 w 169637"/>
              <a:gd name="connsiteY4" fmla="*/ 0 h 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7" h="2607">
                <a:moveTo>
                  <a:pt x="169637" y="0"/>
                </a:moveTo>
                <a:cubicBezTo>
                  <a:pt x="110412" y="919"/>
                  <a:pt x="54877" y="1773"/>
                  <a:pt x="2801" y="2564"/>
                </a:cubicBezTo>
                <a:lnTo>
                  <a:pt x="0" y="2606"/>
                </a:lnTo>
                <a:lnTo>
                  <a:pt x="166167" y="2607"/>
                </a:lnTo>
                <a:lnTo>
                  <a:pt x="169637" y="0"/>
                </a:lnTo>
                <a:close/>
              </a:path>
            </a:pathLst>
          </a:cu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154024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8D2249-0D55-56FE-CA03-4756F7B03DD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0CCD9943-FACF-E9B2-3788-68FA877B62DD}"/>
              </a:ext>
            </a:extLst>
          </p:cNvPr>
          <p:cNvSpPr>
            <a:spLocks noGrp="1"/>
          </p:cNvSpPr>
          <p:nvPr>
            <p:ph type="sldNum" sz="quarter" idx="12"/>
          </p:nvPr>
        </p:nvSpPr>
        <p:spPr/>
        <p:txBody>
          <a:bodyPr/>
          <a:lstStyle/>
          <a:p>
            <a:fld id="{F47845EA-7733-40EE-B074-20032348B727}" type="slidenum">
              <a:rPr lang="en-US" smtClean="0"/>
              <a:t>23</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0D5E521-6D9F-1E9F-5ED1-71D91179585E}"/>
                  </a:ext>
                </a:extLst>
              </p:cNvPr>
              <p:cNvSpPr txBox="1"/>
              <p:nvPr/>
            </p:nvSpPr>
            <p:spPr>
              <a:xfrm>
                <a:off x="1826784" y="987950"/>
                <a:ext cx="8361263" cy="132497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3600" i="1">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r>
                                  <a:rPr lang="en-US" sz="3600" i="1">
                                    <a:latin typeface="Cambria Math" panose="02040503050406030204" pitchFamily="18" charset="0"/>
                                  </a:rPr>
                                  <m:t>𝑓</m:t>
                                </m:r>
                              </m:e>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𝑝</m:t>
                                    </m:r>
                                  </m:sub>
                                </m:sSub>
                                <m:r>
                                  <a:rPr lang="en-US" sz="3600" i="1">
                                    <a:latin typeface="Cambria Math" panose="02040503050406030204" pitchFamily="18" charset="0"/>
                                  </a:rPr>
                                  <m:t>𝑓</m:t>
                                </m:r>
                              </m:e>
                            </m:m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r>
                                  <a:rPr lang="en-US" sz="3600" i="1">
                                    <a:latin typeface="Cambria Math" panose="02040503050406030204" pitchFamily="18" charset="0"/>
                                  </a:rPr>
                                  <m:t>𝑔</m:t>
                                </m:r>
                              </m:e>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𝑝</m:t>
                                    </m:r>
                                  </m:sub>
                                </m:sSub>
                                <m:r>
                                  <a:rPr lang="en-US" sz="3600" i="1">
                                    <a:latin typeface="Cambria Math" panose="02040503050406030204" pitchFamily="18" charset="0"/>
                                  </a:rPr>
                                  <m:t>𝑔</m:t>
                                </m:r>
                              </m:e>
                            </m:mr>
                          </m:m>
                        </m:e>
                      </m:d>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𝑞</m:t>
                          </m:r>
                        </m:sub>
                      </m:sSub>
                      <m:r>
                        <a:rPr lang="en-US" sz="3600" b="0" i="1" smtClean="0">
                          <a:latin typeface="Cambria Math" panose="02040503050406030204" pitchFamily="18" charset="0"/>
                        </a:rPr>
                        <m:t>𝑓</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𝑝</m:t>
                          </m:r>
                        </m:sub>
                      </m:sSub>
                      <m:r>
                        <a:rPr lang="en-US" sz="3600" b="0" i="1" smtClean="0">
                          <a:latin typeface="Cambria Math" panose="02040503050406030204" pitchFamily="18" charset="0"/>
                        </a:rPr>
                        <m:t>𝑔</m:t>
                      </m:r>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𝑝</m:t>
                          </m:r>
                        </m:sub>
                      </m:sSub>
                      <m:r>
                        <a:rPr lang="en-US" sz="3600" b="0" i="1" smtClean="0">
                          <a:latin typeface="Cambria Math" panose="02040503050406030204" pitchFamily="18" charset="0"/>
                        </a:rPr>
                        <m:t>𝑓</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𝑞</m:t>
                          </m:r>
                        </m:sub>
                      </m:sSub>
                      <m:r>
                        <a:rPr lang="en-US" sz="3600" b="0" i="1" smtClean="0">
                          <a:latin typeface="Cambria Math" panose="02040503050406030204" pitchFamily="18" charset="0"/>
                        </a:rPr>
                        <m:t>𝑔</m:t>
                      </m:r>
                      <m:r>
                        <a:rPr lang="en-US" sz="3600" b="0" i="1" smtClean="0">
                          <a:latin typeface="Cambria Math" panose="02040503050406030204" pitchFamily="18" charset="0"/>
                        </a:rPr>
                        <m:t>=</m:t>
                      </m:r>
                      <m:d>
                        <m:dPr>
                          <m:begChr m:val="{"/>
                          <m:endChr m:val="}"/>
                          <m:ctrlPr>
                            <a:rPr lang="en-US" sz="3600" i="1">
                              <a:latin typeface="Cambria Math" panose="02040503050406030204" pitchFamily="18" charset="0"/>
                            </a:rPr>
                          </m:ctrlPr>
                        </m:dPr>
                        <m:e>
                          <m:r>
                            <a:rPr lang="en-US" sz="3600" i="1">
                              <a:latin typeface="Cambria Math" panose="02040503050406030204" pitchFamily="18" charset="0"/>
                            </a:rPr>
                            <m:t>𝑓</m:t>
                          </m:r>
                          <m:r>
                            <a:rPr lang="en-US" sz="3600" i="1">
                              <a:latin typeface="Cambria Math" panose="02040503050406030204" pitchFamily="18" charset="0"/>
                            </a:rPr>
                            <m:t>,</m:t>
                          </m:r>
                          <m:r>
                            <a:rPr lang="en-US" sz="3600" i="1">
                              <a:latin typeface="Cambria Math" panose="02040503050406030204" pitchFamily="18" charset="0"/>
                            </a:rPr>
                            <m:t>𝑔</m:t>
                          </m:r>
                        </m:e>
                      </m:d>
                    </m:oMath>
                  </m:oMathPara>
                </a14:m>
                <a:endParaRPr lang="en-US" sz="3600" dirty="0"/>
              </a:p>
            </p:txBody>
          </p:sp>
        </mc:Choice>
        <mc:Fallback xmlns="">
          <p:sp>
            <p:nvSpPr>
              <p:cNvPr id="7" name="TextBox 6">
                <a:extLst>
                  <a:ext uri="{FF2B5EF4-FFF2-40B4-BE49-F238E27FC236}">
                    <a16:creationId xmlns:a16="http://schemas.microsoft.com/office/drawing/2014/main" id="{70D5E521-6D9F-1E9F-5ED1-71D91179585E}"/>
                  </a:ext>
                </a:extLst>
              </p:cNvPr>
              <p:cNvSpPr txBox="1">
                <a:spLocks noRot="1" noChangeAspect="1" noMove="1" noResize="1" noEditPoints="1" noAdjustHandles="1" noChangeArrowheads="1" noChangeShapeType="1" noTextEdit="1"/>
              </p:cNvSpPr>
              <p:nvPr/>
            </p:nvSpPr>
            <p:spPr>
              <a:xfrm>
                <a:off x="1826784" y="987950"/>
                <a:ext cx="8361263" cy="132497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9BE1D70-77E9-EC2E-763D-FC3DB808929D}"/>
                  </a:ext>
                </a:extLst>
              </p:cNvPr>
              <p:cNvSpPr txBox="1"/>
              <p:nvPr/>
            </p:nvSpPr>
            <p:spPr>
              <a:xfrm>
                <a:off x="518796" y="2399438"/>
                <a:ext cx="11137601" cy="530915"/>
              </a:xfrm>
              <a:prstGeom prst="rect">
                <a:avLst/>
              </a:prstGeom>
              <a:noFill/>
            </p:spPr>
            <p:txBody>
              <a:bodyPr wrap="none" rtlCol="0">
                <a:spAutoFit/>
              </a:bodyPr>
              <a:lstStyle/>
              <a:p>
                <a:pPr algn="ctr"/>
                <a:r>
                  <a:rPr lang="en-US" sz="2800" dirty="0"/>
                  <a:t>We can express the Poisson bracket:</a:t>
                </a:r>
                <a14:m>
                  <m:oMath xmlns:m="http://schemas.openxmlformats.org/officeDocument/2006/math">
                    <m:r>
                      <m:rPr>
                        <m:nor/>
                      </m:rPr>
                      <a:rPr lang="en-US" sz="2800" dirty="0"/>
                      <m:t> </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𝑔</m:t>
                        </m:r>
                      </m:e>
                    </m:d>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𝑎𝑏</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𝑏𝑎</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oMath>
                </a14:m>
                <a:endParaRPr lang="en-US" sz="2800" dirty="0"/>
              </a:p>
            </p:txBody>
          </p:sp>
        </mc:Choice>
        <mc:Fallback xmlns="">
          <p:sp>
            <p:nvSpPr>
              <p:cNvPr id="8" name="TextBox 7">
                <a:extLst>
                  <a:ext uri="{FF2B5EF4-FFF2-40B4-BE49-F238E27FC236}">
                    <a16:creationId xmlns:a16="http://schemas.microsoft.com/office/drawing/2014/main" id="{89BE1D70-77E9-EC2E-763D-FC3DB808929D}"/>
                  </a:ext>
                </a:extLst>
              </p:cNvPr>
              <p:cNvSpPr txBox="1">
                <a:spLocks noRot="1" noChangeAspect="1" noMove="1" noResize="1" noEditPoints="1" noAdjustHandles="1" noChangeArrowheads="1" noChangeShapeType="1" noTextEdit="1"/>
              </p:cNvSpPr>
              <p:nvPr/>
            </p:nvSpPr>
            <p:spPr>
              <a:xfrm>
                <a:off x="518796" y="2399438"/>
                <a:ext cx="11137601" cy="530915"/>
              </a:xfrm>
              <a:prstGeom prst="rect">
                <a:avLst/>
              </a:prstGeom>
              <a:blipFill>
                <a:blip r:embed="rId3"/>
                <a:stretch>
                  <a:fillRect l="-602" t="-10345" b="-321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152D29F-22B8-BE66-6847-1F8E6664EC18}"/>
                  </a:ext>
                </a:extLst>
              </p:cNvPr>
              <p:cNvSpPr txBox="1"/>
              <p:nvPr/>
            </p:nvSpPr>
            <p:spPr>
              <a:xfrm>
                <a:off x="119730" y="3903692"/>
                <a:ext cx="6351675" cy="107837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600" i="1" smtClean="0">
                              <a:latin typeface="Cambria Math" panose="02040503050406030204" pitchFamily="18" charset="0"/>
                            </a:rPr>
                          </m:ctrlPr>
                        </m:sSupPr>
                        <m:e>
                          <m:r>
                            <a:rPr lang="en-US" sz="3600" i="1">
                              <a:latin typeface="Cambria Math" panose="02040503050406030204" pitchFamily="18" charset="0"/>
                            </a:rPr>
                            <m:t>𝜔</m:t>
                          </m:r>
                        </m:e>
                        <m:sup>
                          <m:r>
                            <a:rPr lang="en-US" sz="3600" i="1">
                              <a:latin typeface="Cambria Math" panose="02040503050406030204" pitchFamily="18" charset="0"/>
                            </a:rPr>
                            <m:t>𝑎𝑏</m:t>
                          </m:r>
                        </m:sup>
                      </m:sSup>
                      <m:r>
                        <a:rPr lang="en-US" sz="3600" i="1">
                          <a:latin typeface="Cambria Math" panose="02040503050406030204" pitchFamily="18" charset="0"/>
                        </a:rPr>
                        <m:t>=</m:t>
                      </m:r>
                      <m:d>
                        <m:dPr>
                          <m:begChr m:val="["/>
                          <m:endChr m:val="]"/>
                          <m:ctrlPr>
                            <a:rPr lang="en-US" sz="3600" i="1">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sSup>
                                  <m:sSupPr>
                                    <m:ctrlPr>
                                      <a:rPr lang="en-US" sz="3600" i="1">
                                        <a:latin typeface="Cambria Math" panose="02040503050406030204" pitchFamily="18" charset="0"/>
                                      </a:rPr>
                                    </m:ctrlPr>
                                  </m:sSupPr>
                                  <m:e>
                                    <m:r>
                                      <a:rPr lang="en-US" sz="3600" i="1">
                                        <a:latin typeface="Cambria Math" panose="02040503050406030204" pitchFamily="18" charset="0"/>
                                      </a:rPr>
                                      <m:t>𝜔</m:t>
                                    </m:r>
                                  </m:e>
                                  <m:sup>
                                    <m:r>
                                      <a:rPr lang="en-US" sz="3600" i="1">
                                        <a:latin typeface="Cambria Math" panose="02040503050406030204" pitchFamily="18" charset="0"/>
                                      </a:rPr>
                                      <m:t>𝑞𝑞</m:t>
                                    </m:r>
                                  </m:sup>
                                </m:sSup>
                              </m:e>
                              <m:e>
                                <m:sSup>
                                  <m:sSupPr>
                                    <m:ctrlPr>
                                      <a:rPr lang="en-US" sz="3600" i="1">
                                        <a:latin typeface="Cambria Math" panose="02040503050406030204" pitchFamily="18" charset="0"/>
                                      </a:rPr>
                                    </m:ctrlPr>
                                  </m:sSupPr>
                                  <m:e>
                                    <m:r>
                                      <a:rPr lang="en-US" sz="3600" i="1">
                                        <a:latin typeface="Cambria Math" panose="02040503050406030204" pitchFamily="18" charset="0"/>
                                      </a:rPr>
                                      <m:t>𝜔</m:t>
                                    </m:r>
                                  </m:e>
                                  <m:sup>
                                    <m:r>
                                      <a:rPr lang="en-US" sz="3600" i="1">
                                        <a:latin typeface="Cambria Math" panose="02040503050406030204" pitchFamily="18" charset="0"/>
                                      </a:rPr>
                                      <m:t>𝑞𝑝</m:t>
                                    </m:r>
                                  </m:sup>
                                </m:sSup>
                              </m:e>
                            </m:mr>
                            <m:mr>
                              <m:e>
                                <m:sSup>
                                  <m:sSupPr>
                                    <m:ctrlPr>
                                      <a:rPr lang="en-US" sz="3600" i="1">
                                        <a:latin typeface="Cambria Math" panose="02040503050406030204" pitchFamily="18" charset="0"/>
                                      </a:rPr>
                                    </m:ctrlPr>
                                  </m:sSupPr>
                                  <m:e>
                                    <m:r>
                                      <a:rPr lang="en-US" sz="3600" i="1">
                                        <a:latin typeface="Cambria Math" panose="02040503050406030204" pitchFamily="18" charset="0"/>
                                      </a:rPr>
                                      <m:t>𝜔</m:t>
                                    </m:r>
                                  </m:e>
                                  <m:sup>
                                    <m:r>
                                      <a:rPr lang="en-US" sz="3600" i="1">
                                        <a:latin typeface="Cambria Math" panose="02040503050406030204" pitchFamily="18" charset="0"/>
                                      </a:rPr>
                                      <m:t>𝑝𝑞</m:t>
                                    </m:r>
                                  </m:sup>
                                </m:sSup>
                              </m:e>
                              <m:e>
                                <m:sSup>
                                  <m:sSupPr>
                                    <m:ctrlPr>
                                      <a:rPr lang="en-US" sz="3600" i="1">
                                        <a:latin typeface="Cambria Math" panose="02040503050406030204" pitchFamily="18" charset="0"/>
                                      </a:rPr>
                                    </m:ctrlPr>
                                  </m:sSupPr>
                                  <m:e>
                                    <m:r>
                                      <a:rPr lang="en-US" sz="3600" i="1">
                                        <a:latin typeface="Cambria Math" panose="02040503050406030204" pitchFamily="18" charset="0"/>
                                      </a:rPr>
                                      <m:t>𝜔</m:t>
                                    </m:r>
                                  </m:e>
                                  <m:sup>
                                    <m:r>
                                      <a:rPr lang="en-US" sz="3600" i="1">
                                        <a:latin typeface="Cambria Math" panose="02040503050406030204" pitchFamily="18" charset="0"/>
                                      </a:rPr>
                                      <m:t>𝑝𝑝</m:t>
                                    </m:r>
                                  </m:sup>
                                </m:sSup>
                              </m:e>
                            </m:mr>
                          </m:m>
                        </m:e>
                      </m:d>
                      <m:r>
                        <a:rPr lang="en-US" sz="3600" i="1">
                          <a:latin typeface="Cambria Math" panose="02040503050406030204" pitchFamily="18" charset="0"/>
                        </a:rPr>
                        <m:t>=</m:t>
                      </m:r>
                      <m:d>
                        <m:dPr>
                          <m:begChr m:val="["/>
                          <m:endChr m:val="]"/>
                          <m:ctrlPr>
                            <a:rPr lang="en-US" sz="3600" i="1">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r>
                                  <m:rPr>
                                    <m:brk m:alnAt="7"/>
                                  </m:rPr>
                                  <a:rPr lang="en-US" sz="3600" i="1">
                                    <a:latin typeface="Cambria Math" panose="02040503050406030204" pitchFamily="18" charset="0"/>
                                  </a:rPr>
                                  <m:t>0</m:t>
                                </m:r>
                              </m:e>
                              <m:e>
                                <m:r>
                                  <a:rPr lang="en-US" sz="3600" i="1">
                                    <a:latin typeface="Cambria Math" panose="02040503050406030204" pitchFamily="18" charset="0"/>
                                  </a:rPr>
                                  <m:t>−1</m:t>
                                </m:r>
                              </m:e>
                            </m:mr>
                            <m:mr>
                              <m:e>
                                <m:r>
                                  <a:rPr lang="en-US" sz="3600" i="1">
                                    <a:latin typeface="Cambria Math" panose="02040503050406030204" pitchFamily="18" charset="0"/>
                                  </a:rPr>
                                  <m:t>1</m:t>
                                </m:r>
                              </m:e>
                              <m:e>
                                <m:r>
                                  <a:rPr lang="en-US" sz="3600" i="1">
                                    <a:latin typeface="Cambria Math" panose="02040503050406030204" pitchFamily="18" charset="0"/>
                                  </a:rPr>
                                  <m:t>0</m:t>
                                </m:r>
                              </m:e>
                            </m:mr>
                          </m:m>
                        </m:e>
                      </m:d>
                    </m:oMath>
                  </m:oMathPara>
                </a14:m>
                <a:endParaRPr lang="en-US" sz="3600" dirty="0"/>
              </a:p>
            </p:txBody>
          </p:sp>
        </mc:Choice>
        <mc:Fallback xmlns="">
          <p:sp>
            <p:nvSpPr>
              <p:cNvPr id="9" name="TextBox 8">
                <a:extLst>
                  <a:ext uri="{FF2B5EF4-FFF2-40B4-BE49-F238E27FC236}">
                    <a16:creationId xmlns:a16="http://schemas.microsoft.com/office/drawing/2014/main" id="{5152D29F-22B8-BE66-6847-1F8E6664EC18}"/>
                  </a:ext>
                </a:extLst>
              </p:cNvPr>
              <p:cNvSpPr txBox="1">
                <a:spLocks noRot="1" noChangeAspect="1" noMove="1" noResize="1" noEditPoints="1" noAdjustHandles="1" noChangeArrowheads="1" noChangeShapeType="1" noTextEdit="1"/>
              </p:cNvSpPr>
              <p:nvPr/>
            </p:nvSpPr>
            <p:spPr>
              <a:xfrm>
                <a:off x="119730" y="3903692"/>
                <a:ext cx="6351675" cy="107837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363DC16-84B0-3645-9D5D-3B4C5B32A909}"/>
                  </a:ext>
                </a:extLst>
              </p:cNvPr>
              <p:cNvSpPr txBox="1"/>
              <p:nvPr/>
            </p:nvSpPr>
            <p:spPr>
              <a:xfrm>
                <a:off x="180956" y="56504"/>
                <a:ext cx="3054153" cy="707886"/>
              </a:xfrm>
              <a:prstGeom prst="rect">
                <a:avLst/>
              </a:prstGeom>
              <a:noFill/>
            </p:spPr>
            <p:txBody>
              <a:bodyPr wrap="square" rtlCol="0">
                <a:spAutoFit/>
              </a:bodyPr>
              <a:lstStyle/>
              <a:p>
                <a:r>
                  <a:rPr lang="en-US" sz="2000" dirty="0"/>
                  <a:t>Jacobian transformation to two other variables </a:t>
                </a:r>
                <a14:m>
                  <m:oMath xmlns:m="http://schemas.openxmlformats.org/officeDocument/2006/math">
                    <m:r>
                      <a:rPr lang="en-US" sz="2000" b="0" i="1" smtClean="0">
                        <a:latin typeface="Cambria Math" panose="02040503050406030204" pitchFamily="18" charset="0"/>
                      </a:rPr>
                      <m:t>𝑓</m:t>
                    </m:r>
                  </m:oMath>
                </a14:m>
                <a:r>
                  <a:rPr lang="en-US" sz="2000" dirty="0"/>
                  <a:t> and </a:t>
                </a:r>
                <a14:m>
                  <m:oMath xmlns:m="http://schemas.openxmlformats.org/officeDocument/2006/math">
                    <m:r>
                      <a:rPr lang="en-US" sz="2000" b="0" i="1" smtClean="0">
                        <a:latin typeface="Cambria Math" panose="02040503050406030204" pitchFamily="18" charset="0"/>
                      </a:rPr>
                      <m:t>𝑔</m:t>
                    </m:r>
                  </m:oMath>
                </a14:m>
                <a:endParaRPr lang="en-US" sz="2000" dirty="0"/>
              </a:p>
            </p:txBody>
          </p:sp>
        </mc:Choice>
        <mc:Fallback xmlns="">
          <p:sp>
            <p:nvSpPr>
              <p:cNvPr id="5" name="TextBox 4">
                <a:extLst>
                  <a:ext uri="{FF2B5EF4-FFF2-40B4-BE49-F238E27FC236}">
                    <a16:creationId xmlns:a16="http://schemas.microsoft.com/office/drawing/2014/main" id="{2363DC16-84B0-3645-9D5D-3B4C5B32A909}"/>
                  </a:ext>
                </a:extLst>
              </p:cNvPr>
              <p:cNvSpPr txBox="1">
                <a:spLocks noRot="1" noChangeAspect="1" noMove="1" noResize="1" noEditPoints="1" noAdjustHandles="1" noChangeArrowheads="1" noChangeShapeType="1" noTextEdit="1"/>
              </p:cNvSpPr>
              <p:nvPr/>
            </p:nvSpPr>
            <p:spPr>
              <a:xfrm>
                <a:off x="180956" y="56504"/>
                <a:ext cx="3054153" cy="707886"/>
              </a:xfrm>
              <a:prstGeom prst="rect">
                <a:avLst/>
              </a:prstGeom>
              <a:blipFill>
                <a:blip r:embed="rId5"/>
                <a:stretch>
                  <a:fillRect l="-2196" t="-4310" r="-599" b="-14655"/>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7BD7FA7F-F13D-BB05-A9A1-EBA3E0F15A5D}"/>
              </a:ext>
            </a:extLst>
          </p:cNvPr>
          <p:cNvCxnSpPr/>
          <p:nvPr/>
        </p:nvCxnSpPr>
        <p:spPr>
          <a:xfrm>
            <a:off x="1245759" y="829196"/>
            <a:ext cx="581025" cy="530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6EC4283-6DCF-7060-9B52-E6D5D1913A2C}"/>
              </a:ext>
            </a:extLst>
          </p:cNvPr>
          <p:cNvCxnSpPr/>
          <p:nvPr/>
        </p:nvCxnSpPr>
        <p:spPr>
          <a:xfrm flipH="1">
            <a:off x="9766447" y="992076"/>
            <a:ext cx="374718" cy="32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1123282-722D-C0E3-D893-DCE95FE93BB3}"/>
              </a:ext>
            </a:extLst>
          </p:cNvPr>
          <p:cNvSpPr txBox="1"/>
          <p:nvPr/>
        </p:nvSpPr>
        <p:spPr>
          <a:xfrm>
            <a:off x="8798437" y="378220"/>
            <a:ext cx="2995773" cy="584775"/>
          </a:xfrm>
          <a:prstGeom prst="rect">
            <a:avLst/>
          </a:prstGeom>
          <a:noFill/>
        </p:spPr>
        <p:txBody>
          <a:bodyPr wrap="square" rtlCol="0">
            <a:spAutoFit/>
          </a:bodyPr>
          <a:lstStyle/>
          <a:p>
            <a:r>
              <a:rPr lang="en-US" sz="3200" dirty="0">
                <a:solidFill>
                  <a:schemeClr val="accent6">
                    <a:lumMod val="75000"/>
                  </a:schemeClr>
                </a:solidFill>
              </a:rPr>
              <a:t>Poisson bracket!</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3E63983-1AE9-8BA9-D133-0146910B8817}"/>
                  </a:ext>
                </a:extLst>
              </p:cNvPr>
              <p:cNvSpPr txBox="1"/>
              <p:nvPr/>
            </p:nvSpPr>
            <p:spPr>
              <a:xfrm>
                <a:off x="6941366" y="3519852"/>
                <a:ext cx="2314801" cy="400110"/>
              </a:xfrm>
              <a:prstGeom prst="rect">
                <a:avLst/>
              </a:prstGeom>
              <a:noFill/>
            </p:spPr>
            <p:txBody>
              <a:bodyPr wrap="none">
                <a:spAutoFit/>
              </a:bodyPr>
              <a:lstStyle/>
              <a:p>
                <a:r>
                  <a:rPr lang="en-US" sz="2000" dirty="0"/>
                  <a:t>is the inverse of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𝜔</m:t>
                        </m:r>
                      </m:e>
                      <m:sub>
                        <m:r>
                          <a:rPr lang="en-US" sz="2000" i="1">
                            <a:latin typeface="Cambria Math" panose="02040503050406030204" pitchFamily="18" charset="0"/>
                          </a:rPr>
                          <m:t>𝑎𝑏</m:t>
                        </m:r>
                      </m:sub>
                    </m:sSub>
                  </m:oMath>
                </a14:m>
                <a:endParaRPr lang="en-US" sz="2000" dirty="0"/>
              </a:p>
            </p:txBody>
          </p:sp>
        </mc:Choice>
        <mc:Fallback xmlns="">
          <p:sp>
            <p:nvSpPr>
              <p:cNvPr id="17" name="TextBox 16">
                <a:extLst>
                  <a:ext uri="{FF2B5EF4-FFF2-40B4-BE49-F238E27FC236}">
                    <a16:creationId xmlns:a16="http://schemas.microsoft.com/office/drawing/2014/main" id="{83E63983-1AE9-8BA9-D133-0146910B8817}"/>
                  </a:ext>
                </a:extLst>
              </p:cNvPr>
              <p:cNvSpPr txBox="1">
                <a:spLocks noRot="1" noChangeAspect="1" noMove="1" noResize="1" noEditPoints="1" noAdjustHandles="1" noChangeArrowheads="1" noChangeShapeType="1" noTextEdit="1"/>
              </p:cNvSpPr>
              <p:nvPr/>
            </p:nvSpPr>
            <p:spPr>
              <a:xfrm>
                <a:off x="6941366" y="3519852"/>
                <a:ext cx="2314801" cy="400110"/>
              </a:xfrm>
              <a:prstGeom prst="rect">
                <a:avLst/>
              </a:prstGeom>
              <a:blipFill>
                <a:blip r:embed="rId6"/>
                <a:stretch>
                  <a:fillRect l="-2902" t="-7576" b="-25758"/>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099C3BC2-780A-CFA3-9748-5D748F3C7867}"/>
              </a:ext>
            </a:extLst>
          </p:cNvPr>
          <p:cNvCxnSpPr>
            <a:cxnSpLocks/>
          </p:cNvCxnSpPr>
          <p:nvPr/>
        </p:nvCxnSpPr>
        <p:spPr>
          <a:xfrm flipH="1">
            <a:off x="6410647" y="3802655"/>
            <a:ext cx="428625" cy="242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B1D1C47-253A-6983-DB3F-0A109D98478E}"/>
                  </a:ext>
                </a:extLst>
              </p:cNvPr>
              <p:cNvSpPr txBox="1"/>
              <p:nvPr/>
            </p:nvSpPr>
            <p:spPr>
              <a:xfrm>
                <a:off x="6499527" y="3998877"/>
                <a:ext cx="3266920" cy="749629"/>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𝑎𝑏</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𝜔</m:t>
                          </m:r>
                        </m:e>
                        <m:sup>
                          <m:r>
                            <a:rPr lang="en-US" sz="2400" b="0" i="1" smtClean="0">
                              <a:latin typeface="Cambria Math" panose="02040503050406030204" pitchFamily="18" charset="0"/>
                            </a:rPr>
                            <m:t>𝑏𝑐</m:t>
                          </m:r>
                        </m:sup>
                      </m:s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𝛿</m:t>
                          </m:r>
                        </m:e>
                        <m:sub>
                          <m:r>
                            <a:rPr lang="en-US" sz="2400" b="0" i="1" smtClean="0">
                              <a:latin typeface="Cambria Math" panose="02040503050406030204" pitchFamily="18" charset="0"/>
                            </a:rPr>
                            <m:t>𝑎</m:t>
                          </m:r>
                        </m:sub>
                        <m:sup>
                          <m:r>
                            <a:rPr lang="en-US" sz="2400" b="0" i="1" smtClean="0">
                              <a:latin typeface="Cambria Math" panose="02040503050406030204" pitchFamily="18" charset="0"/>
                            </a:rPr>
                            <m:t>𝑐</m:t>
                          </m:r>
                        </m:sup>
                      </m:sSubSup>
                      <m:r>
                        <a:rPr lang="en-US" sz="2400" b="0" i="1" smtClean="0">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b="0" i="1" smtClean="0">
                                    <a:latin typeface="Cambria Math" panose="02040503050406030204" pitchFamily="18" charset="0"/>
                                  </a:rPr>
                                  <m:t>1</m:t>
                                </m:r>
                              </m:e>
                              <m:e>
                                <m:r>
                                  <a:rPr lang="en-US" sz="2400" b="0" i="1" smtClean="0">
                                    <a:latin typeface="Cambria Math" panose="02040503050406030204" pitchFamily="18" charset="0"/>
                                  </a:rPr>
                                  <m:t>0</m:t>
                                </m:r>
                              </m:e>
                            </m:mr>
                            <m:mr>
                              <m:e>
                                <m:r>
                                  <a:rPr lang="en-US" sz="2400" b="0" i="1" smtClean="0">
                                    <a:latin typeface="Cambria Math" panose="02040503050406030204" pitchFamily="18" charset="0"/>
                                  </a:rPr>
                                  <m:t>0</m:t>
                                </m:r>
                              </m:e>
                              <m:e>
                                <m:r>
                                  <a:rPr lang="en-US" sz="2400" b="0" i="1" smtClean="0">
                                    <a:latin typeface="Cambria Math" panose="02040503050406030204" pitchFamily="18" charset="0"/>
                                  </a:rPr>
                                  <m:t>1</m:t>
                                </m:r>
                              </m:e>
                            </m:mr>
                          </m:m>
                        </m:e>
                      </m:d>
                    </m:oMath>
                  </m:oMathPara>
                </a14:m>
                <a:endParaRPr lang="en-US" sz="2400" dirty="0"/>
              </a:p>
            </p:txBody>
          </p:sp>
        </mc:Choice>
        <mc:Fallback xmlns="">
          <p:sp>
            <p:nvSpPr>
              <p:cNvPr id="21" name="TextBox 20">
                <a:extLst>
                  <a:ext uri="{FF2B5EF4-FFF2-40B4-BE49-F238E27FC236}">
                    <a16:creationId xmlns:a16="http://schemas.microsoft.com/office/drawing/2014/main" id="{3B1D1C47-253A-6983-DB3F-0A109D98478E}"/>
                  </a:ext>
                </a:extLst>
              </p:cNvPr>
              <p:cNvSpPr txBox="1">
                <a:spLocks noRot="1" noChangeAspect="1" noMove="1" noResize="1" noEditPoints="1" noAdjustHandles="1" noChangeArrowheads="1" noChangeShapeType="1" noTextEdit="1"/>
              </p:cNvSpPr>
              <p:nvPr/>
            </p:nvSpPr>
            <p:spPr>
              <a:xfrm>
                <a:off x="6499527" y="3998877"/>
                <a:ext cx="3266920" cy="749629"/>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60826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8D2249-0D55-56FE-CA03-4756F7B03DD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0CCD9943-FACF-E9B2-3788-68FA877B62DD}"/>
              </a:ext>
            </a:extLst>
          </p:cNvPr>
          <p:cNvSpPr>
            <a:spLocks noGrp="1"/>
          </p:cNvSpPr>
          <p:nvPr>
            <p:ph type="sldNum" sz="quarter" idx="12"/>
          </p:nvPr>
        </p:nvSpPr>
        <p:spPr/>
        <p:txBody>
          <a:bodyPr/>
          <a:lstStyle/>
          <a:p>
            <a:fld id="{F47845EA-7733-40EE-B074-20032348B727}" type="slidenum">
              <a:rPr lang="en-US" smtClean="0"/>
              <a:t>24</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0D5E521-6D9F-1E9F-5ED1-71D91179585E}"/>
                  </a:ext>
                </a:extLst>
              </p:cNvPr>
              <p:cNvSpPr txBox="1"/>
              <p:nvPr/>
            </p:nvSpPr>
            <p:spPr>
              <a:xfrm>
                <a:off x="498161" y="417997"/>
                <a:ext cx="6827446" cy="57406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𝑔</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𝑎𝑏</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oMath>
                  </m:oMathPara>
                </a14:m>
                <a:endParaRPr lang="en-US" sz="2800" dirty="0"/>
              </a:p>
            </p:txBody>
          </p:sp>
        </mc:Choice>
        <mc:Fallback xmlns="">
          <p:sp>
            <p:nvSpPr>
              <p:cNvPr id="7" name="TextBox 6">
                <a:extLst>
                  <a:ext uri="{FF2B5EF4-FFF2-40B4-BE49-F238E27FC236}">
                    <a16:creationId xmlns:a16="http://schemas.microsoft.com/office/drawing/2014/main" id="{70D5E521-6D9F-1E9F-5ED1-71D91179585E}"/>
                  </a:ext>
                </a:extLst>
              </p:cNvPr>
              <p:cNvSpPr txBox="1">
                <a:spLocks noRot="1" noChangeAspect="1" noMove="1" noResize="1" noEditPoints="1" noAdjustHandles="1" noChangeArrowheads="1" noChangeShapeType="1" noTextEdit="1"/>
              </p:cNvSpPr>
              <p:nvPr/>
            </p:nvSpPr>
            <p:spPr>
              <a:xfrm>
                <a:off x="498161" y="417997"/>
                <a:ext cx="6827446" cy="57406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3E63983-1AE9-8BA9-D133-0146910B8817}"/>
                  </a:ext>
                </a:extLst>
              </p:cNvPr>
              <p:cNvSpPr txBox="1"/>
              <p:nvPr/>
            </p:nvSpPr>
            <p:spPr>
              <a:xfrm>
                <a:off x="5694646" y="1411803"/>
                <a:ext cx="3698769" cy="830997"/>
              </a:xfrm>
              <a:prstGeom prst="rect">
                <a:avLst/>
              </a:prstGeom>
              <a:noFill/>
            </p:spPr>
            <p:txBody>
              <a:bodyPr wrap="none">
                <a:spAutoFit/>
              </a:bodyPr>
              <a:lstStyle/>
              <a:p>
                <a:r>
                  <a:rPr lang="en-US" sz="2400" dirty="0"/>
                  <a:t>invariance of </a:t>
                </a:r>
                <a14:m>
                  <m:oMath xmlns:m="http://schemas.openxmlformats.org/officeDocument/2006/math">
                    <m:r>
                      <a:rPr lang="en-US" sz="2400" b="0" i="1" smtClean="0">
                        <a:latin typeface="Cambria Math" panose="02040503050406030204" pitchFamily="18" charset="0"/>
                      </a:rPr>
                      <m:t>𝜔</m:t>
                    </m:r>
                  </m:oMath>
                </a14:m>
                <a:r>
                  <a:rPr lang="en-US" sz="2400" dirty="0"/>
                  <a:t> is invariance</a:t>
                </a:r>
                <a:br>
                  <a:rPr lang="en-US" sz="2400" dirty="0"/>
                </a:br>
                <a:r>
                  <a:rPr lang="en-US" sz="2400" dirty="0"/>
                  <a:t>of Poisson bracket</a:t>
                </a:r>
              </a:p>
            </p:txBody>
          </p:sp>
        </mc:Choice>
        <mc:Fallback xmlns="">
          <p:sp>
            <p:nvSpPr>
              <p:cNvPr id="17" name="TextBox 16">
                <a:extLst>
                  <a:ext uri="{FF2B5EF4-FFF2-40B4-BE49-F238E27FC236}">
                    <a16:creationId xmlns:a16="http://schemas.microsoft.com/office/drawing/2014/main" id="{83E63983-1AE9-8BA9-D133-0146910B8817}"/>
                  </a:ext>
                </a:extLst>
              </p:cNvPr>
              <p:cNvSpPr txBox="1">
                <a:spLocks noRot="1" noChangeAspect="1" noMove="1" noResize="1" noEditPoints="1" noAdjustHandles="1" noChangeArrowheads="1" noChangeShapeType="1" noTextEdit="1"/>
              </p:cNvSpPr>
              <p:nvPr/>
            </p:nvSpPr>
            <p:spPr>
              <a:xfrm>
                <a:off x="5694646" y="1411803"/>
                <a:ext cx="3698769" cy="830997"/>
              </a:xfrm>
              <a:prstGeom prst="rect">
                <a:avLst/>
              </a:prstGeom>
              <a:blipFill>
                <a:blip r:embed="rId3"/>
                <a:stretch>
                  <a:fillRect l="-2471" t="-5882" r="-1318" b="-16176"/>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099C3BC2-780A-CFA3-9748-5D748F3C7867}"/>
              </a:ext>
            </a:extLst>
          </p:cNvPr>
          <p:cNvCxnSpPr>
            <a:cxnSpLocks/>
          </p:cNvCxnSpPr>
          <p:nvPr/>
        </p:nvCxnSpPr>
        <p:spPr>
          <a:xfrm flipH="1" flipV="1">
            <a:off x="6229350" y="947896"/>
            <a:ext cx="676275" cy="463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83E981D-7834-8651-635E-3852295E5432}"/>
                  </a:ext>
                </a:extLst>
              </p:cNvPr>
              <p:cNvSpPr txBox="1"/>
              <p:nvPr/>
            </p:nvSpPr>
            <p:spPr>
              <a:xfrm>
                <a:off x="446031" y="2500458"/>
                <a:ext cx="6931705" cy="61709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d>
                            <m:dPr>
                              <m:begChr m:val="{"/>
                              <m:endChr m:val="}"/>
                              <m:ctrlPr>
                                <a:rPr lang="en-US" sz="2800" i="1" smtClean="0">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𝑔</m:t>
                              </m:r>
                            </m:e>
                          </m:d>
                        </m:e>
                      </m:acc>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𝑞</m:t>
                              </m:r>
                            </m:e>
                          </m:acc>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𝑝</m:t>
                              </m:r>
                            </m:e>
                          </m:acc>
                        </m:sub>
                      </m:sSub>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𝑝</m:t>
                              </m:r>
                            </m:e>
                          </m:acc>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𝑞</m:t>
                              </m:r>
                            </m:e>
                          </m:acc>
                        </m:sub>
                      </m:sSub>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sSup>
                        <m:sSupPr>
                          <m:ctrlPr>
                            <a:rPr lang="en-US" sz="2800" i="1">
                              <a:latin typeface="Cambria Math" panose="02040503050406030204" pitchFamily="18" charset="0"/>
                            </a:rPr>
                          </m:ctrlPr>
                        </m:sSupPr>
                        <m:e>
                          <m:acc>
                            <m:accPr>
                              <m:chr m:val="̂"/>
                              <m:ctrlPr>
                                <a:rPr lang="en-US" sz="2800" b="0" i="1" smtClean="0">
                                  <a:latin typeface="Cambria Math" panose="02040503050406030204" pitchFamily="18" charset="0"/>
                                </a:rPr>
                              </m:ctrlPr>
                            </m:accPr>
                            <m:e>
                              <m:r>
                                <a:rPr lang="en-US" sz="2800" i="1">
                                  <a:latin typeface="Cambria Math" panose="02040503050406030204" pitchFamily="18" charset="0"/>
                                </a:rPr>
                                <m:t>𝜔</m:t>
                              </m:r>
                            </m:e>
                          </m:acc>
                        </m:e>
                        <m:sup>
                          <m:r>
                            <a:rPr lang="en-US" sz="2800" i="1">
                              <a:latin typeface="Cambria Math" panose="02040503050406030204" pitchFamily="18" charset="0"/>
                            </a:rPr>
                            <m:t>𝑎𝑏</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oMath>
                  </m:oMathPara>
                </a14:m>
                <a:endParaRPr lang="en-US" sz="2800" dirty="0"/>
              </a:p>
            </p:txBody>
          </p:sp>
        </mc:Choice>
        <mc:Fallback xmlns="">
          <p:sp>
            <p:nvSpPr>
              <p:cNvPr id="4" name="TextBox 3">
                <a:extLst>
                  <a:ext uri="{FF2B5EF4-FFF2-40B4-BE49-F238E27FC236}">
                    <a16:creationId xmlns:a16="http://schemas.microsoft.com/office/drawing/2014/main" id="{E83E981D-7834-8651-635E-3852295E5432}"/>
                  </a:ext>
                </a:extLst>
              </p:cNvPr>
              <p:cNvSpPr txBox="1">
                <a:spLocks noRot="1" noChangeAspect="1" noMove="1" noResize="1" noEditPoints="1" noAdjustHandles="1" noChangeArrowheads="1" noChangeShapeType="1" noTextEdit="1"/>
              </p:cNvSpPr>
              <p:nvPr/>
            </p:nvSpPr>
            <p:spPr>
              <a:xfrm>
                <a:off x="446031" y="2500458"/>
                <a:ext cx="6931705" cy="617092"/>
              </a:xfrm>
              <a:prstGeom prst="rect">
                <a:avLst/>
              </a:prstGeom>
              <a:blipFill>
                <a:blip r:embed="rId4"/>
                <a:stretch>
                  <a:fillRect/>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C3D8DA4B-A5EE-61AB-10A7-EEF61FC920D6}"/>
              </a:ext>
            </a:extLst>
          </p:cNvPr>
          <p:cNvCxnSpPr>
            <a:cxnSpLocks/>
          </p:cNvCxnSpPr>
          <p:nvPr/>
        </p:nvCxnSpPr>
        <p:spPr>
          <a:xfrm flipH="1">
            <a:off x="6400800" y="2197664"/>
            <a:ext cx="416076" cy="286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7D67ED6-480B-AB4A-D8E2-139E3B369ACB}"/>
              </a:ext>
            </a:extLst>
          </p:cNvPr>
          <p:cNvSpPr txBox="1"/>
          <p:nvPr/>
        </p:nvSpPr>
        <p:spPr>
          <a:xfrm>
            <a:off x="973630" y="4454949"/>
            <a:ext cx="7650941" cy="769441"/>
          </a:xfrm>
          <a:prstGeom prst="rect">
            <a:avLst/>
          </a:prstGeom>
          <a:noFill/>
        </p:spPr>
        <p:txBody>
          <a:bodyPr wrap="none" rtlCol="0">
            <a:spAutoFit/>
          </a:bodyPr>
          <a:lstStyle/>
          <a:p>
            <a:pPr algn="ctr"/>
            <a:r>
              <a:rPr lang="en-US" sz="4400" dirty="0">
                <a:solidFill>
                  <a:schemeClr val="accent6">
                    <a:lumMod val="75000"/>
                  </a:schemeClr>
                </a:solidFill>
              </a:rPr>
              <a:t>The evolution leaves the Poisson</a:t>
            </a:r>
          </a:p>
        </p:txBody>
      </p:sp>
      <p:sp>
        <p:nvSpPr>
          <p:cNvPr id="22" name="TextBox 21">
            <a:extLst>
              <a:ext uri="{FF2B5EF4-FFF2-40B4-BE49-F238E27FC236}">
                <a16:creationId xmlns:a16="http://schemas.microsoft.com/office/drawing/2014/main" id="{D8CE8165-5EF2-9F82-4B5F-F70539FB53F4}"/>
              </a:ext>
            </a:extLst>
          </p:cNvPr>
          <p:cNvSpPr txBox="1"/>
          <p:nvPr/>
        </p:nvSpPr>
        <p:spPr>
          <a:xfrm>
            <a:off x="1705720" y="5098575"/>
            <a:ext cx="6186758" cy="769441"/>
          </a:xfrm>
          <a:prstGeom prst="rect">
            <a:avLst/>
          </a:prstGeom>
          <a:noFill/>
        </p:spPr>
        <p:txBody>
          <a:bodyPr wrap="none" rtlCol="0">
            <a:spAutoFit/>
          </a:bodyPr>
          <a:lstStyle/>
          <a:p>
            <a:pPr algn="ctr"/>
            <a:r>
              <a:rPr lang="en-US" sz="4400" dirty="0">
                <a:solidFill>
                  <a:schemeClr val="accent6">
                    <a:lumMod val="75000"/>
                  </a:schemeClr>
                </a:solidFill>
              </a:rPr>
              <a:t>brackets invariant (DI-POI)</a:t>
            </a:r>
          </a:p>
        </p:txBody>
      </p:sp>
      <mc:AlternateContent xmlns:mc="http://schemas.openxmlformats.org/markup-compatibility/2006" xmlns:a14="http://schemas.microsoft.com/office/drawing/2010/main">
        <mc:Choice Requires="a14">
          <p:sp>
            <p:nvSpPr>
              <p:cNvPr id="23" name="TextBox 20">
                <a:extLst>
                  <a:ext uri="{FF2B5EF4-FFF2-40B4-BE49-F238E27FC236}">
                    <a16:creationId xmlns:a16="http://schemas.microsoft.com/office/drawing/2014/main" id="{F6F18F8D-AB6C-EA99-823D-6C55A3280BDB}"/>
                  </a:ext>
                </a:extLst>
              </p:cNvPr>
              <p:cNvSpPr txBox="1"/>
              <p:nvPr/>
            </p:nvSpPr>
            <p:spPr>
              <a:xfrm>
                <a:off x="3150065" y="3761176"/>
                <a:ext cx="2945935"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DI-SYMP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23" name="TextBox 20">
                <a:extLst>
                  <a:ext uri="{FF2B5EF4-FFF2-40B4-BE49-F238E27FC236}">
                    <a16:creationId xmlns:a16="http://schemas.microsoft.com/office/drawing/2014/main" id="{F6F18F8D-AB6C-EA99-823D-6C55A3280BDB}"/>
                  </a:ext>
                </a:extLst>
              </p:cNvPr>
              <p:cNvSpPr txBox="1">
                <a:spLocks noRot="1" noChangeAspect="1" noMove="1" noResize="1" noEditPoints="1" noAdjustHandles="1" noChangeArrowheads="1" noChangeShapeType="1" noTextEdit="1"/>
              </p:cNvSpPr>
              <p:nvPr/>
            </p:nvSpPr>
            <p:spPr>
              <a:xfrm>
                <a:off x="3150065" y="3761176"/>
                <a:ext cx="2945935" cy="769441"/>
              </a:xfrm>
              <a:prstGeom prst="rect">
                <a:avLst/>
              </a:prstGeom>
              <a:blipFill>
                <a:blip r:embed="rId5"/>
                <a:stretch>
                  <a:fillRect l="-8489" t="-16667" b="-37302"/>
                </a:stretch>
              </a:blipFill>
            </p:spPr>
            <p:txBody>
              <a:bodyPr/>
              <a:lstStyle/>
              <a:p>
                <a:r>
                  <a:rPr lang="en-US">
                    <a:noFill/>
                  </a:rPr>
                  <a:t> </a:t>
                </a:r>
              </a:p>
            </p:txBody>
          </p:sp>
        </mc:Fallback>
      </mc:AlternateContent>
    </p:spTree>
    <p:extLst>
      <p:ext uri="{BB962C8B-B14F-4D97-AF65-F5344CB8AC3E}">
        <p14:creationId xmlns:p14="http://schemas.microsoft.com/office/powerpoint/2010/main" val="38104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DA8484-3510-54AE-610C-652BE7408CE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295B6F7-A880-40CF-3570-4C64D930F587}"/>
              </a:ext>
            </a:extLst>
          </p:cNvPr>
          <p:cNvSpPr>
            <a:spLocks noGrp="1"/>
          </p:cNvSpPr>
          <p:nvPr>
            <p:ph type="sldNum" sz="quarter" idx="12"/>
          </p:nvPr>
        </p:nvSpPr>
        <p:spPr/>
        <p:txBody>
          <a:bodyPr/>
          <a:lstStyle/>
          <a:p>
            <a:fld id="{F47845EA-7733-40EE-B074-20032348B727}" type="slidenum">
              <a:rPr lang="en-US" smtClean="0"/>
              <a:t>25</a:t>
            </a:fld>
            <a:endParaRPr lang="en-US"/>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FCFE026-7334-EB87-0241-A955304A5424}"/>
                  </a:ext>
                </a:extLst>
              </p:cNvPr>
              <p:cNvSpPr txBox="1"/>
              <p:nvPr/>
            </p:nvSpPr>
            <p:spPr>
              <a:xfrm>
                <a:off x="794912" y="755534"/>
                <a:ext cx="6503703" cy="154542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nary>
                        <m:naryPr>
                          <m:limLoc m:val="undOvr"/>
                          <m:subHide m:val="on"/>
                          <m:supHide m:val="on"/>
                          <m:ctrlPr>
                            <a:rPr lang="en-US" sz="3600" i="1">
                              <a:latin typeface="Cambria Math" panose="02040503050406030204" pitchFamily="18" charset="0"/>
                            </a:rPr>
                          </m:ctrlPr>
                        </m:naryPr>
                        <m:sub/>
                        <m:sup/>
                        <m:e>
                          <m:sSup>
                            <m:sSupPr>
                              <m:ctrlPr>
                                <a:rPr lang="en-US" sz="3600" i="1">
                                  <a:latin typeface="Cambria Math" panose="02040503050406030204" pitchFamily="18" charset="0"/>
                                </a:rPr>
                              </m:ctrlPr>
                            </m:sSupPr>
                            <m:e>
                              <m:r>
                                <a:rPr lang="en-US" sz="3600" i="1">
                                  <a:latin typeface="Cambria Math" panose="02040503050406030204" pitchFamily="18" charset="0"/>
                                </a:rPr>
                                <m:t>𝑆</m:t>
                              </m:r>
                            </m:e>
                            <m:sup>
                              <m:r>
                                <a:rPr lang="en-US" sz="3600" i="1">
                                  <a:latin typeface="Cambria Math" panose="02040503050406030204" pitchFamily="18" charset="0"/>
                                </a:rPr>
                                <m:t>𝑎</m:t>
                              </m:r>
                            </m:sup>
                          </m:sSup>
                          <m:r>
                            <a:rPr lang="en-US" sz="3600" i="1">
                              <a:latin typeface="Cambria Math" panose="02040503050406030204" pitchFamily="18" charset="0"/>
                            </a:rPr>
                            <m:t>×</m:t>
                          </m:r>
                          <m:r>
                            <a:rPr lang="en-US" sz="3600" i="1">
                              <a:latin typeface="Cambria Math" panose="02040503050406030204" pitchFamily="18" charset="0"/>
                            </a:rPr>
                            <m:t>𝑑</m:t>
                          </m:r>
                          <m:sSup>
                            <m:sSupPr>
                              <m:ctrlPr>
                                <a:rPr lang="en-US" sz="3600" i="1">
                                  <a:latin typeface="Cambria Math" panose="02040503050406030204" pitchFamily="18" charset="0"/>
                                </a:rPr>
                              </m:ctrlPr>
                            </m:sSupPr>
                            <m:e>
                              <m:r>
                                <a:rPr lang="en-US" sz="3600" i="1">
                                  <a:latin typeface="Cambria Math" panose="02040503050406030204" pitchFamily="18" charset="0"/>
                                </a:rPr>
                                <m:t>𝜉</m:t>
                              </m:r>
                            </m:e>
                            <m:sup>
                              <m:r>
                                <a:rPr lang="en-US" sz="3600" i="1">
                                  <a:latin typeface="Cambria Math" panose="02040503050406030204" pitchFamily="18" charset="0"/>
                                </a:rPr>
                                <m:t>𝑏</m:t>
                              </m:r>
                            </m:sup>
                          </m:sSup>
                        </m:e>
                      </m:nary>
                      <m:r>
                        <a:rPr lang="en-US" sz="3600" b="0" i="1" smtClean="0">
                          <a:latin typeface="Cambria Math" panose="02040503050406030204" pitchFamily="18" charset="0"/>
                        </a:rPr>
                        <m:t>=</m:t>
                      </m:r>
                      <m:nary>
                        <m:naryPr>
                          <m:limLoc m:val="undOvr"/>
                          <m:subHide m:val="on"/>
                          <m:supHide m:val="on"/>
                          <m:ctrlPr>
                            <a:rPr lang="en-US" sz="3600" i="1" smtClean="0">
                              <a:latin typeface="Cambria Math" panose="02040503050406030204" pitchFamily="18" charset="0"/>
                            </a:rPr>
                          </m:ctrlPr>
                        </m:naryPr>
                        <m:sub/>
                        <m:sup/>
                        <m:e>
                          <m:sSup>
                            <m:sSupPr>
                              <m:ctrlPr>
                                <a:rPr lang="en-US" sz="3600" i="1">
                                  <a:latin typeface="Cambria Math" panose="02040503050406030204" pitchFamily="18" charset="0"/>
                                </a:rPr>
                              </m:ctrlPr>
                            </m:sSupPr>
                            <m:e>
                              <m:r>
                                <a:rPr lang="en-US" sz="3600" b="0" i="1" smtClean="0">
                                  <a:latin typeface="Cambria Math" panose="02040503050406030204" pitchFamily="18" charset="0"/>
                                </a:rPr>
                                <m:t>(</m:t>
                              </m:r>
                              <m:r>
                                <a:rPr lang="en-US" sz="3600" i="1">
                                  <a:latin typeface="Cambria Math" panose="02040503050406030204" pitchFamily="18" charset="0"/>
                                </a:rPr>
                                <m:t>𝑆</m:t>
                              </m:r>
                            </m:e>
                            <m:sup>
                              <m:r>
                                <a:rPr lang="en-US" sz="3600" b="0" i="1" smtClean="0">
                                  <a:latin typeface="Cambria Math" panose="02040503050406030204" pitchFamily="18" charset="0"/>
                                </a:rPr>
                                <m:t>𝑞</m:t>
                              </m:r>
                            </m:sup>
                          </m:sSup>
                          <m:r>
                            <a:rPr lang="en-US" sz="3600" i="1">
                              <a:latin typeface="Cambria Math" panose="02040503050406030204" pitchFamily="18" charset="0"/>
                            </a:rPr>
                            <m:t>𝑑𝑝</m:t>
                          </m:r>
                          <m:r>
                            <a:rPr lang="en-US" sz="3600" i="1">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𝑆</m:t>
                              </m:r>
                            </m:e>
                            <m:sup>
                              <m:r>
                                <a:rPr lang="en-US" sz="3600" i="1">
                                  <a:latin typeface="Cambria Math" panose="02040503050406030204" pitchFamily="18" charset="0"/>
                                </a:rPr>
                                <m:t>𝑝</m:t>
                              </m:r>
                            </m:sup>
                          </m:sSup>
                          <m:r>
                            <a:rPr lang="en-US" sz="3600" i="1">
                              <a:latin typeface="Cambria Math" panose="02040503050406030204" pitchFamily="18" charset="0"/>
                            </a:rPr>
                            <m:t>𝑑𝑞</m:t>
                          </m:r>
                          <m:r>
                            <a:rPr lang="en-US" sz="3600" b="0" i="1" smtClean="0">
                              <a:latin typeface="Cambria Math" panose="02040503050406030204" pitchFamily="18" charset="0"/>
                            </a:rPr>
                            <m:t>)</m:t>
                          </m:r>
                        </m:e>
                      </m:nary>
                    </m:oMath>
                  </m:oMathPara>
                </a14:m>
                <a:endParaRPr lang="en-US" sz="3600" i="1" dirty="0">
                  <a:latin typeface="Cambria Math" panose="02040503050406030204" pitchFamily="18" charset="0"/>
                </a:endParaRPr>
              </a:p>
            </p:txBody>
          </p:sp>
        </mc:Choice>
        <mc:Fallback xmlns="">
          <p:sp>
            <p:nvSpPr>
              <p:cNvPr id="31" name="TextBox 30">
                <a:extLst>
                  <a:ext uri="{FF2B5EF4-FFF2-40B4-BE49-F238E27FC236}">
                    <a16:creationId xmlns:a16="http://schemas.microsoft.com/office/drawing/2014/main" id="{AFCFE026-7334-EB87-0241-A955304A5424}"/>
                  </a:ext>
                </a:extLst>
              </p:cNvPr>
              <p:cNvSpPr txBox="1">
                <a:spLocks noRot="1" noChangeAspect="1" noMove="1" noResize="1" noEditPoints="1" noAdjustHandles="1" noChangeArrowheads="1" noChangeShapeType="1" noTextEdit="1"/>
              </p:cNvSpPr>
              <p:nvPr/>
            </p:nvSpPr>
            <p:spPr>
              <a:xfrm>
                <a:off x="794912" y="755534"/>
                <a:ext cx="6503703" cy="154542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478D247-9F56-FA8B-971B-13F5A06E101D}"/>
                  </a:ext>
                </a:extLst>
              </p:cNvPr>
              <p:cNvSpPr txBox="1"/>
              <p:nvPr/>
            </p:nvSpPr>
            <p:spPr>
              <a:xfrm>
                <a:off x="393180" y="4719246"/>
                <a:ext cx="8703216" cy="1446550"/>
              </a:xfrm>
              <a:prstGeom prst="rect">
                <a:avLst/>
              </a:prstGeom>
              <a:noFill/>
            </p:spPr>
            <p:txBody>
              <a:bodyPr wrap="none" rtlCol="0">
                <a:spAutoFit/>
              </a:bodyPr>
              <a:lstStyle/>
              <a:p>
                <a:r>
                  <a:rPr lang="en-US" sz="4400" dirty="0">
                    <a:solidFill>
                      <a:schemeClr val="accent6">
                        <a:lumMod val="75000"/>
                      </a:schemeClr>
                    </a:solidFill>
                  </a:rPr>
                  <a:t>The rotated displacement field is</a:t>
                </a:r>
              </a:p>
              <a:p>
                <a:r>
                  <a:rPr lang="en-US" sz="4400" dirty="0">
                    <a:solidFill>
                      <a:schemeClr val="accent6">
                        <a:lumMod val="75000"/>
                      </a:schemeClr>
                    </a:solidFill>
                  </a:rPr>
                  <a:t>curl free: </a:t>
                </a:r>
                <a14:m>
                  <m:oMath xmlns:m="http://schemas.openxmlformats.org/officeDocument/2006/math">
                    <m:sSub>
                      <m:sSubPr>
                        <m:ctrlPr>
                          <a:rPr lang="en-US" sz="4400" i="1" smtClean="0">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m:t>
                        </m:r>
                      </m:e>
                      <m:sub>
                        <m:r>
                          <a:rPr lang="en-US" sz="4400" i="1">
                            <a:solidFill>
                              <a:schemeClr val="accent6">
                                <a:lumMod val="75000"/>
                              </a:schemeClr>
                            </a:solidFill>
                            <a:latin typeface="Cambria Math" panose="02040503050406030204" pitchFamily="18" charset="0"/>
                          </a:rPr>
                          <m:t>𝑎</m:t>
                        </m:r>
                      </m:sub>
                    </m:sSub>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𝑆</m:t>
                        </m:r>
                      </m:e>
                      <m:sub>
                        <m:r>
                          <a:rPr lang="en-US" sz="4400" i="1">
                            <a:solidFill>
                              <a:schemeClr val="accent6">
                                <a:lumMod val="75000"/>
                              </a:schemeClr>
                            </a:solidFill>
                            <a:latin typeface="Cambria Math" panose="02040503050406030204" pitchFamily="18" charset="0"/>
                          </a:rPr>
                          <m:t>𝑏</m:t>
                        </m:r>
                      </m:sub>
                    </m:sSub>
                    <m:r>
                      <a:rPr lang="en-US" sz="4400" i="1">
                        <a:solidFill>
                          <a:schemeClr val="accent6">
                            <a:lumMod val="75000"/>
                          </a:schemeClr>
                        </a:solidFill>
                        <a:latin typeface="Cambria Math" panose="02040503050406030204" pitchFamily="18" charset="0"/>
                      </a:rPr>
                      <m:t>−</m:t>
                    </m:r>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m:t>
                        </m:r>
                      </m:e>
                      <m:sub>
                        <m:r>
                          <a:rPr lang="en-US" sz="4400" i="1">
                            <a:solidFill>
                              <a:schemeClr val="accent6">
                                <a:lumMod val="75000"/>
                              </a:schemeClr>
                            </a:solidFill>
                            <a:latin typeface="Cambria Math" panose="02040503050406030204" pitchFamily="18" charset="0"/>
                          </a:rPr>
                          <m:t>𝑏</m:t>
                        </m:r>
                      </m:sub>
                    </m:sSub>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𝑆</m:t>
                        </m:r>
                      </m:e>
                      <m:sub>
                        <m:r>
                          <a:rPr lang="en-US" sz="4400" i="1">
                            <a:solidFill>
                              <a:schemeClr val="accent6">
                                <a:lumMod val="75000"/>
                              </a:schemeClr>
                            </a:solidFill>
                            <a:latin typeface="Cambria Math" panose="02040503050406030204" pitchFamily="18" charset="0"/>
                          </a:rPr>
                          <m:t>𝑎</m:t>
                        </m:r>
                      </m:sub>
                    </m:sSub>
                    <m:r>
                      <a:rPr lang="en-US" sz="4400" i="1">
                        <a:solidFill>
                          <a:schemeClr val="accent6">
                            <a:lumMod val="75000"/>
                          </a:schemeClr>
                        </a:solidFill>
                        <a:latin typeface="Cambria Math" panose="02040503050406030204" pitchFamily="18" charset="0"/>
                      </a:rPr>
                      <m:t>=0</m:t>
                    </m:r>
                  </m:oMath>
                </a14:m>
                <a:r>
                  <a:rPr lang="en-US" sz="4400" dirty="0">
                    <a:solidFill>
                      <a:schemeClr val="accent6">
                        <a:lumMod val="75000"/>
                      </a:schemeClr>
                    </a:solidFill>
                  </a:rPr>
                  <a:t> (DI-CURL)</a:t>
                </a:r>
              </a:p>
            </p:txBody>
          </p:sp>
        </mc:Choice>
        <mc:Fallback xmlns="">
          <p:sp>
            <p:nvSpPr>
              <p:cNvPr id="32" name="TextBox 31">
                <a:extLst>
                  <a:ext uri="{FF2B5EF4-FFF2-40B4-BE49-F238E27FC236}">
                    <a16:creationId xmlns:a16="http://schemas.microsoft.com/office/drawing/2014/main" id="{8478D247-9F56-FA8B-971B-13F5A06E101D}"/>
                  </a:ext>
                </a:extLst>
              </p:cNvPr>
              <p:cNvSpPr txBox="1">
                <a:spLocks noRot="1" noChangeAspect="1" noMove="1" noResize="1" noEditPoints="1" noAdjustHandles="1" noChangeArrowheads="1" noChangeShapeType="1" noTextEdit="1"/>
              </p:cNvSpPr>
              <p:nvPr/>
            </p:nvSpPr>
            <p:spPr>
              <a:xfrm>
                <a:off x="393180" y="4719246"/>
                <a:ext cx="8703216" cy="1446550"/>
              </a:xfrm>
              <a:prstGeom prst="rect">
                <a:avLst/>
              </a:prstGeom>
              <a:blipFill>
                <a:blip r:embed="rId4"/>
                <a:stretch>
                  <a:fillRect l="-2801" t="-8439" r="-1961" b="-194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7E5266ED-0CA4-6BBB-8E63-2936606F0AE9}"/>
                  </a:ext>
                </a:extLst>
              </p:cNvPr>
              <p:cNvSpPr txBox="1"/>
              <p:nvPr/>
            </p:nvSpPr>
            <p:spPr>
              <a:xfrm>
                <a:off x="1248379" y="2054047"/>
                <a:ext cx="5373073" cy="154542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nary>
                        <m:naryPr>
                          <m:limLoc m:val="undOvr"/>
                          <m:subHide m:val="on"/>
                          <m:supHide m:val="on"/>
                          <m:ctrlPr>
                            <a:rPr lang="en-US" sz="3600" i="1" smtClean="0">
                              <a:latin typeface="Cambria Math" panose="02040503050406030204" pitchFamily="18" charset="0"/>
                            </a:rPr>
                          </m:ctrlPr>
                        </m:naryPr>
                        <m:sub/>
                        <m:sup/>
                        <m:e>
                          <m:sSup>
                            <m:sSupPr>
                              <m:ctrlPr>
                                <a:rPr lang="en-US" sz="3600" i="1">
                                  <a:latin typeface="Cambria Math" panose="02040503050406030204" pitchFamily="18" charset="0"/>
                                </a:rPr>
                              </m:ctrlPr>
                            </m:sSupPr>
                            <m:e>
                              <m:r>
                                <a:rPr lang="en-US" sz="3600" i="1">
                                  <a:latin typeface="Cambria Math" panose="02040503050406030204" pitchFamily="18" charset="0"/>
                                </a:rPr>
                                <m:t>𝑆</m:t>
                              </m:r>
                            </m:e>
                            <m:sup>
                              <m:r>
                                <a:rPr lang="en-US" sz="3600" i="1">
                                  <a:latin typeface="Cambria Math" panose="02040503050406030204" pitchFamily="18" charset="0"/>
                                </a:rPr>
                                <m:t>𝑎</m:t>
                              </m:r>
                            </m:sup>
                          </m:sSup>
                          <m:sSub>
                            <m:sSubPr>
                              <m:ctrlPr>
                                <a:rPr lang="en-US" sz="3600" i="1">
                                  <a:latin typeface="Cambria Math" panose="02040503050406030204" pitchFamily="18" charset="0"/>
                                </a:rPr>
                              </m:ctrlPr>
                            </m:sSubPr>
                            <m:e>
                              <m:r>
                                <a:rPr lang="en-US" sz="3600" i="1">
                                  <a:latin typeface="Cambria Math" panose="02040503050406030204" pitchFamily="18" charset="0"/>
                                </a:rPr>
                                <m:t>𝜔</m:t>
                              </m:r>
                            </m:e>
                            <m:sub>
                              <m:r>
                                <a:rPr lang="en-US" sz="3600" i="1">
                                  <a:latin typeface="Cambria Math" panose="02040503050406030204" pitchFamily="18" charset="0"/>
                                </a:rPr>
                                <m:t>𝑎𝑏</m:t>
                              </m:r>
                            </m:sub>
                          </m:sSub>
                          <m:r>
                            <a:rPr lang="en-US" sz="3600" i="1">
                              <a:latin typeface="Cambria Math" panose="02040503050406030204" pitchFamily="18" charset="0"/>
                            </a:rPr>
                            <m:t>𝑑</m:t>
                          </m:r>
                          <m:sSup>
                            <m:sSupPr>
                              <m:ctrlPr>
                                <a:rPr lang="en-US" sz="3600" i="1">
                                  <a:latin typeface="Cambria Math" panose="02040503050406030204" pitchFamily="18" charset="0"/>
                                </a:rPr>
                              </m:ctrlPr>
                            </m:sSupPr>
                            <m:e>
                              <m:r>
                                <a:rPr lang="en-US" sz="3600" i="1">
                                  <a:latin typeface="Cambria Math" panose="02040503050406030204" pitchFamily="18" charset="0"/>
                                </a:rPr>
                                <m:t>𝜉</m:t>
                              </m:r>
                            </m:e>
                            <m:sup>
                              <m:r>
                                <a:rPr lang="en-US" sz="3600" i="1">
                                  <a:latin typeface="Cambria Math" panose="02040503050406030204" pitchFamily="18" charset="0"/>
                                </a:rPr>
                                <m:t>𝑏</m:t>
                              </m:r>
                            </m:sup>
                          </m:sSup>
                        </m:e>
                      </m:nary>
                      <m:r>
                        <a:rPr lang="en-US" sz="3600" i="1">
                          <a:latin typeface="Cambria Math" panose="02040503050406030204" pitchFamily="18" charset="0"/>
                        </a:rPr>
                        <m:t>=</m:t>
                      </m:r>
                      <m:nary>
                        <m:naryPr>
                          <m:limLoc m:val="undOvr"/>
                          <m:subHide m:val="on"/>
                          <m:supHide m:val="on"/>
                          <m:ctrlPr>
                            <a:rPr lang="en-US" sz="3600" i="1">
                              <a:latin typeface="Cambria Math" panose="02040503050406030204" pitchFamily="18" charset="0"/>
                            </a:rPr>
                          </m:ctrlPr>
                        </m:naryPr>
                        <m:sub/>
                        <m:sup/>
                        <m:e>
                          <m:sSub>
                            <m:sSubPr>
                              <m:ctrlPr>
                                <a:rPr lang="en-US" sz="3600" i="1">
                                  <a:latin typeface="Cambria Math" panose="02040503050406030204" pitchFamily="18" charset="0"/>
                                </a:rPr>
                              </m:ctrlPr>
                            </m:sSubPr>
                            <m:e>
                              <m:r>
                                <a:rPr lang="en-US" sz="3600" i="1">
                                  <a:latin typeface="Cambria Math" panose="02040503050406030204" pitchFamily="18" charset="0"/>
                                </a:rPr>
                                <m:t>𝑆</m:t>
                              </m:r>
                            </m:e>
                            <m:sub>
                              <m:r>
                                <a:rPr lang="en-US" sz="3600" i="1">
                                  <a:latin typeface="Cambria Math" panose="02040503050406030204" pitchFamily="18" charset="0"/>
                                </a:rPr>
                                <m:t>𝑏</m:t>
                              </m:r>
                            </m:sub>
                          </m:sSub>
                          <m:r>
                            <a:rPr lang="en-US" sz="3600" b="0" i="1" smtClean="0">
                              <a:latin typeface="Cambria Math" panose="02040503050406030204" pitchFamily="18" charset="0"/>
                            </a:rPr>
                            <m:t>⋅</m:t>
                          </m:r>
                          <m:r>
                            <a:rPr lang="en-US" sz="3600" i="1">
                              <a:latin typeface="Cambria Math" panose="02040503050406030204" pitchFamily="18" charset="0"/>
                            </a:rPr>
                            <m:t>𝑑</m:t>
                          </m:r>
                          <m:sSup>
                            <m:sSupPr>
                              <m:ctrlPr>
                                <a:rPr lang="en-US" sz="3600" i="1">
                                  <a:latin typeface="Cambria Math" panose="02040503050406030204" pitchFamily="18" charset="0"/>
                                </a:rPr>
                              </m:ctrlPr>
                            </m:sSupPr>
                            <m:e>
                              <m:r>
                                <a:rPr lang="en-US" sz="3600" i="1">
                                  <a:latin typeface="Cambria Math" panose="02040503050406030204" pitchFamily="18" charset="0"/>
                                </a:rPr>
                                <m:t>𝜉</m:t>
                              </m:r>
                            </m:e>
                            <m:sup>
                              <m:r>
                                <a:rPr lang="en-US" sz="3600" i="1">
                                  <a:latin typeface="Cambria Math" panose="02040503050406030204" pitchFamily="18" charset="0"/>
                                </a:rPr>
                                <m:t>𝑏</m:t>
                              </m:r>
                            </m:sup>
                          </m:sSup>
                        </m:e>
                      </m:nary>
                    </m:oMath>
                  </m:oMathPara>
                </a14:m>
                <a:endParaRPr lang="en-US" sz="3600" dirty="0"/>
              </a:p>
            </p:txBody>
          </p:sp>
        </mc:Choice>
        <mc:Fallback xmlns="">
          <p:sp>
            <p:nvSpPr>
              <p:cNvPr id="36" name="TextBox 35">
                <a:extLst>
                  <a:ext uri="{FF2B5EF4-FFF2-40B4-BE49-F238E27FC236}">
                    <a16:creationId xmlns:a16="http://schemas.microsoft.com/office/drawing/2014/main" id="{7E5266ED-0CA4-6BBB-8E63-2936606F0AE9}"/>
                  </a:ext>
                </a:extLst>
              </p:cNvPr>
              <p:cNvSpPr txBox="1">
                <a:spLocks noRot="1" noChangeAspect="1" noMove="1" noResize="1" noEditPoints="1" noAdjustHandles="1" noChangeArrowheads="1" noChangeShapeType="1" noTextEdit="1"/>
              </p:cNvSpPr>
              <p:nvPr/>
            </p:nvSpPr>
            <p:spPr>
              <a:xfrm>
                <a:off x="1248379" y="2054047"/>
                <a:ext cx="5373073" cy="1545423"/>
              </a:xfrm>
              <a:prstGeom prst="rect">
                <a:avLst/>
              </a:prstGeom>
              <a:blipFill>
                <a:blip r:embed="rId9"/>
                <a:stretch>
                  <a:fillRect/>
                </a:stretch>
              </a:blipFill>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E1929048-D4E6-4125-7C77-CA7313B7BC15}"/>
              </a:ext>
            </a:extLst>
          </p:cNvPr>
          <p:cNvCxnSpPr/>
          <p:nvPr/>
        </p:nvCxnSpPr>
        <p:spPr>
          <a:xfrm flipH="1">
            <a:off x="2186102" y="552756"/>
            <a:ext cx="385648" cy="533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DBCFDDA-7188-3418-289E-9CF2E142FF55}"/>
              </a:ext>
            </a:extLst>
          </p:cNvPr>
          <p:cNvSpPr txBox="1"/>
          <p:nvPr/>
        </p:nvSpPr>
        <p:spPr>
          <a:xfrm>
            <a:off x="1360573" y="195372"/>
            <a:ext cx="2590709" cy="369332"/>
          </a:xfrm>
          <a:prstGeom prst="rect">
            <a:avLst/>
          </a:prstGeom>
          <a:noFill/>
        </p:spPr>
        <p:txBody>
          <a:bodyPr wrap="none" rtlCol="0">
            <a:spAutoFit/>
          </a:bodyPr>
          <a:lstStyle/>
          <a:p>
            <a:r>
              <a:rPr lang="en-US" dirty="0"/>
              <a:t>Flow THROUGH the curve</a:t>
            </a:r>
          </a:p>
        </p:txBody>
      </p:sp>
      <p:cxnSp>
        <p:nvCxnSpPr>
          <p:cNvPr id="41" name="Straight Arrow Connector 40">
            <a:extLst>
              <a:ext uri="{FF2B5EF4-FFF2-40B4-BE49-F238E27FC236}">
                <a16:creationId xmlns:a16="http://schemas.microsoft.com/office/drawing/2014/main" id="{6B003279-215F-B55B-62F3-C71D0D5050BD}"/>
              </a:ext>
            </a:extLst>
          </p:cNvPr>
          <p:cNvCxnSpPr>
            <a:cxnSpLocks/>
          </p:cNvCxnSpPr>
          <p:nvPr/>
        </p:nvCxnSpPr>
        <p:spPr>
          <a:xfrm flipH="1" flipV="1">
            <a:off x="5351740" y="3032761"/>
            <a:ext cx="645683" cy="320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5A871257-F453-8319-107C-F63EEB507D18}"/>
              </a:ext>
            </a:extLst>
          </p:cNvPr>
          <p:cNvSpPr txBox="1"/>
          <p:nvPr/>
        </p:nvSpPr>
        <p:spPr>
          <a:xfrm>
            <a:off x="5541244" y="3285728"/>
            <a:ext cx="2300630" cy="369332"/>
          </a:xfrm>
          <a:prstGeom prst="rect">
            <a:avLst/>
          </a:prstGeom>
          <a:noFill/>
        </p:spPr>
        <p:txBody>
          <a:bodyPr wrap="none" rtlCol="0">
            <a:spAutoFit/>
          </a:bodyPr>
          <a:lstStyle/>
          <a:p>
            <a:r>
              <a:rPr lang="en-US" dirty="0"/>
              <a:t>Flow ALONG the curve</a:t>
            </a:r>
          </a:p>
        </p:txBody>
      </p:sp>
      <p:cxnSp>
        <p:nvCxnSpPr>
          <p:cNvPr id="45" name="Straight Arrow Connector 44">
            <a:extLst>
              <a:ext uri="{FF2B5EF4-FFF2-40B4-BE49-F238E27FC236}">
                <a16:creationId xmlns:a16="http://schemas.microsoft.com/office/drawing/2014/main" id="{CBA1715B-E294-D415-80C0-317BA9BFC877}"/>
              </a:ext>
            </a:extLst>
          </p:cNvPr>
          <p:cNvCxnSpPr>
            <a:cxnSpLocks/>
          </p:cNvCxnSpPr>
          <p:nvPr/>
        </p:nvCxnSpPr>
        <p:spPr>
          <a:xfrm flipH="1" flipV="1">
            <a:off x="2911298" y="3089647"/>
            <a:ext cx="456179" cy="263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F4B7DF8-02B9-C2B3-BE00-19FF9DCA2A3A}"/>
                  </a:ext>
                </a:extLst>
              </p:cNvPr>
              <p:cNvSpPr txBox="1"/>
              <p:nvPr/>
            </p:nvSpPr>
            <p:spPr>
              <a:xfrm>
                <a:off x="2694741" y="3309236"/>
                <a:ext cx="1333314" cy="369332"/>
              </a:xfrm>
              <a:prstGeom prst="rect">
                <a:avLst/>
              </a:prstGeom>
              <a:noFill/>
            </p:spPr>
            <p:txBody>
              <a:bodyPr wrap="none" rtlCol="0">
                <a:spAutoFit/>
              </a:bodyPr>
              <a:lstStyle/>
              <a:p>
                <a14:m>
                  <m:oMath xmlns:m="http://schemas.openxmlformats.org/officeDocument/2006/math">
                    <m:sSup>
                      <m:sSupPr>
                        <m:ctrlPr>
                          <a:rPr lang="en-US" b="0" i="1" smtClean="0">
                            <a:latin typeface="Cambria Math" panose="02040503050406030204" pitchFamily="18" charset="0"/>
                          </a:rPr>
                        </m:ctrlPr>
                      </m:sSupPr>
                      <m:e>
                        <m:r>
                          <a:rPr lang="en-US" b="0" i="0" smtClean="0">
                            <a:latin typeface="Cambria Math" panose="02040503050406030204" pitchFamily="18" charset="0"/>
                          </a:rPr>
                          <m:t>90</m:t>
                        </m:r>
                      </m:e>
                      <m:sup>
                        <m:r>
                          <a:rPr lang="en-US" b="0" i="1" smtClean="0">
                            <a:latin typeface="Cambria Math" panose="02040503050406030204" pitchFamily="18" charset="0"/>
                          </a:rPr>
                          <m:t>∘</m:t>
                        </m:r>
                      </m:sup>
                    </m:sSup>
                  </m:oMath>
                </a14:m>
                <a:r>
                  <a:rPr lang="en-US" dirty="0"/>
                  <a:t> rotation</a:t>
                </a:r>
              </a:p>
            </p:txBody>
          </p:sp>
        </mc:Choice>
        <mc:Fallback xmlns="">
          <p:sp>
            <p:nvSpPr>
              <p:cNvPr id="47" name="TextBox 46">
                <a:extLst>
                  <a:ext uri="{FF2B5EF4-FFF2-40B4-BE49-F238E27FC236}">
                    <a16:creationId xmlns:a16="http://schemas.microsoft.com/office/drawing/2014/main" id="{5F4B7DF8-02B9-C2B3-BE00-19FF9DCA2A3A}"/>
                  </a:ext>
                </a:extLst>
              </p:cNvPr>
              <p:cNvSpPr txBox="1">
                <a:spLocks noRot="1" noChangeAspect="1" noMove="1" noResize="1" noEditPoints="1" noAdjustHandles="1" noChangeArrowheads="1" noChangeShapeType="1" noTextEdit="1"/>
              </p:cNvSpPr>
              <p:nvPr/>
            </p:nvSpPr>
            <p:spPr>
              <a:xfrm>
                <a:off x="2694741" y="3309236"/>
                <a:ext cx="1333314" cy="369332"/>
              </a:xfrm>
              <a:prstGeom prst="rect">
                <a:avLst/>
              </a:prstGeom>
              <a:blipFill>
                <a:blip r:embed="rId10"/>
                <a:stretch>
                  <a:fillRect t="-10000" r="-411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20">
                <a:extLst>
                  <a:ext uri="{FF2B5EF4-FFF2-40B4-BE49-F238E27FC236}">
                    <a16:creationId xmlns:a16="http://schemas.microsoft.com/office/drawing/2014/main" id="{5700D942-A6ED-B232-416D-55F720D47B1F}"/>
                  </a:ext>
                </a:extLst>
              </p:cNvPr>
              <p:cNvSpPr txBox="1"/>
              <p:nvPr/>
            </p:nvSpPr>
            <p:spPr>
              <a:xfrm>
                <a:off x="2798328" y="4085418"/>
                <a:ext cx="2616422"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DR-DIV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48" name="TextBox 20">
                <a:extLst>
                  <a:ext uri="{FF2B5EF4-FFF2-40B4-BE49-F238E27FC236}">
                    <a16:creationId xmlns:a16="http://schemas.microsoft.com/office/drawing/2014/main" id="{5700D942-A6ED-B232-416D-55F720D47B1F}"/>
                  </a:ext>
                </a:extLst>
              </p:cNvPr>
              <p:cNvSpPr txBox="1">
                <a:spLocks noRot="1" noChangeAspect="1" noMove="1" noResize="1" noEditPoints="1" noAdjustHandles="1" noChangeArrowheads="1" noChangeShapeType="1" noTextEdit="1"/>
              </p:cNvSpPr>
              <p:nvPr/>
            </p:nvSpPr>
            <p:spPr>
              <a:xfrm>
                <a:off x="2798328" y="4085418"/>
                <a:ext cx="2616422" cy="769441"/>
              </a:xfrm>
              <a:prstGeom prst="rect">
                <a:avLst/>
              </a:prstGeom>
              <a:blipFill>
                <a:blip r:embed="rId11"/>
                <a:stretch>
                  <a:fillRect l="-9324" t="-15873" b="-37302"/>
                </a:stretch>
              </a:blipFill>
            </p:spPr>
            <p:txBody>
              <a:bodyPr/>
              <a:lstStyle/>
              <a:p>
                <a:r>
                  <a:rPr lang="en-US">
                    <a:noFill/>
                  </a:rPr>
                  <a:t> </a:t>
                </a:r>
              </a:p>
            </p:txBody>
          </p:sp>
        </mc:Fallback>
      </mc:AlternateContent>
      <p:grpSp>
        <p:nvGrpSpPr>
          <p:cNvPr id="58" name="Group 57">
            <a:extLst>
              <a:ext uri="{FF2B5EF4-FFF2-40B4-BE49-F238E27FC236}">
                <a16:creationId xmlns:a16="http://schemas.microsoft.com/office/drawing/2014/main" id="{F5095794-7CDF-CE06-74B2-AA8B1C382673}"/>
              </a:ext>
            </a:extLst>
          </p:cNvPr>
          <p:cNvGrpSpPr/>
          <p:nvPr/>
        </p:nvGrpSpPr>
        <p:grpSpPr>
          <a:xfrm>
            <a:off x="8565107" y="220894"/>
            <a:ext cx="3588875" cy="3793335"/>
            <a:chOff x="8565107" y="220894"/>
            <a:chExt cx="3588875" cy="3793335"/>
          </a:xfrm>
        </p:grpSpPr>
        <p:grpSp>
          <p:nvGrpSpPr>
            <p:cNvPr id="5" name="Group 4">
              <a:extLst>
                <a:ext uri="{FF2B5EF4-FFF2-40B4-BE49-F238E27FC236}">
                  <a16:creationId xmlns:a16="http://schemas.microsoft.com/office/drawing/2014/main" id="{AEB495CE-A746-0029-7749-01CE3139177E}"/>
                </a:ext>
              </a:extLst>
            </p:cNvPr>
            <p:cNvGrpSpPr/>
            <p:nvPr/>
          </p:nvGrpSpPr>
          <p:grpSpPr>
            <a:xfrm>
              <a:off x="8722760" y="220894"/>
              <a:ext cx="3333866" cy="3655255"/>
              <a:chOff x="8722760" y="220894"/>
              <a:chExt cx="3333866" cy="3655255"/>
            </a:xfrm>
          </p:grpSpPr>
          <p:cxnSp>
            <p:nvCxnSpPr>
              <p:cNvPr id="4" name="Straight Connector 3">
                <a:extLst>
                  <a:ext uri="{FF2B5EF4-FFF2-40B4-BE49-F238E27FC236}">
                    <a16:creationId xmlns:a16="http://schemas.microsoft.com/office/drawing/2014/main" id="{BA2B7EC5-4219-4782-282C-15EC9CA32C46}"/>
                  </a:ext>
                </a:extLst>
              </p:cNvPr>
              <p:cNvCxnSpPr>
                <a:cxnSpLocks/>
              </p:cNvCxnSpPr>
              <p:nvPr/>
            </p:nvCxnSpPr>
            <p:spPr>
              <a:xfrm rot="5400000" flipH="1">
                <a:off x="8693078"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701B45CC-8887-BD53-24C7-DE319DC1E34A}"/>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62" name="TextBox 61">
                    <a:extLst>
                      <a:ext uri="{FF2B5EF4-FFF2-40B4-BE49-F238E27FC236}">
                        <a16:creationId xmlns:a16="http://schemas.microsoft.com/office/drawing/2014/main" id="{701B45CC-8887-BD53-24C7-DE319DC1E34A}"/>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12"/>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9DF35ED-8ED4-5D1F-E7C0-AB0884147B40}"/>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63" name="TextBox 62">
                    <a:extLst>
                      <a:ext uri="{FF2B5EF4-FFF2-40B4-BE49-F238E27FC236}">
                        <a16:creationId xmlns:a16="http://schemas.microsoft.com/office/drawing/2014/main" id="{A9DF35ED-8ED4-5D1F-E7C0-AB0884147B40}"/>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13"/>
                    <a:stretch>
                      <a:fillRect l="-56667" r="-53333" b="-24590"/>
                    </a:stretch>
                  </a:blipFill>
                </p:spPr>
                <p:txBody>
                  <a:bodyPr/>
                  <a:lstStyle/>
                  <a:p>
                    <a:r>
                      <a:rPr lang="en-US">
                        <a:noFill/>
                      </a:rPr>
                      <a:t> </a:t>
                    </a:r>
                  </a:p>
                </p:txBody>
              </p:sp>
            </mc:Fallback>
          </mc:AlternateContent>
          <p:cxnSp>
            <p:nvCxnSpPr>
              <p:cNvPr id="66" name="Straight Connector 65">
                <a:extLst>
                  <a:ext uri="{FF2B5EF4-FFF2-40B4-BE49-F238E27FC236}">
                    <a16:creationId xmlns:a16="http://schemas.microsoft.com/office/drawing/2014/main" id="{ED867B6A-1D43-71FB-1F63-D2509CBCD600}"/>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F1F5D742-7999-A502-8126-646DE1A7CC94}"/>
                </a:ext>
              </a:extLst>
            </p:cNvPr>
            <p:cNvGrpSpPr/>
            <p:nvPr/>
          </p:nvGrpSpPr>
          <p:grpSpPr>
            <a:xfrm>
              <a:off x="10529197" y="871604"/>
              <a:ext cx="1397561" cy="2526776"/>
              <a:chOff x="10529197" y="871604"/>
              <a:chExt cx="1397561" cy="2526776"/>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A411DAC-DF8A-3E8A-43E2-3CBDA2F48ABD}"/>
                      </a:ext>
                    </a:extLst>
                  </p:cNvPr>
                  <p:cNvSpPr txBox="1"/>
                  <p:nvPr/>
                </p:nvSpPr>
                <p:spPr>
                  <a:xfrm>
                    <a:off x="11363161" y="871604"/>
                    <a:ext cx="4712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𝑈</m:t>
                          </m:r>
                        </m:oMath>
                      </m:oMathPara>
                    </a14:m>
                    <a:endParaRPr lang="en-US" sz="2400" dirty="0"/>
                  </a:p>
                </p:txBody>
              </p:sp>
            </mc:Choice>
            <mc:Fallback xmlns="">
              <p:sp>
                <p:nvSpPr>
                  <p:cNvPr id="16" name="TextBox 15">
                    <a:extLst>
                      <a:ext uri="{FF2B5EF4-FFF2-40B4-BE49-F238E27FC236}">
                        <a16:creationId xmlns:a16="http://schemas.microsoft.com/office/drawing/2014/main" id="{CA411DAC-DF8A-3E8A-43E2-3CBDA2F48ABD}"/>
                      </a:ext>
                    </a:extLst>
                  </p:cNvPr>
                  <p:cNvSpPr txBox="1">
                    <a:spLocks noRot="1" noChangeAspect="1" noMove="1" noResize="1" noEditPoints="1" noAdjustHandles="1" noChangeArrowheads="1" noChangeShapeType="1" noTextEdit="1"/>
                  </p:cNvSpPr>
                  <p:nvPr/>
                </p:nvSpPr>
                <p:spPr>
                  <a:xfrm>
                    <a:off x="11363161" y="871604"/>
                    <a:ext cx="471218" cy="46166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935D939-97BA-4A57-C2E0-C1F14DA13480}"/>
                      </a:ext>
                    </a:extLst>
                  </p:cNvPr>
                  <p:cNvSpPr txBox="1"/>
                  <p:nvPr/>
                </p:nvSpPr>
                <p:spPr>
                  <a:xfrm>
                    <a:off x="11455540" y="2384824"/>
                    <a:ext cx="471218" cy="4715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𝑈</m:t>
                              </m:r>
                            </m:e>
                          </m:acc>
                        </m:oMath>
                      </m:oMathPara>
                    </a14:m>
                    <a:endParaRPr lang="en-US" sz="2400" dirty="0"/>
                  </a:p>
                </p:txBody>
              </p:sp>
            </mc:Choice>
            <mc:Fallback xmlns="">
              <p:sp>
                <p:nvSpPr>
                  <p:cNvPr id="17" name="TextBox 16">
                    <a:extLst>
                      <a:ext uri="{FF2B5EF4-FFF2-40B4-BE49-F238E27FC236}">
                        <a16:creationId xmlns:a16="http://schemas.microsoft.com/office/drawing/2014/main" id="{4935D939-97BA-4A57-C2E0-C1F14DA13480}"/>
                      </a:ext>
                    </a:extLst>
                  </p:cNvPr>
                  <p:cNvSpPr txBox="1">
                    <a:spLocks noRot="1" noChangeAspect="1" noMove="1" noResize="1" noEditPoints="1" noAdjustHandles="1" noChangeArrowheads="1" noChangeShapeType="1" noTextEdit="1"/>
                  </p:cNvSpPr>
                  <p:nvPr/>
                </p:nvSpPr>
                <p:spPr>
                  <a:xfrm>
                    <a:off x="11455540" y="2384824"/>
                    <a:ext cx="471218" cy="471539"/>
                  </a:xfrm>
                  <a:prstGeom prst="rect">
                    <a:avLst/>
                  </a:prstGeom>
                  <a:blipFill>
                    <a:blip r:embed="rId15"/>
                    <a:stretch>
                      <a:fillRect t="-5128" r="-15584"/>
                    </a:stretch>
                  </a:blipFill>
                </p:spPr>
                <p:txBody>
                  <a:bodyPr/>
                  <a:lstStyle/>
                  <a:p>
                    <a:r>
                      <a:rPr lang="en-US">
                        <a:noFill/>
                      </a:rPr>
                      <a:t> </a:t>
                    </a:r>
                  </a:p>
                </p:txBody>
              </p:sp>
            </mc:Fallback>
          </mc:AlternateContent>
          <p:sp>
            <p:nvSpPr>
              <p:cNvPr id="18" name="Freeform 76">
                <a:extLst>
                  <a:ext uri="{FF2B5EF4-FFF2-40B4-BE49-F238E27FC236}">
                    <a16:creationId xmlns:a16="http://schemas.microsoft.com/office/drawing/2014/main" id="{EDB8E0DE-8737-2406-FD99-5B9E1929C241}"/>
                  </a:ext>
                </a:extLst>
              </p:cNvPr>
              <p:cNvSpPr>
                <a:spLocks noChangeAspect="1"/>
              </p:cNvSpPr>
              <p:nvPr/>
            </p:nvSpPr>
            <p:spPr>
              <a:xfrm>
                <a:off x="10529197" y="1029350"/>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sp>
            <p:nvSpPr>
              <p:cNvPr id="19" name="Freeform 76">
                <a:extLst>
                  <a:ext uri="{FF2B5EF4-FFF2-40B4-BE49-F238E27FC236}">
                    <a16:creationId xmlns:a16="http://schemas.microsoft.com/office/drawing/2014/main" id="{D97D4F32-4491-826F-7CD3-49C52568F261}"/>
                  </a:ext>
                </a:extLst>
              </p:cNvPr>
              <p:cNvSpPr>
                <a:spLocks noChangeAspect="1"/>
              </p:cNvSpPr>
              <p:nvPr/>
            </p:nvSpPr>
            <p:spPr>
              <a:xfrm rot="5400000">
                <a:off x="10597117" y="2436243"/>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grpSp>
        <p:grpSp>
          <p:nvGrpSpPr>
            <p:cNvPr id="57" name="Group 56">
              <a:extLst>
                <a:ext uri="{FF2B5EF4-FFF2-40B4-BE49-F238E27FC236}">
                  <a16:creationId xmlns:a16="http://schemas.microsoft.com/office/drawing/2014/main" id="{0BEAB518-3A77-0300-804E-B32BBA8CED0F}"/>
                </a:ext>
              </a:extLst>
            </p:cNvPr>
            <p:cNvGrpSpPr/>
            <p:nvPr/>
          </p:nvGrpSpPr>
          <p:grpSpPr>
            <a:xfrm>
              <a:off x="8565107" y="431572"/>
              <a:ext cx="3588875" cy="3582657"/>
              <a:chOff x="8565107" y="431572"/>
              <a:chExt cx="3588875" cy="3582657"/>
            </a:xfrm>
          </p:grpSpPr>
          <p:grpSp>
            <p:nvGrpSpPr>
              <p:cNvPr id="170" name="Group 169">
                <a:extLst>
                  <a:ext uri="{FF2B5EF4-FFF2-40B4-BE49-F238E27FC236}">
                    <a16:creationId xmlns:a16="http://schemas.microsoft.com/office/drawing/2014/main" id="{E8E557E8-E18C-A281-2346-FC28EEC136DC}"/>
                  </a:ext>
                </a:extLst>
              </p:cNvPr>
              <p:cNvGrpSpPr>
                <a:grpSpLocks noChangeAspect="1"/>
              </p:cNvGrpSpPr>
              <p:nvPr/>
            </p:nvGrpSpPr>
            <p:grpSpPr>
              <a:xfrm>
                <a:off x="8565107" y="431572"/>
                <a:ext cx="3588875" cy="3582657"/>
                <a:chOff x="640626" y="799760"/>
                <a:chExt cx="4801080" cy="4792762"/>
              </a:xfrm>
            </p:grpSpPr>
            <p:cxnSp>
              <p:nvCxnSpPr>
                <p:cNvPr id="204" name="Straight Arrow Connector 203">
                  <a:extLst>
                    <a:ext uri="{FF2B5EF4-FFF2-40B4-BE49-F238E27FC236}">
                      <a16:creationId xmlns:a16="http://schemas.microsoft.com/office/drawing/2014/main" id="{6D444A38-215A-EFDC-05F2-C168C7719225}"/>
                    </a:ext>
                  </a:extLst>
                </p:cNvPr>
                <p:cNvCxnSpPr>
                  <a:cxnSpLocks/>
                </p:cNvCxnSpPr>
                <p:nvPr/>
              </p:nvCxnSpPr>
              <p:spPr>
                <a:xfrm flipV="1">
                  <a:off x="3038725" y="2219578"/>
                  <a:ext cx="0" cy="22699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4E665D24-2569-392F-A6BE-7F2802DC21A5}"/>
                    </a:ext>
                  </a:extLst>
                </p:cNvPr>
                <p:cNvCxnSpPr>
                  <a:cxnSpLocks/>
                </p:cNvCxnSpPr>
                <p:nvPr/>
              </p:nvCxnSpPr>
              <p:spPr>
                <a:xfrm>
                  <a:off x="3780463" y="3165303"/>
                  <a:ext cx="225984" cy="4140"/>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A2B3E5D2-D611-D725-DE11-7701DAA70653}"/>
                    </a:ext>
                  </a:extLst>
                </p:cNvPr>
                <p:cNvCxnSpPr>
                  <a:cxnSpLocks/>
                </p:cNvCxnSpPr>
                <p:nvPr/>
              </p:nvCxnSpPr>
              <p:spPr>
                <a:xfrm>
                  <a:off x="3046386" y="3923648"/>
                  <a:ext cx="0" cy="22699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63228B66-48EF-EDF8-7C14-E33784091598}"/>
                    </a:ext>
                  </a:extLst>
                </p:cNvPr>
                <p:cNvCxnSpPr>
                  <a:cxnSpLocks/>
                </p:cNvCxnSpPr>
                <p:nvPr/>
              </p:nvCxnSpPr>
              <p:spPr>
                <a:xfrm flipH="1">
                  <a:off x="2060460" y="3177998"/>
                  <a:ext cx="231250" cy="0"/>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984523B8-EBD0-777C-2D8E-8BF7C5F1E96B}"/>
                    </a:ext>
                  </a:extLst>
                </p:cNvPr>
                <p:cNvCxnSpPr>
                  <a:cxnSpLocks noChangeAspect="1"/>
                </p:cNvCxnSpPr>
                <p:nvPr/>
              </p:nvCxnSpPr>
              <p:spPr>
                <a:xfrm>
                  <a:off x="3585987" y="3682624"/>
                  <a:ext cx="158190" cy="15817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F96A436F-53A0-B41A-B87E-5159352992ED}"/>
                    </a:ext>
                  </a:extLst>
                </p:cNvPr>
                <p:cNvCxnSpPr>
                  <a:cxnSpLocks/>
                </p:cNvCxnSpPr>
                <p:nvPr/>
              </p:nvCxnSpPr>
              <p:spPr>
                <a:xfrm flipH="1">
                  <a:off x="2339554" y="3688803"/>
                  <a:ext cx="158190" cy="15817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EC4570C3-6585-1581-CDC3-E41679B60975}"/>
                    </a:ext>
                  </a:extLst>
                </p:cNvPr>
                <p:cNvCxnSpPr>
                  <a:cxnSpLocks/>
                </p:cNvCxnSpPr>
                <p:nvPr/>
              </p:nvCxnSpPr>
              <p:spPr>
                <a:xfrm flipH="1" flipV="1">
                  <a:off x="2334282" y="2527417"/>
                  <a:ext cx="158190" cy="15817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6C30F51E-4B71-E20E-C97F-DBD5437201FF}"/>
                    </a:ext>
                  </a:extLst>
                </p:cNvPr>
                <p:cNvCxnSpPr>
                  <a:cxnSpLocks/>
                </p:cNvCxnSpPr>
                <p:nvPr/>
              </p:nvCxnSpPr>
              <p:spPr>
                <a:xfrm flipV="1">
                  <a:off x="3561697" y="2498628"/>
                  <a:ext cx="158190" cy="15817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416D166A-11AA-0C11-2BBB-3C0843C1B438}"/>
                    </a:ext>
                  </a:extLst>
                </p:cNvPr>
                <p:cNvCxnSpPr>
                  <a:cxnSpLocks/>
                </p:cNvCxnSpPr>
                <p:nvPr/>
              </p:nvCxnSpPr>
              <p:spPr>
                <a:xfrm>
                  <a:off x="4643454" y="3164355"/>
                  <a:ext cx="497164" cy="0"/>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DC7490E9-40C9-C9F9-2A66-FFD17B45628B}"/>
                    </a:ext>
                  </a:extLst>
                </p:cNvPr>
                <p:cNvCxnSpPr>
                  <a:cxnSpLocks noChangeAspect="1"/>
                </p:cNvCxnSpPr>
                <p:nvPr/>
              </p:nvCxnSpPr>
              <p:spPr>
                <a:xfrm flipH="1">
                  <a:off x="934709" y="3176786"/>
                  <a:ext cx="508461" cy="2100"/>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63010D73-7852-BDCE-DC75-B853CFB2BD6B}"/>
                    </a:ext>
                  </a:extLst>
                </p:cNvPr>
                <p:cNvCxnSpPr>
                  <a:cxnSpLocks/>
                </p:cNvCxnSpPr>
                <p:nvPr/>
              </p:nvCxnSpPr>
              <p:spPr>
                <a:xfrm flipH="1">
                  <a:off x="1545910" y="4338467"/>
                  <a:ext cx="375561" cy="361534"/>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DD916871-D346-45A3-9E14-96539CA8FDA4}"/>
                    </a:ext>
                  </a:extLst>
                </p:cNvPr>
                <p:cNvCxnSpPr>
                  <a:cxnSpLocks noChangeAspect="1"/>
                </p:cNvCxnSpPr>
                <p:nvPr/>
              </p:nvCxnSpPr>
              <p:spPr>
                <a:xfrm flipH="1" flipV="1">
                  <a:off x="1561758" y="1687152"/>
                  <a:ext cx="336003" cy="365788"/>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F6A86581-0882-796E-0636-EE3AD882F07A}"/>
                    </a:ext>
                  </a:extLst>
                </p:cNvPr>
                <p:cNvCxnSpPr>
                  <a:cxnSpLocks noChangeAspect="1"/>
                </p:cNvCxnSpPr>
                <p:nvPr/>
              </p:nvCxnSpPr>
              <p:spPr>
                <a:xfrm flipV="1">
                  <a:off x="4141454" y="1665937"/>
                  <a:ext cx="337337" cy="361537"/>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33C12656-190E-62EF-A38F-19BA74841211}"/>
                    </a:ext>
                  </a:extLst>
                </p:cNvPr>
                <p:cNvCxnSpPr>
                  <a:cxnSpLocks noChangeAspect="1"/>
                </p:cNvCxnSpPr>
                <p:nvPr/>
              </p:nvCxnSpPr>
              <p:spPr>
                <a:xfrm rot="1320000" flipV="1">
                  <a:off x="3600417" y="1731041"/>
                  <a:ext cx="0" cy="340490"/>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45F12A1B-68AF-5E17-E20F-AEC3DB26BEA2}"/>
                    </a:ext>
                  </a:extLst>
                </p:cNvPr>
                <p:cNvCxnSpPr>
                  <a:cxnSpLocks noChangeAspect="1"/>
                </p:cNvCxnSpPr>
                <p:nvPr/>
              </p:nvCxnSpPr>
              <p:spPr>
                <a:xfrm>
                  <a:off x="4158143" y="3692607"/>
                  <a:ext cx="316144" cy="132368"/>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8752C77F-47D8-C9BD-E585-FE6356DE970B}"/>
                    </a:ext>
                  </a:extLst>
                </p:cNvPr>
                <p:cNvCxnSpPr>
                  <a:cxnSpLocks noChangeAspect="1"/>
                </p:cNvCxnSpPr>
                <p:nvPr/>
              </p:nvCxnSpPr>
              <p:spPr>
                <a:xfrm flipH="1">
                  <a:off x="2411684" y="4307390"/>
                  <a:ext cx="125281" cy="310049"/>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7EC7BAB1-690F-9E9D-E5A9-7D2A1BBF48A8}"/>
                    </a:ext>
                  </a:extLst>
                </p:cNvPr>
                <p:cNvCxnSpPr>
                  <a:cxnSpLocks noChangeAspect="1"/>
                </p:cNvCxnSpPr>
                <p:nvPr/>
              </p:nvCxnSpPr>
              <p:spPr>
                <a:xfrm rot="1320000" flipH="1">
                  <a:off x="1556409" y="2681703"/>
                  <a:ext cx="338974" cy="1401"/>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D9FC6853-66E6-8043-AA57-B335AAFD1C2D}"/>
                    </a:ext>
                  </a:extLst>
                </p:cNvPr>
                <p:cNvCxnSpPr>
                  <a:cxnSpLocks noChangeAspect="1"/>
                </p:cNvCxnSpPr>
                <p:nvPr/>
              </p:nvCxnSpPr>
              <p:spPr>
                <a:xfrm>
                  <a:off x="3522359" y="4261974"/>
                  <a:ext cx="131117" cy="308861"/>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29215A03-8278-6CDE-663D-0B7DE1630496}"/>
                    </a:ext>
                  </a:extLst>
                </p:cNvPr>
                <p:cNvCxnSpPr>
                  <a:cxnSpLocks noChangeAspect="1"/>
                </p:cNvCxnSpPr>
                <p:nvPr/>
              </p:nvCxnSpPr>
              <p:spPr>
                <a:xfrm flipH="1">
                  <a:off x="1610838" y="3713740"/>
                  <a:ext cx="308893" cy="131104"/>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F9093D2A-79C8-948D-CD44-A6D98779977E}"/>
                    </a:ext>
                  </a:extLst>
                </p:cNvPr>
                <p:cNvCxnSpPr>
                  <a:cxnSpLocks noChangeAspect="1"/>
                </p:cNvCxnSpPr>
                <p:nvPr/>
              </p:nvCxnSpPr>
              <p:spPr>
                <a:xfrm flipH="1" flipV="1">
                  <a:off x="2415954" y="1745756"/>
                  <a:ext cx="131189" cy="308680"/>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D2D10277-26BB-A80A-7C62-AA68D88BDA8C}"/>
                    </a:ext>
                  </a:extLst>
                </p:cNvPr>
                <p:cNvCxnSpPr>
                  <a:cxnSpLocks noChangeAspect="1"/>
                </p:cNvCxnSpPr>
                <p:nvPr/>
              </p:nvCxnSpPr>
              <p:spPr>
                <a:xfrm rot="1320000" flipV="1">
                  <a:off x="4211024" y="2525853"/>
                  <a:ext cx="237282" cy="237257"/>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90369B3C-B5DB-427D-2970-6DAF2635948F}"/>
                    </a:ext>
                  </a:extLst>
                </p:cNvPr>
                <p:cNvCxnSpPr>
                  <a:cxnSpLocks noChangeAspect="1"/>
                </p:cNvCxnSpPr>
                <p:nvPr/>
              </p:nvCxnSpPr>
              <p:spPr>
                <a:xfrm flipV="1">
                  <a:off x="3033315" y="1072671"/>
                  <a:ext cx="0" cy="51073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9BE81270-AA8D-0E7A-0D3C-26D594D7A209}"/>
                    </a:ext>
                  </a:extLst>
                </p:cNvPr>
                <p:cNvCxnSpPr>
                  <a:cxnSpLocks/>
                </p:cNvCxnSpPr>
                <p:nvPr/>
              </p:nvCxnSpPr>
              <p:spPr>
                <a:xfrm>
                  <a:off x="4186913" y="4303191"/>
                  <a:ext cx="338974" cy="361537"/>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5F08D6AF-485E-0AED-6F8B-AEEC8EDD8389}"/>
                    </a:ext>
                  </a:extLst>
                </p:cNvPr>
                <p:cNvCxnSpPr>
                  <a:cxnSpLocks noChangeAspect="1"/>
                </p:cNvCxnSpPr>
                <p:nvPr/>
              </p:nvCxnSpPr>
              <p:spPr>
                <a:xfrm rot="1320000" flipV="1">
                  <a:off x="3907536" y="799760"/>
                  <a:ext cx="0" cy="653077"/>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31F4E117-F127-8BF8-65D4-C30EF2EE600A}"/>
                    </a:ext>
                  </a:extLst>
                </p:cNvPr>
                <p:cNvCxnSpPr>
                  <a:cxnSpLocks noChangeAspect="1"/>
                </p:cNvCxnSpPr>
                <p:nvPr/>
              </p:nvCxnSpPr>
              <p:spPr>
                <a:xfrm rot="4020000" flipV="1">
                  <a:off x="5115135" y="2018286"/>
                  <a:ext cx="0" cy="65314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D9848469-3A89-A60B-8115-BA840B70BF8C}"/>
                    </a:ext>
                  </a:extLst>
                </p:cNvPr>
                <p:cNvCxnSpPr>
                  <a:cxnSpLocks noChangeAspect="1"/>
                </p:cNvCxnSpPr>
                <p:nvPr/>
              </p:nvCxnSpPr>
              <p:spPr>
                <a:xfrm rot="6720000" flipV="1">
                  <a:off x="5082287" y="3776071"/>
                  <a:ext cx="0" cy="65314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EDBE03D0-3376-111B-9E2C-15552E344E9E}"/>
                    </a:ext>
                  </a:extLst>
                </p:cNvPr>
                <p:cNvCxnSpPr>
                  <a:cxnSpLocks noChangeAspect="1"/>
                </p:cNvCxnSpPr>
                <p:nvPr/>
              </p:nvCxnSpPr>
              <p:spPr>
                <a:xfrm rot="9420000" flipV="1">
                  <a:off x="4036791" y="4865536"/>
                  <a:ext cx="0" cy="653077"/>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0B021807-89F2-B44B-05B8-0E277DFA841A}"/>
                    </a:ext>
                  </a:extLst>
                </p:cNvPr>
                <p:cNvCxnSpPr>
                  <a:cxnSpLocks noChangeAspect="1"/>
                </p:cNvCxnSpPr>
                <p:nvPr/>
              </p:nvCxnSpPr>
              <p:spPr>
                <a:xfrm rot="12120000" flipV="1">
                  <a:off x="2209713" y="4939445"/>
                  <a:ext cx="0" cy="653077"/>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E557382D-7A77-B33D-32C9-612C520361EF}"/>
                    </a:ext>
                  </a:extLst>
                </p:cNvPr>
                <p:cNvCxnSpPr>
                  <a:cxnSpLocks noChangeAspect="1"/>
                </p:cNvCxnSpPr>
                <p:nvPr/>
              </p:nvCxnSpPr>
              <p:spPr>
                <a:xfrm rot="14820000" flipV="1">
                  <a:off x="992142" y="3773509"/>
                  <a:ext cx="0" cy="653143"/>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61DE0799-049F-B10F-15C8-49C2FA77740E}"/>
                    </a:ext>
                  </a:extLst>
                </p:cNvPr>
                <p:cNvCxnSpPr>
                  <a:cxnSpLocks noChangeAspect="1"/>
                </p:cNvCxnSpPr>
                <p:nvPr/>
              </p:nvCxnSpPr>
              <p:spPr>
                <a:xfrm rot="17520000" flipV="1">
                  <a:off x="967198" y="2021927"/>
                  <a:ext cx="0" cy="653144"/>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4296B96B-DCCD-553D-63AC-CC7ABF24F99C}"/>
                    </a:ext>
                  </a:extLst>
                </p:cNvPr>
                <p:cNvCxnSpPr>
                  <a:cxnSpLocks noChangeAspect="1"/>
                </p:cNvCxnSpPr>
                <p:nvPr/>
              </p:nvCxnSpPr>
              <p:spPr>
                <a:xfrm rot="20220000" flipV="1">
                  <a:off x="2146989" y="804650"/>
                  <a:ext cx="0" cy="653076"/>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C9E9F3A7-E447-B5A2-8A22-A69D3C017EC6}"/>
                    </a:ext>
                  </a:extLst>
                </p:cNvPr>
                <p:cNvCxnSpPr>
                  <a:cxnSpLocks noChangeAspect="1"/>
                </p:cNvCxnSpPr>
                <p:nvPr/>
              </p:nvCxnSpPr>
              <p:spPr>
                <a:xfrm rot="10800000" flipV="1">
                  <a:off x="3049717" y="4790096"/>
                  <a:ext cx="0" cy="51073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3B9185DB-0FEB-ADBD-35E6-09AFD42557A1}"/>
                  </a:ext>
                </a:extLst>
              </p:cNvPr>
              <p:cNvGrpSpPr/>
              <p:nvPr/>
            </p:nvGrpSpPr>
            <p:grpSpPr>
              <a:xfrm>
                <a:off x="8956694" y="806932"/>
                <a:ext cx="2825673" cy="2779278"/>
                <a:chOff x="1177839" y="1302957"/>
                <a:chExt cx="3775999" cy="3714006"/>
              </a:xfrm>
            </p:grpSpPr>
            <p:cxnSp>
              <p:nvCxnSpPr>
                <p:cNvPr id="8" name="Straight Arrow Connector 7">
                  <a:extLst>
                    <a:ext uri="{FF2B5EF4-FFF2-40B4-BE49-F238E27FC236}">
                      <a16:creationId xmlns:a16="http://schemas.microsoft.com/office/drawing/2014/main" id="{30261A64-FAFA-21D5-C263-9D40D7C2E939}"/>
                    </a:ext>
                  </a:extLst>
                </p:cNvPr>
                <p:cNvCxnSpPr>
                  <a:cxnSpLocks/>
                </p:cNvCxnSpPr>
                <p:nvPr/>
              </p:nvCxnSpPr>
              <p:spPr>
                <a:xfrm rot="5400000" flipV="1">
                  <a:off x="3157479"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30064E-0513-174F-3402-BE722470C561}"/>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418A630-FE98-2544-2EEB-36D705837318}"/>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67A7066-0C6C-0081-A5BE-C73FB1EDD3CF}"/>
                    </a:ext>
                  </a:extLst>
                </p:cNvPr>
                <p:cNvCxnSpPr>
                  <a:cxnSpLocks/>
                </p:cNvCxnSpPr>
                <p:nvPr/>
              </p:nvCxnSpPr>
              <p:spPr>
                <a:xfrm rot="5400000" flipH="1">
                  <a:off x="2197046" y="3063280"/>
                  <a:ext cx="231252"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EB449CA-7BB9-C91D-D915-DD9EB85590FD}"/>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D82DA46-ED44-ABC8-B0E4-3570AC39AAD1}"/>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581789B-B624-8573-3E9C-A4115300EBE5}"/>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3FCC165-39B5-AC0C-D13D-AF0502993F2A}"/>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7CBA5B9-2A78-7374-1852-8C2C8036A836}"/>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7EEA221-23F6-304A-8B84-43733D347881}"/>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C9E71EA-33A1-8B22-6626-DD1ABA4877BD}"/>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D1BE456-84DC-25CB-F12F-E3ECAF0A489A}"/>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13A421C-7E14-E6E7-082C-9FA2ACF52FA4}"/>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3614D1E-5196-606D-4DA3-65D9FB153B06}"/>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E8CFCAC-F4CD-D2B4-A7DC-04114E97A24B}"/>
                    </a:ext>
                  </a:extLst>
                </p:cNvPr>
                <p:cNvCxnSpPr>
                  <a:cxnSpLocks noChangeAspect="1"/>
                </p:cNvCxnSpPr>
                <p:nvPr/>
              </p:nvCxnSpPr>
              <p:spPr>
                <a:xfrm rot="5400000">
                  <a:off x="3943564" y="3791825"/>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D828A16-3BBB-A3AB-C30F-56ED711DC442}"/>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BF96EB4-A8AF-2408-00FA-8DC71AF0A4F9}"/>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C1290E-FB34-7287-9F88-671DD459F5CB}"/>
                    </a:ext>
                  </a:extLst>
                </p:cNvPr>
                <p:cNvCxnSpPr>
                  <a:cxnSpLocks noChangeAspect="1"/>
                </p:cNvCxnSpPr>
                <p:nvPr/>
              </p:nvCxnSpPr>
              <p:spPr>
                <a:xfrm rot="5400000">
                  <a:off x="3318093" y="4175435"/>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59F1666-4772-4306-5D3B-2C6534988E98}"/>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DE6924C-7804-9042-CF54-E1C4E902B422}"/>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14A3045-D4AD-8ED7-81E6-A036EAE836C7}"/>
                    </a:ext>
                  </a:extLst>
                </p:cNvPr>
                <p:cNvCxnSpPr>
                  <a:cxnSpLocks noChangeAspect="1"/>
                </p:cNvCxnSpPr>
                <p:nvPr/>
              </p:nvCxnSpPr>
              <p:spPr>
                <a:xfrm rot="6720000" flipV="1">
                  <a:off x="4135637" y="2749874"/>
                  <a:ext cx="237282"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54C5EB8-8A69-1C1C-B9F8-E6496C68F604}"/>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6DA3248-37F2-EFEA-B1C6-CD4FDAEA85EA}"/>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4A0347A-F15F-C776-6186-94F32EE3EB21}"/>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2321292-AE88-7E82-F408-927137F9FBB7}"/>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2795B4F-06CE-1827-3C77-296CCC1DC7FC}"/>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F6D5614-F54C-07D5-8505-17B5BC354223}"/>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12DAFD9-8E9E-1EC8-42DB-917B5FC8D2C2}"/>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301C215-8924-6852-36F2-DD665D501D7F}"/>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0EF9797-CAAA-88B8-DCEC-DBB10CE8E939}"/>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A71CE76-5B08-5F62-4F56-12C1DD3E7180}"/>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49535B4-24B2-9065-C81D-8FE4BD7DDF08}"/>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216216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26</a:t>
            </a:fld>
            <a:endParaRPr lang="en-US"/>
          </a:p>
        </p:txBody>
      </p:sp>
      <p:sp>
        <p:nvSpPr>
          <p:cNvPr id="8" name="TextBox 7">
            <a:extLst>
              <a:ext uri="{FF2B5EF4-FFF2-40B4-BE49-F238E27FC236}">
                <a16:creationId xmlns:a16="http://schemas.microsoft.com/office/drawing/2014/main" id="{682FFE77-826D-8979-6044-DE5B24FBDD3F}"/>
              </a:ext>
            </a:extLst>
          </p:cNvPr>
          <p:cNvSpPr txBox="1"/>
          <p:nvPr/>
        </p:nvSpPr>
        <p:spPr>
          <a:xfrm>
            <a:off x="263716" y="289101"/>
            <a:ext cx="7997716" cy="1077218"/>
          </a:xfrm>
          <a:prstGeom prst="rect">
            <a:avLst/>
          </a:prstGeom>
          <a:noFill/>
        </p:spPr>
        <p:txBody>
          <a:bodyPr wrap="square" rtlCol="0">
            <a:spAutoFit/>
          </a:bodyPr>
          <a:lstStyle/>
          <a:p>
            <a:pPr algn="ctr"/>
            <a:r>
              <a:rPr lang="en-US" sz="3200" dirty="0"/>
              <a:t>Note: Hamiltonian mechanics is about transporting areas/densities, not just points!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52921EA-5A15-EB17-BA6F-9495CD2DEBED}"/>
                  </a:ext>
                </a:extLst>
              </p:cNvPr>
              <p:cNvSpPr txBox="1"/>
              <p:nvPr/>
            </p:nvSpPr>
            <p:spPr>
              <a:xfrm>
                <a:off x="534073" y="3575961"/>
                <a:ext cx="8560097" cy="2123658"/>
              </a:xfrm>
              <a:prstGeom prst="rect">
                <a:avLst/>
              </a:prstGeom>
              <a:noFill/>
            </p:spPr>
            <p:txBody>
              <a:bodyPr wrap="square" rtlCol="0">
                <a:spAutoFit/>
              </a:bodyPr>
              <a:lstStyle/>
              <a:p>
                <a14:m>
                  <m:oMath xmlns:m="http://schemas.openxmlformats.org/officeDocument/2006/math">
                    <m:r>
                      <a:rPr lang="en-US" sz="4400" b="0" i="1" smtClean="0">
                        <a:solidFill>
                          <a:schemeClr val="accent6">
                            <a:lumMod val="75000"/>
                          </a:schemeClr>
                        </a:solidFill>
                        <a:latin typeface="Cambria Math" panose="02040503050406030204" pitchFamily="18" charset="0"/>
                      </a:rPr>
                      <m:t>⇒</m:t>
                    </m:r>
                  </m:oMath>
                </a14:m>
                <a:r>
                  <a:rPr lang="en-US" sz="4400" dirty="0">
                    <a:solidFill>
                      <a:schemeClr val="accent6">
                        <a:lumMod val="75000"/>
                      </a:schemeClr>
                    </a:solidFill>
                  </a:rPr>
                  <a:t> Classical point particles are better conceived as infinitesimal regions of phase space </a:t>
                </a:r>
              </a:p>
            </p:txBody>
          </p:sp>
        </mc:Choice>
        <mc:Fallback xmlns="">
          <p:sp>
            <p:nvSpPr>
              <p:cNvPr id="6" name="TextBox 5">
                <a:extLst>
                  <a:ext uri="{FF2B5EF4-FFF2-40B4-BE49-F238E27FC236}">
                    <a16:creationId xmlns:a16="http://schemas.microsoft.com/office/drawing/2014/main" id="{052921EA-5A15-EB17-BA6F-9495CD2DEBED}"/>
                  </a:ext>
                </a:extLst>
              </p:cNvPr>
              <p:cNvSpPr txBox="1">
                <a:spLocks noRot="1" noChangeAspect="1" noMove="1" noResize="1" noEditPoints="1" noAdjustHandles="1" noChangeArrowheads="1" noChangeShapeType="1" noTextEdit="1"/>
              </p:cNvSpPr>
              <p:nvPr/>
            </p:nvSpPr>
            <p:spPr>
              <a:xfrm>
                <a:off x="534073" y="3575961"/>
                <a:ext cx="8560097" cy="2123658"/>
              </a:xfrm>
              <a:prstGeom prst="rect">
                <a:avLst/>
              </a:prstGeom>
              <a:blipFill>
                <a:blip r:embed="rId3"/>
                <a:stretch>
                  <a:fillRect l="-2920" t="-6034" r="-2279" b="-12931"/>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8DB3A7F5-E7E2-FC05-6CDA-A6DC16B990C4}"/>
              </a:ext>
            </a:extLst>
          </p:cNvPr>
          <p:cNvCxnSpPr/>
          <p:nvPr/>
        </p:nvCxnSpPr>
        <p:spPr>
          <a:xfrm flipH="1" flipV="1">
            <a:off x="4767943" y="1366319"/>
            <a:ext cx="505572" cy="285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4688D45-F366-7DD1-623C-E31F2005D52F}"/>
              </a:ext>
            </a:extLst>
          </p:cNvPr>
          <p:cNvSpPr txBox="1"/>
          <p:nvPr/>
        </p:nvSpPr>
        <p:spPr>
          <a:xfrm>
            <a:off x="5047203" y="1632525"/>
            <a:ext cx="3686971" cy="369332"/>
          </a:xfrm>
          <a:prstGeom prst="rect">
            <a:avLst/>
          </a:prstGeom>
          <a:noFill/>
        </p:spPr>
        <p:txBody>
          <a:bodyPr wrap="none" rtlCol="0">
            <a:spAutoFit/>
          </a:bodyPr>
          <a:lstStyle/>
          <a:p>
            <a:r>
              <a:rPr lang="en-US" dirty="0"/>
              <a:t>that is what differential equations do</a:t>
            </a:r>
          </a:p>
        </p:txBody>
      </p:sp>
      <p:sp>
        <p:nvSpPr>
          <p:cNvPr id="14" name="TextBox 13">
            <a:extLst>
              <a:ext uri="{FF2B5EF4-FFF2-40B4-BE49-F238E27FC236}">
                <a16:creationId xmlns:a16="http://schemas.microsoft.com/office/drawing/2014/main" id="{71E65A6C-7890-CFEC-946D-EE05320A1C01}"/>
              </a:ext>
            </a:extLst>
          </p:cNvPr>
          <p:cNvSpPr txBox="1"/>
          <p:nvPr/>
        </p:nvSpPr>
        <p:spPr>
          <a:xfrm>
            <a:off x="777550" y="2482620"/>
            <a:ext cx="7364864" cy="830997"/>
          </a:xfrm>
          <a:prstGeom prst="rect">
            <a:avLst/>
          </a:prstGeom>
          <a:noFill/>
        </p:spPr>
        <p:txBody>
          <a:bodyPr wrap="square" rtlCol="0">
            <a:spAutoFit/>
          </a:bodyPr>
          <a:lstStyle/>
          <a:p>
            <a:r>
              <a:rPr lang="en-US" sz="2400" dirty="0"/>
              <a:t>Objects are considered point-like if/when their size is negligible compared to the scale of the problem</a:t>
            </a:r>
          </a:p>
        </p:txBody>
      </p:sp>
      <p:grpSp>
        <p:nvGrpSpPr>
          <p:cNvPr id="132" name="Group 131">
            <a:extLst>
              <a:ext uri="{FF2B5EF4-FFF2-40B4-BE49-F238E27FC236}">
                <a16:creationId xmlns:a16="http://schemas.microsoft.com/office/drawing/2014/main" id="{5C4C19CA-E186-196F-96C5-5E09B31EE759}"/>
              </a:ext>
            </a:extLst>
          </p:cNvPr>
          <p:cNvGrpSpPr/>
          <p:nvPr/>
        </p:nvGrpSpPr>
        <p:grpSpPr>
          <a:xfrm>
            <a:off x="8956694" y="806932"/>
            <a:ext cx="2825673" cy="2779278"/>
            <a:chOff x="1177839" y="1302957"/>
            <a:chExt cx="3775999" cy="3714006"/>
          </a:xfrm>
        </p:grpSpPr>
        <p:cxnSp>
          <p:nvCxnSpPr>
            <p:cNvPr id="156" name="Straight Arrow Connector 155">
              <a:extLst>
                <a:ext uri="{FF2B5EF4-FFF2-40B4-BE49-F238E27FC236}">
                  <a16:creationId xmlns:a16="http://schemas.microsoft.com/office/drawing/2014/main" id="{3992DCDD-5D5F-D318-A219-E4F67F466A86}"/>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53E6E10D-920A-BBA0-0709-7D0DCAE4DC7B}"/>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A77C6B23-D3D4-4090-E81B-4AE47F0524DE}"/>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D6241E01-0761-A6F8-BF9E-9F13BB38E5C9}"/>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EFE4552F-A5EA-3736-B354-F295025D29A3}"/>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88CCABA3-7658-1774-2303-076D68429811}"/>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1AAF1642-C689-BC37-7C5C-E3998C05A2C6}"/>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54E5ADA6-44D5-43ED-325A-0F5C925CBEEF}"/>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AD46FB2D-6375-6504-A4F4-A8B3031F63D0}"/>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93A5D12E-C843-4EE3-2A99-A0274332BA85}"/>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6210BEE2-CFE0-3120-CB47-14254C58181D}"/>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949D5B28-8998-CC35-53ED-727ECEEF4B49}"/>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2EE5882C-4E09-56B7-94C0-7E80FBE24D47}"/>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DA67EF63-7958-F382-6CAB-8D7D20540596}"/>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376AEAC8-A14B-0822-30A2-B2B2D6978DAA}"/>
                </a:ext>
              </a:extLst>
            </p:cNvPr>
            <p:cNvCxnSpPr>
              <a:cxnSpLocks noChangeAspect="1"/>
            </p:cNvCxnSpPr>
            <p:nvPr/>
          </p:nvCxnSpPr>
          <p:spPr>
            <a:xfrm rot="5400000">
              <a:off x="3943564" y="3791825"/>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599CE9CD-8472-FA1F-0297-01865A054900}"/>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C80A19B1-3E23-9B8D-00B2-AFD2E0282173}"/>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D6E7627B-443F-BEB9-4288-7C214B4DDC26}"/>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CA75D8BE-828A-85B5-E401-A18337A207CC}"/>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4ED29D11-1E66-E021-65F0-3626450866F9}"/>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9E8297C1-0C65-8373-EBAA-F92816A7EDB2}"/>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4BA2C526-0BAE-6E56-AC95-6EB406CE7AB0}"/>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536C9B2D-7857-14CD-6C65-C318317C7456}"/>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75938AF7-323A-0921-ED92-DC2CE44A8F54}"/>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5A4D0D54-0A61-03B7-BF26-2D9C3060F434}"/>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D51BB09A-D7B6-D77E-FEEE-831A3ABEDFFC}"/>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8BE1EBC2-54B5-6FE0-AA2D-0BEB51705EA6}"/>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595B9F3F-5E14-918E-E5B6-98255DA09EB5}"/>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198DB209-8300-1D69-EA59-AAFAE5F6491E}"/>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9FB71762-8ABC-A01C-CD09-E892FEBF6E91}"/>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6CD586D1-8372-B74C-E2AC-CDD8DA203EF8}"/>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DEF9880A-3DD5-DA7E-2173-D38DF19CAAFA}"/>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1252C824-6753-BB60-D430-F717DE7A7AF6}"/>
              </a:ext>
            </a:extLst>
          </p:cNvPr>
          <p:cNvGrpSpPr/>
          <p:nvPr/>
        </p:nvGrpSpPr>
        <p:grpSpPr>
          <a:xfrm rot="10210914">
            <a:off x="10383905" y="2160087"/>
            <a:ext cx="1088280" cy="1094642"/>
            <a:chOff x="9309526" y="1446219"/>
            <a:chExt cx="1088280" cy="1094642"/>
          </a:xfrm>
        </p:grpSpPr>
        <mc:AlternateContent xmlns:mc="http://schemas.openxmlformats.org/markup-compatibility/2006" xmlns:a14="http://schemas.microsoft.com/office/drawing/2010/main">
          <mc:Choice Requires="a14">
            <p:sp>
              <p:nvSpPr>
                <p:cNvPr id="148" name="TextBox 147">
                  <a:extLst>
                    <a:ext uri="{FF2B5EF4-FFF2-40B4-BE49-F238E27FC236}">
                      <a16:creationId xmlns:a16="http://schemas.microsoft.com/office/drawing/2014/main" id="{0986BB0F-0AA1-99D5-EEB5-50F64C00EBD0}"/>
                    </a:ext>
                  </a:extLst>
                </p:cNvPr>
                <p:cNvSpPr txBox="1"/>
                <p:nvPr/>
              </p:nvSpPr>
              <p:spPr>
                <a:xfrm rot="11396272">
                  <a:off x="9856376" y="1819091"/>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𝑤</m:t>
                            </m:r>
                          </m:e>
                        </m:acc>
                      </m:oMath>
                    </m:oMathPara>
                  </a14:m>
                  <a:endParaRPr lang="en-US" sz="2800" dirty="0"/>
                </a:p>
              </p:txBody>
            </p:sp>
          </mc:Choice>
          <mc:Fallback xmlns="">
            <p:sp>
              <p:nvSpPr>
                <p:cNvPr id="385" name="TextBox 384">
                  <a:extLst>
                    <a:ext uri="{FF2B5EF4-FFF2-40B4-BE49-F238E27FC236}">
                      <a16:creationId xmlns:a16="http://schemas.microsoft.com/office/drawing/2014/main" id="{A1DB58F7-E182-54E9-52B5-FCC44844E6A7}"/>
                    </a:ext>
                  </a:extLst>
                </p:cNvPr>
                <p:cNvSpPr txBox="1">
                  <a:spLocks noRot="1" noChangeAspect="1" noMove="1" noResize="1" noEditPoints="1" noAdjustHandles="1" noChangeArrowheads="1" noChangeShapeType="1" noTextEdit="1"/>
                </p:cNvSpPr>
                <p:nvPr/>
              </p:nvSpPr>
              <p:spPr>
                <a:xfrm rot="11396272">
                  <a:off x="9856376" y="1819091"/>
                  <a:ext cx="541430" cy="52322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0ED5FC61-75A2-3A67-00EE-BE8BB3AB6E55}"/>
                    </a:ext>
                  </a:extLst>
                </p:cNvPr>
                <p:cNvSpPr txBox="1"/>
                <p:nvPr/>
              </p:nvSpPr>
              <p:spPr>
                <a:xfrm rot="11389086">
                  <a:off x="9309526" y="2017641"/>
                  <a:ext cx="47250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𝑣</m:t>
                            </m:r>
                          </m:e>
                        </m:acc>
                      </m:oMath>
                    </m:oMathPara>
                  </a14:m>
                  <a:endParaRPr lang="en-US" sz="2800" dirty="0"/>
                </a:p>
              </p:txBody>
            </p:sp>
          </mc:Choice>
          <mc:Fallback xmlns="">
            <p:sp>
              <p:nvSpPr>
                <p:cNvPr id="386" name="TextBox 385">
                  <a:extLst>
                    <a:ext uri="{FF2B5EF4-FFF2-40B4-BE49-F238E27FC236}">
                      <a16:creationId xmlns:a16="http://schemas.microsoft.com/office/drawing/2014/main" id="{A93470B3-6534-827F-0ADC-234AEAFD5189}"/>
                    </a:ext>
                  </a:extLst>
                </p:cNvPr>
                <p:cNvSpPr txBox="1">
                  <a:spLocks noRot="1" noChangeAspect="1" noMove="1" noResize="1" noEditPoints="1" noAdjustHandles="1" noChangeArrowheads="1" noChangeShapeType="1" noTextEdit="1"/>
                </p:cNvSpPr>
                <p:nvPr/>
              </p:nvSpPr>
              <p:spPr>
                <a:xfrm rot="11389086">
                  <a:off x="9309526" y="2017641"/>
                  <a:ext cx="472501" cy="523220"/>
                </a:xfrm>
                <a:prstGeom prst="rect">
                  <a:avLst/>
                </a:prstGeom>
                <a:blipFill>
                  <a:blip r:embed="rId14"/>
                  <a:stretch>
                    <a:fillRect/>
                  </a:stretch>
                </a:blipFill>
              </p:spPr>
              <p:txBody>
                <a:bodyPr/>
                <a:lstStyle/>
                <a:p>
                  <a:r>
                    <a:rPr lang="en-US">
                      <a:noFill/>
                    </a:rPr>
                    <a:t> </a:t>
                  </a:r>
                </a:p>
              </p:txBody>
            </p:sp>
          </mc:Fallback>
        </mc:AlternateContent>
        <p:grpSp>
          <p:nvGrpSpPr>
            <p:cNvPr id="150" name="Group 149">
              <a:extLst>
                <a:ext uri="{FF2B5EF4-FFF2-40B4-BE49-F238E27FC236}">
                  <a16:creationId xmlns:a16="http://schemas.microsoft.com/office/drawing/2014/main" id="{D0DA1566-7AC2-B672-CD13-DBDC225154DC}"/>
                </a:ext>
              </a:extLst>
            </p:cNvPr>
            <p:cNvGrpSpPr>
              <a:grpSpLocks noChangeAspect="1"/>
            </p:cNvGrpSpPr>
            <p:nvPr/>
          </p:nvGrpSpPr>
          <p:grpSpPr>
            <a:xfrm rot="16200000">
              <a:off x="9491148" y="1593033"/>
              <a:ext cx="852468" cy="614570"/>
              <a:chOff x="8500759" y="3280789"/>
              <a:chExt cx="747971" cy="539234"/>
            </a:xfrm>
          </p:grpSpPr>
          <p:sp>
            <p:nvSpPr>
              <p:cNvPr id="152" name="Parallelogram 151">
                <a:extLst>
                  <a:ext uri="{FF2B5EF4-FFF2-40B4-BE49-F238E27FC236}">
                    <a16:creationId xmlns:a16="http://schemas.microsoft.com/office/drawing/2014/main" id="{61EB69B7-522B-2E50-CA82-6C638F52C86C}"/>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 name="Straight Arrow Connector 152">
                <a:extLst>
                  <a:ext uri="{FF2B5EF4-FFF2-40B4-BE49-F238E27FC236}">
                    <a16:creationId xmlns:a16="http://schemas.microsoft.com/office/drawing/2014/main" id="{5C17347D-38A0-90A9-B09B-1213181F72F5}"/>
                  </a:ext>
                </a:extLst>
              </p:cNvPr>
              <p:cNvCxnSpPr>
                <a:cxnSpLocks/>
                <a:stCxn id="155"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C77A8716-CCAF-ABB2-B4A7-0DC237AC0162}"/>
                  </a:ext>
                </a:extLst>
              </p:cNvPr>
              <p:cNvCxnSpPr>
                <a:cxnSpLocks/>
                <a:stCxn id="155"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5" name="Oval 154">
                <a:extLst>
                  <a:ext uri="{FF2B5EF4-FFF2-40B4-BE49-F238E27FC236}">
                    <a16:creationId xmlns:a16="http://schemas.microsoft.com/office/drawing/2014/main" id="{74DF5B09-9970-335C-3B09-CEBC022E061E}"/>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51" name="TextBox 150">
                  <a:extLst>
                    <a:ext uri="{FF2B5EF4-FFF2-40B4-BE49-F238E27FC236}">
                      <a16:creationId xmlns:a16="http://schemas.microsoft.com/office/drawing/2014/main" id="{D459BD2E-C5DC-79D6-735C-0491B357ED6A}"/>
                    </a:ext>
                  </a:extLst>
                </p:cNvPr>
                <p:cNvSpPr txBox="1"/>
                <p:nvPr/>
              </p:nvSpPr>
              <p:spPr>
                <a:xfrm rot="17838669">
                  <a:off x="9509940" y="1699429"/>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𝑣</m:t>
                            </m:r>
                          </m:e>
                        </m:acc>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𝑤</m:t>
                            </m:r>
                          </m:e>
                        </m:acc>
                        <m:r>
                          <a:rPr lang="en-US" sz="1400" i="1">
                            <a:latin typeface="Cambria Math" panose="02040503050406030204" pitchFamily="18" charset="0"/>
                          </a:rPr>
                          <m:t>)</m:t>
                        </m:r>
                      </m:oMath>
                    </m:oMathPara>
                  </a14:m>
                  <a:endParaRPr lang="en-US" sz="1400" dirty="0"/>
                </a:p>
              </p:txBody>
            </p:sp>
          </mc:Choice>
          <mc:Fallback xmlns="">
            <p:sp>
              <p:nvSpPr>
                <p:cNvPr id="388" name="TextBox 387">
                  <a:extLst>
                    <a:ext uri="{FF2B5EF4-FFF2-40B4-BE49-F238E27FC236}">
                      <a16:creationId xmlns:a16="http://schemas.microsoft.com/office/drawing/2014/main" id="{BB7CA906-B0A8-1F17-F8E4-250C0BAA93B9}"/>
                    </a:ext>
                  </a:extLst>
                </p:cNvPr>
                <p:cNvSpPr txBox="1">
                  <a:spLocks noRot="1" noChangeAspect="1" noMove="1" noResize="1" noEditPoints="1" noAdjustHandles="1" noChangeArrowheads="1" noChangeShapeType="1" noTextEdit="1"/>
                </p:cNvSpPr>
                <p:nvPr/>
              </p:nvSpPr>
              <p:spPr>
                <a:xfrm rot="17838669">
                  <a:off x="9509940" y="1699429"/>
                  <a:ext cx="814197" cy="307777"/>
                </a:xfrm>
                <a:prstGeom prst="rect">
                  <a:avLst/>
                </a:prstGeom>
                <a:blipFill>
                  <a:blip r:embed="rId15"/>
                  <a:stretch>
                    <a:fillRect l="-1124" b="-18182"/>
                  </a:stretch>
                </a:blipFill>
              </p:spPr>
              <p:txBody>
                <a:bodyPr/>
                <a:lstStyle/>
                <a:p>
                  <a:r>
                    <a:rPr lang="en-US">
                      <a:noFill/>
                    </a:rPr>
                    <a:t> </a:t>
                  </a:r>
                </a:p>
              </p:txBody>
            </p:sp>
          </mc:Fallback>
        </mc:AlternateContent>
      </p:grpSp>
      <p:grpSp>
        <p:nvGrpSpPr>
          <p:cNvPr id="134" name="Group 133">
            <a:extLst>
              <a:ext uri="{FF2B5EF4-FFF2-40B4-BE49-F238E27FC236}">
                <a16:creationId xmlns:a16="http://schemas.microsoft.com/office/drawing/2014/main" id="{39EF4A2C-AB76-1BA9-684C-95AAEE9D9C14}"/>
              </a:ext>
            </a:extLst>
          </p:cNvPr>
          <p:cNvGrpSpPr/>
          <p:nvPr/>
        </p:nvGrpSpPr>
        <p:grpSpPr>
          <a:xfrm>
            <a:off x="10438667" y="1228690"/>
            <a:ext cx="1042819" cy="1083238"/>
            <a:chOff x="10426897" y="1385631"/>
            <a:chExt cx="1042819" cy="1083238"/>
          </a:xfrm>
        </p:grpSpPr>
        <p:grpSp>
          <p:nvGrpSpPr>
            <p:cNvPr id="140" name="Group 139">
              <a:extLst>
                <a:ext uri="{FF2B5EF4-FFF2-40B4-BE49-F238E27FC236}">
                  <a16:creationId xmlns:a16="http://schemas.microsoft.com/office/drawing/2014/main" id="{39BA66A9-5B81-D968-AF5D-A2EBA8742337}"/>
                </a:ext>
              </a:extLst>
            </p:cNvPr>
            <p:cNvGrpSpPr>
              <a:grpSpLocks noChangeAspect="1"/>
            </p:cNvGrpSpPr>
            <p:nvPr/>
          </p:nvGrpSpPr>
          <p:grpSpPr>
            <a:xfrm>
              <a:off x="10575092" y="1609282"/>
              <a:ext cx="852468" cy="614570"/>
              <a:chOff x="8500759" y="3280789"/>
              <a:chExt cx="747971" cy="539234"/>
            </a:xfrm>
          </p:grpSpPr>
          <p:sp>
            <p:nvSpPr>
              <p:cNvPr id="144" name="Parallelogram 143">
                <a:extLst>
                  <a:ext uri="{FF2B5EF4-FFF2-40B4-BE49-F238E27FC236}">
                    <a16:creationId xmlns:a16="http://schemas.microsoft.com/office/drawing/2014/main" id="{9A91298E-5C10-E76B-6A9B-262F77ED4F46}"/>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5" name="Straight Arrow Connector 144">
                <a:extLst>
                  <a:ext uri="{FF2B5EF4-FFF2-40B4-BE49-F238E27FC236}">
                    <a16:creationId xmlns:a16="http://schemas.microsoft.com/office/drawing/2014/main" id="{AD541540-392A-2A18-EE49-C54D92B47000}"/>
                  </a:ext>
                </a:extLst>
              </p:cNvPr>
              <p:cNvCxnSpPr>
                <a:cxnSpLocks/>
                <a:stCxn id="147"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0CC2AA51-EA40-4F24-95FA-0287BC5477BF}"/>
                  </a:ext>
                </a:extLst>
              </p:cNvPr>
              <p:cNvCxnSpPr>
                <a:cxnSpLocks/>
                <a:stCxn id="147"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7" name="Oval 146">
                <a:extLst>
                  <a:ext uri="{FF2B5EF4-FFF2-40B4-BE49-F238E27FC236}">
                    <a16:creationId xmlns:a16="http://schemas.microsoft.com/office/drawing/2014/main" id="{B4F2311F-0EE5-CA05-23DE-74539FCE5824}"/>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A0DBC5AE-752A-4F5C-CE75-684F659B2167}"/>
                    </a:ext>
                  </a:extLst>
                </p:cNvPr>
                <p:cNvSpPr txBox="1"/>
                <p:nvPr/>
              </p:nvSpPr>
              <p:spPr>
                <a:xfrm rot="1475939">
                  <a:off x="10667493" y="1945649"/>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𝑤</m:t>
                        </m:r>
                      </m:oMath>
                    </m:oMathPara>
                  </a14:m>
                  <a:endParaRPr lang="en-US" sz="2800" dirty="0"/>
                </a:p>
              </p:txBody>
            </p:sp>
          </mc:Choice>
          <mc:Fallback xmlns="">
            <p:sp>
              <p:nvSpPr>
                <p:cNvPr id="394" name="TextBox 393">
                  <a:extLst>
                    <a:ext uri="{FF2B5EF4-FFF2-40B4-BE49-F238E27FC236}">
                      <a16:creationId xmlns:a16="http://schemas.microsoft.com/office/drawing/2014/main" id="{E09C78F8-8E21-EAD5-A237-05166537EC84}"/>
                    </a:ext>
                  </a:extLst>
                </p:cNvPr>
                <p:cNvSpPr txBox="1">
                  <a:spLocks noRot="1" noChangeAspect="1" noMove="1" noResize="1" noEditPoints="1" noAdjustHandles="1" noChangeArrowheads="1" noChangeShapeType="1" noTextEdit="1"/>
                </p:cNvSpPr>
                <p:nvPr/>
              </p:nvSpPr>
              <p:spPr>
                <a:xfrm rot="1475939">
                  <a:off x="10667493" y="1945649"/>
                  <a:ext cx="541430" cy="52322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79E5ABB4-7165-ECDC-5090-ED4FCE5525C8}"/>
                    </a:ext>
                  </a:extLst>
                </p:cNvPr>
                <p:cNvSpPr txBox="1"/>
                <p:nvPr/>
              </p:nvSpPr>
              <p:spPr>
                <a:xfrm rot="1434687">
                  <a:off x="10426897" y="1385631"/>
                  <a:ext cx="472502"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𝑣</m:t>
                        </m:r>
                      </m:oMath>
                    </m:oMathPara>
                  </a14:m>
                  <a:endParaRPr lang="en-US" sz="2800" dirty="0"/>
                </a:p>
              </p:txBody>
            </p:sp>
          </mc:Choice>
          <mc:Fallback xmlns="">
            <p:sp>
              <p:nvSpPr>
                <p:cNvPr id="395" name="TextBox 394">
                  <a:extLst>
                    <a:ext uri="{FF2B5EF4-FFF2-40B4-BE49-F238E27FC236}">
                      <a16:creationId xmlns:a16="http://schemas.microsoft.com/office/drawing/2014/main" id="{42D30C48-A35F-E0A1-DC99-6A1E9FD129E7}"/>
                    </a:ext>
                  </a:extLst>
                </p:cNvPr>
                <p:cNvSpPr txBox="1">
                  <a:spLocks noRot="1" noChangeAspect="1" noMove="1" noResize="1" noEditPoints="1" noAdjustHandles="1" noChangeArrowheads="1" noChangeShapeType="1" noTextEdit="1"/>
                </p:cNvSpPr>
                <p:nvPr/>
              </p:nvSpPr>
              <p:spPr>
                <a:xfrm rot="1434687">
                  <a:off x="10426897" y="1385631"/>
                  <a:ext cx="472502" cy="523220"/>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18D5EE90-D871-D052-D327-8FDABC687BE1}"/>
                    </a:ext>
                  </a:extLst>
                </p:cNvPr>
                <p:cNvSpPr txBox="1"/>
                <p:nvPr/>
              </p:nvSpPr>
              <p:spPr>
                <a:xfrm rot="1561037">
                  <a:off x="10655519" y="1739381"/>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𝑤</m:t>
                        </m:r>
                        <m:r>
                          <a:rPr lang="en-US" sz="1400" b="0" i="1" smtClean="0">
                            <a:latin typeface="Cambria Math" panose="02040503050406030204" pitchFamily="18" charset="0"/>
                          </a:rPr>
                          <m:t>)</m:t>
                        </m:r>
                      </m:oMath>
                    </m:oMathPara>
                  </a14:m>
                  <a:endParaRPr lang="en-US" sz="1400" dirty="0"/>
                </a:p>
              </p:txBody>
            </p:sp>
          </mc:Choice>
          <mc:Fallback xmlns="">
            <p:sp>
              <p:nvSpPr>
                <p:cNvPr id="396" name="TextBox 395">
                  <a:extLst>
                    <a:ext uri="{FF2B5EF4-FFF2-40B4-BE49-F238E27FC236}">
                      <a16:creationId xmlns:a16="http://schemas.microsoft.com/office/drawing/2014/main" id="{BBBB4475-277A-E03E-A7C6-AF02ECC51488}"/>
                    </a:ext>
                  </a:extLst>
                </p:cNvPr>
                <p:cNvSpPr txBox="1">
                  <a:spLocks noRot="1" noChangeAspect="1" noMove="1" noResize="1" noEditPoints="1" noAdjustHandles="1" noChangeArrowheads="1" noChangeShapeType="1" noTextEdit="1"/>
                </p:cNvSpPr>
                <p:nvPr/>
              </p:nvSpPr>
              <p:spPr>
                <a:xfrm rot="1561037">
                  <a:off x="10655519" y="1739381"/>
                  <a:ext cx="814197" cy="307777"/>
                </a:xfrm>
                <a:prstGeom prst="rect">
                  <a:avLst/>
                </a:prstGeom>
                <a:blipFill>
                  <a:blip r:embed="rId26"/>
                  <a:stretch>
                    <a:fillRect/>
                  </a:stretch>
                </a:blipFill>
              </p:spPr>
              <p:txBody>
                <a:bodyPr/>
                <a:lstStyle/>
                <a:p>
                  <a:r>
                    <a:rPr lang="en-US">
                      <a:noFill/>
                    </a:rPr>
                    <a:t> </a:t>
                  </a:r>
                </a:p>
              </p:txBody>
            </p:sp>
          </mc:Fallback>
        </mc:AlternateContent>
      </p:grpSp>
      <p:grpSp>
        <p:nvGrpSpPr>
          <p:cNvPr id="135" name="Group 134">
            <a:extLst>
              <a:ext uri="{FF2B5EF4-FFF2-40B4-BE49-F238E27FC236}">
                <a16:creationId xmlns:a16="http://schemas.microsoft.com/office/drawing/2014/main" id="{4CF574A5-F62C-13DC-F12C-2A38053464B9}"/>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136" name="TextBox 135">
                  <a:extLst>
                    <a:ext uri="{FF2B5EF4-FFF2-40B4-BE49-F238E27FC236}">
                      <a16:creationId xmlns:a16="http://schemas.microsoft.com/office/drawing/2014/main" id="{381499EE-C703-B338-1980-7D2EC8A5CBA0}"/>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36" name="TextBox 135">
                  <a:extLst>
                    <a:ext uri="{FF2B5EF4-FFF2-40B4-BE49-F238E27FC236}">
                      <a16:creationId xmlns:a16="http://schemas.microsoft.com/office/drawing/2014/main" id="{381499EE-C703-B338-1980-7D2EC8A5CBA0}"/>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27"/>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7" name="TextBox 136">
                  <a:extLst>
                    <a:ext uri="{FF2B5EF4-FFF2-40B4-BE49-F238E27FC236}">
                      <a16:creationId xmlns:a16="http://schemas.microsoft.com/office/drawing/2014/main" id="{45B0389C-0C0D-90A7-2D56-15908567D337}"/>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37" name="TextBox 136">
                  <a:extLst>
                    <a:ext uri="{FF2B5EF4-FFF2-40B4-BE49-F238E27FC236}">
                      <a16:creationId xmlns:a16="http://schemas.microsoft.com/office/drawing/2014/main" id="{45B0389C-0C0D-90A7-2D56-15908567D337}"/>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28"/>
                  <a:stretch>
                    <a:fillRect l="-56667" r="-53333" b="-24590"/>
                  </a:stretch>
                </a:blipFill>
              </p:spPr>
              <p:txBody>
                <a:bodyPr/>
                <a:lstStyle/>
                <a:p>
                  <a:r>
                    <a:rPr lang="en-US">
                      <a:noFill/>
                    </a:rPr>
                    <a:t> </a:t>
                  </a:r>
                </a:p>
              </p:txBody>
            </p:sp>
          </mc:Fallback>
        </mc:AlternateContent>
        <p:cxnSp>
          <p:nvCxnSpPr>
            <p:cNvPr id="138" name="Straight Connector 137">
              <a:extLst>
                <a:ext uri="{FF2B5EF4-FFF2-40B4-BE49-F238E27FC236}">
                  <a16:creationId xmlns:a16="http://schemas.microsoft.com/office/drawing/2014/main" id="{F81D70C1-26E2-567C-522F-268071A0E317}"/>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C764F928-3515-4271-E355-B6D75C1A30F8}"/>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80835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09781-4E6E-C588-EC6C-BACA6652623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F88DD85-10FF-5F21-A1D0-F35FD9583CB7}"/>
              </a:ext>
            </a:extLst>
          </p:cNvPr>
          <p:cNvSpPr>
            <a:spLocks noGrp="1"/>
          </p:cNvSpPr>
          <p:nvPr>
            <p:ph type="sldNum" sz="quarter" idx="12"/>
          </p:nvPr>
        </p:nvSpPr>
        <p:spPr/>
        <p:txBody>
          <a:bodyPr/>
          <a:lstStyle/>
          <a:p>
            <a:fld id="{F47845EA-7733-40EE-B074-20032348B727}" type="slidenum">
              <a:rPr lang="en-US" smtClean="0"/>
              <a:t>27</a:t>
            </a:fld>
            <a:endParaRPr lang="en-US"/>
          </a:p>
        </p:txBody>
      </p:sp>
      <p:sp>
        <p:nvSpPr>
          <p:cNvPr id="5" name="TextBox 4">
            <a:extLst>
              <a:ext uri="{FF2B5EF4-FFF2-40B4-BE49-F238E27FC236}">
                <a16:creationId xmlns:a16="http://schemas.microsoft.com/office/drawing/2014/main" id="{4DFBBCD2-0A76-D1F6-B563-BAD3E75B1B40}"/>
              </a:ext>
            </a:extLst>
          </p:cNvPr>
          <p:cNvSpPr txBox="1"/>
          <p:nvPr/>
        </p:nvSpPr>
        <p:spPr>
          <a:xfrm>
            <a:off x="636556" y="2500932"/>
            <a:ext cx="10918887" cy="1323439"/>
          </a:xfrm>
          <a:prstGeom prst="rect">
            <a:avLst/>
          </a:prstGeom>
          <a:noFill/>
        </p:spPr>
        <p:txBody>
          <a:bodyPr wrap="none">
            <a:spAutoFit/>
          </a:bodyPr>
          <a:lstStyle/>
          <a:p>
            <a:r>
              <a:rPr lang="en-US" sz="8000" dirty="0"/>
              <a:t>Physical Characterizations</a:t>
            </a:r>
          </a:p>
        </p:txBody>
      </p:sp>
    </p:spTree>
    <p:extLst>
      <p:ext uri="{BB962C8B-B14F-4D97-AF65-F5344CB8AC3E}">
        <p14:creationId xmlns:p14="http://schemas.microsoft.com/office/powerpoint/2010/main" val="2935133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28</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52921EA-5A15-EB17-BA6F-9495CD2DEBED}"/>
                  </a:ext>
                </a:extLst>
              </p:cNvPr>
              <p:cNvSpPr txBox="1"/>
              <p:nvPr/>
            </p:nvSpPr>
            <p:spPr>
              <a:xfrm>
                <a:off x="534073" y="3575961"/>
                <a:ext cx="8560097" cy="2123658"/>
              </a:xfrm>
              <a:prstGeom prst="rect">
                <a:avLst/>
              </a:prstGeom>
              <a:noFill/>
            </p:spPr>
            <p:txBody>
              <a:bodyPr wrap="square" rtlCol="0">
                <a:spAutoFit/>
              </a:bodyPr>
              <a:lstStyle/>
              <a:p>
                <a14:m>
                  <m:oMath xmlns:m="http://schemas.openxmlformats.org/officeDocument/2006/math">
                    <m:r>
                      <a:rPr lang="en-US" sz="4400" b="0" i="1" smtClean="0">
                        <a:solidFill>
                          <a:schemeClr val="accent6">
                            <a:lumMod val="75000"/>
                          </a:schemeClr>
                        </a:solidFill>
                        <a:latin typeface="Cambria Math" panose="02040503050406030204" pitchFamily="18" charset="0"/>
                      </a:rPr>
                      <m:t>⇒</m:t>
                    </m:r>
                  </m:oMath>
                </a14:m>
                <a:r>
                  <a:rPr lang="en-US" sz="4400" dirty="0">
                    <a:solidFill>
                      <a:schemeClr val="accent6">
                        <a:lumMod val="75000"/>
                      </a:schemeClr>
                    </a:solidFill>
                  </a:rPr>
                  <a:t> Classical point particles are better conceived as infinitesimal regions of phase space </a:t>
                </a:r>
              </a:p>
            </p:txBody>
          </p:sp>
        </mc:Choice>
        <mc:Fallback xmlns="">
          <p:sp>
            <p:nvSpPr>
              <p:cNvPr id="6" name="TextBox 5">
                <a:extLst>
                  <a:ext uri="{FF2B5EF4-FFF2-40B4-BE49-F238E27FC236}">
                    <a16:creationId xmlns:a16="http://schemas.microsoft.com/office/drawing/2014/main" id="{052921EA-5A15-EB17-BA6F-9495CD2DEBED}"/>
                  </a:ext>
                </a:extLst>
              </p:cNvPr>
              <p:cNvSpPr txBox="1">
                <a:spLocks noRot="1" noChangeAspect="1" noMove="1" noResize="1" noEditPoints="1" noAdjustHandles="1" noChangeArrowheads="1" noChangeShapeType="1" noTextEdit="1"/>
              </p:cNvSpPr>
              <p:nvPr/>
            </p:nvSpPr>
            <p:spPr>
              <a:xfrm>
                <a:off x="534073" y="3575961"/>
                <a:ext cx="8560097" cy="2123658"/>
              </a:xfrm>
              <a:prstGeom prst="rect">
                <a:avLst/>
              </a:prstGeom>
              <a:blipFill>
                <a:blip r:embed="rId3"/>
                <a:stretch>
                  <a:fillRect l="-2920" t="-6034" r="-3134" b="-1293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D2E3800-1F34-BCF1-2067-E007967A7B43}"/>
              </a:ext>
            </a:extLst>
          </p:cNvPr>
          <p:cNvPicPr>
            <a:picLocks noChangeAspect="1"/>
          </p:cNvPicPr>
          <p:nvPr/>
        </p:nvPicPr>
        <p:blipFill>
          <a:blip r:embed="rId4"/>
          <a:stretch>
            <a:fillRect/>
          </a:stretch>
        </p:blipFill>
        <p:spPr>
          <a:xfrm>
            <a:off x="249863" y="254557"/>
            <a:ext cx="3328364" cy="2297860"/>
          </a:xfrm>
          <a:prstGeom prst="rect">
            <a:avLst/>
          </a:prstGeom>
        </p:spPr>
      </p:pic>
      <p:sp>
        <p:nvSpPr>
          <p:cNvPr id="9" name="TextBox 8">
            <a:extLst>
              <a:ext uri="{FF2B5EF4-FFF2-40B4-BE49-F238E27FC236}">
                <a16:creationId xmlns:a16="http://schemas.microsoft.com/office/drawing/2014/main" id="{EC242CA0-771E-3A0E-E215-81562CD0D12F}"/>
              </a:ext>
            </a:extLst>
          </p:cNvPr>
          <p:cNvSpPr txBox="1"/>
          <p:nvPr/>
        </p:nvSpPr>
        <p:spPr>
          <a:xfrm>
            <a:off x="793745" y="2802579"/>
            <a:ext cx="1748299" cy="523220"/>
          </a:xfrm>
          <a:prstGeom prst="rect">
            <a:avLst/>
          </a:prstGeom>
          <a:noFill/>
        </p:spPr>
        <p:txBody>
          <a:bodyPr wrap="none" rtlCol="0">
            <a:spAutoFit/>
          </a:bodyPr>
          <a:lstStyle/>
          <a:p>
            <a:pPr algn="ctr"/>
            <a:r>
              <a:rPr lang="en-US" sz="1400" dirty="0" err="1"/>
              <a:t>Styer</a:t>
            </a:r>
            <a:r>
              <a:rPr lang="en-US" sz="1400" dirty="0"/>
              <a:t>, D. F. (2023)</a:t>
            </a:r>
          </a:p>
          <a:p>
            <a:pPr algn="ctr"/>
            <a:r>
              <a:rPr lang="en-US" sz="1400" i="1" dirty="0"/>
              <a:t> Statistical Mechanics</a:t>
            </a:r>
            <a:endParaRPr lang="en-US" sz="1400" b="0" i="1" u="none" strike="noStrike" dirty="0">
              <a:effectLst/>
            </a:endParaRPr>
          </a:p>
        </p:txBody>
      </p:sp>
      <p:sp>
        <p:nvSpPr>
          <p:cNvPr id="10" name="TextBox 9">
            <a:extLst>
              <a:ext uri="{FF2B5EF4-FFF2-40B4-BE49-F238E27FC236}">
                <a16:creationId xmlns:a16="http://schemas.microsoft.com/office/drawing/2014/main" id="{596AB23F-CBF5-2F66-EAA5-22677EF0EF47}"/>
              </a:ext>
            </a:extLst>
          </p:cNvPr>
          <p:cNvSpPr txBox="1"/>
          <p:nvPr/>
        </p:nvSpPr>
        <p:spPr>
          <a:xfrm>
            <a:off x="9306323" y="3478659"/>
            <a:ext cx="2410403" cy="523220"/>
          </a:xfrm>
          <a:prstGeom prst="rect">
            <a:avLst/>
          </a:prstGeom>
          <a:noFill/>
        </p:spPr>
        <p:txBody>
          <a:bodyPr wrap="none" rtlCol="0">
            <a:spAutoFit/>
          </a:bodyPr>
          <a:lstStyle/>
          <a:p>
            <a:pPr algn="ctr"/>
            <a:r>
              <a:rPr lang="en-US" sz="1400" b="0" i="0" u="none" strike="noStrike" dirty="0">
                <a:effectLst/>
              </a:rPr>
              <a:t>Wendt, J. F. (Ed.). (2008)</a:t>
            </a:r>
          </a:p>
          <a:p>
            <a:pPr algn="ctr"/>
            <a:r>
              <a:rPr lang="en-US" sz="1400" b="0" i="1" u="none" strike="noStrike" dirty="0">
                <a:effectLst/>
              </a:rPr>
              <a:t>Computational Fluid Dynamics</a:t>
            </a:r>
            <a:endParaRPr lang="en-US" sz="1100" dirty="0"/>
          </a:p>
        </p:txBody>
      </p:sp>
      <p:pic>
        <p:nvPicPr>
          <p:cNvPr id="11" name="Picture 10">
            <a:extLst>
              <a:ext uri="{FF2B5EF4-FFF2-40B4-BE49-F238E27FC236}">
                <a16:creationId xmlns:a16="http://schemas.microsoft.com/office/drawing/2014/main" id="{0B581FCF-72C3-78A3-A37D-03A3AB548514}"/>
              </a:ext>
            </a:extLst>
          </p:cNvPr>
          <p:cNvPicPr>
            <a:picLocks noChangeAspect="1"/>
          </p:cNvPicPr>
          <p:nvPr/>
        </p:nvPicPr>
        <p:blipFill>
          <a:blip r:embed="rId5"/>
          <a:stretch>
            <a:fillRect/>
          </a:stretch>
        </p:blipFill>
        <p:spPr>
          <a:xfrm>
            <a:off x="8362651" y="254587"/>
            <a:ext cx="3671543" cy="2956784"/>
          </a:xfrm>
          <a:prstGeom prst="rect">
            <a:avLst/>
          </a:prstGeom>
        </p:spPr>
      </p:pic>
      <p:sp>
        <p:nvSpPr>
          <p:cNvPr id="12" name="TextBox 11">
            <a:extLst>
              <a:ext uri="{FF2B5EF4-FFF2-40B4-BE49-F238E27FC236}">
                <a16:creationId xmlns:a16="http://schemas.microsoft.com/office/drawing/2014/main" id="{1687894E-A655-4BED-B2A0-62C7F3F082EF}"/>
              </a:ext>
            </a:extLst>
          </p:cNvPr>
          <p:cNvSpPr txBox="1"/>
          <p:nvPr/>
        </p:nvSpPr>
        <p:spPr>
          <a:xfrm>
            <a:off x="4197855" y="661464"/>
            <a:ext cx="3545168" cy="1815882"/>
          </a:xfrm>
          <a:prstGeom prst="rect">
            <a:avLst/>
          </a:prstGeom>
          <a:noFill/>
        </p:spPr>
        <p:txBody>
          <a:bodyPr wrap="square" rtlCol="0">
            <a:spAutoFit/>
          </a:bodyPr>
          <a:lstStyle/>
          <a:p>
            <a:r>
              <a:rPr lang="en-US" sz="2800" dirty="0"/>
              <a:t>This matches what is done in fluid mechanics and continuum mechanics</a:t>
            </a:r>
          </a:p>
        </p:txBody>
      </p:sp>
    </p:spTree>
    <p:extLst>
      <p:ext uri="{BB962C8B-B14F-4D97-AF65-F5344CB8AC3E}">
        <p14:creationId xmlns:p14="http://schemas.microsoft.com/office/powerpoint/2010/main" val="34245597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a:xfrm>
            <a:off x="128133" y="6572888"/>
            <a:ext cx="5967867" cy="235967"/>
          </a:xfrm>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29</a:t>
            </a:fld>
            <a:endParaRPr lang="en-US"/>
          </a:p>
        </p:txBody>
      </p:sp>
      <p:pic>
        <p:nvPicPr>
          <p:cNvPr id="8" name="Picture 7">
            <a:extLst>
              <a:ext uri="{FF2B5EF4-FFF2-40B4-BE49-F238E27FC236}">
                <a16:creationId xmlns:a16="http://schemas.microsoft.com/office/drawing/2014/main" id="{4DEAFF2F-A8E7-4024-70E9-794300631A1A}"/>
              </a:ext>
            </a:extLst>
          </p:cNvPr>
          <p:cNvPicPr>
            <a:picLocks noChangeAspect="1"/>
          </p:cNvPicPr>
          <p:nvPr/>
        </p:nvPicPr>
        <p:blipFill>
          <a:blip r:embed="rId3"/>
          <a:stretch>
            <a:fillRect/>
          </a:stretch>
        </p:blipFill>
        <p:spPr>
          <a:xfrm>
            <a:off x="586552" y="4526342"/>
            <a:ext cx="6630332" cy="671339"/>
          </a:xfrm>
          <a:prstGeom prst="rect">
            <a:avLst/>
          </a:prstGeom>
        </p:spPr>
      </p:pic>
      <p:pic>
        <p:nvPicPr>
          <p:cNvPr id="7" name="Picture 6">
            <a:extLst>
              <a:ext uri="{FF2B5EF4-FFF2-40B4-BE49-F238E27FC236}">
                <a16:creationId xmlns:a16="http://schemas.microsoft.com/office/drawing/2014/main" id="{13CA66D9-6E76-03D1-96FA-FDEE303FA26B}"/>
              </a:ext>
            </a:extLst>
          </p:cNvPr>
          <p:cNvPicPr>
            <a:picLocks noChangeAspect="1"/>
          </p:cNvPicPr>
          <p:nvPr/>
        </p:nvPicPr>
        <p:blipFill>
          <a:blip r:embed="rId4"/>
          <a:stretch>
            <a:fillRect/>
          </a:stretch>
        </p:blipFill>
        <p:spPr>
          <a:xfrm>
            <a:off x="5534759" y="1166866"/>
            <a:ext cx="6040216" cy="759708"/>
          </a:xfrm>
          <a:prstGeom prst="rect">
            <a:avLst/>
          </a:prstGeom>
        </p:spPr>
      </p:pic>
      <p:sp>
        <p:nvSpPr>
          <p:cNvPr id="4" name="TextBox 3">
            <a:extLst>
              <a:ext uri="{FF2B5EF4-FFF2-40B4-BE49-F238E27FC236}">
                <a16:creationId xmlns:a16="http://schemas.microsoft.com/office/drawing/2014/main" id="{8006A9B1-188A-07A4-F0FC-42014E210EC1}"/>
              </a:ext>
            </a:extLst>
          </p:cNvPr>
          <p:cNvSpPr txBox="1"/>
          <p:nvPr/>
        </p:nvSpPr>
        <p:spPr>
          <a:xfrm>
            <a:off x="7322032" y="5060758"/>
            <a:ext cx="1748299" cy="523220"/>
          </a:xfrm>
          <a:prstGeom prst="rect">
            <a:avLst/>
          </a:prstGeom>
          <a:noFill/>
        </p:spPr>
        <p:txBody>
          <a:bodyPr wrap="none" rtlCol="0">
            <a:spAutoFit/>
          </a:bodyPr>
          <a:lstStyle/>
          <a:p>
            <a:pPr algn="r"/>
            <a:r>
              <a:rPr lang="en-US" sz="1400" dirty="0" err="1"/>
              <a:t>Styer</a:t>
            </a:r>
            <a:r>
              <a:rPr lang="en-US" sz="1400" dirty="0"/>
              <a:t>, D. F. (2023)</a:t>
            </a:r>
          </a:p>
          <a:p>
            <a:pPr algn="r"/>
            <a:r>
              <a:rPr lang="en-US" sz="1400" dirty="0"/>
              <a:t> </a:t>
            </a:r>
            <a:r>
              <a:rPr lang="en-US" sz="1400" i="1" dirty="0"/>
              <a:t>Statistical Mechanics</a:t>
            </a:r>
            <a:endParaRPr lang="en-US" sz="1400" b="0" i="1" u="none" strike="noStrike" dirty="0">
              <a:effectLst/>
            </a:endParaRPr>
          </a:p>
        </p:txBody>
      </p:sp>
      <p:sp>
        <p:nvSpPr>
          <p:cNvPr id="6" name="TextBox 5">
            <a:extLst>
              <a:ext uri="{FF2B5EF4-FFF2-40B4-BE49-F238E27FC236}">
                <a16:creationId xmlns:a16="http://schemas.microsoft.com/office/drawing/2014/main" id="{8ABFA496-1A89-61CD-CF8C-BA8EA6F87C8C}"/>
              </a:ext>
            </a:extLst>
          </p:cNvPr>
          <p:cNvSpPr txBox="1"/>
          <p:nvPr/>
        </p:nvSpPr>
        <p:spPr>
          <a:xfrm>
            <a:off x="1290404" y="1557242"/>
            <a:ext cx="3086229" cy="738664"/>
          </a:xfrm>
          <a:prstGeom prst="rect">
            <a:avLst/>
          </a:prstGeom>
          <a:noFill/>
        </p:spPr>
        <p:txBody>
          <a:bodyPr wrap="none" rtlCol="0">
            <a:spAutoFit/>
          </a:bodyPr>
          <a:lstStyle/>
          <a:p>
            <a:r>
              <a:rPr lang="en-US" sz="1400" b="0" i="0" u="none" strike="noStrike" dirty="0" err="1">
                <a:effectLst/>
              </a:rPr>
              <a:t>Swendsen</a:t>
            </a:r>
            <a:r>
              <a:rPr lang="en-US" sz="1400" b="0" i="0" u="none" strike="noStrike" dirty="0">
                <a:effectLst/>
              </a:rPr>
              <a:t>, R. H. (2012)</a:t>
            </a:r>
            <a:br>
              <a:rPr lang="en-US" sz="1400" b="0" i="0" u="none" strike="noStrike" dirty="0">
                <a:effectLst/>
              </a:rPr>
            </a:br>
            <a:r>
              <a:rPr lang="en-US" sz="1400" b="0" i="1" u="none" strike="noStrike" dirty="0">
                <a:effectLst/>
              </a:rPr>
              <a:t>An Introduction to Statistical Mechanics</a:t>
            </a:r>
            <a:br>
              <a:rPr lang="en-US" sz="1400" b="0" i="1" u="none" strike="noStrike" dirty="0">
                <a:effectLst/>
              </a:rPr>
            </a:br>
            <a:r>
              <a:rPr lang="en-US" sz="1400" b="0" i="1" u="none" strike="noStrike" dirty="0">
                <a:effectLst/>
              </a:rPr>
              <a:t>and Thermodynamics</a:t>
            </a:r>
            <a:endParaRPr lang="en-US" sz="1100" dirty="0"/>
          </a:p>
        </p:txBody>
      </p:sp>
      <p:pic>
        <p:nvPicPr>
          <p:cNvPr id="9" name="Picture 8">
            <a:extLst>
              <a:ext uri="{FF2B5EF4-FFF2-40B4-BE49-F238E27FC236}">
                <a16:creationId xmlns:a16="http://schemas.microsoft.com/office/drawing/2014/main" id="{0DE2254E-ED83-F953-F274-B4E81BE16FD9}"/>
              </a:ext>
            </a:extLst>
          </p:cNvPr>
          <p:cNvPicPr>
            <a:picLocks noChangeAspect="1"/>
          </p:cNvPicPr>
          <p:nvPr/>
        </p:nvPicPr>
        <p:blipFill>
          <a:blip r:embed="rId5"/>
          <a:stretch>
            <a:fillRect/>
          </a:stretch>
        </p:blipFill>
        <p:spPr>
          <a:xfrm>
            <a:off x="5514694" y="2074377"/>
            <a:ext cx="6040216" cy="1563073"/>
          </a:xfrm>
          <a:prstGeom prst="rect">
            <a:avLst/>
          </a:prstGeom>
        </p:spPr>
      </p:pic>
      <p:sp>
        <p:nvSpPr>
          <p:cNvPr id="5" name="TextBox 4">
            <a:extLst>
              <a:ext uri="{FF2B5EF4-FFF2-40B4-BE49-F238E27FC236}">
                <a16:creationId xmlns:a16="http://schemas.microsoft.com/office/drawing/2014/main" id="{72F7952F-1FD4-0C80-0A71-CF762936C100}"/>
              </a:ext>
            </a:extLst>
          </p:cNvPr>
          <p:cNvSpPr txBox="1"/>
          <p:nvPr/>
        </p:nvSpPr>
        <p:spPr>
          <a:xfrm>
            <a:off x="324997" y="302388"/>
            <a:ext cx="11542006" cy="523220"/>
          </a:xfrm>
          <a:prstGeom prst="rect">
            <a:avLst/>
          </a:prstGeom>
          <a:noFill/>
        </p:spPr>
        <p:txBody>
          <a:bodyPr wrap="none" rtlCol="0">
            <a:spAutoFit/>
          </a:bodyPr>
          <a:lstStyle/>
          <a:p>
            <a:r>
              <a:rPr lang="en-US" sz="2800" dirty="0"/>
              <a:t>Note: in statistical mechanics volumes of phase space are used to count states</a:t>
            </a:r>
          </a:p>
        </p:txBody>
      </p:sp>
    </p:spTree>
    <p:extLst>
      <p:ext uri="{BB962C8B-B14F-4D97-AF65-F5344CB8AC3E}">
        <p14:creationId xmlns:p14="http://schemas.microsoft.com/office/powerpoint/2010/main" val="806688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D26948D-BA6D-0736-D37B-DB22398E0133}"/>
              </a:ext>
            </a:extLst>
          </p:cNvPr>
          <p:cNvGrpSpPr/>
          <p:nvPr/>
        </p:nvGrpSpPr>
        <p:grpSpPr>
          <a:xfrm>
            <a:off x="306878" y="401810"/>
            <a:ext cx="5488029" cy="5514878"/>
            <a:chOff x="306878" y="401810"/>
            <a:chExt cx="5488029" cy="5514878"/>
          </a:xfrm>
        </p:grpSpPr>
        <p:sp>
          <p:nvSpPr>
            <p:cNvPr id="59" name="Rectangle 58">
              <a:extLst>
                <a:ext uri="{FF2B5EF4-FFF2-40B4-BE49-F238E27FC236}">
                  <a16:creationId xmlns:a16="http://schemas.microsoft.com/office/drawing/2014/main" id="{D476C227-21A4-F8BF-6F87-22B91B6DE549}"/>
                </a:ext>
              </a:extLst>
            </p:cNvPr>
            <p:cNvSpPr>
              <a:spLocks noChangeAspect="1"/>
            </p:cNvSpPr>
            <p:nvPr/>
          </p:nvSpPr>
          <p:spPr>
            <a:xfrm>
              <a:off x="306878" y="430288"/>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0" name="Group 59">
              <a:extLst>
                <a:ext uri="{FF2B5EF4-FFF2-40B4-BE49-F238E27FC236}">
                  <a16:creationId xmlns:a16="http://schemas.microsoft.com/office/drawing/2014/main" id="{1581160C-796E-FE3E-D4DB-842F9CF14452}"/>
                </a:ext>
              </a:extLst>
            </p:cNvPr>
            <p:cNvGrpSpPr/>
            <p:nvPr/>
          </p:nvGrpSpPr>
          <p:grpSpPr>
            <a:xfrm>
              <a:off x="308507" y="401810"/>
              <a:ext cx="5486400" cy="5514878"/>
              <a:chOff x="565964" y="854578"/>
              <a:chExt cx="5486400" cy="5514878"/>
            </a:xfrm>
          </p:grpSpPr>
          <p:grpSp>
            <p:nvGrpSpPr>
              <p:cNvPr id="61" name="Group 60">
                <a:extLst>
                  <a:ext uri="{FF2B5EF4-FFF2-40B4-BE49-F238E27FC236}">
                    <a16:creationId xmlns:a16="http://schemas.microsoft.com/office/drawing/2014/main" id="{2D174CD7-8F6E-FDAA-8240-BCC71DBD26C6}"/>
                  </a:ext>
                </a:extLst>
              </p:cNvPr>
              <p:cNvGrpSpPr/>
              <p:nvPr/>
            </p:nvGrpSpPr>
            <p:grpSpPr>
              <a:xfrm>
                <a:off x="565964" y="854578"/>
                <a:ext cx="5486400" cy="5514878"/>
                <a:chOff x="565964" y="854578"/>
                <a:chExt cx="5486400" cy="5514878"/>
              </a:xfrm>
            </p:grpSpPr>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4A861AFB-CD1A-C286-1B18-1F22981FAEFD}"/>
                        </a:ext>
                      </a:extLst>
                    </p:cNvPr>
                    <p:cNvSpPr txBox="1"/>
                    <p:nvPr/>
                  </p:nvSpPr>
                  <p:spPr>
                    <a:xfrm>
                      <a:off x="3015299" y="854578"/>
                      <a:ext cx="25010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𝑝</m:t>
                            </m:r>
                          </m:oMath>
                        </m:oMathPara>
                      </a14:m>
                      <a:endParaRPr lang="en-US" sz="3200" dirty="0"/>
                    </a:p>
                  </p:txBody>
                </p:sp>
              </mc:Choice>
              <mc:Fallback xmlns="">
                <p:sp>
                  <p:nvSpPr>
                    <p:cNvPr id="72" name="TextBox 71">
                      <a:extLst>
                        <a:ext uri="{FF2B5EF4-FFF2-40B4-BE49-F238E27FC236}">
                          <a16:creationId xmlns:a16="http://schemas.microsoft.com/office/drawing/2014/main" id="{4A861AFB-CD1A-C286-1B18-1F22981FAEFD}"/>
                        </a:ext>
                      </a:extLst>
                    </p:cNvPr>
                    <p:cNvSpPr txBox="1">
                      <a:spLocks noRot="1" noChangeAspect="1" noMove="1" noResize="1" noEditPoints="1" noAdjustHandles="1" noChangeArrowheads="1" noChangeShapeType="1" noTextEdit="1"/>
                    </p:cNvSpPr>
                    <p:nvPr/>
                  </p:nvSpPr>
                  <p:spPr>
                    <a:xfrm>
                      <a:off x="3015299" y="854578"/>
                      <a:ext cx="250103" cy="492443"/>
                    </a:xfrm>
                    <a:prstGeom prst="rect">
                      <a:avLst/>
                    </a:prstGeom>
                    <a:blipFill>
                      <a:blip r:embed="rId2"/>
                      <a:stretch>
                        <a:fillRect/>
                      </a:stretch>
                    </a:blipFill>
                  </p:spPr>
                  <p:txBody>
                    <a:bodyPr/>
                    <a:lstStyle/>
                    <a:p>
                      <a:r>
                        <a:rPr lang="en-US">
                          <a:noFill/>
                        </a:rPr>
                        <a:t> </a:t>
                      </a:r>
                    </a:p>
                  </p:txBody>
                </p:sp>
              </mc:Fallback>
            </mc:AlternateContent>
            <p:grpSp>
              <p:nvGrpSpPr>
                <p:cNvPr id="74" name="Group 73">
                  <a:extLst>
                    <a:ext uri="{FF2B5EF4-FFF2-40B4-BE49-F238E27FC236}">
                      <a16:creationId xmlns:a16="http://schemas.microsoft.com/office/drawing/2014/main" id="{4A183A8E-2A3A-9BD5-013C-78D9EB992DEA}"/>
                    </a:ext>
                  </a:extLst>
                </p:cNvPr>
                <p:cNvGrpSpPr/>
                <p:nvPr/>
              </p:nvGrpSpPr>
              <p:grpSpPr>
                <a:xfrm>
                  <a:off x="565964" y="883621"/>
                  <a:ext cx="5486400" cy="5485835"/>
                  <a:chOff x="3878442" y="1338439"/>
                  <a:chExt cx="3840480" cy="3840480"/>
                </a:xfrm>
              </p:grpSpPr>
              <p:cxnSp>
                <p:nvCxnSpPr>
                  <p:cNvPr id="75" name="Straight Connector 74">
                    <a:extLst>
                      <a:ext uri="{FF2B5EF4-FFF2-40B4-BE49-F238E27FC236}">
                        <a16:creationId xmlns:a16="http://schemas.microsoft.com/office/drawing/2014/main" id="{9AF4F6A1-8264-2FA3-6EFD-97EC83A517CB}"/>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99E16D3-74C6-4491-9CBF-7332243BB6A8}"/>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2" name="Group 61">
                <a:extLst>
                  <a:ext uri="{FF2B5EF4-FFF2-40B4-BE49-F238E27FC236}">
                    <a16:creationId xmlns:a16="http://schemas.microsoft.com/office/drawing/2014/main" id="{B4710342-596C-3607-10D0-1332499B0A22}"/>
                  </a:ext>
                </a:extLst>
              </p:cNvPr>
              <p:cNvGrpSpPr/>
              <p:nvPr/>
            </p:nvGrpSpPr>
            <p:grpSpPr>
              <a:xfrm>
                <a:off x="1396955" y="1727150"/>
                <a:ext cx="3821161" cy="3820765"/>
                <a:chOff x="1396955" y="1727150"/>
                <a:chExt cx="3821161" cy="3820765"/>
              </a:xfrm>
            </p:grpSpPr>
            <p:sp>
              <p:nvSpPr>
                <p:cNvPr id="68" name="Oval 67">
                  <a:extLst>
                    <a:ext uri="{FF2B5EF4-FFF2-40B4-BE49-F238E27FC236}">
                      <a16:creationId xmlns:a16="http://schemas.microsoft.com/office/drawing/2014/main" id="{87EB61AD-1C60-E53F-AFE4-9BE19B9301DA}"/>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69" name="Oval 68">
                  <a:extLst>
                    <a:ext uri="{FF2B5EF4-FFF2-40B4-BE49-F238E27FC236}">
                      <a16:creationId xmlns:a16="http://schemas.microsoft.com/office/drawing/2014/main" id="{7E28565D-FC60-F8ED-8DF8-4A68ED120BF3}"/>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70" name="Oval 69">
                  <a:extLst>
                    <a:ext uri="{FF2B5EF4-FFF2-40B4-BE49-F238E27FC236}">
                      <a16:creationId xmlns:a16="http://schemas.microsoft.com/office/drawing/2014/main" id="{65B63162-7372-FFA3-00F3-CCB05766B3FB}"/>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1" name="Oval 70">
                  <a:extLst>
                    <a:ext uri="{FF2B5EF4-FFF2-40B4-BE49-F238E27FC236}">
                      <a16:creationId xmlns:a16="http://schemas.microsoft.com/office/drawing/2014/main" id="{0A4E2374-56D4-EDBF-1230-E5ABC959B7AF}"/>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63" name="Group 62">
                <a:extLst>
                  <a:ext uri="{FF2B5EF4-FFF2-40B4-BE49-F238E27FC236}">
                    <a16:creationId xmlns:a16="http://schemas.microsoft.com/office/drawing/2014/main" id="{0A37366C-8C53-77D8-1963-AB36606549B9}"/>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4C33A770-D49A-9D7B-4B7C-6501208E68FF}"/>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1F35"/>
                                </a:solidFill>
                                <a:latin typeface="Cambria Math" panose="02040503050406030204" pitchFamily="18" charset="0"/>
                              </a:rPr>
                              <m:t>𝐻</m:t>
                            </m:r>
                            <m:r>
                              <a:rPr lang="en-US" sz="2400" b="0" i="1" smtClean="0">
                                <a:solidFill>
                                  <a:srgbClr val="001F35"/>
                                </a:solidFill>
                                <a:latin typeface="Cambria Math" panose="02040503050406030204" pitchFamily="18" charset="0"/>
                              </a:rPr>
                              <m:t>=1</m:t>
                            </m:r>
                          </m:oMath>
                        </m:oMathPara>
                      </a14:m>
                      <a:endParaRPr lang="en-US" sz="2400" dirty="0">
                        <a:solidFill>
                          <a:srgbClr val="001F35"/>
                        </a:solidFill>
                      </a:endParaRPr>
                    </a:p>
                  </p:txBody>
                </p:sp>
              </mc:Choice>
              <mc:Fallback xmlns="">
                <p:sp>
                  <p:nvSpPr>
                    <p:cNvPr id="344" name="TextBox 343">
                      <a:extLst>
                        <a:ext uri="{FF2B5EF4-FFF2-40B4-BE49-F238E27FC236}">
                          <a16:creationId xmlns:a16="http://schemas.microsoft.com/office/drawing/2014/main" id="{E0E1111B-4830-9125-070D-0FBC74555CEA}"/>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15"/>
                      <a:stretch>
                        <a:fillRect l="-8392" r="-7692"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F46DC0C1-8879-FE8F-833F-D9697E30EDEF}"/>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4475"/>
                                </a:solidFill>
                                <a:latin typeface="Cambria Math" panose="02040503050406030204" pitchFamily="18" charset="0"/>
                              </a:rPr>
                              <m:t>2</m:t>
                            </m:r>
                          </m:oMath>
                        </m:oMathPara>
                      </a14:m>
                      <a:endParaRPr lang="en-US" sz="2400" dirty="0">
                        <a:solidFill>
                          <a:srgbClr val="004475"/>
                        </a:solidFill>
                      </a:endParaRPr>
                    </a:p>
                  </p:txBody>
                </p:sp>
              </mc:Choice>
              <mc:Fallback xmlns="">
                <p:sp>
                  <p:nvSpPr>
                    <p:cNvPr id="345" name="TextBox 344">
                      <a:extLst>
                        <a:ext uri="{FF2B5EF4-FFF2-40B4-BE49-F238E27FC236}">
                          <a16:creationId xmlns:a16="http://schemas.microsoft.com/office/drawing/2014/main" id="{0C46DE6B-A982-6BE2-B977-0D462AC477E7}"/>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16"/>
                      <a:stretch>
                        <a:fillRect l="-30769" r="-30769"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F3843E67-77B2-8CF2-FA30-87DC6D22B440}"/>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5796"/>
                                </a:solidFill>
                                <a:latin typeface="Cambria Math" panose="02040503050406030204" pitchFamily="18" charset="0"/>
                              </a:rPr>
                              <m:t>3</m:t>
                            </m:r>
                          </m:oMath>
                        </m:oMathPara>
                      </a14:m>
                      <a:endParaRPr lang="en-US" sz="2400" dirty="0">
                        <a:solidFill>
                          <a:srgbClr val="005796"/>
                        </a:solidFill>
                      </a:endParaRPr>
                    </a:p>
                  </p:txBody>
                </p:sp>
              </mc:Choice>
              <mc:Fallback xmlns="">
                <p:sp>
                  <p:nvSpPr>
                    <p:cNvPr id="346" name="TextBox 345">
                      <a:extLst>
                        <a:ext uri="{FF2B5EF4-FFF2-40B4-BE49-F238E27FC236}">
                          <a16:creationId xmlns:a16="http://schemas.microsoft.com/office/drawing/2014/main" id="{C23917A6-46D5-4EA1-309A-38A820C31087}"/>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17"/>
                      <a:stretch>
                        <a:fillRect l="-30769" r="-3076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01C9088-B4D8-EAE1-75F6-A622DC1BD781}"/>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6BB7"/>
                                </a:solidFill>
                                <a:latin typeface="Cambria Math" panose="02040503050406030204" pitchFamily="18" charset="0"/>
                              </a:rPr>
                              <m:t>4</m:t>
                            </m:r>
                          </m:oMath>
                        </m:oMathPara>
                      </a14:m>
                      <a:endParaRPr lang="en-US" sz="2400" dirty="0">
                        <a:solidFill>
                          <a:srgbClr val="006BB7"/>
                        </a:solidFill>
                      </a:endParaRPr>
                    </a:p>
                  </p:txBody>
                </p:sp>
              </mc:Choice>
              <mc:Fallback xmlns="">
                <p:sp>
                  <p:nvSpPr>
                    <p:cNvPr id="347" name="TextBox 346">
                      <a:extLst>
                        <a:ext uri="{FF2B5EF4-FFF2-40B4-BE49-F238E27FC236}">
                          <a16:creationId xmlns:a16="http://schemas.microsoft.com/office/drawing/2014/main" id="{92BB0709-C94A-E261-E2CF-6FBE04ABE5FF}"/>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18"/>
                      <a:stretch>
                        <a:fillRect l="-30769" r="-30769" b="-6557"/>
                      </a:stretch>
                    </a:blipFill>
                  </p:spPr>
                  <p:txBody>
                    <a:bodyPr/>
                    <a:lstStyle/>
                    <a:p>
                      <a:r>
                        <a:rPr lang="en-US">
                          <a:noFill/>
                        </a:rPr>
                        <a:t> </a:t>
                      </a:r>
                    </a:p>
                  </p:txBody>
                </p:sp>
              </mc:Fallback>
            </mc:AlternateContent>
          </p:grpSp>
        </p:grpSp>
      </p:grpSp>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3</a:t>
            </a:fld>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E82BD31-34DA-B4CB-0E89-2A9C684DCB25}"/>
                  </a:ext>
                </a:extLst>
              </p:cNvPr>
              <p:cNvSpPr txBox="1"/>
              <p:nvPr/>
            </p:nvSpPr>
            <p:spPr>
              <a:xfrm>
                <a:off x="6784095" y="502740"/>
                <a:ext cx="4965782" cy="1532535"/>
              </a:xfrm>
              <a:prstGeom prst="rect">
                <a:avLst/>
              </a:prstGeom>
              <a:noFill/>
            </p:spPr>
            <p:txBody>
              <a:bodyPr wrap="none" rtlCol="0">
                <a:spAutoFit/>
              </a:bodyPr>
              <a:lstStyle/>
              <a:p>
                <a:pPr algn="ctr"/>
                <a14:m>
                  <m:oMath xmlns:m="http://schemas.openxmlformats.org/officeDocument/2006/math">
                    <m:r>
                      <a:rPr lang="en-US" sz="6000" b="0" i="1" smtClean="0">
                        <a:latin typeface="Cambria Math" panose="02040503050406030204" pitchFamily="18" charset="0"/>
                      </a:rPr>
                      <m:t>𝐻</m:t>
                    </m:r>
                    <m:r>
                      <a:rPr lang="en-US" sz="6000" b="0" i="1" smtClean="0">
                        <a:latin typeface="Cambria Math" panose="02040503050406030204" pitchFamily="18" charset="0"/>
                      </a:rPr>
                      <m:t>=</m:t>
                    </m:r>
                    <m:f>
                      <m:fPr>
                        <m:ctrlPr>
                          <a:rPr lang="en-US" sz="6000" b="0" i="1" smtClean="0">
                            <a:latin typeface="Cambria Math" panose="02040503050406030204" pitchFamily="18" charset="0"/>
                          </a:rPr>
                        </m:ctrlPr>
                      </m:fPr>
                      <m:num>
                        <m:sSup>
                          <m:sSupPr>
                            <m:ctrlPr>
                              <a:rPr lang="en-US" sz="6000" b="0" i="1" smtClean="0">
                                <a:latin typeface="Cambria Math" panose="02040503050406030204" pitchFamily="18" charset="0"/>
                              </a:rPr>
                            </m:ctrlPr>
                          </m:sSupPr>
                          <m:e>
                            <m:r>
                              <a:rPr lang="en-US" sz="6000" b="0" i="1" smtClean="0">
                                <a:latin typeface="Cambria Math" panose="02040503050406030204" pitchFamily="18" charset="0"/>
                              </a:rPr>
                              <m:t>𝑝</m:t>
                            </m:r>
                          </m:e>
                          <m:sup>
                            <m:r>
                              <a:rPr lang="en-US" sz="6000" b="0" i="1" smtClean="0">
                                <a:latin typeface="Cambria Math" panose="02040503050406030204" pitchFamily="18" charset="0"/>
                              </a:rPr>
                              <m:t>2</m:t>
                            </m:r>
                          </m:sup>
                        </m:sSup>
                      </m:num>
                      <m:den>
                        <m:r>
                          <a:rPr lang="en-US" sz="6000" b="0" i="1" smtClean="0">
                            <a:latin typeface="Cambria Math" panose="02040503050406030204" pitchFamily="18" charset="0"/>
                          </a:rPr>
                          <m:t>2</m:t>
                        </m:r>
                        <m:r>
                          <a:rPr lang="en-US" sz="6000" b="0" i="1" smtClean="0">
                            <a:latin typeface="Cambria Math" panose="02040503050406030204" pitchFamily="18" charset="0"/>
                          </a:rPr>
                          <m:t>𝑚</m:t>
                        </m:r>
                      </m:den>
                    </m:f>
                    <m:r>
                      <a:rPr lang="en-US" sz="6000" b="0" i="1" smtClean="0">
                        <a:latin typeface="Cambria Math" panose="02040503050406030204" pitchFamily="18" charset="0"/>
                      </a:rPr>
                      <m:t>+</m:t>
                    </m:r>
                    <m:r>
                      <a:rPr lang="en-US" sz="6000" b="0" i="1" smtClean="0">
                        <a:latin typeface="Cambria Math" panose="02040503050406030204" pitchFamily="18" charset="0"/>
                      </a:rPr>
                      <m:t>𝑘</m:t>
                    </m:r>
                    <m:sSup>
                      <m:sSupPr>
                        <m:ctrlPr>
                          <a:rPr lang="en-US" sz="6000" b="0" i="1" smtClean="0">
                            <a:latin typeface="Cambria Math" panose="02040503050406030204" pitchFamily="18" charset="0"/>
                          </a:rPr>
                        </m:ctrlPr>
                      </m:sSupPr>
                      <m:e>
                        <m:r>
                          <a:rPr lang="en-US" sz="6000" b="0" i="1" smtClean="0">
                            <a:latin typeface="Cambria Math" panose="02040503050406030204" pitchFamily="18" charset="0"/>
                          </a:rPr>
                          <m:t>𝑞</m:t>
                        </m:r>
                      </m:e>
                      <m:sup>
                        <m:r>
                          <a:rPr lang="en-US" sz="6000" b="0" i="1" smtClean="0">
                            <a:latin typeface="Cambria Math" panose="02040503050406030204" pitchFamily="18" charset="0"/>
                          </a:rPr>
                          <m:t>2</m:t>
                        </m:r>
                      </m:sup>
                    </m:sSup>
                  </m:oMath>
                </a14:m>
                <a:r>
                  <a:rPr lang="en-US" sz="6000" dirty="0"/>
                  <a:t> </a:t>
                </a:r>
              </a:p>
            </p:txBody>
          </p:sp>
        </mc:Choice>
        <mc:Fallback xmlns="">
          <p:sp>
            <p:nvSpPr>
              <p:cNvPr id="20" name="TextBox 19">
                <a:extLst>
                  <a:ext uri="{FF2B5EF4-FFF2-40B4-BE49-F238E27FC236}">
                    <a16:creationId xmlns:a16="http://schemas.microsoft.com/office/drawing/2014/main" id="{3E82BD31-34DA-B4CB-0E89-2A9C684DCB25}"/>
                  </a:ext>
                </a:extLst>
              </p:cNvPr>
              <p:cNvSpPr txBox="1">
                <a:spLocks noRot="1" noChangeAspect="1" noMove="1" noResize="1" noEditPoints="1" noAdjustHandles="1" noChangeArrowheads="1" noChangeShapeType="1" noTextEdit="1"/>
              </p:cNvSpPr>
              <p:nvPr/>
            </p:nvSpPr>
            <p:spPr>
              <a:xfrm>
                <a:off x="6784095" y="502740"/>
                <a:ext cx="4965782" cy="153253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ED6CB07-9FAA-CC29-54AA-C1B4EC02F36F}"/>
                  </a:ext>
                </a:extLst>
              </p:cNvPr>
              <p:cNvSpPr txBox="1"/>
              <p:nvPr/>
            </p:nvSpPr>
            <p:spPr>
              <a:xfrm>
                <a:off x="360441" y="432325"/>
                <a:ext cx="2060051"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𝐻</m:t>
                      </m:r>
                      <m:r>
                        <a:rPr lang="en-US" sz="4400" b="0" i="1" smtClean="0">
                          <a:latin typeface="Cambria Math" panose="02040503050406030204" pitchFamily="18" charset="0"/>
                        </a:rPr>
                        <m:t>(</m:t>
                      </m:r>
                      <m:r>
                        <a:rPr lang="en-US" sz="4400" b="0" i="1" smtClean="0">
                          <a:latin typeface="Cambria Math" panose="02040503050406030204" pitchFamily="18" charset="0"/>
                        </a:rPr>
                        <m:t>𝑞</m:t>
                      </m:r>
                      <m:r>
                        <a:rPr lang="en-US" sz="4400" b="0" i="1" smtClean="0">
                          <a:latin typeface="Cambria Math" panose="02040503050406030204" pitchFamily="18" charset="0"/>
                        </a:rPr>
                        <m:t>,</m:t>
                      </m:r>
                      <m:r>
                        <a:rPr lang="en-US" sz="4400" b="0" i="1" smtClean="0">
                          <a:latin typeface="Cambria Math" panose="02040503050406030204" pitchFamily="18" charset="0"/>
                        </a:rPr>
                        <m:t>𝑝</m:t>
                      </m:r>
                      <m:r>
                        <a:rPr lang="en-US" sz="4400" b="0" i="1" smtClean="0">
                          <a:latin typeface="Cambria Math" panose="02040503050406030204" pitchFamily="18" charset="0"/>
                        </a:rPr>
                        <m:t>)</m:t>
                      </m:r>
                    </m:oMath>
                  </m:oMathPara>
                </a14:m>
                <a:endParaRPr lang="en-US" sz="4400" dirty="0"/>
              </a:p>
            </p:txBody>
          </p:sp>
        </mc:Choice>
        <mc:Fallback xmlns="">
          <p:sp>
            <p:nvSpPr>
              <p:cNvPr id="16" name="TextBox 15">
                <a:extLst>
                  <a:ext uri="{FF2B5EF4-FFF2-40B4-BE49-F238E27FC236}">
                    <a16:creationId xmlns:a16="http://schemas.microsoft.com/office/drawing/2014/main" id="{5ED6CB07-9FAA-CC29-54AA-C1B4EC02F36F}"/>
                  </a:ext>
                </a:extLst>
              </p:cNvPr>
              <p:cNvSpPr txBox="1">
                <a:spLocks noRot="1" noChangeAspect="1" noMove="1" noResize="1" noEditPoints="1" noAdjustHandles="1" noChangeArrowheads="1" noChangeShapeType="1" noTextEdit="1"/>
              </p:cNvSpPr>
              <p:nvPr/>
            </p:nvSpPr>
            <p:spPr>
              <a:xfrm>
                <a:off x="360441" y="432325"/>
                <a:ext cx="2060051" cy="76944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F4A661F9-C3D8-4476-92C4-3F8ABDDAABD4}"/>
                  </a:ext>
                </a:extLst>
              </p:cNvPr>
              <p:cNvSpPr txBox="1"/>
              <p:nvPr/>
            </p:nvSpPr>
            <p:spPr>
              <a:xfrm>
                <a:off x="5494108" y="3063906"/>
                <a:ext cx="25010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𝑞</m:t>
                      </m:r>
                    </m:oMath>
                  </m:oMathPara>
                </a14:m>
                <a:endParaRPr lang="en-US" sz="3200" dirty="0"/>
              </a:p>
            </p:txBody>
          </p:sp>
        </mc:Choice>
        <mc:Fallback xmlns="">
          <p:sp>
            <p:nvSpPr>
              <p:cNvPr id="77" name="TextBox 76">
                <a:extLst>
                  <a:ext uri="{FF2B5EF4-FFF2-40B4-BE49-F238E27FC236}">
                    <a16:creationId xmlns:a16="http://schemas.microsoft.com/office/drawing/2014/main" id="{F4A661F9-C3D8-4476-92C4-3F8ABDDAABD4}"/>
                  </a:ext>
                </a:extLst>
              </p:cNvPr>
              <p:cNvSpPr txBox="1">
                <a:spLocks noRot="1" noChangeAspect="1" noMove="1" noResize="1" noEditPoints="1" noAdjustHandles="1" noChangeArrowheads="1" noChangeShapeType="1" noTextEdit="1"/>
              </p:cNvSpPr>
              <p:nvPr/>
            </p:nvSpPr>
            <p:spPr>
              <a:xfrm>
                <a:off x="5494108" y="3063906"/>
                <a:ext cx="250103" cy="492443"/>
              </a:xfrm>
              <a:prstGeom prst="rect">
                <a:avLst/>
              </a:prstGeom>
              <a:blipFill>
                <a:blip r:embed="rId1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77666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30</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E8170B-91FE-51F9-1F86-3B7F2E54264C}"/>
                  </a:ext>
                </a:extLst>
              </p:cNvPr>
              <p:cNvSpPr txBox="1"/>
              <p:nvPr/>
            </p:nvSpPr>
            <p:spPr>
              <a:xfrm>
                <a:off x="343199" y="884887"/>
                <a:ext cx="11529182" cy="523220"/>
              </a:xfrm>
              <a:prstGeom prst="rect">
                <a:avLst/>
              </a:prstGeom>
              <a:noFill/>
            </p:spPr>
            <p:txBody>
              <a:bodyPr wrap="none" rtlCol="0">
                <a:spAutoFit/>
              </a:bodyPr>
              <a:lstStyle/>
              <a:p>
                <a:r>
                  <a:rPr lang="en-US" sz="2800" dirty="0"/>
                  <a:t>Hamiltonian mechanics preserves volumes </a:t>
                </a:r>
                <a14:m>
                  <m:oMath xmlns:m="http://schemas.openxmlformats.org/officeDocument/2006/math">
                    <m:r>
                      <a:rPr lang="en-US" sz="2800" b="0" i="1" smtClean="0">
                        <a:latin typeface="Cambria Math" panose="02040503050406030204" pitchFamily="18" charset="0"/>
                      </a:rPr>
                      <m:t>⇒</m:t>
                    </m:r>
                  </m:oMath>
                </a14:m>
                <a:r>
                  <a:rPr lang="en-US" sz="2800" dirty="0"/>
                  <a:t> preserves the number of states</a:t>
                </a:r>
              </a:p>
            </p:txBody>
          </p:sp>
        </mc:Choice>
        <mc:Fallback xmlns="">
          <p:sp>
            <p:nvSpPr>
              <p:cNvPr id="6" name="TextBox 5">
                <a:extLst>
                  <a:ext uri="{FF2B5EF4-FFF2-40B4-BE49-F238E27FC236}">
                    <a16:creationId xmlns:a16="http://schemas.microsoft.com/office/drawing/2014/main" id="{5FE8170B-91FE-51F9-1F86-3B7F2E54264C}"/>
                  </a:ext>
                </a:extLst>
              </p:cNvPr>
              <p:cNvSpPr txBox="1">
                <a:spLocks noRot="1" noChangeAspect="1" noMove="1" noResize="1" noEditPoints="1" noAdjustHandles="1" noChangeArrowheads="1" noChangeShapeType="1" noTextEdit="1"/>
              </p:cNvSpPr>
              <p:nvPr/>
            </p:nvSpPr>
            <p:spPr>
              <a:xfrm>
                <a:off x="343199" y="884887"/>
                <a:ext cx="11529182" cy="523220"/>
              </a:xfrm>
              <a:prstGeom prst="rect">
                <a:avLst/>
              </a:prstGeom>
              <a:blipFill>
                <a:blip r:embed="rId3"/>
                <a:stretch>
                  <a:fillRect l="-1057" t="-10465"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A7EA6FA-8750-F5E2-BF9D-C47CE89BE1D0}"/>
                  </a:ext>
                </a:extLst>
              </p:cNvPr>
              <p:cNvSpPr txBox="1"/>
              <p:nvPr/>
            </p:nvSpPr>
            <p:spPr>
              <a:xfrm>
                <a:off x="1795001" y="1738913"/>
                <a:ext cx="8919237" cy="523220"/>
              </a:xfrm>
              <a:prstGeom prst="rect">
                <a:avLst/>
              </a:prstGeom>
              <a:noFill/>
            </p:spPr>
            <p:txBody>
              <a:bodyPr wrap="none" rtlCol="0">
                <a:spAutoFit/>
              </a:bodyPr>
              <a:lstStyle/>
              <a:p>
                <a:pPr algn="ctr"/>
                <a14:m>
                  <m:oMath xmlns:m="http://schemas.openxmlformats.org/officeDocument/2006/math">
                    <m:r>
                      <a:rPr lang="en-US" sz="2800" b="0" i="1" smtClean="0">
                        <a:latin typeface="Cambria Math" panose="02040503050406030204" pitchFamily="18" charset="0"/>
                      </a:rPr>
                      <m:t>⇒</m:t>
                    </m:r>
                  </m:oMath>
                </a14:m>
                <a:r>
                  <a:rPr lang="en-US" sz="2800" dirty="0"/>
                  <a:t> for each initial state there is one and only one final state </a:t>
                </a:r>
              </a:p>
            </p:txBody>
          </p:sp>
        </mc:Choice>
        <mc:Fallback xmlns="">
          <p:sp>
            <p:nvSpPr>
              <p:cNvPr id="9" name="TextBox 8">
                <a:extLst>
                  <a:ext uri="{FF2B5EF4-FFF2-40B4-BE49-F238E27FC236}">
                    <a16:creationId xmlns:a16="http://schemas.microsoft.com/office/drawing/2014/main" id="{2A7EA6FA-8750-F5E2-BF9D-C47CE89BE1D0}"/>
                  </a:ext>
                </a:extLst>
              </p:cNvPr>
              <p:cNvSpPr txBox="1">
                <a:spLocks noRot="1" noChangeAspect="1" noMove="1" noResize="1" noEditPoints="1" noAdjustHandles="1" noChangeArrowheads="1" noChangeShapeType="1" noTextEdit="1"/>
              </p:cNvSpPr>
              <p:nvPr/>
            </p:nvSpPr>
            <p:spPr>
              <a:xfrm>
                <a:off x="1795001" y="1738913"/>
                <a:ext cx="8919237" cy="523220"/>
              </a:xfrm>
              <a:prstGeom prst="rect">
                <a:avLst/>
              </a:prstGeom>
              <a:blipFill>
                <a:blip r:embed="rId4"/>
                <a:stretch>
                  <a:fillRect t="-10465" r="-410" b="-32558"/>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A0B572DD-BD48-372C-9089-0C25554C6283}"/>
              </a:ext>
            </a:extLst>
          </p:cNvPr>
          <p:cNvSpPr txBox="1"/>
          <p:nvPr/>
        </p:nvSpPr>
        <p:spPr>
          <a:xfrm>
            <a:off x="343199" y="3934147"/>
            <a:ext cx="8784841" cy="1569660"/>
          </a:xfrm>
          <a:prstGeom prst="rect">
            <a:avLst/>
          </a:prstGeom>
          <a:noFill/>
        </p:spPr>
        <p:txBody>
          <a:bodyPr wrap="none" rtlCol="0">
            <a:spAutoFit/>
          </a:bodyPr>
          <a:lstStyle/>
          <a:p>
            <a:pPr algn="ctr"/>
            <a:r>
              <a:rPr lang="en-US" sz="4800" dirty="0">
                <a:solidFill>
                  <a:schemeClr val="accent6">
                    <a:lumMod val="75000"/>
                  </a:schemeClr>
                </a:solidFill>
              </a:rPr>
              <a:t>The evolution is deterministic and </a:t>
            </a:r>
          </a:p>
          <a:p>
            <a:pPr algn="ctr"/>
            <a:r>
              <a:rPr lang="en-US" sz="4800" dirty="0">
                <a:solidFill>
                  <a:schemeClr val="accent6">
                    <a:lumMod val="75000"/>
                  </a:schemeClr>
                </a:solidFill>
              </a:rPr>
              <a:t>reversable (DR-EV)</a:t>
            </a:r>
          </a:p>
        </p:txBody>
      </p:sp>
      <mc:AlternateContent xmlns:mc="http://schemas.openxmlformats.org/markup-compatibility/2006" xmlns:a14="http://schemas.microsoft.com/office/drawing/2010/main">
        <mc:Choice Requires="a14">
          <p:sp>
            <p:nvSpPr>
              <p:cNvPr id="5" name="TextBox 20">
                <a:extLst>
                  <a:ext uri="{FF2B5EF4-FFF2-40B4-BE49-F238E27FC236}">
                    <a16:creationId xmlns:a16="http://schemas.microsoft.com/office/drawing/2014/main" id="{C3CCA690-EEA4-9130-1927-CF315276631C}"/>
                  </a:ext>
                </a:extLst>
              </p:cNvPr>
              <p:cNvSpPr txBox="1"/>
              <p:nvPr/>
            </p:nvSpPr>
            <p:spPr>
              <a:xfrm>
                <a:off x="3103663" y="3164706"/>
                <a:ext cx="2729209"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DR-VOL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5" name="TextBox 20">
                <a:extLst>
                  <a:ext uri="{FF2B5EF4-FFF2-40B4-BE49-F238E27FC236}">
                    <a16:creationId xmlns:a16="http://schemas.microsoft.com/office/drawing/2014/main" id="{C3CCA690-EEA4-9130-1927-CF315276631C}"/>
                  </a:ext>
                </a:extLst>
              </p:cNvPr>
              <p:cNvSpPr txBox="1">
                <a:spLocks noRot="1" noChangeAspect="1" noMove="1" noResize="1" noEditPoints="1" noAdjustHandles="1" noChangeArrowheads="1" noChangeShapeType="1" noTextEdit="1"/>
              </p:cNvSpPr>
              <p:nvPr/>
            </p:nvSpPr>
            <p:spPr>
              <a:xfrm>
                <a:off x="3103663" y="3164706"/>
                <a:ext cx="2729209" cy="769441"/>
              </a:xfrm>
              <a:prstGeom prst="rect">
                <a:avLst/>
              </a:prstGeom>
              <a:blipFill>
                <a:blip r:embed="rId5"/>
                <a:stretch>
                  <a:fillRect l="-8929" t="-15873" b="-37302"/>
                </a:stretch>
              </a:blipFill>
            </p:spPr>
            <p:txBody>
              <a:bodyPr/>
              <a:lstStyle/>
              <a:p>
                <a:r>
                  <a:rPr lang="en-US">
                    <a:noFill/>
                  </a:rPr>
                  <a:t> </a:t>
                </a:r>
              </a:p>
            </p:txBody>
          </p:sp>
        </mc:Fallback>
      </mc:AlternateContent>
    </p:spTree>
    <p:extLst>
      <p:ext uri="{BB962C8B-B14F-4D97-AF65-F5344CB8AC3E}">
        <p14:creationId xmlns:p14="http://schemas.microsoft.com/office/powerpoint/2010/main" val="7110553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31</a:t>
            </a:fld>
            <a:endParaRPr lang="en-US"/>
          </a:p>
        </p:txBody>
      </p:sp>
      <p:sp>
        <p:nvSpPr>
          <p:cNvPr id="8" name="TextBox 7">
            <a:extLst>
              <a:ext uri="{FF2B5EF4-FFF2-40B4-BE49-F238E27FC236}">
                <a16:creationId xmlns:a16="http://schemas.microsoft.com/office/drawing/2014/main" id="{682FFE77-826D-8979-6044-DE5B24FBDD3F}"/>
              </a:ext>
            </a:extLst>
          </p:cNvPr>
          <p:cNvSpPr txBox="1"/>
          <p:nvPr/>
        </p:nvSpPr>
        <p:spPr>
          <a:xfrm>
            <a:off x="248895" y="255065"/>
            <a:ext cx="7228646" cy="1077218"/>
          </a:xfrm>
          <a:prstGeom prst="rect">
            <a:avLst/>
          </a:prstGeom>
          <a:noFill/>
        </p:spPr>
        <p:txBody>
          <a:bodyPr wrap="none" rtlCol="0">
            <a:spAutoFit/>
          </a:bodyPr>
          <a:lstStyle/>
          <a:p>
            <a:r>
              <a:rPr lang="en-US" sz="3200" dirty="0"/>
              <a:t>This explains why we are unable to model </a:t>
            </a:r>
          </a:p>
          <a:p>
            <a:r>
              <a:rPr lang="en-US" sz="3200" dirty="0"/>
              <a:t>systems that are dissipative </a:t>
            </a:r>
          </a:p>
        </p:txBody>
      </p:sp>
      <p:sp>
        <p:nvSpPr>
          <p:cNvPr id="4" name="TextBox 3">
            <a:extLst>
              <a:ext uri="{FF2B5EF4-FFF2-40B4-BE49-F238E27FC236}">
                <a16:creationId xmlns:a16="http://schemas.microsoft.com/office/drawing/2014/main" id="{E1A1F6D8-E622-CE8B-98E6-357986E58008}"/>
              </a:ext>
            </a:extLst>
          </p:cNvPr>
          <p:cNvSpPr txBox="1"/>
          <p:nvPr/>
        </p:nvSpPr>
        <p:spPr>
          <a:xfrm>
            <a:off x="331449" y="2942578"/>
            <a:ext cx="7063537" cy="1077218"/>
          </a:xfrm>
          <a:prstGeom prst="rect">
            <a:avLst/>
          </a:prstGeom>
          <a:noFill/>
        </p:spPr>
        <p:txBody>
          <a:bodyPr wrap="none" rtlCol="0">
            <a:spAutoFit/>
          </a:bodyPr>
          <a:lstStyle/>
          <a:p>
            <a:r>
              <a:rPr lang="en-US" sz="3200" dirty="0"/>
              <a:t>given enough time which will cause the </a:t>
            </a:r>
          </a:p>
          <a:p>
            <a:r>
              <a:rPr lang="en-US" sz="3200" dirty="0"/>
              <a:t>density to concentrate over the attractor </a:t>
            </a:r>
          </a:p>
        </p:txBody>
      </p:sp>
      <p:sp>
        <p:nvSpPr>
          <p:cNvPr id="5" name="TextBox 4">
            <a:extLst>
              <a:ext uri="{FF2B5EF4-FFF2-40B4-BE49-F238E27FC236}">
                <a16:creationId xmlns:a16="http://schemas.microsoft.com/office/drawing/2014/main" id="{10AA1843-BC79-833D-60AA-6F923C70563B}"/>
              </a:ext>
            </a:extLst>
          </p:cNvPr>
          <p:cNvSpPr txBox="1"/>
          <p:nvPr/>
        </p:nvSpPr>
        <p:spPr>
          <a:xfrm>
            <a:off x="515255" y="1501601"/>
            <a:ext cx="7337200" cy="1077218"/>
          </a:xfrm>
          <a:prstGeom prst="rect">
            <a:avLst/>
          </a:prstGeom>
          <a:noFill/>
        </p:spPr>
        <p:txBody>
          <a:bodyPr wrap="none" rtlCol="0">
            <a:spAutoFit/>
          </a:bodyPr>
          <a:lstStyle/>
          <a:p>
            <a:r>
              <a:rPr lang="en-US" sz="3200" dirty="0"/>
              <a:t>A dissipative system will have an attractor: </a:t>
            </a:r>
          </a:p>
          <a:p>
            <a:r>
              <a:rPr lang="en-US" sz="3200" dirty="0"/>
              <a:t>a point or a region to which </a:t>
            </a:r>
          </a:p>
        </p:txBody>
      </p:sp>
      <p:sp>
        <p:nvSpPr>
          <p:cNvPr id="11" name="TextBox 10">
            <a:extLst>
              <a:ext uri="{FF2B5EF4-FFF2-40B4-BE49-F238E27FC236}">
                <a16:creationId xmlns:a16="http://schemas.microsoft.com/office/drawing/2014/main" id="{56C424BD-94D1-456B-2D08-D16B0D3899EF}"/>
              </a:ext>
            </a:extLst>
          </p:cNvPr>
          <p:cNvSpPr txBox="1"/>
          <p:nvPr/>
        </p:nvSpPr>
        <p:spPr>
          <a:xfrm>
            <a:off x="297397" y="4494666"/>
            <a:ext cx="9374105" cy="1569660"/>
          </a:xfrm>
          <a:prstGeom prst="rect">
            <a:avLst/>
          </a:prstGeom>
          <a:noFill/>
        </p:spPr>
        <p:txBody>
          <a:bodyPr wrap="none" rtlCol="0">
            <a:spAutoFit/>
          </a:bodyPr>
          <a:lstStyle/>
          <a:p>
            <a:r>
              <a:rPr lang="en-US" sz="3200" dirty="0"/>
              <a:t>Hamiltonian evolutions also can’t have unstable points </a:t>
            </a:r>
          </a:p>
          <a:p>
            <a:r>
              <a:rPr lang="en-US" sz="3200" dirty="0"/>
              <a:t>or regions from which the system always goes away </a:t>
            </a:r>
          </a:p>
          <a:p>
            <a:r>
              <a:rPr lang="en-US" sz="3200" dirty="0"/>
              <a:t>for the same reason</a:t>
            </a:r>
          </a:p>
        </p:txBody>
      </p:sp>
      <p:sp>
        <p:nvSpPr>
          <p:cNvPr id="9" name="TextBox 20">
            <a:extLst>
              <a:ext uri="{FF2B5EF4-FFF2-40B4-BE49-F238E27FC236}">
                <a16:creationId xmlns:a16="http://schemas.microsoft.com/office/drawing/2014/main" id="{DF8A454A-336C-EF3F-66EA-2C2C84BB3C54}"/>
              </a:ext>
            </a:extLst>
          </p:cNvPr>
          <p:cNvSpPr txBox="1"/>
          <p:nvPr/>
        </p:nvSpPr>
        <p:spPr>
          <a:xfrm>
            <a:off x="8190195" y="161856"/>
            <a:ext cx="3752309"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Hamiltonian evolutions transport of a </a:t>
            </a:r>
          </a:p>
          <a:p>
            <a:pPr algn="ctr"/>
            <a:r>
              <a:rPr lang="en-US" dirty="0"/>
              <a:t>probability distribution</a:t>
            </a:r>
          </a:p>
        </p:txBody>
      </p:sp>
      <p:grpSp>
        <p:nvGrpSpPr>
          <p:cNvPr id="29" name="Group 28">
            <a:extLst>
              <a:ext uri="{FF2B5EF4-FFF2-40B4-BE49-F238E27FC236}">
                <a16:creationId xmlns:a16="http://schemas.microsoft.com/office/drawing/2014/main" id="{EA0A6E81-9CF0-F4EA-05D1-98F1AE6FDF4C}"/>
              </a:ext>
            </a:extLst>
          </p:cNvPr>
          <p:cNvGrpSpPr>
            <a:grpSpLocks noChangeAspect="1"/>
          </p:cNvGrpSpPr>
          <p:nvPr/>
        </p:nvGrpSpPr>
        <p:grpSpPr>
          <a:xfrm>
            <a:off x="7766813" y="793674"/>
            <a:ext cx="4176292" cy="2548966"/>
            <a:chOff x="4888481" y="1672407"/>
            <a:chExt cx="3699756" cy="2258116"/>
          </a:xfrm>
        </p:grpSpPr>
        <p:cxnSp>
          <p:nvCxnSpPr>
            <p:cNvPr id="30" name="Straight Arrow Connector 29">
              <a:extLst>
                <a:ext uri="{FF2B5EF4-FFF2-40B4-BE49-F238E27FC236}">
                  <a16:creationId xmlns:a16="http://schemas.microsoft.com/office/drawing/2014/main" id="{CDCC0BA9-F631-21B9-13CA-40F108EFBB7A}"/>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4D2FB25-1C4F-0886-5222-3083A7EAB024}"/>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F85EFF4-0F19-51C1-D59D-7F3D1EEFA2E4}"/>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Freeform 84">
              <a:extLst>
                <a:ext uri="{FF2B5EF4-FFF2-40B4-BE49-F238E27FC236}">
                  <a16:creationId xmlns:a16="http://schemas.microsoft.com/office/drawing/2014/main" id="{9FD00B10-96F9-ECF1-067C-DB2149033084}"/>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Freeform 85">
              <a:extLst>
                <a:ext uri="{FF2B5EF4-FFF2-40B4-BE49-F238E27FC236}">
                  <a16:creationId xmlns:a16="http://schemas.microsoft.com/office/drawing/2014/main" id="{2E5AEDCF-B5E6-0F2E-54A6-1E2BAFED957F}"/>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Freeform 86">
              <a:extLst>
                <a:ext uri="{FF2B5EF4-FFF2-40B4-BE49-F238E27FC236}">
                  <a16:creationId xmlns:a16="http://schemas.microsoft.com/office/drawing/2014/main" id="{F4F30782-C809-F2A4-4F49-3F30F4A8531F}"/>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Freeform 87">
              <a:extLst>
                <a:ext uri="{FF2B5EF4-FFF2-40B4-BE49-F238E27FC236}">
                  <a16:creationId xmlns:a16="http://schemas.microsoft.com/office/drawing/2014/main" id="{234CCC76-253C-9D14-6787-7E4E36957C1D}"/>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7" name="Straight Arrow Connector 36">
              <a:extLst>
                <a:ext uri="{FF2B5EF4-FFF2-40B4-BE49-F238E27FC236}">
                  <a16:creationId xmlns:a16="http://schemas.microsoft.com/office/drawing/2014/main" id="{6657FAF4-A60C-4CCE-C502-517CC1A34908}"/>
                </a:ext>
              </a:extLst>
            </p:cNvPr>
            <p:cNvCxnSpPr>
              <a:cxnSpLocks/>
              <a:stCxn id="34" idx="2"/>
              <a:endCxn id="36" idx="2"/>
            </p:cNvCxnSpPr>
            <p:nvPr/>
          </p:nvCxnSpPr>
          <p:spPr>
            <a:xfrm flipV="1">
              <a:off x="5700425" y="1963291"/>
              <a:ext cx="2138007" cy="68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59205E2-4BAA-B600-B029-C4EEED5A884D}"/>
                </a:ext>
              </a:extLst>
            </p:cNvPr>
            <p:cNvCxnSpPr>
              <a:cxnSpLocks/>
            </p:cNvCxnSpPr>
            <p:nvPr/>
          </p:nvCxnSpPr>
          <p:spPr>
            <a:xfrm flipV="1">
              <a:off x="5597921" y="3150584"/>
              <a:ext cx="2376424" cy="1063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909651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0C7F11E-F853-76B6-CE69-A5D89BE07336}"/>
              </a:ext>
            </a:extLst>
          </p:cNvPr>
          <p:cNvSpPr txBox="1"/>
          <p:nvPr/>
        </p:nvSpPr>
        <p:spPr>
          <a:xfrm>
            <a:off x="0" y="109459"/>
            <a:ext cx="6529223" cy="584775"/>
          </a:xfrm>
          <a:prstGeom prst="rect">
            <a:avLst/>
          </a:prstGeom>
          <a:noFill/>
        </p:spPr>
        <p:txBody>
          <a:bodyPr wrap="none" rtlCol="0">
            <a:spAutoFit/>
          </a:bodyPr>
          <a:lstStyle/>
          <a:p>
            <a:r>
              <a:rPr lang="en-US" sz="3200" dirty="0"/>
              <a:t>Deterministic and reversible evolution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802991B-AE91-9AF4-6F2B-A6434EB37005}"/>
                  </a:ext>
                </a:extLst>
              </p:cNvPr>
              <p:cNvSpPr txBox="1"/>
              <p:nvPr/>
            </p:nvSpPr>
            <p:spPr>
              <a:xfrm>
                <a:off x="161837" y="601085"/>
                <a:ext cx="5254195" cy="954107"/>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past and future depend only on </a:t>
                </a:r>
              </a:p>
              <a:p>
                <a:r>
                  <a:rPr lang="en-US" sz="2800" dirty="0"/>
                  <a:t>the state of the system</a:t>
                </a:r>
              </a:p>
            </p:txBody>
          </p:sp>
        </mc:Choice>
        <mc:Fallback xmlns="">
          <p:sp>
            <p:nvSpPr>
              <p:cNvPr id="9" name="TextBox 8">
                <a:extLst>
                  <a:ext uri="{FF2B5EF4-FFF2-40B4-BE49-F238E27FC236}">
                    <a16:creationId xmlns:a16="http://schemas.microsoft.com/office/drawing/2014/main" id="{7802991B-AE91-9AF4-6F2B-A6434EB37005}"/>
                  </a:ext>
                </a:extLst>
              </p:cNvPr>
              <p:cNvSpPr txBox="1">
                <a:spLocks noRot="1" noChangeAspect="1" noMove="1" noResize="1" noEditPoints="1" noAdjustHandles="1" noChangeArrowheads="1" noChangeShapeType="1" noTextEdit="1"/>
              </p:cNvSpPr>
              <p:nvPr/>
            </p:nvSpPr>
            <p:spPr>
              <a:xfrm>
                <a:off x="161837" y="601085"/>
                <a:ext cx="5254195" cy="954107"/>
              </a:xfrm>
              <a:prstGeom prst="rect">
                <a:avLst/>
              </a:prstGeom>
              <a:blipFill>
                <a:blip r:embed="rId3"/>
                <a:stretch>
                  <a:fillRect l="-2439" t="-6410" r="-1510"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F6D0172-E20A-A522-C020-4F739B83E56D}"/>
                  </a:ext>
                </a:extLst>
              </p:cNvPr>
              <p:cNvSpPr txBox="1"/>
              <p:nvPr/>
            </p:nvSpPr>
            <p:spPr>
              <a:xfrm>
                <a:off x="161837" y="1530670"/>
                <a:ext cx="5156925" cy="954107"/>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the evolution does not depend </a:t>
                </a:r>
              </a:p>
              <a:p>
                <a:r>
                  <a:rPr lang="en-US" sz="2800" dirty="0"/>
                  <a:t>on anything else</a:t>
                </a:r>
              </a:p>
            </p:txBody>
          </p:sp>
        </mc:Choice>
        <mc:Fallback xmlns="">
          <p:sp>
            <p:nvSpPr>
              <p:cNvPr id="10" name="TextBox 9">
                <a:extLst>
                  <a:ext uri="{FF2B5EF4-FFF2-40B4-BE49-F238E27FC236}">
                    <a16:creationId xmlns:a16="http://schemas.microsoft.com/office/drawing/2014/main" id="{2F6D0172-E20A-A522-C020-4F739B83E56D}"/>
                  </a:ext>
                </a:extLst>
              </p:cNvPr>
              <p:cNvSpPr txBox="1">
                <a:spLocks noRot="1" noChangeAspect="1" noMove="1" noResize="1" noEditPoints="1" noAdjustHandles="1" noChangeArrowheads="1" noChangeShapeType="1" noTextEdit="1"/>
              </p:cNvSpPr>
              <p:nvPr/>
            </p:nvSpPr>
            <p:spPr>
              <a:xfrm>
                <a:off x="161837" y="1530670"/>
                <a:ext cx="5156925" cy="954107"/>
              </a:xfrm>
              <a:prstGeom prst="rect">
                <a:avLst/>
              </a:prstGeom>
              <a:blipFill>
                <a:blip r:embed="rId4"/>
                <a:stretch>
                  <a:fillRect l="-2482" t="-5732" r="-1418" b="-17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601CBC-0004-502E-49A8-6F442B728909}"/>
                  </a:ext>
                </a:extLst>
              </p:cNvPr>
              <p:cNvSpPr txBox="1"/>
              <p:nvPr/>
            </p:nvSpPr>
            <p:spPr>
              <a:xfrm>
                <a:off x="161837" y="2348813"/>
                <a:ext cx="3689600" cy="523220"/>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the system is isolated</a:t>
                </a:r>
              </a:p>
            </p:txBody>
          </p:sp>
        </mc:Choice>
        <mc:Fallback xmlns="">
          <p:sp>
            <p:nvSpPr>
              <p:cNvPr id="11" name="TextBox 10">
                <a:extLst>
                  <a:ext uri="{FF2B5EF4-FFF2-40B4-BE49-F238E27FC236}">
                    <a16:creationId xmlns:a16="http://schemas.microsoft.com/office/drawing/2014/main" id="{26601CBC-0004-502E-49A8-6F442B728909}"/>
                  </a:ext>
                </a:extLst>
              </p:cNvPr>
              <p:cNvSpPr txBox="1">
                <a:spLocks noRot="1" noChangeAspect="1" noMove="1" noResize="1" noEditPoints="1" noAdjustHandles="1" noChangeArrowheads="1" noChangeShapeType="1" noTextEdit="1"/>
              </p:cNvSpPr>
              <p:nvPr/>
            </p:nvSpPr>
            <p:spPr>
              <a:xfrm>
                <a:off x="161837" y="2348813"/>
                <a:ext cx="3689600" cy="523220"/>
              </a:xfrm>
              <a:prstGeom prst="rect">
                <a:avLst/>
              </a:prstGeom>
              <a:blipFill>
                <a:blip r:embed="rId5"/>
                <a:stretch>
                  <a:fillRect t="-10465" r="-2149"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8B4FBAD-7AA6-0329-3135-1096D36D89E3}"/>
                  </a:ext>
                </a:extLst>
              </p:cNvPr>
              <p:cNvSpPr txBox="1"/>
              <p:nvPr/>
            </p:nvSpPr>
            <p:spPr>
              <a:xfrm>
                <a:off x="94486" y="2830376"/>
                <a:ext cx="4769126" cy="523220"/>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the system conserves energy</a:t>
                </a:r>
              </a:p>
            </p:txBody>
          </p:sp>
        </mc:Choice>
        <mc:Fallback xmlns="">
          <p:sp>
            <p:nvSpPr>
              <p:cNvPr id="12" name="TextBox 11">
                <a:extLst>
                  <a:ext uri="{FF2B5EF4-FFF2-40B4-BE49-F238E27FC236}">
                    <a16:creationId xmlns:a16="http://schemas.microsoft.com/office/drawing/2014/main" id="{C8B4FBAD-7AA6-0329-3135-1096D36D89E3}"/>
                  </a:ext>
                </a:extLst>
              </p:cNvPr>
              <p:cNvSpPr txBox="1">
                <a:spLocks noRot="1" noChangeAspect="1" noMove="1" noResize="1" noEditPoints="1" noAdjustHandles="1" noChangeArrowheads="1" noChangeShapeType="1" noTextEdit="1"/>
              </p:cNvSpPr>
              <p:nvPr/>
            </p:nvSpPr>
            <p:spPr>
              <a:xfrm>
                <a:off x="94486" y="2830376"/>
                <a:ext cx="4769126" cy="523220"/>
              </a:xfrm>
              <a:prstGeom prst="rect">
                <a:avLst/>
              </a:prstGeom>
              <a:blipFill>
                <a:blip r:embed="rId6"/>
                <a:stretch>
                  <a:fillRect t="-10465" r="-1533" b="-32558"/>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5B463380-118C-1FB8-A05B-A4684C9A5651}"/>
              </a:ext>
            </a:extLst>
          </p:cNvPr>
          <p:cNvSpPr txBox="1"/>
          <p:nvPr/>
        </p:nvSpPr>
        <p:spPr>
          <a:xfrm>
            <a:off x="3992075" y="2214960"/>
            <a:ext cx="2920864" cy="369332"/>
          </a:xfrm>
          <a:prstGeom prst="rect">
            <a:avLst/>
          </a:prstGeom>
          <a:noFill/>
        </p:spPr>
        <p:txBody>
          <a:bodyPr wrap="none" rtlCol="0">
            <a:spAutoFit/>
          </a:bodyPr>
          <a:lstStyle/>
          <a:p>
            <a:r>
              <a:rPr lang="en-US" dirty="0"/>
              <a:t>First law of thermodynamics!</a:t>
            </a:r>
          </a:p>
        </p:txBody>
      </p:sp>
      <p:grpSp>
        <p:nvGrpSpPr>
          <p:cNvPr id="5" name="Group 4">
            <a:extLst>
              <a:ext uri="{FF2B5EF4-FFF2-40B4-BE49-F238E27FC236}">
                <a16:creationId xmlns:a16="http://schemas.microsoft.com/office/drawing/2014/main" id="{E9E63025-7E98-16E3-27A9-37CFBBABCF42}"/>
              </a:ext>
            </a:extLst>
          </p:cNvPr>
          <p:cNvGrpSpPr/>
          <p:nvPr/>
        </p:nvGrpSpPr>
        <p:grpSpPr>
          <a:xfrm>
            <a:off x="6811040" y="31968"/>
            <a:ext cx="5369719" cy="2515198"/>
            <a:chOff x="1775401" y="1758024"/>
            <a:chExt cx="6663052" cy="3121001"/>
          </a:xfrm>
        </p:grpSpPr>
        <p:sp>
          <p:nvSpPr>
            <p:cNvPr id="16" name="Oval 15">
              <a:extLst>
                <a:ext uri="{FF2B5EF4-FFF2-40B4-BE49-F238E27FC236}">
                  <a16:creationId xmlns:a16="http://schemas.microsoft.com/office/drawing/2014/main" id="{A1336F60-41A7-C78F-D08C-CE28BD560EF5}"/>
                </a:ext>
              </a:extLst>
            </p:cNvPr>
            <p:cNvSpPr/>
            <p:nvPr/>
          </p:nvSpPr>
          <p:spPr>
            <a:xfrm>
              <a:off x="1775401" y="2636409"/>
              <a:ext cx="3116969" cy="2242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17" name="TextBox 16">
              <a:extLst>
                <a:ext uri="{FF2B5EF4-FFF2-40B4-BE49-F238E27FC236}">
                  <a16:creationId xmlns:a16="http://schemas.microsoft.com/office/drawing/2014/main" id="{2DF980DE-D965-EFBB-650E-B4E1196F215D}"/>
                </a:ext>
              </a:extLst>
            </p:cNvPr>
            <p:cNvSpPr txBox="1"/>
            <p:nvPr/>
          </p:nvSpPr>
          <p:spPr>
            <a:xfrm>
              <a:off x="4892370" y="1758024"/>
              <a:ext cx="3546083" cy="878385"/>
            </a:xfrm>
            <a:prstGeom prst="rect">
              <a:avLst/>
            </a:prstGeom>
            <a:noFill/>
          </p:spPr>
          <p:txBody>
            <a:bodyPr wrap="none" rtlCol="0">
              <a:spAutoFit/>
            </a:bodyPr>
            <a:lstStyle/>
            <a:p>
              <a:r>
                <a:rPr lang="en-US" sz="4000" dirty="0"/>
                <a:t>Environment</a:t>
              </a:r>
            </a:p>
          </p:txBody>
        </p:sp>
        <p:sp>
          <p:nvSpPr>
            <p:cNvPr id="18" name="TextBox 17">
              <a:extLst>
                <a:ext uri="{FF2B5EF4-FFF2-40B4-BE49-F238E27FC236}">
                  <a16:creationId xmlns:a16="http://schemas.microsoft.com/office/drawing/2014/main" id="{E0401BD1-C9A3-0BD0-0993-6DE62F834E6F}"/>
                </a:ext>
              </a:extLst>
            </p:cNvPr>
            <p:cNvSpPr txBox="1"/>
            <p:nvPr/>
          </p:nvSpPr>
          <p:spPr>
            <a:xfrm>
              <a:off x="2363457" y="3284156"/>
              <a:ext cx="2069218" cy="878385"/>
            </a:xfrm>
            <a:prstGeom prst="rect">
              <a:avLst/>
            </a:prstGeom>
            <a:noFill/>
          </p:spPr>
          <p:txBody>
            <a:bodyPr wrap="none" rtlCol="0">
              <a:spAutoFit/>
            </a:bodyPr>
            <a:lstStyle/>
            <a:p>
              <a:r>
                <a:rPr lang="en-US" sz="4000" dirty="0"/>
                <a:t>System</a:t>
              </a:r>
            </a:p>
          </p:txBody>
        </p:sp>
        <p:sp>
          <p:nvSpPr>
            <p:cNvPr id="19" name="Freeform: Shape 18">
              <a:extLst>
                <a:ext uri="{FF2B5EF4-FFF2-40B4-BE49-F238E27FC236}">
                  <a16:creationId xmlns:a16="http://schemas.microsoft.com/office/drawing/2014/main" id="{9153204D-50E3-C3D4-EEF0-6F6445C78E34}"/>
                </a:ext>
              </a:extLst>
            </p:cNvPr>
            <p:cNvSpPr/>
            <p:nvPr/>
          </p:nvSpPr>
          <p:spPr>
            <a:xfrm>
              <a:off x="2536286" y="2135725"/>
              <a:ext cx="2870018" cy="2623162"/>
            </a:xfrm>
            <a:custGeom>
              <a:avLst/>
              <a:gdLst>
                <a:gd name="connsiteX0" fmla="*/ 0 w 3144242"/>
                <a:gd name="connsiteY0" fmla="*/ 65376 h 1994293"/>
                <a:gd name="connsiteX1" fmla="*/ 1848824 w 3144242"/>
                <a:gd name="connsiteY1" fmla="*/ 165493 h 1994293"/>
                <a:gd name="connsiteX2" fmla="*/ 2983481 w 3144242"/>
                <a:gd name="connsiteY2" fmla="*/ 1493709 h 1994293"/>
                <a:gd name="connsiteX3" fmla="*/ 3110295 w 3144242"/>
                <a:gd name="connsiteY3" fmla="*/ 1994293 h 1994293"/>
                <a:gd name="connsiteX0" fmla="*/ 0 w 3210987"/>
                <a:gd name="connsiteY0" fmla="*/ 149312 h 1924717"/>
                <a:gd name="connsiteX1" fmla="*/ 1915569 w 3210987"/>
                <a:gd name="connsiteY1" fmla="*/ 95917 h 1924717"/>
                <a:gd name="connsiteX2" fmla="*/ 3050226 w 3210987"/>
                <a:gd name="connsiteY2" fmla="*/ 1424133 h 1924717"/>
                <a:gd name="connsiteX3" fmla="*/ 3177040 w 3210987"/>
                <a:gd name="connsiteY3" fmla="*/ 1924717 h 1924717"/>
                <a:gd name="connsiteX0" fmla="*/ 0 w 3210987"/>
                <a:gd name="connsiteY0" fmla="*/ 159338 h 1934743"/>
                <a:gd name="connsiteX1" fmla="*/ 834308 w 3210987"/>
                <a:gd name="connsiteY1" fmla="*/ 92594 h 1934743"/>
                <a:gd name="connsiteX2" fmla="*/ 3050226 w 3210987"/>
                <a:gd name="connsiteY2" fmla="*/ 1434159 h 1934743"/>
                <a:gd name="connsiteX3" fmla="*/ 3177040 w 3210987"/>
                <a:gd name="connsiteY3" fmla="*/ 1934743 h 1934743"/>
                <a:gd name="connsiteX0" fmla="*/ 0 w 3183136"/>
                <a:gd name="connsiteY0" fmla="*/ 164770 h 1940175"/>
                <a:gd name="connsiteX1" fmla="*/ 834308 w 3183136"/>
                <a:gd name="connsiteY1" fmla="*/ 98026 h 1940175"/>
                <a:gd name="connsiteX2" fmla="*/ 2829969 w 3183136"/>
                <a:gd name="connsiteY2" fmla="*/ 1513010 h 1940175"/>
                <a:gd name="connsiteX3" fmla="*/ 3177040 w 3183136"/>
                <a:gd name="connsiteY3" fmla="*/ 1940175 h 194017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921214"/>
                <a:gd name="connsiteY0" fmla="*/ 291042 h 2440217"/>
                <a:gd name="connsiteX1" fmla="*/ 767563 w 2921214"/>
                <a:gd name="connsiteY1" fmla="*/ 70785 h 2440217"/>
                <a:gd name="connsiteX2" fmla="*/ 2829969 w 2921214"/>
                <a:gd name="connsiteY2" fmla="*/ 1639282 h 2440217"/>
                <a:gd name="connsiteX3" fmla="*/ 2536293 w 2921214"/>
                <a:gd name="connsiteY3" fmla="*/ 2440217 h 2440217"/>
                <a:gd name="connsiteX0" fmla="*/ 0 w 2921214"/>
                <a:gd name="connsiteY0" fmla="*/ 223803 h 2372978"/>
                <a:gd name="connsiteX1" fmla="*/ 767563 w 2921214"/>
                <a:gd name="connsiteY1" fmla="*/ 3546 h 2372978"/>
                <a:gd name="connsiteX2" fmla="*/ 2829969 w 2921214"/>
                <a:gd name="connsiteY2" fmla="*/ 1572043 h 2372978"/>
                <a:gd name="connsiteX3" fmla="*/ 2536293 w 2921214"/>
                <a:gd name="connsiteY3" fmla="*/ 2372978 h 2372978"/>
                <a:gd name="connsiteX0" fmla="*/ 0 w 2829989"/>
                <a:gd name="connsiteY0" fmla="*/ 223803 h 2372978"/>
                <a:gd name="connsiteX1" fmla="*/ 767563 w 2829989"/>
                <a:gd name="connsiteY1" fmla="*/ 3546 h 2372978"/>
                <a:gd name="connsiteX2" fmla="*/ 2829969 w 2829989"/>
                <a:gd name="connsiteY2" fmla="*/ 1572043 h 2372978"/>
                <a:gd name="connsiteX3" fmla="*/ 2536293 w 2829989"/>
                <a:gd name="connsiteY3" fmla="*/ 2372978 h 2372978"/>
                <a:gd name="connsiteX0" fmla="*/ 0 w 2832200"/>
                <a:gd name="connsiteY0" fmla="*/ 223803 h 2372978"/>
                <a:gd name="connsiteX1" fmla="*/ 767563 w 2832200"/>
                <a:gd name="connsiteY1" fmla="*/ 3546 h 2372978"/>
                <a:gd name="connsiteX2" fmla="*/ 2829969 w 2832200"/>
                <a:gd name="connsiteY2" fmla="*/ 1572043 h 2372978"/>
                <a:gd name="connsiteX3" fmla="*/ 2536293 w 2832200"/>
                <a:gd name="connsiteY3" fmla="*/ 2372978 h 2372978"/>
                <a:gd name="connsiteX0" fmla="*/ 0 w 2879860"/>
                <a:gd name="connsiteY0" fmla="*/ 223803 h 2586561"/>
                <a:gd name="connsiteX1" fmla="*/ 767563 w 2879860"/>
                <a:gd name="connsiteY1" fmla="*/ 3546 h 2586561"/>
                <a:gd name="connsiteX2" fmla="*/ 2829969 w 2879860"/>
                <a:gd name="connsiteY2" fmla="*/ 1572043 h 2586561"/>
                <a:gd name="connsiteX3" fmla="*/ 2249292 w 2879860"/>
                <a:gd name="connsiteY3" fmla="*/ 2586561 h 2586561"/>
                <a:gd name="connsiteX0" fmla="*/ 0 w 2882766"/>
                <a:gd name="connsiteY0" fmla="*/ 223803 h 2626608"/>
                <a:gd name="connsiteX1" fmla="*/ 767563 w 2882766"/>
                <a:gd name="connsiteY1" fmla="*/ 3546 h 2626608"/>
                <a:gd name="connsiteX2" fmla="*/ 2829969 w 2882766"/>
                <a:gd name="connsiteY2" fmla="*/ 1572043 h 2626608"/>
                <a:gd name="connsiteX3" fmla="*/ 2275990 w 2882766"/>
                <a:gd name="connsiteY3" fmla="*/ 2626608 h 2626608"/>
                <a:gd name="connsiteX0" fmla="*/ 0 w 2829999"/>
                <a:gd name="connsiteY0" fmla="*/ 223803 h 2626608"/>
                <a:gd name="connsiteX1" fmla="*/ 767563 w 2829999"/>
                <a:gd name="connsiteY1" fmla="*/ 3546 h 2626608"/>
                <a:gd name="connsiteX2" fmla="*/ 2829969 w 2829999"/>
                <a:gd name="connsiteY2" fmla="*/ 1572043 h 2626608"/>
                <a:gd name="connsiteX3" fmla="*/ 2275990 w 2829999"/>
                <a:gd name="connsiteY3" fmla="*/ 2626608 h 2626608"/>
                <a:gd name="connsiteX0" fmla="*/ 0 w 2870045"/>
                <a:gd name="connsiteY0" fmla="*/ 243942 h 2706817"/>
                <a:gd name="connsiteX1" fmla="*/ 807609 w 2870045"/>
                <a:gd name="connsiteY1" fmla="*/ 83755 h 2706817"/>
                <a:gd name="connsiteX2" fmla="*/ 2870015 w 2870045"/>
                <a:gd name="connsiteY2" fmla="*/ 1652252 h 2706817"/>
                <a:gd name="connsiteX3" fmla="*/ 2316036 w 2870045"/>
                <a:gd name="connsiteY3" fmla="*/ 2706817 h 2706817"/>
                <a:gd name="connsiteX0" fmla="*/ 0 w 2870045"/>
                <a:gd name="connsiteY0" fmla="*/ 259811 h 2722686"/>
                <a:gd name="connsiteX1" fmla="*/ 807609 w 2870045"/>
                <a:gd name="connsiteY1" fmla="*/ 99624 h 2722686"/>
                <a:gd name="connsiteX2" fmla="*/ 2870015 w 2870045"/>
                <a:gd name="connsiteY2" fmla="*/ 1668121 h 2722686"/>
                <a:gd name="connsiteX3" fmla="*/ 2316036 w 2870045"/>
                <a:gd name="connsiteY3" fmla="*/ 2722686 h 2722686"/>
                <a:gd name="connsiteX0" fmla="*/ 0 w 2870045"/>
                <a:gd name="connsiteY0" fmla="*/ 162313 h 2625188"/>
                <a:gd name="connsiteX1" fmla="*/ 807609 w 2870045"/>
                <a:gd name="connsiteY1" fmla="*/ 2126 h 2625188"/>
                <a:gd name="connsiteX2" fmla="*/ 2870015 w 2870045"/>
                <a:gd name="connsiteY2" fmla="*/ 1570623 h 2625188"/>
                <a:gd name="connsiteX3" fmla="*/ 2316036 w 2870045"/>
                <a:gd name="connsiteY3" fmla="*/ 2625188 h 2625188"/>
                <a:gd name="connsiteX0" fmla="*/ 0 w 2870017"/>
                <a:gd name="connsiteY0" fmla="*/ 162313 h 2625188"/>
                <a:gd name="connsiteX1" fmla="*/ 807609 w 2870017"/>
                <a:gd name="connsiteY1" fmla="*/ 2126 h 2625188"/>
                <a:gd name="connsiteX2" fmla="*/ 2870015 w 2870017"/>
                <a:gd name="connsiteY2" fmla="*/ 1570623 h 2625188"/>
                <a:gd name="connsiteX3" fmla="*/ 2316036 w 2870017"/>
                <a:gd name="connsiteY3" fmla="*/ 2625188 h 2625188"/>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60371 h 2623246"/>
                <a:gd name="connsiteX1" fmla="*/ 807609 w 2870018"/>
                <a:gd name="connsiteY1" fmla="*/ 184 h 2623246"/>
                <a:gd name="connsiteX2" fmla="*/ 2870015 w 2870018"/>
                <a:gd name="connsiteY2" fmla="*/ 1568681 h 2623246"/>
                <a:gd name="connsiteX3" fmla="*/ 2316036 w 2870018"/>
                <a:gd name="connsiteY3" fmla="*/ 2623246 h 2623246"/>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Lst>
              <a:ahLst/>
              <a:cxnLst>
                <a:cxn ang="0">
                  <a:pos x="connsiteX0" y="connsiteY0"/>
                </a:cxn>
                <a:cxn ang="0">
                  <a:pos x="connsiteX1" y="connsiteY1"/>
                </a:cxn>
                <a:cxn ang="0">
                  <a:pos x="connsiteX2" y="connsiteY2"/>
                </a:cxn>
                <a:cxn ang="0">
                  <a:pos x="connsiteX3" y="connsiteY3"/>
                </a:cxn>
              </a:cxnLst>
              <a:rect l="l" t="t" r="r" b="b"/>
              <a:pathLst>
                <a:path w="2870018" h="2623162">
                  <a:moveTo>
                    <a:pt x="0" y="160287"/>
                  </a:moveTo>
                  <a:cubicBezTo>
                    <a:pt x="315367" y="4551"/>
                    <a:pt x="622950" y="-1013"/>
                    <a:pt x="807609" y="100"/>
                  </a:cubicBezTo>
                  <a:cubicBezTo>
                    <a:pt x="1800458" y="6084"/>
                    <a:pt x="2872239" y="817721"/>
                    <a:pt x="2870015" y="1568597"/>
                  </a:cubicBezTo>
                  <a:cubicBezTo>
                    <a:pt x="2867791" y="2319473"/>
                    <a:pt x="2477892" y="2485223"/>
                    <a:pt x="2316036" y="2623162"/>
                  </a:cubicBezTo>
                </a:path>
              </a:pathLst>
            </a:custGeom>
            <a:noFill/>
            <a:ln w="38100">
              <a:solidFill>
                <a:srgbClr val="00B0F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id="{EFF2F735-BB6E-3B95-5CDA-79F5FAE2D739}"/>
              </a:ext>
            </a:extLst>
          </p:cNvPr>
          <p:cNvSpPr txBox="1"/>
          <p:nvPr/>
        </p:nvSpPr>
        <p:spPr>
          <a:xfrm>
            <a:off x="94486" y="3665654"/>
            <a:ext cx="10218310" cy="523220"/>
          </a:xfrm>
          <a:prstGeom prst="rect">
            <a:avLst/>
          </a:prstGeom>
          <a:noFill/>
        </p:spPr>
        <p:txBody>
          <a:bodyPr wrap="none" rtlCol="0">
            <a:spAutoFit/>
          </a:bodyPr>
          <a:lstStyle/>
          <a:p>
            <a:pPr algn="ctr"/>
            <a:r>
              <a:rPr lang="en-US" sz="2800" dirty="0"/>
              <a:t>We can make an argument for this based on physical considerations: </a:t>
            </a:r>
          </a:p>
        </p:txBody>
      </p:sp>
      <p:sp>
        <p:nvSpPr>
          <p:cNvPr id="15" name="TextBox 14">
            <a:extLst>
              <a:ext uri="{FF2B5EF4-FFF2-40B4-BE49-F238E27FC236}">
                <a16:creationId xmlns:a16="http://schemas.microsoft.com/office/drawing/2014/main" id="{809866D2-EFDF-810D-1702-0C3163B6D1F3}"/>
              </a:ext>
            </a:extLst>
          </p:cNvPr>
          <p:cNvSpPr txBox="1"/>
          <p:nvPr/>
        </p:nvSpPr>
        <p:spPr>
          <a:xfrm>
            <a:off x="94486" y="4333021"/>
            <a:ext cx="9312999" cy="954107"/>
          </a:xfrm>
          <a:prstGeom prst="rect">
            <a:avLst/>
          </a:prstGeom>
          <a:noFill/>
        </p:spPr>
        <p:txBody>
          <a:bodyPr wrap="none" rtlCol="0">
            <a:spAutoFit/>
          </a:bodyPr>
          <a:lstStyle/>
          <a:p>
            <a:r>
              <a:rPr lang="en-US" sz="2800" dirty="0"/>
              <a:t>A system that is deterministic and reversible only depends on </a:t>
            </a:r>
          </a:p>
          <a:p>
            <a:r>
              <a:rPr lang="en-US" sz="2800" dirty="0"/>
              <a:t>the state of the system itself which makes it an isolated system</a:t>
            </a:r>
          </a:p>
        </p:txBody>
      </p:sp>
      <p:sp>
        <p:nvSpPr>
          <p:cNvPr id="20" name="TextBox 19">
            <a:extLst>
              <a:ext uri="{FF2B5EF4-FFF2-40B4-BE49-F238E27FC236}">
                <a16:creationId xmlns:a16="http://schemas.microsoft.com/office/drawing/2014/main" id="{5DE10CCA-4355-950F-EE64-53EF2616C9D0}"/>
              </a:ext>
            </a:extLst>
          </p:cNvPr>
          <p:cNvSpPr txBox="1"/>
          <p:nvPr/>
        </p:nvSpPr>
        <p:spPr>
          <a:xfrm>
            <a:off x="94486" y="5431275"/>
            <a:ext cx="9405075" cy="523220"/>
          </a:xfrm>
          <a:prstGeom prst="rect">
            <a:avLst/>
          </a:prstGeom>
          <a:noFill/>
        </p:spPr>
        <p:txBody>
          <a:bodyPr wrap="none" rtlCol="0">
            <a:spAutoFit/>
          </a:bodyPr>
          <a:lstStyle/>
          <a:p>
            <a:r>
              <a:rPr lang="en-US" sz="2800" dirty="0"/>
              <a:t>Thermodynamics tells us that isolated systems conserve energy</a:t>
            </a:r>
          </a:p>
        </p:txBody>
      </p:sp>
    </p:spTree>
    <p:extLst>
      <p:ext uri="{BB962C8B-B14F-4D97-AF65-F5344CB8AC3E}">
        <p14:creationId xmlns:p14="http://schemas.microsoft.com/office/powerpoint/2010/main" val="2206029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D09623-B4FE-44CA-66F8-63560DF43D14}"/>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AB88B83-7FDD-A357-6169-064B000FC03D}"/>
              </a:ext>
            </a:extLst>
          </p:cNvPr>
          <p:cNvSpPr>
            <a:spLocks noGrp="1"/>
          </p:cNvSpPr>
          <p:nvPr>
            <p:ph type="sldNum" sz="quarter" idx="12"/>
          </p:nvPr>
        </p:nvSpPr>
        <p:spPr/>
        <p:txBody>
          <a:bodyPr/>
          <a:lstStyle/>
          <a:p>
            <a:fld id="{F47845EA-7733-40EE-B074-20032348B727}" type="slidenum">
              <a:rPr lang="en-US" smtClean="0"/>
              <a:t>33</a:t>
            </a:fld>
            <a:endParaRPr lang="en-US"/>
          </a:p>
        </p:txBody>
      </p:sp>
      <p:sp>
        <p:nvSpPr>
          <p:cNvPr id="7" name="TextBox 6">
            <a:extLst>
              <a:ext uri="{FF2B5EF4-FFF2-40B4-BE49-F238E27FC236}">
                <a16:creationId xmlns:a16="http://schemas.microsoft.com/office/drawing/2014/main" id="{0B666025-54E4-EC37-01F0-3E01488BEBD2}"/>
              </a:ext>
            </a:extLst>
          </p:cNvPr>
          <p:cNvSpPr txBox="1"/>
          <p:nvPr/>
        </p:nvSpPr>
        <p:spPr>
          <a:xfrm>
            <a:off x="366129" y="460588"/>
            <a:ext cx="5917517" cy="1754326"/>
          </a:xfrm>
          <a:prstGeom prst="rect">
            <a:avLst/>
          </a:prstGeom>
          <a:noFill/>
        </p:spPr>
        <p:txBody>
          <a:bodyPr wrap="none" rtlCol="0">
            <a:spAutoFit/>
          </a:bodyPr>
          <a:lstStyle/>
          <a:p>
            <a:r>
              <a:rPr lang="en-US" sz="3600" dirty="0"/>
              <a:t>A dissipative system not being </a:t>
            </a:r>
          </a:p>
          <a:p>
            <a:r>
              <a:rPr lang="en-US" sz="3600" dirty="0"/>
              <a:t>reversable seems true on </a:t>
            </a:r>
          </a:p>
          <a:p>
            <a:r>
              <a:rPr lang="en-US" sz="3600" dirty="0"/>
              <a:t>thermodynamic grounds</a:t>
            </a:r>
          </a:p>
        </p:txBody>
      </p:sp>
      <p:sp>
        <p:nvSpPr>
          <p:cNvPr id="9" name="TextBox 8">
            <a:extLst>
              <a:ext uri="{FF2B5EF4-FFF2-40B4-BE49-F238E27FC236}">
                <a16:creationId xmlns:a16="http://schemas.microsoft.com/office/drawing/2014/main" id="{A3EC8B33-8C13-F6BD-2332-A018D212C73D}"/>
              </a:ext>
            </a:extLst>
          </p:cNvPr>
          <p:cNvSpPr txBox="1"/>
          <p:nvPr/>
        </p:nvSpPr>
        <p:spPr>
          <a:xfrm>
            <a:off x="69639" y="2970818"/>
            <a:ext cx="12052723" cy="1077218"/>
          </a:xfrm>
          <a:prstGeom prst="rect">
            <a:avLst/>
          </a:prstGeom>
          <a:noFill/>
        </p:spPr>
        <p:txBody>
          <a:bodyPr wrap="none" rtlCol="0">
            <a:spAutoFit/>
          </a:bodyPr>
          <a:lstStyle/>
          <a:p>
            <a:r>
              <a:rPr lang="en-US" sz="3200" dirty="0"/>
              <a:t>Thermodynamic reversibility is the existence of a process that can undo</a:t>
            </a:r>
          </a:p>
          <a:p>
            <a:r>
              <a:rPr lang="en-US" sz="3200" dirty="0"/>
              <a:t>the systems change rather than the ability to reconstruct its initial state</a:t>
            </a:r>
          </a:p>
        </p:txBody>
      </p:sp>
      <p:sp>
        <p:nvSpPr>
          <p:cNvPr id="10" name="TextBox 9">
            <a:extLst>
              <a:ext uri="{FF2B5EF4-FFF2-40B4-BE49-F238E27FC236}">
                <a16:creationId xmlns:a16="http://schemas.microsoft.com/office/drawing/2014/main" id="{F9F7E6BE-0FE0-89D1-B8FD-89E52738B7DF}"/>
              </a:ext>
            </a:extLst>
          </p:cNvPr>
          <p:cNvSpPr txBox="1"/>
          <p:nvPr/>
        </p:nvSpPr>
        <p:spPr>
          <a:xfrm>
            <a:off x="226296" y="4568507"/>
            <a:ext cx="8354403" cy="1077218"/>
          </a:xfrm>
          <a:prstGeom prst="rect">
            <a:avLst/>
          </a:prstGeom>
          <a:noFill/>
        </p:spPr>
        <p:txBody>
          <a:bodyPr wrap="none" rtlCol="0">
            <a:spAutoFit/>
          </a:bodyPr>
          <a:lstStyle/>
          <a:p>
            <a:r>
              <a:rPr lang="en-US" sz="3200" dirty="0"/>
              <a:t>Alternatively, a process is thermodynamically </a:t>
            </a:r>
          </a:p>
          <a:p>
            <a:r>
              <a:rPr lang="en-US" sz="3200" dirty="0"/>
              <a:t>reversible if it conserves thermodynamic entropy</a:t>
            </a:r>
          </a:p>
        </p:txBody>
      </p:sp>
      <p:grpSp>
        <p:nvGrpSpPr>
          <p:cNvPr id="4" name="Group 3">
            <a:extLst>
              <a:ext uri="{FF2B5EF4-FFF2-40B4-BE49-F238E27FC236}">
                <a16:creationId xmlns:a16="http://schemas.microsoft.com/office/drawing/2014/main" id="{5CDB8D28-2DB2-2976-1B33-74F21A18C39E}"/>
              </a:ext>
            </a:extLst>
          </p:cNvPr>
          <p:cNvGrpSpPr/>
          <p:nvPr/>
        </p:nvGrpSpPr>
        <p:grpSpPr>
          <a:xfrm>
            <a:off x="6811040" y="31968"/>
            <a:ext cx="5369719" cy="2515198"/>
            <a:chOff x="1775401" y="1758024"/>
            <a:chExt cx="6663052" cy="3121001"/>
          </a:xfrm>
        </p:grpSpPr>
        <p:sp>
          <p:nvSpPr>
            <p:cNvPr id="11" name="Oval 10">
              <a:extLst>
                <a:ext uri="{FF2B5EF4-FFF2-40B4-BE49-F238E27FC236}">
                  <a16:creationId xmlns:a16="http://schemas.microsoft.com/office/drawing/2014/main" id="{7C4621EB-BA3F-D265-AC23-B635B0AA7F31}"/>
                </a:ext>
              </a:extLst>
            </p:cNvPr>
            <p:cNvSpPr/>
            <p:nvPr/>
          </p:nvSpPr>
          <p:spPr>
            <a:xfrm>
              <a:off x="1775401" y="2636409"/>
              <a:ext cx="3116969" cy="2242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13" name="TextBox 12">
              <a:extLst>
                <a:ext uri="{FF2B5EF4-FFF2-40B4-BE49-F238E27FC236}">
                  <a16:creationId xmlns:a16="http://schemas.microsoft.com/office/drawing/2014/main" id="{86ABA61A-FE13-91F0-7C93-4E2DDE6A6FB4}"/>
                </a:ext>
              </a:extLst>
            </p:cNvPr>
            <p:cNvSpPr txBox="1"/>
            <p:nvPr/>
          </p:nvSpPr>
          <p:spPr>
            <a:xfrm>
              <a:off x="4892370" y="1758024"/>
              <a:ext cx="3546083" cy="878385"/>
            </a:xfrm>
            <a:prstGeom prst="rect">
              <a:avLst/>
            </a:prstGeom>
            <a:noFill/>
          </p:spPr>
          <p:txBody>
            <a:bodyPr wrap="none" rtlCol="0">
              <a:spAutoFit/>
            </a:bodyPr>
            <a:lstStyle/>
            <a:p>
              <a:r>
                <a:rPr lang="en-US" sz="4000" dirty="0"/>
                <a:t>Environment</a:t>
              </a:r>
            </a:p>
          </p:txBody>
        </p:sp>
        <p:sp>
          <p:nvSpPr>
            <p:cNvPr id="15" name="TextBox 14">
              <a:extLst>
                <a:ext uri="{FF2B5EF4-FFF2-40B4-BE49-F238E27FC236}">
                  <a16:creationId xmlns:a16="http://schemas.microsoft.com/office/drawing/2014/main" id="{C8C13A5B-0C73-B198-FFFA-DEC570813BD4}"/>
                </a:ext>
              </a:extLst>
            </p:cNvPr>
            <p:cNvSpPr txBox="1"/>
            <p:nvPr/>
          </p:nvSpPr>
          <p:spPr>
            <a:xfrm>
              <a:off x="2363457" y="3284157"/>
              <a:ext cx="2069218" cy="878385"/>
            </a:xfrm>
            <a:prstGeom prst="rect">
              <a:avLst/>
            </a:prstGeom>
            <a:noFill/>
          </p:spPr>
          <p:txBody>
            <a:bodyPr wrap="none" rtlCol="0">
              <a:spAutoFit/>
            </a:bodyPr>
            <a:lstStyle/>
            <a:p>
              <a:r>
                <a:rPr lang="en-US" sz="4000" dirty="0"/>
                <a:t>System</a:t>
              </a:r>
            </a:p>
          </p:txBody>
        </p:sp>
        <p:sp>
          <p:nvSpPr>
            <p:cNvPr id="16" name="Freeform: Shape 15">
              <a:extLst>
                <a:ext uri="{FF2B5EF4-FFF2-40B4-BE49-F238E27FC236}">
                  <a16:creationId xmlns:a16="http://schemas.microsoft.com/office/drawing/2014/main" id="{0421D2BA-3B53-A22E-DC3F-63EFE065AC0A}"/>
                </a:ext>
              </a:extLst>
            </p:cNvPr>
            <p:cNvSpPr/>
            <p:nvPr/>
          </p:nvSpPr>
          <p:spPr>
            <a:xfrm>
              <a:off x="2536286" y="2135725"/>
              <a:ext cx="2870018" cy="2623162"/>
            </a:xfrm>
            <a:custGeom>
              <a:avLst/>
              <a:gdLst>
                <a:gd name="connsiteX0" fmla="*/ 0 w 3144242"/>
                <a:gd name="connsiteY0" fmla="*/ 65376 h 1994293"/>
                <a:gd name="connsiteX1" fmla="*/ 1848824 w 3144242"/>
                <a:gd name="connsiteY1" fmla="*/ 165493 h 1994293"/>
                <a:gd name="connsiteX2" fmla="*/ 2983481 w 3144242"/>
                <a:gd name="connsiteY2" fmla="*/ 1493709 h 1994293"/>
                <a:gd name="connsiteX3" fmla="*/ 3110295 w 3144242"/>
                <a:gd name="connsiteY3" fmla="*/ 1994293 h 1994293"/>
                <a:gd name="connsiteX0" fmla="*/ 0 w 3210987"/>
                <a:gd name="connsiteY0" fmla="*/ 149312 h 1924717"/>
                <a:gd name="connsiteX1" fmla="*/ 1915569 w 3210987"/>
                <a:gd name="connsiteY1" fmla="*/ 95917 h 1924717"/>
                <a:gd name="connsiteX2" fmla="*/ 3050226 w 3210987"/>
                <a:gd name="connsiteY2" fmla="*/ 1424133 h 1924717"/>
                <a:gd name="connsiteX3" fmla="*/ 3177040 w 3210987"/>
                <a:gd name="connsiteY3" fmla="*/ 1924717 h 1924717"/>
                <a:gd name="connsiteX0" fmla="*/ 0 w 3210987"/>
                <a:gd name="connsiteY0" fmla="*/ 159338 h 1934743"/>
                <a:gd name="connsiteX1" fmla="*/ 834308 w 3210987"/>
                <a:gd name="connsiteY1" fmla="*/ 92594 h 1934743"/>
                <a:gd name="connsiteX2" fmla="*/ 3050226 w 3210987"/>
                <a:gd name="connsiteY2" fmla="*/ 1434159 h 1934743"/>
                <a:gd name="connsiteX3" fmla="*/ 3177040 w 3210987"/>
                <a:gd name="connsiteY3" fmla="*/ 1934743 h 1934743"/>
                <a:gd name="connsiteX0" fmla="*/ 0 w 3183136"/>
                <a:gd name="connsiteY0" fmla="*/ 164770 h 1940175"/>
                <a:gd name="connsiteX1" fmla="*/ 834308 w 3183136"/>
                <a:gd name="connsiteY1" fmla="*/ 98026 h 1940175"/>
                <a:gd name="connsiteX2" fmla="*/ 2829969 w 3183136"/>
                <a:gd name="connsiteY2" fmla="*/ 1513010 h 1940175"/>
                <a:gd name="connsiteX3" fmla="*/ 3177040 w 3183136"/>
                <a:gd name="connsiteY3" fmla="*/ 1940175 h 194017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921214"/>
                <a:gd name="connsiteY0" fmla="*/ 291042 h 2440217"/>
                <a:gd name="connsiteX1" fmla="*/ 767563 w 2921214"/>
                <a:gd name="connsiteY1" fmla="*/ 70785 h 2440217"/>
                <a:gd name="connsiteX2" fmla="*/ 2829969 w 2921214"/>
                <a:gd name="connsiteY2" fmla="*/ 1639282 h 2440217"/>
                <a:gd name="connsiteX3" fmla="*/ 2536293 w 2921214"/>
                <a:gd name="connsiteY3" fmla="*/ 2440217 h 2440217"/>
                <a:gd name="connsiteX0" fmla="*/ 0 w 2921214"/>
                <a:gd name="connsiteY0" fmla="*/ 223803 h 2372978"/>
                <a:gd name="connsiteX1" fmla="*/ 767563 w 2921214"/>
                <a:gd name="connsiteY1" fmla="*/ 3546 h 2372978"/>
                <a:gd name="connsiteX2" fmla="*/ 2829969 w 2921214"/>
                <a:gd name="connsiteY2" fmla="*/ 1572043 h 2372978"/>
                <a:gd name="connsiteX3" fmla="*/ 2536293 w 2921214"/>
                <a:gd name="connsiteY3" fmla="*/ 2372978 h 2372978"/>
                <a:gd name="connsiteX0" fmla="*/ 0 w 2829989"/>
                <a:gd name="connsiteY0" fmla="*/ 223803 h 2372978"/>
                <a:gd name="connsiteX1" fmla="*/ 767563 w 2829989"/>
                <a:gd name="connsiteY1" fmla="*/ 3546 h 2372978"/>
                <a:gd name="connsiteX2" fmla="*/ 2829969 w 2829989"/>
                <a:gd name="connsiteY2" fmla="*/ 1572043 h 2372978"/>
                <a:gd name="connsiteX3" fmla="*/ 2536293 w 2829989"/>
                <a:gd name="connsiteY3" fmla="*/ 2372978 h 2372978"/>
                <a:gd name="connsiteX0" fmla="*/ 0 w 2832200"/>
                <a:gd name="connsiteY0" fmla="*/ 223803 h 2372978"/>
                <a:gd name="connsiteX1" fmla="*/ 767563 w 2832200"/>
                <a:gd name="connsiteY1" fmla="*/ 3546 h 2372978"/>
                <a:gd name="connsiteX2" fmla="*/ 2829969 w 2832200"/>
                <a:gd name="connsiteY2" fmla="*/ 1572043 h 2372978"/>
                <a:gd name="connsiteX3" fmla="*/ 2536293 w 2832200"/>
                <a:gd name="connsiteY3" fmla="*/ 2372978 h 2372978"/>
                <a:gd name="connsiteX0" fmla="*/ 0 w 2879860"/>
                <a:gd name="connsiteY0" fmla="*/ 223803 h 2586561"/>
                <a:gd name="connsiteX1" fmla="*/ 767563 w 2879860"/>
                <a:gd name="connsiteY1" fmla="*/ 3546 h 2586561"/>
                <a:gd name="connsiteX2" fmla="*/ 2829969 w 2879860"/>
                <a:gd name="connsiteY2" fmla="*/ 1572043 h 2586561"/>
                <a:gd name="connsiteX3" fmla="*/ 2249292 w 2879860"/>
                <a:gd name="connsiteY3" fmla="*/ 2586561 h 2586561"/>
                <a:gd name="connsiteX0" fmla="*/ 0 w 2882766"/>
                <a:gd name="connsiteY0" fmla="*/ 223803 h 2626608"/>
                <a:gd name="connsiteX1" fmla="*/ 767563 w 2882766"/>
                <a:gd name="connsiteY1" fmla="*/ 3546 h 2626608"/>
                <a:gd name="connsiteX2" fmla="*/ 2829969 w 2882766"/>
                <a:gd name="connsiteY2" fmla="*/ 1572043 h 2626608"/>
                <a:gd name="connsiteX3" fmla="*/ 2275990 w 2882766"/>
                <a:gd name="connsiteY3" fmla="*/ 2626608 h 2626608"/>
                <a:gd name="connsiteX0" fmla="*/ 0 w 2829999"/>
                <a:gd name="connsiteY0" fmla="*/ 223803 h 2626608"/>
                <a:gd name="connsiteX1" fmla="*/ 767563 w 2829999"/>
                <a:gd name="connsiteY1" fmla="*/ 3546 h 2626608"/>
                <a:gd name="connsiteX2" fmla="*/ 2829969 w 2829999"/>
                <a:gd name="connsiteY2" fmla="*/ 1572043 h 2626608"/>
                <a:gd name="connsiteX3" fmla="*/ 2275990 w 2829999"/>
                <a:gd name="connsiteY3" fmla="*/ 2626608 h 2626608"/>
                <a:gd name="connsiteX0" fmla="*/ 0 w 2870045"/>
                <a:gd name="connsiteY0" fmla="*/ 243942 h 2706817"/>
                <a:gd name="connsiteX1" fmla="*/ 807609 w 2870045"/>
                <a:gd name="connsiteY1" fmla="*/ 83755 h 2706817"/>
                <a:gd name="connsiteX2" fmla="*/ 2870015 w 2870045"/>
                <a:gd name="connsiteY2" fmla="*/ 1652252 h 2706817"/>
                <a:gd name="connsiteX3" fmla="*/ 2316036 w 2870045"/>
                <a:gd name="connsiteY3" fmla="*/ 2706817 h 2706817"/>
                <a:gd name="connsiteX0" fmla="*/ 0 w 2870045"/>
                <a:gd name="connsiteY0" fmla="*/ 259811 h 2722686"/>
                <a:gd name="connsiteX1" fmla="*/ 807609 w 2870045"/>
                <a:gd name="connsiteY1" fmla="*/ 99624 h 2722686"/>
                <a:gd name="connsiteX2" fmla="*/ 2870015 w 2870045"/>
                <a:gd name="connsiteY2" fmla="*/ 1668121 h 2722686"/>
                <a:gd name="connsiteX3" fmla="*/ 2316036 w 2870045"/>
                <a:gd name="connsiteY3" fmla="*/ 2722686 h 2722686"/>
                <a:gd name="connsiteX0" fmla="*/ 0 w 2870045"/>
                <a:gd name="connsiteY0" fmla="*/ 162313 h 2625188"/>
                <a:gd name="connsiteX1" fmla="*/ 807609 w 2870045"/>
                <a:gd name="connsiteY1" fmla="*/ 2126 h 2625188"/>
                <a:gd name="connsiteX2" fmla="*/ 2870015 w 2870045"/>
                <a:gd name="connsiteY2" fmla="*/ 1570623 h 2625188"/>
                <a:gd name="connsiteX3" fmla="*/ 2316036 w 2870045"/>
                <a:gd name="connsiteY3" fmla="*/ 2625188 h 2625188"/>
                <a:gd name="connsiteX0" fmla="*/ 0 w 2870017"/>
                <a:gd name="connsiteY0" fmla="*/ 162313 h 2625188"/>
                <a:gd name="connsiteX1" fmla="*/ 807609 w 2870017"/>
                <a:gd name="connsiteY1" fmla="*/ 2126 h 2625188"/>
                <a:gd name="connsiteX2" fmla="*/ 2870015 w 2870017"/>
                <a:gd name="connsiteY2" fmla="*/ 1570623 h 2625188"/>
                <a:gd name="connsiteX3" fmla="*/ 2316036 w 2870017"/>
                <a:gd name="connsiteY3" fmla="*/ 2625188 h 2625188"/>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60371 h 2623246"/>
                <a:gd name="connsiteX1" fmla="*/ 807609 w 2870018"/>
                <a:gd name="connsiteY1" fmla="*/ 184 h 2623246"/>
                <a:gd name="connsiteX2" fmla="*/ 2870015 w 2870018"/>
                <a:gd name="connsiteY2" fmla="*/ 1568681 h 2623246"/>
                <a:gd name="connsiteX3" fmla="*/ 2316036 w 2870018"/>
                <a:gd name="connsiteY3" fmla="*/ 2623246 h 2623246"/>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Lst>
              <a:ahLst/>
              <a:cxnLst>
                <a:cxn ang="0">
                  <a:pos x="connsiteX0" y="connsiteY0"/>
                </a:cxn>
                <a:cxn ang="0">
                  <a:pos x="connsiteX1" y="connsiteY1"/>
                </a:cxn>
                <a:cxn ang="0">
                  <a:pos x="connsiteX2" y="connsiteY2"/>
                </a:cxn>
                <a:cxn ang="0">
                  <a:pos x="connsiteX3" y="connsiteY3"/>
                </a:cxn>
              </a:cxnLst>
              <a:rect l="l" t="t" r="r" b="b"/>
              <a:pathLst>
                <a:path w="2870018" h="2623162">
                  <a:moveTo>
                    <a:pt x="0" y="160287"/>
                  </a:moveTo>
                  <a:cubicBezTo>
                    <a:pt x="315367" y="4551"/>
                    <a:pt x="622950" y="-1013"/>
                    <a:pt x="807609" y="100"/>
                  </a:cubicBezTo>
                  <a:cubicBezTo>
                    <a:pt x="1800458" y="6084"/>
                    <a:pt x="2872239" y="817721"/>
                    <a:pt x="2870015" y="1568597"/>
                  </a:cubicBezTo>
                  <a:cubicBezTo>
                    <a:pt x="2867791" y="2319473"/>
                    <a:pt x="2477892" y="2485223"/>
                    <a:pt x="2316036" y="2623162"/>
                  </a:cubicBezTo>
                </a:path>
              </a:pathLst>
            </a:custGeom>
            <a:noFill/>
            <a:ln w="38100">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8" name="Straight Arrow Connector 17">
            <a:extLst>
              <a:ext uri="{FF2B5EF4-FFF2-40B4-BE49-F238E27FC236}">
                <a16:creationId xmlns:a16="http://schemas.microsoft.com/office/drawing/2014/main" id="{8CE6E6D0-4540-197B-52EC-B4DEEB3E04E7}"/>
              </a:ext>
            </a:extLst>
          </p:cNvPr>
          <p:cNvCxnSpPr>
            <a:cxnSpLocks/>
          </p:cNvCxnSpPr>
          <p:nvPr/>
        </p:nvCxnSpPr>
        <p:spPr>
          <a:xfrm flipV="1">
            <a:off x="8268201" y="705811"/>
            <a:ext cx="1805463" cy="548677"/>
          </a:xfrm>
          <a:prstGeom prst="straightConnector1">
            <a:avLst/>
          </a:prstGeom>
          <a:ln w="635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6242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0C7F11E-F853-76B6-CE69-A5D89BE07336}"/>
              </a:ext>
            </a:extLst>
          </p:cNvPr>
          <p:cNvSpPr txBox="1"/>
          <p:nvPr/>
        </p:nvSpPr>
        <p:spPr>
          <a:xfrm>
            <a:off x="900049" y="116491"/>
            <a:ext cx="6529223" cy="584775"/>
          </a:xfrm>
          <a:prstGeom prst="rect">
            <a:avLst/>
          </a:prstGeom>
          <a:noFill/>
        </p:spPr>
        <p:txBody>
          <a:bodyPr wrap="none" rtlCol="0">
            <a:spAutoFit/>
          </a:bodyPr>
          <a:lstStyle/>
          <a:p>
            <a:r>
              <a:rPr lang="en-US" sz="3200" dirty="0"/>
              <a:t>Deterministic and reversible evolution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802991B-AE91-9AF4-6F2B-A6434EB37005}"/>
                  </a:ext>
                </a:extLst>
              </p:cNvPr>
              <p:cNvSpPr txBox="1"/>
              <p:nvPr/>
            </p:nvSpPr>
            <p:spPr>
              <a:xfrm>
                <a:off x="1061886" y="608117"/>
                <a:ext cx="5254195" cy="954107"/>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past and future depend only on </a:t>
                </a:r>
              </a:p>
              <a:p>
                <a:r>
                  <a:rPr lang="en-US" sz="2800" dirty="0"/>
                  <a:t>the state of the system</a:t>
                </a:r>
              </a:p>
            </p:txBody>
          </p:sp>
        </mc:Choice>
        <mc:Fallback xmlns="">
          <p:sp>
            <p:nvSpPr>
              <p:cNvPr id="9" name="TextBox 8">
                <a:extLst>
                  <a:ext uri="{FF2B5EF4-FFF2-40B4-BE49-F238E27FC236}">
                    <a16:creationId xmlns:a16="http://schemas.microsoft.com/office/drawing/2014/main" id="{7802991B-AE91-9AF4-6F2B-A6434EB37005}"/>
                  </a:ext>
                </a:extLst>
              </p:cNvPr>
              <p:cNvSpPr txBox="1">
                <a:spLocks noRot="1" noChangeAspect="1" noMove="1" noResize="1" noEditPoints="1" noAdjustHandles="1" noChangeArrowheads="1" noChangeShapeType="1" noTextEdit="1"/>
              </p:cNvSpPr>
              <p:nvPr/>
            </p:nvSpPr>
            <p:spPr>
              <a:xfrm>
                <a:off x="1061886" y="608117"/>
                <a:ext cx="5254195" cy="954107"/>
              </a:xfrm>
              <a:prstGeom prst="rect">
                <a:avLst/>
              </a:prstGeom>
              <a:blipFill>
                <a:blip r:embed="rId3"/>
                <a:stretch>
                  <a:fillRect l="-2320" t="-6410" r="-1508"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F6D0172-E20A-A522-C020-4F739B83E56D}"/>
                  </a:ext>
                </a:extLst>
              </p:cNvPr>
              <p:cNvSpPr txBox="1"/>
              <p:nvPr/>
            </p:nvSpPr>
            <p:spPr>
              <a:xfrm>
                <a:off x="1061886" y="1530670"/>
                <a:ext cx="5156925" cy="954107"/>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the evolution does not depend </a:t>
                </a:r>
              </a:p>
              <a:p>
                <a:r>
                  <a:rPr lang="en-US" sz="2800" dirty="0"/>
                  <a:t>on anything else</a:t>
                </a:r>
              </a:p>
            </p:txBody>
          </p:sp>
        </mc:Choice>
        <mc:Fallback xmlns="">
          <p:sp>
            <p:nvSpPr>
              <p:cNvPr id="10" name="TextBox 9">
                <a:extLst>
                  <a:ext uri="{FF2B5EF4-FFF2-40B4-BE49-F238E27FC236}">
                    <a16:creationId xmlns:a16="http://schemas.microsoft.com/office/drawing/2014/main" id="{2F6D0172-E20A-A522-C020-4F739B83E56D}"/>
                  </a:ext>
                </a:extLst>
              </p:cNvPr>
              <p:cNvSpPr txBox="1">
                <a:spLocks noRot="1" noChangeAspect="1" noMove="1" noResize="1" noEditPoints="1" noAdjustHandles="1" noChangeArrowheads="1" noChangeShapeType="1" noTextEdit="1"/>
              </p:cNvSpPr>
              <p:nvPr/>
            </p:nvSpPr>
            <p:spPr>
              <a:xfrm>
                <a:off x="1061886" y="1530670"/>
                <a:ext cx="5156925" cy="954107"/>
              </a:xfrm>
              <a:prstGeom prst="rect">
                <a:avLst/>
              </a:prstGeom>
              <a:blipFill>
                <a:blip r:embed="rId4"/>
                <a:stretch>
                  <a:fillRect l="-2364" t="-5732" r="-1537" b="-17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601CBC-0004-502E-49A8-6F442B728909}"/>
                  </a:ext>
                </a:extLst>
              </p:cNvPr>
              <p:cNvSpPr txBox="1"/>
              <p:nvPr/>
            </p:nvSpPr>
            <p:spPr>
              <a:xfrm>
                <a:off x="1061886" y="2348813"/>
                <a:ext cx="3689600" cy="523220"/>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the system is isolated</a:t>
                </a:r>
              </a:p>
            </p:txBody>
          </p:sp>
        </mc:Choice>
        <mc:Fallback xmlns="">
          <p:sp>
            <p:nvSpPr>
              <p:cNvPr id="11" name="TextBox 10">
                <a:extLst>
                  <a:ext uri="{FF2B5EF4-FFF2-40B4-BE49-F238E27FC236}">
                    <a16:creationId xmlns:a16="http://schemas.microsoft.com/office/drawing/2014/main" id="{26601CBC-0004-502E-49A8-6F442B728909}"/>
                  </a:ext>
                </a:extLst>
              </p:cNvPr>
              <p:cNvSpPr txBox="1">
                <a:spLocks noRot="1" noChangeAspect="1" noMove="1" noResize="1" noEditPoints="1" noAdjustHandles="1" noChangeArrowheads="1" noChangeShapeType="1" noTextEdit="1"/>
              </p:cNvSpPr>
              <p:nvPr/>
            </p:nvSpPr>
            <p:spPr>
              <a:xfrm>
                <a:off x="1061886" y="2348813"/>
                <a:ext cx="3689600" cy="523220"/>
              </a:xfrm>
              <a:prstGeom prst="rect">
                <a:avLst/>
              </a:prstGeom>
              <a:blipFill>
                <a:blip r:embed="rId5"/>
                <a:stretch>
                  <a:fillRect t="-10465" r="-2314"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8B4FBAD-7AA6-0329-3135-1096D36D89E3}"/>
                  </a:ext>
                </a:extLst>
              </p:cNvPr>
              <p:cNvSpPr txBox="1"/>
              <p:nvPr/>
            </p:nvSpPr>
            <p:spPr>
              <a:xfrm>
                <a:off x="994535" y="2830376"/>
                <a:ext cx="4769126" cy="523220"/>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the system conserves energy</a:t>
                </a:r>
              </a:p>
            </p:txBody>
          </p:sp>
        </mc:Choice>
        <mc:Fallback xmlns="">
          <p:sp>
            <p:nvSpPr>
              <p:cNvPr id="12" name="TextBox 11">
                <a:extLst>
                  <a:ext uri="{FF2B5EF4-FFF2-40B4-BE49-F238E27FC236}">
                    <a16:creationId xmlns:a16="http://schemas.microsoft.com/office/drawing/2014/main" id="{C8B4FBAD-7AA6-0329-3135-1096D36D89E3}"/>
                  </a:ext>
                </a:extLst>
              </p:cNvPr>
              <p:cNvSpPr txBox="1">
                <a:spLocks noRot="1" noChangeAspect="1" noMove="1" noResize="1" noEditPoints="1" noAdjustHandles="1" noChangeArrowheads="1" noChangeShapeType="1" noTextEdit="1"/>
              </p:cNvSpPr>
              <p:nvPr/>
            </p:nvSpPr>
            <p:spPr>
              <a:xfrm>
                <a:off x="994535" y="2830376"/>
                <a:ext cx="4769126" cy="523220"/>
              </a:xfrm>
              <a:prstGeom prst="rect">
                <a:avLst/>
              </a:prstGeom>
              <a:blipFill>
                <a:blip r:embed="rId6"/>
                <a:stretch>
                  <a:fillRect t="-10465" r="-1662" b="-32558"/>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5B463380-118C-1FB8-A05B-A4684C9A5651}"/>
              </a:ext>
            </a:extLst>
          </p:cNvPr>
          <p:cNvSpPr txBox="1"/>
          <p:nvPr/>
        </p:nvSpPr>
        <p:spPr>
          <a:xfrm>
            <a:off x="4944331" y="2287064"/>
            <a:ext cx="2920864" cy="369332"/>
          </a:xfrm>
          <a:prstGeom prst="rect">
            <a:avLst/>
          </a:prstGeom>
          <a:noFill/>
        </p:spPr>
        <p:txBody>
          <a:bodyPr wrap="none" rtlCol="0">
            <a:spAutoFit/>
          </a:bodyPr>
          <a:lstStyle/>
          <a:p>
            <a:r>
              <a:rPr lang="en-US" dirty="0"/>
              <a:t>First law of thermodynamics!</a:t>
            </a:r>
          </a:p>
        </p:txBody>
      </p:sp>
      <p:grpSp>
        <p:nvGrpSpPr>
          <p:cNvPr id="5" name="Group 4">
            <a:extLst>
              <a:ext uri="{FF2B5EF4-FFF2-40B4-BE49-F238E27FC236}">
                <a16:creationId xmlns:a16="http://schemas.microsoft.com/office/drawing/2014/main" id="{E9E63025-7E98-16E3-27A9-37CFBBABCF42}"/>
              </a:ext>
            </a:extLst>
          </p:cNvPr>
          <p:cNvGrpSpPr/>
          <p:nvPr/>
        </p:nvGrpSpPr>
        <p:grpSpPr>
          <a:xfrm>
            <a:off x="8184892" y="130842"/>
            <a:ext cx="3298029" cy="2437707"/>
            <a:chOff x="1775401" y="1854179"/>
            <a:chExt cx="4092382" cy="3024846"/>
          </a:xfrm>
        </p:grpSpPr>
        <p:sp>
          <p:nvSpPr>
            <p:cNvPr id="16" name="Oval 15">
              <a:extLst>
                <a:ext uri="{FF2B5EF4-FFF2-40B4-BE49-F238E27FC236}">
                  <a16:creationId xmlns:a16="http://schemas.microsoft.com/office/drawing/2014/main" id="{A1336F60-41A7-C78F-D08C-CE28BD560EF5}"/>
                </a:ext>
              </a:extLst>
            </p:cNvPr>
            <p:cNvSpPr/>
            <p:nvPr/>
          </p:nvSpPr>
          <p:spPr>
            <a:xfrm>
              <a:off x="1775401" y="2636409"/>
              <a:ext cx="3116969" cy="2242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17" name="TextBox 16">
              <a:extLst>
                <a:ext uri="{FF2B5EF4-FFF2-40B4-BE49-F238E27FC236}">
                  <a16:creationId xmlns:a16="http://schemas.microsoft.com/office/drawing/2014/main" id="{2DF980DE-D965-EFBB-650E-B4E1196F215D}"/>
                </a:ext>
              </a:extLst>
            </p:cNvPr>
            <p:cNvSpPr txBox="1"/>
            <p:nvPr/>
          </p:nvSpPr>
          <p:spPr>
            <a:xfrm>
              <a:off x="5328340" y="1854179"/>
              <a:ext cx="539443" cy="878385"/>
            </a:xfrm>
            <a:prstGeom prst="rect">
              <a:avLst/>
            </a:prstGeom>
            <a:noFill/>
          </p:spPr>
          <p:txBody>
            <a:bodyPr wrap="none" rtlCol="0">
              <a:spAutoFit/>
            </a:bodyPr>
            <a:lstStyle/>
            <a:p>
              <a:r>
                <a:rPr lang="en-US" sz="4000" dirty="0"/>
                <a:t>Y</a:t>
              </a:r>
            </a:p>
          </p:txBody>
        </p:sp>
        <p:sp>
          <p:nvSpPr>
            <p:cNvPr id="18" name="TextBox 17">
              <a:extLst>
                <a:ext uri="{FF2B5EF4-FFF2-40B4-BE49-F238E27FC236}">
                  <a16:creationId xmlns:a16="http://schemas.microsoft.com/office/drawing/2014/main" id="{E0401BD1-C9A3-0BD0-0993-6DE62F834E6F}"/>
                </a:ext>
              </a:extLst>
            </p:cNvPr>
            <p:cNvSpPr txBox="1"/>
            <p:nvPr/>
          </p:nvSpPr>
          <p:spPr>
            <a:xfrm>
              <a:off x="3054218" y="3318524"/>
              <a:ext cx="559334" cy="878385"/>
            </a:xfrm>
            <a:prstGeom prst="rect">
              <a:avLst/>
            </a:prstGeom>
            <a:noFill/>
          </p:spPr>
          <p:txBody>
            <a:bodyPr wrap="none" rtlCol="0">
              <a:spAutoFit/>
            </a:bodyPr>
            <a:lstStyle/>
            <a:p>
              <a:r>
                <a:rPr lang="en-US" sz="4000" dirty="0"/>
                <a:t>X</a:t>
              </a:r>
            </a:p>
          </p:txBody>
        </p:sp>
        <p:sp>
          <p:nvSpPr>
            <p:cNvPr id="19" name="Freeform: Shape 18">
              <a:extLst>
                <a:ext uri="{FF2B5EF4-FFF2-40B4-BE49-F238E27FC236}">
                  <a16:creationId xmlns:a16="http://schemas.microsoft.com/office/drawing/2014/main" id="{9153204D-50E3-C3D4-EEF0-6F6445C78E34}"/>
                </a:ext>
              </a:extLst>
            </p:cNvPr>
            <p:cNvSpPr/>
            <p:nvPr/>
          </p:nvSpPr>
          <p:spPr>
            <a:xfrm>
              <a:off x="2536286" y="2135725"/>
              <a:ext cx="2870018" cy="2623162"/>
            </a:xfrm>
            <a:custGeom>
              <a:avLst/>
              <a:gdLst>
                <a:gd name="connsiteX0" fmla="*/ 0 w 3144242"/>
                <a:gd name="connsiteY0" fmla="*/ 65376 h 1994293"/>
                <a:gd name="connsiteX1" fmla="*/ 1848824 w 3144242"/>
                <a:gd name="connsiteY1" fmla="*/ 165493 h 1994293"/>
                <a:gd name="connsiteX2" fmla="*/ 2983481 w 3144242"/>
                <a:gd name="connsiteY2" fmla="*/ 1493709 h 1994293"/>
                <a:gd name="connsiteX3" fmla="*/ 3110295 w 3144242"/>
                <a:gd name="connsiteY3" fmla="*/ 1994293 h 1994293"/>
                <a:gd name="connsiteX0" fmla="*/ 0 w 3210987"/>
                <a:gd name="connsiteY0" fmla="*/ 149312 h 1924717"/>
                <a:gd name="connsiteX1" fmla="*/ 1915569 w 3210987"/>
                <a:gd name="connsiteY1" fmla="*/ 95917 h 1924717"/>
                <a:gd name="connsiteX2" fmla="*/ 3050226 w 3210987"/>
                <a:gd name="connsiteY2" fmla="*/ 1424133 h 1924717"/>
                <a:gd name="connsiteX3" fmla="*/ 3177040 w 3210987"/>
                <a:gd name="connsiteY3" fmla="*/ 1924717 h 1924717"/>
                <a:gd name="connsiteX0" fmla="*/ 0 w 3210987"/>
                <a:gd name="connsiteY0" fmla="*/ 159338 h 1934743"/>
                <a:gd name="connsiteX1" fmla="*/ 834308 w 3210987"/>
                <a:gd name="connsiteY1" fmla="*/ 92594 h 1934743"/>
                <a:gd name="connsiteX2" fmla="*/ 3050226 w 3210987"/>
                <a:gd name="connsiteY2" fmla="*/ 1434159 h 1934743"/>
                <a:gd name="connsiteX3" fmla="*/ 3177040 w 3210987"/>
                <a:gd name="connsiteY3" fmla="*/ 1934743 h 1934743"/>
                <a:gd name="connsiteX0" fmla="*/ 0 w 3183136"/>
                <a:gd name="connsiteY0" fmla="*/ 164770 h 1940175"/>
                <a:gd name="connsiteX1" fmla="*/ 834308 w 3183136"/>
                <a:gd name="connsiteY1" fmla="*/ 98026 h 1940175"/>
                <a:gd name="connsiteX2" fmla="*/ 2829969 w 3183136"/>
                <a:gd name="connsiteY2" fmla="*/ 1513010 h 1940175"/>
                <a:gd name="connsiteX3" fmla="*/ 3177040 w 3183136"/>
                <a:gd name="connsiteY3" fmla="*/ 1940175 h 194017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921214"/>
                <a:gd name="connsiteY0" fmla="*/ 291042 h 2440217"/>
                <a:gd name="connsiteX1" fmla="*/ 767563 w 2921214"/>
                <a:gd name="connsiteY1" fmla="*/ 70785 h 2440217"/>
                <a:gd name="connsiteX2" fmla="*/ 2829969 w 2921214"/>
                <a:gd name="connsiteY2" fmla="*/ 1639282 h 2440217"/>
                <a:gd name="connsiteX3" fmla="*/ 2536293 w 2921214"/>
                <a:gd name="connsiteY3" fmla="*/ 2440217 h 2440217"/>
                <a:gd name="connsiteX0" fmla="*/ 0 w 2921214"/>
                <a:gd name="connsiteY0" fmla="*/ 223803 h 2372978"/>
                <a:gd name="connsiteX1" fmla="*/ 767563 w 2921214"/>
                <a:gd name="connsiteY1" fmla="*/ 3546 h 2372978"/>
                <a:gd name="connsiteX2" fmla="*/ 2829969 w 2921214"/>
                <a:gd name="connsiteY2" fmla="*/ 1572043 h 2372978"/>
                <a:gd name="connsiteX3" fmla="*/ 2536293 w 2921214"/>
                <a:gd name="connsiteY3" fmla="*/ 2372978 h 2372978"/>
                <a:gd name="connsiteX0" fmla="*/ 0 w 2829989"/>
                <a:gd name="connsiteY0" fmla="*/ 223803 h 2372978"/>
                <a:gd name="connsiteX1" fmla="*/ 767563 w 2829989"/>
                <a:gd name="connsiteY1" fmla="*/ 3546 h 2372978"/>
                <a:gd name="connsiteX2" fmla="*/ 2829969 w 2829989"/>
                <a:gd name="connsiteY2" fmla="*/ 1572043 h 2372978"/>
                <a:gd name="connsiteX3" fmla="*/ 2536293 w 2829989"/>
                <a:gd name="connsiteY3" fmla="*/ 2372978 h 2372978"/>
                <a:gd name="connsiteX0" fmla="*/ 0 w 2832200"/>
                <a:gd name="connsiteY0" fmla="*/ 223803 h 2372978"/>
                <a:gd name="connsiteX1" fmla="*/ 767563 w 2832200"/>
                <a:gd name="connsiteY1" fmla="*/ 3546 h 2372978"/>
                <a:gd name="connsiteX2" fmla="*/ 2829969 w 2832200"/>
                <a:gd name="connsiteY2" fmla="*/ 1572043 h 2372978"/>
                <a:gd name="connsiteX3" fmla="*/ 2536293 w 2832200"/>
                <a:gd name="connsiteY3" fmla="*/ 2372978 h 2372978"/>
                <a:gd name="connsiteX0" fmla="*/ 0 w 2879860"/>
                <a:gd name="connsiteY0" fmla="*/ 223803 h 2586561"/>
                <a:gd name="connsiteX1" fmla="*/ 767563 w 2879860"/>
                <a:gd name="connsiteY1" fmla="*/ 3546 h 2586561"/>
                <a:gd name="connsiteX2" fmla="*/ 2829969 w 2879860"/>
                <a:gd name="connsiteY2" fmla="*/ 1572043 h 2586561"/>
                <a:gd name="connsiteX3" fmla="*/ 2249292 w 2879860"/>
                <a:gd name="connsiteY3" fmla="*/ 2586561 h 2586561"/>
                <a:gd name="connsiteX0" fmla="*/ 0 w 2882766"/>
                <a:gd name="connsiteY0" fmla="*/ 223803 h 2626608"/>
                <a:gd name="connsiteX1" fmla="*/ 767563 w 2882766"/>
                <a:gd name="connsiteY1" fmla="*/ 3546 h 2626608"/>
                <a:gd name="connsiteX2" fmla="*/ 2829969 w 2882766"/>
                <a:gd name="connsiteY2" fmla="*/ 1572043 h 2626608"/>
                <a:gd name="connsiteX3" fmla="*/ 2275990 w 2882766"/>
                <a:gd name="connsiteY3" fmla="*/ 2626608 h 2626608"/>
                <a:gd name="connsiteX0" fmla="*/ 0 w 2829999"/>
                <a:gd name="connsiteY0" fmla="*/ 223803 h 2626608"/>
                <a:gd name="connsiteX1" fmla="*/ 767563 w 2829999"/>
                <a:gd name="connsiteY1" fmla="*/ 3546 h 2626608"/>
                <a:gd name="connsiteX2" fmla="*/ 2829969 w 2829999"/>
                <a:gd name="connsiteY2" fmla="*/ 1572043 h 2626608"/>
                <a:gd name="connsiteX3" fmla="*/ 2275990 w 2829999"/>
                <a:gd name="connsiteY3" fmla="*/ 2626608 h 2626608"/>
                <a:gd name="connsiteX0" fmla="*/ 0 w 2870045"/>
                <a:gd name="connsiteY0" fmla="*/ 243942 h 2706817"/>
                <a:gd name="connsiteX1" fmla="*/ 807609 w 2870045"/>
                <a:gd name="connsiteY1" fmla="*/ 83755 h 2706817"/>
                <a:gd name="connsiteX2" fmla="*/ 2870015 w 2870045"/>
                <a:gd name="connsiteY2" fmla="*/ 1652252 h 2706817"/>
                <a:gd name="connsiteX3" fmla="*/ 2316036 w 2870045"/>
                <a:gd name="connsiteY3" fmla="*/ 2706817 h 2706817"/>
                <a:gd name="connsiteX0" fmla="*/ 0 w 2870045"/>
                <a:gd name="connsiteY0" fmla="*/ 259811 h 2722686"/>
                <a:gd name="connsiteX1" fmla="*/ 807609 w 2870045"/>
                <a:gd name="connsiteY1" fmla="*/ 99624 h 2722686"/>
                <a:gd name="connsiteX2" fmla="*/ 2870015 w 2870045"/>
                <a:gd name="connsiteY2" fmla="*/ 1668121 h 2722686"/>
                <a:gd name="connsiteX3" fmla="*/ 2316036 w 2870045"/>
                <a:gd name="connsiteY3" fmla="*/ 2722686 h 2722686"/>
                <a:gd name="connsiteX0" fmla="*/ 0 w 2870045"/>
                <a:gd name="connsiteY0" fmla="*/ 162313 h 2625188"/>
                <a:gd name="connsiteX1" fmla="*/ 807609 w 2870045"/>
                <a:gd name="connsiteY1" fmla="*/ 2126 h 2625188"/>
                <a:gd name="connsiteX2" fmla="*/ 2870015 w 2870045"/>
                <a:gd name="connsiteY2" fmla="*/ 1570623 h 2625188"/>
                <a:gd name="connsiteX3" fmla="*/ 2316036 w 2870045"/>
                <a:gd name="connsiteY3" fmla="*/ 2625188 h 2625188"/>
                <a:gd name="connsiteX0" fmla="*/ 0 w 2870017"/>
                <a:gd name="connsiteY0" fmla="*/ 162313 h 2625188"/>
                <a:gd name="connsiteX1" fmla="*/ 807609 w 2870017"/>
                <a:gd name="connsiteY1" fmla="*/ 2126 h 2625188"/>
                <a:gd name="connsiteX2" fmla="*/ 2870015 w 2870017"/>
                <a:gd name="connsiteY2" fmla="*/ 1570623 h 2625188"/>
                <a:gd name="connsiteX3" fmla="*/ 2316036 w 2870017"/>
                <a:gd name="connsiteY3" fmla="*/ 2625188 h 2625188"/>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60371 h 2623246"/>
                <a:gd name="connsiteX1" fmla="*/ 807609 w 2870018"/>
                <a:gd name="connsiteY1" fmla="*/ 184 h 2623246"/>
                <a:gd name="connsiteX2" fmla="*/ 2870015 w 2870018"/>
                <a:gd name="connsiteY2" fmla="*/ 1568681 h 2623246"/>
                <a:gd name="connsiteX3" fmla="*/ 2316036 w 2870018"/>
                <a:gd name="connsiteY3" fmla="*/ 2623246 h 2623246"/>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Lst>
              <a:ahLst/>
              <a:cxnLst>
                <a:cxn ang="0">
                  <a:pos x="connsiteX0" y="connsiteY0"/>
                </a:cxn>
                <a:cxn ang="0">
                  <a:pos x="connsiteX1" y="connsiteY1"/>
                </a:cxn>
                <a:cxn ang="0">
                  <a:pos x="connsiteX2" y="connsiteY2"/>
                </a:cxn>
                <a:cxn ang="0">
                  <a:pos x="connsiteX3" y="connsiteY3"/>
                </a:cxn>
              </a:cxnLst>
              <a:rect l="l" t="t" r="r" b="b"/>
              <a:pathLst>
                <a:path w="2870018" h="2623162">
                  <a:moveTo>
                    <a:pt x="0" y="160287"/>
                  </a:moveTo>
                  <a:cubicBezTo>
                    <a:pt x="315367" y="4551"/>
                    <a:pt x="622950" y="-1013"/>
                    <a:pt x="807609" y="100"/>
                  </a:cubicBezTo>
                  <a:cubicBezTo>
                    <a:pt x="1800458" y="6084"/>
                    <a:pt x="2872239" y="817721"/>
                    <a:pt x="2870015" y="1568597"/>
                  </a:cubicBezTo>
                  <a:cubicBezTo>
                    <a:pt x="2867791" y="2319473"/>
                    <a:pt x="2477892" y="2485223"/>
                    <a:pt x="2316036" y="2623162"/>
                  </a:cubicBezTo>
                </a:path>
              </a:pathLst>
            </a:custGeom>
            <a:noFill/>
            <a:ln w="38100">
              <a:solidFill>
                <a:srgbClr val="00B0F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id="{EFF2F735-BB6E-3B95-5CDA-79F5FAE2D739}"/>
              </a:ext>
            </a:extLst>
          </p:cNvPr>
          <p:cNvSpPr txBox="1"/>
          <p:nvPr/>
        </p:nvSpPr>
        <p:spPr>
          <a:xfrm>
            <a:off x="94486" y="3750035"/>
            <a:ext cx="10218310" cy="523220"/>
          </a:xfrm>
          <a:prstGeom prst="rect">
            <a:avLst/>
          </a:prstGeom>
          <a:noFill/>
        </p:spPr>
        <p:txBody>
          <a:bodyPr wrap="none" rtlCol="0">
            <a:spAutoFit/>
          </a:bodyPr>
          <a:lstStyle/>
          <a:p>
            <a:pPr algn="ctr"/>
            <a:r>
              <a:rPr lang="en-US" sz="2800" dirty="0"/>
              <a:t>We can make an argument for this based on physical considerations: </a:t>
            </a:r>
          </a:p>
        </p:txBody>
      </p:sp>
      <p:sp>
        <p:nvSpPr>
          <p:cNvPr id="15" name="TextBox 14">
            <a:extLst>
              <a:ext uri="{FF2B5EF4-FFF2-40B4-BE49-F238E27FC236}">
                <a16:creationId xmlns:a16="http://schemas.microsoft.com/office/drawing/2014/main" id="{809866D2-EFDF-810D-1702-0C3163B6D1F3}"/>
              </a:ext>
            </a:extLst>
          </p:cNvPr>
          <p:cNvSpPr txBox="1"/>
          <p:nvPr/>
        </p:nvSpPr>
        <p:spPr>
          <a:xfrm>
            <a:off x="94486" y="4417402"/>
            <a:ext cx="9312999" cy="954107"/>
          </a:xfrm>
          <a:prstGeom prst="rect">
            <a:avLst/>
          </a:prstGeom>
          <a:noFill/>
        </p:spPr>
        <p:txBody>
          <a:bodyPr wrap="none" rtlCol="0">
            <a:spAutoFit/>
          </a:bodyPr>
          <a:lstStyle/>
          <a:p>
            <a:r>
              <a:rPr lang="en-US" sz="2800" dirty="0"/>
              <a:t>A system that is deterministic and reversible only depends on </a:t>
            </a:r>
          </a:p>
          <a:p>
            <a:r>
              <a:rPr lang="en-US" sz="2800" dirty="0"/>
              <a:t>the state of the system itself which makes it an isolated system</a:t>
            </a:r>
          </a:p>
        </p:txBody>
      </p:sp>
      <p:sp>
        <p:nvSpPr>
          <p:cNvPr id="20" name="TextBox 19">
            <a:extLst>
              <a:ext uri="{FF2B5EF4-FFF2-40B4-BE49-F238E27FC236}">
                <a16:creationId xmlns:a16="http://schemas.microsoft.com/office/drawing/2014/main" id="{5DE10CCA-4355-950F-EE64-53EF2616C9D0}"/>
              </a:ext>
            </a:extLst>
          </p:cNvPr>
          <p:cNvSpPr txBox="1"/>
          <p:nvPr/>
        </p:nvSpPr>
        <p:spPr>
          <a:xfrm>
            <a:off x="94486" y="5515656"/>
            <a:ext cx="9405075" cy="523220"/>
          </a:xfrm>
          <a:prstGeom prst="rect">
            <a:avLst/>
          </a:prstGeom>
          <a:noFill/>
        </p:spPr>
        <p:txBody>
          <a:bodyPr wrap="none" rtlCol="0">
            <a:spAutoFit/>
          </a:bodyPr>
          <a:lstStyle/>
          <a:p>
            <a:r>
              <a:rPr lang="en-US" sz="2800" dirty="0"/>
              <a:t>Thermodynamics tells us that isolated systems conserve energy</a:t>
            </a:r>
          </a:p>
        </p:txBody>
      </p:sp>
    </p:spTree>
    <p:extLst>
      <p:ext uri="{BB962C8B-B14F-4D97-AF65-F5344CB8AC3E}">
        <p14:creationId xmlns:p14="http://schemas.microsoft.com/office/powerpoint/2010/main" val="3804073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D09623-B4FE-44CA-66F8-63560DF43D14}"/>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AB88B83-7FDD-A357-6169-064B000FC03D}"/>
              </a:ext>
            </a:extLst>
          </p:cNvPr>
          <p:cNvSpPr>
            <a:spLocks noGrp="1"/>
          </p:cNvSpPr>
          <p:nvPr>
            <p:ph type="sldNum" sz="quarter" idx="12"/>
          </p:nvPr>
        </p:nvSpPr>
        <p:spPr/>
        <p:txBody>
          <a:bodyPr/>
          <a:lstStyle/>
          <a:p>
            <a:fld id="{F47845EA-7733-40EE-B074-20032348B727}" type="slidenum">
              <a:rPr lang="en-US" smtClean="0"/>
              <a:t>35</a:t>
            </a:fld>
            <a:endParaRPr lang="en-US"/>
          </a:p>
        </p:txBody>
      </p:sp>
      <p:sp>
        <p:nvSpPr>
          <p:cNvPr id="7" name="TextBox 6">
            <a:extLst>
              <a:ext uri="{FF2B5EF4-FFF2-40B4-BE49-F238E27FC236}">
                <a16:creationId xmlns:a16="http://schemas.microsoft.com/office/drawing/2014/main" id="{0B666025-54E4-EC37-01F0-3E01488BEBD2}"/>
              </a:ext>
            </a:extLst>
          </p:cNvPr>
          <p:cNvSpPr txBox="1"/>
          <p:nvPr/>
        </p:nvSpPr>
        <p:spPr>
          <a:xfrm>
            <a:off x="1495159" y="433787"/>
            <a:ext cx="5917517" cy="1754326"/>
          </a:xfrm>
          <a:prstGeom prst="rect">
            <a:avLst/>
          </a:prstGeom>
          <a:noFill/>
        </p:spPr>
        <p:txBody>
          <a:bodyPr wrap="none" rtlCol="0">
            <a:spAutoFit/>
          </a:bodyPr>
          <a:lstStyle/>
          <a:p>
            <a:r>
              <a:rPr lang="en-US" sz="3600" dirty="0"/>
              <a:t>A dissipative system not being </a:t>
            </a:r>
          </a:p>
          <a:p>
            <a:r>
              <a:rPr lang="en-US" sz="3600" dirty="0"/>
              <a:t>reversable seems true on </a:t>
            </a:r>
          </a:p>
          <a:p>
            <a:r>
              <a:rPr lang="en-US" sz="3600" dirty="0"/>
              <a:t>thermodynamic grounds</a:t>
            </a:r>
          </a:p>
        </p:txBody>
      </p:sp>
      <p:sp>
        <p:nvSpPr>
          <p:cNvPr id="9" name="TextBox 8">
            <a:extLst>
              <a:ext uri="{FF2B5EF4-FFF2-40B4-BE49-F238E27FC236}">
                <a16:creationId xmlns:a16="http://schemas.microsoft.com/office/drawing/2014/main" id="{A3EC8B33-8C13-F6BD-2332-A018D212C73D}"/>
              </a:ext>
            </a:extLst>
          </p:cNvPr>
          <p:cNvSpPr txBox="1"/>
          <p:nvPr/>
        </p:nvSpPr>
        <p:spPr>
          <a:xfrm>
            <a:off x="69639" y="2970818"/>
            <a:ext cx="12052723" cy="1077218"/>
          </a:xfrm>
          <a:prstGeom prst="rect">
            <a:avLst/>
          </a:prstGeom>
          <a:noFill/>
        </p:spPr>
        <p:txBody>
          <a:bodyPr wrap="none" rtlCol="0">
            <a:spAutoFit/>
          </a:bodyPr>
          <a:lstStyle/>
          <a:p>
            <a:r>
              <a:rPr lang="en-US" sz="3200" dirty="0"/>
              <a:t>Thermodynamic reversibility is the existence of a process that can undo</a:t>
            </a:r>
          </a:p>
          <a:p>
            <a:r>
              <a:rPr lang="en-US" sz="3200" dirty="0"/>
              <a:t>the systems change rather than the ability to reconstruct its initial state</a:t>
            </a:r>
          </a:p>
        </p:txBody>
      </p:sp>
      <p:sp>
        <p:nvSpPr>
          <p:cNvPr id="10" name="TextBox 9">
            <a:extLst>
              <a:ext uri="{FF2B5EF4-FFF2-40B4-BE49-F238E27FC236}">
                <a16:creationId xmlns:a16="http://schemas.microsoft.com/office/drawing/2014/main" id="{F9F7E6BE-0FE0-89D1-B8FD-89E52738B7DF}"/>
              </a:ext>
            </a:extLst>
          </p:cNvPr>
          <p:cNvSpPr txBox="1"/>
          <p:nvPr/>
        </p:nvSpPr>
        <p:spPr>
          <a:xfrm>
            <a:off x="226296" y="4568507"/>
            <a:ext cx="8354403" cy="1077218"/>
          </a:xfrm>
          <a:prstGeom prst="rect">
            <a:avLst/>
          </a:prstGeom>
          <a:noFill/>
        </p:spPr>
        <p:txBody>
          <a:bodyPr wrap="none" rtlCol="0">
            <a:spAutoFit/>
          </a:bodyPr>
          <a:lstStyle/>
          <a:p>
            <a:r>
              <a:rPr lang="en-US" sz="3200" dirty="0"/>
              <a:t>Alternatively, a process is thermodynamically </a:t>
            </a:r>
          </a:p>
          <a:p>
            <a:r>
              <a:rPr lang="en-US" sz="3200" dirty="0"/>
              <a:t>reversible if it conserves thermodynamic entropy</a:t>
            </a:r>
          </a:p>
        </p:txBody>
      </p:sp>
      <p:grpSp>
        <p:nvGrpSpPr>
          <p:cNvPr id="19" name="Group 18">
            <a:extLst>
              <a:ext uri="{FF2B5EF4-FFF2-40B4-BE49-F238E27FC236}">
                <a16:creationId xmlns:a16="http://schemas.microsoft.com/office/drawing/2014/main" id="{DDB06F89-8E60-4866-D75A-70730F9204AB}"/>
              </a:ext>
            </a:extLst>
          </p:cNvPr>
          <p:cNvGrpSpPr/>
          <p:nvPr/>
        </p:nvGrpSpPr>
        <p:grpSpPr>
          <a:xfrm>
            <a:off x="8184892" y="130842"/>
            <a:ext cx="3298029" cy="2437707"/>
            <a:chOff x="1775401" y="1854179"/>
            <a:chExt cx="4092382" cy="3024846"/>
          </a:xfrm>
        </p:grpSpPr>
        <p:sp>
          <p:nvSpPr>
            <p:cNvPr id="20" name="Oval 19">
              <a:extLst>
                <a:ext uri="{FF2B5EF4-FFF2-40B4-BE49-F238E27FC236}">
                  <a16:creationId xmlns:a16="http://schemas.microsoft.com/office/drawing/2014/main" id="{6990ADC8-64B9-608A-7470-78386EE24099}"/>
                </a:ext>
              </a:extLst>
            </p:cNvPr>
            <p:cNvSpPr/>
            <p:nvPr/>
          </p:nvSpPr>
          <p:spPr>
            <a:xfrm>
              <a:off x="1775401" y="2636409"/>
              <a:ext cx="3116969" cy="2242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21" name="TextBox 20">
              <a:extLst>
                <a:ext uri="{FF2B5EF4-FFF2-40B4-BE49-F238E27FC236}">
                  <a16:creationId xmlns:a16="http://schemas.microsoft.com/office/drawing/2014/main" id="{F7637A5F-22BC-4CDD-A295-8FA3082CD2BF}"/>
                </a:ext>
              </a:extLst>
            </p:cNvPr>
            <p:cNvSpPr txBox="1"/>
            <p:nvPr/>
          </p:nvSpPr>
          <p:spPr>
            <a:xfrm>
              <a:off x="5328340" y="1854179"/>
              <a:ext cx="539443" cy="878385"/>
            </a:xfrm>
            <a:prstGeom prst="rect">
              <a:avLst/>
            </a:prstGeom>
            <a:noFill/>
          </p:spPr>
          <p:txBody>
            <a:bodyPr wrap="none" rtlCol="0">
              <a:spAutoFit/>
            </a:bodyPr>
            <a:lstStyle/>
            <a:p>
              <a:r>
                <a:rPr lang="en-US" sz="4000" dirty="0"/>
                <a:t>Y</a:t>
              </a:r>
            </a:p>
          </p:txBody>
        </p:sp>
        <p:sp>
          <p:nvSpPr>
            <p:cNvPr id="22" name="TextBox 21">
              <a:extLst>
                <a:ext uri="{FF2B5EF4-FFF2-40B4-BE49-F238E27FC236}">
                  <a16:creationId xmlns:a16="http://schemas.microsoft.com/office/drawing/2014/main" id="{C82AD4FC-F55A-474E-6B4A-83BD53D86E0E}"/>
                </a:ext>
              </a:extLst>
            </p:cNvPr>
            <p:cNvSpPr txBox="1"/>
            <p:nvPr/>
          </p:nvSpPr>
          <p:spPr>
            <a:xfrm>
              <a:off x="3054218" y="3318524"/>
              <a:ext cx="559334" cy="878385"/>
            </a:xfrm>
            <a:prstGeom prst="rect">
              <a:avLst/>
            </a:prstGeom>
            <a:noFill/>
          </p:spPr>
          <p:txBody>
            <a:bodyPr wrap="none" rtlCol="0">
              <a:spAutoFit/>
            </a:bodyPr>
            <a:lstStyle/>
            <a:p>
              <a:r>
                <a:rPr lang="en-US" sz="4000" dirty="0"/>
                <a:t>X</a:t>
              </a:r>
            </a:p>
          </p:txBody>
        </p:sp>
        <p:sp>
          <p:nvSpPr>
            <p:cNvPr id="23" name="Freeform: Shape 22">
              <a:extLst>
                <a:ext uri="{FF2B5EF4-FFF2-40B4-BE49-F238E27FC236}">
                  <a16:creationId xmlns:a16="http://schemas.microsoft.com/office/drawing/2014/main" id="{A20E6D8F-8A19-CEF0-14F4-62ABE757F528}"/>
                </a:ext>
              </a:extLst>
            </p:cNvPr>
            <p:cNvSpPr/>
            <p:nvPr/>
          </p:nvSpPr>
          <p:spPr>
            <a:xfrm>
              <a:off x="2536286" y="2135725"/>
              <a:ext cx="2870018" cy="2623162"/>
            </a:xfrm>
            <a:custGeom>
              <a:avLst/>
              <a:gdLst>
                <a:gd name="connsiteX0" fmla="*/ 0 w 3144242"/>
                <a:gd name="connsiteY0" fmla="*/ 65376 h 1994293"/>
                <a:gd name="connsiteX1" fmla="*/ 1848824 w 3144242"/>
                <a:gd name="connsiteY1" fmla="*/ 165493 h 1994293"/>
                <a:gd name="connsiteX2" fmla="*/ 2983481 w 3144242"/>
                <a:gd name="connsiteY2" fmla="*/ 1493709 h 1994293"/>
                <a:gd name="connsiteX3" fmla="*/ 3110295 w 3144242"/>
                <a:gd name="connsiteY3" fmla="*/ 1994293 h 1994293"/>
                <a:gd name="connsiteX0" fmla="*/ 0 w 3210987"/>
                <a:gd name="connsiteY0" fmla="*/ 149312 h 1924717"/>
                <a:gd name="connsiteX1" fmla="*/ 1915569 w 3210987"/>
                <a:gd name="connsiteY1" fmla="*/ 95917 h 1924717"/>
                <a:gd name="connsiteX2" fmla="*/ 3050226 w 3210987"/>
                <a:gd name="connsiteY2" fmla="*/ 1424133 h 1924717"/>
                <a:gd name="connsiteX3" fmla="*/ 3177040 w 3210987"/>
                <a:gd name="connsiteY3" fmla="*/ 1924717 h 1924717"/>
                <a:gd name="connsiteX0" fmla="*/ 0 w 3210987"/>
                <a:gd name="connsiteY0" fmla="*/ 159338 h 1934743"/>
                <a:gd name="connsiteX1" fmla="*/ 834308 w 3210987"/>
                <a:gd name="connsiteY1" fmla="*/ 92594 h 1934743"/>
                <a:gd name="connsiteX2" fmla="*/ 3050226 w 3210987"/>
                <a:gd name="connsiteY2" fmla="*/ 1434159 h 1934743"/>
                <a:gd name="connsiteX3" fmla="*/ 3177040 w 3210987"/>
                <a:gd name="connsiteY3" fmla="*/ 1934743 h 1934743"/>
                <a:gd name="connsiteX0" fmla="*/ 0 w 3183136"/>
                <a:gd name="connsiteY0" fmla="*/ 164770 h 1940175"/>
                <a:gd name="connsiteX1" fmla="*/ 834308 w 3183136"/>
                <a:gd name="connsiteY1" fmla="*/ 98026 h 1940175"/>
                <a:gd name="connsiteX2" fmla="*/ 2829969 w 3183136"/>
                <a:gd name="connsiteY2" fmla="*/ 1513010 h 1940175"/>
                <a:gd name="connsiteX3" fmla="*/ 3177040 w 3183136"/>
                <a:gd name="connsiteY3" fmla="*/ 1940175 h 194017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921214"/>
                <a:gd name="connsiteY0" fmla="*/ 291042 h 2440217"/>
                <a:gd name="connsiteX1" fmla="*/ 767563 w 2921214"/>
                <a:gd name="connsiteY1" fmla="*/ 70785 h 2440217"/>
                <a:gd name="connsiteX2" fmla="*/ 2829969 w 2921214"/>
                <a:gd name="connsiteY2" fmla="*/ 1639282 h 2440217"/>
                <a:gd name="connsiteX3" fmla="*/ 2536293 w 2921214"/>
                <a:gd name="connsiteY3" fmla="*/ 2440217 h 2440217"/>
                <a:gd name="connsiteX0" fmla="*/ 0 w 2921214"/>
                <a:gd name="connsiteY0" fmla="*/ 223803 h 2372978"/>
                <a:gd name="connsiteX1" fmla="*/ 767563 w 2921214"/>
                <a:gd name="connsiteY1" fmla="*/ 3546 h 2372978"/>
                <a:gd name="connsiteX2" fmla="*/ 2829969 w 2921214"/>
                <a:gd name="connsiteY2" fmla="*/ 1572043 h 2372978"/>
                <a:gd name="connsiteX3" fmla="*/ 2536293 w 2921214"/>
                <a:gd name="connsiteY3" fmla="*/ 2372978 h 2372978"/>
                <a:gd name="connsiteX0" fmla="*/ 0 w 2829989"/>
                <a:gd name="connsiteY0" fmla="*/ 223803 h 2372978"/>
                <a:gd name="connsiteX1" fmla="*/ 767563 w 2829989"/>
                <a:gd name="connsiteY1" fmla="*/ 3546 h 2372978"/>
                <a:gd name="connsiteX2" fmla="*/ 2829969 w 2829989"/>
                <a:gd name="connsiteY2" fmla="*/ 1572043 h 2372978"/>
                <a:gd name="connsiteX3" fmla="*/ 2536293 w 2829989"/>
                <a:gd name="connsiteY3" fmla="*/ 2372978 h 2372978"/>
                <a:gd name="connsiteX0" fmla="*/ 0 w 2832200"/>
                <a:gd name="connsiteY0" fmla="*/ 223803 h 2372978"/>
                <a:gd name="connsiteX1" fmla="*/ 767563 w 2832200"/>
                <a:gd name="connsiteY1" fmla="*/ 3546 h 2372978"/>
                <a:gd name="connsiteX2" fmla="*/ 2829969 w 2832200"/>
                <a:gd name="connsiteY2" fmla="*/ 1572043 h 2372978"/>
                <a:gd name="connsiteX3" fmla="*/ 2536293 w 2832200"/>
                <a:gd name="connsiteY3" fmla="*/ 2372978 h 2372978"/>
                <a:gd name="connsiteX0" fmla="*/ 0 w 2879860"/>
                <a:gd name="connsiteY0" fmla="*/ 223803 h 2586561"/>
                <a:gd name="connsiteX1" fmla="*/ 767563 w 2879860"/>
                <a:gd name="connsiteY1" fmla="*/ 3546 h 2586561"/>
                <a:gd name="connsiteX2" fmla="*/ 2829969 w 2879860"/>
                <a:gd name="connsiteY2" fmla="*/ 1572043 h 2586561"/>
                <a:gd name="connsiteX3" fmla="*/ 2249292 w 2879860"/>
                <a:gd name="connsiteY3" fmla="*/ 2586561 h 2586561"/>
                <a:gd name="connsiteX0" fmla="*/ 0 w 2882766"/>
                <a:gd name="connsiteY0" fmla="*/ 223803 h 2626608"/>
                <a:gd name="connsiteX1" fmla="*/ 767563 w 2882766"/>
                <a:gd name="connsiteY1" fmla="*/ 3546 h 2626608"/>
                <a:gd name="connsiteX2" fmla="*/ 2829969 w 2882766"/>
                <a:gd name="connsiteY2" fmla="*/ 1572043 h 2626608"/>
                <a:gd name="connsiteX3" fmla="*/ 2275990 w 2882766"/>
                <a:gd name="connsiteY3" fmla="*/ 2626608 h 2626608"/>
                <a:gd name="connsiteX0" fmla="*/ 0 w 2829999"/>
                <a:gd name="connsiteY0" fmla="*/ 223803 h 2626608"/>
                <a:gd name="connsiteX1" fmla="*/ 767563 w 2829999"/>
                <a:gd name="connsiteY1" fmla="*/ 3546 h 2626608"/>
                <a:gd name="connsiteX2" fmla="*/ 2829969 w 2829999"/>
                <a:gd name="connsiteY2" fmla="*/ 1572043 h 2626608"/>
                <a:gd name="connsiteX3" fmla="*/ 2275990 w 2829999"/>
                <a:gd name="connsiteY3" fmla="*/ 2626608 h 2626608"/>
                <a:gd name="connsiteX0" fmla="*/ 0 w 2870045"/>
                <a:gd name="connsiteY0" fmla="*/ 243942 h 2706817"/>
                <a:gd name="connsiteX1" fmla="*/ 807609 w 2870045"/>
                <a:gd name="connsiteY1" fmla="*/ 83755 h 2706817"/>
                <a:gd name="connsiteX2" fmla="*/ 2870015 w 2870045"/>
                <a:gd name="connsiteY2" fmla="*/ 1652252 h 2706817"/>
                <a:gd name="connsiteX3" fmla="*/ 2316036 w 2870045"/>
                <a:gd name="connsiteY3" fmla="*/ 2706817 h 2706817"/>
                <a:gd name="connsiteX0" fmla="*/ 0 w 2870045"/>
                <a:gd name="connsiteY0" fmla="*/ 259811 h 2722686"/>
                <a:gd name="connsiteX1" fmla="*/ 807609 w 2870045"/>
                <a:gd name="connsiteY1" fmla="*/ 99624 h 2722686"/>
                <a:gd name="connsiteX2" fmla="*/ 2870015 w 2870045"/>
                <a:gd name="connsiteY2" fmla="*/ 1668121 h 2722686"/>
                <a:gd name="connsiteX3" fmla="*/ 2316036 w 2870045"/>
                <a:gd name="connsiteY3" fmla="*/ 2722686 h 2722686"/>
                <a:gd name="connsiteX0" fmla="*/ 0 w 2870045"/>
                <a:gd name="connsiteY0" fmla="*/ 162313 h 2625188"/>
                <a:gd name="connsiteX1" fmla="*/ 807609 w 2870045"/>
                <a:gd name="connsiteY1" fmla="*/ 2126 h 2625188"/>
                <a:gd name="connsiteX2" fmla="*/ 2870015 w 2870045"/>
                <a:gd name="connsiteY2" fmla="*/ 1570623 h 2625188"/>
                <a:gd name="connsiteX3" fmla="*/ 2316036 w 2870045"/>
                <a:gd name="connsiteY3" fmla="*/ 2625188 h 2625188"/>
                <a:gd name="connsiteX0" fmla="*/ 0 w 2870017"/>
                <a:gd name="connsiteY0" fmla="*/ 162313 h 2625188"/>
                <a:gd name="connsiteX1" fmla="*/ 807609 w 2870017"/>
                <a:gd name="connsiteY1" fmla="*/ 2126 h 2625188"/>
                <a:gd name="connsiteX2" fmla="*/ 2870015 w 2870017"/>
                <a:gd name="connsiteY2" fmla="*/ 1570623 h 2625188"/>
                <a:gd name="connsiteX3" fmla="*/ 2316036 w 2870017"/>
                <a:gd name="connsiteY3" fmla="*/ 2625188 h 2625188"/>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60371 h 2623246"/>
                <a:gd name="connsiteX1" fmla="*/ 807609 w 2870018"/>
                <a:gd name="connsiteY1" fmla="*/ 184 h 2623246"/>
                <a:gd name="connsiteX2" fmla="*/ 2870015 w 2870018"/>
                <a:gd name="connsiteY2" fmla="*/ 1568681 h 2623246"/>
                <a:gd name="connsiteX3" fmla="*/ 2316036 w 2870018"/>
                <a:gd name="connsiteY3" fmla="*/ 2623246 h 2623246"/>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Lst>
              <a:ahLst/>
              <a:cxnLst>
                <a:cxn ang="0">
                  <a:pos x="connsiteX0" y="connsiteY0"/>
                </a:cxn>
                <a:cxn ang="0">
                  <a:pos x="connsiteX1" y="connsiteY1"/>
                </a:cxn>
                <a:cxn ang="0">
                  <a:pos x="connsiteX2" y="connsiteY2"/>
                </a:cxn>
                <a:cxn ang="0">
                  <a:pos x="connsiteX3" y="connsiteY3"/>
                </a:cxn>
              </a:cxnLst>
              <a:rect l="l" t="t" r="r" b="b"/>
              <a:pathLst>
                <a:path w="2870018" h="2623162">
                  <a:moveTo>
                    <a:pt x="0" y="160287"/>
                  </a:moveTo>
                  <a:cubicBezTo>
                    <a:pt x="315367" y="4551"/>
                    <a:pt x="622950" y="-1013"/>
                    <a:pt x="807609" y="100"/>
                  </a:cubicBezTo>
                  <a:cubicBezTo>
                    <a:pt x="1800458" y="6084"/>
                    <a:pt x="2872239" y="817721"/>
                    <a:pt x="2870015" y="1568597"/>
                  </a:cubicBezTo>
                  <a:cubicBezTo>
                    <a:pt x="2867791" y="2319473"/>
                    <a:pt x="2477892" y="2485223"/>
                    <a:pt x="2316036" y="2623162"/>
                  </a:cubicBezTo>
                </a:path>
              </a:pathLst>
            </a:custGeom>
            <a:noFill/>
            <a:ln w="38100">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8" name="Straight Arrow Connector 17">
            <a:extLst>
              <a:ext uri="{FF2B5EF4-FFF2-40B4-BE49-F238E27FC236}">
                <a16:creationId xmlns:a16="http://schemas.microsoft.com/office/drawing/2014/main" id="{8CE6E6D0-4540-197B-52EC-B4DEEB3E04E7}"/>
              </a:ext>
            </a:extLst>
          </p:cNvPr>
          <p:cNvCxnSpPr>
            <a:cxnSpLocks/>
          </p:cNvCxnSpPr>
          <p:nvPr/>
        </p:nvCxnSpPr>
        <p:spPr>
          <a:xfrm flipV="1">
            <a:off x="10017594" y="791285"/>
            <a:ext cx="1211644" cy="762745"/>
          </a:xfrm>
          <a:prstGeom prst="straightConnector1">
            <a:avLst/>
          </a:prstGeom>
          <a:ln w="635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09635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D09623-B4FE-44CA-66F8-63560DF43D14}"/>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AB88B83-7FDD-A357-6169-064B000FC03D}"/>
              </a:ext>
            </a:extLst>
          </p:cNvPr>
          <p:cNvSpPr>
            <a:spLocks noGrp="1"/>
          </p:cNvSpPr>
          <p:nvPr>
            <p:ph type="sldNum" sz="quarter" idx="12"/>
          </p:nvPr>
        </p:nvSpPr>
        <p:spPr/>
        <p:txBody>
          <a:bodyPr/>
          <a:lstStyle/>
          <a:p>
            <a:fld id="{F47845EA-7733-40EE-B074-20032348B727}" type="slidenum">
              <a:rPr lang="en-US" smtClean="0"/>
              <a:t>36</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65A1C6-3C78-EAE4-B43D-DF4EA8A18CAB}"/>
                  </a:ext>
                </a:extLst>
              </p:cNvPr>
              <p:cNvSpPr txBox="1"/>
              <p:nvPr/>
            </p:nvSpPr>
            <p:spPr>
              <a:xfrm>
                <a:off x="2689455" y="601466"/>
                <a:ext cx="6796284" cy="584775"/>
              </a:xfrm>
              <a:prstGeom prst="rect">
                <a:avLst/>
              </a:prstGeom>
              <a:noFill/>
            </p:spPr>
            <p:txBody>
              <a:bodyPr wrap="none" rtlCol="0">
                <a:spAutoFit/>
              </a:bodyPr>
              <a:lstStyle/>
              <a:p>
                <a:pPr algn="ctr"/>
                <a:r>
                  <a:rPr lang="en-US" sz="3200" dirty="0"/>
                  <a:t>Thermodynamic Entropy: </a:t>
                </a:r>
                <a14:m>
                  <m:oMath xmlns:m="http://schemas.openxmlformats.org/officeDocument/2006/math">
                    <m:r>
                      <a:rPr lang="en-US" sz="3200" b="0" i="1" smtClean="0">
                        <a:latin typeface="Cambria Math" panose="02040503050406030204" pitchFamily="18" charset="0"/>
                      </a:rPr>
                      <m:t>𝑆</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𝑘</m:t>
                        </m:r>
                      </m:e>
                      <m:sub>
                        <m:r>
                          <a:rPr lang="en-US" sz="3200" b="0" i="1" smtClean="0">
                            <a:latin typeface="Cambria Math" panose="02040503050406030204" pitchFamily="18" charset="0"/>
                          </a:rPr>
                          <m:t>𝐵</m:t>
                        </m:r>
                      </m:sub>
                    </m:sSub>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log</m:t>
                        </m:r>
                      </m:fName>
                      <m:e>
                        <m:r>
                          <a:rPr lang="en-US" sz="3200" b="0" i="1" smtClean="0">
                            <a:latin typeface="Cambria Math" panose="02040503050406030204" pitchFamily="18" charset="0"/>
                          </a:rPr>
                          <m:t>𝑊</m:t>
                        </m:r>
                      </m:e>
                    </m:func>
                  </m:oMath>
                </a14:m>
                <a:endParaRPr lang="en-US" sz="3200" dirty="0"/>
              </a:p>
            </p:txBody>
          </p:sp>
        </mc:Choice>
        <mc:Fallback xmlns="">
          <p:sp>
            <p:nvSpPr>
              <p:cNvPr id="4" name="TextBox 3">
                <a:extLst>
                  <a:ext uri="{FF2B5EF4-FFF2-40B4-BE49-F238E27FC236}">
                    <a16:creationId xmlns:a16="http://schemas.microsoft.com/office/drawing/2014/main" id="{D565A1C6-3C78-EAE4-B43D-DF4EA8A18CAB}"/>
                  </a:ext>
                </a:extLst>
              </p:cNvPr>
              <p:cNvSpPr txBox="1">
                <a:spLocks noRot="1" noChangeAspect="1" noMove="1" noResize="1" noEditPoints="1" noAdjustHandles="1" noChangeArrowheads="1" noChangeShapeType="1" noTextEdit="1"/>
              </p:cNvSpPr>
              <p:nvPr/>
            </p:nvSpPr>
            <p:spPr>
              <a:xfrm>
                <a:off x="2689455" y="601466"/>
                <a:ext cx="6796284" cy="584775"/>
              </a:xfrm>
              <a:prstGeom prst="rect">
                <a:avLst/>
              </a:prstGeom>
              <a:blipFill>
                <a:blip r:embed="rId2"/>
                <a:stretch>
                  <a:fillRect l="-1794" t="-12500" b="-34375"/>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E6B89D25-1580-7F0B-E2DC-5CE2AF95CAE7}"/>
              </a:ext>
            </a:extLst>
          </p:cNvPr>
          <p:cNvSpPr txBox="1"/>
          <p:nvPr/>
        </p:nvSpPr>
        <p:spPr>
          <a:xfrm>
            <a:off x="556753" y="1573742"/>
            <a:ext cx="11340733" cy="1077218"/>
          </a:xfrm>
          <a:prstGeom prst="rect">
            <a:avLst/>
          </a:prstGeom>
          <a:noFill/>
        </p:spPr>
        <p:txBody>
          <a:bodyPr wrap="none" rtlCol="0">
            <a:spAutoFit/>
          </a:bodyPr>
          <a:lstStyle/>
          <a:p>
            <a:r>
              <a:rPr lang="en-US" sz="3200" dirty="0"/>
              <a:t>Since the logarithm is a bijective function, conservation of areas of </a:t>
            </a:r>
          </a:p>
          <a:p>
            <a:r>
              <a:rPr lang="en-US" sz="3200" dirty="0"/>
              <a:t>phase space is equivalent to the conservation of entropy.</a:t>
            </a:r>
          </a:p>
        </p:txBody>
      </p:sp>
      <p:sp>
        <p:nvSpPr>
          <p:cNvPr id="11" name="TextBox 10">
            <a:extLst>
              <a:ext uri="{FF2B5EF4-FFF2-40B4-BE49-F238E27FC236}">
                <a16:creationId xmlns:a16="http://schemas.microsoft.com/office/drawing/2014/main" id="{65489261-8296-6E86-DF27-67E71F379262}"/>
              </a:ext>
            </a:extLst>
          </p:cNvPr>
          <p:cNvSpPr txBox="1"/>
          <p:nvPr/>
        </p:nvSpPr>
        <p:spPr>
          <a:xfrm>
            <a:off x="0" y="4203472"/>
            <a:ext cx="9600257" cy="1446550"/>
          </a:xfrm>
          <a:prstGeom prst="rect">
            <a:avLst/>
          </a:prstGeom>
          <a:noFill/>
        </p:spPr>
        <p:txBody>
          <a:bodyPr wrap="none" rtlCol="0">
            <a:spAutoFit/>
          </a:bodyPr>
          <a:lstStyle/>
          <a:p>
            <a:r>
              <a:rPr lang="en-US" sz="4400" dirty="0">
                <a:solidFill>
                  <a:schemeClr val="accent6">
                    <a:lumMod val="75000"/>
                  </a:schemeClr>
                </a:solidFill>
              </a:rPr>
              <a:t>The evolution is deterministic and </a:t>
            </a:r>
          </a:p>
          <a:p>
            <a:r>
              <a:rPr lang="en-US" sz="4400" dirty="0">
                <a:solidFill>
                  <a:schemeClr val="accent6">
                    <a:lumMod val="75000"/>
                  </a:schemeClr>
                </a:solidFill>
              </a:rPr>
              <a:t>thermodynamically Reversible (DR-THER)</a:t>
            </a:r>
          </a:p>
        </p:txBody>
      </p:sp>
      <mc:AlternateContent xmlns:mc="http://schemas.openxmlformats.org/markup-compatibility/2006" xmlns:a14="http://schemas.microsoft.com/office/drawing/2010/main">
        <mc:Choice Requires="a14">
          <p:sp>
            <p:nvSpPr>
              <p:cNvPr id="5" name="TextBox 20">
                <a:extLst>
                  <a:ext uri="{FF2B5EF4-FFF2-40B4-BE49-F238E27FC236}">
                    <a16:creationId xmlns:a16="http://schemas.microsoft.com/office/drawing/2014/main" id="{9F7AD9E3-E411-1430-CE53-BAA16E7564EE}"/>
                  </a:ext>
                </a:extLst>
              </p:cNvPr>
              <p:cNvSpPr txBox="1"/>
              <p:nvPr/>
            </p:nvSpPr>
            <p:spPr>
              <a:xfrm>
                <a:off x="3034528" y="3483951"/>
                <a:ext cx="2729209"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DR-VOL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5" name="TextBox 20">
                <a:extLst>
                  <a:ext uri="{FF2B5EF4-FFF2-40B4-BE49-F238E27FC236}">
                    <a16:creationId xmlns:a16="http://schemas.microsoft.com/office/drawing/2014/main" id="{9F7AD9E3-E411-1430-CE53-BAA16E7564EE}"/>
                  </a:ext>
                </a:extLst>
              </p:cNvPr>
              <p:cNvSpPr txBox="1">
                <a:spLocks noRot="1" noChangeAspect="1" noMove="1" noResize="1" noEditPoints="1" noAdjustHandles="1" noChangeArrowheads="1" noChangeShapeType="1" noTextEdit="1"/>
              </p:cNvSpPr>
              <p:nvPr/>
            </p:nvSpPr>
            <p:spPr>
              <a:xfrm>
                <a:off x="3034528" y="3483951"/>
                <a:ext cx="2729209" cy="769441"/>
              </a:xfrm>
              <a:prstGeom prst="rect">
                <a:avLst/>
              </a:prstGeom>
              <a:blipFill>
                <a:blip r:embed="rId3"/>
                <a:stretch>
                  <a:fillRect l="-9172" t="-16667" b="-37302"/>
                </a:stretch>
              </a:blipFill>
            </p:spPr>
            <p:txBody>
              <a:bodyPr/>
              <a:lstStyle/>
              <a:p>
                <a:r>
                  <a:rPr lang="en-US">
                    <a:noFill/>
                  </a:rPr>
                  <a:t> </a:t>
                </a:r>
              </a:p>
            </p:txBody>
          </p:sp>
        </mc:Fallback>
      </mc:AlternateContent>
    </p:spTree>
    <p:extLst>
      <p:ext uri="{BB962C8B-B14F-4D97-AF65-F5344CB8AC3E}">
        <p14:creationId xmlns:p14="http://schemas.microsoft.com/office/powerpoint/2010/main" val="12484101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270D8B-17BF-86FB-2D4C-C06C5751866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DC06789-6A94-741D-222A-B399E4E8D6CF}"/>
              </a:ext>
            </a:extLst>
          </p:cNvPr>
          <p:cNvSpPr>
            <a:spLocks noGrp="1"/>
          </p:cNvSpPr>
          <p:nvPr>
            <p:ph type="sldNum" sz="quarter" idx="12"/>
          </p:nvPr>
        </p:nvSpPr>
        <p:spPr/>
        <p:txBody>
          <a:bodyPr/>
          <a:lstStyle/>
          <a:p>
            <a:fld id="{F47845EA-7733-40EE-B074-20032348B727}" type="slidenum">
              <a:rPr lang="en-US" smtClean="0"/>
              <a:t>37</a:t>
            </a:fld>
            <a:endParaRPr lang="en-US"/>
          </a:p>
        </p:txBody>
      </p:sp>
      <p:sp>
        <p:nvSpPr>
          <p:cNvPr id="4" name="TextBox 3">
            <a:extLst>
              <a:ext uri="{FF2B5EF4-FFF2-40B4-BE49-F238E27FC236}">
                <a16:creationId xmlns:a16="http://schemas.microsoft.com/office/drawing/2014/main" id="{23FDD504-043F-B358-CD44-B02D837CA080}"/>
              </a:ext>
            </a:extLst>
          </p:cNvPr>
          <p:cNvSpPr txBox="1"/>
          <p:nvPr/>
        </p:nvSpPr>
        <p:spPr>
          <a:xfrm>
            <a:off x="347044" y="206089"/>
            <a:ext cx="11641456" cy="1077218"/>
          </a:xfrm>
          <a:prstGeom prst="rect">
            <a:avLst/>
          </a:prstGeom>
          <a:noFill/>
        </p:spPr>
        <p:txBody>
          <a:bodyPr wrap="none" rtlCol="0">
            <a:spAutoFit/>
          </a:bodyPr>
          <a:lstStyle/>
          <a:p>
            <a:r>
              <a:rPr lang="en-US" sz="3200" dirty="0"/>
              <a:t>The other type of entropy that is also fundamental in both statistical </a:t>
            </a:r>
          </a:p>
          <a:p>
            <a:pPr algn="ctr"/>
            <a:r>
              <a:rPr lang="en-US" sz="3200" dirty="0"/>
              <a:t>mechanics and information theory is: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1F13F0A-9AF1-B694-FF25-CFC007443890}"/>
                  </a:ext>
                </a:extLst>
              </p:cNvPr>
              <p:cNvSpPr txBox="1"/>
              <p:nvPr/>
            </p:nvSpPr>
            <p:spPr>
              <a:xfrm>
                <a:off x="1080934" y="1412657"/>
                <a:ext cx="10574370" cy="660950"/>
              </a:xfrm>
              <a:prstGeom prst="rect">
                <a:avLst/>
              </a:prstGeom>
              <a:noFill/>
            </p:spPr>
            <p:txBody>
              <a:bodyPr wrap="none" rtlCol="0">
                <a:spAutoFit/>
              </a:bodyPr>
              <a:lstStyle/>
              <a:p>
                <a:pPr algn="ctr"/>
                <a:r>
                  <a:rPr lang="en-US" sz="3200" dirty="0"/>
                  <a:t>the Gibbs/Shannon entropy </a:t>
                </a:r>
                <a14:m>
                  <m:oMath xmlns:m="http://schemas.openxmlformats.org/officeDocument/2006/math">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𝜌</m:t>
                        </m:r>
                        <m:d>
                          <m:dPr>
                            <m:ctrlPr>
                              <a:rPr lang="en-US" sz="3200" b="0" i="1" smtClean="0">
                                <a:latin typeface="Cambria Math" panose="02040503050406030204" pitchFamily="18" charset="0"/>
                                <a:ea typeface="Cambria Math" panose="02040503050406030204" pitchFamily="18" charset="0"/>
                              </a:rPr>
                            </m:ctrlPr>
                          </m:dPr>
                          <m:e>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𝜉</m:t>
                                </m:r>
                              </m:e>
                              <m:sup>
                                <m:r>
                                  <a:rPr lang="en-US" sz="3200" b="0" i="1" smtClean="0">
                                    <a:latin typeface="Cambria Math" panose="02040503050406030204" pitchFamily="18" charset="0"/>
                                    <a:ea typeface="Cambria Math" panose="02040503050406030204" pitchFamily="18" charset="0"/>
                                  </a:rPr>
                                  <m:t>𝑎</m:t>
                                </m:r>
                              </m:sup>
                            </m:sSup>
                          </m:e>
                        </m:d>
                      </m:e>
                    </m:d>
                    <m:r>
                      <a:rPr lang="en-US" sz="3200" b="0" i="1" smtClean="0">
                        <a:latin typeface="Cambria Math" panose="02040503050406030204" pitchFamily="18" charset="0"/>
                        <a:ea typeface="Cambria Math" panose="02040503050406030204" pitchFamily="18" charset="0"/>
                      </a:rPr>
                      <m:t>=−</m:t>
                    </m:r>
                    <m:nary>
                      <m:naryPr>
                        <m:limLoc m:val="undOvr"/>
                        <m:subHide m:val="on"/>
                        <m:supHide m:val="on"/>
                        <m:ctrlPr>
                          <a:rPr lang="en-US" sz="3200" b="0" i="1" smtClean="0">
                            <a:latin typeface="Cambria Math" panose="02040503050406030204" pitchFamily="18" charset="0"/>
                            <a:ea typeface="Cambria Math" panose="02040503050406030204" pitchFamily="18" charset="0"/>
                          </a:rPr>
                        </m:ctrlPr>
                      </m:naryPr>
                      <m:sub/>
                      <m:sup/>
                      <m:e>
                        <m:r>
                          <a:rPr lang="en-US" sz="3200" b="0" i="1" smtClean="0">
                            <a:latin typeface="Cambria Math" panose="02040503050406030204" pitchFamily="18" charset="0"/>
                            <a:ea typeface="Cambria Math" panose="02040503050406030204" pitchFamily="18" charset="0"/>
                          </a:rPr>
                          <m:t>𝜌</m:t>
                        </m:r>
                        <m:func>
                          <m:funcPr>
                            <m:ctrlPr>
                              <a:rPr lang="en-US" sz="3200" b="0" i="1" smtClean="0">
                                <a:latin typeface="Cambria Math" panose="02040503050406030204" pitchFamily="18" charset="0"/>
                                <a:ea typeface="Cambria Math" panose="02040503050406030204" pitchFamily="18" charset="0"/>
                              </a:rPr>
                            </m:ctrlPr>
                          </m:funcPr>
                          <m:fName>
                            <m:r>
                              <m:rPr>
                                <m:sty m:val="p"/>
                              </m:rPr>
                              <a:rPr lang="en-US" sz="3200" b="0" i="0" smtClean="0">
                                <a:latin typeface="Cambria Math" panose="02040503050406030204" pitchFamily="18" charset="0"/>
                                <a:ea typeface="Cambria Math" panose="02040503050406030204" pitchFamily="18" charset="0"/>
                              </a:rPr>
                              <m:t>log</m:t>
                            </m:r>
                          </m:fName>
                          <m:e>
                            <m:r>
                              <a:rPr lang="en-US" sz="3200" b="0" i="1" smtClean="0">
                                <a:latin typeface="Cambria Math" panose="02040503050406030204" pitchFamily="18" charset="0"/>
                                <a:ea typeface="Cambria Math" panose="02040503050406030204" pitchFamily="18" charset="0"/>
                              </a:rPr>
                              <m:t>𝜌</m:t>
                            </m:r>
                          </m:e>
                        </m:func>
                        <m:r>
                          <a:rPr lang="en-US" sz="3200" b="0" i="1" smtClean="0">
                            <a:latin typeface="Cambria Math" panose="02040503050406030204" pitchFamily="18" charset="0"/>
                            <a:ea typeface="Cambria Math" panose="02040503050406030204" pitchFamily="18" charset="0"/>
                          </a:rPr>
                          <m:t>𝑑</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𝜉</m:t>
                            </m:r>
                          </m:e>
                          <m:sup>
                            <m:r>
                              <a:rPr lang="en-US" sz="3200" b="0" i="1" smtClean="0">
                                <a:latin typeface="Cambria Math" panose="02040503050406030204" pitchFamily="18" charset="0"/>
                                <a:ea typeface="Cambria Math" panose="02040503050406030204" pitchFamily="18" charset="0"/>
                              </a:rPr>
                              <m:t>1</m:t>
                            </m:r>
                          </m:sup>
                        </m:sSup>
                      </m:e>
                    </m:nary>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𝑑</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𝜉</m:t>
                        </m:r>
                      </m:e>
                      <m:sup>
                        <m:r>
                          <a:rPr lang="en-US" sz="3200" b="0" i="1" smtClean="0">
                            <a:latin typeface="Cambria Math" panose="02040503050406030204" pitchFamily="18" charset="0"/>
                            <a:ea typeface="Cambria Math" panose="02040503050406030204" pitchFamily="18" charset="0"/>
                          </a:rPr>
                          <m:t>𝑛</m:t>
                        </m:r>
                      </m:sup>
                    </m:sSup>
                  </m:oMath>
                </a14:m>
                <a:endParaRPr lang="en-US" sz="3200" dirty="0"/>
              </a:p>
            </p:txBody>
          </p:sp>
        </mc:Choice>
        <mc:Fallback xmlns="">
          <p:sp>
            <p:nvSpPr>
              <p:cNvPr id="7" name="TextBox 6">
                <a:extLst>
                  <a:ext uri="{FF2B5EF4-FFF2-40B4-BE49-F238E27FC236}">
                    <a16:creationId xmlns:a16="http://schemas.microsoft.com/office/drawing/2014/main" id="{51F13F0A-9AF1-B694-FF25-CFC007443890}"/>
                  </a:ext>
                </a:extLst>
              </p:cNvPr>
              <p:cNvSpPr txBox="1">
                <a:spLocks noRot="1" noChangeAspect="1" noMove="1" noResize="1" noEditPoints="1" noAdjustHandles="1" noChangeArrowheads="1" noChangeShapeType="1" noTextEdit="1"/>
              </p:cNvSpPr>
              <p:nvPr/>
            </p:nvSpPr>
            <p:spPr>
              <a:xfrm>
                <a:off x="1080934" y="1412657"/>
                <a:ext cx="10574370" cy="660950"/>
              </a:xfrm>
              <a:prstGeom prst="rect">
                <a:avLst/>
              </a:prstGeom>
              <a:blipFill>
                <a:blip r:embed="rId3"/>
                <a:stretch>
                  <a:fillRect l="-980" t="-9259" b="-212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B6EB3BF-9700-83B7-7AC2-D0A808C6B325}"/>
                  </a:ext>
                </a:extLst>
              </p:cNvPr>
              <p:cNvSpPr txBox="1"/>
              <p:nvPr/>
            </p:nvSpPr>
            <p:spPr>
              <a:xfrm>
                <a:off x="3011" y="4098766"/>
                <a:ext cx="9912072"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nary>
                        <m:naryPr>
                          <m:limLoc m:val="undOvr"/>
                          <m:subHide m:val="on"/>
                          <m:supHide m:val="on"/>
                          <m:ctrlPr>
                            <a:rPr lang="en-US" sz="2800" b="0" i="1" smtClean="0">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func>
                        </m:e>
                      </m:nary>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r>
                        <a:rPr lang="en-US" sz="2800" b="0" i="1" smtClean="0">
                          <a:latin typeface="Cambria Math" panose="02040503050406030204" pitchFamily="18" charset="0"/>
                          <a:ea typeface="Cambria Math" panose="02040503050406030204" pitchFamily="18" charset="0"/>
                        </a:rPr>
                        <m:t>−</m:t>
                      </m:r>
                      <m:nary>
                        <m:naryPr>
                          <m:limLoc m:val="undOvr"/>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nary>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𝑎</m:t>
                              </m:r>
                            </m:sub>
                          </m:sSub>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e>
                      </m:func>
                    </m:oMath>
                  </m:oMathPara>
                </a14:m>
                <a:endParaRPr lang="en-US" sz="2800" dirty="0"/>
              </a:p>
            </p:txBody>
          </p:sp>
        </mc:Choice>
        <mc:Fallback xmlns="">
          <p:sp>
            <p:nvSpPr>
              <p:cNvPr id="8" name="TextBox 7">
                <a:extLst>
                  <a:ext uri="{FF2B5EF4-FFF2-40B4-BE49-F238E27FC236}">
                    <a16:creationId xmlns:a16="http://schemas.microsoft.com/office/drawing/2014/main" id="{FB6EB3BF-9700-83B7-7AC2-D0A808C6B325}"/>
                  </a:ext>
                </a:extLst>
              </p:cNvPr>
              <p:cNvSpPr txBox="1">
                <a:spLocks noRot="1" noChangeAspect="1" noMove="1" noResize="1" noEditPoints="1" noAdjustHandles="1" noChangeArrowheads="1" noChangeShapeType="1" noTextEdit="1"/>
              </p:cNvSpPr>
              <p:nvPr/>
            </p:nvSpPr>
            <p:spPr>
              <a:xfrm>
                <a:off x="3011" y="4098766"/>
                <a:ext cx="9912072" cy="122251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55708B8-E6D6-9E1C-BC88-8FE573F24015}"/>
                  </a:ext>
                </a:extLst>
              </p:cNvPr>
              <p:cNvSpPr txBox="1"/>
              <p:nvPr/>
            </p:nvSpPr>
            <p:spPr>
              <a:xfrm>
                <a:off x="-26969" y="2206486"/>
                <a:ext cx="12389482"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𝐼</m:t>
                      </m:r>
                      <m:d>
                        <m:dPr>
                          <m:begChr m:val="["/>
                          <m:endChr m:val="]"/>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𝜌</m:t>
                          </m:r>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𝑎</m:t>
                                  </m:r>
                                </m:sup>
                              </m:sSup>
                            </m:e>
                          </m:d>
                        </m:e>
                      </m:d>
                      <m:r>
                        <a:rPr lang="en-US" sz="2800" i="1">
                          <a:latin typeface="Cambria Math" panose="02040503050406030204" pitchFamily="18" charset="0"/>
                          <a:ea typeface="Cambria Math" panose="02040503050406030204" pitchFamily="18" charset="0"/>
                        </a:rPr>
                        <m:t>=−</m:t>
                      </m:r>
                      <m:nary>
                        <m:naryPr>
                          <m:limLoc m:val="undOvr"/>
                          <m:subHide m:val="on"/>
                          <m:supHide m:val="on"/>
                          <m:ctrlPr>
                            <a:rPr lang="en-US" sz="2800" i="1">
                              <a:latin typeface="Cambria Math" panose="02040503050406030204" pitchFamily="18" charset="0"/>
                              <a:ea typeface="Cambria Math" panose="02040503050406030204" pitchFamily="18" charset="0"/>
                            </a:rPr>
                          </m:ctrlPr>
                        </m:naryPr>
                        <m:sub/>
                        <m:sup/>
                        <m:e>
                          <m:r>
                            <a:rPr lang="en-US" sz="2800" i="1">
                              <a:latin typeface="Cambria Math" panose="02040503050406030204" pitchFamily="18" charset="0"/>
                              <a:ea typeface="Cambria Math" panose="02040503050406030204" pitchFamily="18" charset="0"/>
                            </a:rPr>
                            <m:t>𝜌</m:t>
                          </m:r>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r>
                                <a:rPr lang="en-US" sz="2800" i="1">
                                  <a:latin typeface="Cambria Math" panose="02040503050406030204" pitchFamily="18" charset="0"/>
                                  <a:ea typeface="Cambria Math" panose="02040503050406030204" pitchFamily="18" charset="0"/>
                                </a:rPr>
                                <m:t>𝜌</m:t>
                              </m:r>
                            </m:e>
                          </m:func>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e>
                      </m:nary>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r>
                        <a:rPr lang="en-US" sz="2800" b="0" i="1" smtClean="0">
                          <a:latin typeface="Cambria Math" panose="02040503050406030204" pitchFamily="18" charset="0"/>
                          <a:ea typeface="Cambria Math" panose="02040503050406030204" pitchFamily="18" charset="0"/>
                        </a:rPr>
                        <m:t>= </m:t>
                      </m:r>
                      <m:nary>
                        <m:naryPr>
                          <m:limLoc m:val="undOvr"/>
                          <m:subHide m:val="on"/>
                          <m:supHide m:val="on"/>
                          <m:ctrlPr>
                            <a:rPr lang="en-US" sz="2800" b="0" i="1" smtClean="0">
                              <a:latin typeface="Cambria Math" panose="02040503050406030204" pitchFamily="18" charset="0"/>
                              <a:ea typeface="Cambria Math" panose="02040503050406030204" pitchFamily="18" charset="0"/>
                            </a:rPr>
                          </m:ctrlPr>
                        </m:naryPr>
                        <m:sub/>
                        <m:sup/>
                        <m:e>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𝜌</m:t>
                              </m:r>
                            </m:e>
                          </m:acc>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ea typeface="Cambria Math" panose="02040503050406030204" pitchFamily="18" charset="0"/>
                                    </a:rPr>
                                    <m:t>𝑏</m:t>
                                  </m:r>
                                </m:sup>
                              </m:sSup>
                            </m:e>
                          </m:d>
                          <m:d>
                            <m:dPr>
                              <m:begChr m:val="|"/>
                              <m:endChr m:val="|"/>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𝑎</m:t>
                                  </m:r>
                                </m:sub>
                              </m:sSub>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ea typeface="Cambria Math" panose="02040503050406030204" pitchFamily="18" charset="0"/>
                                    </a:rPr>
                                    <m:t>𝑏</m:t>
                                  </m:r>
                                </m:sup>
                              </m:sSup>
                            </m:e>
                          </m:d>
                          <m:func>
                            <m:funcPr>
                              <m:ctrlPr>
                                <a:rPr lang="en-US" sz="2800" b="0" i="1" smtClean="0">
                                  <a:latin typeface="Cambria Math" panose="02040503050406030204" pitchFamily="18" charset="0"/>
                                  <a:ea typeface="Cambria Math" panose="02040503050406030204" pitchFamily="18" charset="0"/>
                                </a:rPr>
                              </m:ctrlPr>
                            </m:funcPr>
                            <m:fName>
                              <m:r>
                                <m:rPr>
                                  <m:sty m:val="p"/>
                                </m:rPr>
                                <a:rPr lang="en-US" sz="2800" b="0" i="0" smtClean="0">
                                  <a:latin typeface="Cambria Math" panose="02040503050406030204" pitchFamily="18" charset="0"/>
                                  <a:ea typeface="Cambria Math" panose="02040503050406030204" pitchFamily="18" charset="0"/>
                                </a:rPr>
                                <m:t>log</m:t>
                              </m:r>
                            </m:fName>
                            <m:e>
                              <m:d>
                                <m:dPr>
                                  <m:ctrlPr>
                                    <a:rPr lang="en-US" sz="2800" b="0" i="1" smtClean="0">
                                      <a:latin typeface="Cambria Math" panose="02040503050406030204" pitchFamily="18" charset="0"/>
                                      <a:ea typeface="Cambria Math" panose="02040503050406030204" pitchFamily="18" charset="0"/>
                                    </a:rPr>
                                  </m:ctrlPr>
                                </m:d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b="0" i="1" smtClean="0">
                                          <a:latin typeface="Cambria Math" panose="02040503050406030204" pitchFamily="18" charset="0"/>
                                          <a:ea typeface="Cambria Math" panose="02040503050406030204" pitchFamily="18" charset="0"/>
                                        </a:rPr>
                                      </m:ctrlPr>
                                    </m:dPr>
                                    <m:e>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ea typeface="Cambria Math" panose="02040503050406030204" pitchFamily="18" charset="0"/>
                                            </a:rPr>
                                            <m:t>𝑏</m:t>
                                          </m:r>
                                        </m:sup>
                                      </m:sSup>
                                    </m:e>
                                  </m:d>
                                </m:e>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𝑎</m:t>
                                      </m:r>
                                    </m:sub>
                                  </m:sSub>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rPr>
                                        <m:t>𝑏</m:t>
                                      </m:r>
                                    </m:sup>
                                  </m:sSup>
                                  <m:r>
                                    <a:rPr lang="en-US" sz="2800" b="0" i="1" smtClean="0">
                                      <a:latin typeface="Cambria Math" panose="02040503050406030204" pitchFamily="18" charset="0"/>
                                    </a:rPr>
                                    <m:t>|</m:t>
                                  </m:r>
                                </m:e>
                              </m:d>
                            </m:e>
                          </m:func>
                        </m:e>
                      </m:nary>
                      <m:r>
                        <a:rPr lang="en-US" sz="2800" b="0" i="1" smtClean="0">
                          <a:latin typeface="Cambria Math" panose="02040503050406030204" pitchFamily="18" charset="0"/>
                          <a:ea typeface="Cambria Math" panose="02040503050406030204" pitchFamily="18" charset="0"/>
                        </a:rPr>
                        <m:t>𝑑</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𝜉</m:t>
                          </m:r>
                        </m:e>
                        <m:sup>
                          <m:r>
                            <a:rPr lang="en-US" sz="2800" b="0" i="1" smtClean="0">
                              <a:latin typeface="Cambria Math" panose="02040503050406030204" pitchFamily="18" charset="0"/>
                              <a:ea typeface="Cambria Math" panose="02040503050406030204" pitchFamily="18" charset="0"/>
                            </a:rPr>
                            <m:t>1</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𝜉</m:t>
                          </m:r>
                        </m:e>
                        <m:sup>
                          <m:r>
                            <a:rPr lang="en-US" sz="2800" b="0" i="1" smtClean="0">
                              <a:latin typeface="Cambria Math" panose="02040503050406030204" pitchFamily="18" charset="0"/>
                              <a:ea typeface="Cambria Math" panose="02040503050406030204" pitchFamily="18" charset="0"/>
                            </a:rPr>
                            <m:t>𝑛</m:t>
                          </m:r>
                        </m:sup>
                      </m:sSup>
                    </m:oMath>
                  </m:oMathPara>
                </a14:m>
                <a:endParaRPr lang="en-US" sz="2800" dirty="0"/>
              </a:p>
            </p:txBody>
          </p:sp>
        </mc:Choice>
        <mc:Fallback xmlns="">
          <p:sp>
            <p:nvSpPr>
              <p:cNvPr id="9" name="TextBox 8">
                <a:extLst>
                  <a:ext uri="{FF2B5EF4-FFF2-40B4-BE49-F238E27FC236}">
                    <a16:creationId xmlns:a16="http://schemas.microsoft.com/office/drawing/2014/main" id="{A55708B8-E6D6-9E1C-BC88-8FE573F24015}"/>
                  </a:ext>
                </a:extLst>
              </p:cNvPr>
              <p:cNvSpPr txBox="1">
                <a:spLocks noRot="1" noChangeAspect="1" noMove="1" noResize="1" noEditPoints="1" noAdjustHandles="1" noChangeArrowheads="1" noChangeShapeType="1" noTextEdit="1"/>
              </p:cNvSpPr>
              <p:nvPr/>
            </p:nvSpPr>
            <p:spPr>
              <a:xfrm>
                <a:off x="-26969" y="2206486"/>
                <a:ext cx="12389482" cy="122251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C7EA7F1-3036-DD2B-6BCA-E82ABE1C5F6F}"/>
                  </a:ext>
                </a:extLst>
              </p:cNvPr>
              <p:cNvSpPr txBox="1"/>
              <p:nvPr/>
            </p:nvSpPr>
            <p:spPr>
              <a:xfrm>
                <a:off x="3011" y="3257435"/>
                <a:ext cx="6537046"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nary>
                        <m:naryPr>
                          <m:limLoc m:val="undOvr"/>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nary>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d>
                            <m:dPr>
                              <m:ctrlPr>
                                <a:rPr lang="en-US" sz="2800" i="1">
                                  <a:latin typeface="Cambria Math" panose="02040503050406030204" pitchFamily="18" charset="0"/>
                                  <a:ea typeface="Cambria Math" panose="02040503050406030204" pitchFamily="18" charset="0"/>
                                </a:rPr>
                              </m:ctrlPr>
                            </m:d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𝑎</m:t>
                                  </m:r>
                                </m:sub>
                              </m:sSub>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rPr>
                                    <m:t>𝑏</m:t>
                                  </m:r>
                                </m:sup>
                              </m:sSup>
                              <m:r>
                                <a:rPr lang="en-US" sz="2800" i="1">
                                  <a:latin typeface="Cambria Math" panose="02040503050406030204" pitchFamily="18" charset="0"/>
                                </a:rPr>
                                <m:t>|</m:t>
                              </m:r>
                            </m:e>
                          </m:d>
                        </m:e>
                      </m:func>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oMath>
                  </m:oMathPara>
                </a14:m>
                <a:endParaRPr lang="en-US" sz="2800" dirty="0"/>
              </a:p>
            </p:txBody>
          </p:sp>
        </mc:Choice>
        <mc:Fallback xmlns="">
          <p:sp>
            <p:nvSpPr>
              <p:cNvPr id="10" name="TextBox 9">
                <a:extLst>
                  <a:ext uri="{FF2B5EF4-FFF2-40B4-BE49-F238E27FC236}">
                    <a16:creationId xmlns:a16="http://schemas.microsoft.com/office/drawing/2014/main" id="{5C7EA7F1-3036-DD2B-6BCA-E82ABE1C5F6F}"/>
                  </a:ext>
                </a:extLst>
              </p:cNvPr>
              <p:cNvSpPr txBox="1">
                <a:spLocks noRot="1" noChangeAspect="1" noMove="1" noResize="1" noEditPoints="1" noAdjustHandles="1" noChangeArrowheads="1" noChangeShapeType="1" noTextEdit="1"/>
              </p:cNvSpPr>
              <p:nvPr/>
            </p:nvSpPr>
            <p:spPr>
              <a:xfrm>
                <a:off x="3011" y="3257435"/>
                <a:ext cx="6537046" cy="122251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E034C5E-276F-F7C5-CCB7-9ED5004E28A5}"/>
                  </a:ext>
                </a:extLst>
              </p:cNvPr>
              <p:cNvSpPr txBox="1"/>
              <p:nvPr/>
            </p:nvSpPr>
            <p:spPr>
              <a:xfrm>
                <a:off x="3011" y="5149715"/>
                <a:ext cx="6534994"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r>
                        <a:rPr lang="en-US" sz="2800" i="1">
                          <a:latin typeface="Cambria Math" panose="02040503050406030204" pitchFamily="18" charset="0"/>
                        </a:rPr>
                        <m:t>𝐼</m:t>
                      </m:r>
                      <m:d>
                        <m:dPr>
                          <m:begChr m:val="["/>
                          <m:endChr m:val="]"/>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acc>
                                    <m:accPr>
                                      <m:chr m:val="̂"/>
                                      <m:ctrlPr>
                                        <a:rPr lang="en-US" sz="2800" i="1">
                                          <a:latin typeface="Cambria Math" panose="02040503050406030204" pitchFamily="18" charset="0"/>
                                        </a:rPr>
                                      </m:ctrlPr>
                                    </m:accPr>
                                    <m:e>
                                      <m:r>
                                        <a:rPr lang="en-US" sz="2800" i="1">
                                          <a:latin typeface="Cambria Math" panose="02040503050406030204" pitchFamily="18" charset="0"/>
                                        </a:rPr>
                                        <m:t>𝜉</m:t>
                                      </m:r>
                                    </m:e>
                                  </m:acc>
                                </m:e>
                                <m:sup>
                                  <m:r>
                                    <a:rPr lang="en-US" sz="2800" i="1">
                                      <a:latin typeface="Cambria Math" panose="02040503050406030204" pitchFamily="18" charset="0"/>
                                    </a:rPr>
                                    <m:t>𝑏</m:t>
                                  </m:r>
                                </m:sup>
                              </m:sSup>
                            </m:e>
                          </m:d>
                        </m:e>
                      </m:d>
                      <m:r>
                        <a:rPr lang="en-US" sz="2800" i="1">
                          <a:latin typeface="Cambria Math" panose="02040503050406030204" pitchFamily="18" charset="0"/>
                          <a:ea typeface="Cambria Math" panose="02040503050406030204" pitchFamily="18" charset="0"/>
                        </a:rPr>
                        <m:t>−</m:t>
                      </m:r>
                      <m:nary>
                        <m:naryPr>
                          <m:limLoc m:val="undOvr"/>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nary>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𝑎</m:t>
                              </m:r>
                            </m:sub>
                          </m:sSub>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e>
                      </m:func>
                    </m:oMath>
                  </m:oMathPara>
                </a14:m>
                <a:endParaRPr lang="en-US" sz="2800" dirty="0"/>
              </a:p>
            </p:txBody>
          </p:sp>
        </mc:Choice>
        <mc:Fallback xmlns="">
          <p:sp>
            <p:nvSpPr>
              <p:cNvPr id="11" name="TextBox 10">
                <a:extLst>
                  <a:ext uri="{FF2B5EF4-FFF2-40B4-BE49-F238E27FC236}">
                    <a16:creationId xmlns:a16="http://schemas.microsoft.com/office/drawing/2014/main" id="{5E034C5E-276F-F7C5-CCB7-9ED5004E28A5}"/>
                  </a:ext>
                </a:extLst>
              </p:cNvPr>
              <p:cNvSpPr txBox="1">
                <a:spLocks noRot="1" noChangeAspect="1" noMove="1" noResize="1" noEditPoints="1" noAdjustHandles="1" noChangeArrowheads="1" noChangeShapeType="1" noTextEdit="1"/>
              </p:cNvSpPr>
              <p:nvPr/>
            </p:nvSpPr>
            <p:spPr>
              <a:xfrm>
                <a:off x="3011" y="5149715"/>
                <a:ext cx="6534994" cy="1222514"/>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786459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270D8B-17BF-86FB-2D4C-C06C57518667}"/>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7DC06789-6A94-741D-222A-B399E4E8D6CF}"/>
              </a:ext>
            </a:extLst>
          </p:cNvPr>
          <p:cNvSpPr>
            <a:spLocks noGrp="1"/>
          </p:cNvSpPr>
          <p:nvPr>
            <p:ph type="sldNum" sz="quarter" idx="12"/>
          </p:nvPr>
        </p:nvSpPr>
        <p:spPr/>
        <p:txBody>
          <a:bodyPr/>
          <a:lstStyle/>
          <a:p>
            <a:fld id="{F47845EA-7733-40EE-B074-20032348B727}" type="slidenum">
              <a:rPr lang="en-US" smtClean="0"/>
              <a:t>38</a:t>
            </a:fld>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AE7C604-82E1-22E4-5BA3-CF004E319064}"/>
                  </a:ext>
                </a:extLst>
              </p:cNvPr>
              <p:cNvSpPr txBox="1"/>
              <p:nvPr/>
            </p:nvSpPr>
            <p:spPr>
              <a:xfrm>
                <a:off x="6934811" y="2743773"/>
                <a:ext cx="629723"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𝑥</m:t>
                      </m:r>
                    </m:oMath>
                  </m:oMathPara>
                </a14:m>
                <a:endParaRPr lang="en-US" sz="4400" dirty="0"/>
              </a:p>
            </p:txBody>
          </p:sp>
        </mc:Choice>
        <mc:Fallback xmlns="">
          <p:sp>
            <p:nvSpPr>
              <p:cNvPr id="17" name="TextBox 16">
                <a:extLst>
                  <a:ext uri="{FF2B5EF4-FFF2-40B4-BE49-F238E27FC236}">
                    <a16:creationId xmlns:a16="http://schemas.microsoft.com/office/drawing/2014/main" id="{2AE7C604-82E1-22E4-5BA3-CF004E319064}"/>
                  </a:ext>
                </a:extLst>
              </p:cNvPr>
              <p:cNvSpPr txBox="1">
                <a:spLocks noRot="1" noChangeAspect="1" noMove="1" noResize="1" noEditPoints="1" noAdjustHandles="1" noChangeArrowheads="1" noChangeShapeType="1" noTextEdit="1"/>
              </p:cNvSpPr>
              <p:nvPr/>
            </p:nvSpPr>
            <p:spPr>
              <a:xfrm>
                <a:off x="6934811" y="2743773"/>
                <a:ext cx="629723" cy="76944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E10F083-177D-0DB3-B34F-77E51C4BD780}"/>
                  </a:ext>
                </a:extLst>
              </p:cNvPr>
              <p:cNvSpPr txBox="1"/>
              <p:nvPr/>
            </p:nvSpPr>
            <p:spPr>
              <a:xfrm>
                <a:off x="6930514" y="5739193"/>
                <a:ext cx="638316"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𝑦</m:t>
                      </m:r>
                    </m:oMath>
                  </m:oMathPara>
                </a14:m>
                <a:endParaRPr lang="en-US" sz="4400" dirty="0"/>
              </a:p>
            </p:txBody>
          </p:sp>
        </mc:Choice>
        <mc:Fallback xmlns="">
          <p:sp>
            <p:nvSpPr>
              <p:cNvPr id="18" name="TextBox 17">
                <a:extLst>
                  <a:ext uri="{FF2B5EF4-FFF2-40B4-BE49-F238E27FC236}">
                    <a16:creationId xmlns:a16="http://schemas.microsoft.com/office/drawing/2014/main" id="{1E10F083-177D-0DB3-B34F-77E51C4BD780}"/>
                  </a:ext>
                </a:extLst>
              </p:cNvPr>
              <p:cNvSpPr txBox="1">
                <a:spLocks noRot="1" noChangeAspect="1" noMove="1" noResize="1" noEditPoints="1" noAdjustHandles="1" noChangeArrowheads="1" noChangeShapeType="1" noTextEdit="1"/>
              </p:cNvSpPr>
              <p:nvPr/>
            </p:nvSpPr>
            <p:spPr>
              <a:xfrm>
                <a:off x="6930514" y="5739193"/>
                <a:ext cx="638316" cy="769441"/>
              </a:xfrm>
              <a:prstGeom prst="rect">
                <a:avLst/>
              </a:prstGeom>
              <a:blipFill>
                <a:blip r:embed="rId4"/>
                <a:stretch>
                  <a:fillRect/>
                </a:stretch>
              </a:blipFill>
            </p:spPr>
            <p:txBody>
              <a:bodyPr/>
              <a:lstStyle/>
              <a:p>
                <a:r>
                  <a:rPr lang="en-US">
                    <a:noFill/>
                  </a:rPr>
                  <a:t> </a:t>
                </a:r>
              </a:p>
            </p:txBody>
          </p:sp>
        </mc:Fallback>
      </mc:AlternateContent>
      <p:sp>
        <p:nvSpPr>
          <p:cNvPr id="21" name="Freeform: Shape 20">
            <a:extLst>
              <a:ext uri="{FF2B5EF4-FFF2-40B4-BE49-F238E27FC236}">
                <a16:creationId xmlns:a16="http://schemas.microsoft.com/office/drawing/2014/main" id="{823699C4-8EA1-6C17-C83E-225FE53A921C}"/>
              </a:ext>
            </a:extLst>
          </p:cNvPr>
          <p:cNvSpPr/>
          <p:nvPr/>
        </p:nvSpPr>
        <p:spPr>
          <a:xfrm>
            <a:off x="220642" y="2249991"/>
            <a:ext cx="6618691" cy="817553"/>
          </a:xfrm>
          <a:custGeom>
            <a:avLst/>
            <a:gdLst>
              <a:gd name="connsiteX0" fmla="*/ 0 w 6520437"/>
              <a:gd name="connsiteY0" fmla="*/ 1646928 h 1681660"/>
              <a:gd name="connsiteX1" fmla="*/ 375920 w 6520437"/>
              <a:gd name="connsiteY1" fmla="*/ 1626608 h 1681660"/>
              <a:gd name="connsiteX2" fmla="*/ 1168400 w 6520437"/>
              <a:gd name="connsiteY2" fmla="*/ 1128768 h 1681660"/>
              <a:gd name="connsiteX3" fmla="*/ 1016000 w 6520437"/>
              <a:gd name="connsiteY3" fmla="*/ 671568 h 1681660"/>
              <a:gd name="connsiteX4" fmla="*/ 1483360 w 6520437"/>
              <a:gd name="connsiteY4" fmla="*/ 427728 h 1681660"/>
              <a:gd name="connsiteX5" fmla="*/ 2062480 w 6520437"/>
              <a:gd name="connsiteY5" fmla="*/ 509008 h 1681660"/>
              <a:gd name="connsiteX6" fmla="*/ 3911600 w 6520437"/>
              <a:gd name="connsiteY6" fmla="*/ 448048 h 1681660"/>
              <a:gd name="connsiteX7" fmla="*/ 4805680 w 6520437"/>
              <a:gd name="connsiteY7" fmla="*/ 214368 h 1681660"/>
              <a:gd name="connsiteX8" fmla="*/ 5171440 w 6520437"/>
              <a:gd name="connsiteY8" fmla="*/ 1008 h 1681660"/>
              <a:gd name="connsiteX9" fmla="*/ 5588000 w 6520437"/>
              <a:gd name="connsiteY9" fmla="*/ 163568 h 1681660"/>
              <a:gd name="connsiteX10" fmla="*/ 5984240 w 6520437"/>
              <a:gd name="connsiteY10" fmla="*/ 763008 h 1681660"/>
              <a:gd name="connsiteX11" fmla="*/ 6136640 w 6520437"/>
              <a:gd name="connsiteY11" fmla="*/ 1067808 h 1681660"/>
              <a:gd name="connsiteX12" fmla="*/ 6492240 w 6520437"/>
              <a:gd name="connsiteY12" fmla="*/ 1636768 h 1681660"/>
              <a:gd name="connsiteX13" fmla="*/ 6471920 w 6520437"/>
              <a:gd name="connsiteY13" fmla="*/ 1525008 h 1681660"/>
              <a:gd name="connsiteX0" fmla="*/ 0 w 6550917"/>
              <a:gd name="connsiteY0" fmla="*/ 1738368 h 1749287"/>
              <a:gd name="connsiteX1" fmla="*/ 406400 w 6550917"/>
              <a:gd name="connsiteY1" fmla="*/ 1626608 h 1749287"/>
              <a:gd name="connsiteX2" fmla="*/ 1198880 w 6550917"/>
              <a:gd name="connsiteY2" fmla="*/ 1128768 h 1749287"/>
              <a:gd name="connsiteX3" fmla="*/ 1046480 w 6550917"/>
              <a:gd name="connsiteY3" fmla="*/ 671568 h 1749287"/>
              <a:gd name="connsiteX4" fmla="*/ 1513840 w 6550917"/>
              <a:gd name="connsiteY4" fmla="*/ 427728 h 1749287"/>
              <a:gd name="connsiteX5" fmla="*/ 2092960 w 6550917"/>
              <a:gd name="connsiteY5" fmla="*/ 509008 h 1749287"/>
              <a:gd name="connsiteX6" fmla="*/ 3942080 w 6550917"/>
              <a:gd name="connsiteY6" fmla="*/ 448048 h 1749287"/>
              <a:gd name="connsiteX7" fmla="*/ 4836160 w 6550917"/>
              <a:gd name="connsiteY7" fmla="*/ 214368 h 1749287"/>
              <a:gd name="connsiteX8" fmla="*/ 5201920 w 6550917"/>
              <a:gd name="connsiteY8" fmla="*/ 1008 h 1749287"/>
              <a:gd name="connsiteX9" fmla="*/ 5618480 w 6550917"/>
              <a:gd name="connsiteY9" fmla="*/ 163568 h 1749287"/>
              <a:gd name="connsiteX10" fmla="*/ 6014720 w 6550917"/>
              <a:gd name="connsiteY10" fmla="*/ 763008 h 1749287"/>
              <a:gd name="connsiteX11" fmla="*/ 6167120 w 6550917"/>
              <a:gd name="connsiteY11" fmla="*/ 1067808 h 1749287"/>
              <a:gd name="connsiteX12" fmla="*/ 6522720 w 6550917"/>
              <a:gd name="connsiteY12" fmla="*/ 1636768 h 1749287"/>
              <a:gd name="connsiteX13" fmla="*/ 6502400 w 6550917"/>
              <a:gd name="connsiteY13" fmla="*/ 1525008 h 1749287"/>
              <a:gd name="connsiteX0" fmla="*/ 0 w 6384253"/>
              <a:gd name="connsiteY0" fmla="*/ 1233871 h 1664686"/>
              <a:gd name="connsiteX1" fmla="*/ 239736 w 6384253"/>
              <a:gd name="connsiteY1" fmla="*/ 1626608 h 1664686"/>
              <a:gd name="connsiteX2" fmla="*/ 1032216 w 6384253"/>
              <a:gd name="connsiteY2" fmla="*/ 1128768 h 1664686"/>
              <a:gd name="connsiteX3" fmla="*/ 879816 w 6384253"/>
              <a:gd name="connsiteY3" fmla="*/ 671568 h 1664686"/>
              <a:gd name="connsiteX4" fmla="*/ 1347176 w 6384253"/>
              <a:gd name="connsiteY4" fmla="*/ 427728 h 1664686"/>
              <a:gd name="connsiteX5" fmla="*/ 1926296 w 6384253"/>
              <a:gd name="connsiteY5" fmla="*/ 509008 h 1664686"/>
              <a:gd name="connsiteX6" fmla="*/ 3775416 w 6384253"/>
              <a:gd name="connsiteY6" fmla="*/ 448048 h 1664686"/>
              <a:gd name="connsiteX7" fmla="*/ 4669496 w 6384253"/>
              <a:gd name="connsiteY7" fmla="*/ 214368 h 1664686"/>
              <a:gd name="connsiteX8" fmla="*/ 5035256 w 6384253"/>
              <a:gd name="connsiteY8" fmla="*/ 1008 h 1664686"/>
              <a:gd name="connsiteX9" fmla="*/ 5451816 w 6384253"/>
              <a:gd name="connsiteY9" fmla="*/ 163568 h 1664686"/>
              <a:gd name="connsiteX10" fmla="*/ 5848056 w 6384253"/>
              <a:gd name="connsiteY10" fmla="*/ 763008 h 1664686"/>
              <a:gd name="connsiteX11" fmla="*/ 6000456 w 6384253"/>
              <a:gd name="connsiteY11" fmla="*/ 1067808 h 1664686"/>
              <a:gd name="connsiteX12" fmla="*/ 6356056 w 6384253"/>
              <a:gd name="connsiteY12" fmla="*/ 1636768 h 1664686"/>
              <a:gd name="connsiteX13" fmla="*/ 6335736 w 6384253"/>
              <a:gd name="connsiteY13" fmla="*/ 1525008 h 1664686"/>
              <a:gd name="connsiteX0" fmla="*/ 0 w 6519386"/>
              <a:gd name="connsiteY0" fmla="*/ 1760890 h 1769792"/>
              <a:gd name="connsiteX1" fmla="*/ 374869 w 6519386"/>
              <a:gd name="connsiteY1" fmla="*/ 1626608 h 1769792"/>
              <a:gd name="connsiteX2" fmla="*/ 1167349 w 6519386"/>
              <a:gd name="connsiteY2" fmla="*/ 1128768 h 1769792"/>
              <a:gd name="connsiteX3" fmla="*/ 1014949 w 6519386"/>
              <a:gd name="connsiteY3" fmla="*/ 671568 h 1769792"/>
              <a:gd name="connsiteX4" fmla="*/ 1482309 w 6519386"/>
              <a:gd name="connsiteY4" fmla="*/ 427728 h 1769792"/>
              <a:gd name="connsiteX5" fmla="*/ 2061429 w 6519386"/>
              <a:gd name="connsiteY5" fmla="*/ 509008 h 1769792"/>
              <a:gd name="connsiteX6" fmla="*/ 3910549 w 6519386"/>
              <a:gd name="connsiteY6" fmla="*/ 448048 h 1769792"/>
              <a:gd name="connsiteX7" fmla="*/ 4804629 w 6519386"/>
              <a:gd name="connsiteY7" fmla="*/ 214368 h 1769792"/>
              <a:gd name="connsiteX8" fmla="*/ 5170389 w 6519386"/>
              <a:gd name="connsiteY8" fmla="*/ 1008 h 1769792"/>
              <a:gd name="connsiteX9" fmla="*/ 5586949 w 6519386"/>
              <a:gd name="connsiteY9" fmla="*/ 163568 h 1769792"/>
              <a:gd name="connsiteX10" fmla="*/ 5983189 w 6519386"/>
              <a:gd name="connsiteY10" fmla="*/ 763008 h 1769792"/>
              <a:gd name="connsiteX11" fmla="*/ 6135589 w 6519386"/>
              <a:gd name="connsiteY11" fmla="*/ 1067808 h 1769792"/>
              <a:gd name="connsiteX12" fmla="*/ 6491189 w 6519386"/>
              <a:gd name="connsiteY12" fmla="*/ 1636768 h 1769792"/>
              <a:gd name="connsiteX13" fmla="*/ 6470869 w 6519386"/>
              <a:gd name="connsiteY13" fmla="*/ 1525008 h 1769792"/>
              <a:gd name="connsiteX0" fmla="*/ 0 w 6519386"/>
              <a:gd name="connsiteY0" fmla="*/ 1760890 h 1767880"/>
              <a:gd name="connsiteX1" fmla="*/ 424417 w 6519386"/>
              <a:gd name="connsiteY1" fmla="*/ 1599581 h 1767880"/>
              <a:gd name="connsiteX2" fmla="*/ 1167349 w 6519386"/>
              <a:gd name="connsiteY2" fmla="*/ 1128768 h 1767880"/>
              <a:gd name="connsiteX3" fmla="*/ 1014949 w 6519386"/>
              <a:gd name="connsiteY3" fmla="*/ 671568 h 1767880"/>
              <a:gd name="connsiteX4" fmla="*/ 1482309 w 6519386"/>
              <a:gd name="connsiteY4" fmla="*/ 427728 h 1767880"/>
              <a:gd name="connsiteX5" fmla="*/ 2061429 w 6519386"/>
              <a:gd name="connsiteY5" fmla="*/ 509008 h 1767880"/>
              <a:gd name="connsiteX6" fmla="*/ 3910549 w 6519386"/>
              <a:gd name="connsiteY6" fmla="*/ 448048 h 1767880"/>
              <a:gd name="connsiteX7" fmla="*/ 4804629 w 6519386"/>
              <a:gd name="connsiteY7" fmla="*/ 214368 h 1767880"/>
              <a:gd name="connsiteX8" fmla="*/ 5170389 w 6519386"/>
              <a:gd name="connsiteY8" fmla="*/ 1008 h 1767880"/>
              <a:gd name="connsiteX9" fmla="*/ 5586949 w 6519386"/>
              <a:gd name="connsiteY9" fmla="*/ 163568 h 1767880"/>
              <a:gd name="connsiteX10" fmla="*/ 5983189 w 6519386"/>
              <a:gd name="connsiteY10" fmla="*/ 763008 h 1767880"/>
              <a:gd name="connsiteX11" fmla="*/ 6135589 w 6519386"/>
              <a:gd name="connsiteY11" fmla="*/ 1067808 h 1767880"/>
              <a:gd name="connsiteX12" fmla="*/ 6491189 w 6519386"/>
              <a:gd name="connsiteY12" fmla="*/ 1636768 h 1767880"/>
              <a:gd name="connsiteX13" fmla="*/ 6470869 w 6519386"/>
              <a:gd name="connsiteY13" fmla="*/ 1525008 h 1767880"/>
              <a:gd name="connsiteX0" fmla="*/ 0 w 6519386"/>
              <a:gd name="connsiteY0" fmla="*/ 1760890 h 1771241"/>
              <a:gd name="connsiteX1" fmla="*/ 424417 w 6519386"/>
              <a:gd name="connsiteY1" fmla="*/ 1599581 h 1771241"/>
              <a:gd name="connsiteX2" fmla="*/ 1167349 w 6519386"/>
              <a:gd name="connsiteY2" fmla="*/ 1128768 h 1771241"/>
              <a:gd name="connsiteX3" fmla="*/ 1014949 w 6519386"/>
              <a:gd name="connsiteY3" fmla="*/ 671568 h 1771241"/>
              <a:gd name="connsiteX4" fmla="*/ 1482309 w 6519386"/>
              <a:gd name="connsiteY4" fmla="*/ 427728 h 1771241"/>
              <a:gd name="connsiteX5" fmla="*/ 2061429 w 6519386"/>
              <a:gd name="connsiteY5" fmla="*/ 509008 h 1771241"/>
              <a:gd name="connsiteX6" fmla="*/ 3910549 w 6519386"/>
              <a:gd name="connsiteY6" fmla="*/ 448048 h 1771241"/>
              <a:gd name="connsiteX7" fmla="*/ 4804629 w 6519386"/>
              <a:gd name="connsiteY7" fmla="*/ 214368 h 1771241"/>
              <a:gd name="connsiteX8" fmla="*/ 5170389 w 6519386"/>
              <a:gd name="connsiteY8" fmla="*/ 1008 h 1771241"/>
              <a:gd name="connsiteX9" fmla="*/ 5586949 w 6519386"/>
              <a:gd name="connsiteY9" fmla="*/ 163568 h 1771241"/>
              <a:gd name="connsiteX10" fmla="*/ 5983189 w 6519386"/>
              <a:gd name="connsiteY10" fmla="*/ 763008 h 1771241"/>
              <a:gd name="connsiteX11" fmla="*/ 6135589 w 6519386"/>
              <a:gd name="connsiteY11" fmla="*/ 1067808 h 1771241"/>
              <a:gd name="connsiteX12" fmla="*/ 6491189 w 6519386"/>
              <a:gd name="connsiteY12" fmla="*/ 1636768 h 1771241"/>
              <a:gd name="connsiteX13" fmla="*/ 6470869 w 6519386"/>
              <a:gd name="connsiteY13" fmla="*/ 1525008 h 1771241"/>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39381 w 6519386"/>
              <a:gd name="connsiteY6" fmla="*/ 461561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523168 w 6519386"/>
              <a:gd name="connsiteY6" fmla="*/ 514918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135589 w 6519386"/>
              <a:gd name="connsiteY11" fmla="*/ 1071155 h 1770882"/>
              <a:gd name="connsiteX12" fmla="*/ 6491189 w 6519386"/>
              <a:gd name="connsiteY12" fmla="*/ 1640115 h 1770882"/>
              <a:gd name="connsiteX13" fmla="*/ 6470869 w 6519386"/>
              <a:gd name="connsiteY13" fmla="*/ 1528355 h 1770882"/>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203156 w 6519386"/>
              <a:gd name="connsiteY11" fmla="*/ 1071155 h 1770882"/>
              <a:gd name="connsiteX12" fmla="*/ 6491189 w 6519386"/>
              <a:gd name="connsiteY12" fmla="*/ 1640115 h 1770882"/>
              <a:gd name="connsiteX13" fmla="*/ 6470869 w 6519386"/>
              <a:gd name="connsiteY13" fmla="*/ 1528355 h 1770882"/>
              <a:gd name="connsiteX0" fmla="*/ 0 w 6491189"/>
              <a:gd name="connsiteY0" fmla="*/ 1764237 h 1770882"/>
              <a:gd name="connsiteX1" fmla="*/ 424417 w 6491189"/>
              <a:gd name="connsiteY1" fmla="*/ 1602928 h 1770882"/>
              <a:gd name="connsiteX2" fmla="*/ 1005189 w 6491189"/>
              <a:gd name="connsiteY2" fmla="*/ 1172655 h 1770882"/>
              <a:gd name="connsiteX3" fmla="*/ 1163595 w 6491189"/>
              <a:gd name="connsiteY3" fmla="*/ 602844 h 1770882"/>
              <a:gd name="connsiteX4" fmla="*/ 1401229 w 6491189"/>
              <a:gd name="connsiteY4" fmla="*/ 304951 h 1770882"/>
              <a:gd name="connsiteX5" fmla="*/ 2079447 w 6491189"/>
              <a:gd name="connsiteY5" fmla="*/ 408753 h 1770882"/>
              <a:gd name="connsiteX6" fmla="*/ 3523168 w 6491189"/>
              <a:gd name="connsiteY6" fmla="*/ 514456 h 1770882"/>
              <a:gd name="connsiteX7" fmla="*/ 4583912 w 6491189"/>
              <a:gd name="connsiteY7" fmla="*/ 303299 h 1770882"/>
              <a:gd name="connsiteX8" fmla="*/ 5170389 w 6491189"/>
              <a:gd name="connsiteY8" fmla="*/ 4355 h 1770882"/>
              <a:gd name="connsiteX9" fmla="*/ 5586949 w 6491189"/>
              <a:gd name="connsiteY9" fmla="*/ 166915 h 1770882"/>
              <a:gd name="connsiteX10" fmla="*/ 5861569 w 6491189"/>
              <a:gd name="connsiteY10" fmla="*/ 707798 h 1770882"/>
              <a:gd name="connsiteX11" fmla="*/ 6203156 w 6491189"/>
              <a:gd name="connsiteY11" fmla="*/ 1071155 h 1770882"/>
              <a:gd name="connsiteX12" fmla="*/ 6491189 w 6491189"/>
              <a:gd name="connsiteY12" fmla="*/ 1640115 h 1770882"/>
              <a:gd name="connsiteX0" fmla="*/ 0 w 6428127"/>
              <a:gd name="connsiteY0" fmla="*/ 1764237 h 1770882"/>
              <a:gd name="connsiteX1" fmla="*/ 424417 w 6428127"/>
              <a:gd name="connsiteY1" fmla="*/ 1602928 h 1770882"/>
              <a:gd name="connsiteX2" fmla="*/ 1005189 w 6428127"/>
              <a:gd name="connsiteY2" fmla="*/ 1172655 h 1770882"/>
              <a:gd name="connsiteX3" fmla="*/ 1163595 w 6428127"/>
              <a:gd name="connsiteY3" fmla="*/ 602844 h 1770882"/>
              <a:gd name="connsiteX4" fmla="*/ 1401229 w 6428127"/>
              <a:gd name="connsiteY4" fmla="*/ 304951 h 1770882"/>
              <a:gd name="connsiteX5" fmla="*/ 2079447 w 6428127"/>
              <a:gd name="connsiteY5" fmla="*/ 408753 h 1770882"/>
              <a:gd name="connsiteX6" fmla="*/ 3523168 w 6428127"/>
              <a:gd name="connsiteY6" fmla="*/ 514456 h 1770882"/>
              <a:gd name="connsiteX7" fmla="*/ 4583912 w 6428127"/>
              <a:gd name="connsiteY7" fmla="*/ 303299 h 1770882"/>
              <a:gd name="connsiteX8" fmla="*/ 5170389 w 6428127"/>
              <a:gd name="connsiteY8" fmla="*/ 4355 h 1770882"/>
              <a:gd name="connsiteX9" fmla="*/ 5586949 w 6428127"/>
              <a:gd name="connsiteY9" fmla="*/ 166915 h 1770882"/>
              <a:gd name="connsiteX10" fmla="*/ 5861569 w 6428127"/>
              <a:gd name="connsiteY10" fmla="*/ 707798 h 1770882"/>
              <a:gd name="connsiteX11" fmla="*/ 6203156 w 6428127"/>
              <a:gd name="connsiteY11" fmla="*/ 1071155 h 1770882"/>
              <a:gd name="connsiteX12" fmla="*/ 6428127 w 6428127"/>
              <a:gd name="connsiteY12" fmla="*/ 1486964 h 1770882"/>
              <a:gd name="connsiteX0" fmla="*/ 0 w 6449795"/>
              <a:gd name="connsiteY0" fmla="*/ 1764237 h 1770882"/>
              <a:gd name="connsiteX1" fmla="*/ 424417 w 6449795"/>
              <a:gd name="connsiteY1" fmla="*/ 1602928 h 1770882"/>
              <a:gd name="connsiteX2" fmla="*/ 1005189 w 6449795"/>
              <a:gd name="connsiteY2" fmla="*/ 1172655 h 1770882"/>
              <a:gd name="connsiteX3" fmla="*/ 1163595 w 6449795"/>
              <a:gd name="connsiteY3" fmla="*/ 602844 h 1770882"/>
              <a:gd name="connsiteX4" fmla="*/ 1401229 w 6449795"/>
              <a:gd name="connsiteY4" fmla="*/ 304951 h 1770882"/>
              <a:gd name="connsiteX5" fmla="*/ 2079447 w 6449795"/>
              <a:gd name="connsiteY5" fmla="*/ 408753 h 1770882"/>
              <a:gd name="connsiteX6" fmla="*/ 3523168 w 6449795"/>
              <a:gd name="connsiteY6" fmla="*/ 514456 h 1770882"/>
              <a:gd name="connsiteX7" fmla="*/ 4583912 w 6449795"/>
              <a:gd name="connsiteY7" fmla="*/ 303299 h 1770882"/>
              <a:gd name="connsiteX8" fmla="*/ 5170389 w 6449795"/>
              <a:gd name="connsiteY8" fmla="*/ 4355 h 1770882"/>
              <a:gd name="connsiteX9" fmla="*/ 5586949 w 6449795"/>
              <a:gd name="connsiteY9" fmla="*/ 166915 h 1770882"/>
              <a:gd name="connsiteX10" fmla="*/ 5861569 w 6449795"/>
              <a:gd name="connsiteY10" fmla="*/ 707798 h 1770882"/>
              <a:gd name="connsiteX11" fmla="*/ 6203156 w 6449795"/>
              <a:gd name="connsiteY11" fmla="*/ 1071155 h 1770882"/>
              <a:gd name="connsiteX12" fmla="*/ 6428127 w 6449795"/>
              <a:gd name="connsiteY12" fmla="*/ 1486964 h 1770882"/>
              <a:gd name="connsiteX13" fmla="*/ 6443018 w 6449795"/>
              <a:gd name="connsiteY13" fmla="*/ 1494678 h 1770882"/>
              <a:gd name="connsiteX0" fmla="*/ 0 w 6564638"/>
              <a:gd name="connsiteY0" fmla="*/ 1764237 h 1770882"/>
              <a:gd name="connsiteX1" fmla="*/ 424417 w 6564638"/>
              <a:gd name="connsiteY1" fmla="*/ 1602928 h 1770882"/>
              <a:gd name="connsiteX2" fmla="*/ 1005189 w 6564638"/>
              <a:gd name="connsiteY2" fmla="*/ 1172655 h 1770882"/>
              <a:gd name="connsiteX3" fmla="*/ 1163595 w 6564638"/>
              <a:gd name="connsiteY3" fmla="*/ 602844 h 1770882"/>
              <a:gd name="connsiteX4" fmla="*/ 1401229 w 6564638"/>
              <a:gd name="connsiteY4" fmla="*/ 304951 h 1770882"/>
              <a:gd name="connsiteX5" fmla="*/ 2079447 w 6564638"/>
              <a:gd name="connsiteY5" fmla="*/ 408753 h 1770882"/>
              <a:gd name="connsiteX6" fmla="*/ 3523168 w 6564638"/>
              <a:gd name="connsiteY6" fmla="*/ 514456 h 1770882"/>
              <a:gd name="connsiteX7" fmla="*/ 4583912 w 6564638"/>
              <a:gd name="connsiteY7" fmla="*/ 303299 h 1770882"/>
              <a:gd name="connsiteX8" fmla="*/ 5170389 w 6564638"/>
              <a:gd name="connsiteY8" fmla="*/ 4355 h 1770882"/>
              <a:gd name="connsiteX9" fmla="*/ 5586949 w 6564638"/>
              <a:gd name="connsiteY9" fmla="*/ 166915 h 1770882"/>
              <a:gd name="connsiteX10" fmla="*/ 5861569 w 6564638"/>
              <a:gd name="connsiteY10" fmla="*/ 707798 h 1770882"/>
              <a:gd name="connsiteX11" fmla="*/ 6203156 w 6564638"/>
              <a:gd name="connsiteY11" fmla="*/ 1071155 h 1770882"/>
              <a:gd name="connsiteX12" fmla="*/ 6428127 w 6564638"/>
              <a:gd name="connsiteY12" fmla="*/ 1486964 h 1770882"/>
              <a:gd name="connsiteX13" fmla="*/ 6564638 w 6564638"/>
              <a:gd name="connsiteY13" fmla="*/ 1683864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428127 w 6618691"/>
              <a:gd name="connsiteY12" fmla="*/ 1486964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347047 w 6618691"/>
              <a:gd name="connsiteY12" fmla="*/ 1477955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095050 w 6618691"/>
              <a:gd name="connsiteY11" fmla="*/ 1084668 h 1770882"/>
              <a:gd name="connsiteX12" fmla="*/ 6347047 w 6618691"/>
              <a:gd name="connsiteY12" fmla="*/ 1477955 h 1770882"/>
              <a:gd name="connsiteX13" fmla="*/ 6618691 w 6618691"/>
              <a:gd name="connsiteY13" fmla="*/ 1688369 h 1770882"/>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95050 w 6618691"/>
              <a:gd name="connsiteY11" fmla="*/ 1083601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401229 w 6618691"/>
              <a:gd name="connsiteY4" fmla="*/ 303884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2896 h 1781027"/>
              <a:gd name="connsiteX1" fmla="*/ 521399 w 6618691"/>
              <a:gd name="connsiteY1" fmla="*/ 1691641 h 1781027"/>
              <a:gd name="connsiteX2" fmla="*/ 1005189 w 6618691"/>
              <a:gd name="connsiteY2" fmla="*/ 1171314 h 1781027"/>
              <a:gd name="connsiteX3" fmla="*/ 1246721 w 6618691"/>
              <a:gd name="connsiteY3" fmla="*/ 1017140 h 1781027"/>
              <a:gd name="connsiteX4" fmla="*/ 1636757 w 6618691"/>
              <a:gd name="connsiteY4" fmla="*/ 947847 h 1781027"/>
              <a:gd name="connsiteX5" fmla="*/ 2460447 w 6618691"/>
              <a:gd name="connsiteY5" fmla="*/ 802266 h 1781027"/>
              <a:gd name="connsiteX6" fmla="*/ 3592441 w 6618691"/>
              <a:gd name="connsiteY6" fmla="*/ 693224 h 1781027"/>
              <a:gd name="connsiteX7" fmla="*/ 4396875 w 6618691"/>
              <a:gd name="connsiteY7" fmla="*/ 295030 h 1781027"/>
              <a:gd name="connsiteX8" fmla="*/ 5170389 w 6618691"/>
              <a:gd name="connsiteY8" fmla="*/ 3014 h 1781027"/>
              <a:gd name="connsiteX9" fmla="*/ 5586949 w 6618691"/>
              <a:gd name="connsiteY9" fmla="*/ 165574 h 1781027"/>
              <a:gd name="connsiteX10" fmla="*/ 5744453 w 6618691"/>
              <a:gd name="connsiteY10" fmla="*/ 517271 h 1781027"/>
              <a:gd name="connsiteX11" fmla="*/ 6045501 w 6618691"/>
              <a:gd name="connsiteY11" fmla="*/ 894141 h 1781027"/>
              <a:gd name="connsiteX12" fmla="*/ 6347047 w 6618691"/>
              <a:gd name="connsiteY12" fmla="*/ 1476614 h 1781027"/>
              <a:gd name="connsiteX13" fmla="*/ 6618691 w 6618691"/>
              <a:gd name="connsiteY13" fmla="*/ 1687028 h 1781027"/>
              <a:gd name="connsiteX0" fmla="*/ 0 w 6618691"/>
              <a:gd name="connsiteY0" fmla="*/ 1962011 h 1980142"/>
              <a:gd name="connsiteX1" fmla="*/ 521399 w 6618691"/>
              <a:gd name="connsiteY1" fmla="*/ 1890756 h 1980142"/>
              <a:gd name="connsiteX2" fmla="*/ 1005189 w 6618691"/>
              <a:gd name="connsiteY2" fmla="*/ 1370429 h 1980142"/>
              <a:gd name="connsiteX3" fmla="*/ 1246721 w 6618691"/>
              <a:gd name="connsiteY3" fmla="*/ 1216255 h 1980142"/>
              <a:gd name="connsiteX4" fmla="*/ 1636757 w 6618691"/>
              <a:gd name="connsiteY4" fmla="*/ 1146962 h 1980142"/>
              <a:gd name="connsiteX5" fmla="*/ 2460447 w 6618691"/>
              <a:gd name="connsiteY5" fmla="*/ 1001381 h 1980142"/>
              <a:gd name="connsiteX6" fmla="*/ 3592441 w 6618691"/>
              <a:gd name="connsiteY6" fmla="*/ 892339 h 1980142"/>
              <a:gd name="connsiteX7" fmla="*/ 4396875 w 6618691"/>
              <a:gd name="connsiteY7" fmla="*/ 494145 h 1980142"/>
              <a:gd name="connsiteX8" fmla="*/ 4747825 w 6618691"/>
              <a:gd name="connsiteY8" fmla="*/ 1238 h 1980142"/>
              <a:gd name="connsiteX9" fmla="*/ 5586949 w 6618691"/>
              <a:gd name="connsiteY9" fmla="*/ 364689 h 1980142"/>
              <a:gd name="connsiteX10" fmla="*/ 5744453 w 6618691"/>
              <a:gd name="connsiteY10" fmla="*/ 716386 h 1980142"/>
              <a:gd name="connsiteX11" fmla="*/ 6045501 w 6618691"/>
              <a:gd name="connsiteY11" fmla="*/ 1093256 h 1980142"/>
              <a:gd name="connsiteX12" fmla="*/ 6347047 w 6618691"/>
              <a:gd name="connsiteY12" fmla="*/ 1675729 h 1980142"/>
              <a:gd name="connsiteX13" fmla="*/ 6618691 w 6618691"/>
              <a:gd name="connsiteY13" fmla="*/ 1886143 h 1980142"/>
              <a:gd name="connsiteX0" fmla="*/ 0 w 6618691"/>
              <a:gd name="connsiteY0" fmla="*/ 1963851 h 1981982"/>
              <a:gd name="connsiteX1" fmla="*/ 521399 w 6618691"/>
              <a:gd name="connsiteY1" fmla="*/ 1892596 h 1981982"/>
              <a:gd name="connsiteX2" fmla="*/ 1005189 w 6618691"/>
              <a:gd name="connsiteY2" fmla="*/ 1372269 h 1981982"/>
              <a:gd name="connsiteX3" fmla="*/ 1246721 w 6618691"/>
              <a:gd name="connsiteY3" fmla="*/ 1218095 h 1981982"/>
              <a:gd name="connsiteX4" fmla="*/ 1636757 w 6618691"/>
              <a:gd name="connsiteY4" fmla="*/ 1148802 h 1981982"/>
              <a:gd name="connsiteX5" fmla="*/ 2460447 w 6618691"/>
              <a:gd name="connsiteY5" fmla="*/ 1003221 h 1981982"/>
              <a:gd name="connsiteX6" fmla="*/ 3592441 w 6618691"/>
              <a:gd name="connsiteY6" fmla="*/ 894179 h 1981982"/>
              <a:gd name="connsiteX7" fmla="*/ 4085147 w 6618691"/>
              <a:gd name="connsiteY7" fmla="*/ 579112 h 1981982"/>
              <a:gd name="connsiteX8" fmla="*/ 4747825 w 6618691"/>
              <a:gd name="connsiteY8" fmla="*/ 3078 h 1981982"/>
              <a:gd name="connsiteX9" fmla="*/ 5586949 w 6618691"/>
              <a:gd name="connsiteY9" fmla="*/ 366529 h 1981982"/>
              <a:gd name="connsiteX10" fmla="*/ 5744453 w 6618691"/>
              <a:gd name="connsiteY10" fmla="*/ 718226 h 1981982"/>
              <a:gd name="connsiteX11" fmla="*/ 6045501 w 6618691"/>
              <a:gd name="connsiteY11" fmla="*/ 1095096 h 1981982"/>
              <a:gd name="connsiteX12" fmla="*/ 6347047 w 6618691"/>
              <a:gd name="connsiteY12" fmla="*/ 1677569 h 1981982"/>
              <a:gd name="connsiteX13" fmla="*/ 6618691 w 6618691"/>
              <a:gd name="connsiteY13" fmla="*/ 1887983 h 1981982"/>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3592441 w 6618691"/>
              <a:gd name="connsiteY6" fmla="*/ 859862 h 1947665"/>
              <a:gd name="connsiteX7" fmla="*/ 4085147 w 6618691"/>
              <a:gd name="connsiteY7" fmla="*/ 544795 h 1947665"/>
              <a:gd name="connsiteX8" fmla="*/ 4276770 w 6618691"/>
              <a:gd name="connsiteY8" fmla="*/ 3397 h 1947665"/>
              <a:gd name="connsiteX9" fmla="*/ 5586949 w 6618691"/>
              <a:gd name="connsiteY9" fmla="*/ 332212 h 1947665"/>
              <a:gd name="connsiteX10" fmla="*/ 5744453 w 6618691"/>
              <a:gd name="connsiteY10" fmla="*/ 683909 h 1947665"/>
              <a:gd name="connsiteX11" fmla="*/ 6045501 w 6618691"/>
              <a:gd name="connsiteY11" fmla="*/ 1060779 h 1947665"/>
              <a:gd name="connsiteX12" fmla="*/ 6347047 w 6618691"/>
              <a:gd name="connsiteY12" fmla="*/ 1643252 h 1947665"/>
              <a:gd name="connsiteX13" fmla="*/ 6618691 w 6618691"/>
              <a:gd name="connsiteY13" fmla="*/ 1853666 h 1947665"/>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4085147 w 6618691"/>
              <a:gd name="connsiteY6" fmla="*/ 544795 h 1947665"/>
              <a:gd name="connsiteX7" fmla="*/ 4276770 w 6618691"/>
              <a:gd name="connsiteY7" fmla="*/ 3397 h 1947665"/>
              <a:gd name="connsiteX8" fmla="*/ 5586949 w 6618691"/>
              <a:gd name="connsiteY8" fmla="*/ 332212 h 1947665"/>
              <a:gd name="connsiteX9" fmla="*/ 5744453 w 6618691"/>
              <a:gd name="connsiteY9" fmla="*/ 683909 h 1947665"/>
              <a:gd name="connsiteX10" fmla="*/ 6045501 w 6618691"/>
              <a:gd name="connsiteY10" fmla="*/ 1060779 h 1947665"/>
              <a:gd name="connsiteX11" fmla="*/ 6347047 w 6618691"/>
              <a:gd name="connsiteY11" fmla="*/ 1643252 h 1947665"/>
              <a:gd name="connsiteX12" fmla="*/ 6618691 w 6618691"/>
              <a:gd name="connsiteY12" fmla="*/ 1853666 h 1947665"/>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26269 h 1944400"/>
              <a:gd name="connsiteX1" fmla="*/ 521399 w 6618691"/>
              <a:gd name="connsiteY1" fmla="*/ 1855014 h 1944400"/>
              <a:gd name="connsiteX2" fmla="*/ 1005189 w 6618691"/>
              <a:gd name="connsiteY2" fmla="*/ 1334687 h 1944400"/>
              <a:gd name="connsiteX3" fmla="*/ 1246721 w 6618691"/>
              <a:gd name="connsiteY3" fmla="*/ 1180513 h 1944400"/>
              <a:gd name="connsiteX4" fmla="*/ 1636757 w 6618691"/>
              <a:gd name="connsiteY4" fmla="*/ 1111220 h 1944400"/>
              <a:gd name="connsiteX5" fmla="*/ 2460447 w 6618691"/>
              <a:gd name="connsiteY5" fmla="*/ 965639 h 1944400"/>
              <a:gd name="connsiteX6" fmla="*/ 3433983 w 6618691"/>
              <a:gd name="connsiteY6" fmla="*/ 728567 h 1944400"/>
              <a:gd name="connsiteX7" fmla="*/ 4276770 w 6618691"/>
              <a:gd name="connsiteY7" fmla="*/ 132 h 1944400"/>
              <a:gd name="connsiteX8" fmla="*/ 5039694 w 6618691"/>
              <a:gd name="connsiteY8" fmla="*/ 668383 h 1944400"/>
              <a:gd name="connsiteX9" fmla="*/ 5744453 w 6618691"/>
              <a:gd name="connsiteY9" fmla="*/ 680644 h 1944400"/>
              <a:gd name="connsiteX10" fmla="*/ 6045501 w 6618691"/>
              <a:gd name="connsiteY10" fmla="*/ 1057514 h 1944400"/>
              <a:gd name="connsiteX11" fmla="*/ 6347047 w 6618691"/>
              <a:gd name="connsiteY11" fmla="*/ 1639987 h 1944400"/>
              <a:gd name="connsiteX12" fmla="*/ 6618691 w 6618691"/>
              <a:gd name="connsiteY12" fmla="*/ 1850401 h 1944400"/>
              <a:gd name="connsiteX0" fmla="*/ 0 w 6618691"/>
              <a:gd name="connsiteY0" fmla="*/ 1926285 h 1944416"/>
              <a:gd name="connsiteX1" fmla="*/ 521399 w 6618691"/>
              <a:gd name="connsiteY1" fmla="*/ 1855030 h 1944416"/>
              <a:gd name="connsiteX2" fmla="*/ 1005189 w 6618691"/>
              <a:gd name="connsiteY2" fmla="*/ 1334703 h 1944416"/>
              <a:gd name="connsiteX3" fmla="*/ 1246721 w 6618691"/>
              <a:gd name="connsiteY3" fmla="*/ 1180529 h 1944416"/>
              <a:gd name="connsiteX4" fmla="*/ 1636757 w 6618691"/>
              <a:gd name="connsiteY4" fmla="*/ 1111236 h 1944416"/>
              <a:gd name="connsiteX5" fmla="*/ 2460447 w 6618691"/>
              <a:gd name="connsiteY5" fmla="*/ 965655 h 1944416"/>
              <a:gd name="connsiteX6" fmla="*/ 3433983 w 6618691"/>
              <a:gd name="connsiteY6" fmla="*/ 728583 h 1944416"/>
              <a:gd name="connsiteX7" fmla="*/ 4276770 w 6618691"/>
              <a:gd name="connsiteY7" fmla="*/ 148 h 1944416"/>
              <a:gd name="connsiteX8" fmla="*/ 5039694 w 6618691"/>
              <a:gd name="connsiteY8" fmla="*/ 668399 h 1944416"/>
              <a:gd name="connsiteX9" fmla="*/ 6045501 w 6618691"/>
              <a:gd name="connsiteY9" fmla="*/ 1057530 h 1944416"/>
              <a:gd name="connsiteX10" fmla="*/ 6347047 w 6618691"/>
              <a:gd name="connsiteY10" fmla="*/ 1640003 h 1944416"/>
              <a:gd name="connsiteX11" fmla="*/ 6618691 w 6618691"/>
              <a:gd name="connsiteY11" fmla="*/ 1850417 h 1944416"/>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33220 h 1951351"/>
              <a:gd name="connsiteX1" fmla="*/ 521399 w 6618691"/>
              <a:gd name="connsiteY1" fmla="*/ 1861965 h 1951351"/>
              <a:gd name="connsiteX2" fmla="*/ 1005189 w 6618691"/>
              <a:gd name="connsiteY2" fmla="*/ 1341638 h 1951351"/>
              <a:gd name="connsiteX3" fmla="*/ 1246721 w 6618691"/>
              <a:gd name="connsiteY3" fmla="*/ 1187464 h 1951351"/>
              <a:gd name="connsiteX4" fmla="*/ 1636757 w 6618691"/>
              <a:gd name="connsiteY4" fmla="*/ 1118171 h 1951351"/>
              <a:gd name="connsiteX5" fmla="*/ 2460447 w 6618691"/>
              <a:gd name="connsiteY5" fmla="*/ 972590 h 1951351"/>
              <a:gd name="connsiteX6" fmla="*/ 3433983 w 6618691"/>
              <a:gd name="connsiteY6" fmla="*/ 735518 h 1951351"/>
              <a:gd name="connsiteX7" fmla="*/ 3861133 w 6618691"/>
              <a:gd name="connsiteY7" fmla="*/ 155 h 1951351"/>
              <a:gd name="connsiteX8" fmla="*/ 5039694 w 6618691"/>
              <a:gd name="connsiteY8" fmla="*/ 675334 h 1951351"/>
              <a:gd name="connsiteX9" fmla="*/ 5512101 w 6618691"/>
              <a:gd name="connsiteY9" fmla="*/ 1244574 h 1951351"/>
              <a:gd name="connsiteX10" fmla="*/ 6021465 w 6618691"/>
              <a:gd name="connsiteY10" fmla="*/ 1577665 h 1951351"/>
              <a:gd name="connsiteX11" fmla="*/ 6618691 w 6618691"/>
              <a:gd name="connsiteY11" fmla="*/ 1857352 h 1951351"/>
              <a:gd name="connsiteX0" fmla="*/ 0 w 6618691"/>
              <a:gd name="connsiteY0" fmla="*/ 1933298 h 1951429"/>
              <a:gd name="connsiteX1" fmla="*/ 521399 w 6618691"/>
              <a:gd name="connsiteY1" fmla="*/ 1862043 h 1951429"/>
              <a:gd name="connsiteX2" fmla="*/ 1005189 w 6618691"/>
              <a:gd name="connsiteY2" fmla="*/ 1341716 h 1951429"/>
              <a:gd name="connsiteX3" fmla="*/ 1246721 w 6618691"/>
              <a:gd name="connsiteY3" fmla="*/ 1187542 h 1951429"/>
              <a:gd name="connsiteX4" fmla="*/ 1636757 w 6618691"/>
              <a:gd name="connsiteY4" fmla="*/ 1118249 h 1951429"/>
              <a:gd name="connsiteX5" fmla="*/ 2460447 w 6618691"/>
              <a:gd name="connsiteY5" fmla="*/ 972668 h 1951429"/>
              <a:gd name="connsiteX6" fmla="*/ 3115329 w 6618691"/>
              <a:gd name="connsiteY6" fmla="*/ 749450 h 1951429"/>
              <a:gd name="connsiteX7" fmla="*/ 3861133 w 6618691"/>
              <a:gd name="connsiteY7" fmla="*/ 233 h 1951429"/>
              <a:gd name="connsiteX8" fmla="*/ 5039694 w 6618691"/>
              <a:gd name="connsiteY8" fmla="*/ 675412 h 1951429"/>
              <a:gd name="connsiteX9" fmla="*/ 5512101 w 6618691"/>
              <a:gd name="connsiteY9" fmla="*/ 1244652 h 1951429"/>
              <a:gd name="connsiteX10" fmla="*/ 6021465 w 6618691"/>
              <a:gd name="connsiteY10" fmla="*/ 1577743 h 1951429"/>
              <a:gd name="connsiteX11" fmla="*/ 6618691 w 6618691"/>
              <a:gd name="connsiteY11" fmla="*/ 1857430 h 1951429"/>
              <a:gd name="connsiteX0" fmla="*/ 0 w 6618691"/>
              <a:gd name="connsiteY0" fmla="*/ 1935115 h 1953246"/>
              <a:gd name="connsiteX1" fmla="*/ 521399 w 6618691"/>
              <a:gd name="connsiteY1" fmla="*/ 1863860 h 1953246"/>
              <a:gd name="connsiteX2" fmla="*/ 1005189 w 6618691"/>
              <a:gd name="connsiteY2" fmla="*/ 1343533 h 1953246"/>
              <a:gd name="connsiteX3" fmla="*/ 1246721 w 6618691"/>
              <a:gd name="connsiteY3" fmla="*/ 1189359 h 1953246"/>
              <a:gd name="connsiteX4" fmla="*/ 1636757 w 6618691"/>
              <a:gd name="connsiteY4" fmla="*/ 1120066 h 1953246"/>
              <a:gd name="connsiteX5" fmla="*/ 2460447 w 6618691"/>
              <a:gd name="connsiteY5" fmla="*/ 974485 h 1953246"/>
              <a:gd name="connsiteX6" fmla="*/ 3115329 w 6618691"/>
              <a:gd name="connsiteY6" fmla="*/ 751267 h 1953246"/>
              <a:gd name="connsiteX7" fmla="*/ 3861133 w 6618691"/>
              <a:gd name="connsiteY7" fmla="*/ 2050 h 1953246"/>
              <a:gd name="connsiteX8" fmla="*/ 4464731 w 6618691"/>
              <a:gd name="connsiteY8" fmla="*/ 552538 h 1953246"/>
              <a:gd name="connsiteX9" fmla="*/ 5512101 w 6618691"/>
              <a:gd name="connsiteY9" fmla="*/ 1246469 h 1953246"/>
              <a:gd name="connsiteX10" fmla="*/ 6021465 w 6618691"/>
              <a:gd name="connsiteY10" fmla="*/ 1579560 h 1953246"/>
              <a:gd name="connsiteX11" fmla="*/ 6618691 w 6618691"/>
              <a:gd name="connsiteY11" fmla="*/ 1859247 h 1953246"/>
              <a:gd name="connsiteX0" fmla="*/ 0 w 6618691"/>
              <a:gd name="connsiteY0" fmla="*/ 1934616 h 1952747"/>
              <a:gd name="connsiteX1" fmla="*/ 521399 w 6618691"/>
              <a:gd name="connsiteY1" fmla="*/ 1863361 h 1952747"/>
              <a:gd name="connsiteX2" fmla="*/ 1005189 w 6618691"/>
              <a:gd name="connsiteY2" fmla="*/ 1343034 h 1952747"/>
              <a:gd name="connsiteX3" fmla="*/ 1246721 w 6618691"/>
              <a:gd name="connsiteY3" fmla="*/ 1188860 h 1952747"/>
              <a:gd name="connsiteX4" fmla="*/ 1636757 w 6618691"/>
              <a:gd name="connsiteY4" fmla="*/ 1119567 h 1952747"/>
              <a:gd name="connsiteX5" fmla="*/ 2460447 w 6618691"/>
              <a:gd name="connsiteY5" fmla="*/ 973986 h 1952747"/>
              <a:gd name="connsiteX6" fmla="*/ 3115329 w 6618691"/>
              <a:gd name="connsiteY6" fmla="*/ 750768 h 1952747"/>
              <a:gd name="connsiteX7" fmla="*/ 3861133 w 6618691"/>
              <a:gd name="connsiteY7" fmla="*/ 1551 h 1952747"/>
              <a:gd name="connsiteX8" fmla="*/ 4464731 w 6618691"/>
              <a:gd name="connsiteY8" fmla="*/ 552039 h 1952747"/>
              <a:gd name="connsiteX9" fmla="*/ 5512101 w 6618691"/>
              <a:gd name="connsiteY9" fmla="*/ 1245970 h 1952747"/>
              <a:gd name="connsiteX10" fmla="*/ 6021465 w 6618691"/>
              <a:gd name="connsiteY10" fmla="*/ 1579061 h 1952747"/>
              <a:gd name="connsiteX11" fmla="*/ 6618691 w 6618691"/>
              <a:gd name="connsiteY11" fmla="*/ 1858748 h 1952747"/>
              <a:gd name="connsiteX0" fmla="*/ 0 w 6618691"/>
              <a:gd name="connsiteY0" fmla="*/ 1934274 h 1952405"/>
              <a:gd name="connsiteX1" fmla="*/ 521399 w 6618691"/>
              <a:gd name="connsiteY1" fmla="*/ 1863019 h 1952405"/>
              <a:gd name="connsiteX2" fmla="*/ 1005189 w 6618691"/>
              <a:gd name="connsiteY2" fmla="*/ 1342692 h 1952405"/>
              <a:gd name="connsiteX3" fmla="*/ 1246721 w 6618691"/>
              <a:gd name="connsiteY3" fmla="*/ 1188518 h 1952405"/>
              <a:gd name="connsiteX4" fmla="*/ 1636757 w 6618691"/>
              <a:gd name="connsiteY4" fmla="*/ 1119225 h 1952405"/>
              <a:gd name="connsiteX5" fmla="*/ 2460447 w 6618691"/>
              <a:gd name="connsiteY5" fmla="*/ 973644 h 1952405"/>
              <a:gd name="connsiteX6" fmla="*/ 3115329 w 6618691"/>
              <a:gd name="connsiteY6" fmla="*/ 750426 h 1952405"/>
              <a:gd name="connsiteX7" fmla="*/ 3861133 w 6618691"/>
              <a:gd name="connsiteY7" fmla="*/ 1209 h 1952405"/>
              <a:gd name="connsiteX8" fmla="*/ 4603277 w 6618691"/>
              <a:gd name="connsiteY8" fmla="*/ 572479 h 1952405"/>
              <a:gd name="connsiteX9" fmla="*/ 5512101 w 6618691"/>
              <a:gd name="connsiteY9" fmla="*/ 1245628 h 1952405"/>
              <a:gd name="connsiteX10" fmla="*/ 6021465 w 6618691"/>
              <a:gd name="connsiteY10" fmla="*/ 1578719 h 1952405"/>
              <a:gd name="connsiteX11" fmla="*/ 6618691 w 6618691"/>
              <a:gd name="connsiteY11" fmla="*/ 1858406 h 195240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30519 w 6618691"/>
              <a:gd name="connsiteY10" fmla="*/ 1676011 h 1952715"/>
              <a:gd name="connsiteX11" fmla="*/ 6618691 w 6618691"/>
              <a:gd name="connsiteY11" fmla="*/ 1858716 h 1952715"/>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88828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0918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680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73960 w 6618691"/>
              <a:gd name="connsiteY5" fmla="*/ 1041521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372664 h 1386010"/>
              <a:gd name="connsiteX1" fmla="*/ 521399 w 6618691"/>
              <a:gd name="connsiteY1" fmla="*/ 1301409 h 1386010"/>
              <a:gd name="connsiteX2" fmla="*/ 915134 w 6618691"/>
              <a:gd name="connsiteY2" fmla="*/ 926555 h 1386010"/>
              <a:gd name="connsiteX3" fmla="*/ 1260235 w 6618691"/>
              <a:gd name="connsiteY3" fmla="*/ 673692 h 1386010"/>
              <a:gd name="connsiteX4" fmla="*/ 1627749 w 6618691"/>
              <a:gd name="connsiteY4" fmla="*/ 571129 h 1386010"/>
              <a:gd name="connsiteX5" fmla="*/ 2473960 w 6618691"/>
              <a:gd name="connsiteY5" fmla="*/ 479601 h 1386010"/>
              <a:gd name="connsiteX6" fmla="*/ 3182895 w 6618691"/>
              <a:gd name="connsiteY6" fmla="*/ 427551 h 1386010"/>
              <a:gd name="connsiteX7" fmla="*/ 4126895 w 6618691"/>
              <a:gd name="connsiteY7" fmla="*/ 218866 h 1386010"/>
              <a:gd name="connsiteX8" fmla="*/ 4603277 w 6618691"/>
              <a:gd name="connsiteY8" fmla="*/ 10869 h 1386010"/>
              <a:gd name="connsiteX9" fmla="*/ 5193446 w 6618691"/>
              <a:gd name="connsiteY9" fmla="*/ 573181 h 1386010"/>
              <a:gd name="connsiteX10" fmla="*/ 5730519 w 6618691"/>
              <a:gd name="connsiteY10" fmla="*/ 1114091 h 1386010"/>
              <a:gd name="connsiteX11" fmla="*/ 6618691 w 6618691"/>
              <a:gd name="connsiteY11" fmla="*/ 1296796 h 1386010"/>
              <a:gd name="connsiteX0" fmla="*/ 0 w 6618691"/>
              <a:gd name="connsiteY0" fmla="*/ 1246808 h 1260154"/>
              <a:gd name="connsiteX1" fmla="*/ 521399 w 6618691"/>
              <a:gd name="connsiteY1" fmla="*/ 1175553 h 1260154"/>
              <a:gd name="connsiteX2" fmla="*/ 915134 w 6618691"/>
              <a:gd name="connsiteY2" fmla="*/ 800699 h 1260154"/>
              <a:gd name="connsiteX3" fmla="*/ 1260235 w 6618691"/>
              <a:gd name="connsiteY3" fmla="*/ 547836 h 1260154"/>
              <a:gd name="connsiteX4" fmla="*/ 1627749 w 6618691"/>
              <a:gd name="connsiteY4" fmla="*/ 445273 h 1260154"/>
              <a:gd name="connsiteX5" fmla="*/ 2473960 w 6618691"/>
              <a:gd name="connsiteY5" fmla="*/ 353745 h 1260154"/>
              <a:gd name="connsiteX6" fmla="*/ 3182895 w 6618691"/>
              <a:gd name="connsiteY6" fmla="*/ 301695 h 1260154"/>
              <a:gd name="connsiteX7" fmla="*/ 4126895 w 6618691"/>
              <a:gd name="connsiteY7" fmla="*/ 93010 h 1260154"/>
              <a:gd name="connsiteX8" fmla="*/ 4715888 w 6618691"/>
              <a:gd name="connsiteY8" fmla="*/ 20146 h 1260154"/>
              <a:gd name="connsiteX9" fmla="*/ 5193446 w 6618691"/>
              <a:gd name="connsiteY9" fmla="*/ 447325 h 1260154"/>
              <a:gd name="connsiteX10" fmla="*/ 5730519 w 6618691"/>
              <a:gd name="connsiteY10" fmla="*/ 988235 h 1260154"/>
              <a:gd name="connsiteX11" fmla="*/ 6618691 w 6618691"/>
              <a:gd name="connsiteY11" fmla="*/ 1170940 h 1260154"/>
              <a:gd name="connsiteX0" fmla="*/ 0 w 6618691"/>
              <a:gd name="connsiteY0" fmla="*/ 1250272 h 1263618"/>
              <a:gd name="connsiteX1" fmla="*/ 521399 w 6618691"/>
              <a:gd name="connsiteY1" fmla="*/ 1179017 h 1263618"/>
              <a:gd name="connsiteX2" fmla="*/ 915134 w 6618691"/>
              <a:gd name="connsiteY2" fmla="*/ 804163 h 1263618"/>
              <a:gd name="connsiteX3" fmla="*/ 1260235 w 6618691"/>
              <a:gd name="connsiteY3" fmla="*/ 551300 h 1263618"/>
              <a:gd name="connsiteX4" fmla="*/ 1627749 w 6618691"/>
              <a:gd name="connsiteY4" fmla="*/ 448737 h 1263618"/>
              <a:gd name="connsiteX5" fmla="*/ 2473960 w 6618691"/>
              <a:gd name="connsiteY5" fmla="*/ 357209 h 1263618"/>
              <a:gd name="connsiteX6" fmla="*/ 3182895 w 6618691"/>
              <a:gd name="connsiteY6" fmla="*/ 305159 h 1263618"/>
              <a:gd name="connsiteX7" fmla="*/ 4126895 w 6618691"/>
              <a:gd name="connsiteY7" fmla="*/ 96474 h 1263618"/>
              <a:gd name="connsiteX8" fmla="*/ 4715888 w 6618691"/>
              <a:gd name="connsiteY8" fmla="*/ 23610 h 1263618"/>
              <a:gd name="connsiteX9" fmla="*/ 5184437 w 6618691"/>
              <a:gd name="connsiteY9" fmla="*/ 500338 h 1263618"/>
              <a:gd name="connsiteX10" fmla="*/ 5730519 w 6618691"/>
              <a:gd name="connsiteY10" fmla="*/ 991699 h 1263618"/>
              <a:gd name="connsiteX11" fmla="*/ 6618691 w 6618691"/>
              <a:gd name="connsiteY11" fmla="*/ 1174404 h 1263618"/>
              <a:gd name="connsiteX0" fmla="*/ 0 w 6618691"/>
              <a:gd name="connsiteY0" fmla="*/ 1248679 h 1262025"/>
              <a:gd name="connsiteX1" fmla="*/ 521399 w 6618691"/>
              <a:gd name="connsiteY1" fmla="*/ 1177424 h 1262025"/>
              <a:gd name="connsiteX2" fmla="*/ 915134 w 6618691"/>
              <a:gd name="connsiteY2" fmla="*/ 802570 h 1262025"/>
              <a:gd name="connsiteX3" fmla="*/ 1260235 w 6618691"/>
              <a:gd name="connsiteY3" fmla="*/ 549707 h 1262025"/>
              <a:gd name="connsiteX4" fmla="*/ 1627749 w 6618691"/>
              <a:gd name="connsiteY4" fmla="*/ 447144 h 1262025"/>
              <a:gd name="connsiteX5" fmla="*/ 2473960 w 6618691"/>
              <a:gd name="connsiteY5" fmla="*/ 355616 h 1262025"/>
              <a:gd name="connsiteX6" fmla="*/ 3182895 w 6618691"/>
              <a:gd name="connsiteY6" fmla="*/ 231496 h 1262025"/>
              <a:gd name="connsiteX7" fmla="*/ 4126895 w 6618691"/>
              <a:gd name="connsiteY7" fmla="*/ 94881 h 1262025"/>
              <a:gd name="connsiteX8" fmla="*/ 4715888 w 6618691"/>
              <a:gd name="connsiteY8" fmla="*/ 22017 h 1262025"/>
              <a:gd name="connsiteX9" fmla="*/ 5184437 w 6618691"/>
              <a:gd name="connsiteY9" fmla="*/ 498745 h 1262025"/>
              <a:gd name="connsiteX10" fmla="*/ 5730519 w 6618691"/>
              <a:gd name="connsiteY10" fmla="*/ 990106 h 1262025"/>
              <a:gd name="connsiteX11" fmla="*/ 6618691 w 6618691"/>
              <a:gd name="connsiteY11" fmla="*/ 1172811 h 1262025"/>
              <a:gd name="connsiteX0" fmla="*/ 0 w 6618691"/>
              <a:gd name="connsiteY0" fmla="*/ 1255087 h 1268433"/>
              <a:gd name="connsiteX1" fmla="*/ 521399 w 6618691"/>
              <a:gd name="connsiteY1" fmla="*/ 1183832 h 1268433"/>
              <a:gd name="connsiteX2" fmla="*/ 915134 w 6618691"/>
              <a:gd name="connsiteY2" fmla="*/ 808978 h 1268433"/>
              <a:gd name="connsiteX3" fmla="*/ 1260235 w 6618691"/>
              <a:gd name="connsiteY3" fmla="*/ 556115 h 1268433"/>
              <a:gd name="connsiteX4" fmla="*/ 1627749 w 6618691"/>
              <a:gd name="connsiteY4" fmla="*/ 453552 h 1268433"/>
              <a:gd name="connsiteX5" fmla="*/ 2473960 w 6618691"/>
              <a:gd name="connsiteY5" fmla="*/ 362024 h 1268433"/>
              <a:gd name="connsiteX6" fmla="*/ 3182895 w 6618691"/>
              <a:gd name="connsiteY6" fmla="*/ 237904 h 1268433"/>
              <a:gd name="connsiteX7" fmla="*/ 4126895 w 6618691"/>
              <a:gd name="connsiteY7" fmla="*/ 74263 h 1268433"/>
              <a:gd name="connsiteX8" fmla="*/ 4715888 w 6618691"/>
              <a:gd name="connsiteY8" fmla="*/ 28425 h 1268433"/>
              <a:gd name="connsiteX9" fmla="*/ 5184437 w 6618691"/>
              <a:gd name="connsiteY9" fmla="*/ 505153 h 1268433"/>
              <a:gd name="connsiteX10" fmla="*/ 5730519 w 6618691"/>
              <a:gd name="connsiteY10" fmla="*/ 996514 h 1268433"/>
              <a:gd name="connsiteX11" fmla="*/ 6618691 w 6618691"/>
              <a:gd name="connsiteY11" fmla="*/ 1179219 h 126843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84384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21322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627749 w 6618691"/>
              <a:gd name="connsiteY4" fmla="*/ 575610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893510 w 6618691"/>
              <a:gd name="connsiteY4" fmla="*/ 503539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 name="connsiteX0" fmla="*/ 0 w 6618691"/>
              <a:gd name="connsiteY0" fmla="*/ 1191152 h 1204498"/>
              <a:gd name="connsiteX1" fmla="*/ 521399 w 6618691"/>
              <a:gd name="connsiteY1" fmla="*/ 1119897 h 1204498"/>
              <a:gd name="connsiteX2" fmla="*/ 915134 w 6618691"/>
              <a:gd name="connsiteY2" fmla="*/ 745043 h 1204498"/>
              <a:gd name="connsiteX3" fmla="*/ 1260235 w 6618691"/>
              <a:gd name="connsiteY3" fmla="*/ 492180 h 1204498"/>
              <a:gd name="connsiteX4" fmla="*/ 1893510 w 6618691"/>
              <a:gd name="connsiteY4" fmla="*/ 317546 h 1204498"/>
              <a:gd name="connsiteX5" fmla="*/ 2473960 w 6618691"/>
              <a:gd name="connsiteY5" fmla="*/ 235027 h 1204498"/>
              <a:gd name="connsiteX6" fmla="*/ 3182895 w 6618691"/>
              <a:gd name="connsiteY6" fmla="*/ 142438 h 1204498"/>
              <a:gd name="connsiteX7" fmla="*/ 4126895 w 6618691"/>
              <a:gd name="connsiteY7" fmla="*/ 10328 h 1204498"/>
              <a:gd name="connsiteX8" fmla="*/ 5184437 w 6618691"/>
              <a:gd name="connsiteY8" fmla="*/ 441218 h 1204498"/>
              <a:gd name="connsiteX9" fmla="*/ 5730519 w 6618691"/>
              <a:gd name="connsiteY9" fmla="*/ 932579 h 1204498"/>
              <a:gd name="connsiteX10" fmla="*/ 6618691 w 6618691"/>
              <a:gd name="connsiteY10" fmla="*/ 1115284 h 1204498"/>
              <a:gd name="connsiteX0" fmla="*/ 0 w 6618691"/>
              <a:gd name="connsiteY0" fmla="*/ 1048714 h 1062060"/>
              <a:gd name="connsiteX1" fmla="*/ 521399 w 6618691"/>
              <a:gd name="connsiteY1" fmla="*/ 977459 h 1062060"/>
              <a:gd name="connsiteX2" fmla="*/ 915134 w 6618691"/>
              <a:gd name="connsiteY2" fmla="*/ 602605 h 1062060"/>
              <a:gd name="connsiteX3" fmla="*/ 1260235 w 6618691"/>
              <a:gd name="connsiteY3" fmla="*/ 349742 h 1062060"/>
              <a:gd name="connsiteX4" fmla="*/ 1893510 w 6618691"/>
              <a:gd name="connsiteY4" fmla="*/ 175108 h 1062060"/>
              <a:gd name="connsiteX5" fmla="*/ 2473960 w 6618691"/>
              <a:gd name="connsiteY5" fmla="*/ 92589 h 1062060"/>
              <a:gd name="connsiteX6" fmla="*/ 3182895 w 6618691"/>
              <a:gd name="connsiteY6" fmla="*/ 0 h 1062060"/>
              <a:gd name="connsiteX7" fmla="*/ 5184437 w 6618691"/>
              <a:gd name="connsiteY7" fmla="*/ 298780 h 1062060"/>
              <a:gd name="connsiteX8" fmla="*/ 5730519 w 6618691"/>
              <a:gd name="connsiteY8" fmla="*/ 790141 h 1062060"/>
              <a:gd name="connsiteX9" fmla="*/ 6618691 w 6618691"/>
              <a:gd name="connsiteY9" fmla="*/ 972846 h 1062060"/>
              <a:gd name="connsiteX0" fmla="*/ 0 w 6618691"/>
              <a:gd name="connsiteY0" fmla="*/ 956125 h 969471"/>
              <a:gd name="connsiteX1" fmla="*/ 521399 w 6618691"/>
              <a:gd name="connsiteY1" fmla="*/ 884870 h 969471"/>
              <a:gd name="connsiteX2" fmla="*/ 915134 w 6618691"/>
              <a:gd name="connsiteY2" fmla="*/ 510016 h 969471"/>
              <a:gd name="connsiteX3" fmla="*/ 1260235 w 6618691"/>
              <a:gd name="connsiteY3" fmla="*/ 257153 h 969471"/>
              <a:gd name="connsiteX4" fmla="*/ 1893510 w 6618691"/>
              <a:gd name="connsiteY4" fmla="*/ 82519 h 969471"/>
              <a:gd name="connsiteX5" fmla="*/ 2473960 w 6618691"/>
              <a:gd name="connsiteY5" fmla="*/ 0 h 969471"/>
              <a:gd name="connsiteX6" fmla="*/ 5184437 w 6618691"/>
              <a:gd name="connsiteY6" fmla="*/ 206191 h 969471"/>
              <a:gd name="connsiteX7" fmla="*/ 5730519 w 6618691"/>
              <a:gd name="connsiteY7" fmla="*/ 697552 h 969471"/>
              <a:gd name="connsiteX8" fmla="*/ 6618691 w 6618691"/>
              <a:gd name="connsiteY8" fmla="*/ 880257 h 969471"/>
              <a:gd name="connsiteX0" fmla="*/ 0 w 6618691"/>
              <a:gd name="connsiteY0" fmla="*/ 874980 h 888326"/>
              <a:gd name="connsiteX1" fmla="*/ 521399 w 6618691"/>
              <a:gd name="connsiteY1" fmla="*/ 803725 h 888326"/>
              <a:gd name="connsiteX2" fmla="*/ 915134 w 6618691"/>
              <a:gd name="connsiteY2" fmla="*/ 428871 h 888326"/>
              <a:gd name="connsiteX3" fmla="*/ 1260235 w 6618691"/>
              <a:gd name="connsiteY3" fmla="*/ 176008 h 888326"/>
              <a:gd name="connsiteX4" fmla="*/ 1893510 w 6618691"/>
              <a:gd name="connsiteY4" fmla="*/ 1374 h 888326"/>
              <a:gd name="connsiteX5" fmla="*/ 5184437 w 6618691"/>
              <a:gd name="connsiteY5" fmla="*/ 125046 h 888326"/>
              <a:gd name="connsiteX6" fmla="*/ 5730519 w 6618691"/>
              <a:gd name="connsiteY6" fmla="*/ 616407 h 888326"/>
              <a:gd name="connsiteX7" fmla="*/ 6618691 w 6618691"/>
              <a:gd name="connsiteY7" fmla="*/ 799112 h 888326"/>
              <a:gd name="connsiteX0" fmla="*/ 0 w 6618691"/>
              <a:gd name="connsiteY0" fmla="*/ 780868 h 794214"/>
              <a:gd name="connsiteX1" fmla="*/ 521399 w 6618691"/>
              <a:gd name="connsiteY1" fmla="*/ 709613 h 794214"/>
              <a:gd name="connsiteX2" fmla="*/ 915134 w 6618691"/>
              <a:gd name="connsiteY2" fmla="*/ 334759 h 794214"/>
              <a:gd name="connsiteX3" fmla="*/ 1260235 w 6618691"/>
              <a:gd name="connsiteY3" fmla="*/ 81896 h 794214"/>
              <a:gd name="connsiteX4" fmla="*/ 5184437 w 6618691"/>
              <a:gd name="connsiteY4" fmla="*/ 30934 h 794214"/>
              <a:gd name="connsiteX5" fmla="*/ 5730519 w 6618691"/>
              <a:gd name="connsiteY5" fmla="*/ 522295 h 794214"/>
              <a:gd name="connsiteX6" fmla="*/ 6618691 w 6618691"/>
              <a:gd name="connsiteY6" fmla="*/ 705000 h 794214"/>
              <a:gd name="connsiteX0" fmla="*/ 0 w 6618691"/>
              <a:gd name="connsiteY0" fmla="*/ 752919 h 766265"/>
              <a:gd name="connsiteX1" fmla="*/ 521399 w 6618691"/>
              <a:gd name="connsiteY1" fmla="*/ 681664 h 766265"/>
              <a:gd name="connsiteX2" fmla="*/ 915134 w 6618691"/>
              <a:gd name="connsiteY2" fmla="*/ 306810 h 766265"/>
              <a:gd name="connsiteX3" fmla="*/ 5184437 w 6618691"/>
              <a:gd name="connsiteY3" fmla="*/ 2985 h 766265"/>
              <a:gd name="connsiteX4" fmla="*/ 5730519 w 6618691"/>
              <a:gd name="connsiteY4" fmla="*/ 494346 h 766265"/>
              <a:gd name="connsiteX5" fmla="*/ 6618691 w 6618691"/>
              <a:gd name="connsiteY5" fmla="*/ 677051 h 766265"/>
              <a:gd name="connsiteX0" fmla="*/ 0 w 6618691"/>
              <a:gd name="connsiteY0" fmla="*/ 752919 h 752919"/>
              <a:gd name="connsiteX1" fmla="*/ 915134 w 6618691"/>
              <a:gd name="connsiteY1" fmla="*/ 306810 h 752919"/>
              <a:gd name="connsiteX2" fmla="*/ 5184437 w 6618691"/>
              <a:gd name="connsiteY2" fmla="*/ 2985 h 752919"/>
              <a:gd name="connsiteX3" fmla="*/ 5730519 w 6618691"/>
              <a:gd name="connsiteY3" fmla="*/ 494346 h 752919"/>
              <a:gd name="connsiteX4" fmla="*/ 6618691 w 6618691"/>
              <a:gd name="connsiteY4" fmla="*/ 677051 h 752919"/>
              <a:gd name="connsiteX0" fmla="*/ 0 w 6618691"/>
              <a:gd name="connsiteY0" fmla="*/ 752919 h 752919"/>
              <a:gd name="connsiteX1" fmla="*/ 915134 w 6618691"/>
              <a:gd name="connsiteY1" fmla="*/ 306810 h 752919"/>
              <a:gd name="connsiteX2" fmla="*/ 5184437 w 6618691"/>
              <a:gd name="connsiteY2" fmla="*/ 2985 h 752919"/>
              <a:gd name="connsiteX3" fmla="*/ 6618691 w 6618691"/>
              <a:gd name="connsiteY3" fmla="*/ 677051 h 752919"/>
              <a:gd name="connsiteX0" fmla="*/ 0 w 6618691"/>
              <a:gd name="connsiteY0" fmla="*/ 797679 h 797679"/>
              <a:gd name="connsiteX1" fmla="*/ 915134 w 6618691"/>
              <a:gd name="connsiteY1" fmla="*/ 351570 h 797679"/>
              <a:gd name="connsiteX2" fmla="*/ 5472721 w 6618691"/>
              <a:gd name="connsiteY2" fmla="*/ 2701 h 797679"/>
              <a:gd name="connsiteX3" fmla="*/ 6618691 w 6618691"/>
              <a:gd name="connsiteY3" fmla="*/ 721811 h 797679"/>
              <a:gd name="connsiteX0" fmla="*/ 0 w 6618691"/>
              <a:gd name="connsiteY0" fmla="*/ 805053 h 805053"/>
              <a:gd name="connsiteX1" fmla="*/ 982700 w 6618691"/>
              <a:gd name="connsiteY1" fmla="*/ 340926 h 805053"/>
              <a:gd name="connsiteX2" fmla="*/ 5472721 w 6618691"/>
              <a:gd name="connsiteY2" fmla="*/ 10075 h 805053"/>
              <a:gd name="connsiteX3" fmla="*/ 6618691 w 6618691"/>
              <a:gd name="connsiteY3" fmla="*/ 729185 h 805053"/>
              <a:gd name="connsiteX0" fmla="*/ 0 w 6618691"/>
              <a:gd name="connsiteY0" fmla="*/ 807638 h 807638"/>
              <a:gd name="connsiteX1" fmla="*/ 1415126 w 6618691"/>
              <a:gd name="connsiteY1" fmla="*/ 311980 h 807638"/>
              <a:gd name="connsiteX2" fmla="*/ 5472721 w 6618691"/>
              <a:gd name="connsiteY2" fmla="*/ 12660 h 807638"/>
              <a:gd name="connsiteX3" fmla="*/ 6618691 w 6618691"/>
              <a:gd name="connsiteY3" fmla="*/ 731770 h 807638"/>
              <a:gd name="connsiteX0" fmla="*/ 0 w 6618691"/>
              <a:gd name="connsiteY0" fmla="*/ 807027 h 807027"/>
              <a:gd name="connsiteX1" fmla="*/ 698262 w 6618691"/>
              <a:gd name="connsiteY1" fmla="*/ 712409 h 807027"/>
              <a:gd name="connsiteX2" fmla="*/ 1415126 w 6618691"/>
              <a:gd name="connsiteY2" fmla="*/ 311369 h 807027"/>
              <a:gd name="connsiteX3" fmla="*/ 5472721 w 6618691"/>
              <a:gd name="connsiteY3" fmla="*/ 12049 h 807027"/>
              <a:gd name="connsiteX4" fmla="*/ 6618691 w 6618691"/>
              <a:gd name="connsiteY4" fmla="*/ 731159 h 807027"/>
              <a:gd name="connsiteX0" fmla="*/ 0 w 6618691"/>
              <a:gd name="connsiteY0" fmla="*/ 805955 h 805955"/>
              <a:gd name="connsiteX1" fmla="*/ 698262 w 6618691"/>
              <a:gd name="connsiteY1" fmla="*/ 711337 h 805955"/>
              <a:gd name="connsiteX2" fmla="*/ 1415126 w 6618691"/>
              <a:gd name="connsiteY2" fmla="*/ 310297 h 805955"/>
              <a:gd name="connsiteX3" fmla="*/ 5472721 w 6618691"/>
              <a:gd name="connsiteY3" fmla="*/ 10977 h 805955"/>
              <a:gd name="connsiteX4" fmla="*/ 6618691 w 6618691"/>
              <a:gd name="connsiteY4" fmla="*/ 730087 h 805955"/>
              <a:gd name="connsiteX0" fmla="*/ 0 w 6618691"/>
              <a:gd name="connsiteY0" fmla="*/ 820114 h 820114"/>
              <a:gd name="connsiteX1" fmla="*/ 698262 w 6618691"/>
              <a:gd name="connsiteY1" fmla="*/ 725496 h 820114"/>
              <a:gd name="connsiteX2" fmla="*/ 1415126 w 6618691"/>
              <a:gd name="connsiteY2" fmla="*/ 324456 h 820114"/>
              <a:gd name="connsiteX3" fmla="*/ 5342092 w 6618691"/>
              <a:gd name="connsiteY3" fmla="*/ 11623 h 820114"/>
              <a:gd name="connsiteX4" fmla="*/ 6618691 w 6618691"/>
              <a:gd name="connsiteY4" fmla="*/ 744246 h 820114"/>
              <a:gd name="connsiteX0" fmla="*/ 0 w 6618691"/>
              <a:gd name="connsiteY0" fmla="*/ 810451 h 810451"/>
              <a:gd name="connsiteX1" fmla="*/ 698262 w 6618691"/>
              <a:gd name="connsiteY1" fmla="*/ 715833 h 810451"/>
              <a:gd name="connsiteX2" fmla="*/ 1415126 w 6618691"/>
              <a:gd name="connsiteY2" fmla="*/ 314793 h 810451"/>
              <a:gd name="connsiteX3" fmla="*/ 5342092 w 6618691"/>
              <a:gd name="connsiteY3" fmla="*/ 1960 h 810451"/>
              <a:gd name="connsiteX4" fmla="*/ 6618691 w 6618691"/>
              <a:gd name="connsiteY4" fmla="*/ 734583 h 810451"/>
              <a:gd name="connsiteX0" fmla="*/ 0 w 6618691"/>
              <a:gd name="connsiteY0" fmla="*/ 816453 h 816453"/>
              <a:gd name="connsiteX1" fmla="*/ 698262 w 6618691"/>
              <a:gd name="connsiteY1" fmla="*/ 721835 h 816453"/>
              <a:gd name="connsiteX2" fmla="*/ 1415126 w 6618691"/>
              <a:gd name="connsiteY2" fmla="*/ 320795 h 816453"/>
              <a:gd name="connsiteX3" fmla="*/ 5342092 w 6618691"/>
              <a:gd name="connsiteY3" fmla="*/ 7962 h 816453"/>
              <a:gd name="connsiteX4" fmla="*/ 5923405 w 6618691"/>
              <a:gd name="connsiteY4" fmla="*/ 654269 h 816453"/>
              <a:gd name="connsiteX5" fmla="*/ 6618691 w 6618691"/>
              <a:gd name="connsiteY5" fmla="*/ 740585 h 816453"/>
              <a:gd name="connsiteX0" fmla="*/ 0 w 6618691"/>
              <a:gd name="connsiteY0" fmla="*/ 817553 h 817553"/>
              <a:gd name="connsiteX1" fmla="*/ 698262 w 6618691"/>
              <a:gd name="connsiteY1" fmla="*/ 722935 h 817553"/>
              <a:gd name="connsiteX2" fmla="*/ 1415126 w 6618691"/>
              <a:gd name="connsiteY2" fmla="*/ 321895 h 817553"/>
              <a:gd name="connsiteX3" fmla="*/ 5342092 w 6618691"/>
              <a:gd name="connsiteY3" fmla="*/ 9062 h 817553"/>
              <a:gd name="connsiteX4" fmla="*/ 5923405 w 6618691"/>
              <a:gd name="connsiteY4" fmla="*/ 655369 h 817553"/>
              <a:gd name="connsiteX5" fmla="*/ 6618691 w 6618691"/>
              <a:gd name="connsiteY5" fmla="*/ 741685 h 81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8691" h="817553">
                <a:moveTo>
                  <a:pt x="0" y="817553"/>
                </a:moveTo>
                <a:cubicBezTo>
                  <a:pt x="93855" y="770252"/>
                  <a:pt x="462408" y="805545"/>
                  <a:pt x="698262" y="722935"/>
                </a:cubicBezTo>
                <a:cubicBezTo>
                  <a:pt x="934116" y="640325"/>
                  <a:pt x="641154" y="440874"/>
                  <a:pt x="1415126" y="321895"/>
                </a:cubicBezTo>
                <a:cubicBezTo>
                  <a:pt x="2189098" y="202916"/>
                  <a:pt x="5077191" y="-51022"/>
                  <a:pt x="5342092" y="9062"/>
                </a:cubicBezTo>
                <a:cubicBezTo>
                  <a:pt x="5606993" y="69146"/>
                  <a:pt x="5710639" y="533265"/>
                  <a:pt x="5923405" y="655369"/>
                </a:cubicBezTo>
                <a:cubicBezTo>
                  <a:pt x="6136171" y="777473"/>
                  <a:pt x="6507315" y="667991"/>
                  <a:pt x="6618691" y="741685"/>
                </a:cubicBezTo>
              </a:path>
            </a:pathLst>
          </a:custGeom>
          <a:noFill/>
          <a:ln w="317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0892F863-BE46-9187-7274-31FF0D4332E8}"/>
              </a:ext>
            </a:extLst>
          </p:cNvPr>
          <p:cNvCxnSpPr>
            <a:cxnSpLocks/>
          </p:cNvCxnSpPr>
          <p:nvPr/>
        </p:nvCxnSpPr>
        <p:spPr>
          <a:xfrm>
            <a:off x="1256754" y="3128493"/>
            <a:ext cx="442018" cy="3011153"/>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112123-3B30-F479-3D61-BE599F92A173}"/>
              </a:ext>
            </a:extLst>
          </p:cNvPr>
          <p:cNvCxnSpPr>
            <a:cxnSpLocks/>
          </p:cNvCxnSpPr>
          <p:nvPr/>
        </p:nvCxnSpPr>
        <p:spPr>
          <a:xfrm flipH="1">
            <a:off x="2489643" y="3112739"/>
            <a:ext cx="459322" cy="3022603"/>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C133E07-F5C5-6012-C9B0-B2D3D39C6AE8}"/>
              </a:ext>
            </a:extLst>
          </p:cNvPr>
          <p:cNvCxnSpPr>
            <a:cxnSpLocks/>
          </p:cNvCxnSpPr>
          <p:nvPr/>
        </p:nvCxnSpPr>
        <p:spPr>
          <a:xfrm flipH="1">
            <a:off x="5783693" y="3142000"/>
            <a:ext cx="325124" cy="2970487"/>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5735759-D22D-8A32-EE97-375E3219E586}"/>
              </a:ext>
            </a:extLst>
          </p:cNvPr>
          <p:cNvCxnSpPr>
            <a:cxnSpLocks/>
          </p:cNvCxnSpPr>
          <p:nvPr/>
        </p:nvCxnSpPr>
        <p:spPr>
          <a:xfrm>
            <a:off x="3982020" y="3124188"/>
            <a:ext cx="439973" cy="2988299"/>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B4C3E15-BEE4-1356-DCF8-C05624ACDAEB}"/>
              </a:ext>
            </a:extLst>
          </p:cNvPr>
          <p:cNvCxnSpPr>
            <a:cxnSpLocks/>
          </p:cNvCxnSpPr>
          <p:nvPr/>
        </p:nvCxnSpPr>
        <p:spPr>
          <a:xfrm>
            <a:off x="220642" y="6123914"/>
            <a:ext cx="66353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AAB8FF-31CC-4660-032C-54D633021042}"/>
              </a:ext>
            </a:extLst>
          </p:cNvPr>
          <p:cNvCxnSpPr>
            <a:cxnSpLocks/>
          </p:cNvCxnSpPr>
          <p:nvPr/>
        </p:nvCxnSpPr>
        <p:spPr>
          <a:xfrm>
            <a:off x="220642" y="3124189"/>
            <a:ext cx="66353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4E9408F0-D22B-2264-425F-0A72738214F9}"/>
                  </a:ext>
                </a:extLst>
              </p:cNvPr>
              <p:cNvSpPr txBox="1"/>
              <p:nvPr/>
            </p:nvSpPr>
            <p:spPr>
              <a:xfrm>
                <a:off x="1244562" y="3129904"/>
                <a:ext cx="162397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𝐽</m:t>
                          </m:r>
                        </m:e>
                      </m:d>
                      <m:r>
                        <a:rPr lang="en-US" sz="3600" b="0" i="1" smtClean="0">
                          <a:latin typeface="Cambria Math" panose="02040503050406030204" pitchFamily="18" charset="0"/>
                        </a:rPr>
                        <m:t>&lt;1</m:t>
                      </m:r>
                    </m:oMath>
                  </m:oMathPara>
                </a14:m>
                <a:endParaRPr lang="en-US" sz="3600" dirty="0"/>
              </a:p>
            </p:txBody>
          </p:sp>
        </mc:Choice>
        <mc:Fallback>
          <p:sp>
            <p:nvSpPr>
              <p:cNvPr id="29" name="TextBox 28">
                <a:extLst>
                  <a:ext uri="{FF2B5EF4-FFF2-40B4-BE49-F238E27FC236}">
                    <a16:creationId xmlns:a16="http://schemas.microsoft.com/office/drawing/2014/main" id="{4E9408F0-D22B-2264-425F-0A72738214F9}"/>
                  </a:ext>
                </a:extLst>
              </p:cNvPr>
              <p:cNvSpPr txBox="1">
                <a:spLocks noRot="1" noChangeAspect="1" noMove="1" noResize="1" noEditPoints="1" noAdjustHandles="1" noChangeArrowheads="1" noChangeShapeType="1" noTextEdit="1"/>
              </p:cNvSpPr>
              <p:nvPr/>
            </p:nvSpPr>
            <p:spPr>
              <a:xfrm>
                <a:off x="1244562" y="3129904"/>
                <a:ext cx="1623971" cy="64633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282C853E-9472-9E78-B83D-5F79EA99DFFE}"/>
                  </a:ext>
                </a:extLst>
              </p:cNvPr>
              <p:cNvSpPr txBox="1"/>
              <p:nvPr/>
            </p:nvSpPr>
            <p:spPr>
              <a:xfrm>
                <a:off x="4230233" y="3100845"/>
                <a:ext cx="162397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𝐽</m:t>
                          </m:r>
                        </m:e>
                      </m:d>
                      <m:r>
                        <a:rPr lang="en-US" sz="3600" b="0" i="1" smtClean="0">
                          <a:latin typeface="Cambria Math" panose="02040503050406030204" pitchFamily="18" charset="0"/>
                        </a:rPr>
                        <m:t>&lt;1</m:t>
                      </m:r>
                    </m:oMath>
                  </m:oMathPara>
                </a14:m>
                <a:endParaRPr lang="en-US" sz="3600" dirty="0"/>
              </a:p>
            </p:txBody>
          </p:sp>
        </mc:Choice>
        <mc:Fallback>
          <p:sp>
            <p:nvSpPr>
              <p:cNvPr id="30" name="TextBox 29">
                <a:extLst>
                  <a:ext uri="{FF2B5EF4-FFF2-40B4-BE49-F238E27FC236}">
                    <a16:creationId xmlns:a16="http://schemas.microsoft.com/office/drawing/2014/main" id="{282C853E-9472-9E78-B83D-5F79EA99DFFE}"/>
                  </a:ext>
                </a:extLst>
              </p:cNvPr>
              <p:cNvSpPr txBox="1">
                <a:spLocks noRot="1" noChangeAspect="1" noMove="1" noResize="1" noEditPoints="1" noAdjustHandles="1" noChangeArrowheads="1" noChangeShapeType="1" noTextEdit="1"/>
              </p:cNvSpPr>
              <p:nvPr/>
            </p:nvSpPr>
            <p:spPr>
              <a:xfrm>
                <a:off x="4230233" y="3100845"/>
                <a:ext cx="1623971"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ED3E8604-219C-D429-55B3-70BEABAF5375}"/>
                  </a:ext>
                </a:extLst>
              </p:cNvPr>
              <p:cNvSpPr txBox="1"/>
              <p:nvPr/>
            </p:nvSpPr>
            <p:spPr>
              <a:xfrm>
                <a:off x="2573678" y="4370163"/>
                <a:ext cx="178363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𝐽</m:t>
                          </m:r>
                        </m:e>
                      </m:d>
                      <m:r>
                        <a:rPr lang="en-US" sz="4000" b="0" i="1" smtClean="0">
                          <a:latin typeface="Cambria Math" panose="02040503050406030204" pitchFamily="18" charset="0"/>
                        </a:rPr>
                        <m:t>&gt;1</m:t>
                      </m:r>
                    </m:oMath>
                  </m:oMathPara>
                </a14:m>
                <a:endParaRPr lang="en-US" sz="4000" dirty="0"/>
              </a:p>
            </p:txBody>
          </p:sp>
        </mc:Choice>
        <mc:Fallback>
          <p:sp>
            <p:nvSpPr>
              <p:cNvPr id="31" name="TextBox 30">
                <a:extLst>
                  <a:ext uri="{FF2B5EF4-FFF2-40B4-BE49-F238E27FC236}">
                    <a16:creationId xmlns:a16="http://schemas.microsoft.com/office/drawing/2014/main" id="{ED3E8604-219C-D429-55B3-70BEABAF5375}"/>
                  </a:ext>
                </a:extLst>
              </p:cNvPr>
              <p:cNvSpPr txBox="1">
                <a:spLocks noRot="1" noChangeAspect="1" noMove="1" noResize="1" noEditPoints="1" noAdjustHandles="1" noChangeArrowheads="1" noChangeShapeType="1" noTextEdit="1"/>
              </p:cNvSpPr>
              <p:nvPr/>
            </p:nvSpPr>
            <p:spPr>
              <a:xfrm>
                <a:off x="2573678" y="4370163"/>
                <a:ext cx="1783630" cy="70788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1A3099D-FDAB-3EFF-D680-2E012853C4C0}"/>
                  </a:ext>
                </a:extLst>
              </p:cNvPr>
              <p:cNvSpPr txBox="1"/>
              <p:nvPr/>
            </p:nvSpPr>
            <p:spPr>
              <a:xfrm>
                <a:off x="47958" y="-13594"/>
                <a:ext cx="12096085" cy="138403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𝐼</m:t>
                      </m:r>
                      <m:d>
                        <m:dPr>
                          <m:begChr m:val="["/>
                          <m:endChr m:val="]"/>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𝜌</m:t>
                          </m:r>
                          <m:d>
                            <m:dPr>
                              <m:ctrlPr>
                                <a:rPr lang="en-US" sz="3200" i="1">
                                  <a:latin typeface="Cambria Math" panose="02040503050406030204" pitchFamily="18" charset="0"/>
                                  <a:ea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𝑎</m:t>
                                  </m:r>
                                </m:sup>
                              </m:sSup>
                            </m:e>
                          </m:d>
                        </m:e>
                      </m:d>
                      <m:r>
                        <a:rPr lang="en-US" sz="3200" i="1">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rPr>
                        <m:t>=</m:t>
                      </m:r>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𝜌</m:t>
                              </m:r>
                            </m:e>
                          </m:acc>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𝑏</m:t>
                                  </m:r>
                                </m:sup>
                              </m:sSup>
                            </m:e>
                          </m:d>
                        </m:e>
                      </m:d>
                      <m:r>
                        <a:rPr lang="en-US" sz="3200" i="1">
                          <a:latin typeface="Cambria Math" panose="02040503050406030204" pitchFamily="18" charset="0"/>
                          <a:ea typeface="Cambria Math" panose="02040503050406030204" pitchFamily="18" charset="0"/>
                        </a:rPr>
                        <m:t>−</m:t>
                      </m:r>
                      <m:nary>
                        <m:naryPr>
                          <m:limLoc m:val="undOvr"/>
                          <m:subHide m:val="on"/>
                          <m:supHide m:val="on"/>
                          <m:ctrlPr>
                            <a:rPr lang="en-US" sz="3200" i="1">
                              <a:latin typeface="Cambria Math" panose="02040503050406030204" pitchFamily="18" charset="0"/>
                            </a:rPr>
                          </m:ctrlPr>
                        </m:naryPr>
                        <m:sub/>
                        <m:sup/>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𝜌</m:t>
                              </m:r>
                            </m:e>
                          </m:acc>
                          <m:d>
                            <m:dPr>
                              <m:ctrlPr>
                                <a:rPr lang="en-US" sz="3200" i="1">
                                  <a:latin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𝑏</m:t>
                                  </m:r>
                                </m:sup>
                              </m:sSup>
                            </m:e>
                          </m:d>
                        </m:e>
                      </m:nary>
                      <m:func>
                        <m:funcPr>
                          <m:ctrlPr>
                            <a:rPr lang="en-US" sz="3200" i="1">
                              <a:latin typeface="Cambria Math" panose="02040503050406030204" pitchFamily="18" charset="0"/>
                              <a:ea typeface="Cambria Math" panose="02040503050406030204" pitchFamily="18" charset="0"/>
                            </a:rPr>
                          </m:ctrlPr>
                        </m:funcPr>
                        <m:fName>
                          <m:r>
                            <m:rPr>
                              <m:sty m:val="p"/>
                            </m:rPr>
                            <a:rPr lang="en-US" sz="3200">
                              <a:latin typeface="Cambria Math" panose="02040503050406030204" pitchFamily="18" charset="0"/>
                              <a:ea typeface="Cambria Math" panose="02040503050406030204" pitchFamily="18" charset="0"/>
                            </a:rPr>
                            <m:t>log</m:t>
                          </m:r>
                        </m:fNa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𝑎</m:t>
                              </m:r>
                            </m:sub>
                          </m:sSub>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1</m:t>
                              </m:r>
                            </m:sup>
                          </m:sSup>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𝑛</m:t>
                              </m:r>
                            </m:sup>
                          </m:sSup>
                        </m:e>
                      </m:func>
                    </m:oMath>
                  </m:oMathPara>
                </a14:m>
                <a:endParaRPr lang="en-US" sz="3200" dirty="0"/>
              </a:p>
            </p:txBody>
          </p:sp>
        </mc:Choice>
        <mc:Fallback xmlns="">
          <p:sp>
            <p:nvSpPr>
              <p:cNvPr id="9" name="TextBox 8">
                <a:extLst>
                  <a:ext uri="{FF2B5EF4-FFF2-40B4-BE49-F238E27FC236}">
                    <a16:creationId xmlns:a16="http://schemas.microsoft.com/office/drawing/2014/main" id="{F1A3099D-FDAB-3EFF-D680-2E012853C4C0}"/>
                  </a:ext>
                </a:extLst>
              </p:cNvPr>
              <p:cNvSpPr txBox="1">
                <a:spLocks noRot="1" noChangeAspect="1" noMove="1" noResize="1" noEditPoints="1" noAdjustHandles="1" noChangeArrowheads="1" noChangeShapeType="1" noTextEdit="1"/>
              </p:cNvSpPr>
              <p:nvPr/>
            </p:nvSpPr>
            <p:spPr>
              <a:xfrm>
                <a:off x="47958" y="-13594"/>
                <a:ext cx="12096085" cy="1384033"/>
              </a:xfrm>
              <a:prstGeom prst="rect">
                <a:avLst/>
              </a:prstGeom>
              <a:blipFill>
                <a:blip r:embed="rId8"/>
                <a:stretch>
                  <a:fillRect/>
                </a:stretch>
              </a:blipFill>
            </p:spPr>
            <p:txBody>
              <a:bodyPr/>
              <a:lstStyle/>
              <a:p>
                <a:r>
                  <a:rPr lang="en-US">
                    <a:noFill/>
                  </a:rPr>
                  <a:t> </a:t>
                </a:r>
              </a:p>
            </p:txBody>
          </p:sp>
        </mc:Fallback>
      </mc:AlternateContent>
      <p:sp>
        <p:nvSpPr>
          <p:cNvPr id="7" name="Freeform: Shape 6">
            <a:extLst>
              <a:ext uri="{FF2B5EF4-FFF2-40B4-BE49-F238E27FC236}">
                <a16:creationId xmlns:a16="http://schemas.microsoft.com/office/drawing/2014/main" id="{B843C8A5-97BC-9D2F-F149-7DDAFD464440}"/>
              </a:ext>
            </a:extLst>
          </p:cNvPr>
          <p:cNvSpPr/>
          <p:nvPr/>
        </p:nvSpPr>
        <p:spPr>
          <a:xfrm>
            <a:off x="220641" y="4252985"/>
            <a:ext cx="6618691" cy="1807965"/>
          </a:xfrm>
          <a:custGeom>
            <a:avLst/>
            <a:gdLst>
              <a:gd name="connsiteX0" fmla="*/ 0 w 6520437"/>
              <a:gd name="connsiteY0" fmla="*/ 1646928 h 1681660"/>
              <a:gd name="connsiteX1" fmla="*/ 375920 w 6520437"/>
              <a:gd name="connsiteY1" fmla="*/ 1626608 h 1681660"/>
              <a:gd name="connsiteX2" fmla="*/ 1168400 w 6520437"/>
              <a:gd name="connsiteY2" fmla="*/ 1128768 h 1681660"/>
              <a:gd name="connsiteX3" fmla="*/ 1016000 w 6520437"/>
              <a:gd name="connsiteY3" fmla="*/ 671568 h 1681660"/>
              <a:gd name="connsiteX4" fmla="*/ 1483360 w 6520437"/>
              <a:gd name="connsiteY4" fmla="*/ 427728 h 1681660"/>
              <a:gd name="connsiteX5" fmla="*/ 2062480 w 6520437"/>
              <a:gd name="connsiteY5" fmla="*/ 509008 h 1681660"/>
              <a:gd name="connsiteX6" fmla="*/ 3911600 w 6520437"/>
              <a:gd name="connsiteY6" fmla="*/ 448048 h 1681660"/>
              <a:gd name="connsiteX7" fmla="*/ 4805680 w 6520437"/>
              <a:gd name="connsiteY7" fmla="*/ 214368 h 1681660"/>
              <a:gd name="connsiteX8" fmla="*/ 5171440 w 6520437"/>
              <a:gd name="connsiteY8" fmla="*/ 1008 h 1681660"/>
              <a:gd name="connsiteX9" fmla="*/ 5588000 w 6520437"/>
              <a:gd name="connsiteY9" fmla="*/ 163568 h 1681660"/>
              <a:gd name="connsiteX10" fmla="*/ 5984240 w 6520437"/>
              <a:gd name="connsiteY10" fmla="*/ 763008 h 1681660"/>
              <a:gd name="connsiteX11" fmla="*/ 6136640 w 6520437"/>
              <a:gd name="connsiteY11" fmla="*/ 1067808 h 1681660"/>
              <a:gd name="connsiteX12" fmla="*/ 6492240 w 6520437"/>
              <a:gd name="connsiteY12" fmla="*/ 1636768 h 1681660"/>
              <a:gd name="connsiteX13" fmla="*/ 6471920 w 6520437"/>
              <a:gd name="connsiteY13" fmla="*/ 1525008 h 1681660"/>
              <a:gd name="connsiteX0" fmla="*/ 0 w 6550917"/>
              <a:gd name="connsiteY0" fmla="*/ 1738368 h 1749287"/>
              <a:gd name="connsiteX1" fmla="*/ 406400 w 6550917"/>
              <a:gd name="connsiteY1" fmla="*/ 1626608 h 1749287"/>
              <a:gd name="connsiteX2" fmla="*/ 1198880 w 6550917"/>
              <a:gd name="connsiteY2" fmla="*/ 1128768 h 1749287"/>
              <a:gd name="connsiteX3" fmla="*/ 1046480 w 6550917"/>
              <a:gd name="connsiteY3" fmla="*/ 671568 h 1749287"/>
              <a:gd name="connsiteX4" fmla="*/ 1513840 w 6550917"/>
              <a:gd name="connsiteY4" fmla="*/ 427728 h 1749287"/>
              <a:gd name="connsiteX5" fmla="*/ 2092960 w 6550917"/>
              <a:gd name="connsiteY5" fmla="*/ 509008 h 1749287"/>
              <a:gd name="connsiteX6" fmla="*/ 3942080 w 6550917"/>
              <a:gd name="connsiteY6" fmla="*/ 448048 h 1749287"/>
              <a:gd name="connsiteX7" fmla="*/ 4836160 w 6550917"/>
              <a:gd name="connsiteY7" fmla="*/ 214368 h 1749287"/>
              <a:gd name="connsiteX8" fmla="*/ 5201920 w 6550917"/>
              <a:gd name="connsiteY8" fmla="*/ 1008 h 1749287"/>
              <a:gd name="connsiteX9" fmla="*/ 5618480 w 6550917"/>
              <a:gd name="connsiteY9" fmla="*/ 163568 h 1749287"/>
              <a:gd name="connsiteX10" fmla="*/ 6014720 w 6550917"/>
              <a:gd name="connsiteY10" fmla="*/ 763008 h 1749287"/>
              <a:gd name="connsiteX11" fmla="*/ 6167120 w 6550917"/>
              <a:gd name="connsiteY11" fmla="*/ 1067808 h 1749287"/>
              <a:gd name="connsiteX12" fmla="*/ 6522720 w 6550917"/>
              <a:gd name="connsiteY12" fmla="*/ 1636768 h 1749287"/>
              <a:gd name="connsiteX13" fmla="*/ 6502400 w 6550917"/>
              <a:gd name="connsiteY13" fmla="*/ 1525008 h 1749287"/>
              <a:gd name="connsiteX0" fmla="*/ 0 w 6384253"/>
              <a:gd name="connsiteY0" fmla="*/ 1233871 h 1664686"/>
              <a:gd name="connsiteX1" fmla="*/ 239736 w 6384253"/>
              <a:gd name="connsiteY1" fmla="*/ 1626608 h 1664686"/>
              <a:gd name="connsiteX2" fmla="*/ 1032216 w 6384253"/>
              <a:gd name="connsiteY2" fmla="*/ 1128768 h 1664686"/>
              <a:gd name="connsiteX3" fmla="*/ 879816 w 6384253"/>
              <a:gd name="connsiteY3" fmla="*/ 671568 h 1664686"/>
              <a:gd name="connsiteX4" fmla="*/ 1347176 w 6384253"/>
              <a:gd name="connsiteY4" fmla="*/ 427728 h 1664686"/>
              <a:gd name="connsiteX5" fmla="*/ 1926296 w 6384253"/>
              <a:gd name="connsiteY5" fmla="*/ 509008 h 1664686"/>
              <a:gd name="connsiteX6" fmla="*/ 3775416 w 6384253"/>
              <a:gd name="connsiteY6" fmla="*/ 448048 h 1664686"/>
              <a:gd name="connsiteX7" fmla="*/ 4669496 w 6384253"/>
              <a:gd name="connsiteY7" fmla="*/ 214368 h 1664686"/>
              <a:gd name="connsiteX8" fmla="*/ 5035256 w 6384253"/>
              <a:gd name="connsiteY8" fmla="*/ 1008 h 1664686"/>
              <a:gd name="connsiteX9" fmla="*/ 5451816 w 6384253"/>
              <a:gd name="connsiteY9" fmla="*/ 163568 h 1664686"/>
              <a:gd name="connsiteX10" fmla="*/ 5848056 w 6384253"/>
              <a:gd name="connsiteY10" fmla="*/ 763008 h 1664686"/>
              <a:gd name="connsiteX11" fmla="*/ 6000456 w 6384253"/>
              <a:gd name="connsiteY11" fmla="*/ 1067808 h 1664686"/>
              <a:gd name="connsiteX12" fmla="*/ 6356056 w 6384253"/>
              <a:gd name="connsiteY12" fmla="*/ 1636768 h 1664686"/>
              <a:gd name="connsiteX13" fmla="*/ 6335736 w 6384253"/>
              <a:gd name="connsiteY13" fmla="*/ 1525008 h 1664686"/>
              <a:gd name="connsiteX0" fmla="*/ 0 w 6519386"/>
              <a:gd name="connsiteY0" fmla="*/ 1760890 h 1769792"/>
              <a:gd name="connsiteX1" fmla="*/ 374869 w 6519386"/>
              <a:gd name="connsiteY1" fmla="*/ 1626608 h 1769792"/>
              <a:gd name="connsiteX2" fmla="*/ 1167349 w 6519386"/>
              <a:gd name="connsiteY2" fmla="*/ 1128768 h 1769792"/>
              <a:gd name="connsiteX3" fmla="*/ 1014949 w 6519386"/>
              <a:gd name="connsiteY3" fmla="*/ 671568 h 1769792"/>
              <a:gd name="connsiteX4" fmla="*/ 1482309 w 6519386"/>
              <a:gd name="connsiteY4" fmla="*/ 427728 h 1769792"/>
              <a:gd name="connsiteX5" fmla="*/ 2061429 w 6519386"/>
              <a:gd name="connsiteY5" fmla="*/ 509008 h 1769792"/>
              <a:gd name="connsiteX6" fmla="*/ 3910549 w 6519386"/>
              <a:gd name="connsiteY6" fmla="*/ 448048 h 1769792"/>
              <a:gd name="connsiteX7" fmla="*/ 4804629 w 6519386"/>
              <a:gd name="connsiteY7" fmla="*/ 214368 h 1769792"/>
              <a:gd name="connsiteX8" fmla="*/ 5170389 w 6519386"/>
              <a:gd name="connsiteY8" fmla="*/ 1008 h 1769792"/>
              <a:gd name="connsiteX9" fmla="*/ 5586949 w 6519386"/>
              <a:gd name="connsiteY9" fmla="*/ 163568 h 1769792"/>
              <a:gd name="connsiteX10" fmla="*/ 5983189 w 6519386"/>
              <a:gd name="connsiteY10" fmla="*/ 763008 h 1769792"/>
              <a:gd name="connsiteX11" fmla="*/ 6135589 w 6519386"/>
              <a:gd name="connsiteY11" fmla="*/ 1067808 h 1769792"/>
              <a:gd name="connsiteX12" fmla="*/ 6491189 w 6519386"/>
              <a:gd name="connsiteY12" fmla="*/ 1636768 h 1769792"/>
              <a:gd name="connsiteX13" fmla="*/ 6470869 w 6519386"/>
              <a:gd name="connsiteY13" fmla="*/ 1525008 h 1769792"/>
              <a:gd name="connsiteX0" fmla="*/ 0 w 6519386"/>
              <a:gd name="connsiteY0" fmla="*/ 1760890 h 1767880"/>
              <a:gd name="connsiteX1" fmla="*/ 424417 w 6519386"/>
              <a:gd name="connsiteY1" fmla="*/ 1599581 h 1767880"/>
              <a:gd name="connsiteX2" fmla="*/ 1167349 w 6519386"/>
              <a:gd name="connsiteY2" fmla="*/ 1128768 h 1767880"/>
              <a:gd name="connsiteX3" fmla="*/ 1014949 w 6519386"/>
              <a:gd name="connsiteY3" fmla="*/ 671568 h 1767880"/>
              <a:gd name="connsiteX4" fmla="*/ 1482309 w 6519386"/>
              <a:gd name="connsiteY4" fmla="*/ 427728 h 1767880"/>
              <a:gd name="connsiteX5" fmla="*/ 2061429 w 6519386"/>
              <a:gd name="connsiteY5" fmla="*/ 509008 h 1767880"/>
              <a:gd name="connsiteX6" fmla="*/ 3910549 w 6519386"/>
              <a:gd name="connsiteY6" fmla="*/ 448048 h 1767880"/>
              <a:gd name="connsiteX7" fmla="*/ 4804629 w 6519386"/>
              <a:gd name="connsiteY7" fmla="*/ 214368 h 1767880"/>
              <a:gd name="connsiteX8" fmla="*/ 5170389 w 6519386"/>
              <a:gd name="connsiteY8" fmla="*/ 1008 h 1767880"/>
              <a:gd name="connsiteX9" fmla="*/ 5586949 w 6519386"/>
              <a:gd name="connsiteY9" fmla="*/ 163568 h 1767880"/>
              <a:gd name="connsiteX10" fmla="*/ 5983189 w 6519386"/>
              <a:gd name="connsiteY10" fmla="*/ 763008 h 1767880"/>
              <a:gd name="connsiteX11" fmla="*/ 6135589 w 6519386"/>
              <a:gd name="connsiteY11" fmla="*/ 1067808 h 1767880"/>
              <a:gd name="connsiteX12" fmla="*/ 6491189 w 6519386"/>
              <a:gd name="connsiteY12" fmla="*/ 1636768 h 1767880"/>
              <a:gd name="connsiteX13" fmla="*/ 6470869 w 6519386"/>
              <a:gd name="connsiteY13" fmla="*/ 1525008 h 1767880"/>
              <a:gd name="connsiteX0" fmla="*/ 0 w 6519386"/>
              <a:gd name="connsiteY0" fmla="*/ 1760890 h 1771241"/>
              <a:gd name="connsiteX1" fmla="*/ 424417 w 6519386"/>
              <a:gd name="connsiteY1" fmla="*/ 1599581 h 1771241"/>
              <a:gd name="connsiteX2" fmla="*/ 1167349 w 6519386"/>
              <a:gd name="connsiteY2" fmla="*/ 1128768 h 1771241"/>
              <a:gd name="connsiteX3" fmla="*/ 1014949 w 6519386"/>
              <a:gd name="connsiteY3" fmla="*/ 671568 h 1771241"/>
              <a:gd name="connsiteX4" fmla="*/ 1482309 w 6519386"/>
              <a:gd name="connsiteY4" fmla="*/ 427728 h 1771241"/>
              <a:gd name="connsiteX5" fmla="*/ 2061429 w 6519386"/>
              <a:gd name="connsiteY5" fmla="*/ 509008 h 1771241"/>
              <a:gd name="connsiteX6" fmla="*/ 3910549 w 6519386"/>
              <a:gd name="connsiteY6" fmla="*/ 448048 h 1771241"/>
              <a:gd name="connsiteX7" fmla="*/ 4804629 w 6519386"/>
              <a:gd name="connsiteY7" fmla="*/ 214368 h 1771241"/>
              <a:gd name="connsiteX8" fmla="*/ 5170389 w 6519386"/>
              <a:gd name="connsiteY8" fmla="*/ 1008 h 1771241"/>
              <a:gd name="connsiteX9" fmla="*/ 5586949 w 6519386"/>
              <a:gd name="connsiteY9" fmla="*/ 163568 h 1771241"/>
              <a:gd name="connsiteX10" fmla="*/ 5983189 w 6519386"/>
              <a:gd name="connsiteY10" fmla="*/ 763008 h 1771241"/>
              <a:gd name="connsiteX11" fmla="*/ 6135589 w 6519386"/>
              <a:gd name="connsiteY11" fmla="*/ 1067808 h 1771241"/>
              <a:gd name="connsiteX12" fmla="*/ 6491189 w 6519386"/>
              <a:gd name="connsiteY12" fmla="*/ 1636768 h 1771241"/>
              <a:gd name="connsiteX13" fmla="*/ 6470869 w 6519386"/>
              <a:gd name="connsiteY13" fmla="*/ 1525008 h 1771241"/>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39381 w 6519386"/>
              <a:gd name="connsiteY6" fmla="*/ 461561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523168 w 6519386"/>
              <a:gd name="connsiteY6" fmla="*/ 514918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135589 w 6519386"/>
              <a:gd name="connsiteY11" fmla="*/ 1071155 h 1770882"/>
              <a:gd name="connsiteX12" fmla="*/ 6491189 w 6519386"/>
              <a:gd name="connsiteY12" fmla="*/ 1640115 h 1770882"/>
              <a:gd name="connsiteX13" fmla="*/ 6470869 w 6519386"/>
              <a:gd name="connsiteY13" fmla="*/ 1528355 h 1770882"/>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203156 w 6519386"/>
              <a:gd name="connsiteY11" fmla="*/ 1071155 h 1770882"/>
              <a:gd name="connsiteX12" fmla="*/ 6491189 w 6519386"/>
              <a:gd name="connsiteY12" fmla="*/ 1640115 h 1770882"/>
              <a:gd name="connsiteX13" fmla="*/ 6470869 w 6519386"/>
              <a:gd name="connsiteY13" fmla="*/ 1528355 h 1770882"/>
              <a:gd name="connsiteX0" fmla="*/ 0 w 6491189"/>
              <a:gd name="connsiteY0" fmla="*/ 1764237 h 1770882"/>
              <a:gd name="connsiteX1" fmla="*/ 424417 w 6491189"/>
              <a:gd name="connsiteY1" fmla="*/ 1602928 h 1770882"/>
              <a:gd name="connsiteX2" fmla="*/ 1005189 w 6491189"/>
              <a:gd name="connsiteY2" fmla="*/ 1172655 h 1770882"/>
              <a:gd name="connsiteX3" fmla="*/ 1163595 w 6491189"/>
              <a:gd name="connsiteY3" fmla="*/ 602844 h 1770882"/>
              <a:gd name="connsiteX4" fmla="*/ 1401229 w 6491189"/>
              <a:gd name="connsiteY4" fmla="*/ 304951 h 1770882"/>
              <a:gd name="connsiteX5" fmla="*/ 2079447 w 6491189"/>
              <a:gd name="connsiteY5" fmla="*/ 408753 h 1770882"/>
              <a:gd name="connsiteX6" fmla="*/ 3523168 w 6491189"/>
              <a:gd name="connsiteY6" fmla="*/ 514456 h 1770882"/>
              <a:gd name="connsiteX7" fmla="*/ 4583912 w 6491189"/>
              <a:gd name="connsiteY7" fmla="*/ 303299 h 1770882"/>
              <a:gd name="connsiteX8" fmla="*/ 5170389 w 6491189"/>
              <a:gd name="connsiteY8" fmla="*/ 4355 h 1770882"/>
              <a:gd name="connsiteX9" fmla="*/ 5586949 w 6491189"/>
              <a:gd name="connsiteY9" fmla="*/ 166915 h 1770882"/>
              <a:gd name="connsiteX10" fmla="*/ 5861569 w 6491189"/>
              <a:gd name="connsiteY10" fmla="*/ 707798 h 1770882"/>
              <a:gd name="connsiteX11" fmla="*/ 6203156 w 6491189"/>
              <a:gd name="connsiteY11" fmla="*/ 1071155 h 1770882"/>
              <a:gd name="connsiteX12" fmla="*/ 6491189 w 6491189"/>
              <a:gd name="connsiteY12" fmla="*/ 1640115 h 1770882"/>
              <a:gd name="connsiteX0" fmla="*/ 0 w 6428127"/>
              <a:gd name="connsiteY0" fmla="*/ 1764237 h 1770882"/>
              <a:gd name="connsiteX1" fmla="*/ 424417 w 6428127"/>
              <a:gd name="connsiteY1" fmla="*/ 1602928 h 1770882"/>
              <a:gd name="connsiteX2" fmla="*/ 1005189 w 6428127"/>
              <a:gd name="connsiteY2" fmla="*/ 1172655 h 1770882"/>
              <a:gd name="connsiteX3" fmla="*/ 1163595 w 6428127"/>
              <a:gd name="connsiteY3" fmla="*/ 602844 h 1770882"/>
              <a:gd name="connsiteX4" fmla="*/ 1401229 w 6428127"/>
              <a:gd name="connsiteY4" fmla="*/ 304951 h 1770882"/>
              <a:gd name="connsiteX5" fmla="*/ 2079447 w 6428127"/>
              <a:gd name="connsiteY5" fmla="*/ 408753 h 1770882"/>
              <a:gd name="connsiteX6" fmla="*/ 3523168 w 6428127"/>
              <a:gd name="connsiteY6" fmla="*/ 514456 h 1770882"/>
              <a:gd name="connsiteX7" fmla="*/ 4583912 w 6428127"/>
              <a:gd name="connsiteY7" fmla="*/ 303299 h 1770882"/>
              <a:gd name="connsiteX8" fmla="*/ 5170389 w 6428127"/>
              <a:gd name="connsiteY8" fmla="*/ 4355 h 1770882"/>
              <a:gd name="connsiteX9" fmla="*/ 5586949 w 6428127"/>
              <a:gd name="connsiteY9" fmla="*/ 166915 h 1770882"/>
              <a:gd name="connsiteX10" fmla="*/ 5861569 w 6428127"/>
              <a:gd name="connsiteY10" fmla="*/ 707798 h 1770882"/>
              <a:gd name="connsiteX11" fmla="*/ 6203156 w 6428127"/>
              <a:gd name="connsiteY11" fmla="*/ 1071155 h 1770882"/>
              <a:gd name="connsiteX12" fmla="*/ 6428127 w 6428127"/>
              <a:gd name="connsiteY12" fmla="*/ 1486964 h 1770882"/>
              <a:gd name="connsiteX0" fmla="*/ 0 w 6449795"/>
              <a:gd name="connsiteY0" fmla="*/ 1764237 h 1770882"/>
              <a:gd name="connsiteX1" fmla="*/ 424417 w 6449795"/>
              <a:gd name="connsiteY1" fmla="*/ 1602928 h 1770882"/>
              <a:gd name="connsiteX2" fmla="*/ 1005189 w 6449795"/>
              <a:gd name="connsiteY2" fmla="*/ 1172655 h 1770882"/>
              <a:gd name="connsiteX3" fmla="*/ 1163595 w 6449795"/>
              <a:gd name="connsiteY3" fmla="*/ 602844 h 1770882"/>
              <a:gd name="connsiteX4" fmla="*/ 1401229 w 6449795"/>
              <a:gd name="connsiteY4" fmla="*/ 304951 h 1770882"/>
              <a:gd name="connsiteX5" fmla="*/ 2079447 w 6449795"/>
              <a:gd name="connsiteY5" fmla="*/ 408753 h 1770882"/>
              <a:gd name="connsiteX6" fmla="*/ 3523168 w 6449795"/>
              <a:gd name="connsiteY6" fmla="*/ 514456 h 1770882"/>
              <a:gd name="connsiteX7" fmla="*/ 4583912 w 6449795"/>
              <a:gd name="connsiteY7" fmla="*/ 303299 h 1770882"/>
              <a:gd name="connsiteX8" fmla="*/ 5170389 w 6449795"/>
              <a:gd name="connsiteY8" fmla="*/ 4355 h 1770882"/>
              <a:gd name="connsiteX9" fmla="*/ 5586949 w 6449795"/>
              <a:gd name="connsiteY9" fmla="*/ 166915 h 1770882"/>
              <a:gd name="connsiteX10" fmla="*/ 5861569 w 6449795"/>
              <a:gd name="connsiteY10" fmla="*/ 707798 h 1770882"/>
              <a:gd name="connsiteX11" fmla="*/ 6203156 w 6449795"/>
              <a:gd name="connsiteY11" fmla="*/ 1071155 h 1770882"/>
              <a:gd name="connsiteX12" fmla="*/ 6428127 w 6449795"/>
              <a:gd name="connsiteY12" fmla="*/ 1486964 h 1770882"/>
              <a:gd name="connsiteX13" fmla="*/ 6443018 w 6449795"/>
              <a:gd name="connsiteY13" fmla="*/ 1494678 h 1770882"/>
              <a:gd name="connsiteX0" fmla="*/ 0 w 6564638"/>
              <a:gd name="connsiteY0" fmla="*/ 1764237 h 1770882"/>
              <a:gd name="connsiteX1" fmla="*/ 424417 w 6564638"/>
              <a:gd name="connsiteY1" fmla="*/ 1602928 h 1770882"/>
              <a:gd name="connsiteX2" fmla="*/ 1005189 w 6564638"/>
              <a:gd name="connsiteY2" fmla="*/ 1172655 h 1770882"/>
              <a:gd name="connsiteX3" fmla="*/ 1163595 w 6564638"/>
              <a:gd name="connsiteY3" fmla="*/ 602844 h 1770882"/>
              <a:gd name="connsiteX4" fmla="*/ 1401229 w 6564638"/>
              <a:gd name="connsiteY4" fmla="*/ 304951 h 1770882"/>
              <a:gd name="connsiteX5" fmla="*/ 2079447 w 6564638"/>
              <a:gd name="connsiteY5" fmla="*/ 408753 h 1770882"/>
              <a:gd name="connsiteX6" fmla="*/ 3523168 w 6564638"/>
              <a:gd name="connsiteY6" fmla="*/ 514456 h 1770882"/>
              <a:gd name="connsiteX7" fmla="*/ 4583912 w 6564638"/>
              <a:gd name="connsiteY7" fmla="*/ 303299 h 1770882"/>
              <a:gd name="connsiteX8" fmla="*/ 5170389 w 6564638"/>
              <a:gd name="connsiteY8" fmla="*/ 4355 h 1770882"/>
              <a:gd name="connsiteX9" fmla="*/ 5586949 w 6564638"/>
              <a:gd name="connsiteY9" fmla="*/ 166915 h 1770882"/>
              <a:gd name="connsiteX10" fmla="*/ 5861569 w 6564638"/>
              <a:gd name="connsiteY10" fmla="*/ 707798 h 1770882"/>
              <a:gd name="connsiteX11" fmla="*/ 6203156 w 6564638"/>
              <a:gd name="connsiteY11" fmla="*/ 1071155 h 1770882"/>
              <a:gd name="connsiteX12" fmla="*/ 6428127 w 6564638"/>
              <a:gd name="connsiteY12" fmla="*/ 1486964 h 1770882"/>
              <a:gd name="connsiteX13" fmla="*/ 6564638 w 6564638"/>
              <a:gd name="connsiteY13" fmla="*/ 1683864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428127 w 6618691"/>
              <a:gd name="connsiteY12" fmla="*/ 1486964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347047 w 6618691"/>
              <a:gd name="connsiteY12" fmla="*/ 1477955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095050 w 6618691"/>
              <a:gd name="connsiteY11" fmla="*/ 1084668 h 1770882"/>
              <a:gd name="connsiteX12" fmla="*/ 6347047 w 6618691"/>
              <a:gd name="connsiteY12" fmla="*/ 1477955 h 1770882"/>
              <a:gd name="connsiteX13" fmla="*/ 6618691 w 6618691"/>
              <a:gd name="connsiteY13" fmla="*/ 1688369 h 1770882"/>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95050 w 6618691"/>
              <a:gd name="connsiteY11" fmla="*/ 1083601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401229 w 6618691"/>
              <a:gd name="connsiteY4" fmla="*/ 303884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2896 h 1781027"/>
              <a:gd name="connsiteX1" fmla="*/ 521399 w 6618691"/>
              <a:gd name="connsiteY1" fmla="*/ 1691641 h 1781027"/>
              <a:gd name="connsiteX2" fmla="*/ 1005189 w 6618691"/>
              <a:gd name="connsiteY2" fmla="*/ 1171314 h 1781027"/>
              <a:gd name="connsiteX3" fmla="*/ 1246721 w 6618691"/>
              <a:gd name="connsiteY3" fmla="*/ 1017140 h 1781027"/>
              <a:gd name="connsiteX4" fmla="*/ 1636757 w 6618691"/>
              <a:gd name="connsiteY4" fmla="*/ 947847 h 1781027"/>
              <a:gd name="connsiteX5" fmla="*/ 2460447 w 6618691"/>
              <a:gd name="connsiteY5" fmla="*/ 802266 h 1781027"/>
              <a:gd name="connsiteX6" fmla="*/ 3592441 w 6618691"/>
              <a:gd name="connsiteY6" fmla="*/ 693224 h 1781027"/>
              <a:gd name="connsiteX7" fmla="*/ 4396875 w 6618691"/>
              <a:gd name="connsiteY7" fmla="*/ 295030 h 1781027"/>
              <a:gd name="connsiteX8" fmla="*/ 5170389 w 6618691"/>
              <a:gd name="connsiteY8" fmla="*/ 3014 h 1781027"/>
              <a:gd name="connsiteX9" fmla="*/ 5586949 w 6618691"/>
              <a:gd name="connsiteY9" fmla="*/ 165574 h 1781027"/>
              <a:gd name="connsiteX10" fmla="*/ 5744453 w 6618691"/>
              <a:gd name="connsiteY10" fmla="*/ 517271 h 1781027"/>
              <a:gd name="connsiteX11" fmla="*/ 6045501 w 6618691"/>
              <a:gd name="connsiteY11" fmla="*/ 894141 h 1781027"/>
              <a:gd name="connsiteX12" fmla="*/ 6347047 w 6618691"/>
              <a:gd name="connsiteY12" fmla="*/ 1476614 h 1781027"/>
              <a:gd name="connsiteX13" fmla="*/ 6618691 w 6618691"/>
              <a:gd name="connsiteY13" fmla="*/ 1687028 h 1781027"/>
              <a:gd name="connsiteX0" fmla="*/ 0 w 6618691"/>
              <a:gd name="connsiteY0" fmla="*/ 1962011 h 1980142"/>
              <a:gd name="connsiteX1" fmla="*/ 521399 w 6618691"/>
              <a:gd name="connsiteY1" fmla="*/ 1890756 h 1980142"/>
              <a:gd name="connsiteX2" fmla="*/ 1005189 w 6618691"/>
              <a:gd name="connsiteY2" fmla="*/ 1370429 h 1980142"/>
              <a:gd name="connsiteX3" fmla="*/ 1246721 w 6618691"/>
              <a:gd name="connsiteY3" fmla="*/ 1216255 h 1980142"/>
              <a:gd name="connsiteX4" fmla="*/ 1636757 w 6618691"/>
              <a:gd name="connsiteY4" fmla="*/ 1146962 h 1980142"/>
              <a:gd name="connsiteX5" fmla="*/ 2460447 w 6618691"/>
              <a:gd name="connsiteY5" fmla="*/ 1001381 h 1980142"/>
              <a:gd name="connsiteX6" fmla="*/ 3592441 w 6618691"/>
              <a:gd name="connsiteY6" fmla="*/ 892339 h 1980142"/>
              <a:gd name="connsiteX7" fmla="*/ 4396875 w 6618691"/>
              <a:gd name="connsiteY7" fmla="*/ 494145 h 1980142"/>
              <a:gd name="connsiteX8" fmla="*/ 4747825 w 6618691"/>
              <a:gd name="connsiteY8" fmla="*/ 1238 h 1980142"/>
              <a:gd name="connsiteX9" fmla="*/ 5586949 w 6618691"/>
              <a:gd name="connsiteY9" fmla="*/ 364689 h 1980142"/>
              <a:gd name="connsiteX10" fmla="*/ 5744453 w 6618691"/>
              <a:gd name="connsiteY10" fmla="*/ 716386 h 1980142"/>
              <a:gd name="connsiteX11" fmla="*/ 6045501 w 6618691"/>
              <a:gd name="connsiteY11" fmla="*/ 1093256 h 1980142"/>
              <a:gd name="connsiteX12" fmla="*/ 6347047 w 6618691"/>
              <a:gd name="connsiteY12" fmla="*/ 1675729 h 1980142"/>
              <a:gd name="connsiteX13" fmla="*/ 6618691 w 6618691"/>
              <a:gd name="connsiteY13" fmla="*/ 1886143 h 1980142"/>
              <a:gd name="connsiteX0" fmla="*/ 0 w 6618691"/>
              <a:gd name="connsiteY0" fmla="*/ 1963851 h 1981982"/>
              <a:gd name="connsiteX1" fmla="*/ 521399 w 6618691"/>
              <a:gd name="connsiteY1" fmla="*/ 1892596 h 1981982"/>
              <a:gd name="connsiteX2" fmla="*/ 1005189 w 6618691"/>
              <a:gd name="connsiteY2" fmla="*/ 1372269 h 1981982"/>
              <a:gd name="connsiteX3" fmla="*/ 1246721 w 6618691"/>
              <a:gd name="connsiteY3" fmla="*/ 1218095 h 1981982"/>
              <a:gd name="connsiteX4" fmla="*/ 1636757 w 6618691"/>
              <a:gd name="connsiteY4" fmla="*/ 1148802 h 1981982"/>
              <a:gd name="connsiteX5" fmla="*/ 2460447 w 6618691"/>
              <a:gd name="connsiteY5" fmla="*/ 1003221 h 1981982"/>
              <a:gd name="connsiteX6" fmla="*/ 3592441 w 6618691"/>
              <a:gd name="connsiteY6" fmla="*/ 894179 h 1981982"/>
              <a:gd name="connsiteX7" fmla="*/ 4085147 w 6618691"/>
              <a:gd name="connsiteY7" fmla="*/ 579112 h 1981982"/>
              <a:gd name="connsiteX8" fmla="*/ 4747825 w 6618691"/>
              <a:gd name="connsiteY8" fmla="*/ 3078 h 1981982"/>
              <a:gd name="connsiteX9" fmla="*/ 5586949 w 6618691"/>
              <a:gd name="connsiteY9" fmla="*/ 366529 h 1981982"/>
              <a:gd name="connsiteX10" fmla="*/ 5744453 w 6618691"/>
              <a:gd name="connsiteY10" fmla="*/ 718226 h 1981982"/>
              <a:gd name="connsiteX11" fmla="*/ 6045501 w 6618691"/>
              <a:gd name="connsiteY11" fmla="*/ 1095096 h 1981982"/>
              <a:gd name="connsiteX12" fmla="*/ 6347047 w 6618691"/>
              <a:gd name="connsiteY12" fmla="*/ 1677569 h 1981982"/>
              <a:gd name="connsiteX13" fmla="*/ 6618691 w 6618691"/>
              <a:gd name="connsiteY13" fmla="*/ 1887983 h 1981982"/>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3592441 w 6618691"/>
              <a:gd name="connsiteY6" fmla="*/ 859862 h 1947665"/>
              <a:gd name="connsiteX7" fmla="*/ 4085147 w 6618691"/>
              <a:gd name="connsiteY7" fmla="*/ 544795 h 1947665"/>
              <a:gd name="connsiteX8" fmla="*/ 4276770 w 6618691"/>
              <a:gd name="connsiteY8" fmla="*/ 3397 h 1947665"/>
              <a:gd name="connsiteX9" fmla="*/ 5586949 w 6618691"/>
              <a:gd name="connsiteY9" fmla="*/ 332212 h 1947665"/>
              <a:gd name="connsiteX10" fmla="*/ 5744453 w 6618691"/>
              <a:gd name="connsiteY10" fmla="*/ 683909 h 1947665"/>
              <a:gd name="connsiteX11" fmla="*/ 6045501 w 6618691"/>
              <a:gd name="connsiteY11" fmla="*/ 1060779 h 1947665"/>
              <a:gd name="connsiteX12" fmla="*/ 6347047 w 6618691"/>
              <a:gd name="connsiteY12" fmla="*/ 1643252 h 1947665"/>
              <a:gd name="connsiteX13" fmla="*/ 6618691 w 6618691"/>
              <a:gd name="connsiteY13" fmla="*/ 1853666 h 1947665"/>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4085147 w 6618691"/>
              <a:gd name="connsiteY6" fmla="*/ 544795 h 1947665"/>
              <a:gd name="connsiteX7" fmla="*/ 4276770 w 6618691"/>
              <a:gd name="connsiteY7" fmla="*/ 3397 h 1947665"/>
              <a:gd name="connsiteX8" fmla="*/ 5586949 w 6618691"/>
              <a:gd name="connsiteY8" fmla="*/ 332212 h 1947665"/>
              <a:gd name="connsiteX9" fmla="*/ 5744453 w 6618691"/>
              <a:gd name="connsiteY9" fmla="*/ 683909 h 1947665"/>
              <a:gd name="connsiteX10" fmla="*/ 6045501 w 6618691"/>
              <a:gd name="connsiteY10" fmla="*/ 1060779 h 1947665"/>
              <a:gd name="connsiteX11" fmla="*/ 6347047 w 6618691"/>
              <a:gd name="connsiteY11" fmla="*/ 1643252 h 1947665"/>
              <a:gd name="connsiteX12" fmla="*/ 6618691 w 6618691"/>
              <a:gd name="connsiteY12" fmla="*/ 1853666 h 1947665"/>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26269 h 1944400"/>
              <a:gd name="connsiteX1" fmla="*/ 521399 w 6618691"/>
              <a:gd name="connsiteY1" fmla="*/ 1855014 h 1944400"/>
              <a:gd name="connsiteX2" fmla="*/ 1005189 w 6618691"/>
              <a:gd name="connsiteY2" fmla="*/ 1334687 h 1944400"/>
              <a:gd name="connsiteX3" fmla="*/ 1246721 w 6618691"/>
              <a:gd name="connsiteY3" fmla="*/ 1180513 h 1944400"/>
              <a:gd name="connsiteX4" fmla="*/ 1636757 w 6618691"/>
              <a:gd name="connsiteY4" fmla="*/ 1111220 h 1944400"/>
              <a:gd name="connsiteX5" fmla="*/ 2460447 w 6618691"/>
              <a:gd name="connsiteY5" fmla="*/ 965639 h 1944400"/>
              <a:gd name="connsiteX6" fmla="*/ 3433983 w 6618691"/>
              <a:gd name="connsiteY6" fmla="*/ 728567 h 1944400"/>
              <a:gd name="connsiteX7" fmla="*/ 4276770 w 6618691"/>
              <a:gd name="connsiteY7" fmla="*/ 132 h 1944400"/>
              <a:gd name="connsiteX8" fmla="*/ 5039694 w 6618691"/>
              <a:gd name="connsiteY8" fmla="*/ 668383 h 1944400"/>
              <a:gd name="connsiteX9" fmla="*/ 5744453 w 6618691"/>
              <a:gd name="connsiteY9" fmla="*/ 680644 h 1944400"/>
              <a:gd name="connsiteX10" fmla="*/ 6045501 w 6618691"/>
              <a:gd name="connsiteY10" fmla="*/ 1057514 h 1944400"/>
              <a:gd name="connsiteX11" fmla="*/ 6347047 w 6618691"/>
              <a:gd name="connsiteY11" fmla="*/ 1639987 h 1944400"/>
              <a:gd name="connsiteX12" fmla="*/ 6618691 w 6618691"/>
              <a:gd name="connsiteY12" fmla="*/ 1850401 h 1944400"/>
              <a:gd name="connsiteX0" fmla="*/ 0 w 6618691"/>
              <a:gd name="connsiteY0" fmla="*/ 1926285 h 1944416"/>
              <a:gd name="connsiteX1" fmla="*/ 521399 w 6618691"/>
              <a:gd name="connsiteY1" fmla="*/ 1855030 h 1944416"/>
              <a:gd name="connsiteX2" fmla="*/ 1005189 w 6618691"/>
              <a:gd name="connsiteY2" fmla="*/ 1334703 h 1944416"/>
              <a:gd name="connsiteX3" fmla="*/ 1246721 w 6618691"/>
              <a:gd name="connsiteY3" fmla="*/ 1180529 h 1944416"/>
              <a:gd name="connsiteX4" fmla="*/ 1636757 w 6618691"/>
              <a:gd name="connsiteY4" fmla="*/ 1111236 h 1944416"/>
              <a:gd name="connsiteX5" fmla="*/ 2460447 w 6618691"/>
              <a:gd name="connsiteY5" fmla="*/ 965655 h 1944416"/>
              <a:gd name="connsiteX6" fmla="*/ 3433983 w 6618691"/>
              <a:gd name="connsiteY6" fmla="*/ 728583 h 1944416"/>
              <a:gd name="connsiteX7" fmla="*/ 4276770 w 6618691"/>
              <a:gd name="connsiteY7" fmla="*/ 148 h 1944416"/>
              <a:gd name="connsiteX8" fmla="*/ 5039694 w 6618691"/>
              <a:gd name="connsiteY8" fmla="*/ 668399 h 1944416"/>
              <a:gd name="connsiteX9" fmla="*/ 6045501 w 6618691"/>
              <a:gd name="connsiteY9" fmla="*/ 1057530 h 1944416"/>
              <a:gd name="connsiteX10" fmla="*/ 6347047 w 6618691"/>
              <a:gd name="connsiteY10" fmla="*/ 1640003 h 1944416"/>
              <a:gd name="connsiteX11" fmla="*/ 6618691 w 6618691"/>
              <a:gd name="connsiteY11" fmla="*/ 1850417 h 1944416"/>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33220 h 1951351"/>
              <a:gd name="connsiteX1" fmla="*/ 521399 w 6618691"/>
              <a:gd name="connsiteY1" fmla="*/ 1861965 h 1951351"/>
              <a:gd name="connsiteX2" fmla="*/ 1005189 w 6618691"/>
              <a:gd name="connsiteY2" fmla="*/ 1341638 h 1951351"/>
              <a:gd name="connsiteX3" fmla="*/ 1246721 w 6618691"/>
              <a:gd name="connsiteY3" fmla="*/ 1187464 h 1951351"/>
              <a:gd name="connsiteX4" fmla="*/ 1636757 w 6618691"/>
              <a:gd name="connsiteY4" fmla="*/ 1118171 h 1951351"/>
              <a:gd name="connsiteX5" fmla="*/ 2460447 w 6618691"/>
              <a:gd name="connsiteY5" fmla="*/ 972590 h 1951351"/>
              <a:gd name="connsiteX6" fmla="*/ 3433983 w 6618691"/>
              <a:gd name="connsiteY6" fmla="*/ 735518 h 1951351"/>
              <a:gd name="connsiteX7" fmla="*/ 3861133 w 6618691"/>
              <a:gd name="connsiteY7" fmla="*/ 155 h 1951351"/>
              <a:gd name="connsiteX8" fmla="*/ 5039694 w 6618691"/>
              <a:gd name="connsiteY8" fmla="*/ 675334 h 1951351"/>
              <a:gd name="connsiteX9" fmla="*/ 5512101 w 6618691"/>
              <a:gd name="connsiteY9" fmla="*/ 1244574 h 1951351"/>
              <a:gd name="connsiteX10" fmla="*/ 6021465 w 6618691"/>
              <a:gd name="connsiteY10" fmla="*/ 1577665 h 1951351"/>
              <a:gd name="connsiteX11" fmla="*/ 6618691 w 6618691"/>
              <a:gd name="connsiteY11" fmla="*/ 1857352 h 1951351"/>
              <a:gd name="connsiteX0" fmla="*/ 0 w 6618691"/>
              <a:gd name="connsiteY0" fmla="*/ 1933298 h 1951429"/>
              <a:gd name="connsiteX1" fmla="*/ 521399 w 6618691"/>
              <a:gd name="connsiteY1" fmla="*/ 1862043 h 1951429"/>
              <a:gd name="connsiteX2" fmla="*/ 1005189 w 6618691"/>
              <a:gd name="connsiteY2" fmla="*/ 1341716 h 1951429"/>
              <a:gd name="connsiteX3" fmla="*/ 1246721 w 6618691"/>
              <a:gd name="connsiteY3" fmla="*/ 1187542 h 1951429"/>
              <a:gd name="connsiteX4" fmla="*/ 1636757 w 6618691"/>
              <a:gd name="connsiteY4" fmla="*/ 1118249 h 1951429"/>
              <a:gd name="connsiteX5" fmla="*/ 2460447 w 6618691"/>
              <a:gd name="connsiteY5" fmla="*/ 972668 h 1951429"/>
              <a:gd name="connsiteX6" fmla="*/ 3115329 w 6618691"/>
              <a:gd name="connsiteY6" fmla="*/ 749450 h 1951429"/>
              <a:gd name="connsiteX7" fmla="*/ 3861133 w 6618691"/>
              <a:gd name="connsiteY7" fmla="*/ 233 h 1951429"/>
              <a:gd name="connsiteX8" fmla="*/ 5039694 w 6618691"/>
              <a:gd name="connsiteY8" fmla="*/ 675412 h 1951429"/>
              <a:gd name="connsiteX9" fmla="*/ 5512101 w 6618691"/>
              <a:gd name="connsiteY9" fmla="*/ 1244652 h 1951429"/>
              <a:gd name="connsiteX10" fmla="*/ 6021465 w 6618691"/>
              <a:gd name="connsiteY10" fmla="*/ 1577743 h 1951429"/>
              <a:gd name="connsiteX11" fmla="*/ 6618691 w 6618691"/>
              <a:gd name="connsiteY11" fmla="*/ 1857430 h 1951429"/>
              <a:gd name="connsiteX0" fmla="*/ 0 w 6618691"/>
              <a:gd name="connsiteY0" fmla="*/ 1935115 h 1953246"/>
              <a:gd name="connsiteX1" fmla="*/ 521399 w 6618691"/>
              <a:gd name="connsiteY1" fmla="*/ 1863860 h 1953246"/>
              <a:gd name="connsiteX2" fmla="*/ 1005189 w 6618691"/>
              <a:gd name="connsiteY2" fmla="*/ 1343533 h 1953246"/>
              <a:gd name="connsiteX3" fmla="*/ 1246721 w 6618691"/>
              <a:gd name="connsiteY3" fmla="*/ 1189359 h 1953246"/>
              <a:gd name="connsiteX4" fmla="*/ 1636757 w 6618691"/>
              <a:gd name="connsiteY4" fmla="*/ 1120066 h 1953246"/>
              <a:gd name="connsiteX5" fmla="*/ 2460447 w 6618691"/>
              <a:gd name="connsiteY5" fmla="*/ 974485 h 1953246"/>
              <a:gd name="connsiteX6" fmla="*/ 3115329 w 6618691"/>
              <a:gd name="connsiteY6" fmla="*/ 751267 h 1953246"/>
              <a:gd name="connsiteX7" fmla="*/ 3861133 w 6618691"/>
              <a:gd name="connsiteY7" fmla="*/ 2050 h 1953246"/>
              <a:gd name="connsiteX8" fmla="*/ 4464731 w 6618691"/>
              <a:gd name="connsiteY8" fmla="*/ 552538 h 1953246"/>
              <a:gd name="connsiteX9" fmla="*/ 5512101 w 6618691"/>
              <a:gd name="connsiteY9" fmla="*/ 1246469 h 1953246"/>
              <a:gd name="connsiteX10" fmla="*/ 6021465 w 6618691"/>
              <a:gd name="connsiteY10" fmla="*/ 1579560 h 1953246"/>
              <a:gd name="connsiteX11" fmla="*/ 6618691 w 6618691"/>
              <a:gd name="connsiteY11" fmla="*/ 1859247 h 1953246"/>
              <a:gd name="connsiteX0" fmla="*/ 0 w 6618691"/>
              <a:gd name="connsiteY0" fmla="*/ 1934616 h 1952747"/>
              <a:gd name="connsiteX1" fmla="*/ 521399 w 6618691"/>
              <a:gd name="connsiteY1" fmla="*/ 1863361 h 1952747"/>
              <a:gd name="connsiteX2" fmla="*/ 1005189 w 6618691"/>
              <a:gd name="connsiteY2" fmla="*/ 1343034 h 1952747"/>
              <a:gd name="connsiteX3" fmla="*/ 1246721 w 6618691"/>
              <a:gd name="connsiteY3" fmla="*/ 1188860 h 1952747"/>
              <a:gd name="connsiteX4" fmla="*/ 1636757 w 6618691"/>
              <a:gd name="connsiteY4" fmla="*/ 1119567 h 1952747"/>
              <a:gd name="connsiteX5" fmla="*/ 2460447 w 6618691"/>
              <a:gd name="connsiteY5" fmla="*/ 973986 h 1952747"/>
              <a:gd name="connsiteX6" fmla="*/ 3115329 w 6618691"/>
              <a:gd name="connsiteY6" fmla="*/ 750768 h 1952747"/>
              <a:gd name="connsiteX7" fmla="*/ 3861133 w 6618691"/>
              <a:gd name="connsiteY7" fmla="*/ 1551 h 1952747"/>
              <a:gd name="connsiteX8" fmla="*/ 4464731 w 6618691"/>
              <a:gd name="connsiteY8" fmla="*/ 552039 h 1952747"/>
              <a:gd name="connsiteX9" fmla="*/ 5512101 w 6618691"/>
              <a:gd name="connsiteY9" fmla="*/ 1245970 h 1952747"/>
              <a:gd name="connsiteX10" fmla="*/ 6021465 w 6618691"/>
              <a:gd name="connsiteY10" fmla="*/ 1579061 h 1952747"/>
              <a:gd name="connsiteX11" fmla="*/ 6618691 w 6618691"/>
              <a:gd name="connsiteY11" fmla="*/ 1858748 h 1952747"/>
              <a:gd name="connsiteX0" fmla="*/ 0 w 6618691"/>
              <a:gd name="connsiteY0" fmla="*/ 1934274 h 1952405"/>
              <a:gd name="connsiteX1" fmla="*/ 521399 w 6618691"/>
              <a:gd name="connsiteY1" fmla="*/ 1863019 h 1952405"/>
              <a:gd name="connsiteX2" fmla="*/ 1005189 w 6618691"/>
              <a:gd name="connsiteY2" fmla="*/ 1342692 h 1952405"/>
              <a:gd name="connsiteX3" fmla="*/ 1246721 w 6618691"/>
              <a:gd name="connsiteY3" fmla="*/ 1188518 h 1952405"/>
              <a:gd name="connsiteX4" fmla="*/ 1636757 w 6618691"/>
              <a:gd name="connsiteY4" fmla="*/ 1119225 h 1952405"/>
              <a:gd name="connsiteX5" fmla="*/ 2460447 w 6618691"/>
              <a:gd name="connsiteY5" fmla="*/ 973644 h 1952405"/>
              <a:gd name="connsiteX6" fmla="*/ 3115329 w 6618691"/>
              <a:gd name="connsiteY6" fmla="*/ 750426 h 1952405"/>
              <a:gd name="connsiteX7" fmla="*/ 3861133 w 6618691"/>
              <a:gd name="connsiteY7" fmla="*/ 1209 h 1952405"/>
              <a:gd name="connsiteX8" fmla="*/ 4603277 w 6618691"/>
              <a:gd name="connsiteY8" fmla="*/ 572479 h 1952405"/>
              <a:gd name="connsiteX9" fmla="*/ 5512101 w 6618691"/>
              <a:gd name="connsiteY9" fmla="*/ 1245628 h 1952405"/>
              <a:gd name="connsiteX10" fmla="*/ 6021465 w 6618691"/>
              <a:gd name="connsiteY10" fmla="*/ 1578719 h 1952405"/>
              <a:gd name="connsiteX11" fmla="*/ 6618691 w 6618691"/>
              <a:gd name="connsiteY11" fmla="*/ 1858406 h 195240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30519 w 6618691"/>
              <a:gd name="connsiteY10" fmla="*/ 1676011 h 1952715"/>
              <a:gd name="connsiteX11" fmla="*/ 6618691 w 6618691"/>
              <a:gd name="connsiteY11" fmla="*/ 1858716 h 1952715"/>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88828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0918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680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73960 w 6618691"/>
              <a:gd name="connsiteY5" fmla="*/ 1041521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372664 h 1386010"/>
              <a:gd name="connsiteX1" fmla="*/ 521399 w 6618691"/>
              <a:gd name="connsiteY1" fmla="*/ 1301409 h 1386010"/>
              <a:gd name="connsiteX2" fmla="*/ 915134 w 6618691"/>
              <a:gd name="connsiteY2" fmla="*/ 926555 h 1386010"/>
              <a:gd name="connsiteX3" fmla="*/ 1260235 w 6618691"/>
              <a:gd name="connsiteY3" fmla="*/ 673692 h 1386010"/>
              <a:gd name="connsiteX4" fmla="*/ 1627749 w 6618691"/>
              <a:gd name="connsiteY4" fmla="*/ 571129 h 1386010"/>
              <a:gd name="connsiteX5" fmla="*/ 2473960 w 6618691"/>
              <a:gd name="connsiteY5" fmla="*/ 479601 h 1386010"/>
              <a:gd name="connsiteX6" fmla="*/ 3182895 w 6618691"/>
              <a:gd name="connsiteY6" fmla="*/ 427551 h 1386010"/>
              <a:gd name="connsiteX7" fmla="*/ 4126895 w 6618691"/>
              <a:gd name="connsiteY7" fmla="*/ 218866 h 1386010"/>
              <a:gd name="connsiteX8" fmla="*/ 4603277 w 6618691"/>
              <a:gd name="connsiteY8" fmla="*/ 10869 h 1386010"/>
              <a:gd name="connsiteX9" fmla="*/ 5193446 w 6618691"/>
              <a:gd name="connsiteY9" fmla="*/ 573181 h 1386010"/>
              <a:gd name="connsiteX10" fmla="*/ 5730519 w 6618691"/>
              <a:gd name="connsiteY10" fmla="*/ 1114091 h 1386010"/>
              <a:gd name="connsiteX11" fmla="*/ 6618691 w 6618691"/>
              <a:gd name="connsiteY11" fmla="*/ 1296796 h 1386010"/>
              <a:gd name="connsiteX0" fmla="*/ 0 w 6618691"/>
              <a:gd name="connsiteY0" fmla="*/ 1246808 h 1260154"/>
              <a:gd name="connsiteX1" fmla="*/ 521399 w 6618691"/>
              <a:gd name="connsiteY1" fmla="*/ 1175553 h 1260154"/>
              <a:gd name="connsiteX2" fmla="*/ 915134 w 6618691"/>
              <a:gd name="connsiteY2" fmla="*/ 800699 h 1260154"/>
              <a:gd name="connsiteX3" fmla="*/ 1260235 w 6618691"/>
              <a:gd name="connsiteY3" fmla="*/ 547836 h 1260154"/>
              <a:gd name="connsiteX4" fmla="*/ 1627749 w 6618691"/>
              <a:gd name="connsiteY4" fmla="*/ 445273 h 1260154"/>
              <a:gd name="connsiteX5" fmla="*/ 2473960 w 6618691"/>
              <a:gd name="connsiteY5" fmla="*/ 353745 h 1260154"/>
              <a:gd name="connsiteX6" fmla="*/ 3182895 w 6618691"/>
              <a:gd name="connsiteY6" fmla="*/ 301695 h 1260154"/>
              <a:gd name="connsiteX7" fmla="*/ 4126895 w 6618691"/>
              <a:gd name="connsiteY7" fmla="*/ 93010 h 1260154"/>
              <a:gd name="connsiteX8" fmla="*/ 4715888 w 6618691"/>
              <a:gd name="connsiteY8" fmla="*/ 20146 h 1260154"/>
              <a:gd name="connsiteX9" fmla="*/ 5193446 w 6618691"/>
              <a:gd name="connsiteY9" fmla="*/ 447325 h 1260154"/>
              <a:gd name="connsiteX10" fmla="*/ 5730519 w 6618691"/>
              <a:gd name="connsiteY10" fmla="*/ 988235 h 1260154"/>
              <a:gd name="connsiteX11" fmla="*/ 6618691 w 6618691"/>
              <a:gd name="connsiteY11" fmla="*/ 1170940 h 1260154"/>
              <a:gd name="connsiteX0" fmla="*/ 0 w 6618691"/>
              <a:gd name="connsiteY0" fmla="*/ 1250272 h 1263618"/>
              <a:gd name="connsiteX1" fmla="*/ 521399 w 6618691"/>
              <a:gd name="connsiteY1" fmla="*/ 1179017 h 1263618"/>
              <a:gd name="connsiteX2" fmla="*/ 915134 w 6618691"/>
              <a:gd name="connsiteY2" fmla="*/ 804163 h 1263618"/>
              <a:gd name="connsiteX3" fmla="*/ 1260235 w 6618691"/>
              <a:gd name="connsiteY3" fmla="*/ 551300 h 1263618"/>
              <a:gd name="connsiteX4" fmla="*/ 1627749 w 6618691"/>
              <a:gd name="connsiteY4" fmla="*/ 448737 h 1263618"/>
              <a:gd name="connsiteX5" fmla="*/ 2473960 w 6618691"/>
              <a:gd name="connsiteY5" fmla="*/ 357209 h 1263618"/>
              <a:gd name="connsiteX6" fmla="*/ 3182895 w 6618691"/>
              <a:gd name="connsiteY6" fmla="*/ 305159 h 1263618"/>
              <a:gd name="connsiteX7" fmla="*/ 4126895 w 6618691"/>
              <a:gd name="connsiteY7" fmla="*/ 96474 h 1263618"/>
              <a:gd name="connsiteX8" fmla="*/ 4715888 w 6618691"/>
              <a:gd name="connsiteY8" fmla="*/ 23610 h 1263618"/>
              <a:gd name="connsiteX9" fmla="*/ 5184437 w 6618691"/>
              <a:gd name="connsiteY9" fmla="*/ 500338 h 1263618"/>
              <a:gd name="connsiteX10" fmla="*/ 5730519 w 6618691"/>
              <a:gd name="connsiteY10" fmla="*/ 991699 h 1263618"/>
              <a:gd name="connsiteX11" fmla="*/ 6618691 w 6618691"/>
              <a:gd name="connsiteY11" fmla="*/ 1174404 h 1263618"/>
              <a:gd name="connsiteX0" fmla="*/ 0 w 6618691"/>
              <a:gd name="connsiteY0" fmla="*/ 1248679 h 1262025"/>
              <a:gd name="connsiteX1" fmla="*/ 521399 w 6618691"/>
              <a:gd name="connsiteY1" fmla="*/ 1177424 h 1262025"/>
              <a:gd name="connsiteX2" fmla="*/ 915134 w 6618691"/>
              <a:gd name="connsiteY2" fmla="*/ 802570 h 1262025"/>
              <a:gd name="connsiteX3" fmla="*/ 1260235 w 6618691"/>
              <a:gd name="connsiteY3" fmla="*/ 549707 h 1262025"/>
              <a:gd name="connsiteX4" fmla="*/ 1627749 w 6618691"/>
              <a:gd name="connsiteY4" fmla="*/ 447144 h 1262025"/>
              <a:gd name="connsiteX5" fmla="*/ 2473960 w 6618691"/>
              <a:gd name="connsiteY5" fmla="*/ 355616 h 1262025"/>
              <a:gd name="connsiteX6" fmla="*/ 3182895 w 6618691"/>
              <a:gd name="connsiteY6" fmla="*/ 231496 h 1262025"/>
              <a:gd name="connsiteX7" fmla="*/ 4126895 w 6618691"/>
              <a:gd name="connsiteY7" fmla="*/ 94881 h 1262025"/>
              <a:gd name="connsiteX8" fmla="*/ 4715888 w 6618691"/>
              <a:gd name="connsiteY8" fmla="*/ 22017 h 1262025"/>
              <a:gd name="connsiteX9" fmla="*/ 5184437 w 6618691"/>
              <a:gd name="connsiteY9" fmla="*/ 498745 h 1262025"/>
              <a:gd name="connsiteX10" fmla="*/ 5730519 w 6618691"/>
              <a:gd name="connsiteY10" fmla="*/ 990106 h 1262025"/>
              <a:gd name="connsiteX11" fmla="*/ 6618691 w 6618691"/>
              <a:gd name="connsiteY11" fmla="*/ 1172811 h 1262025"/>
              <a:gd name="connsiteX0" fmla="*/ 0 w 6618691"/>
              <a:gd name="connsiteY0" fmla="*/ 1255087 h 1268433"/>
              <a:gd name="connsiteX1" fmla="*/ 521399 w 6618691"/>
              <a:gd name="connsiteY1" fmla="*/ 1183832 h 1268433"/>
              <a:gd name="connsiteX2" fmla="*/ 915134 w 6618691"/>
              <a:gd name="connsiteY2" fmla="*/ 808978 h 1268433"/>
              <a:gd name="connsiteX3" fmla="*/ 1260235 w 6618691"/>
              <a:gd name="connsiteY3" fmla="*/ 556115 h 1268433"/>
              <a:gd name="connsiteX4" fmla="*/ 1627749 w 6618691"/>
              <a:gd name="connsiteY4" fmla="*/ 453552 h 1268433"/>
              <a:gd name="connsiteX5" fmla="*/ 2473960 w 6618691"/>
              <a:gd name="connsiteY5" fmla="*/ 362024 h 1268433"/>
              <a:gd name="connsiteX6" fmla="*/ 3182895 w 6618691"/>
              <a:gd name="connsiteY6" fmla="*/ 237904 h 1268433"/>
              <a:gd name="connsiteX7" fmla="*/ 4126895 w 6618691"/>
              <a:gd name="connsiteY7" fmla="*/ 74263 h 1268433"/>
              <a:gd name="connsiteX8" fmla="*/ 4715888 w 6618691"/>
              <a:gd name="connsiteY8" fmla="*/ 28425 h 1268433"/>
              <a:gd name="connsiteX9" fmla="*/ 5184437 w 6618691"/>
              <a:gd name="connsiteY9" fmla="*/ 505153 h 1268433"/>
              <a:gd name="connsiteX10" fmla="*/ 5730519 w 6618691"/>
              <a:gd name="connsiteY10" fmla="*/ 996514 h 1268433"/>
              <a:gd name="connsiteX11" fmla="*/ 6618691 w 6618691"/>
              <a:gd name="connsiteY11" fmla="*/ 1179219 h 126843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84384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21322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627749 w 6618691"/>
              <a:gd name="connsiteY4" fmla="*/ 575610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893510 w 6618691"/>
              <a:gd name="connsiteY4" fmla="*/ 503539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 name="connsiteX0" fmla="*/ 0 w 6618691"/>
              <a:gd name="connsiteY0" fmla="*/ 1191152 h 1204498"/>
              <a:gd name="connsiteX1" fmla="*/ 521399 w 6618691"/>
              <a:gd name="connsiteY1" fmla="*/ 1119897 h 1204498"/>
              <a:gd name="connsiteX2" fmla="*/ 915134 w 6618691"/>
              <a:gd name="connsiteY2" fmla="*/ 745043 h 1204498"/>
              <a:gd name="connsiteX3" fmla="*/ 1260235 w 6618691"/>
              <a:gd name="connsiteY3" fmla="*/ 492180 h 1204498"/>
              <a:gd name="connsiteX4" fmla="*/ 1893510 w 6618691"/>
              <a:gd name="connsiteY4" fmla="*/ 317546 h 1204498"/>
              <a:gd name="connsiteX5" fmla="*/ 2473960 w 6618691"/>
              <a:gd name="connsiteY5" fmla="*/ 235027 h 1204498"/>
              <a:gd name="connsiteX6" fmla="*/ 3182895 w 6618691"/>
              <a:gd name="connsiteY6" fmla="*/ 142438 h 1204498"/>
              <a:gd name="connsiteX7" fmla="*/ 4126895 w 6618691"/>
              <a:gd name="connsiteY7" fmla="*/ 10328 h 1204498"/>
              <a:gd name="connsiteX8" fmla="*/ 5184437 w 6618691"/>
              <a:gd name="connsiteY8" fmla="*/ 441218 h 1204498"/>
              <a:gd name="connsiteX9" fmla="*/ 5730519 w 6618691"/>
              <a:gd name="connsiteY9" fmla="*/ 932579 h 1204498"/>
              <a:gd name="connsiteX10" fmla="*/ 6618691 w 6618691"/>
              <a:gd name="connsiteY10" fmla="*/ 1115284 h 1204498"/>
              <a:gd name="connsiteX0" fmla="*/ 0 w 6618691"/>
              <a:gd name="connsiteY0" fmla="*/ 1048714 h 1062060"/>
              <a:gd name="connsiteX1" fmla="*/ 521399 w 6618691"/>
              <a:gd name="connsiteY1" fmla="*/ 977459 h 1062060"/>
              <a:gd name="connsiteX2" fmla="*/ 915134 w 6618691"/>
              <a:gd name="connsiteY2" fmla="*/ 602605 h 1062060"/>
              <a:gd name="connsiteX3" fmla="*/ 1260235 w 6618691"/>
              <a:gd name="connsiteY3" fmla="*/ 349742 h 1062060"/>
              <a:gd name="connsiteX4" fmla="*/ 1893510 w 6618691"/>
              <a:gd name="connsiteY4" fmla="*/ 175108 h 1062060"/>
              <a:gd name="connsiteX5" fmla="*/ 2473960 w 6618691"/>
              <a:gd name="connsiteY5" fmla="*/ 92589 h 1062060"/>
              <a:gd name="connsiteX6" fmla="*/ 3182895 w 6618691"/>
              <a:gd name="connsiteY6" fmla="*/ 0 h 1062060"/>
              <a:gd name="connsiteX7" fmla="*/ 5184437 w 6618691"/>
              <a:gd name="connsiteY7" fmla="*/ 298780 h 1062060"/>
              <a:gd name="connsiteX8" fmla="*/ 5730519 w 6618691"/>
              <a:gd name="connsiteY8" fmla="*/ 790141 h 1062060"/>
              <a:gd name="connsiteX9" fmla="*/ 6618691 w 6618691"/>
              <a:gd name="connsiteY9" fmla="*/ 972846 h 1062060"/>
              <a:gd name="connsiteX0" fmla="*/ 0 w 6618691"/>
              <a:gd name="connsiteY0" fmla="*/ 956125 h 969471"/>
              <a:gd name="connsiteX1" fmla="*/ 521399 w 6618691"/>
              <a:gd name="connsiteY1" fmla="*/ 884870 h 969471"/>
              <a:gd name="connsiteX2" fmla="*/ 915134 w 6618691"/>
              <a:gd name="connsiteY2" fmla="*/ 510016 h 969471"/>
              <a:gd name="connsiteX3" fmla="*/ 1260235 w 6618691"/>
              <a:gd name="connsiteY3" fmla="*/ 257153 h 969471"/>
              <a:gd name="connsiteX4" fmla="*/ 1893510 w 6618691"/>
              <a:gd name="connsiteY4" fmla="*/ 82519 h 969471"/>
              <a:gd name="connsiteX5" fmla="*/ 2473960 w 6618691"/>
              <a:gd name="connsiteY5" fmla="*/ 0 h 969471"/>
              <a:gd name="connsiteX6" fmla="*/ 5184437 w 6618691"/>
              <a:gd name="connsiteY6" fmla="*/ 206191 h 969471"/>
              <a:gd name="connsiteX7" fmla="*/ 5730519 w 6618691"/>
              <a:gd name="connsiteY7" fmla="*/ 697552 h 969471"/>
              <a:gd name="connsiteX8" fmla="*/ 6618691 w 6618691"/>
              <a:gd name="connsiteY8" fmla="*/ 880257 h 969471"/>
              <a:gd name="connsiteX0" fmla="*/ 0 w 6618691"/>
              <a:gd name="connsiteY0" fmla="*/ 874980 h 888326"/>
              <a:gd name="connsiteX1" fmla="*/ 521399 w 6618691"/>
              <a:gd name="connsiteY1" fmla="*/ 803725 h 888326"/>
              <a:gd name="connsiteX2" fmla="*/ 915134 w 6618691"/>
              <a:gd name="connsiteY2" fmla="*/ 428871 h 888326"/>
              <a:gd name="connsiteX3" fmla="*/ 1260235 w 6618691"/>
              <a:gd name="connsiteY3" fmla="*/ 176008 h 888326"/>
              <a:gd name="connsiteX4" fmla="*/ 1893510 w 6618691"/>
              <a:gd name="connsiteY4" fmla="*/ 1374 h 888326"/>
              <a:gd name="connsiteX5" fmla="*/ 5184437 w 6618691"/>
              <a:gd name="connsiteY5" fmla="*/ 125046 h 888326"/>
              <a:gd name="connsiteX6" fmla="*/ 5730519 w 6618691"/>
              <a:gd name="connsiteY6" fmla="*/ 616407 h 888326"/>
              <a:gd name="connsiteX7" fmla="*/ 6618691 w 6618691"/>
              <a:gd name="connsiteY7" fmla="*/ 799112 h 888326"/>
              <a:gd name="connsiteX0" fmla="*/ 0 w 6618691"/>
              <a:gd name="connsiteY0" fmla="*/ 780868 h 794214"/>
              <a:gd name="connsiteX1" fmla="*/ 521399 w 6618691"/>
              <a:gd name="connsiteY1" fmla="*/ 709613 h 794214"/>
              <a:gd name="connsiteX2" fmla="*/ 915134 w 6618691"/>
              <a:gd name="connsiteY2" fmla="*/ 334759 h 794214"/>
              <a:gd name="connsiteX3" fmla="*/ 1260235 w 6618691"/>
              <a:gd name="connsiteY3" fmla="*/ 81896 h 794214"/>
              <a:gd name="connsiteX4" fmla="*/ 5184437 w 6618691"/>
              <a:gd name="connsiteY4" fmla="*/ 30934 h 794214"/>
              <a:gd name="connsiteX5" fmla="*/ 5730519 w 6618691"/>
              <a:gd name="connsiteY5" fmla="*/ 522295 h 794214"/>
              <a:gd name="connsiteX6" fmla="*/ 6618691 w 6618691"/>
              <a:gd name="connsiteY6" fmla="*/ 705000 h 794214"/>
              <a:gd name="connsiteX0" fmla="*/ 0 w 6618691"/>
              <a:gd name="connsiteY0" fmla="*/ 752919 h 766265"/>
              <a:gd name="connsiteX1" fmla="*/ 521399 w 6618691"/>
              <a:gd name="connsiteY1" fmla="*/ 681664 h 766265"/>
              <a:gd name="connsiteX2" fmla="*/ 915134 w 6618691"/>
              <a:gd name="connsiteY2" fmla="*/ 306810 h 766265"/>
              <a:gd name="connsiteX3" fmla="*/ 5184437 w 6618691"/>
              <a:gd name="connsiteY3" fmla="*/ 2985 h 766265"/>
              <a:gd name="connsiteX4" fmla="*/ 5730519 w 6618691"/>
              <a:gd name="connsiteY4" fmla="*/ 494346 h 766265"/>
              <a:gd name="connsiteX5" fmla="*/ 6618691 w 6618691"/>
              <a:gd name="connsiteY5" fmla="*/ 677051 h 766265"/>
              <a:gd name="connsiteX0" fmla="*/ 0 w 6618691"/>
              <a:gd name="connsiteY0" fmla="*/ 752919 h 752919"/>
              <a:gd name="connsiteX1" fmla="*/ 915134 w 6618691"/>
              <a:gd name="connsiteY1" fmla="*/ 306810 h 752919"/>
              <a:gd name="connsiteX2" fmla="*/ 5184437 w 6618691"/>
              <a:gd name="connsiteY2" fmla="*/ 2985 h 752919"/>
              <a:gd name="connsiteX3" fmla="*/ 5730519 w 6618691"/>
              <a:gd name="connsiteY3" fmla="*/ 494346 h 752919"/>
              <a:gd name="connsiteX4" fmla="*/ 6618691 w 6618691"/>
              <a:gd name="connsiteY4" fmla="*/ 677051 h 752919"/>
              <a:gd name="connsiteX0" fmla="*/ 0 w 6618691"/>
              <a:gd name="connsiteY0" fmla="*/ 752919 h 752919"/>
              <a:gd name="connsiteX1" fmla="*/ 915134 w 6618691"/>
              <a:gd name="connsiteY1" fmla="*/ 306810 h 752919"/>
              <a:gd name="connsiteX2" fmla="*/ 5184437 w 6618691"/>
              <a:gd name="connsiteY2" fmla="*/ 2985 h 752919"/>
              <a:gd name="connsiteX3" fmla="*/ 6618691 w 6618691"/>
              <a:gd name="connsiteY3" fmla="*/ 677051 h 752919"/>
              <a:gd name="connsiteX0" fmla="*/ 0 w 6618691"/>
              <a:gd name="connsiteY0" fmla="*/ 797679 h 797679"/>
              <a:gd name="connsiteX1" fmla="*/ 915134 w 6618691"/>
              <a:gd name="connsiteY1" fmla="*/ 351570 h 797679"/>
              <a:gd name="connsiteX2" fmla="*/ 5472721 w 6618691"/>
              <a:gd name="connsiteY2" fmla="*/ 2701 h 797679"/>
              <a:gd name="connsiteX3" fmla="*/ 6618691 w 6618691"/>
              <a:gd name="connsiteY3" fmla="*/ 721811 h 797679"/>
              <a:gd name="connsiteX0" fmla="*/ 0 w 6618691"/>
              <a:gd name="connsiteY0" fmla="*/ 805053 h 805053"/>
              <a:gd name="connsiteX1" fmla="*/ 982700 w 6618691"/>
              <a:gd name="connsiteY1" fmla="*/ 340926 h 805053"/>
              <a:gd name="connsiteX2" fmla="*/ 5472721 w 6618691"/>
              <a:gd name="connsiteY2" fmla="*/ 10075 h 805053"/>
              <a:gd name="connsiteX3" fmla="*/ 6618691 w 6618691"/>
              <a:gd name="connsiteY3" fmla="*/ 729185 h 805053"/>
              <a:gd name="connsiteX0" fmla="*/ 0 w 6618691"/>
              <a:gd name="connsiteY0" fmla="*/ 807638 h 807638"/>
              <a:gd name="connsiteX1" fmla="*/ 1415126 w 6618691"/>
              <a:gd name="connsiteY1" fmla="*/ 311980 h 807638"/>
              <a:gd name="connsiteX2" fmla="*/ 5472721 w 6618691"/>
              <a:gd name="connsiteY2" fmla="*/ 12660 h 807638"/>
              <a:gd name="connsiteX3" fmla="*/ 6618691 w 6618691"/>
              <a:gd name="connsiteY3" fmla="*/ 731770 h 807638"/>
              <a:gd name="connsiteX0" fmla="*/ 0 w 6618691"/>
              <a:gd name="connsiteY0" fmla="*/ 807027 h 807027"/>
              <a:gd name="connsiteX1" fmla="*/ 698262 w 6618691"/>
              <a:gd name="connsiteY1" fmla="*/ 712409 h 807027"/>
              <a:gd name="connsiteX2" fmla="*/ 1415126 w 6618691"/>
              <a:gd name="connsiteY2" fmla="*/ 311369 h 807027"/>
              <a:gd name="connsiteX3" fmla="*/ 5472721 w 6618691"/>
              <a:gd name="connsiteY3" fmla="*/ 12049 h 807027"/>
              <a:gd name="connsiteX4" fmla="*/ 6618691 w 6618691"/>
              <a:gd name="connsiteY4" fmla="*/ 731159 h 807027"/>
              <a:gd name="connsiteX0" fmla="*/ 0 w 6618691"/>
              <a:gd name="connsiteY0" fmla="*/ 805955 h 805955"/>
              <a:gd name="connsiteX1" fmla="*/ 698262 w 6618691"/>
              <a:gd name="connsiteY1" fmla="*/ 711337 h 805955"/>
              <a:gd name="connsiteX2" fmla="*/ 1415126 w 6618691"/>
              <a:gd name="connsiteY2" fmla="*/ 310297 h 805955"/>
              <a:gd name="connsiteX3" fmla="*/ 5472721 w 6618691"/>
              <a:gd name="connsiteY3" fmla="*/ 10977 h 805955"/>
              <a:gd name="connsiteX4" fmla="*/ 6618691 w 6618691"/>
              <a:gd name="connsiteY4" fmla="*/ 730087 h 805955"/>
              <a:gd name="connsiteX0" fmla="*/ 0 w 6618691"/>
              <a:gd name="connsiteY0" fmla="*/ 820114 h 820114"/>
              <a:gd name="connsiteX1" fmla="*/ 698262 w 6618691"/>
              <a:gd name="connsiteY1" fmla="*/ 725496 h 820114"/>
              <a:gd name="connsiteX2" fmla="*/ 1415126 w 6618691"/>
              <a:gd name="connsiteY2" fmla="*/ 324456 h 820114"/>
              <a:gd name="connsiteX3" fmla="*/ 5342092 w 6618691"/>
              <a:gd name="connsiteY3" fmla="*/ 11623 h 820114"/>
              <a:gd name="connsiteX4" fmla="*/ 6618691 w 6618691"/>
              <a:gd name="connsiteY4" fmla="*/ 744246 h 820114"/>
              <a:gd name="connsiteX0" fmla="*/ 0 w 6618691"/>
              <a:gd name="connsiteY0" fmla="*/ 810451 h 810451"/>
              <a:gd name="connsiteX1" fmla="*/ 698262 w 6618691"/>
              <a:gd name="connsiteY1" fmla="*/ 715833 h 810451"/>
              <a:gd name="connsiteX2" fmla="*/ 1415126 w 6618691"/>
              <a:gd name="connsiteY2" fmla="*/ 314793 h 810451"/>
              <a:gd name="connsiteX3" fmla="*/ 5342092 w 6618691"/>
              <a:gd name="connsiteY3" fmla="*/ 1960 h 810451"/>
              <a:gd name="connsiteX4" fmla="*/ 6618691 w 6618691"/>
              <a:gd name="connsiteY4" fmla="*/ 734583 h 810451"/>
              <a:gd name="connsiteX0" fmla="*/ 0 w 6618691"/>
              <a:gd name="connsiteY0" fmla="*/ 816453 h 816453"/>
              <a:gd name="connsiteX1" fmla="*/ 698262 w 6618691"/>
              <a:gd name="connsiteY1" fmla="*/ 721835 h 816453"/>
              <a:gd name="connsiteX2" fmla="*/ 1415126 w 6618691"/>
              <a:gd name="connsiteY2" fmla="*/ 320795 h 816453"/>
              <a:gd name="connsiteX3" fmla="*/ 5342092 w 6618691"/>
              <a:gd name="connsiteY3" fmla="*/ 7962 h 816453"/>
              <a:gd name="connsiteX4" fmla="*/ 5923405 w 6618691"/>
              <a:gd name="connsiteY4" fmla="*/ 654269 h 816453"/>
              <a:gd name="connsiteX5" fmla="*/ 6618691 w 6618691"/>
              <a:gd name="connsiteY5" fmla="*/ 740585 h 816453"/>
              <a:gd name="connsiteX0" fmla="*/ 0 w 6618691"/>
              <a:gd name="connsiteY0" fmla="*/ 817553 h 817553"/>
              <a:gd name="connsiteX1" fmla="*/ 698262 w 6618691"/>
              <a:gd name="connsiteY1" fmla="*/ 722935 h 817553"/>
              <a:gd name="connsiteX2" fmla="*/ 1415126 w 6618691"/>
              <a:gd name="connsiteY2" fmla="*/ 321895 h 817553"/>
              <a:gd name="connsiteX3" fmla="*/ 5342092 w 6618691"/>
              <a:gd name="connsiteY3" fmla="*/ 9062 h 817553"/>
              <a:gd name="connsiteX4" fmla="*/ 5923405 w 6618691"/>
              <a:gd name="connsiteY4" fmla="*/ 655369 h 817553"/>
              <a:gd name="connsiteX5" fmla="*/ 6618691 w 6618691"/>
              <a:gd name="connsiteY5" fmla="*/ 741685 h 817553"/>
              <a:gd name="connsiteX0" fmla="*/ 0 w 6618691"/>
              <a:gd name="connsiteY0" fmla="*/ 1176277 h 1176277"/>
              <a:gd name="connsiteX1" fmla="*/ 698262 w 6618691"/>
              <a:gd name="connsiteY1" fmla="*/ 1081659 h 1176277"/>
              <a:gd name="connsiteX2" fmla="*/ 1415126 w 6618691"/>
              <a:gd name="connsiteY2" fmla="*/ 680619 h 1176277"/>
              <a:gd name="connsiteX3" fmla="*/ 1932478 w 6618691"/>
              <a:gd name="connsiteY3" fmla="*/ 7139 h 1176277"/>
              <a:gd name="connsiteX4" fmla="*/ 5342092 w 6618691"/>
              <a:gd name="connsiteY4" fmla="*/ 367786 h 1176277"/>
              <a:gd name="connsiteX5" fmla="*/ 5923405 w 6618691"/>
              <a:gd name="connsiteY5" fmla="*/ 1014093 h 1176277"/>
              <a:gd name="connsiteX6" fmla="*/ 6618691 w 6618691"/>
              <a:gd name="connsiteY6" fmla="*/ 1100409 h 1176277"/>
              <a:gd name="connsiteX0" fmla="*/ 0 w 6618691"/>
              <a:gd name="connsiteY0" fmla="*/ 1184365 h 1184365"/>
              <a:gd name="connsiteX1" fmla="*/ 698262 w 6618691"/>
              <a:gd name="connsiteY1" fmla="*/ 1089747 h 1184365"/>
              <a:gd name="connsiteX2" fmla="*/ 1415126 w 6618691"/>
              <a:gd name="connsiteY2" fmla="*/ 688707 h 1184365"/>
              <a:gd name="connsiteX3" fmla="*/ 1932478 w 6618691"/>
              <a:gd name="connsiteY3" fmla="*/ 15227 h 1184365"/>
              <a:gd name="connsiteX4" fmla="*/ 2396435 w 6618691"/>
              <a:gd name="connsiteY4" fmla="*/ 506210 h 1184365"/>
              <a:gd name="connsiteX5" fmla="*/ 5342092 w 6618691"/>
              <a:gd name="connsiteY5" fmla="*/ 375874 h 1184365"/>
              <a:gd name="connsiteX6" fmla="*/ 5923405 w 6618691"/>
              <a:gd name="connsiteY6" fmla="*/ 1022181 h 1184365"/>
              <a:gd name="connsiteX7" fmla="*/ 6618691 w 6618691"/>
              <a:gd name="connsiteY7" fmla="*/ 1108497 h 1184365"/>
              <a:gd name="connsiteX0" fmla="*/ 0 w 6618691"/>
              <a:gd name="connsiteY0" fmla="*/ 1183952 h 1183952"/>
              <a:gd name="connsiteX1" fmla="*/ 698262 w 6618691"/>
              <a:gd name="connsiteY1" fmla="*/ 1089334 h 1183952"/>
              <a:gd name="connsiteX2" fmla="*/ 1415126 w 6618691"/>
              <a:gd name="connsiteY2" fmla="*/ 688294 h 1183952"/>
              <a:gd name="connsiteX3" fmla="*/ 1932478 w 6618691"/>
              <a:gd name="connsiteY3" fmla="*/ 14814 h 1183952"/>
              <a:gd name="connsiteX4" fmla="*/ 2396435 w 6618691"/>
              <a:gd name="connsiteY4" fmla="*/ 505797 h 1183952"/>
              <a:gd name="connsiteX5" fmla="*/ 5342092 w 6618691"/>
              <a:gd name="connsiteY5" fmla="*/ 375461 h 1183952"/>
              <a:gd name="connsiteX6" fmla="*/ 5923405 w 6618691"/>
              <a:gd name="connsiteY6" fmla="*/ 1021768 h 1183952"/>
              <a:gd name="connsiteX7" fmla="*/ 6618691 w 6618691"/>
              <a:gd name="connsiteY7" fmla="*/ 1108084 h 1183952"/>
              <a:gd name="connsiteX0" fmla="*/ 0 w 6618691"/>
              <a:gd name="connsiteY0" fmla="*/ 1183952 h 1183952"/>
              <a:gd name="connsiteX1" fmla="*/ 698262 w 6618691"/>
              <a:gd name="connsiteY1" fmla="*/ 1089334 h 1183952"/>
              <a:gd name="connsiteX2" fmla="*/ 1415126 w 6618691"/>
              <a:gd name="connsiteY2" fmla="*/ 688294 h 1183952"/>
              <a:gd name="connsiteX3" fmla="*/ 1932478 w 6618691"/>
              <a:gd name="connsiteY3" fmla="*/ 14814 h 1183952"/>
              <a:gd name="connsiteX4" fmla="*/ 2396435 w 6618691"/>
              <a:gd name="connsiteY4" fmla="*/ 505797 h 1183952"/>
              <a:gd name="connsiteX5" fmla="*/ 5342092 w 6618691"/>
              <a:gd name="connsiteY5" fmla="*/ 375461 h 1183952"/>
              <a:gd name="connsiteX6" fmla="*/ 5923405 w 6618691"/>
              <a:gd name="connsiteY6" fmla="*/ 1021768 h 1183952"/>
              <a:gd name="connsiteX7" fmla="*/ 6618691 w 6618691"/>
              <a:gd name="connsiteY7" fmla="*/ 1108084 h 1183952"/>
              <a:gd name="connsiteX0" fmla="*/ 0 w 6618691"/>
              <a:gd name="connsiteY0" fmla="*/ 1184708 h 1184708"/>
              <a:gd name="connsiteX1" fmla="*/ 698262 w 6618691"/>
              <a:gd name="connsiteY1" fmla="*/ 1090090 h 1184708"/>
              <a:gd name="connsiteX2" fmla="*/ 1415126 w 6618691"/>
              <a:gd name="connsiteY2" fmla="*/ 689050 h 1184708"/>
              <a:gd name="connsiteX3" fmla="*/ 1932478 w 6618691"/>
              <a:gd name="connsiteY3" fmla="*/ 15570 h 1184708"/>
              <a:gd name="connsiteX4" fmla="*/ 2396435 w 6618691"/>
              <a:gd name="connsiteY4" fmla="*/ 506553 h 1184708"/>
              <a:gd name="connsiteX5" fmla="*/ 3301826 w 6618691"/>
              <a:gd name="connsiteY5" fmla="*/ 803845 h 1184708"/>
              <a:gd name="connsiteX6" fmla="*/ 5342092 w 6618691"/>
              <a:gd name="connsiteY6" fmla="*/ 376217 h 1184708"/>
              <a:gd name="connsiteX7" fmla="*/ 5923405 w 6618691"/>
              <a:gd name="connsiteY7" fmla="*/ 1022524 h 1184708"/>
              <a:gd name="connsiteX8" fmla="*/ 6618691 w 6618691"/>
              <a:gd name="connsiteY8" fmla="*/ 1108840 h 1184708"/>
              <a:gd name="connsiteX0" fmla="*/ 0 w 6618691"/>
              <a:gd name="connsiteY0" fmla="*/ 1192540 h 1192540"/>
              <a:gd name="connsiteX1" fmla="*/ 698262 w 6618691"/>
              <a:gd name="connsiteY1" fmla="*/ 1097922 h 1192540"/>
              <a:gd name="connsiteX2" fmla="*/ 1415126 w 6618691"/>
              <a:gd name="connsiteY2" fmla="*/ 696882 h 1192540"/>
              <a:gd name="connsiteX3" fmla="*/ 1932478 w 6618691"/>
              <a:gd name="connsiteY3" fmla="*/ 23402 h 1192540"/>
              <a:gd name="connsiteX4" fmla="*/ 2396435 w 6618691"/>
              <a:gd name="connsiteY4" fmla="*/ 514385 h 1192540"/>
              <a:gd name="connsiteX5" fmla="*/ 3301826 w 6618691"/>
              <a:gd name="connsiteY5" fmla="*/ 811677 h 1192540"/>
              <a:gd name="connsiteX6" fmla="*/ 5328579 w 6618691"/>
              <a:gd name="connsiteY6" fmla="*/ 1172 h 1192540"/>
              <a:gd name="connsiteX7" fmla="*/ 5923405 w 6618691"/>
              <a:gd name="connsiteY7" fmla="*/ 1030356 h 1192540"/>
              <a:gd name="connsiteX8" fmla="*/ 6618691 w 6618691"/>
              <a:gd name="connsiteY8" fmla="*/ 1116672 h 1192540"/>
              <a:gd name="connsiteX0" fmla="*/ 0 w 6618691"/>
              <a:gd name="connsiteY0" fmla="*/ 1196811 h 1196811"/>
              <a:gd name="connsiteX1" fmla="*/ 698262 w 6618691"/>
              <a:gd name="connsiteY1" fmla="*/ 1102193 h 1196811"/>
              <a:gd name="connsiteX2" fmla="*/ 1415126 w 6618691"/>
              <a:gd name="connsiteY2" fmla="*/ 701153 h 1196811"/>
              <a:gd name="connsiteX3" fmla="*/ 1932478 w 6618691"/>
              <a:gd name="connsiteY3" fmla="*/ 27673 h 1196811"/>
              <a:gd name="connsiteX4" fmla="*/ 2396435 w 6618691"/>
              <a:gd name="connsiteY4" fmla="*/ 518656 h 1196811"/>
              <a:gd name="connsiteX5" fmla="*/ 3301826 w 6618691"/>
              <a:gd name="connsiteY5" fmla="*/ 815948 h 1196811"/>
              <a:gd name="connsiteX6" fmla="*/ 4130642 w 6618691"/>
              <a:gd name="connsiteY6" fmla="*/ 635770 h 1196811"/>
              <a:gd name="connsiteX7" fmla="*/ 5328579 w 6618691"/>
              <a:gd name="connsiteY7" fmla="*/ 5443 h 1196811"/>
              <a:gd name="connsiteX8" fmla="*/ 5923405 w 6618691"/>
              <a:gd name="connsiteY8" fmla="*/ 1034627 h 1196811"/>
              <a:gd name="connsiteX9" fmla="*/ 6618691 w 6618691"/>
              <a:gd name="connsiteY9" fmla="*/ 1120943 h 1196811"/>
              <a:gd name="connsiteX0" fmla="*/ 0 w 6618691"/>
              <a:gd name="connsiteY0" fmla="*/ 1231882 h 1231882"/>
              <a:gd name="connsiteX1" fmla="*/ 698262 w 6618691"/>
              <a:gd name="connsiteY1" fmla="*/ 1137264 h 1231882"/>
              <a:gd name="connsiteX2" fmla="*/ 1415126 w 6618691"/>
              <a:gd name="connsiteY2" fmla="*/ 736224 h 1231882"/>
              <a:gd name="connsiteX3" fmla="*/ 1932478 w 6618691"/>
              <a:gd name="connsiteY3" fmla="*/ 62744 h 1231882"/>
              <a:gd name="connsiteX4" fmla="*/ 2396435 w 6618691"/>
              <a:gd name="connsiteY4" fmla="*/ 553727 h 1231882"/>
              <a:gd name="connsiteX5" fmla="*/ 3301826 w 6618691"/>
              <a:gd name="connsiteY5" fmla="*/ 851019 h 1231882"/>
              <a:gd name="connsiteX6" fmla="*/ 4130642 w 6618691"/>
              <a:gd name="connsiteY6" fmla="*/ 670841 h 1231882"/>
              <a:gd name="connsiteX7" fmla="*/ 4355863 w 6618691"/>
              <a:gd name="connsiteY7" fmla="*/ 251930 h 1231882"/>
              <a:gd name="connsiteX8" fmla="*/ 5328579 w 6618691"/>
              <a:gd name="connsiteY8" fmla="*/ 40514 h 1231882"/>
              <a:gd name="connsiteX9" fmla="*/ 5923405 w 6618691"/>
              <a:gd name="connsiteY9" fmla="*/ 1069698 h 1231882"/>
              <a:gd name="connsiteX10" fmla="*/ 6618691 w 6618691"/>
              <a:gd name="connsiteY10" fmla="*/ 1156014 h 1231882"/>
              <a:gd name="connsiteX0" fmla="*/ 0 w 6618691"/>
              <a:gd name="connsiteY0" fmla="*/ 1419758 h 1419758"/>
              <a:gd name="connsiteX1" fmla="*/ 698262 w 6618691"/>
              <a:gd name="connsiteY1" fmla="*/ 1325140 h 1419758"/>
              <a:gd name="connsiteX2" fmla="*/ 1415126 w 6618691"/>
              <a:gd name="connsiteY2" fmla="*/ 924100 h 1419758"/>
              <a:gd name="connsiteX3" fmla="*/ 1932478 w 6618691"/>
              <a:gd name="connsiteY3" fmla="*/ 250620 h 1419758"/>
              <a:gd name="connsiteX4" fmla="*/ 2396435 w 6618691"/>
              <a:gd name="connsiteY4" fmla="*/ 741603 h 1419758"/>
              <a:gd name="connsiteX5" fmla="*/ 3301826 w 6618691"/>
              <a:gd name="connsiteY5" fmla="*/ 1038895 h 1419758"/>
              <a:gd name="connsiteX6" fmla="*/ 4130642 w 6618691"/>
              <a:gd name="connsiteY6" fmla="*/ 858717 h 1419758"/>
              <a:gd name="connsiteX7" fmla="*/ 4355863 w 6618691"/>
              <a:gd name="connsiteY7" fmla="*/ 439806 h 1419758"/>
              <a:gd name="connsiteX8" fmla="*/ 5351101 w 6618691"/>
              <a:gd name="connsiteY8" fmla="*/ 25691 h 1419758"/>
              <a:gd name="connsiteX9" fmla="*/ 5923405 w 6618691"/>
              <a:gd name="connsiteY9" fmla="*/ 1257574 h 1419758"/>
              <a:gd name="connsiteX10" fmla="*/ 6618691 w 6618691"/>
              <a:gd name="connsiteY10" fmla="*/ 1343890 h 1419758"/>
              <a:gd name="connsiteX0" fmla="*/ 0 w 6618691"/>
              <a:gd name="connsiteY0" fmla="*/ 1421102 h 1421102"/>
              <a:gd name="connsiteX1" fmla="*/ 698262 w 6618691"/>
              <a:gd name="connsiteY1" fmla="*/ 1326484 h 1421102"/>
              <a:gd name="connsiteX2" fmla="*/ 1415126 w 6618691"/>
              <a:gd name="connsiteY2" fmla="*/ 925444 h 1421102"/>
              <a:gd name="connsiteX3" fmla="*/ 1932478 w 6618691"/>
              <a:gd name="connsiteY3" fmla="*/ 251964 h 1421102"/>
              <a:gd name="connsiteX4" fmla="*/ 2396435 w 6618691"/>
              <a:gd name="connsiteY4" fmla="*/ 742947 h 1421102"/>
              <a:gd name="connsiteX5" fmla="*/ 3301826 w 6618691"/>
              <a:gd name="connsiteY5" fmla="*/ 1040239 h 1421102"/>
              <a:gd name="connsiteX6" fmla="*/ 4130642 w 6618691"/>
              <a:gd name="connsiteY6" fmla="*/ 860061 h 1421102"/>
              <a:gd name="connsiteX7" fmla="*/ 4355863 w 6618691"/>
              <a:gd name="connsiteY7" fmla="*/ 441150 h 1421102"/>
              <a:gd name="connsiteX8" fmla="*/ 5351101 w 6618691"/>
              <a:gd name="connsiteY8" fmla="*/ 27035 h 1421102"/>
              <a:gd name="connsiteX9" fmla="*/ 5621608 w 6618691"/>
              <a:gd name="connsiteY9" fmla="*/ 1285945 h 1421102"/>
              <a:gd name="connsiteX10" fmla="*/ 6618691 w 6618691"/>
              <a:gd name="connsiteY10" fmla="*/ 1345234 h 1421102"/>
              <a:gd name="connsiteX0" fmla="*/ 0 w 6618691"/>
              <a:gd name="connsiteY0" fmla="*/ 1425389 h 1425389"/>
              <a:gd name="connsiteX1" fmla="*/ 698262 w 6618691"/>
              <a:gd name="connsiteY1" fmla="*/ 1330771 h 1425389"/>
              <a:gd name="connsiteX2" fmla="*/ 1415126 w 6618691"/>
              <a:gd name="connsiteY2" fmla="*/ 929731 h 1425389"/>
              <a:gd name="connsiteX3" fmla="*/ 1932478 w 6618691"/>
              <a:gd name="connsiteY3" fmla="*/ 256251 h 1425389"/>
              <a:gd name="connsiteX4" fmla="*/ 2396435 w 6618691"/>
              <a:gd name="connsiteY4" fmla="*/ 747234 h 1425389"/>
              <a:gd name="connsiteX5" fmla="*/ 3301826 w 6618691"/>
              <a:gd name="connsiteY5" fmla="*/ 1044526 h 1425389"/>
              <a:gd name="connsiteX6" fmla="*/ 4130642 w 6618691"/>
              <a:gd name="connsiteY6" fmla="*/ 864348 h 1425389"/>
              <a:gd name="connsiteX7" fmla="*/ 4355863 w 6618691"/>
              <a:gd name="connsiteY7" fmla="*/ 445437 h 1425389"/>
              <a:gd name="connsiteX8" fmla="*/ 5283535 w 6618691"/>
              <a:gd name="connsiteY8" fmla="*/ 26818 h 1425389"/>
              <a:gd name="connsiteX9" fmla="*/ 5621608 w 6618691"/>
              <a:gd name="connsiteY9" fmla="*/ 1290232 h 1425389"/>
              <a:gd name="connsiteX10" fmla="*/ 6618691 w 6618691"/>
              <a:gd name="connsiteY10" fmla="*/ 1349521 h 1425389"/>
              <a:gd name="connsiteX0" fmla="*/ 0 w 6618691"/>
              <a:gd name="connsiteY0" fmla="*/ 1437456 h 1437456"/>
              <a:gd name="connsiteX1" fmla="*/ 698262 w 6618691"/>
              <a:gd name="connsiteY1" fmla="*/ 1342838 h 1437456"/>
              <a:gd name="connsiteX2" fmla="*/ 1415126 w 6618691"/>
              <a:gd name="connsiteY2" fmla="*/ 941798 h 1437456"/>
              <a:gd name="connsiteX3" fmla="*/ 1932478 w 6618691"/>
              <a:gd name="connsiteY3" fmla="*/ 268318 h 1437456"/>
              <a:gd name="connsiteX4" fmla="*/ 2396435 w 6618691"/>
              <a:gd name="connsiteY4" fmla="*/ 759301 h 1437456"/>
              <a:gd name="connsiteX5" fmla="*/ 3301826 w 6618691"/>
              <a:gd name="connsiteY5" fmla="*/ 1056593 h 1437456"/>
              <a:gd name="connsiteX6" fmla="*/ 4130642 w 6618691"/>
              <a:gd name="connsiteY6" fmla="*/ 876415 h 1437456"/>
              <a:gd name="connsiteX7" fmla="*/ 4427934 w 6618691"/>
              <a:gd name="connsiteY7" fmla="*/ 353902 h 1437456"/>
              <a:gd name="connsiteX8" fmla="*/ 5283535 w 6618691"/>
              <a:gd name="connsiteY8" fmla="*/ 38885 h 1437456"/>
              <a:gd name="connsiteX9" fmla="*/ 5621608 w 6618691"/>
              <a:gd name="connsiteY9" fmla="*/ 1302299 h 1437456"/>
              <a:gd name="connsiteX10" fmla="*/ 6618691 w 6618691"/>
              <a:gd name="connsiteY10" fmla="*/ 1361588 h 1437456"/>
              <a:gd name="connsiteX0" fmla="*/ 0 w 6618691"/>
              <a:gd name="connsiteY0" fmla="*/ 1437456 h 1437456"/>
              <a:gd name="connsiteX1" fmla="*/ 698262 w 6618691"/>
              <a:gd name="connsiteY1" fmla="*/ 1342838 h 1437456"/>
              <a:gd name="connsiteX2" fmla="*/ 1415126 w 6618691"/>
              <a:gd name="connsiteY2" fmla="*/ 941798 h 1437456"/>
              <a:gd name="connsiteX3" fmla="*/ 1932478 w 6618691"/>
              <a:gd name="connsiteY3" fmla="*/ 268318 h 1437456"/>
              <a:gd name="connsiteX4" fmla="*/ 2396435 w 6618691"/>
              <a:gd name="connsiteY4" fmla="*/ 759301 h 1437456"/>
              <a:gd name="connsiteX5" fmla="*/ 3301826 w 6618691"/>
              <a:gd name="connsiteY5" fmla="*/ 1056593 h 1437456"/>
              <a:gd name="connsiteX6" fmla="*/ 4130642 w 6618691"/>
              <a:gd name="connsiteY6" fmla="*/ 876415 h 1437456"/>
              <a:gd name="connsiteX7" fmla="*/ 4427934 w 6618691"/>
              <a:gd name="connsiteY7" fmla="*/ 353902 h 1437456"/>
              <a:gd name="connsiteX8" fmla="*/ 5283535 w 6618691"/>
              <a:gd name="connsiteY8" fmla="*/ 38885 h 1437456"/>
              <a:gd name="connsiteX9" fmla="*/ 5621608 w 6618691"/>
              <a:gd name="connsiteY9" fmla="*/ 1302299 h 1437456"/>
              <a:gd name="connsiteX10" fmla="*/ 6618691 w 6618691"/>
              <a:gd name="connsiteY10" fmla="*/ 1361588 h 1437456"/>
              <a:gd name="connsiteX0" fmla="*/ 0 w 6618691"/>
              <a:gd name="connsiteY0" fmla="*/ 1437456 h 1437456"/>
              <a:gd name="connsiteX1" fmla="*/ 698262 w 6618691"/>
              <a:gd name="connsiteY1" fmla="*/ 1342838 h 1437456"/>
              <a:gd name="connsiteX2" fmla="*/ 1415126 w 6618691"/>
              <a:gd name="connsiteY2" fmla="*/ 941798 h 1437456"/>
              <a:gd name="connsiteX3" fmla="*/ 1932478 w 6618691"/>
              <a:gd name="connsiteY3" fmla="*/ 268318 h 1437456"/>
              <a:gd name="connsiteX4" fmla="*/ 2396435 w 6618691"/>
              <a:gd name="connsiteY4" fmla="*/ 759301 h 1437456"/>
              <a:gd name="connsiteX5" fmla="*/ 3301826 w 6618691"/>
              <a:gd name="connsiteY5" fmla="*/ 1056593 h 1437456"/>
              <a:gd name="connsiteX6" fmla="*/ 4130642 w 6618691"/>
              <a:gd name="connsiteY6" fmla="*/ 876415 h 1437456"/>
              <a:gd name="connsiteX7" fmla="*/ 4427934 w 6618691"/>
              <a:gd name="connsiteY7" fmla="*/ 353902 h 1437456"/>
              <a:gd name="connsiteX8" fmla="*/ 5283535 w 6618691"/>
              <a:gd name="connsiteY8" fmla="*/ 38885 h 1437456"/>
              <a:gd name="connsiteX9" fmla="*/ 5621608 w 6618691"/>
              <a:gd name="connsiteY9" fmla="*/ 1302299 h 1437456"/>
              <a:gd name="connsiteX10" fmla="*/ 6618691 w 6618691"/>
              <a:gd name="connsiteY10" fmla="*/ 1361588 h 1437456"/>
              <a:gd name="connsiteX0" fmla="*/ 0 w 6618691"/>
              <a:gd name="connsiteY0" fmla="*/ 1437456 h 1437456"/>
              <a:gd name="connsiteX1" fmla="*/ 698262 w 6618691"/>
              <a:gd name="connsiteY1" fmla="*/ 1342838 h 1437456"/>
              <a:gd name="connsiteX2" fmla="*/ 1415126 w 6618691"/>
              <a:gd name="connsiteY2" fmla="*/ 941798 h 1437456"/>
              <a:gd name="connsiteX3" fmla="*/ 1891938 w 6618691"/>
              <a:gd name="connsiteY3" fmla="*/ 277327 h 1437456"/>
              <a:gd name="connsiteX4" fmla="*/ 2396435 w 6618691"/>
              <a:gd name="connsiteY4" fmla="*/ 759301 h 1437456"/>
              <a:gd name="connsiteX5" fmla="*/ 3301826 w 6618691"/>
              <a:gd name="connsiteY5" fmla="*/ 1056593 h 1437456"/>
              <a:gd name="connsiteX6" fmla="*/ 4130642 w 6618691"/>
              <a:gd name="connsiteY6" fmla="*/ 876415 h 1437456"/>
              <a:gd name="connsiteX7" fmla="*/ 4427934 w 6618691"/>
              <a:gd name="connsiteY7" fmla="*/ 353902 h 1437456"/>
              <a:gd name="connsiteX8" fmla="*/ 5283535 w 6618691"/>
              <a:gd name="connsiteY8" fmla="*/ 38885 h 1437456"/>
              <a:gd name="connsiteX9" fmla="*/ 5621608 w 6618691"/>
              <a:gd name="connsiteY9" fmla="*/ 1302299 h 1437456"/>
              <a:gd name="connsiteX10" fmla="*/ 6618691 w 6618691"/>
              <a:gd name="connsiteY10" fmla="*/ 1361588 h 1437456"/>
              <a:gd name="connsiteX0" fmla="*/ 0 w 6618691"/>
              <a:gd name="connsiteY0" fmla="*/ 1437456 h 1437456"/>
              <a:gd name="connsiteX1" fmla="*/ 698262 w 6618691"/>
              <a:gd name="connsiteY1" fmla="*/ 1342838 h 1437456"/>
              <a:gd name="connsiteX2" fmla="*/ 1415126 w 6618691"/>
              <a:gd name="connsiteY2" fmla="*/ 941798 h 1437456"/>
              <a:gd name="connsiteX3" fmla="*/ 1882929 w 6618691"/>
              <a:gd name="connsiteY3" fmla="*/ 101654 h 1437456"/>
              <a:gd name="connsiteX4" fmla="*/ 2396435 w 6618691"/>
              <a:gd name="connsiteY4" fmla="*/ 759301 h 1437456"/>
              <a:gd name="connsiteX5" fmla="*/ 3301826 w 6618691"/>
              <a:gd name="connsiteY5" fmla="*/ 1056593 h 1437456"/>
              <a:gd name="connsiteX6" fmla="*/ 4130642 w 6618691"/>
              <a:gd name="connsiteY6" fmla="*/ 876415 h 1437456"/>
              <a:gd name="connsiteX7" fmla="*/ 4427934 w 6618691"/>
              <a:gd name="connsiteY7" fmla="*/ 353902 h 1437456"/>
              <a:gd name="connsiteX8" fmla="*/ 5283535 w 6618691"/>
              <a:gd name="connsiteY8" fmla="*/ 38885 h 1437456"/>
              <a:gd name="connsiteX9" fmla="*/ 5621608 w 6618691"/>
              <a:gd name="connsiteY9" fmla="*/ 1302299 h 1437456"/>
              <a:gd name="connsiteX10" fmla="*/ 6618691 w 6618691"/>
              <a:gd name="connsiteY10" fmla="*/ 1361588 h 1437456"/>
              <a:gd name="connsiteX0" fmla="*/ 0 w 6618691"/>
              <a:gd name="connsiteY0" fmla="*/ 1830409 h 1830409"/>
              <a:gd name="connsiteX1" fmla="*/ 698262 w 6618691"/>
              <a:gd name="connsiteY1" fmla="*/ 1735791 h 1830409"/>
              <a:gd name="connsiteX2" fmla="*/ 1415126 w 6618691"/>
              <a:gd name="connsiteY2" fmla="*/ 1334751 h 1830409"/>
              <a:gd name="connsiteX3" fmla="*/ 1878425 w 6618691"/>
              <a:gd name="connsiteY3" fmla="*/ 3623 h 1830409"/>
              <a:gd name="connsiteX4" fmla="*/ 2396435 w 6618691"/>
              <a:gd name="connsiteY4" fmla="*/ 1152254 h 1830409"/>
              <a:gd name="connsiteX5" fmla="*/ 3301826 w 6618691"/>
              <a:gd name="connsiteY5" fmla="*/ 1449546 h 1830409"/>
              <a:gd name="connsiteX6" fmla="*/ 4130642 w 6618691"/>
              <a:gd name="connsiteY6" fmla="*/ 1269368 h 1830409"/>
              <a:gd name="connsiteX7" fmla="*/ 4427934 w 6618691"/>
              <a:gd name="connsiteY7" fmla="*/ 746855 h 1830409"/>
              <a:gd name="connsiteX8" fmla="*/ 5283535 w 6618691"/>
              <a:gd name="connsiteY8" fmla="*/ 431838 h 1830409"/>
              <a:gd name="connsiteX9" fmla="*/ 5621608 w 6618691"/>
              <a:gd name="connsiteY9" fmla="*/ 1695252 h 1830409"/>
              <a:gd name="connsiteX10" fmla="*/ 6618691 w 6618691"/>
              <a:gd name="connsiteY10" fmla="*/ 1754541 h 1830409"/>
              <a:gd name="connsiteX0" fmla="*/ 0 w 6618691"/>
              <a:gd name="connsiteY0" fmla="*/ 1845196 h 1845196"/>
              <a:gd name="connsiteX1" fmla="*/ 698262 w 6618691"/>
              <a:gd name="connsiteY1" fmla="*/ 1750578 h 1845196"/>
              <a:gd name="connsiteX2" fmla="*/ 1415126 w 6618691"/>
              <a:gd name="connsiteY2" fmla="*/ 1349538 h 1845196"/>
              <a:gd name="connsiteX3" fmla="*/ 1878425 w 6618691"/>
              <a:gd name="connsiteY3" fmla="*/ 18410 h 1845196"/>
              <a:gd name="connsiteX4" fmla="*/ 2396435 w 6618691"/>
              <a:gd name="connsiteY4" fmla="*/ 1167041 h 1845196"/>
              <a:gd name="connsiteX5" fmla="*/ 3301826 w 6618691"/>
              <a:gd name="connsiteY5" fmla="*/ 1464333 h 1845196"/>
              <a:gd name="connsiteX6" fmla="*/ 4130642 w 6618691"/>
              <a:gd name="connsiteY6" fmla="*/ 1284155 h 1845196"/>
              <a:gd name="connsiteX7" fmla="*/ 4427934 w 6618691"/>
              <a:gd name="connsiteY7" fmla="*/ 761642 h 1845196"/>
              <a:gd name="connsiteX8" fmla="*/ 5283535 w 6618691"/>
              <a:gd name="connsiteY8" fmla="*/ 446625 h 1845196"/>
              <a:gd name="connsiteX9" fmla="*/ 5621608 w 6618691"/>
              <a:gd name="connsiteY9" fmla="*/ 1710039 h 1845196"/>
              <a:gd name="connsiteX10" fmla="*/ 6618691 w 6618691"/>
              <a:gd name="connsiteY10" fmla="*/ 1769328 h 1845196"/>
              <a:gd name="connsiteX0" fmla="*/ 0 w 6618691"/>
              <a:gd name="connsiteY0" fmla="*/ 1845196 h 1845196"/>
              <a:gd name="connsiteX1" fmla="*/ 698262 w 6618691"/>
              <a:gd name="connsiteY1" fmla="*/ 1750578 h 1845196"/>
              <a:gd name="connsiteX2" fmla="*/ 1415126 w 6618691"/>
              <a:gd name="connsiteY2" fmla="*/ 1349538 h 1845196"/>
              <a:gd name="connsiteX3" fmla="*/ 1878425 w 6618691"/>
              <a:gd name="connsiteY3" fmla="*/ 18410 h 1845196"/>
              <a:gd name="connsiteX4" fmla="*/ 2396435 w 6618691"/>
              <a:gd name="connsiteY4" fmla="*/ 1167041 h 1845196"/>
              <a:gd name="connsiteX5" fmla="*/ 3301826 w 6618691"/>
              <a:gd name="connsiteY5" fmla="*/ 1464333 h 1845196"/>
              <a:gd name="connsiteX6" fmla="*/ 4130642 w 6618691"/>
              <a:gd name="connsiteY6" fmla="*/ 1284155 h 1845196"/>
              <a:gd name="connsiteX7" fmla="*/ 4427934 w 6618691"/>
              <a:gd name="connsiteY7" fmla="*/ 761642 h 1845196"/>
              <a:gd name="connsiteX8" fmla="*/ 5283535 w 6618691"/>
              <a:gd name="connsiteY8" fmla="*/ 446625 h 1845196"/>
              <a:gd name="connsiteX9" fmla="*/ 5621608 w 6618691"/>
              <a:gd name="connsiteY9" fmla="*/ 1710039 h 1845196"/>
              <a:gd name="connsiteX10" fmla="*/ 6618691 w 6618691"/>
              <a:gd name="connsiteY10" fmla="*/ 1769328 h 1845196"/>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7934 w 6618691"/>
              <a:gd name="connsiteY7" fmla="*/ 703897 h 1787451"/>
              <a:gd name="connsiteX8" fmla="*/ 5283535 w 6618691"/>
              <a:gd name="connsiteY8" fmla="*/ 388880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83535 w 6618691"/>
              <a:gd name="connsiteY8" fmla="*/ 388880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085598 w 6618691"/>
              <a:gd name="connsiteY6" fmla="*/ 1091277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2801834 w 6618691"/>
              <a:gd name="connsiteY5" fmla="*/ 1357042 h 1787451"/>
              <a:gd name="connsiteX6" fmla="*/ 3301826 w 6618691"/>
              <a:gd name="connsiteY6" fmla="*/ 1406588 h 1787451"/>
              <a:gd name="connsiteX7" fmla="*/ 4085598 w 6618691"/>
              <a:gd name="connsiteY7" fmla="*/ 1091277 h 1787451"/>
              <a:gd name="connsiteX8" fmla="*/ 4423430 w 6618691"/>
              <a:gd name="connsiteY8" fmla="*/ 613808 h 1787451"/>
              <a:gd name="connsiteX9" fmla="*/ 5297048 w 6618691"/>
              <a:gd name="connsiteY9" fmla="*/ 321314 h 1787451"/>
              <a:gd name="connsiteX10" fmla="*/ 5621608 w 6618691"/>
              <a:gd name="connsiteY10" fmla="*/ 1652294 h 1787451"/>
              <a:gd name="connsiteX11" fmla="*/ 6618691 w 6618691"/>
              <a:gd name="connsiteY11"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2801834 w 6618691"/>
              <a:gd name="connsiteY5" fmla="*/ 1357042 h 1787451"/>
              <a:gd name="connsiteX6" fmla="*/ 3301826 w 6618691"/>
              <a:gd name="connsiteY6" fmla="*/ 1406588 h 1787451"/>
              <a:gd name="connsiteX7" fmla="*/ 3720738 w 6618691"/>
              <a:gd name="connsiteY7" fmla="*/ 1293980 h 1787451"/>
              <a:gd name="connsiteX8" fmla="*/ 4085598 w 6618691"/>
              <a:gd name="connsiteY8" fmla="*/ 1091277 h 1787451"/>
              <a:gd name="connsiteX9" fmla="*/ 4423430 w 6618691"/>
              <a:gd name="connsiteY9" fmla="*/ 613808 h 1787451"/>
              <a:gd name="connsiteX10" fmla="*/ 5297048 w 6618691"/>
              <a:gd name="connsiteY10" fmla="*/ 321314 h 1787451"/>
              <a:gd name="connsiteX11" fmla="*/ 5621608 w 6618691"/>
              <a:gd name="connsiteY11" fmla="*/ 1652294 h 1787451"/>
              <a:gd name="connsiteX12" fmla="*/ 6618691 w 6618691"/>
              <a:gd name="connsiteY12" fmla="*/ 1711583 h 1787451"/>
              <a:gd name="connsiteX0" fmla="*/ 0 w 6618691"/>
              <a:gd name="connsiteY0" fmla="*/ 1790199 h 1790199"/>
              <a:gd name="connsiteX1" fmla="*/ 698262 w 6618691"/>
              <a:gd name="connsiteY1" fmla="*/ 1695581 h 1790199"/>
              <a:gd name="connsiteX2" fmla="*/ 1415126 w 6618691"/>
              <a:gd name="connsiteY2" fmla="*/ 1294541 h 1790199"/>
              <a:gd name="connsiteX3" fmla="*/ 1878425 w 6618691"/>
              <a:gd name="connsiteY3" fmla="*/ 21971 h 1790199"/>
              <a:gd name="connsiteX4" fmla="*/ 2396435 w 6618691"/>
              <a:gd name="connsiteY4" fmla="*/ 1112044 h 1790199"/>
              <a:gd name="connsiteX5" fmla="*/ 2801834 w 6618691"/>
              <a:gd name="connsiteY5" fmla="*/ 1359790 h 1790199"/>
              <a:gd name="connsiteX6" fmla="*/ 3301826 w 6618691"/>
              <a:gd name="connsiteY6" fmla="*/ 1409336 h 1790199"/>
              <a:gd name="connsiteX7" fmla="*/ 3720738 w 6618691"/>
              <a:gd name="connsiteY7" fmla="*/ 1296728 h 1790199"/>
              <a:gd name="connsiteX8" fmla="*/ 4085598 w 6618691"/>
              <a:gd name="connsiteY8" fmla="*/ 1094025 h 1790199"/>
              <a:gd name="connsiteX9" fmla="*/ 4423430 w 6618691"/>
              <a:gd name="connsiteY9" fmla="*/ 616556 h 1790199"/>
              <a:gd name="connsiteX10" fmla="*/ 5297048 w 6618691"/>
              <a:gd name="connsiteY10" fmla="*/ 324062 h 1790199"/>
              <a:gd name="connsiteX11" fmla="*/ 5621608 w 6618691"/>
              <a:gd name="connsiteY11" fmla="*/ 1655042 h 1790199"/>
              <a:gd name="connsiteX12" fmla="*/ 6618691 w 6618691"/>
              <a:gd name="connsiteY12" fmla="*/ 1714331 h 1790199"/>
              <a:gd name="connsiteX0" fmla="*/ 0 w 6618691"/>
              <a:gd name="connsiteY0" fmla="*/ 1790199 h 1790199"/>
              <a:gd name="connsiteX1" fmla="*/ 698262 w 6618691"/>
              <a:gd name="connsiteY1" fmla="*/ 1695581 h 1790199"/>
              <a:gd name="connsiteX2" fmla="*/ 1415126 w 6618691"/>
              <a:gd name="connsiteY2" fmla="*/ 1294541 h 1790199"/>
              <a:gd name="connsiteX3" fmla="*/ 1878425 w 6618691"/>
              <a:gd name="connsiteY3" fmla="*/ 21971 h 1790199"/>
              <a:gd name="connsiteX4" fmla="*/ 2396435 w 6618691"/>
              <a:gd name="connsiteY4" fmla="*/ 1112044 h 1790199"/>
              <a:gd name="connsiteX5" fmla="*/ 2801834 w 6618691"/>
              <a:gd name="connsiteY5" fmla="*/ 1359790 h 1790199"/>
              <a:gd name="connsiteX6" fmla="*/ 3301826 w 6618691"/>
              <a:gd name="connsiteY6" fmla="*/ 1409336 h 1790199"/>
              <a:gd name="connsiteX7" fmla="*/ 3720738 w 6618691"/>
              <a:gd name="connsiteY7" fmla="*/ 1296728 h 1790199"/>
              <a:gd name="connsiteX8" fmla="*/ 4085598 w 6618691"/>
              <a:gd name="connsiteY8" fmla="*/ 1094025 h 1790199"/>
              <a:gd name="connsiteX9" fmla="*/ 4423430 w 6618691"/>
              <a:gd name="connsiteY9" fmla="*/ 616556 h 1790199"/>
              <a:gd name="connsiteX10" fmla="*/ 5297048 w 6618691"/>
              <a:gd name="connsiteY10" fmla="*/ 324062 h 1790199"/>
              <a:gd name="connsiteX11" fmla="*/ 5621608 w 6618691"/>
              <a:gd name="connsiteY11" fmla="*/ 1655042 h 1790199"/>
              <a:gd name="connsiteX12" fmla="*/ 6618691 w 6618691"/>
              <a:gd name="connsiteY12" fmla="*/ 1714331 h 1790199"/>
              <a:gd name="connsiteX0" fmla="*/ 0 w 6618691"/>
              <a:gd name="connsiteY0" fmla="*/ 1790284 h 1790284"/>
              <a:gd name="connsiteX1" fmla="*/ 698262 w 6618691"/>
              <a:gd name="connsiteY1" fmla="*/ 1695666 h 1790284"/>
              <a:gd name="connsiteX2" fmla="*/ 1415126 w 6618691"/>
              <a:gd name="connsiteY2" fmla="*/ 1294626 h 1790284"/>
              <a:gd name="connsiteX3" fmla="*/ 1878425 w 6618691"/>
              <a:gd name="connsiteY3" fmla="*/ 22056 h 1790284"/>
              <a:gd name="connsiteX4" fmla="*/ 2346886 w 6618691"/>
              <a:gd name="connsiteY4" fmla="*/ 1107624 h 1790284"/>
              <a:gd name="connsiteX5" fmla="*/ 2801834 w 6618691"/>
              <a:gd name="connsiteY5" fmla="*/ 1359875 h 1790284"/>
              <a:gd name="connsiteX6" fmla="*/ 3301826 w 6618691"/>
              <a:gd name="connsiteY6" fmla="*/ 1409421 h 1790284"/>
              <a:gd name="connsiteX7" fmla="*/ 3720738 w 6618691"/>
              <a:gd name="connsiteY7" fmla="*/ 1296813 h 1790284"/>
              <a:gd name="connsiteX8" fmla="*/ 4085598 w 6618691"/>
              <a:gd name="connsiteY8" fmla="*/ 1094110 h 1790284"/>
              <a:gd name="connsiteX9" fmla="*/ 4423430 w 6618691"/>
              <a:gd name="connsiteY9" fmla="*/ 616641 h 1790284"/>
              <a:gd name="connsiteX10" fmla="*/ 5297048 w 6618691"/>
              <a:gd name="connsiteY10" fmla="*/ 324147 h 1790284"/>
              <a:gd name="connsiteX11" fmla="*/ 5621608 w 6618691"/>
              <a:gd name="connsiteY11" fmla="*/ 1655127 h 1790284"/>
              <a:gd name="connsiteX12" fmla="*/ 6618691 w 6618691"/>
              <a:gd name="connsiteY12" fmla="*/ 1714416 h 1790284"/>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46886 w 6618691"/>
              <a:gd name="connsiteY4" fmla="*/ 1125305 h 1807965"/>
              <a:gd name="connsiteX5" fmla="*/ 2801834 w 6618691"/>
              <a:gd name="connsiteY5" fmla="*/ 1377556 h 1807965"/>
              <a:gd name="connsiteX6" fmla="*/ 3301826 w 6618691"/>
              <a:gd name="connsiteY6" fmla="*/ 1427102 h 1807965"/>
              <a:gd name="connsiteX7" fmla="*/ 3720738 w 6618691"/>
              <a:gd name="connsiteY7" fmla="*/ 1314494 h 1807965"/>
              <a:gd name="connsiteX8" fmla="*/ 4085598 w 6618691"/>
              <a:gd name="connsiteY8" fmla="*/ 1111791 h 1807965"/>
              <a:gd name="connsiteX9" fmla="*/ 4423430 w 6618691"/>
              <a:gd name="connsiteY9" fmla="*/ 634322 h 1807965"/>
              <a:gd name="connsiteX10" fmla="*/ 5297048 w 6618691"/>
              <a:gd name="connsiteY10" fmla="*/ 341828 h 1807965"/>
              <a:gd name="connsiteX11" fmla="*/ 5621608 w 6618691"/>
              <a:gd name="connsiteY11" fmla="*/ 1672808 h 1807965"/>
              <a:gd name="connsiteX12" fmla="*/ 6618691 w 6618691"/>
              <a:gd name="connsiteY12"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2801834 w 6618691"/>
              <a:gd name="connsiteY5" fmla="*/ 1377556 h 1807965"/>
              <a:gd name="connsiteX6" fmla="*/ 3301826 w 6618691"/>
              <a:gd name="connsiteY6" fmla="*/ 1427102 h 1807965"/>
              <a:gd name="connsiteX7" fmla="*/ 3720738 w 6618691"/>
              <a:gd name="connsiteY7" fmla="*/ 1314494 h 1807965"/>
              <a:gd name="connsiteX8" fmla="*/ 4085598 w 6618691"/>
              <a:gd name="connsiteY8" fmla="*/ 1111791 h 1807965"/>
              <a:gd name="connsiteX9" fmla="*/ 4423430 w 6618691"/>
              <a:gd name="connsiteY9" fmla="*/ 634322 h 1807965"/>
              <a:gd name="connsiteX10" fmla="*/ 5297048 w 6618691"/>
              <a:gd name="connsiteY10" fmla="*/ 341828 h 1807965"/>
              <a:gd name="connsiteX11" fmla="*/ 5621608 w 6618691"/>
              <a:gd name="connsiteY11" fmla="*/ 1672808 h 1807965"/>
              <a:gd name="connsiteX12" fmla="*/ 6618691 w 6618691"/>
              <a:gd name="connsiteY12"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2801834 w 6618691"/>
              <a:gd name="connsiteY5" fmla="*/ 1377556 h 1807965"/>
              <a:gd name="connsiteX6" fmla="*/ 3301826 w 6618691"/>
              <a:gd name="connsiteY6" fmla="*/ 1427102 h 1807965"/>
              <a:gd name="connsiteX7" fmla="*/ 3720738 w 6618691"/>
              <a:gd name="connsiteY7" fmla="*/ 1314494 h 1807965"/>
              <a:gd name="connsiteX8" fmla="*/ 4085598 w 6618691"/>
              <a:gd name="connsiteY8" fmla="*/ 1111791 h 1807965"/>
              <a:gd name="connsiteX9" fmla="*/ 4423430 w 6618691"/>
              <a:gd name="connsiteY9" fmla="*/ 634322 h 1807965"/>
              <a:gd name="connsiteX10" fmla="*/ 5297048 w 6618691"/>
              <a:gd name="connsiteY10" fmla="*/ 341828 h 1807965"/>
              <a:gd name="connsiteX11" fmla="*/ 5621608 w 6618691"/>
              <a:gd name="connsiteY11" fmla="*/ 1672808 h 1807965"/>
              <a:gd name="connsiteX12" fmla="*/ 6618691 w 6618691"/>
              <a:gd name="connsiteY12"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2801834 w 6618691"/>
              <a:gd name="connsiteY5" fmla="*/ 1377556 h 1807965"/>
              <a:gd name="connsiteX6" fmla="*/ 3301826 w 6618691"/>
              <a:gd name="connsiteY6" fmla="*/ 1427102 h 1807965"/>
              <a:gd name="connsiteX7" fmla="*/ 3720738 w 6618691"/>
              <a:gd name="connsiteY7" fmla="*/ 1314494 h 1807965"/>
              <a:gd name="connsiteX8" fmla="*/ 4085598 w 6618691"/>
              <a:gd name="connsiteY8" fmla="*/ 1111791 h 1807965"/>
              <a:gd name="connsiteX9" fmla="*/ 4423430 w 6618691"/>
              <a:gd name="connsiteY9" fmla="*/ 634322 h 1807965"/>
              <a:gd name="connsiteX10" fmla="*/ 5297048 w 6618691"/>
              <a:gd name="connsiteY10" fmla="*/ 341828 h 1807965"/>
              <a:gd name="connsiteX11" fmla="*/ 5621608 w 6618691"/>
              <a:gd name="connsiteY11" fmla="*/ 1672808 h 1807965"/>
              <a:gd name="connsiteX12" fmla="*/ 6618691 w 6618691"/>
              <a:gd name="connsiteY12"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2773842 w 6618691"/>
              <a:gd name="connsiteY5" fmla="*/ 1424209 h 1807965"/>
              <a:gd name="connsiteX6" fmla="*/ 3301826 w 6618691"/>
              <a:gd name="connsiteY6" fmla="*/ 1427102 h 1807965"/>
              <a:gd name="connsiteX7" fmla="*/ 3720738 w 6618691"/>
              <a:gd name="connsiteY7" fmla="*/ 1314494 h 1807965"/>
              <a:gd name="connsiteX8" fmla="*/ 4085598 w 6618691"/>
              <a:gd name="connsiteY8" fmla="*/ 1111791 h 1807965"/>
              <a:gd name="connsiteX9" fmla="*/ 4423430 w 6618691"/>
              <a:gd name="connsiteY9" fmla="*/ 634322 h 1807965"/>
              <a:gd name="connsiteX10" fmla="*/ 5297048 w 6618691"/>
              <a:gd name="connsiteY10" fmla="*/ 341828 h 1807965"/>
              <a:gd name="connsiteX11" fmla="*/ 5621608 w 6618691"/>
              <a:gd name="connsiteY11" fmla="*/ 1672808 h 1807965"/>
              <a:gd name="connsiteX12" fmla="*/ 6618691 w 6618691"/>
              <a:gd name="connsiteY12"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2773842 w 6618691"/>
              <a:gd name="connsiteY5" fmla="*/ 1424209 h 1807965"/>
              <a:gd name="connsiteX6" fmla="*/ 3301826 w 6618691"/>
              <a:gd name="connsiteY6" fmla="*/ 1427102 h 1807965"/>
              <a:gd name="connsiteX7" fmla="*/ 4085598 w 6618691"/>
              <a:gd name="connsiteY7" fmla="*/ 1111791 h 1807965"/>
              <a:gd name="connsiteX8" fmla="*/ 4423430 w 6618691"/>
              <a:gd name="connsiteY8" fmla="*/ 634322 h 1807965"/>
              <a:gd name="connsiteX9" fmla="*/ 5297048 w 6618691"/>
              <a:gd name="connsiteY9" fmla="*/ 341828 h 1807965"/>
              <a:gd name="connsiteX10" fmla="*/ 5621608 w 6618691"/>
              <a:gd name="connsiteY10" fmla="*/ 1672808 h 1807965"/>
              <a:gd name="connsiteX11" fmla="*/ 6618691 w 6618691"/>
              <a:gd name="connsiteY11"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301826 w 6618691"/>
              <a:gd name="connsiteY5" fmla="*/ 1427102 h 1807965"/>
              <a:gd name="connsiteX6" fmla="*/ 4085598 w 6618691"/>
              <a:gd name="connsiteY6" fmla="*/ 1111791 h 1807965"/>
              <a:gd name="connsiteX7" fmla="*/ 4423430 w 6618691"/>
              <a:gd name="connsiteY7" fmla="*/ 634322 h 1807965"/>
              <a:gd name="connsiteX8" fmla="*/ 5297048 w 6618691"/>
              <a:gd name="connsiteY8" fmla="*/ 341828 h 1807965"/>
              <a:gd name="connsiteX9" fmla="*/ 5621608 w 6618691"/>
              <a:gd name="connsiteY9" fmla="*/ 1672808 h 1807965"/>
              <a:gd name="connsiteX10" fmla="*/ 6618691 w 6618691"/>
              <a:gd name="connsiteY10"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492416 h 1807965"/>
              <a:gd name="connsiteX6" fmla="*/ 4085598 w 6618691"/>
              <a:gd name="connsiteY6" fmla="*/ 1111791 h 1807965"/>
              <a:gd name="connsiteX7" fmla="*/ 4423430 w 6618691"/>
              <a:gd name="connsiteY7" fmla="*/ 634322 h 1807965"/>
              <a:gd name="connsiteX8" fmla="*/ 5297048 w 6618691"/>
              <a:gd name="connsiteY8" fmla="*/ 341828 h 1807965"/>
              <a:gd name="connsiteX9" fmla="*/ 5621608 w 6618691"/>
              <a:gd name="connsiteY9" fmla="*/ 1672808 h 1807965"/>
              <a:gd name="connsiteX10" fmla="*/ 6618691 w 6618691"/>
              <a:gd name="connsiteY10"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492416 h 1807965"/>
              <a:gd name="connsiteX6" fmla="*/ 4085598 w 6618691"/>
              <a:gd name="connsiteY6" fmla="*/ 1111791 h 1807965"/>
              <a:gd name="connsiteX7" fmla="*/ 4423430 w 6618691"/>
              <a:gd name="connsiteY7" fmla="*/ 634322 h 1807965"/>
              <a:gd name="connsiteX8" fmla="*/ 5297048 w 6618691"/>
              <a:gd name="connsiteY8" fmla="*/ 341828 h 1807965"/>
              <a:gd name="connsiteX9" fmla="*/ 5621608 w 6618691"/>
              <a:gd name="connsiteY9" fmla="*/ 1672808 h 1807965"/>
              <a:gd name="connsiteX10" fmla="*/ 6618691 w 6618691"/>
              <a:gd name="connsiteY10"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548399 h 1807965"/>
              <a:gd name="connsiteX6" fmla="*/ 4085598 w 6618691"/>
              <a:gd name="connsiteY6" fmla="*/ 1111791 h 1807965"/>
              <a:gd name="connsiteX7" fmla="*/ 4423430 w 6618691"/>
              <a:gd name="connsiteY7" fmla="*/ 634322 h 1807965"/>
              <a:gd name="connsiteX8" fmla="*/ 5297048 w 6618691"/>
              <a:gd name="connsiteY8" fmla="*/ 341828 h 1807965"/>
              <a:gd name="connsiteX9" fmla="*/ 5621608 w 6618691"/>
              <a:gd name="connsiteY9" fmla="*/ 1672808 h 1807965"/>
              <a:gd name="connsiteX10" fmla="*/ 6618691 w 6618691"/>
              <a:gd name="connsiteY10"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548399 h 1807965"/>
              <a:gd name="connsiteX6" fmla="*/ 4085598 w 6618691"/>
              <a:gd name="connsiteY6" fmla="*/ 1111791 h 1807965"/>
              <a:gd name="connsiteX7" fmla="*/ 4423430 w 6618691"/>
              <a:gd name="connsiteY7" fmla="*/ 634322 h 1807965"/>
              <a:gd name="connsiteX8" fmla="*/ 5297048 w 6618691"/>
              <a:gd name="connsiteY8" fmla="*/ 341828 h 1807965"/>
              <a:gd name="connsiteX9" fmla="*/ 5621608 w 6618691"/>
              <a:gd name="connsiteY9" fmla="*/ 1672808 h 1807965"/>
              <a:gd name="connsiteX10" fmla="*/ 6618691 w 6618691"/>
              <a:gd name="connsiteY10"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548399 h 1807965"/>
              <a:gd name="connsiteX6" fmla="*/ 4085598 w 6618691"/>
              <a:gd name="connsiteY6" fmla="*/ 1111791 h 1807965"/>
              <a:gd name="connsiteX7" fmla="*/ 5297048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548399 h 1807965"/>
              <a:gd name="connsiteX6" fmla="*/ 4085598 w 6618691"/>
              <a:gd name="connsiteY6" fmla="*/ 1111791 h 1807965"/>
              <a:gd name="connsiteX7" fmla="*/ 5297048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548399 h 1807965"/>
              <a:gd name="connsiteX6" fmla="*/ 4085598 w 6618691"/>
              <a:gd name="connsiteY6" fmla="*/ 1111791 h 1807965"/>
              <a:gd name="connsiteX7" fmla="*/ 5269056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548399 h 1807965"/>
              <a:gd name="connsiteX6" fmla="*/ 4085598 w 6618691"/>
              <a:gd name="connsiteY6" fmla="*/ 1111791 h 1807965"/>
              <a:gd name="connsiteX7" fmla="*/ 5269056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548399 h 1807965"/>
              <a:gd name="connsiteX6" fmla="*/ 4085598 w 6618691"/>
              <a:gd name="connsiteY6" fmla="*/ 1111791 h 1807965"/>
              <a:gd name="connsiteX7" fmla="*/ 5269056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483085 h 1807965"/>
              <a:gd name="connsiteX6" fmla="*/ 4085598 w 6618691"/>
              <a:gd name="connsiteY6" fmla="*/ 1111791 h 1807965"/>
              <a:gd name="connsiteX7" fmla="*/ 5269056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483085 h 1807965"/>
              <a:gd name="connsiteX6" fmla="*/ 4085598 w 6618691"/>
              <a:gd name="connsiteY6" fmla="*/ 1111791 h 1807965"/>
              <a:gd name="connsiteX7" fmla="*/ 5269056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483085 h 1807965"/>
              <a:gd name="connsiteX6" fmla="*/ 4085598 w 6618691"/>
              <a:gd name="connsiteY6" fmla="*/ 1111791 h 1807965"/>
              <a:gd name="connsiteX7" fmla="*/ 5269056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483085 h 1807965"/>
              <a:gd name="connsiteX6" fmla="*/ 4085598 w 6618691"/>
              <a:gd name="connsiteY6" fmla="*/ 1111791 h 1807965"/>
              <a:gd name="connsiteX7" fmla="*/ 5194411 w 6618691"/>
              <a:gd name="connsiteY7" fmla="*/ 323166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483085 h 1807965"/>
              <a:gd name="connsiteX6" fmla="*/ 4085598 w 6618691"/>
              <a:gd name="connsiteY6" fmla="*/ 1111791 h 1807965"/>
              <a:gd name="connsiteX7" fmla="*/ 5194411 w 6618691"/>
              <a:gd name="connsiteY7" fmla="*/ 323166 h 1807965"/>
              <a:gd name="connsiteX8" fmla="*/ 5621608 w 6618691"/>
              <a:gd name="connsiteY8" fmla="*/ 1672808 h 1807965"/>
              <a:gd name="connsiteX9" fmla="*/ 6618691 w 6618691"/>
              <a:gd name="connsiteY9" fmla="*/ 1732097 h 180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8691" h="1807965">
                <a:moveTo>
                  <a:pt x="0" y="1807965"/>
                </a:moveTo>
                <a:cubicBezTo>
                  <a:pt x="93855" y="1760664"/>
                  <a:pt x="462408" y="1795957"/>
                  <a:pt x="698262" y="1713347"/>
                </a:cubicBezTo>
                <a:cubicBezTo>
                  <a:pt x="934116" y="1630737"/>
                  <a:pt x="1220684" y="1594245"/>
                  <a:pt x="1415126" y="1312307"/>
                </a:cubicBezTo>
                <a:cubicBezTo>
                  <a:pt x="1609568" y="1030369"/>
                  <a:pt x="1494158" y="183515"/>
                  <a:pt x="1864912" y="21719"/>
                </a:cubicBezTo>
                <a:cubicBezTo>
                  <a:pt x="2258188" y="-162599"/>
                  <a:pt x="2171964" y="879813"/>
                  <a:pt x="2310850" y="1125305"/>
                </a:cubicBezTo>
                <a:cubicBezTo>
                  <a:pt x="2550336" y="1359536"/>
                  <a:pt x="2539504" y="1485337"/>
                  <a:pt x="3180528" y="1483085"/>
                </a:cubicBezTo>
                <a:cubicBezTo>
                  <a:pt x="3821552" y="1480833"/>
                  <a:pt x="3805935" y="1370425"/>
                  <a:pt x="4085598" y="1111791"/>
                </a:cubicBezTo>
                <a:cubicBezTo>
                  <a:pt x="4365261" y="853157"/>
                  <a:pt x="4667821" y="164349"/>
                  <a:pt x="5194411" y="323166"/>
                </a:cubicBezTo>
                <a:cubicBezTo>
                  <a:pt x="5721001" y="481983"/>
                  <a:pt x="5408842" y="1550704"/>
                  <a:pt x="5621608" y="1672808"/>
                </a:cubicBezTo>
                <a:cubicBezTo>
                  <a:pt x="5834374" y="1794912"/>
                  <a:pt x="6507315" y="1658403"/>
                  <a:pt x="6618691" y="1732097"/>
                </a:cubicBezTo>
              </a:path>
            </a:pathLst>
          </a:custGeom>
          <a:noFill/>
          <a:ln w="317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B15E560-F240-69E6-65F6-20CE964F5F09}"/>
              </a:ext>
            </a:extLst>
          </p:cNvPr>
          <p:cNvSpPr txBox="1"/>
          <p:nvPr/>
        </p:nvSpPr>
        <p:spPr>
          <a:xfrm>
            <a:off x="6537306" y="1066368"/>
            <a:ext cx="5726248" cy="1815882"/>
          </a:xfrm>
          <a:prstGeom prst="rect">
            <a:avLst/>
          </a:prstGeom>
          <a:noFill/>
        </p:spPr>
        <p:txBody>
          <a:bodyPr wrap="none" rtlCol="0">
            <a:spAutoFit/>
          </a:bodyPr>
          <a:lstStyle/>
          <a:p>
            <a:r>
              <a:rPr lang="en-US" sz="2800" dirty="0"/>
              <a:t>Information entropy remains constant</a:t>
            </a:r>
          </a:p>
          <a:p>
            <a:r>
              <a:rPr lang="en-US" sz="2800" dirty="0"/>
              <a:t>if and only if the logarithm of the </a:t>
            </a:r>
          </a:p>
          <a:p>
            <a:r>
              <a:rPr lang="en-US" sz="2800" dirty="0"/>
              <a:t>Jacobian determinant is zero, which </a:t>
            </a:r>
          </a:p>
          <a:p>
            <a:r>
              <a:rPr lang="en-US" sz="2800" dirty="0"/>
              <a:t>means that Jacobian is one</a:t>
            </a:r>
          </a:p>
        </p:txBody>
      </p:sp>
    </p:spTree>
    <p:extLst>
      <p:ext uri="{BB962C8B-B14F-4D97-AF65-F5344CB8AC3E}">
        <p14:creationId xmlns:p14="http://schemas.microsoft.com/office/powerpoint/2010/main" val="41476738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E118C3-0F89-3BF9-77AE-75F20784180B}"/>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C830DD1-4372-0373-AF26-2046E6A28CEE}"/>
              </a:ext>
            </a:extLst>
          </p:cNvPr>
          <p:cNvSpPr>
            <a:spLocks noGrp="1"/>
          </p:cNvSpPr>
          <p:nvPr>
            <p:ph type="sldNum" sz="quarter" idx="12"/>
          </p:nvPr>
        </p:nvSpPr>
        <p:spPr/>
        <p:txBody>
          <a:bodyPr/>
          <a:lstStyle/>
          <a:p>
            <a:fld id="{F47845EA-7733-40EE-B074-20032348B727}" type="slidenum">
              <a:rPr lang="en-US" smtClean="0"/>
              <a:t>39</a:t>
            </a:fld>
            <a:endParaRPr lang="en-US"/>
          </a:p>
        </p:txBody>
      </p:sp>
      <p:sp>
        <p:nvSpPr>
          <p:cNvPr id="14" name="TextBox 13">
            <a:extLst>
              <a:ext uri="{FF2B5EF4-FFF2-40B4-BE49-F238E27FC236}">
                <a16:creationId xmlns:a16="http://schemas.microsoft.com/office/drawing/2014/main" id="{96CEE855-9860-5FB6-D547-12813A6F2AD9}"/>
              </a:ext>
            </a:extLst>
          </p:cNvPr>
          <p:cNvSpPr txBox="1"/>
          <p:nvPr/>
        </p:nvSpPr>
        <p:spPr>
          <a:xfrm>
            <a:off x="567549" y="4041336"/>
            <a:ext cx="8852936" cy="1754326"/>
          </a:xfrm>
          <a:prstGeom prst="rect">
            <a:avLst/>
          </a:prstGeom>
          <a:noFill/>
        </p:spPr>
        <p:txBody>
          <a:bodyPr wrap="none" rtlCol="0">
            <a:spAutoFit/>
          </a:bodyPr>
          <a:lstStyle/>
          <a:p>
            <a:r>
              <a:rPr lang="en-US" sz="5400" dirty="0">
                <a:solidFill>
                  <a:schemeClr val="accent6">
                    <a:lumMod val="75000"/>
                  </a:schemeClr>
                </a:solidFill>
              </a:rPr>
              <a:t>The evolution conserves </a:t>
            </a:r>
          </a:p>
          <a:p>
            <a:r>
              <a:rPr lang="en-US" sz="5400" dirty="0">
                <a:solidFill>
                  <a:schemeClr val="accent6">
                    <a:lumMod val="75000"/>
                  </a:schemeClr>
                </a:solidFill>
              </a:rPr>
              <a:t>information entropy (DR-INFO)</a:t>
            </a:r>
          </a:p>
        </p:txBody>
      </p:sp>
      <mc:AlternateContent xmlns:mc="http://schemas.openxmlformats.org/markup-compatibility/2006" xmlns:a14="http://schemas.microsoft.com/office/drawing/2010/main">
        <mc:Choice Requires="a14">
          <p:sp>
            <p:nvSpPr>
              <p:cNvPr id="7" name="TextBox 20">
                <a:extLst>
                  <a:ext uri="{FF2B5EF4-FFF2-40B4-BE49-F238E27FC236}">
                    <a16:creationId xmlns:a16="http://schemas.microsoft.com/office/drawing/2014/main" id="{8080BA1D-7387-E337-3E3B-43F548498360}"/>
                  </a:ext>
                </a:extLst>
              </p:cNvPr>
              <p:cNvSpPr txBox="1"/>
              <p:nvPr/>
            </p:nvSpPr>
            <p:spPr>
              <a:xfrm>
                <a:off x="2647011" y="3249768"/>
                <a:ext cx="3146118"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dirty="0">
                    <a:solidFill>
                      <a:schemeClr val="accent6">
                        <a:lumMod val="75000"/>
                      </a:schemeClr>
                    </a:solidFill>
                  </a:rPr>
                  <a:t>DR-JAC </a:t>
                </a:r>
                <a14:m>
                  <m:oMath xmlns:m="http://schemas.openxmlformats.org/officeDocument/2006/math">
                    <m:r>
                      <a:rPr lang="en-US" sz="5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5400" dirty="0">
                  <a:solidFill>
                    <a:schemeClr val="accent6">
                      <a:lumMod val="75000"/>
                    </a:schemeClr>
                  </a:solidFill>
                </a:endParaRPr>
              </a:p>
            </p:txBody>
          </p:sp>
        </mc:Choice>
        <mc:Fallback xmlns="">
          <p:sp>
            <p:nvSpPr>
              <p:cNvPr id="7" name="TextBox 20">
                <a:extLst>
                  <a:ext uri="{FF2B5EF4-FFF2-40B4-BE49-F238E27FC236}">
                    <a16:creationId xmlns:a16="http://schemas.microsoft.com/office/drawing/2014/main" id="{8080BA1D-7387-E337-3E3B-43F548498360}"/>
                  </a:ext>
                </a:extLst>
              </p:cNvPr>
              <p:cNvSpPr txBox="1">
                <a:spLocks noRot="1" noChangeAspect="1" noMove="1" noResize="1" noEditPoints="1" noAdjustHandles="1" noChangeArrowheads="1" noChangeShapeType="1" noTextEdit="1"/>
              </p:cNvSpPr>
              <p:nvPr/>
            </p:nvSpPr>
            <p:spPr>
              <a:xfrm>
                <a:off x="2647011" y="3249768"/>
                <a:ext cx="3146118" cy="923330"/>
              </a:xfrm>
              <a:prstGeom prst="rect">
                <a:avLst/>
              </a:prstGeom>
              <a:blipFill>
                <a:blip r:embed="rId3"/>
                <a:stretch>
                  <a:fillRect l="-10271" t="-17763" b="-394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0FE8053-EDC3-0B0E-B4CF-D5CCF25B9D12}"/>
                  </a:ext>
                </a:extLst>
              </p:cNvPr>
              <p:cNvSpPr txBox="1"/>
              <p:nvPr/>
            </p:nvSpPr>
            <p:spPr>
              <a:xfrm>
                <a:off x="15333" y="1689492"/>
                <a:ext cx="12176667" cy="790409"/>
              </a:xfrm>
              <a:prstGeom prst="rect">
                <a:avLst/>
              </a:prstGeom>
              <a:noFill/>
            </p:spPr>
            <p:txBody>
              <a:bodyPr wrap="none" rtlCol="0">
                <a:spAutoFit/>
              </a:bodyPr>
              <a:lstStyle/>
              <a:p>
                <a14:m>
                  <m:oMath xmlns:m="http://schemas.openxmlformats.org/officeDocument/2006/math">
                    <m:d>
                      <m:dPr>
                        <m:begChr m:val="|"/>
                        <m:endChr m:val="|"/>
                        <m:ctrlPr>
                          <a:rPr lang="en-US" sz="4000" i="1" smtClean="0">
                            <a:solidFill>
                              <a:schemeClr val="tx1"/>
                            </a:solidFill>
                            <a:latin typeface="Cambria Math" panose="02040503050406030204" pitchFamily="18" charset="0"/>
                          </a:rPr>
                        </m:ctrlPr>
                      </m:dPr>
                      <m:e>
                        <m:sSub>
                          <m:sSubPr>
                            <m:ctrlPr>
                              <a:rPr lang="en-US" sz="4000" i="1">
                                <a:solidFill>
                                  <a:schemeClr val="tx1"/>
                                </a:solidFill>
                                <a:latin typeface="Cambria Math" panose="02040503050406030204" pitchFamily="18" charset="0"/>
                              </a:rPr>
                            </m:ctrlPr>
                          </m:sSubPr>
                          <m:e>
                            <m:r>
                              <a:rPr lang="en-US" sz="4000" i="1">
                                <a:solidFill>
                                  <a:schemeClr val="tx1"/>
                                </a:solidFill>
                                <a:latin typeface="Cambria Math" panose="02040503050406030204" pitchFamily="18" charset="0"/>
                              </a:rPr>
                              <m:t>𝜕</m:t>
                            </m:r>
                          </m:e>
                          <m:sub>
                            <m:r>
                              <a:rPr lang="en-US" sz="4000" i="1">
                                <a:solidFill>
                                  <a:schemeClr val="tx1"/>
                                </a:solidFill>
                                <a:latin typeface="Cambria Math" panose="02040503050406030204" pitchFamily="18" charset="0"/>
                              </a:rPr>
                              <m:t>𝑏</m:t>
                            </m:r>
                          </m:sub>
                        </m:sSub>
                        <m:sSup>
                          <m:sSupPr>
                            <m:ctrlPr>
                              <a:rPr lang="en-US" sz="4000" i="1">
                                <a:solidFill>
                                  <a:schemeClr val="tx1"/>
                                </a:solidFill>
                                <a:latin typeface="Cambria Math" panose="02040503050406030204" pitchFamily="18" charset="0"/>
                                <a:ea typeface="Cambria Math" panose="02040503050406030204" pitchFamily="18" charset="0"/>
                              </a:rPr>
                            </m:ctrlPr>
                          </m:sSupPr>
                          <m:e>
                            <m:acc>
                              <m:accPr>
                                <m:chr m:val="̂"/>
                                <m:ctrlPr>
                                  <a:rPr lang="en-US" sz="4000" i="1">
                                    <a:solidFill>
                                      <a:schemeClr val="tx1"/>
                                    </a:solidFill>
                                    <a:latin typeface="Cambria Math" panose="02040503050406030204" pitchFamily="18" charset="0"/>
                                    <a:ea typeface="Cambria Math" panose="02040503050406030204" pitchFamily="18" charset="0"/>
                                  </a:rPr>
                                </m:ctrlPr>
                              </m:accPr>
                              <m:e>
                                <m:r>
                                  <a:rPr lang="en-US" sz="4000" i="1">
                                    <a:solidFill>
                                      <a:schemeClr val="tx1"/>
                                    </a:solidFill>
                                    <a:latin typeface="Cambria Math" panose="02040503050406030204" pitchFamily="18" charset="0"/>
                                    <a:ea typeface="Cambria Math" panose="02040503050406030204" pitchFamily="18" charset="0"/>
                                  </a:rPr>
                                  <m:t>𝜉</m:t>
                                </m:r>
                              </m:e>
                            </m:acc>
                          </m:e>
                          <m:sup>
                            <m:r>
                              <a:rPr lang="en-US" sz="4000" i="1">
                                <a:solidFill>
                                  <a:schemeClr val="tx1"/>
                                </a:solidFill>
                                <a:latin typeface="Cambria Math" panose="02040503050406030204" pitchFamily="18" charset="0"/>
                                <a:ea typeface="Cambria Math" panose="02040503050406030204" pitchFamily="18" charset="0"/>
                              </a:rPr>
                              <m:t>𝑎</m:t>
                            </m:r>
                          </m:sup>
                        </m:sSup>
                      </m:e>
                    </m:d>
                    <m:r>
                      <a:rPr lang="en-US" sz="4000" i="1">
                        <a:solidFill>
                          <a:schemeClr val="tx1"/>
                        </a:solidFill>
                        <a:latin typeface="Cambria Math" panose="02040503050406030204" pitchFamily="18" charset="0"/>
                        <a:ea typeface="Cambria Math" panose="02040503050406030204" pitchFamily="18" charset="0"/>
                      </a:rPr>
                      <m:t>=</m:t>
                    </m:r>
                    <m:r>
                      <a:rPr lang="en-US" sz="4000" b="0" i="1" smtClean="0">
                        <a:solidFill>
                          <a:schemeClr val="tx1"/>
                        </a:solidFill>
                        <a:latin typeface="Cambria Math" panose="02040503050406030204" pitchFamily="18" charset="0"/>
                        <a:ea typeface="Cambria Math" panose="02040503050406030204" pitchFamily="18" charset="0"/>
                      </a:rPr>
                      <m:t>1</m:t>
                    </m:r>
                  </m:oMath>
                </a14:m>
                <a:r>
                  <a:rPr lang="en-US" sz="4000" dirty="0">
                    <a:solidFill>
                      <a:schemeClr val="tx1"/>
                    </a:solidFill>
                  </a:rPr>
                  <a:t>   </a:t>
                </a:r>
                <a14:m>
                  <m:oMath xmlns:m="http://schemas.openxmlformats.org/officeDocument/2006/math">
                    <m:r>
                      <a:rPr lang="en-US" sz="4000" i="1" dirty="0" smtClean="0">
                        <a:solidFill>
                          <a:schemeClr val="tx1"/>
                        </a:solidFill>
                        <a:latin typeface="Cambria Math" panose="02040503050406030204" pitchFamily="18" charset="0"/>
                        <a:ea typeface="Cambria Math" panose="02040503050406030204" pitchFamily="18" charset="0"/>
                      </a:rPr>
                      <m:t>⟺</m:t>
                    </m:r>
                  </m:oMath>
                </a14:m>
                <a:r>
                  <a:rPr lang="en-US" sz="4000" dirty="0">
                    <a:solidFill>
                      <a:schemeClr val="tx1"/>
                    </a:solidFill>
                  </a:rPr>
                  <a:t>   </a:t>
                </a:r>
                <a14:m>
                  <m:oMath xmlns:m="http://schemas.openxmlformats.org/officeDocument/2006/math">
                    <m:func>
                      <m:funcPr>
                        <m:ctrlPr>
                          <a:rPr lang="en-US" sz="4000" b="0" i="1" smtClean="0">
                            <a:solidFill>
                              <a:schemeClr val="tx1"/>
                            </a:solidFill>
                            <a:latin typeface="Cambria Math" panose="02040503050406030204" pitchFamily="18" charset="0"/>
                          </a:rPr>
                        </m:ctrlPr>
                      </m:funcPr>
                      <m:fName>
                        <m:r>
                          <m:rPr>
                            <m:sty m:val="p"/>
                          </m:rPr>
                          <a:rPr lang="en-US" sz="4000" b="0" i="0" smtClean="0">
                            <a:solidFill>
                              <a:schemeClr val="tx1"/>
                            </a:solidFill>
                            <a:latin typeface="Cambria Math" panose="02040503050406030204" pitchFamily="18" charset="0"/>
                          </a:rPr>
                          <m:t>log</m:t>
                        </m:r>
                      </m:fName>
                      <m:e>
                        <m:d>
                          <m:dPr>
                            <m:begChr m:val="|"/>
                            <m:endChr m:val="|"/>
                            <m:ctrlPr>
                              <a:rPr lang="en-US" sz="4000" i="1">
                                <a:solidFill>
                                  <a:schemeClr val="tx1"/>
                                </a:solidFill>
                                <a:latin typeface="Cambria Math" panose="02040503050406030204" pitchFamily="18" charset="0"/>
                              </a:rPr>
                            </m:ctrlPr>
                          </m:dPr>
                          <m:e>
                            <m:sSub>
                              <m:sSubPr>
                                <m:ctrlPr>
                                  <a:rPr lang="en-US" sz="4000" i="1">
                                    <a:solidFill>
                                      <a:schemeClr val="tx1"/>
                                    </a:solidFill>
                                    <a:latin typeface="Cambria Math" panose="02040503050406030204" pitchFamily="18" charset="0"/>
                                  </a:rPr>
                                </m:ctrlPr>
                              </m:sSubPr>
                              <m:e>
                                <m:r>
                                  <a:rPr lang="en-US" sz="4000" i="1">
                                    <a:solidFill>
                                      <a:schemeClr val="tx1"/>
                                    </a:solidFill>
                                    <a:latin typeface="Cambria Math" panose="02040503050406030204" pitchFamily="18" charset="0"/>
                                  </a:rPr>
                                  <m:t>𝜕</m:t>
                                </m:r>
                              </m:e>
                              <m:sub>
                                <m:r>
                                  <a:rPr lang="en-US" sz="4000" i="1">
                                    <a:solidFill>
                                      <a:schemeClr val="tx1"/>
                                    </a:solidFill>
                                    <a:latin typeface="Cambria Math" panose="02040503050406030204" pitchFamily="18" charset="0"/>
                                  </a:rPr>
                                  <m:t>𝑏</m:t>
                                </m:r>
                              </m:sub>
                            </m:sSub>
                            <m:sSup>
                              <m:sSupPr>
                                <m:ctrlPr>
                                  <a:rPr lang="en-US" sz="4000" i="1">
                                    <a:solidFill>
                                      <a:schemeClr val="tx1"/>
                                    </a:solidFill>
                                    <a:latin typeface="Cambria Math" panose="02040503050406030204" pitchFamily="18" charset="0"/>
                                    <a:ea typeface="Cambria Math" panose="02040503050406030204" pitchFamily="18" charset="0"/>
                                  </a:rPr>
                                </m:ctrlPr>
                              </m:sSupPr>
                              <m:e>
                                <m:acc>
                                  <m:accPr>
                                    <m:chr m:val="̂"/>
                                    <m:ctrlPr>
                                      <a:rPr lang="en-US" sz="4000" i="1">
                                        <a:solidFill>
                                          <a:schemeClr val="tx1"/>
                                        </a:solidFill>
                                        <a:latin typeface="Cambria Math" panose="02040503050406030204" pitchFamily="18" charset="0"/>
                                        <a:ea typeface="Cambria Math" panose="02040503050406030204" pitchFamily="18" charset="0"/>
                                      </a:rPr>
                                    </m:ctrlPr>
                                  </m:accPr>
                                  <m:e>
                                    <m:r>
                                      <a:rPr lang="en-US" sz="4000" i="1">
                                        <a:solidFill>
                                          <a:schemeClr val="tx1"/>
                                        </a:solidFill>
                                        <a:latin typeface="Cambria Math" panose="02040503050406030204" pitchFamily="18" charset="0"/>
                                        <a:ea typeface="Cambria Math" panose="02040503050406030204" pitchFamily="18" charset="0"/>
                                      </a:rPr>
                                      <m:t>𝜉</m:t>
                                    </m:r>
                                  </m:e>
                                </m:acc>
                              </m:e>
                              <m:sup>
                                <m:r>
                                  <a:rPr lang="en-US" sz="4000" i="1">
                                    <a:solidFill>
                                      <a:schemeClr val="tx1"/>
                                    </a:solidFill>
                                    <a:latin typeface="Cambria Math" panose="02040503050406030204" pitchFamily="18" charset="0"/>
                                    <a:ea typeface="Cambria Math" panose="02040503050406030204" pitchFamily="18" charset="0"/>
                                  </a:rPr>
                                  <m:t>𝑎</m:t>
                                </m:r>
                              </m:sup>
                            </m:sSup>
                          </m:e>
                        </m:d>
                      </m:e>
                    </m:func>
                    <m:r>
                      <a:rPr lang="en-US" sz="4000" b="0" i="0" smtClean="0">
                        <a:solidFill>
                          <a:schemeClr val="tx1"/>
                        </a:solidFill>
                        <a:latin typeface="Cambria Math" panose="02040503050406030204" pitchFamily="18" charset="0"/>
                      </a:rPr>
                      <m:t>=0</m:t>
                    </m:r>
                    <m:r>
                      <a:rPr lang="en-US" sz="4000" i="1" dirty="0">
                        <a:solidFill>
                          <a:schemeClr val="tx1"/>
                        </a:solidFill>
                        <a:latin typeface="Cambria Math" panose="02040503050406030204" pitchFamily="18" charset="0"/>
                        <a:ea typeface="Cambria Math" panose="02040503050406030204" pitchFamily="18" charset="0"/>
                      </a:rPr>
                      <m:t>⟺</m:t>
                    </m:r>
                    <m:r>
                      <a:rPr lang="en-US" sz="4000" i="1" smtClean="0">
                        <a:solidFill>
                          <a:schemeClr val="tx1"/>
                        </a:solidFill>
                        <a:latin typeface="Cambria Math" panose="02040503050406030204" pitchFamily="18" charset="0"/>
                      </a:rPr>
                      <m:t>𝐼</m:t>
                    </m:r>
                    <m:d>
                      <m:dPr>
                        <m:begChr m:val="["/>
                        <m:endChr m:val="]"/>
                        <m:ctrlPr>
                          <a:rPr lang="en-US" sz="4000" i="1">
                            <a:solidFill>
                              <a:schemeClr val="tx1"/>
                            </a:solidFill>
                            <a:latin typeface="Cambria Math" panose="02040503050406030204" pitchFamily="18" charset="0"/>
                            <a:ea typeface="Cambria Math" panose="02040503050406030204" pitchFamily="18" charset="0"/>
                          </a:rPr>
                        </m:ctrlPr>
                      </m:dPr>
                      <m:e>
                        <m:r>
                          <a:rPr lang="en-US" sz="4000" i="1">
                            <a:solidFill>
                              <a:schemeClr val="tx1"/>
                            </a:solidFill>
                            <a:latin typeface="Cambria Math" panose="02040503050406030204" pitchFamily="18" charset="0"/>
                            <a:ea typeface="Cambria Math" panose="02040503050406030204" pitchFamily="18" charset="0"/>
                          </a:rPr>
                          <m:t>𝜌</m:t>
                        </m:r>
                        <m:d>
                          <m:dPr>
                            <m:ctrlPr>
                              <a:rPr lang="en-US" sz="4000" i="1">
                                <a:solidFill>
                                  <a:schemeClr val="tx1"/>
                                </a:solidFill>
                                <a:latin typeface="Cambria Math" panose="02040503050406030204" pitchFamily="18" charset="0"/>
                                <a:ea typeface="Cambria Math" panose="02040503050406030204" pitchFamily="18" charset="0"/>
                              </a:rPr>
                            </m:ctrlPr>
                          </m:dPr>
                          <m:e>
                            <m:sSup>
                              <m:sSupPr>
                                <m:ctrlPr>
                                  <a:rPr lang="en-US" sz="4000" i="1">
                                    <a:solidFill>
                                      <a:schemeClr val="tx1"/>
                                    </a:solidFill>
                                    <a:latin typeface="Cambria Math" panose="02040503050406030204" pitchFamily="18" charset="0"/>
                                    <a:ea typeface="Cambria Math" panose="02040503050406030204" pitchFamily="18" charset="0"/>
                                  </a:rPr>
                                </m:ctrlPr>
                              </m:sSupPr>
                              <m:e>
                                <m:r>
                                  <a:rPr lang="en-US" sz="4000" i="1">
                                    <a:solidFill>
                                      <a:schemeClr val="tx1"/>
                                    </a:solidFill>
                                    <a:latin typeface="Cambria Math" panose="02040503050406030204" pitchFamily="18" charset="0"/>
                                    <a:ea typeface="Cambria Math" panose="02040503050406030204" pitchFamily="18" charset="0"/>
                                  </a:rPr>
                                  <m:t>𝜉</m:t>
                                </m:r>
                              </m:e>
                              <m:sup>
                                <m:r>
                                  <a:rPr lang="en-US" sz="4000" i="1">
                                    <a:solidFill>
                                      <a:schemeClr val="tx1"/>
                                    </a:solidFill>
                                    <a:latin typeface="Cambria Math" panose="02040503050406030204" pitchFamily="18" charset="0"/>
                                    <a:ea typeface="Cambria Math" panose="02040503050406030204" pitchFamily="18" charset="0"/>
                                  </a:rPr>
                                  <m:t>𝑎</m:t>
                                </m:r>
                              </m:sup>
                            </m:sSup>
                          </m:e>
                        </m:d>
                      </m:e>
                    </m:d>
                    <m:r>
                      <a:rPr lang="en-US" sz="4000" i="1">
                        <a:solidFill>
                          <a:schemeClr val="tx1"/>
                        </a:solidFill>
                        <a:latin typeface="Cambria Math" panose="02040503050406030204" pitchFamily="18" charset="0"/>
                        <a:ea typeface="Cambria Math" panose="02040503050406030204" pitchFamily="18" charset="0"/>
                      </a:rPr>
                      <m:t> </m:t>
                    </m:r>
                    <m:r>
                      <a:rPr lang="en-US" sz="4000" i="1">
                        <a:solidFill>
                          <a:schemeClr val="tx1"/>
                        </a:solidFill>
                        <a:latin typeface="Cambria Math" panose="02040503050406030204" pitchFamily="18" charset="0"/>
                      </a:rPr>
                      <m:t>=</m:t>
                    </m:r>
                    <m:r>
                      <a:rPr lang="en-US" sz="4000" i="1">
                        <a:solidFill>
                          <a:schemeClr val="tx1"/>
                        </a:solidFill>
                        <a:latin typeface="Cambria Math" panose="02040503050406030204" pitchFamily="18" charset="0"/>
                      </a:rPr>
                      <m:t>𝐼</m:t>
                    </m:r>
                    <m:d>
                      <m:dPr>
                        <m:begChr m:val="["/>
                        <m:endChr m:val="]"/>
                        <m:ctrlPr>
                          <a:rPr lang="en-US" sz="4000" i="1">
                            <a:solidFill>
                              <a:schemeClr val="tx1"/>
                            </a:solidFill>
                            <a:latin typeface="Cambria Math" panose="02040503050406030204" pitchFamily="18" charset="0"/>
                          </a:rPr>
                        </m:ctrlPr>
                      </m:dPr>
                      <m:e>
                        <m:acc>
                          <m:accPr>
                            <m:chr m:val="̂"/>
                            <m:ctrlPr>
                              <a:rPr lang="en-US" sz="4000" i="1">
                                <a:solidFill>
                                  <a:schemeClr val="tx1"/>
                                </a:solidFill>
                                <a:latin typeface="Cambria Math" panose="02040503050406030204" pitchFamily="18" charset="0"/>
                              </a:rPr>
                            </m:ctrlPr>
                          </m:accPr>
                          <m:e>
                            <m:r>
                              <a:rPr lang="en-US" sz="4000" i="1">
                                <a:solidFill>
                                  <a:schemeClr val="tx1"/>
                                </a:solidFill>
                                <a:latin typeface="Cambria Math" panose="02040503050406030204" pitchFamily="18" charset="0"/>
                              </a:rPr>
                              <m:t>𝜌</m:t>
                            </m:r>
                          </m:e>
                        </m:acc>
                        <m:d>
                          <m:dPr>
                            <m:ctrlPr>
                              <a:rPr lang="en-US" sz="4000" i="1">
                                <a:solidFill>
                                  <a:schemeClr val="tx1"/>
                                </a:solidFill>
                                <a:latin typeface="Cambria Math" panose="02040503050406030204" pitchFamily="18" charset="0"/>
                              </a:rPr>
                            </m:ctrlPr>
                          </m:dPr>
                          <m:e>
                            <m:sSup>
                              <m:sSupPr>
                                <m:ctrlPr>
                                  <a:rPr lang="en-US" sz="4000" i="1">
                                    <a:solidFill>
                                      <a:schemeClr val="tx1"/>
                                    </a:solidFill>
                                    <a:latin typeface="Cambria Math" panose="02040503050406030204" pitchFamily="18" charset="0"/>
                                  </a:rPr>
                                </m:ctrlPr>
                              </m:sSupPr>
                              <m:e>
                                <m:acc>
                                  <m:accPr>
                                    <m:chr m:val="̂"/>
                                    <m:ctrlPr>
                                      <a:rPr lang="en-US" sz="4000" i="1">
                                        <a:solidFill>
                                          <a:schemeClr val="tx1"/>
                                        </a:solidFill>
                                        <a:latin typeface="Cambria Math" panose="02040503050406030204" pitchFamily="18" charset="0"/>
                                      </a:rPr>
                                    </m:ctrlPr>
                                  </m:accPr>
                                  <m:e>
                                    <m:r>
                                      <a:rPr lang="en-US" sz="4000" i="1">
                                        <a:solidFill>
                                          <a:schemeClr val="tx1"/>
                                        </a:solidFill>
                                        <a:latin typeface="Cambria Math" panose="02040503050406030204" pitchFamily="18" charset="0"/>
                                      </a:rPr>
                                      <m:t>𝜉</m:t>
                                    </m:r>
                                  </m:e>
                                </m:acc>
                              </m:e>
                              <m:sup>
                                <m:r>
                                  <a:rPr lang="en-US" sz="4000" i="1">
                                    <a:solidFill>
                                      <a:schemeClr val="tx1"/>
                                    </a:solidFill>
                                    <a:latin typeface="Cambria Math" panose="02040503050406030204" pitchFamily="18" charset="0"/>
                                  </a:rPr>
                                  <m:t>𝑏</m:t>
                                </m:r>
                              </m:sup>
                            </m:sSup>
                          </m:e>
                        </m:d>
                      </m:e>
                    </m:d>
                  </m:oMath>
                </a14:m>
                <a:endParaRPr lang="en-US" sz="4000" dirty="0">
                  <a:solidFill>
                    <a:schemeClr val="tx1"/>
                  </a:solidFill>
                </a:endParaRPr>
              </a:p>
            </p:txBody>
          </p:sp>
        </mc:Choice>
        <mc:Fallback xmlns="">
          <p:sp>
            <p:nvSpPr>
              <p:cNvPr id="20" name="TextBox 19">
                <a:extLst>
                  <a:ext uri="{FF2B5EF4-FFF2-40B4-BE49-F238E27FC236}">
                    <a16:creationId xmlns:a16="http://schemas.microsoft.com/office/drawing/2014/main" id="{C0FE8053-EDC3-0B0E-B4CF-D5CCF25B9D12}"/>
                  </a:ext>
                </a:extLst>
              </p:cNvPr>
              <p:cNvSpPr txBox="1">
                <a:spLocks noRot="1" noChangeAspect="1" noMove="1" noResize="1" noEditPoints="1" noAdjustHandles="1" noChangeArrowheads="1" noChangeShapeType="1" noTextEdit="1"/>
              </p:cNvSpPr>
              <p:nvPr/>
            </p:nvSpPr>
            <p:spPr>
              <a:xfrm>
                <a:off x="15333" y="1689492"/>
                <a:ext cx="12176667" cy="79040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E286E74-E739-4980-0612-CE358971B296}"/>
                  </a:ext>
                </a:extLst>
              </p:cNvPr>
              <p:cNvSpPr txBox="1"/>
              <p:nvPr/>
            </p:nvSpPr>
            <p:spPr>
              <a:xfrm>
                <a:off x="47958" y="-13594"/>
                <a:ext cx="12096085" cy="138403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𝐼</m:t>
                      </m:r>
                      <m:d>
                        <m:dPr>
                          <m:begChr m:val="["/>
                          <m:endChr m:val="]"/>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𝜌</m:t>
                          </m:r>
                          <m:d>
                            <m:dPr>
                              <m:ctrlPr>
                                <a:rPr lang="en-US" sz="3200" i="1">
                                  <a:latin typeface="Cambria Math" panose="02040503050406030204" pitchFamily="18" charset="0"/>
                                  <a:ea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𝑎</m:t>
                                  </m:r>
                                </m:sup>
                              </m:sSup>
                            </m:e>
                          </m:d>
                        </m:e>
                      </m:d>
                      <m:r>
                        <a:rPr lang="en-US" sz="3200" i="1">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rPr>
                        <m:t>=</m:t>
                      </m:r>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𝜌</m:t>
                              </m:r>
                            </m:e>
                          </m:acc>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𝑏</m:t>
                                  </m:r>
                                </m:sup>
                              </m:sSup>
                            </m:e>
                          </m:d>
                        </m:e>
                      </m:d>
                      <m:r>
                        <a:rPr lang="en-US" sz="3200" i="1">
                          <a:latin typeface="Cambria Math" panose="02040503050406030204" pitchFamily="18" charset="0"/>
                          <a:ea typeface="Cambria Math" panose="02040503050406030204" pitchFamily="18" charset="0"/>
                        </a:rPr>
                        <m:t>−</m:t>
                      </m:r>
                      <m:nary>
                        <m:naryPr>
                          <m:limLoc m:val="undOvr"/>
                          <m:subHide m:val="on"/>
                          <m:supHide m:val="on"/>
                          <m:ctrlPr>
                            <a:rPr lang="en-US" sz="3200" i="1">
                              <a:latin typeface="Cambria Math" panose="02040503050406030204" pitchFamily="18" charset="0"/>
                            </a:rPr>
                          </m:ctrlPr>
                        </m:naryPr>
                        <m:sub/>
                        <m:sup/>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𝜌</m:t>
                              </m:r>
                            </m:e>
                          </m:acc>
                          <m:d>
                            <m:dPr>
                              <m:ctrlPr>
                                <a:rPr lang="en-US" sz="3200" i="1">
                                  <a:latin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𝑏</m:t>
                                  </m:r>
                                </m:sup>
                              </m:sSup>
                            </m:e>
                          </m:d>
                        </m:e>
                      </m:nary>
                      <m:func>
                        <m:funcPr>
                          <m:ctrlPr>
                            <a:rPr lang="en-US" sz="3200" i="1">
                              <a:latin typeface="Cambria Math" panose="02040503050406030204" pitchFamily="18" charset="0"/>
                              <a:ea typeface="Cambria Math" panose="02040503050406030204" pitchFamily="18" charset="0"/>
                            </a:rPr>
                          </m:ctrlPr>
                        </m:funcPr>
                        <m:fName>
                          <m:r>
                            <m:rPr>
                              <m:sty m:val="p"/>
                            </m:rPr>
                            <a:rPr lang="en-US" sz="3200">
                              <a:latin typeface="Cambria Math" panose="02040503050406030204" pitchFamily="18" charset="0"/>
                              <a:ea typeface="Cambria Math" panose="02040503050406030204" pitchFamily="18" charset="0"/>
                            </a:rPr>
                            <m:t>log</m:t>
                          </m:r>
                        </m:fNa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𝑎</m:t>
                              </m:r>
                            </m:sub>
                          </m:sSub>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1</m:t>
                              </m:r>
                            </m:sup>
                          </m:sSup>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𝑛</m:t>
                              </m:r>
                            </m:sup>
                          </m:sSup>
                        </m:e>
                      </m:func>
                    </m:oMath>
                  </m:oMathPara>
                </a14:m>
                <a:endParaRPr lang="en-US" sz="3200" dirty="0"/>
              </a:p>
            </p:txBody>
          </p:sp>
        </mc:Choice>
        <mc:Fallback xmlns="">
          <p:sp>
            <p:nvSpPr>
              <p:cNvPr id="5" name="TextBox 4">
                <a:extLst>
                  <a:ext uri="{FF2B5EF4-FFF2-40B4-BE49-F238E27FC236}">
                    <a16:creationId xmlns:a16="http://schemas.microsoft.com/office/drawing/2014/main" id="{6E286E74-E739-4980-0612-CE358971B296}"/>
                  </a:ext>
                </a:extLst>
              </p:cNvPr>
              <p:cNvSpPr txBox="1">
                <a:spLocks noRot="1" noChangeAspect="1" noMove="1" noResize="1" noEditPoints="1" noAdjustHandles="1" noChangeArrowheads="1" noChangeShapeType="1" noTextEdit="1"/>
              </p:cNvSpPr>
              <p:nvPr/>
            </p:nvSpPr>
            <p:spPr>
              <a:xfrm>
                <a:off x="47958" y="-13594"/>
                <a:ext cx="12096085" cy="1384033"/>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67521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4</a:t>
            </a:fld>
            <a:endParaRPr lang="en-US"/>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CA48AF23-3180-60ED-538F-BF9667DB775D}"/>
                  </a:ext>
                </a:extLst>
              </p:cNvPr>
              <p:cNvSpPr txBox="1"/>
              <p:nvPr/>
            </p:nvSpPr>
            <p:spPr>
              <a:xfrm>
                <a:off x="6014753" y="65553"/>
                <a:ext cx="6152710" cy="2147063"/>
              </a:xfrm>
              <a:prstGeom prst="rect">
                <a:avLst/>
              </a:prstGeom>
              <a:noFill/>
            </p:spPr>
            <p:txBody>
              <a:bodyPr wrap="none" rtlCol="0">
                <a:spAutoFit/>
              </a:bodyPr>
              <a:lstStyle/>
              <a:p>
                <a:pPr algn="ctr"/>
                <a14:m>
                  <m:oMath xmlns:m="http://schemas.openxmlformats.org/officeDocument/2006/math">
                    <m:acc>
                      <m:accPr>
                        <m:chr m:val="⃗"/>
                        <m:ctrlPr>
                          <a:rPr lang="en-US" sz="6000" i="1">
                            <a:latin typeface="Cambria Math" panose="02040503050406030204" pitchFamily="18" charset="0"/>
                          </a:rPr>
                        </m:ctrlPr>
                      </m:accPr>
                      <m:e>
                        <m:r>
                          <m:rPr>
                            <m:sty m:val="p"/>
                          </m:rPr>
                          <a:rPr lang="en-US" sz="6000" i="1">
                            <a:latin typeface="Cambria Math" panose="02040503050406030204" pitchFamily="18" charset="0"/>
                            <a:ea typeface="Cambria Math" panose="02040503050406030204" pitchFamily="18" charset="0"/>
                          </a:rPr>
                          <m:t>∇</m:t>
                        </m:r>
                      </m:e>
                    </m:acc>
                    <m:r>
                      <a:rPr lang="en-US" sz="6000" i="1">
                        <a:latin typeface="Cambria Math" panose="02040503050406030204" pitchFamily="18" charset="0"/>
                      </a:rPr>
                      <m:t>𝐻</m:t>
                    </m:r>
                    <m:d>
                      <m:dPr>
                        <m:ctrlPr>
                          <a:rPr lang="en-US" sz="6000" i="1">
                            <a:latin typeface="Cambria Math" panose="02040503050406030204" pitchFamily="18" charset="0"/>
                          </a:rPr>
                        </m:ctrlPr>
                      </m:dPr>
                      <m:e>
                        <m:r>
                          <a:rPr lang="en-US" sz="6000" i="1">
                            <a:latin typeface="Cambria Math" panose="02040503050406030204" pitchFamily="18" charset="0"/>
                          </a:rPr>
                          <m:t>𝑞</m:t>
                        </m:r>
                        <m:r>
                          <a:rPr lang="en-US" sz="6000" i="1">
                            <a:latin typeface="Cambria Math"/>
                          </a:rPr>
                          <m:t>,</m:t>
                        </m:r>
                        <m:r>
                          <a:rPr lang="en-US" sz="6000" i="1">
                            <a:latin typeface="Cambria Math"/>
                          </a:rPr>
                          <m:t>𝑝</m:t>
                        </m:r>
                      </m:e>
                    </m:d>
                    <m:r>
                      <a:rPr lang="en-US" sz="6000" i="1">
                        <a:latin typeface="Cambria Math"/>
                      </a:rPr>
                      <m:t>=</m:t>
                    </m:r>
                    <m:d>
                      <m:dPr>
                        <m:begChr m:val="["/>
                        <m:endChr m:val="]"/>
                        <m:ctrlPr>
                          <a:rPr lang="en-US" sz="6000" i="1">
                            <a:latin typeface="Cambria Math" panose="02040503050406030204" pitchFamily="18" charset="0"/>
                          </a:rPr>
                        </m:ctrlPr>
                      </m:dPr>
                      <m:e>
                        <m:m>
                          <m:mPr>
                            <m:mcs>
                              <m:mc>
                                <m:mcPr>
                                  <m:count m:val="1"/>
                                  <m:mcJc m:val="center"/>
                                </m:mcPr>
                              </m:mc>
                            </m:mcs>
                            <m:ctrlPr>
                              <a:rPr lang="en-US" sz="6000" i="1">
                                <a:latin typeface="Cambria Math" panose="02040503050406030204" pitchFamily="18" charset="0"/>
                              </a:rPr>
                            </m:ctrlPr>
                          </m:mPr>
                          <m:mr>
                            <m:e>
                              <m:sSub>
                                <m:sSubPr>
                                  <m:ctrlPr>
                                    <a:rPr lang="en-US" sz="6000" i="1">
                                      <a:latin typeface="Cambria Math" panose="02040503050406030204" pitchFamily="18" charset="0"/>
                                    </a:rPr>
                                  </m:ctrlPr>
                                </m:sSubPr>
                                <m:e>
                                  <m:r>
                                    <a:rPr lang="en-US" sz="6000" i="1">
                                      <a:latin typeface="Cambria Math" panose="02040503050406030204" pitchFamily="18" charset="0"/>
                                    </a:rPr>
                                    <m:t>𝜕</m:t>
                                  </m:r>
                                </m:e>
                                <m:sub>
                                  <m:r>
                                    <a:rPr lang="en-US" sz="6000" i="1">
                                      <a:latin typeface="Cambria Math" panose="02040503050406030204" pitchFamily="18" charset="0"/>
                                    </a:rPr>
                                    <m:t>𝑝</m:t>
                                  </m:r>
                                </m:sub>
                              </m:sSub>
                              <m:r>
                                <a:rPr lang="en-US" sz="6000" i="1">
                                  <a:latin typeface="Cambria Math" panose="02040503050406030204" pitchFamily="18" charset="0"/>
                                </a:rPr>
                                <m:t>𝐻</m:t>
                              </m:r>
                            </m:e>
                          </m:mr>
                          <m:mr>
                            <m:e>
                              <m:sSub>
                                <m:sSubPr>
                                  <m:ctrlPr>
                                    <a:rPr lang="en-US" sz="6000" i="1">
                                      <a:latin typeface="Cambria Math" panose="02040503050406030204" pitchFamily="18" charset="0"/>
                                    </a:rPr>
                                  </m:ctrlPr>
                                </m:sSubPr>
                                <m:e>
                                  <m:r>
                                    <a:rPr lang="en-US" sz="6000" i="1">
                                      <a:latin typeface="Cambria Math" panose="02040503050406030204" pitchFamily="18" charset="0"/>
                                    </a:rPr>
                                    <m:t>𝜕</m:t>
                                  </m:r>
                                </m:e>
                                <m:sub>
                                  <m:r>
                                    <a:rPr lang="en-US" sz="6000" i="1">
                                      <a:latin typeface="Cambria Math" panose="02040503050406030204" pitchFamily="18" charset="0"/>
                                    </a:rPr>
                                    <m:t>𝑞</m:t>
                                  </m:r>
                                </m:sub>
                              </m:sSub>
                              <m:r>
                                <a:rPr lang="en-US" sz="6000" i="1">
                                  <a:latin typeface="Cambria Math" panose="02040503050406030204" pitchFamily="18" charset="0"/>
                                </a:rPr>
                                <m:t>𝐻</m:t>
                              </m:r>
                            </m:e>
                          </m:mr>
                        </m:m>
                      </m:e>
                    </m:d>
                  </m:oMath>
                </a14:m>
                <a:r>
                  <a:rPr lang="en-US" sz="6000" dirty="0"/>
                  <a:t> </a:t>
                </a:r>
              </a:p>
            </p:txBody>
          </p:sp>
        </mc:Choice>
        <mc:Fallback xmlns="">
          <p:sp>
            <p:nvSpPr>
              <p:cNvPr id="60" name="TextBox 59">
                <a:extLst>
                  <a:ext uri="{FF2B5EF4-FFF2-40B4-BE49-F238E27FC236}">
                    <a16:creationId xmlns:a16="http://schemas.microsoft.com/office/drawing/2014/main" id="{CA48AF23-3180-60ED-538F-BF9667DB775D}"/>
                  </a:ext>
                </a:extLst>
              </p:cNvPr>
              <p:cNvSpPr txBox="1">
                <a:spLocks noRot="1" noChangeAspect="1" noMove="1" noResize="1" noEditPoints="1" noAdjustHandles="1" noChangeArrowheads="1" noChangeShapeType="1" noTextEdit="1"/>
              </p:cNvSpPr>
              <p:nvPr/>
            </p:nvSpPr>
            <p:spPr>
              <a:xfrm>
                <a:off x="6014753" y="65553"/>
                <a:ext cx="6152710" cy="214706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49A9BD8C-6956-F6FB-565D-929D605D83F8}"/>
                  </a:ext>
                </a:extLst>
              </p:cNvPr>
              <p:cNvSpPr txBox="1"/>
              <p:nvPr/>
            </p:nvSpPr>
            <p:spPr>
              <a:xfrm>
                <a:off x="6849001" y="2035275"/>
                <a:ext cx="3203506" cy="2271969"/>
              </a:xfrm>
              <a:prstGeom prst="rect">
                <a:avLst/>
              </a:prstGeom>
              <a:noFill/>
            </p:spPr>
            <p:txBody>
              <a:bodyPr wrap="none" rtlCol="0">
                <a:spAutoFit/>
              </a:bodyPr>
              <a:lstStyle/>
              <a:p>
                <a:pPr algn="ctr"/>
                <a14:m>
                  <m:oMath xmlns:m="http://schemas.openxmlformats.org/officeDocument/2006/math">
                    <m:r>
                      <a:rPr lang="en-US" sz="6000" i="1" smtClean="0">
                        <a:latin typeface="Cambria Math"/>
                      </a:rPr>
                      <m:t>=</m:t>
                    </m:r>
                    <m:d>
                      <m:dPr>
                        <m:begChr m:val="["/>
                        <m:endChr m:val="]"/>
                        <m:ctrlPr>
                          <a:rPr lang="en-US" sz="6000" i="1">
                            <a:latin typeface="Cambria Math" panose="02040503050406030204" pitchFamily="18" charset="0"/>
                          </a:rPr>
                        </m:ctrlPr>
                      </m:dPr>
                      <m:e>
                        <m:m>
                          <m:mPr>
                            <m:mcs>
                              <m:mc>
                                <m:mcPr>
                                  <m:count m:val="1"/>
                                  <m:mcJc m:val="center"/>
                                </m:mcPr>
                              </m:mc>
                            </m:mcs>
                            <m:ctrlPr>
                              <a:rPr lang="en-US" sz="6000" i="1">
                                <a:latin typeface="Cambria Math" panose="02040503050406030204" pitchFamily="18" charset="0"/>
                              </a:rPr>
                            </m:ctrlPr>
                          </m:mPr>
                          <m:mr>
                            <m:e>
                              <m:f>
                                <m:fPr>
                                  <m:ctrlPr>
                                    <a:rPr lang="en-US" sz="6000" i="1">
                                      <a:latin typeface="Cambria Math" panose="02040503050406030204" pitchFamily="18" charset="0"/>
                                    </a:rPr>
                                  </m:ctrlPr>
                                </m:fPr>
                                <m:num>
                                  <m:r>
                                    <a:rPr lang="en-US" sz="6000" i="1">
                                      <a:latin typeface="Cambria Math" panose="02040503050406030204" pitchFamily="18" charset="0"/>
                                    </a:rPr>
                                    <m:t>𝑝</m:t>
                                  </m:r>
                                </m:num>
                                <m:den>
                                  <m:r>
                                    <a:rPr lang="en-US" sz="6000" i="1">
                                      <a:latin typeface="Cambria Math" panose="02040503050406030204" pitchFamily="18" charset="0"/>
                                    </a:rPr>
                                    <m:t>𝑚</m:t>
                                  </m:r>
                                </m:den>
                              </m:f>
                            </m:e>
                          </m:mr>
                          <m:mr>
                            <m:e>
                              <m:r>
                                <a:rPr lang="en-US" sz="6000" i="1">
                                  <a:latin typeface="Cambria Math" panose="02040503050406030204" pitchFamily="18" charset="0"/>
                                </a:rPr>
                                <m:t>2</m:t>
                              </m:r>
                              <m:r>
                                <a:rPr lang="en-US" sz="6000" i="1">
                                  <a:latin typeface="Cambria Math" panose="02040503050406030204" pitchFamily="18" charset="0"/>
                                </a:rPr>
                                <m:t>𝑘𝑞</m:t>
                              </m:r>
                            </m:e>
                          </m:mr>
                        </m:m>
                      </m:e>
                    </m:d>
                  </m:oMath>
                </a14:m>
                <a:r>
                  <a:rPr lang="en-US" sz="6000" dirty="0"/>
                  <a:t>  </a:t>
                </a:r>
              </a:p>
            </p:txBody>
          </p:sp>
        </mc:Choice>
        <mc:Fallback xmlns="">
          <p:sp>
            <p:nvSpPr>
              <p:cNvPr id="61" name="TextBox 60">
                <a:extLst>
                  <a:ext uri="{FF2B5EF4-FFF2-40B4-BE49-F238E27FC236}">
                    <a16:creationId xmlns:a16="http://schemas.microsoft.com/office/drawing/2014/main" id="{49A9BD8C-6956-F6FB-565D-929D605D83F8}"/>
                  </a:ext>
                </a:extLst>
              </p:cNvPr>
              <p:cNvSpPr txBox="1">
                <a:spLocks noRot="1" noChangeAspect="1" noMove="1" noResize="1" noEditPoints="1" noAdjustHandles="1" noChangeArrowheads="1" noChangeShapeType="1" noTextEdit="1"/>
              </p:cNvSpPr>
              <p:nvPr/>
            </p:nvSpPr>
            <p:spPr>
              <a:xfrm>
                <a:off x="6849001" y="2035275"/>
                <a:ext cx="3203506" cy="227196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F4F8B367-B9C4-B99E-44D8-56C4D9A97465}"/>
                  </a:ext>
                </a:extLst>
              </p:cNvPr>
              <p:cNvSpPr txBox="1"/>
              <p:nvPr/>
            </p:nvSpPr>
            <p:spPr>
              <a:xfrm>
                <a:off x="6096000" y="4938984"/>
                <a:ext cx="3052695" cy="956352"/>
              </a:xfrm>
              <a:prstGeom prst="rect">
                <a:avLst/>
              </a:prstGeom>
              <a:noFill/>
            </p:spPr>
            <p:txBody>
              <a:bodyPr wrap="none" rtlCol="0">
                <a:spAutoFit/>
              </a:bodyPr>
              <a:lstStyle/>
              <a:p>
                <a:pPr algn="ctr"/>
                <a14:m>
                  <m:oMath xmlns:m="http://schemas.openxmlformats.org/officeDocument/2006/math">
                    <m:r>
                      <a:rPr lang="en-US" sz="3600" b="0" i="1" smtClean="0">
                        <a:latin typeface="Cambria Math" panose="02040503050406030204" pitchFamily="18" charset="0"/>
                      </a:rPr>
                      <m:t>𝐻</m:t>
                    </m:r>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𝑝</m:t>
                            </m:r>
                          </m:e>
                          <m:sup>
                            <m:r>
                              <a:rPr lang="en-US" sz="3600" b="0" i="1" smtClean="0">
                                <a:latin typeface="Cambria Math" panose="02040503050406030204" pitchFamily="18" charset="0"/>
                              </a:rPr>
                              <m:t>2</m:t>
                            </m:r>
                          </m:sup>
                        </m:sSup>
                      </m:num>
                      <m:den>
                        <m:r>
                          <a:rPr lang="en-US" sz="3600" b="0" i="1" smtClean="0">
                            <a:latin typeface="Cambria Math" panose="02040503050406030204" pitchFamily="18" charset="0"/>
                          </a:rPr>
                          <m:t>2</m:t>
                        </m:r>
                        <m:r>
                          <a:rPr lang="en-US" sz="3600" b="0" i="1" smtClean="0">
                            <a:latin typeface="Cambria Math" panose="02040503050406030204" pitchFamily="18" charset="0"/>
                          </a:rPr>
                          <m:t>𝑚</m:t>
                        </m:r>
                      </m:den>
                    </m:f>
                    <m:r>
                      <a:rPr lang="en-US" sz="3600" b="0" i="1" smtClean="0">
                        <a:latin typeface="Cambria Math" panose="02040503050406030204" pitchFamily="18" charset="0"/>
                      </a:rPr>
                      <m:t>+</m:t>
                    </m:r>
                    <m:r>
                      <a:rPr lang="en-US" sz="3600" b="0" i="1" smtClean="0">
                        <a:latin typeface="Cambria Math" panose="02040503050406030204" pitchFamily="18" charset="0"/>
                      </a:rPr>
                      <m:t>𝑘</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𝑞</m:t>
                        </m:r>
                      </m:e>
                      <m:sup>
                        <m:r>
                          <a:rPr lang="en-US" sz="3600" b="0" i="1" smtClean="0">
                            <a:latin typeface="Cambria Math" panose="02040503050406030204" pitchFamily="18" charset="0"/>
                          </a:rPr>
                          <m:t>2</m:t>
                        </m:r>
                      </m:sup>
                    </m:sSup>
                  </m:oMath>
                </a14:m>
                <a:r>
                  <a:rPr lang="en-US" sz="3600" dirty="0"/>
                  <a:t> </a:t>
                </a:r>
              </a:p>
            </p:txBody>
          </p:sp>
        </mc:Choice>
        <mc:Fallback xmlns="">
          <p:sp>
            <p:nvSpPr>
              <p:cNvPr id="62" name="TextBox 61">
                <a:extLst>
                  <a:ext uri="{FF2B5EF4-FFF2-40B4-BE49-F238E27FC236}">
                    <a16:creationId xmlns:a16="http://schemas.microsoft.com/office/drawing/2014/main" id="{F4F8B367-B9C4-B99E-44D8-56C4D9A97465}"/>
                  </a:ext>
                </a:extLst>
              </p:cNvPr>
              <p:cNvSpPr txBox="1">
                <a:spLocks noRot="1" noChangeAspect="1" noMove="1" noResize="1" noEditPoints="1" noAdjustHandles="1" noChangeArrowheads="1" noChangeShapeType="1" noTextEdit="1"/>
              </p:cNvSpPr>
              <p:nvPr/>
            </p:nvSpPr>
            <p:spPr>
              <a:xfrm>
                <a:off x="6096000" y="4938984"/>
                <a:ext cx="3052695" cy="956352"/>
              </a:xfrm>
              <a:prstGeom prst="rect">
                <a:avLst/>
              </a:prstGeom>
              <a:blipFill>
                <a:blip r:embed="rId11"/>
                <a:stretch>
                  <a:fillRect/>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9C23FFBB-09E8-A6C0-F66A-B00407742E8A}"/>
              </a:ext>
            </a:extLst>
          </p:cNvPr>
          <p:cNvGrpSpPr/>
          <p:nvPr/>
        </p:nvGrpSpPr>
        <p:grpSpPr>
          <a:xfrm>
            <a:off x="306878" y="401810"/>
            <a:ext cx="5488029" cy="5514878"/>
            <a:chOff x="306878" y="401810"/>
            <a:chExt cx="5488029" cy="5514878"/>
          </a:xfrm>
        </p:grpSpPr>
        <p:sp>
          <p:nvSpPr>
            <p:cNvPr id="95" name="Rectangle 94">
              <a:extLst>
                <a:ext uri="{FF2B5EF4-FFF2-40B4-BE49-F238E27FC236}">
                  <a16:creationId xmlns:a16="http://schemas.microsoft.com/office/drawing/2014/main" id="{374A6D9B-386B-3C6C-DF3B-34EBF304026D}"/>
                </a:ext>
              </a:extLst>
            </p:cNvPr>
            <p:cNvSpPr>
              <a:spLocks noChangeAspect="1"/>
            </p:cNvSpPr>
            <p:nvPr/>
          </p:nvSpPr>
          <p:spPr>
            <a:xfrm>
              <a:off x="306878" y="430288"/>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6" name="Group 95">
              <a:extLst>
                <a:ext uri="{FF2B5EF4-FFF2-40B4-BE49-F238E27FC236}">
                  <a16:creationId xmlns:a16="http://schemas.microsoft.com/office/drawing/2014/main" id="{769F0898-56D2-6FFC-39F4-B0AB7BCD1E84}"/>
                </a:ext>
              </a:extLst>
            </p:cNvPr>
            <p:cNvGrpSpPr/>
            <p:nvPr/>
          </p:nvGrpSpPr>
          <p:grpSpPr>
            <a:xfrm>
              <a:off x="308507" y="401810"/>
              <a:ext cx="5486400" cy="5514878"/>
              <a:chOff x="565964" y="854578"/>
              <a:chExt cx="5486400" cy="5514878"/>
            </a:xfrm>
          </p:grpSpPr>
          <p:grpSp>
            <p:nvGrpSpPr>
              <p:cNvPr id="97" name="Group 96">
                <a:extLst>
                  <a:ext uri="{FF2B5EF4-FFF2-40B4-BE49-F238E27FC236}">
                    <a16:creationId xmlns:a16="http://schemas.microsoft.com/office/drawing/2014/main" id="{03D55AC8-E7CE-98AB-07E8-166197FB78F0}"/>
                  </a:ext>
                </a:extLst>
              </p:cNvPr>
              <p:cNvGrpSpPr/>
              <p:nvPr/>
            </p:nvGrpSpPr>
            <p:grpSpPr>
              <a:xfrm>
                <a:off x="565964" y="854578"/>
                <a:ext cx="5486400" cy="5514878"/>
                <a:chOff x="565964" y="854578"/>
                <a:chExt cx="5486400" cy="5514878"/>
              </a:xfrm>
            </p:grpSpPr>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1428C732-98C9-C689-5CC9-E0A4E35D7DF1}"/>
                        </a:ext>
                      </a:extLst>
                    </p:cNvPr>
                    <p:cNvSpPr txBox="1"/>
                    <p:nvPr/>
                  </p:nvSpPr>
                  <p:spPr>
                    <a:xfrm>
                      <a:off x="3015299" y="854578"/>
                      <a:ext cx="25010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𝑝</m:t>
                            </m:r>
                          </m:oMath>
                        </m:oMathPara>
                      </a14:m>
                      <a:endParaRPr lang="en-US" sz="3200" dirty="0"/>
                    </a:p>
                  </p:txBody>
                </p:sp>
              </mc:Choice>
              <mc:Fallback xmlns="">
                <p:sp>
                  <p:nvSpPr>
                    <p:cNvPr id="108" name="TextBox 107">
                      <a:extLst>
                        <a:ext uri="{FF2B5EF4-FFF2-40B4-BE49-F238E27FC236}">
                          <a16:creationId xmlns:a16="http://schemas.microsoft.com/office/drawing/2014/main" id="{1428C732-98C9-C689-5CC9-E0A4E35D7DF1}"/>
                        </a:ext>
                      </a:extLst>
                    </p:cNvPr>
                    <p:cNvSpPr txBox="1">
                      <a:spLocks noRot="1" noChangeAspect="1" noMove="1" noResize="1" noEditPoints="1" noAdjustHandles="1" noChangeArrowheads="1" noChangeShapeType="1" noTextEdit="1"/>
                    </p:cNvSpPr>
                    <p:nvPr/>
                  </p:nvSpPr>
                  <p:spPr>
                    <a:xfrm>
                      <a:off x="3015299" y="854578"/>
                      <a:ext cx="250103" cy="492443"/>
                    </a:xfrm>
                    <a:prstGeom prst="rect">
                      <a:avLst/>
                    </a:prstGeom>
                    <a:blipFill>
                      <a:blip r:embed="rId10"/>
                      <a:stretch>
                        <a:fillRect/>
                      </a:stretch>
                    </a:blipFill>
                  </p:spPr>
                  <p:txBody>
                    <a:bodyPr/>
                    <a:lstStyle/>
                    <a:p>
                      <a:r>
                        <a:rPr lang="en-US">
                          <a:noFill/>
                        </a:rPr>
                        <a:t> </a:t>
                      </a:r>
                    </a:p>
                  </p:txBody>
                </p:sp>
              </mc:Fallback>
            </mc:AlternateContent>
            <p:grpSp>
              <p:nvGrpSpPr>
                <p:cNvPr id="110" name="Group 109">
                  <a:extLst>
                    <a:ext uri="{FF2B5EF4-FFF2-40B4-BE49-F238E27FC236}">
                      <a16:creationId xmlns:a16="http://schemas.microsoft.com/office/drawing/2014/main" id="{7CB18B75-573B-40A4-0EA4-883227A5629D}"/>
                    </a:ext>
                  </a:extLst>
                </p:cNvPr>
                <p:cNvGrpSpPr/>
                <p:nvPr/>
              </p:nvGrpSpPr>
              <p:grpSpPr>
                <a:xfrm>
                  <a:off x="565964" y="883621"/>
                  <a:ext cx="5486400" cy="5485835"/>
                  <a:chOff x="3878442" y="1338439"/>
                  <a:chExt cx="3840480" cy="3840480"/>
                </a:xfrm>
              </p:grpSpPr>
              <p:cxnSp>
                <p:nvCxnSpPr>
                  <p:cNvPr id="111" name="Straight Connector 110">
                    <a:extLst>
                      <a:ext uri="{FF2B5EF4-FFF2-40B4-BE49-F238E27FC236}">
                        <a16:creationId xmlns:a16="http://schemas.microsoft.com/office/drawing/2014/main" id="{9924EE27-1618-A022-E3FB-AED74459206D}"/>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6FF0C0F0-C438-BC62-0526-FC2D93E49924}"/>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98" name="Group 97">
                <a:extLst>
                  <a:ext uri="{FF2B5EF4-FFF2-40B4-BE49-F238E27FC236}">
                    <a16:creationId xmlns:a16="http://schemas.microsoft.com/office/drawing/2014/main" id="{D99A47B4-65B7-C1AB-9893-DB61564E6464}"/>
                  </a:ext>
                </a:extLst>
              </p:cNvPr>
              <p:cNvGrpSpPr/>
              <p:nvPr/>
            </p:nvGrpSpPr>
            <p:grpSpPr>
              <a:xfrm>
                <a:off x="1396955" y="1727150"/>
                <a:ext cx="3821161" cy="3820765"/>
                <a:chOff x="1396955" y="1727150"/>
                <a:chExt cx="3821161" cy="3820765"/>
              </a:xfrm>
            </p:grpSpPr>
            <p:sp>
              <p:nvSpPr>
                <p:cNvPr id="104" name="Oval 103">
                  <a:extLst>
                    <a:ext uri="{FF2B5EF4-FFF2-40B4-BE49-F238E27FC236}">
                      <a16:creationId xmlns:a16="http://schemas.microsoft.com/office/drawing/2014/main" id="{3646C583-970C-DEBA-850A-D3EAAAF7E892}"/>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105" name="Oval 104">
                  <a:extLst>
                    <a:ext uri="{FF2B5EF4-FFF2-40B4-BE49-F238E27FC236}">
                      <a16:creationId xmlns:a16="http://schemas.microsoft.com/office/drawing/2014/main" id="{3D279FC2-C405-B1ED-C229-38C7805B4A3B}"/>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106" name="Oval 105">
                  <a:extLst>
                    <a:ext uri="{FF2B5EF4-FFF2-40B4-BE49-F238E27FC236}">
                      <a16:creationId xmlns:a16="http://schemas.microsoft.com/office/drawing/2014/main" id="{F6EF0616-7353-D64B-9330-17F68A23D3F8}"/>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7" name="Oval 106">
                  <a:extLst>
                    <a:ext uri="{FF2B5EF4-FFF2-40B4-BE49-F238E27FC236}">
                      <a16:creationId xmlns:a16="http://schemas.microsoft.com/office/drawing/2014/main" id="{A1B189DD-C82F-8BAF-4B7B-4CF4F9DCEDA5}"/>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99" name="Group 98">
                <a:extLst>
                  <a:ext uri="{FF2B5EF4-FFF2-40B4-BE49-F238E27FC236}">
                    <a16:creationId xmlns:a16="http://schemas.microsoft.com/office/drawing/2014/main" id="{9AEBA56C-4632-78E0-C8EB-B97E9908ACC2}"/>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686BED2A-4806-FB16-20E0-690794A382F5}"/>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1F35"/>
                                </a:solidFill>
                                <a:latin typeface="Cambria Math" panose="02040503050406030204" pitchFamily="18" charset="0"/>
                              </a:rPr>
                              <m:t>𝐻</m:t>
                            </m:r>
                            <m:r>
                              <a:rPr lang="en-US" sz="2400" b="0" i="1" smtClean="0">
                                <a:solidFill>
                                  <a:srgbClr val="001F35"/>
                                </a:solidFill>
                                <a:latin typeface="Cambria Math" panose="02040503050406030204" pitchFamily="18" charset="0"/>
                              </a:rPr>
                              <m:t>=1</m:t>
                            </m:r>
                          </m:oMath>
                        </m:oMathPara>
                      </a14:m>
                      <a:endParaRPr lang="en-US" sz="2400" dirty="0">
                        <a:solidFill>
                          <a:srgbClr val="001F35"/>
                        </a:solidFill>
                      </a:endParaRPr>
                    </a:p>
                  </p:txBody>
                </p:sp>
              </mc:Choice>
              <mc:Fallback xmlns="">
                <p:sp>
                  <p:nvSpPr>
                    <p:cNvPr id="344" name="TextBox 343">
                      <a:extLst>
                        <a:ext uri="{FF2B5EF4-FFF2-40B4-BE49-F238E27FC236}">
                          <a16:creationId xmlns:a16="http://schemas.microsoft.com/office/drawing/2014/main" id="{E0E1111B-4830-9125-070D-0FBC74555CEA}"/>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15"/>
                      <a:stretch>
                        <a:fillRect l="-8392" r="-7692"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449A459E-30E7-4653-375F-92FDA70CC48C}"/>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4475"/>
                                </a:solidFill>
                                <a:latin typeface="Cambria Math" panose="02040503050406030204" pitchFamily="18" charset="0"/>
                              </a:rPr>
                              <m:t>2</m:t>
                            </m:r>
                          </m:oMath>
                        </m:oMathPara>
                      </a14:m>
                      <a:endParaRPr lang="en-US" sz="2400" dirty="0">
                        <a:solidFill>
                          <a:srgbClr val="004475"/>
                        </a:solidFill>
                      </a:endParaRPr>
                    </a:p>
                  </p:txBody>
                </p:sp>
              </mc:Choice>
              <mc:Fallback xmlns="">
                <p:sp>
                  <p:nvSpPr>
                    <p:cNvPr id="345" name="TextBox 344">
                      <a:extLst>
                        <a:ext uri="{FF2B5EF4-FFF2-40B4-BE49-F238E27FC236}">
                          <a16:creationId xmlns:a16="http://schemas.microsoft.com/office/drawing/2014/main" id="{0C46DE6B-A982-6BE2-B977-0D462AC477E7}"/>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16"/>
                      <a:stretch>
                        <a:fillRect l="-30769" r="-30769"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E8644C9C-01E8-3629-FF0A-599A5EB5AA3B}"/>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5796"/>
                                </a:solidFill>
                                <a:latin typeface="Cambria Math" panose="02040503050406030204" pitchFamily="18" charset="0"/>
                              </a:rPr>
                              <m:t>3</m:t>
                            </m:r>
                          </m:oMath>
                        </m:oMathPara>
                      </a14:m>
                      <a:endParaRPr lang="en-US" sz="2400" dirty="0">
                        <a:solidFill>
                          <a:srgbClr val="005796"/>
                        </a:solidFill>
                      </a:endParaRPr>
                    </a:p>
                  </p:txBody>
                </p:sp>
              </mc:Choice>
              <mc:Fallback xmlns="">
                <p:sp>
                  <p:nvSpPr>
                    <p:cNvPr id="346" name="TextBox 345">
                      <a:extLst>
                        <a:ext uri="{FF2B5EF4-FFF2-40B4-BE49-F238E27FC236}">
                          <a16:creationId xmlns:a16="http://schemas.microsoft.com/office/drawing/2014/main" id="{C23917A6-46D5-4EA1-309A-38A820C31087}"/>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17"/>
                      <a:stretch>
                        <a:fillRect l="-30769" r="-3076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BDE3A412-AD7F-192A-D50C-77084B80F151}"/>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6BB7"/>
                                </a:solidFill>
                                <a:latin typeface="Cambria Math" panose="02040503050406030204" pitchFamily="18" charset="0"/>
                              </a:rPr>
                              <m:t>4</m:t>
                            </m:r>
                          </m:oMath>
                        </m:oMathPara>
                      </a14:m>
                      <a:endParaRPr lang="en-US" sz="2400" dirty="0">
                        <a:solidFill>
                          <a:srgbClr val="006BB7"/>
                        </a:solidFill>
                      </a:endParaRPr>
                    </a:p>
                  </p:txBody>
                </p:sp>
              </mc:Choice>
              <mc:Fallback xmlns="">
                <p:sp>
                  <p:nvSpPr>
                    <p:cNvPr id="347" name="TextBox 346">
                      <a:extLst>
                        <a:ext uri="{FF2B5EF4-FFF2-40B4-BE49-F238E27FC236}">
                          <a16:creationId xmlns:a16="http://schemas.microsoft.com/office/drawing/2014/main" id="{92BB0709-C94A-E261-E2CF-6FBE04ABE5FF}"/>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18"/>
                      <a:stretch>
                        <a:fillRect l="-30769" r="-30769" b="-6557"/>
                      </a:stretch>
                    </a:blipFill>
                  </p:spPr>
                  <p:txBody>
                    <a:bodyPr/>
                    <a:lstStyle/>
                    <a:p>
                      <a:r>
                        <a:rPr lang="en-US">
                          <a:noFill/>
                        </a:rPr>
                        <a:t> </a:t>
                      </a:r>
                    </a:p>
                  </p:txBody>
                </p:sp>
              </mc:Fallback>
            </mc:AlternateContent>
          </p:grpSp>
        </p:grpSp>
      </p:grpSp>
      <p:grpSp>
        <p:nvGrpSpPr>
          <p:cNvPr id="113" name="Group 112">
            <a:extLst>
              <a:ext uri="{FF2B5EF4-FFF2-40B4-BE49-F238E27FC236}">
                <a16:creationId xmlns:a16="http://schemas.microsoft.com/office/drawing/2014/main" id="{D0CAFBAC-1001-72D6-F65F-7A3B2452C253}"/>
              </a:ext>
            </a:extLst>
          </p:cNvPr>
          <p:cNvGrpSpPr/>
          <p:nvPr/>
        </p:nvGrpSpPr>
        <p:grpSpPr>
          <a:xfrm>
            <a:off x="667470" y="804296"/>
            <a:ext cx="4783257" cy="4770688"/>
            <a:chOff x="667470" y="804296"/>
            <a:chExt cx="4783257" cy="4770688"/>
          </a:xfrm>
        </p:grpSpPr>
        <p:cxnSp>
          <p:nvCxnSpPr>
            <p:cNvPr id="114" name="Straight Arrow Connector 113">
              <a:extLst>
                <a:ext uri="{FF2B5EF4-FFF2-40B4-BE49-F238E27FC236}">
                  <a16:creationId xmlns:a16="http://schemas.microsoft.com/office/drawing/2014/main" id="{A22C5753-FFA1-995C-6D4A-E8CC1C0EE9E1}"/>
                </a:ext>
              </a:extLst>
            </p:cNvPr>
            <p:cNvCxnSpPr>
              <a:cxnSpLocks/>
            </p:cNvCxnSpPr>
            <p:nvPr/>
          </p:nvCxnSpPr>
          <p:spPr>
            <a:xfrm flipV="1">
              <a:off x="3055091" y="2225705"/>
              <a:ext cx="0" cy="22699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74D445EC-5094-AF55-1EEC-6D9ACCB5157E}"/>
                </a:ext>
              </a:extLst>
            </p:cNvPr>
            <p:cNvCxnSpPr>
              <a:cxnSpLocks/>
            </p:cNvCxnSpPr>
            <p:nvPr/>
          </p:nvCxnSpPr>
          <p:spPr>
            <a:xfrm>
              <a:off x="3779209" y="3170074"/>
              <a:ext cx="225983" cy="414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4183B1E5-8EE5-64E3-1350-61B1F8AC1A9E}"/>
                </a:ext>
              </a:extLst>
            </p:cNvPr>
            <p:cNvCxnSpPr>
              <a:cxnSpLocks/>
            </p:cNvCxnSpPr>
            <p:nvPr/>
          </p:nvCxnSpPr>
          <p:spPr>
            <a:xfrm>
              <a:off x="3055091" y="3915067"/>
              <a:ext cx="0" cy="22699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953C4BBE-2910-F285-B62D-F19E8191C7CB}"/>
                </a:ext>
              </a:extLst>
            </p:cNvPr>
            <p:cNvCxnSpPr>
              <a:cxnSpLocks/>
            </p:cNvCxnSpPr>
            <p:nvPr/>
          </p:nvCxnSpPr>
          <p:spPr>
            <a:xfrm flipH="1">
              <a:off x="2089355" y="3174368"/>
              <a:ext cx="231251"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94D1C297-1D1C-F215-F33C-1DFDA31F7DAD}"/>
                </a:ext>
              </a:extLst>
            </p:cNvPr>
            <p:cNvCxnSpPr>
              <a:cxnSpLocks noChangeAspect="1"/>
            </p:cNvCxnSpPr>
            <p:nvPr/>
          </p:nvCxnSpPr>
          <p:spPr>
            <a:xfrm>
              <a:off x="3580804" y="3687806"/>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555BE163-4C53-9845-3773-DF2B34B119C8}"/>
                </a:ext>
              </a:extLst>
            </p:cNvPr>
            <p:cNvCxnSpPr>
              <a:cxnSpLocks/>
            </p:cNvCxnSpPr>
            <p:nvPr/>
          </p:nvCxnSpPr>
          <p:spPr>
            <a:xfrm flipH="1">
              <a:off x="2342772" y="3672790"/>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4E002158-29F3-5E1C-D4BA-EF0F6D072B71}"/>
                </a:ext>
              </a:extLst>
            </p:cNvPr>
            <p:cNvCxnSpPr>
              <a:cxnSpLocks/>
            </p:cNvCxnSpPr>
            <p:nvPr/>
          </p:nvCxnSpPr>
          <p:spPr>
            <a:xfrm flipH="1" flipV="1">
              <a:off x="2357112" y="2518116"/>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05194EC3-998D-A0EB-B518-4DBD2573D592}"/>
                </a:ext>
              </a:extLst>
            </p:cNvPr>
            <p:cNvCxnSpPr>
              <a:cxnSpLocks/>
            </p:cNvCxnSpPr>
            <p:nvPr/>
          </p:nvCxnSpPr>
          <p:spPr>
            <a:xfrm flipV="1">
              <a:off x="3575471" y="2514641"/>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7E4D5E87-3033-F012-4519-96E32B80B9D3}"/>
                </a:ext>
              </a:extLst>
            </p:cNvPr>
            <p:cNvCxnSpPr>
              <a:cxnSpLocks/>
            </p:cNvCxnSpPr>
            <p:nvPr/>
          </p:nvCxnSpPr>
          <p:spPr>
            <a:xfrm>
              <a:off x="4643455" y="3174308"/>
              <a:ext cx="497163"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456F97B0-2438-57FB-8446-5A10DC28A439}"/>
                </a:ext>
              </a:extLst>
            </p:cNvPr>
            <p:cNvCxnSpPr>
              <a:cxnSpLocks noChangeAspect="1"/>
            </p:cNvCxnSpPr>
            <p:nvPr/>
          </p:nvCxnSpPr>
          <p:spPr>
            <a:xfrm flipH="1">
              <a:off x="952930" y="3173567"/>
              <a:ext cx="508461" cy="21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1121850F-820A-452A-6F37-3D55312452FD}"/>
                </a:ext>
              </a:extLst>
            </p:cNvPr>
            <p:cNvCxnSpPr>
              <a:cxnSpLocks/>
            </p:cNvCxnSpPr>
            <p:nvPr/>
          </p:nvCxnSpPr>
          <p:spPr>
            <a:xfrm flipH="1">
              <a:off x="1557449" y="4318391"/>
              <a:ext cx="375561" cy="361534"/>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5051A2A0-F6F7-4849-889A-6540D7854B8A}"/>
                </a:ext>
              </a:extLst>
            </p:cNvPr>
            <p:cNvCxnSpPr>
              <a:cxnSpLocks noChangeAspect="1"/>
            </p:cNvCxnSpPr>
            <p:nvPr/>
          </p:nvCxnSpPr>
          <p:spPr>
            <a:xfrm flipH="1" flipV="1">
              <a:off x="1592716" y="1687506"/>
              <a:ext cx="336003" cy="36578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0F31DBFA-5E44-2E28-DF72-C2411A3844D2}"/>
                </a:ext>
              </a:extLst>
            </p:cNvPr>
            <p:cNvCxnSpPr>
              <a:cxnSpLocks noChangeAspect="1"/>
            </p:cNvCxnSpPr>
            <p:nvPr/>
          </p:nvCxnSpPr>
          <p:spPr>
            <a:xfrm flipV="1">
              <a:off x="4171234" y="1684541"/>
              <a:ext cx="337337" cy="36153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362AC2A8-3A9F-45B6-4AE3-37F2E1E2FA82}"/>
                </a:ext>
              </a:extLst>
            </p:cNvPr>
            <p:cNvCxnSpPr>
              <a:cxnSpLocks noChangeAspect="1"/>
            </p:cNvCxnSpPr>
            <p:nvPr/>
          </p:nvCxnSpPr>
          <p:spPr>
            <a:xfrm rot="1320000" flipV="1">
              <a:off x="3631808" y="1746507"/>
              <a:ext cx="0" cy="34048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33B50EC1-CDDA-2D2C-C84C-8856FFC37B91}"/>
                </a:ext>
              </a:extLst>
            </p:cNvPr>
            <p:cNvCxnSpPr>
              <a:cxnSpLocks noChangeAspect="1"/>
            </p:cNvCxnSpPr>
            <p:nvPr/>
          </p:nvCxnSpPr>
          <p:spPr>
            <a:xfrm>
              <a:off x="4151705" y="3717810"/>
              <a:ext cx="316144" cy="132368"/>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841A0529-7CDE-4683-C496-3A3A494C91B4}"/>
                </a:ext>
              </a:extLst>
            </p:cNvPr>
            <p:cNvCxnSpPr>
              <a:cxnSpLocks noChangeAspect="1"/>
            </p:cNvCxnSpPr>
            <p:nvPr/>
          </p:nvCxnSpPr>
          <p:spPr>
            <a:xfrm flipH="1">
              <a:off x="2413921" y="4294325"/>
              <a:ext cx="125281" cy="31004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357BD4E0-E248-1283-D964-9931970B8FDC}"/>
                </a:ext>
              </a:extLst>
            </p:cNvPr>
            <p:cNvCxnSpPr>
              <a:cxnSpLocks noChangeAspect="1"/>
            </p:cNvCxnSpPr>
            <p:nvPr/>
          </p:nvCxnSpPr>
          <p:spPr>
            <a:xfrm rot="1320000" flipH="1">
              <a:off x="1587721" y="2663811"/>
              <a:ext cx="338974" cy="14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E4F64A99-6641-A9B2-22F2-619F5CEFD101}"/>
                </a:ext>
              </a:extLst>
            </p:cNvPr>
            <p:cNvCxnSpPr>
              <a:cxnSpLocks noChangeAspect="1"/>
            </p:cNvCxnSpPr>
            <p:nvPr/>
          </p:nvCxnSpPr>
          <p:spPr>
            <a:xfrm>
              <a:off x="3604965" y="4274025"/>
              <a:ext cx="131117" cy="30886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A51B97B6-AAAB-4B34-E864-4074389564B7}"/>
                </a:ext>
              </a:extLst>
            </p:cNvPr>
            <p:cNvCxnSpPr>
              <a:cxnSpLocks noChangeAspect="1"/>
            </p:cNvCxnSpPr>
            <p:nvPr/>
          </p:nvCxnSpPr>
          <p:spPr>
            <a:xfrm flipH="1">
              <a:off x="1621605" y="3679447"/>
              <a:ext cx="308893" cy="131104"/>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32DA3596-CB10-FD09-0F3F-BDA7B362BEB1}"/>
                </a:ext>
              </a:extLst>
            </p:cNvPr>
            <p:cNvCxnSpPr>
              <a:cxnSpLocks noChangeAspect="1"/>
            </p:cNvCxnSpPr>
            <p:nvPr/>
          </p:nvCxnSpPr>
          <p:spPr>
            <a:xfrm flipH="1" flipV="1">
              <a:off x="2447976" y="1743518"/>
              <a:ext cx="131190" cy="30868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624470B4-2CC2-577B-19A3-1BD772117D0F}"/>
                </a:ext>
              </a:extLst>
            </p:cNvPr>
            <p:cNvCxnSpPr>
              <a:cxnSpLocks noChangeAspect="1"/>
            </p:cNvCxnSpPr>
            <p:nvPr/>
          </p:nvCxnSpPr>
          <p:spPr>
            <a:xfrm rot="1320000" flipV="1">
              <a:off x="4231178" y="2566164"/>
              <a:ext cx="237283" cy="23725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91CEA1CE-3671-60FC-FC99-E6D26F7E741F}"/>
                </a:ext>
              </a:extLst>
            </p:cNvPr>
            <p:cNvCxnSpPr>
              <a:cxnSpLocks noChangeAspect="1"/>
            </p:cNvCxnSpPr>
            <p:nvPr/>
          </p:nvCxnSpPr>
          <p:spPr>
            <a:xfrm flipV="1">
              <a:off x="3054508" y="1079520"/>
              <a:ext cx="0" cy="51073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D56D7DEE-175E-AD71-9B54-51F9188712D4}"/>
                </a:ext>
              </a:extLst>
            </p:cNvPr>
            <p:cNvCxnSpPr>
              <a:cxnSpLocks/>
            </p:cNvCxnSpPr>
            <p:nvPr/>
          </p:nvCxnSpPr>
          <p:spPr>
            <a:xfrm>
              <a:off x="4177967" y="4311320"/>
              <a:ext cx="338974" cy="36153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007A4437-A231-310A-47E4-D7C595E47EEF}"/>
                </a:ext>
              </a:extLst>
            </p:cNvPr>
            <p:cNvCxnSpPr>
              <a:cxnSpLocks noChangeAspect="1"/>
            </p:cNvCxnSpPr>
            <p:nvPr/>
          </p:nvCxnSpPr>
          <p:spPr>
            <a:xfrm rot="1320000" flipV="1">
              <a:off x="3932141" y="810945"/>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34FF48F2-50F2-C86E-DA02-E64CCC4F0162}"/>
                </a:ext>
              </a:extLst>
            </p:cNvPr>
            <p:cNvCxnSpPr>
              <a:cxnSpLocks noChangeAspect="1"/>
            </p:cNvCxnSpPr>
            <p:nvPr/>
          </p:nvCxnSpPr>
          <p:spPr>
            <a:xfrm rot="4020000" flipV="1">
              <a:off x="5124156" y="204395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E7F78BC3-FC7E-BB6A-A928-E11C920FC07C}"/>
                </a:ext>
              </a:extLst>
            </p:cNvPr>
            <p:cNvCxnSpPr>
              <a:cxnSpLocks noChangeAspect="1"/>
            </p:cNvCxnSpPr>
            <p:nvPr/>
          </p:nvCxnSpPr>
          <p:spPr>
            <a:xfrm rot="6720000" flipV="1">
              <a:off x="5075576" y="378894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E6A10583-1C4F-7271-60DB-BFE6ED410E7D}"/>
                </a:ext>
              </a:extLst>
            </p:cNvPr>
            <p:cNvCxnSpPr>
              <a:cxnSpLocks noChangeAspect="1"/>
            </p:cNvCxnSpPr>
            <p:nvPr/>
          </p:nvCxnSpPr>
          <p:spPr>
            <a:xfrm rot="9420000" flipV="1">
              <a:off x="4028388" y="4861335"/>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66C2E8CF-9F41-95EF-538A-B526FDE0FF19}"/>
                </a:ext>
              </a:extLst>
            </p:cNvPr>
            <p:cNvCxnSpPr>
              <a:cxnSpLocks noChangeAspect="1"/>
            </p:cNvCxnSpPr>
            <p:nvPr/>
          </p:nvCxnSpPr>
          <p:spPr>
            <a:xfrm rot="12120000" flipV="1">
              <a:off x="2214185" y="4921908"/>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5F979D7F-972F-E90D-FC90-288CCC7299BB}"/>
                </a:ext>
              </a:extLst>
            </p:cNvPr>
            <p:cNvCxnSpPr>
              <a:cxnSpLocks noChangeAspect="1"/>
            </p:cNvCxnSpPr>
            <p:nvPr/>
          </p:nvCxnSpPr>
          <p:spPr>
            <a:xfrm rot="14820000" flipV="1">
              <a:off x="1010758" y="374921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C586E6E2-21DF-D69B-35E4-4E77424F4CC1}"/>
                </a:ext>
              </a:extLst>
            </p:cNvPr>
            <p:cNvCxnSpPr>
              <a:cxnSpLocks noChangeAspect="1"/>
            </p:cNvCxnSpPr>
            <p:nvPr/>
          </p:nvCxnSpPr>
          <p:spPr>
            <a:xfrm rot="17520000" flipV="1">
              <a:off x="994042" y="200403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4E564794-F04D-E301-4438-DDA85E9407DD}"/>
                </a:ext>
              </a:extLst>
            </p:cNvPr>
            <p:cNvCxnSpPr>
              <a:cxnSpLocks noChangeAspect="1"/>
            </p:cNvCxnSpPr>
            <p:nvPr/>
          </p:nvCxnSpPr>
          <p:spPr>
            <a:xfrm rot="20220000" flipV="1">
              <a:off x="2185360" y="804296"/>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0F3E427E-070C-A352-C14C-806905B77C12}"/>
                </a:ext>
              </a:extLst>
            </p:cNvPr>
            <p:cNvCxnSpPr>
              <a:cxnSpLocks noChangeAspect="1"/>
            </p:cNvCxnSpPr>
            <p:nvPr/>
          </p:nvCxnSpPr>
          <p:spPr>
            <a:xfrm rot="10800000" flipV="1">
              <a:off x="3054640" y="4778637"/>
              <a:ext cx="0" cy="51073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46" name="TextBox 145">
                <a:extLst>
                  <a:ext uri="{FF2B5EF4-FFF2-40B4-BE49-F238E27FC236}">
                    <a16:creationId xmlns:a16="http://schemas.microsoft.com/office/drawing/2014/main" id="{6F2DC734-7370-64DA-5683-E8766C469908}"/>
                  </a:ext>
                </a:extLst>
              </p:cNvPr>
              <p:cNvSpPr txBox="1"/>
              <p:nvPr/>
            </p:nvSpPr>
            <p:spPr>
              <a:xfrm>
                <a:off x="292609" y="368002"/>
                <a:ext cx="2396938" cy="85164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smtClean="0">
                              <a:latin typeface="Cambria Math" panose="02040503050406030204" pitchFamily="18" charset="0"/>
                            </a:rPr>
                          </m:ctrlPr>
                        </m:accPr>
                        <m:e>
                          <m:r>
                            <m:rPr>
                              <m:sty m:val="p"/>
                            </m:rPr>
                            <a:rPr lang="en-US" sz="4400" i="1">
                              <a:latin typeface="Cambria Math" panose="02040503050406030204" pitchFamily="18" charset="0"/>
                              <a:ea typeface="Cambria Math" panose="02040503050406030204" pitchFamily="18" charset="0"/>
                            </a:rPr>
                            <m:t>∇</m:t>
                          </m:r>
                        </m:e>
                      </m:acc>
                      <m:r>
                        <a:rPr lang="en-US" sz="4400" i="1">
                          <a:latin typeface="Cambria Math" panose="02040503050406030204" pitchFamily="18" charset="0"/>
                        </a:rPr>
                        <m:t>𝐻</m:t>
                      </m:r>
                      <m:d>
                        <m:dPr>
                          <m:ctrlPr>
                            <a:rPr lang="en-US" sz="4400" i="1">
                              <a:latin typeface="Cambria Math" panose="02040503050406030204" pitchFamily="18" charset="0"/>
                            </a:rPr>
                          </m:ctrlPr>
                        </m:dPr>
                        <m:e>
                          <m:r>
                            <a:rPr lang="en-US" sz="4400" i="1">
                              <a:latin typeface="Cambria Math" panose="02040503050406030204" pitchFamily="18" charset="0"/>
                            </a:rPr>
                            <m:t>𝑞</m:t>
                          </m:r>
                          <m:r>
                            <a:rPr lang="en-US" sz="4400" i="1">
                              <a:latin typeface="Cambria Math" panose="02040503050406030204" pitchFamily="18" charset="0"/>
                            </a:rPr>
                            <m:t>,</m:t>
                          </m:r>
                          <m:r>
                            <a:rPr lang="en-US" sz="4400" i="1">
                              <a:latin typeface="Cambria Math" panose="02040503050406030204" pitchFamily="18" charset="0"/>
                            </a:rPr>
                            <m:t>𝑝</m:t>
                          </m:r>
                        </m:e>
                      </m:d>
                    </m:oMath>
                  </m:oMathPara>
                </a14:m>
                <a:endParaRPr lang="en-US" sz="4000" dirty="0"/>
              </a:p>
            </p:txBody>
          </p:sp>
        </mc:Choice>
        <mc:Fallback xmlns="">
          <p:sp>
            <p:nvSpPr>
              <p:cNvPr id="146" name="TextBox 145">
                <a:extLst>
                  <a:ext uri="{FF2B5EF4-FFF2-40B4-BE49-F238E27FC236}">
                    <a16:creationId xmlns:a16="http://schemas.microsoft.com/office/drawing/2014/main" id="{6F2DC734-7370-64DA-5683-E8766C469908}"/>
                  </a:ext>
                </a:extLst>
              </p:cNvPr>
              <p:cNvSpPr txBox="1">
                <a:spLocks noRot="1" noChangeAspect="1" noMove="1" noResize="1" noEditPoints="1" noAdjustHandles="1" noChangeArrowheads="1" noChangeShapeType="1" noTextEdit="1"/>
              </p:cNvSpPr>
              <p:nvPr/>
            </p:nvSpPr>
            <p:spPr>
              <a:xfrm>
                <a:off x="292609" y="368002"/>
                <a:ext cx="2396938" cy="851643"/>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6" name="TextBox 165">
                <a:extLst>
                  <a:ext uri="{FF2B5EF4-FFF2-40B4-BE49-F238E27FC236}">
                    <a16:creationId xmlns:a16="http://schemas.microsoft.com/office/drawing/2014/main" id="{8ECF65EC-B093-2AB9-5541-B07AECFE79AD}"/>
                  </a:ext>
                </a:extLst>
              </p:cNvPr>
              <p:cNvSpPr txBox="1"/>
              <p:nvPr/>
            </p:nvSpPr>
            <p:spPr>
              <a:xfrm>
                <a:off x="5494108" y="3063906"/>
                <a:ext cx="25010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𝑞</m:t>
                      </m:r>
                    </m:oMath>
                  </m:oMathPara>
                </a14:m>
                <a:endParaRPr lang="en-US" sz="3200" dirty="0"/>
              </a:p>
            </p:txBody>
          </p:sp>
        </mc:Choice>
        <mc:Fallback xmlns="">
          <p:sp>
            <p:nvSpPr>
              <p:cNvPr id="166" name="TextBox 165">
                <a:extLst>
                  <a:ext uri="{FF2B5EF4-FFF2-40B4-BE49-F238E27FC236}">
                    <a16:creationId xmlns:a16="http://schemas.microsoft.com/office/drawing/2014/main" id="{8ECF65EC-B093-2AB9-5541-B07AECFE79AD}"/>
                  </a:ext>
                </a:extLst>
              </p:cNvPr>
              <p:cNvSpPr txBox="1">
                <a:spLocks noRot="1" noChangeAspect="1" noMove="1" noResize="1" noEditPoints="1" noAdjustHandles="1" noChangeArrowheads="1" noChangeShapeType="1" noTextEdit="1"/>
              </p:cNvSpPr>
              <p:nvPr/>
            </p:nvSpPr>
            <p:spPr>
              <a:xfrm>
                <a:off x="5494108" y="3063906"/>
                <a:ext cx="250103" cy="492443"/>
              </a:xfrm>
              <a:prstGeom prst="rect">
                <a:avLst/>
              </a:prstGeom>
              <a:blipFill>
                <a:blip r:embed="rId2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93314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40</a:t>
            </a:fld>
            <a:endParaRPr lang="en-US"/>
          </a:p>
        </p:txBody>
      </p:sp>
      <p:sp>
        <p:nvSpPr>
          <p:cNvPr id="5" name="TextBox 4">
            <a:extLst>
              <a:ext uri="{FF2B5EF4-FFF2-40B4-BE49-F238E27FC236}">
                <a16:creationId xmlns:a16="http://schemas.microsoft.com/office/drawing/2014/main" id="{0C9110CE-403F-42B5-720D-E2B5696126C8}"/>
              </a:ext>
            </a:extLst>
          </p:cNvPr>
          <p:cNvSpPr txBox="1"/>
          <p:nvPr/>
        </p:nvSpPr>
        <p:spPr>
          <a:xfrm>
            <a:off x="277612" y="3356909"/>
            <a:ext cx="9151672" cy="1077218"/>
          </a:xfrm>
          <a:prstGeom prst="rect">
            <a:avLst/>
          </a:prstGeom>
          <a:noFill/>
        </p:spPr>
        <p:txBody>
          <a:bodyPr wrap="none" rtlCol="0">
            <a:spAutoFit/>
          </a:bodyPr>
          <a:lstStyle/>
          <a:p>
            <a:r>
              <a:rPr lang="en-US" sz="3200" dirty="0"/>
              <a:t>whose determinant gives the coordinate independent</a:t>
            </a:r>
          </a:p>
          <a:p>
            <a:r>
              <a:rPr lang="en-US" sz="3200" dirty="0"/>
              <a:t> quantity to characterize uncertainty</a:t>
            </a:r>
          </a:p>
        </p:txBody>
      </p:sp>
      <p:sp>
        <p:nvSpPr>
          <p:cNvPr id="7" name="TextBox 6">
            <a:extLst>
              <a:ext uri="{FF2B5EF4-FFF2-40B4-BE49-F238E27FC236}">
                <a16:creationId xmlns:a16="http://schemas.microsoft.com/office/drawing/2014/main" id="{69CD2BB4-2A8D-2D48-27FE-1DD576B0F4ED}"/>
              </a:ext>
            </a:extLst>
          </p:cNvPr>
          <p:cNvSpPr txBox="1"/>
          <p:nvPr/>
        </p:nvSpPr>
        <p:spPr>
          <a:xfrm>
            <a:off x="-17299" y="200486"/>
            <a:ext cx="9048246" cy="1077218"/>
          </a:xfrm>
          <a:prstGeom prst="rect">
            <a:avLst/>
          </a:prstGeom>
          <a:noFill/>
        </p:spPr>
        <p:txBody>
          <a:bodyPr wrap="none" rtlCol="0">
            <a:spAutoFit/>
          </a:bodyPr>
          <a:lstStyle/>
          <a:p>
            <a:r>
              <a:rPr lang="en-US" sz="3200" dirty="0"/>
              <a:t>Given a multivariable distribution , the uncertainty is </a:t>
            </a:r>
          </a:p>
          <a:p>
            <a:r>
              <a:rPr lang="en-US" sz="3200" dirty="0"/>
              <a:t>characterized by the covariance matrix:</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B5DC5F7-8826-1C71-23F2-E68D0789DB34}"/>
                  </a:ext>
                </a:extLst>
              </p:cNvPr>
              <p:cNvSpPr txBox="1"/>
              <p:nvPr/>
            </p:nvSpPr>
            <p:spPr>
              <a:xfrm>
                <a:off x="2014684" y="1614988"/>
                <a:ext cx="5700920" cy="12437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𝜉</m:t>
                              </m:r>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𝜉</m:t>
                              </m:r>
                            </m:e>
                            <m:sup>
                              <m:r>
                                <a:rPr lang="en-US" sz="3200" b="0" i="1" smtClean="0">
                                  <a:latin typeface="Cambria Math" panose="02040503050406030204" pitchFamily="18" charset="0"/>
                                </a:rPr>
                                <m:t>𝑏</m:t>
                              </m:r>
                            </m:sup>
                          </m:sSup>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𝑞</m:t>
                                    </m:r>
                                  </m:sub>
                                  <m:sup>
                                    <m:r>
                                      <a:rPr lang="en-US" sz="3200" b="0" i="1" smtClean="0">
                                        <a:latin typeface="Cambria Math" panose="02040503050406030204" pitchFamily="18" charset="0"/>
                                      </a:rPr>
                                      <m:t>2</m:t>
                                    </m:r>
                                  </m:sup>
                                </m:sSubSup>
                              </m:e>
                              <m:e>
                                <m:r>
                                  <a:rPr lang="en-US" sz="3200" b="0" i="1" smtClean="0">
                                    <a:latin typeface="Cambria Math" panose="02040503050406030204" pitchFamily="18" charset="0"/>
                                  </a:rPr>
                                  <m:t>𝑐𝑜</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𝑞</m:t>
                                    </m:r>
                                    <m:r>
                                      <a:rPr lang="en-US" sz="3200" b="0" i="1" smtClean="0">
                                        <a:latin typeface="Cambria Math" panose="02040503050406030204" pitchFamily="18" charset="0"/>
                                      </a:rPr>
                                      <m:t>,</m:t>
                                    </m:r>
                                    <m:r>
                                      <a:rPr lang="en-US" sz="3200" b="0" i="1" smtClean="0">
                                        <a:latin typeface="Cambria Math" panose="02040503050406030204" pitchFamily="18" charset="0"/>
                                      </a:rPr>
                                      <m:t>𝑝</m:t>
                                    </m:r>
                                  </m:sub>
                                </m:sSub>
                              </m:e>
                            </m:mr>
                            <m:mr>
                              <m:e>
                                <m:r>
                                  <a:rPr lang="en-US" sz="3200" b="0" i="1" smtClean="0">
                                    <a:latin typeface="Cambria Math" panose="02040503050406030204" pitchFamily="18" charset="0"/>
                                  </a:rPr>
                                  <m:t>𝑐𝑜</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𝑝</m:t>
                                    </m:r>
                                    <m:r>
                                      <a:rPr lang="en-US" sz="3200" b="0" i="1" smtClean="0">
                                        <a:latin typeface="Cambria Math" panose="02040503050406030204" pitchFamily="18" charset="0"/>
                                      </a:rPr>
                                      <m:t>,</m:t>
                                    </m:r>
                                    <m:r>
                                      <a:rPr lang="en-US" sz="3200" b="0" i="1" smtClean="0">
                                        <a:latin typeface="Cambria Math" panose="02040503050406030204" pitchFamily="18" charset="0"/>
                                      </a:rPr>
                                      <m:t>𝑞</m:t>
                                    </m:r>
                                  </m:sub>
                                </m:sSub>
                              </m:e>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𝑝</m:t>
                                    </m:r>
                                  </m:sub>
                                  <m:sup>
                                    <m:r>
                                      <a:rPr lang="en-US" sz="3200" b="0" i="1" smtClean="0">
                                        <a:latin typeface="Cambria Math" panose="02040503050406030204" pitchFamily="18" charset="0"/>
                                      </a:rPr>
                                      <m:t>2</m:t>
                                    </m:r>
                                  </m:sup>
                                </m:sSubSup>
                              </m:e>
                            </m:mr>
                          </m:m>
                        </m:e>
                      </m:d>
                    </m:oMath>
                  </m:oMathPara>
                </a14:m>
                <a:endParaRPr lang="en-US" sz="3200" dirty="0"/>
              </a:p>
            </p:txBody>
          </p:sp>
        </mc:Choice>
        <mc:Fallback xmlns="">
          <p:sp>
            <p:nvSpPr>
              <p:cNvPr id="8" name="TextBox 7">
                <a:extLst>
                  <a:ext uri="{FF2B5EF4-FFF2-40B4-BE49-F238E27FC236}">
                    <a16:creationId xmlns:a16="http://schemas.microsoft.com/office/drawing/2014/main" id="{6B5DC5F7-8826-1C71-23F2-E68D0789DB34}"/>
                  </a:ext>
                </a:extLst>
              </p:cNvPr>
              <p:cNvSpPr txBox="1">
                <a:spLocks noRot="1" noChangeAspect="1" noMove="1" noResize="1" noEditPoints="1" noAdjustHandles="1" noChangeArrowheads="1" noChangeShapeType="1" noTextEdit="1"/>
              </p:cNvSpPr>
              <p:nvPr/>
            </p:nvSpPr>
            <p:spPr>
              <a:xfrm>
                <a:off x="2014684" y="1614988"/>
                <a:ext cx="5700920" cy="124373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ED7F79C-FA13-E6A6-A8B1-AADAE9534C9D}"/>
                  </a:ext>
                </a:extLst>
              </p:cNvPr>
              <p:cNvSpPr txBox="1"/>
              <p:nvPr/>
            </p:nvSpPr>
            <p:spPr>
              <a:xfrm>
                <a:off x="277612" y="4600647"/>
                <a:ext cx="9378208" cy="1569660"/>
              </a:xfrm>
              <a:prstGeom prst="rect">
                <a:avLst/>
              </a:prstGeom>
              <a:noFill/>
            </p:spPr>
            <p:txBody>
              <a:bodyPr wrap="none" rtlCol="0">
                <a:spAutoFit/>
              </a:bodyPr>
              <a:lstStyle/>
              <a:p>
                <a:r>
                  <a:rPr lang="en-US" sz="3200" dirty="0"/>
                  <a:t>we can use the linearized transformation to see how</a:t>
                </a:r>
              </a:p>
              <a:p>
                <a:r>
                  <a:rPr lang="en-US" sz="3200" dirty="0"/>
                  <a:t>the uncertainty evolves after an infinitesimal time step </a:t>
                </a:r>
              </a:p>
              <a:p>
                <a14:m>
                  <m:oMath xmlns:m="http://schemas.openxmlformats.org/officeDocument/2006/math">
                    <m:r>
                      <a:rPr lang="en-US" sz="3200" b="0" i="1" smtClean="0">
                        <a:latin typeface="Cambria Math" panose="02040503050406030204" pitchFamily="18" charset="0"/>
                      </a:rPr>
                      <m:t>𝛿</m:t>
                    </m:r>
                    <m:r>
                      <a:rPr lang="en-US" sz="3200" b="0" i="1" smtClean="0">
                        <a:latin typeface="Cambria Math" panose="02040503050406030204" pitchFamily="18" charset="0"/>
                      </a:rPr>
                      <m:t>𝑡</m:t>
                    </m:r>
                  </m:oMath>
                </a14:m>
                <a:r>
                  <a:rPr lang="en-US" sz="3200" dirty="0"/>
                  <a:t> if the distribution is narrow enough</a:t>
                </a:r>
              </a:p>
            </p:txBody>
          </p:sp>
        </mc:Choice>
        <mc:Fallback xmlns="">
          <p:sp>
            <p:nvSpPr>
              <p:cNvPr id="9" name="TextBox 8">
                <a:extLst>
                  <a:ext uri="{FF2B5EF4-FFF2-40B4-BE49-F238E27FC236}">
                    <a16:creationId xmlns:a16="http://schemas.microsoft.com/office/drawing/2014/main" id="{9ED7F79C-FA13-E6A6-A8B1-AADAE9534C9D}"/>
                  </a:ext>
                </a:extLst>
              </p:cNvPr>
              <p:cNvSpPr txBox="1">
                <a:spLocks noRot="1" noChangeAspect="1" noMove="1" noResize="1" noEditPoints="1" noAdjustHandles="1" noChangeArrowheads="1" noChangeShapeType="1" noTextEdit="1"/>
              </p:cNvSpPr>
              <p:nvPr/>
            </p:nvSpPr>
            <p:spPr>
              <a:xfrm>
                <a:off x="277612" y="4600647"/>
                <a:ext cx="9378208" cy="1569660"/>
              </a:xfrm>
              <a:prstGeom prst="rect">
                <a:avLst/>
              </a:prstGeom>
              <a:blipFill>
                <a:blip r:embed="rId4"/>
                <a:stretch>
                  <a:fillRect l="-1691" t="-5058" r="-715" b="-12451"/>
                </a:stretch>
              </a:blipFill>
            </p:spPr>
            <p:txBody>
              <a:bodyPr/>
              <a:lstStyle/>
              <a:p>
                <a:r>
                  <a:rPr lang="en-US">
                    <a:noFill/>
                  </a:rPr>
                  <a:t> </a:t>
                </a:r>
              </a:p>
            </p:txBody>
          </p:sp>
        </mc:Fallback>
      </mc:AlternateContent>
      <p:sp>
        <p:nvSpPr>
          <p:cNvPr id="42" name="TextBox 20">
            <a:extLst>
              <a:ext uri="{FF2B5EF4-FFF2-40B4-BE49-F238E27FC236}">
                <a16:creationId xmlns:a16="http://schemas.microsoft.com/office/drawing/2014/main" id="{B7C30A59-DF56-C246-0FA6-DFCD3DE51467}"/>
              </a:ext>
            </a:extLst>
          </p:cNvPr>
          <p:cNvSpPr txBox="1"/>
          <p:nvPr/>
        </p:nvSpPr>
        <p:spPr>
          <a:xfrm>
            <a:off x="8719281" y="110654"/>
            <a:ext cx="312085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evolution of </a:t>
            </a:r>
            <a:r>
              <a:rPr lang="en-US" sz="1800" dirty="0"/>
              <a:t>covariance matrix</a:t>
            </a:r>
            <a:endParaRPr lang="en-US" dirty="0"/>
          </a:p>
        </p:txBody>
      </p:sp>
      <p:grpSp>
        <p:nvGrpSpPr>
          <p:cNvPr id="10" name="Group 9">
            <a:extLst>
              <a:ext uri="{FF2B5EF4-FFF2-40B4-BE49-F238E27FC236}">
                <a16:creationId xmlns:a16="http://schemas.microsoft.com/office/drawing/2014/main" id="{1376C535-AA37-BE6B-DA77-D1451DC1D7F3}"/>
              </a:ext>
            </a:extLst>
          </p:cNvPr>
          <p:cNvGrpSpPr/>
          <p:nvPr/>
        </p:nvGrpSpPr>
        <p:grpSpPr>
          <a:xfrm>
            <a:off x="8722760" y="220894"/>
            <a:ext cx="3333866" cy="3655255"/>
            <a:chOff x="8722760" y="220894"/>
            <a:chExt cx="3333866" cy="3655255"/>
          </a:xfrm>
        </p:grpSpPr>
        <p:grpSp>
          <p:nvGrpSpPr>
            <p:cNvPr id="24" name="Group 23">
              <a:extLst>
                <a:ext uri="{FF2B5EF4-FFF2-40B4-BE49-F238E27FC236}">
                  <a16:creationId xmlns:a16="http://schemas.microsoft.com/office/drawing/2014/main" id="{55394049-0FBC-CE20-69B0-623198B3FA6F}"/>
                </a:ext>
              </a:extLst>
            </p:cNvPr>
            <p:cNvGrpSpPr/>
            <p:nvPr/>
          </p:nvGrpSpPr>
          <p:grpSpPr>
            <a:xfrm>
              <a:off x="8956694" y="806932"/>
              <a:ext cx="2825673" cy="2779278"/>
              <a:chOff x="1177839" y="1302957"/>
              <a:chExt cx="3775999" cy="3714006"/>
            </a:xfrm>
          </p:grpSpPr>
          <p:cxnSp>
            <p:nvCxnSpPr>
              <p:cNvPr id="56" name="Straight Arrow Connector 55">
                <a:extLst>
                  <a:ext uri="{FF2B5EF4-FFF2-40B4-BE49-F238E27FC236}">
                    <a16:creationId xmlns:a16="http://schemas.microsoft.com/office/drawing/2014/main" id="{79E65895-8E2B-394B-138A-F64011864C22}"/>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D4951C72-91EC-BFF1-18BC-D5C06DE151CB}"/>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71E1B66-98F5-5EED-922D-E8FB4CA8774D}"/>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EB706FE8-9D84-3942-B76F-866FD4BBEAE7}"/>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AD2D172-F3B1-7EE9-9599-A901F7BFEB16}"/>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6ADD008-2AEB-87E5-CBF8-10A2FEAC33A4}"/>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BBACE89-81C1-701D-A2CB-7FBFC4E31E71}"/>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91DC80F-079F-91E7-E093-519617663F71}"/>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7102FD6-B834-F6E6-528B-20E454255602}"/>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38AB6FF-9D85-64A9-405D-C3CF2964AAD8}"/>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74374705-C014-4C24-35F9-6083C2A2F11A}"/>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793660B-3789-8329-9848-AB012FA0E5CE}"/>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FD641FE-10D7-18BD-74DD-CD8C7DB3D5C4}"/>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E842BBB-482E-CC24-F54F-F67B600FB071}"/>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79E2F76-9D07-8F23-E02C-A0860C537C21}"/>
                  </a:ext>
                </a:extLst>
              </p:cNvPr>
              <p:cNvCxnSpPr>
                <a:cxnSpLocks noChangeAspect="1"/>
              </p:cNvCxnSpPr>
              <p:nvPr/>
            </p:nvCxnSpPr>
            <p:spPr>
              <a:xfrm rot="5400000">
                <a:off x="3943564" y="3791825"/>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DC33120-0482-0891-FD85-36FB38E9CC1F}"/>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81DB9B7-EF4B-BA72-C16D-9106F18AD239}"/>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7467AD83-75AA-417F-CD4C-02AC3B6BE6DA}"/>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0A66B2D-0EA1-2267-B7B7-1DF5291FF2B0}"/>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67791CB-D062-6FA1-255D-27DB6C0236B3}"/>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A84A703-A4CF-59D7-4399-E19D9EA6401C}"/>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EA2A03A1-3601-54D2-C1FB-CA7541993745}"/>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5ADA890-596E-0294-FDBF-76A3D0E49DEE}"/>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9026D0D4-0688-DAA5-F2B8-EE9E4A4DBBFA}"/>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1B98ABD7-3058-56E6-B619-1EC22234379E}"/>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9B51CF8F-D872-A19C-0E67-7C702ED9C8E3}"/>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1750DF5-E54F-787C-1E28-67077BF230B9}"/>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631622AF-5215-5D03-E69B-48BADEAB61D5}"/>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02DDA535-9F31-AA17-AD05-C30570F86B4A}"/>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C98730CE-2911-3E83-2314-A2FD5056AE0F}"/>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047898CF-48ED-96F0-9552-E216F0D0607D}"/>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DAE6BB49-EBD0-9377-E696-D09DC7BA797B}"/>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37" name="Group 136">
              <a:extLst>
                <a:ext uri="{FF2B5EF4-FFF2-40B4-BE49-F238E27FC236}">
                  <a16:creationId xmlns:a16="http://schemas.microsoft.com/office/drawing/2014/main" id="{A6F8BA37-E6B9-B8AF-5162-33711320471D}"/>
                </a:ext>
              </a:extLst>
            </p:cNvPr>
            <p:cNvGrpSpPr/>
            <p:nvPr/>
          </p:nvGrpSpPr>
          <p:grpSpPr>
            <a:xfrm>
              <a:off x="10150503" y="1059636"/>
              <a:ext cx="411480" cy="731520"/>
              <a:chOff x="10173204" y="1059636"/>
              <a:chExt cx="365760" cy="914400"/>
            </a:xfrm>
          </p:grpSpPr>
          <p:sp>
            <p:nvSpPr>
              <p:cNvPr id="128" name="Oval 127">
                <a:extLst>
                  <a:ext uri="{FF2B5EF4-FFF2-40B4-BE49-F238E27FC236}">
                    <a16:creationId xmlns:a16="http://schemas.microsoft.com/office/drawing/2014/main" id="{4164AA74-7CB0-277F-F71B-803F62CB8608}"/>
                  </a:ext>
                </a:extLst>
              </p:cNvPr>
              <p:cNvSpPr>
                <a:spLocks/>
              </p:cNvSpPr>
              <p:nvPr/>
            </p:nvSpPr>
            <p:spPr>
              <a:xfrm rot="5400000">
                <a:off x="9898884" y="1333956"/>
                <a:ext cx="914400" cy="365760"/>
              </a:xfrm>
              <a:prstGeom prst="ellipse">
                <a:avLst/>
              </a:prstGeom>
              <a:noFill/>
              <a:ln w="19050">
                <a:solidFill>
                  <a:schemeClr val="accent4">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0" name="Straight Connector 129">
                <a:extLst>
                  <a:ext uri="{FF2B5EF4-FFF2-40B4-BE49-F238E27FC236}">
                    <a16:creationId xmlns:a16="http://schemas.microsoft.com/office/drawing/2014/main" id="{50FE3621-3D6F-D64A-6B26-C2F4080C81A0}"/>
                  </a:ext>
                </a:extLst>
              </p:cNvPr>
              <p:cNvCxnSpPr>
                <a:stCxn id="128" idx="2"/>
                <a:endCxn id="128" idx="6"/>
              </p:cNvCxnSpPr>
              <p:nvPr/>
            </p:nvCxnSpPr>
            <p:spPr>
              <a:xfrm>
                <a:off x="10356084" y="1059636"/>
                <a:ext cx="0" cy="914400"/>
              </a:xfrm>
              <a:prstGeom prst="line">
                <a:avLst/>
              </a:prstGeom>
              <a:ln w="12700">
                <a:solidFill>
                  <a:schemeClr val="accent4">
                    <a:alpha val="4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0AE5E7A-DD2E-F908-1B29-B6CC08050F9C}"/>
                  </a:ext>
                </a:extLst>
              </p:cNvPr>
              <p:cNvCxnSpPr>
                <a:stCxn id="128" idx="4"/>
                <a:endCxn id="128" idx="0"/>
              </p:cNvCxnSpPr>
              <p:nvPr/>
            </p:nvCxnSpPr>
            <p:spPr>
              <a:xfrm>
                <a:off x="10173204" y="1516836"/>
                <a:ext cx="365760" cy="0"/>
              </a:xfrm>
              <a:prstGeom prst="line">
                <a:avLst/>
              </a:prstGeom>
              <a:ln w="12700">
                <a:solidFill>
                  <a:schemeClr val="accent4">
                    <a:alpha val="40000"/>
                  </a:schemeClr>
                </a:solidFill>
              </a:ln>
            </p:spPr>
            <p:style>
              <a:lnRef idx="1">
                <a:schemeClr val="accent1"/>
              </a:lnRef>
              <a:fillRef idx="0">
                <a:schemeClr val="accent1"/>
              </a:fillRef>
              <a:effectRef idx="0">
                <a:schemeClr val="accent1"/>
              </a:effectRef>
              <a:fontRef idx="minor">
                <a:schemeClr val="tx1"/>
              </a:fontRef>
            </p:style>
          </p:cxnSp>
        </p:grpSp>
        <p:grpSp>
          <p:nvGrpSpPr>
            <p:cNvPr id="138" name="Group 137">
              <a:extLst>
                <a:ext uri="{FF2B5EF4-FFF2-40B4-BE49-F238E27FC236}">
                  <a16:creationId xmlns:a16="http://schemas.microsoft.com/office/drawing/2014/main" id="{3CE787A1-DEB2-08C0-2B3A-CA434DEEC850}"/>
                </a:ext>
              </a:extLst>
            </p:cNvPr>
            <p:cNvGrpSpPr/>
            <p:nvPr/>
          </p:nvGrpSpPr>
          <p:grpSpPr>
            <a:xfrm rot="1800000">
              <a:off x="10547238" y="1179617"/>
              <a:ext cx="411480" cy="731520"/>
              <a:chOff x="10173204" y="1059636"/>
              <a:chExt cx="365760" cy="914400"/>
            </a:xfrm>
          </p:grpSpPr>
          <p:sp>
            <p:nvSpPr>
              <p:cNvPr id="139" name="Oval 138">
                <a:extLst>
                  <a:ext uri="{FF2B5EF4-FFF2-40B4-BE49-F238E27FC236}">
                    <a16:creationId xmlns:a16="http://schemas.microsoft.com/office/drawing/2014/main" id="{499D6C57-2135-2F19-8B10-2DDCD498085F}"/>
                  </a:ext>
                </a:extLst>
              </p:cNvPr>
              <p:cNvSpPr>
                <a:spLocks/>
              </p:cNvSpPr>
              <p:nvPr/>
            </p:nvSpPr>
            <p:spPr>
              <a:xfrm rot="5400000">
                <a:off x="9898884" y="1333956"/>
                <a:ext cx="914400" cy="365760"/>
              </a:xfrm>
              <a:prstGeom prst="ellipse">
                <a:avLst/>
              </a:prstGeom>
              <a:noFill/>
              <a:ln w="19050">
                <a:solidFill>
                  <a:schemeClr val="accent4">
                    <a:alpha val="7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0" name="Straight Connector 139">
                <a:extLst>
                  <a:ext uri="{FF2B5EF4-FFF2-40B4-BE49-F238E27FC236}">
                    <a16:creationId xmlns:a16="http://schemas.microsoft.com/office/drawing/2014/main" id="{3D87B458-2E27-645A-8493-1F4118B6F3E2}"/>
                  </a:ext>
                </a:extLst>
              </p:cNvPr>
              <p:cNvCxnSpPr>
                <a:stCxn id="139" idx="2"/>
                <a:endCxn id="139" idx="6"/>
              </p:cNvCxnSpPr>
              <p:nvPr/>
            </p:nvCxnSpPr>
            <p:spPr>
              <a:xfrm>
                <a:off x="10356084" y="1059636"/>
                <a:ext cx="0" cy="914400"/>
              </a:xfrm>
              <a:prstGeom prst="line">
                <a:avLst/>
              </a:prstGeom>
              <a:ln w="12700">
                <a:solidFill>
                  <a:schemeClr val="accent4">
                    <a:alpha val="7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BBE7AF3-2834-3B89-C854-5F9446BAE9FD}"/>
                  </a:ext>
                </a:extLst>
              </p:cNvPr>
              <p:cNvCxnSpPr>
                <a:stCxn id="139" idx="4"/>
                <a:endCxn id="139" idx="0"/>
              </p:cNvCxnSpPr>
              <p:nvPr/>
            </p:nvCxnSpPr>
            <p:spPr>
              <a:xfrm>
                <a:off x="10173204" y="1516836"/>
                <a:ext cx="365760" cy="0"/>
              </a:xfrm>
              <a:prstGeom prst="line">
                <a:avLst/>
              </a:prstGeom>
              <a:ln w="12700">
                <a:solidFill>
                  <a:schemeClr val="accent4">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142" name="Group 141">
              <a:extLst>
                <a:ext uri="{FF2B5EF4-FFF2-40B4-BE49-F238E27FC236}">
                  <a16:creationId xmlns:a16="http://schemas.microsoft.com/office/drawing/2014/main" id="{7A4C6314-723A-245E-3F0D-0C106406FF46}"/>
                </a:ext>
              </a:extLst>
            </p:cNvPr>
            <p:cNvGrpSpPr/>
            <p:nvPr/>
          </p:nvGrpSpPr>
          <p:grpSpPr>
            <a:xfrm rot="3600000">
              <a:off x="10852178" y="1478569"/>
              <a:ext cx="411480" cy="731520"/>
              <a:chOff x="10173204" y="1059636"/>
              <a:chExt cx="365760" cy="914400"/>
            </a:xfrm>
          </p:grpSpPr>
          <p:sp>
            <p:nvSpPr>
              <p:cNvPr id="143" name="Oval 142">
                <a:extLst>
                  <a:ext uri="{FF2B5EF4-FFF2-40B4-BE49-F238E27FC236}">
                    <a16:creationId xmlns:a16="http://schemas.microsoft.com/office/drawing/2014/main" id="{CA49015B-32B9-62B0-20AB-C91E05F04C25}"/>
                  </a:ext>
                </a:extLst>
              </p:cNvPr>
              <p:cNvSpPr>
                <a:spLocks/>
              </p:cNvSpPr>
              <p:nvPr/>
            </p:nvSpPr>
            <p:spPr>
              <a:xfrm rot="5400000">
                <a:off x="9898884" y="1333956"/>
                <a:ext cx="914400" cy="365760"/>
              </a:xfrm>
              <a:prstGeom prst="ellipse">
                <a:avLst/>
              </a:prstGeom>
              <a:noFill/>
              <a:ln w="190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4" name="Straight Connector 143">
                <a:extLst>
                  <a:ext uri="{FF2B5EF4-FFF2-40B4-BE49-F238E27FC236}">
                    <a16:creationId xmlns:a16="http://schemas.microsoft.com/office/drawing/2014/main" id="{B480C1D5-4340-0567-A5C7-60CF4146FC9E}"/>
                  </a:ext>
                </a:extLst>
              </p:cNvPr>
              <p:cNvCxnSpPr>
                <a:stCxn id="143" idx="2"/>
                <a:endCxn id="143" idx="6"/>
              </p:cNvCxnSpPr>
              <p:nvPr/>
            </p:nvCxnSpPr>
            <p:spPr>
              <a:xfrm>
                <a:off x="10356084" y="1059636"/>
                <a:ext cx="0" cy="9144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71C9A816-905E-B01B-4B4B-9E4B415CCE63}"/>
                  </a:ext>
                </a:extLst>
              </p:cNvPr>
              <p:cNvCxnSpPr>
                <a:stCxn id="143" idx="4"/>
                <a:endCxn id="143" idx="0"/>
              </p:cNvCxnSpPr>
              <p:nvPr/>
            </p:nvCxnSpPr>
            <p:spPr>
              <a:xfrm>
                <a:off x="10173204" y="1516836"/>
                <a:ext cx="36576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147" name="Group 146">
              <a:extLst>
                <a:ext uri="{FF2B5EF4-FFF2-40B4-BE49-F238E27FC236}">
                  <a16:creationId xmlns:a16="http://schemas.microsoft.com/office/drawing/2014/main" id="{D846F3C0-5655-8430-5A50-189265B2F7F1}"/>
                </a:ext>
              </a:extLst>
            </p:cNvPr>
            <p:cNvGrpSpPr/>
            <p:nvPr/>
          </p:nvGrpSpPr>
          <p:grpSpPr>
            <a:xfrm rot="5400000">
              <a:off x="10946165" y="1835151"/>
              <a:ext cx="411480" cy="731520"/>
              <a:chOff x="10173204" y="1059636"/>
              <a:chExt cx="365760" cy="914400"/>
            </a:xfrm>
          </p:grpSpPr>
          <p:sp>
            <p:nvSpPr>
              <p:cNvPr id="148" name="Oval 147">
                <a:extLst>
                  <a:ext uri="{FF2B5EF4-FFF2-40B4-BE49-F238E27FC236}">
                    <a16:creationId xmlns:a16="http://schemas.microsoft.com/office/drawing/2014/main" id="{CC2CBC56-DDA5-1F3B-21FA-DCEFBBCFBEC1}"/>
                  </a:ext>
                </a:extLst>
              </p:cNvPr>
              <p:cNvSpPr>
                <a:spLocks/>
              </p:cNvSpPr>
              <p:nvPr/>
            </p:nvSpPr>
            <p:spPr>
              <a:xfrm rot="5400000">
                <a:off x="9898884" y="1333956"/>
                <a:ext cx="914400" cy="365760"/>
              </a:xfrm>
              <a:prstGeom prst="ellipse">
                <a:avLst/>
              </a:prstGeom>
              <a:noFill/>
              <a:ln w="19050">
                <a:solidFill>
                  <a:schemeClr val="accent4">
                    <a:alpha val="7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9" name="Straight Connector 148">
                <a:extLst>
                  <a:ext uri="{FF2B5EF4-FFF2-40B4-BE49-F238E27FC236}">
                    <a16:creationId xmlns:a16="http://schemas.microsoft.com/office/drawing/2014/main" id="{BF759D1E-F10C-1E84-5FC0-65BEDDD1F2AB}"/>
                  </a:ext>
                </a:extLst>
              </p:cNvPr>
              <p:cNvCxnSpPr>
                <a:stCxn id="148" idx="2"/>
                <a:endCxn id="148" idx="6"/>
              </p:cNvCxnSpPr>
              <p:nvPr/>
            </p:nvCxnSpPr>
            <p:spPr>
              <a:xfrm>
                <a:off x="10356084" y="1059636"/>
                <a:ext cx="0" cy="914400"/>
              </a:xfrm>
              <a:prstGeom prst="line">
                <a:avLst/>
              </a:prstGeom>
              <a:ln w="12700">
                <a:solidFill>
                  <a:schemeClr val="accent4">
                    <a:alpha val="7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E91F9B8-6501-371E-31F1-30465E5D1436}"/>
                  </a:ext>
                </a:extLst>
              </p:cNvPr>
              <p:cNvCxnSpPr>
                <a:stCxn id="148" idx="4"/>
                <a:endCxn id="148" idx="0"/>
              </p:cNvCxnSpPr>
              <p:nvPr/>
            </p:nvCxnSpPr>
            <p:spPr>
              <a:xfrm>
                <a:off x="10173204" y="1516836"/>
                <a:ext cx="365760" cy="0"/>
              </a:xfrm>
              <a:prstGeom prst="line">
                <a:avLst/>
              </a:prstGeom>
              <a:ln w="12700">
                <a:solidFill>
                  <a:schemeClr val="accent4">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151" name="Group 150">
              <a:extLst>
                <a:ext uri="{FF2B5EF4-FFF2-40B4-BE49-F238E27FC236}">
                  <a16:creationId xmlns:a16="http://schemas.microsoft.com/office/drawing/2014/main" id="{04A85E79-E313-153C-A897-13E15AB989AC}"/>
                </a:ext>
              </a:extLst>
            </p:cNvPr>
            <p:cNvGrpSpPr/>
            <p:nvPr/>
          </p:nvGrpSpPr>
          <p:grpSpPr>
            <a:xfrm rot="7200000">
              <a:off x="10830663" y="2231223"/>
              <a:ext cx="411480" cy="731520"/>
              <a:chOff x="10173204" y="1059636"/>
              <a:chExt cx="365760" cy="914400"/>
            </a:xfrm>
          </p:grpSpPr>
          <p:sp>
            <p:nvSpPr>
              <p:cNvPr id="152" name="Oval 151">
                <a:extLst>
                  <a:ext uri="{FF2B5EF4-FFF2-40B4-BE49-F238E27FC236}">
                    <a16:creationId xmlns:a16="http://schemas.microsoft.com/office/drawing/2014/main" id="{8D9B00DC-F180-7756-5067-7136A88346E4}"/>
                  </a:ext>
                </a:extLst>
              </p:cNvPr>
              <p:cNvSpPr>
                <a:spLocks/>
              </p:cNvSpPr>
              <p:nvPr/>
            </p:nvSpPr>
            <p:spPr>
              <a:xfrm rot="5400000">
                <a:off x="9898884" y="1333956"/>
                <a:ext cx="914400" cy="365760"/>
              </a:xfrm>
              <a:prstGeom prst="ellipse">
                <a:avLst/>
              </a:prstGeom>
              <a:noFill/>
              <a:ln w="19050">
                <a:solidFill>
                  <a:schemeClr val="accent4">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3" name="Straight Connector 152">
                <a:extLst>
                  <a:ext uri="{FF2B5EF4-FFF2-40B4-BE49-F238E27FC236}">
                    <a16:creationId xmlns:a16="http://schemas.microsoft.com/office/drawing/2014/main" id="{281426E5-94E6-4446-EA0F-CBEF9B18D9AA}"/>
                  </a:ext>
                </a:extLst>
              </p:cNvPr>
              <p:cNvCxnSpPr>
                <a:stCxn id="152" idx="2"/>
                <a:endCxn id="152" idx="6"/>
              </p:cNvCxnSpPr>
              <p:nvPr/>
            </p:nvCxnSpPr>
            <p:spPr>
              <a:xfrm>
                <a:off x="10356084" y="1059636"/>
                <a:ext cx="0" cy="914400"/>
              </a:xfrm>
              <a:prstGeom prst="line">
                <a:avLst/>
              </a:prstGeom>
              <a:ln w="12700">
                <a:solidFill>
                  <a:schemeClr val="accent4">
                    <a:alpha val="40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645967CC-9897-63F0-EDF1-361FC9FBB82E}"/>
                  </a:ext>
                </a:extLst>
              </p:cNvPr>
              <p:cNvCxnSpPr>
                <a:stCxn id="152" idx="4"/>
                <a:endCxn id="152" idx="0"/>
              </p:cNvCxnSpPr>
              <p:nvPr/>
            </p:nvCxnSpPr>
            <p:spPr>
              <a:xfrm>
                <a:off x="10173204" y="1516836"/>
                <a:ext cx="365760" cy="0"/>
              </a:xfrm>
              <a:prstGeom prst="line">
                <a:avLst/>
              </a:prstGeom>
              <a:ln w="12700">
                <a:solidFill>
                  <a:schemeClr val="accent4">
                    <a:alpha val="40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6C077DDA-D1F0-769B-9F12-BED7B6D83843}"/>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123" name="TextBox 122">
                    <a:extLst>
                      <a:ext uri="{FF2B5EF4-FFF2-40B4-BE49-F238E27FC236}">
                        <a16:creationId xmlns:a16="http://schemas.microsoft.com/office/drawing/2014/main" id="{BAD8217B-C46A-6C99-0006-A291ED9E9642}"/>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23" name="TextBox 122">
                    <a:extLst>
                      <a:ext uri="{FF2B5EF4-FFF2-40B4-BE49-F238E27FC236}">
                        <a16:creationId xmlns:a16="http://schemas.microsoft.com/office/drawing/2014/main" id="{BAD8217B-C46A-6C99-0006-A291ED9E9642}"/>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5"/>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TextBox 123">
                    <a:extLst>
                      <a:ext uri="{FF2B5EF4-FFF2-40B4-BE49-F238E27FC236}">
                        <a16:creationId xmlns:a16="http://schemas.microsoft.com/office/drawing/2014/main" id="{8A7EDD29-F2E8-3086-CECD-5BA551247D6E}"/>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24" name="TextBox 123">
                    <a:extLst>
                      <a:ext uri="{FF2B5EF4-FFF2-40B4-BE49-F238E27FC236}">
                        <a16:creationId xmlns:a16="http://schemas.microsoft.com/office/drawing/2014/main" id="{8A7EDD29-F2E8-3086-CECD-5BA551247D6E}"/>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6"/>
                    <a:stretch>
                      <a:fillRect l="-56667" r="-53333" b="-24590"/>
                    </a:stretch>
                  </a:blipFill>
                </p:spPr>
                <p:txBody>
                  <a:bodyPr/>
                  <a:lstStyle/>
                  <a:p>
                    <a:r>
                      <a:rPr lang="en-US">
                        <a:noFill/>
                      </a:rPr>
                      <a:t> </a:t>
                    </a:r>
                  </a:p>
                </p:txBody>
              </p:sp>
            </mc:Fallback>
          </mc:AlternateContent>
          <p:cxnSp>
            <p:nvCxnSpPr>
              <p:cNvPr id="127" name="Straight Connector 126">
                <a:extLst>
                  <a:ext uri="{FF2B5EF4-FFF2-40B4-BE49-F238E27FC236}">
                    <a16:creationId xmlns:a16="http://schemas.microsoft.com/office/drawing/2014/main" id="{FCD3276E-D48C-B754-1CCA-6EE09801537D}"/>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7E8843AF-379B-1D30-08BC-34DBE9806E1E}"/>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1175608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41</a:t>
            </a:fld>
            <a:endParaRPr lang="en-US"/>
          </a:p>
        </p:txBody>
      </p:sp>
      <p:sp>
        <p:nvSpPr>
          <p:cNvPr id="50" name="TextBox 49">
            <a:extLst>
              <a:ext uri="{FF2B5EF4-FFF2-40B4-BE49-F238E27FC236}">
                <a16:creationId xmlns:a16="http://schemas.microsoft.com/office/drawing/2014/main" id="{A1EC440B-314D-CBA4-9116-75AE5CB037C3}"/>
              </a:ext>
            </a:extLst>
          </p:cNvPr>
          <p:cNvSpPr txBox="1"/>
          <p:nvPr/>
        </p:nvSpPr>
        <p:spPr>
          <a:xfrm>
            <a:off x="993421" y="80843"/>
            <a:ext cx="1811714" cy="707886"/>
          </a:xfrm>
          <a:prstGeom prst="rect">
            <a:avLst/>
          </a:prstGeom>
          <a:noFill/>
        </p:spPr>
        <p:txBody>
          <a:bodyPr wrap="none" rtlCol="0">
            <a:spAutoFit/>
          </a:bodyPr>
          <a:lstStyle/>
          <a:p>
            <a:r>
              <a:rPr lang="en-US" sz="4000" dirty="0"/>
              <a:t>Original</a:t>
            </a:r>
          </a:p>
        </p:txBody>
      </p:sp>
      <p:sp>
        <p:nvSpPr>
          <p:cNvPr id="51" name="Oval 50">
            <a:extLst>
              <a:ext uri="{FF2B5EF4-FFF2-40B4-BE49-F238E27FC236}">
                <a16:creationId xmlns:a16="http://schemas.microsoft.com/office/drawing/2014/main" id="{BA0A3934-BE92-75E3-1F1F-A5B74B5FAA3E}"/>
              </a:ext>
            </a:extLst>
          </p:cNvPr>
          <p:cNvSpPr>
            <a:spLocks/>
          </p:cNvSpPr>
          <p:nvPr/>
        </p:nvSpPr>
        <p:spPr>
          <a:xfrm rot="9000000">
            <a:off x="801997" y="1081408"/>
            <a:ext cx="2194560" cy="1234440"/>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9A7504EC-F181-A897-FBDA-4E3327CE8B62}"/>
              </a:ext>
            </a:extLst>
          </p:cNvPr>
          <p:cNvSpPr txBox="1"/>
          <p:nvPr/>
        </p:nvSpPr>
        <p:spPr>
          <a:xfrm>
            <a:off x="4289974" y="80843"/>
            <a:ext cx="7760266" cy="707886"/>
          </a:xfrm>
          <a:prstGeom prst="rect">
            <a:avLst/>
          </a:prstGeom>
          <a:noFill/>
        </p:spPr>
        <p:txBody>
          <a:bodyPr wrap="none" rtlCol="0">
            <a:spAutoFit/>
          </a:bodyPr>
          <a:lstStyle/>
          <a:p>
            <a:r>
              <a:rPr lang="en-US" sz="4000" dirty="0">
                <a:solidFill>
                  <a:schemeClr val="accent6">
                    <a:lumMod val="75000"/>
                  </a:schemeClr>
                </a:solidFill>
              </a:rPr>
              <a:t>Length, width, and angle can change</a:t>
            </a:r>
          </a:p>
        </p:txBody>
      </p:sp>
      <p:sp>
        <p:nvSpPr>
          <p:cNvPr id="56" name="Oval 55">
            <a:extLst>
              <a:ext uri="{FF2B5EF4-FFF2-40B4-BE49-F238E27FC236}">
                <a16:creationId xmlns:a16="http://schemas.microsoft.com/office/drawing/2014/main" id="{C43E0518-3CB6-DA36-6724-EDBB17C3DB1A}"/>
              </a:ext>
            </a:extLst>
          </p:cNvPr>
          <p:cNvSpPr>
            <a:spLocks/>
          </p:cNvSpPr>
          <p:nvPr/>
        </p:nvSpPr>
        <p:spPr>
          <a:xfrm rot="3600000">
            <a:off x="3897755" y="2299094"/>
            <a:ext cx="3657600" cy="740664"/>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468C436-BDD7-9EB8-7694-39CCF50EC30A}"/>
              </a:ext>
            </a:extLst>
          </p:cNvPr>
          <p:cNvSpPr>
            <a:spLocks/>
          </p:cNvSpPr>
          <p:nvPr/>
        </p:nvSpPr>
        <p:spPr>
          <a:xfrm rot="10800000">
            <a:off x="6764648" y="1147641"/>
            <a:ext cx="1828800" cy="1481328"/>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9D5E2226-DBDC-AF73-E78F-BC82E435A1A7}"/>
              </a:ext>
            </a:extLst>
          </p:cNvPr>
          <p:cNvSpPr>
            <a:spLocks/>
          </p:cNvSpPr>
          <p:nvPr/>
        </p:nvSpPr>
        <p:spPr>
          <a:xfrm rot="1800000">
            <a:off x="9184016" y="1369104"/>
            <a:ext cx="2194560" cy="1234440"/>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2CC37C0-2182-4CE5-C344-715302E91E23}"/>
              </a:ext>
            </a:extLst>
          </p:cNvPr>
          <p:cNvSpPr txBox="1"/>
          <p:nvPr/>
        </p:nvSpPr>
        <p:spPr>
          <a:xfrm>
            <a:off x="2397872" y="5448176"/>
            <a:ext cx="3698128" cy="707886"/>
          </a:xfrm>
          <a:prstGeom prst="rect">
            <a:avLst/>
          </a:prstGeom>
          <a:noFill/>
        </p:spPr>
        <p:txBody>
          <a:bodyPr wrap="none" rtlCol="0">
            <a:spAutoFit/>
          </a:bodyPr>
          <a:lstStyle/>
          <a:p>
            <a:r>
              <a:rPr lang="en-US" sz="4000" dirty="0">
                <a:solidFill>
                  <a:srgbClr val="C00000"/>
                </a:solidFill>
              </a:rPr>
              <a:t>Different volume</a:t>
            </a:r>
          </a:p>
        </p:txBody>
      </p:sp>
      <p:sp>
        <p:nvSpPr>
          <p:cNvPr id="5" name="Oval 4">
            <a:extLst>
              <a:ext uri="{FF2B5EF4-FFF2-40B4-BE49-F238E27FC236}">
                <a16:creationId xmlns:a16="http://schemas.microsoft.com/office/drawing/2014/main" id="{6F5B01DC-F7F0-0FA3-90AB-79B5AE5F71BC}"/>
              </a:ext>
            </a:extLst>
          </p:cNvPr>
          <p:cNvSpPr>
            <a:spLocks/>
          </p:cNvSpPr>
          <p:nvPr/>
        </p:nvSpPr>
        <p:spPr>
          <a:xfrm rot="12233708">
            <a:off x="686743" y="3118897"/>
            <a:ext cx="3571824" cy="2133989"/>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771EA3A-12CC-E486-D315-8577AFB75257}"/>
              </a:ext>
            </a:extLst>
          </p:cNvPr>
          <p:cNvSpPr>
            <a:spLocks noChangeAspect="1"/>
          </p:cNvSpPr>
          <p:nvPr/>
        </p:nvSpPr>
        <p:spPr>
          <a:xfrm rot="9000000">
            <a:off x="4859646" y="4924952"/>
            <a:ext cx="914400" cy="365760"/>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AC3CD31B-B15B-72C6-C2C5-0BC7F02DDFF7}"/>
              </a:ext>
            </a:extLst>
          </p:cNvPr>
          <p:cNvCxnSpPr>
            <a:stCxn id="51" idx="4"/>
            <a:endCxn id="51" idx="0"/>
          </p:cNvCxnSpPr>
          <p:nvPr/>
        </p:nvCxnSpPr>
        <p:spPr>
          <a:xfrm>
            <a:off x="1590667" y="1164100"/>
            <a:ext cx="617220" cy="1069056"/>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F3662DC-AF32-13C9-146E-C943EF4FF2CC}"/>
              </a:ext>
            </a:extLst>
          </p:cNvPr>
          <p:cNvCxnSpPr>
            <a:cxnSpLocks/>
            <a:stCxn id="51" idx="6"/>
            <a:endCxn id="51" idx="2"/>
          </p:cNvCxnSpPr>
          <p:nvPr/>
        </p:nvCxnSpPr>
        <p:spPr>
          <a:xfrm flipV="1">
            <a:off x="949005" y="1149988"/>
            <a:ext cx="1900544" cy="109728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E82669-02C8-D993-84C3-EE1DDFEFB1C9}"/>
              </a:ext>
            </a:extLst>
          </p:cNvPr>
          <p:cNvCxnSpPr>
            <a:cxnSpLocks/>
            <a:stCxn id="56" idx="2"/>
            <a:endCxn id="56" idx="6"/>
          </p:cNvCxnSpPr>
          <p:nvPr/>
        </p:nvCxnSpPr>
        <p:spPr>
          <a:xfrm>
            <a:off x="4812155" y="1085639"/>
            <a:ext cx="1828800" cy="316757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BCF0173-6990-95E0-88DD-602C7C69BF8B}"/>
              </a:ext>
            </a:extLst>
          </p:cNvPr>
          <p:cNvCxnSpPr>
            <a:cxnSpLocks/>
            <a:stCxn id="56" idx="4"/>
            <a:endCxn id="56" idx="0"/>
          </p:cNvCxnSpPr>
          <p:nvPr/>
        </p:nvCxnSpPr>
        <p:spPr>
          <a:xfrm flipV="1">
            <a:off x="5405838" y="2484260"/>
            <a:ext cx="641434" cy="370332"/>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B4B1670-F30D-BE52-552D-800A79804206}"/>
              </a:ext>
            </a:extLst>
          </p:cNvPr>
          <p:cNvCxnSpPr>
            <a:cxnSpLocks/>
            <a:stCxn id="57" idx="6"/>
            <a:endCxn id="57" idx="2"/>
          </p:cNvCxnSpPr>
          <p:nvPr/>
        </p:nvCxnSpPr>
        <p:spPr>
          <a:xfrm>
            <a:off x="6764648" y="1888305"/>
            <a:ext cx="1828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1895D01-0648-B596-7AAF-9369E78CB20A}"/>
              </a:ext>
            </a:extLst>
          </p:cNvPr>
          <p:cNvCxnSpPr>
            <a:cxnSpLocks/>
            <a:stCxn id="57" idx="0"/>
            <a:endCxn id="57" idx="4"/>
          </p:cNvCxnSpPr>
          <p:nvPr/>
        </p:nvCxnSpPr>
        <p:spPr>
          <a:xfrm flipV="1">
            <a:off x="7679048" y="1147641"/>
            <a:ext cx="0" cy="1481328"/>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1E620F4-4CD2-95D2-FFA2-D8C517EAA7BA}"/>
              </a:ext>
            </a:extLst>
          </p:cNvPr>
          <p:cNvCxnSpPr>
            <a:cxnSpLocks/>
            <a:stCxn id="58" idx="2"/>
            <a:endCxn id="58" idx="6"/>
          </p:cNvCxnSpPr>
          <p:nvPr/>
        </p:nvCxnSpPr>
        <p:spPr>
          <a:xfrm>
            <a:off x="9331024" y="1437684"/>
            <a:ext cx="1900544" cy="109728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8E5A2BA-51FA-78F5-C4D0-84C775DA2CA8}"/>
              </a:ext>
            </a:extLst>
          </p:cNvPr>
          <p:cNvCxnSpPr>
            <a:cxnSpLocks/>
            <a:stCxn id="58" idx="4"/>
            <a:endCxn id="58" idx="0"/>
          </p:cNvCxnSpPr>
          <p:nvPr/>
        </p:nvCxnSpPr>
        <p:spPr>
          <a:xfrm flipV="1">
            <a:off x="9972686" y="1451796"/>
            <a:ext cx="617220" cy="1069056"/>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38CAFAF-58AC-B8B4-D703-5B00BD1293E7}"/>
              </a:ext>
            </a:extLst>
          </p:cNvPr>
          <p:cNvCxnSpPr>
            <a:cxnSpLocks/>
            <a:stCxn id="6" idx="4"/>
            <a:endCxn id="6" idx="0"/>
          </p:cNvCxnSpPr>
          <p:nvPr/>
        </p:nvCxnSpPr>
        <p:spPr>
          <a:xfrm>
            <a:off x="5225406" y="4949453"/>
            <a:ext cx="182880" cy="316758"/>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2DBC3F8-25A7-1CFB-5F8D-33494C7FFA1E}"/>
              </a:ext>
            </a:extLst>
          </p:cNvPr>
          <p:cNvCxnSpPr>
            <a:cxnSpLocks/>
            <a:stCxn id="6" idx="6"/>
            <a:endCxn id="6" idx="2"/>
          </p:cNvCxnSpPr>
          <p:nvPr/>
        </p:nvCxnSpPr>
        <p:spPr>
          <a:xfrm flipV="1">
            <a:off x="4920899" y="4879232"/>
            <a:ext cx="791894" cy="4572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7A895E-9BEB-96E5-D6BA-DFA18F9E05B8}"/>
              </a:ext>
            </a:extLst>
          </p:cNvPr>
          <p:cNvCxnSpPr>
            <a:cxnSpLocks/>
            <a:stCxn id="5" idx="6"/>
            <a:endCxn id="5" idx="2"/>
          </p:cNvCxnSpPr>
          <p:nvPr/>
        </p:nvCxnSpPr>
        <p:spPr>
          <a:xfrm>
            <a:off x="839817" y="3462483"/>
            <a:ext cx="3265677" cy="1446817"/>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297A914-C4C8-B336-79AA-2873310A7197}"/>
              </a:ext>
            </a:extLst>
          </p:cNvPr>
          <p:cNvCxnSpPr>
            <a:cxnSpLocks/>
            <a:stCxn id="5" idx="0"/>
            <a:endCxn id="5" idx="4"/>
          </p:cNvCxnSpPr>
          <p:nvPr/>
        </p:nvCxnSpPr>
        <p:spPr>
          <a:xfrm flipV="1">
            <a:off x="2040454" y="3210351"/>
            <a:ext cx="864402" cy="1951081"/>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63836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42</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BB1B450-2FA9-DC4A-A271-00C753CA8479}"/>
                  </a:ext>
                </a:extLst>
              </p:cNvPr>
              <p:cNvSpPr txBox="1"/>
              <p:nvPr/>
            </p:nvSpPr>
            <p:spPr>
              <a:xfrm>
                <a:off x="54923" y="341420"/>
                <a:ext cx="12082154" cy="65088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𝑐</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𝑑</m:t>
                                  </m:r>
                                </m:sup>
                              </m:sSup>
                            </m:e>
                          </m:d>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𝑎</m:t>
                              </m:r>
                            </m:sub>
                          </m:sSub>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𝑐</m:t>
                              </m:r>
                            </m:sup>
                          </m:sSup>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𝑎</m:t>
                                  </m:r>
                                </m:sup>
                              </m:sSup>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𝑏</m:t>
                                  </m:r>
                                </m:sup>
                              </m:sSup>
                            </m:e>
                          </m:d>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i="1">
                                  <a:latin typeface="Cambria Math" panose="02040503050406030204" pitchFamily="18" charset="0"/>
                                </a:rPr>
                                <m:t>𝑑</m:t>
                              </m:r>
                            </m:sup>
                          </m:sSup>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𝑎</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b="0" i="1" smtClean="0">
                                  <a:latin typeface="Cambria Math" panose="02040503050406030204" pitchFamily="18" charset="0"/>
                                </a:rPr>
                                <m:t>𝑐</m:t>
                              </m:r>
                            </m:sup>
                          </m:sSup>
                        </m:e>
                      </m:d>
                      <m:r>
                        <a:rPr lang="en-US" sz="3200" b="0" i="1" smtClean="0">
                          <a:latin typeface="Cambria Math" panose="02040503050406030204" pitchFamily="18" charset="0"/>
                        </a:rPr>
                        <m:t> </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𝑎</m:t>
                                  </m:r>
                                </m:sup>
                              </m:sSup>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𝑏</m:t>
                                  </m:r>
                                </m:sup>
                              </m:sSup>
                            </m:e>
                          </m:d>
                        </m:e>
                      </m:d>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i="1">
                                  <a:latin typeface="Cambria Math" panose="02040503050406030204" pitchFamily="18" charset="0"/>
                                </a:rPr>
                                <m:t>𝑑</m:t>
                              </m:r>
                            </m:sup>
                          </m:sSup>
                        </m:e>
                      </m:d>
                    </m:oMath>
                  </m:oMathPara>
                </a14:m>
                <a:endParaRPr lang="en-US" sz="3200" dirty="0"/>
              </a:p>
            </p:txBody>
          </p:sp>
        </mc:Choice>
        <mc:Fallback xmlns="">
          <p:sp>
            <p:nvSpPr>
              <p:cNvPr id="6" name="TextBox 5">
                <a:extLst>
                  <a:ext uri="{FF2B5EF4-FFF2-40B4-BE49-F238E27FC236}">
                    <a16:creationId xmlns:a16="http://schemas.microsoft.com/office/drawing/2014/main" id="{5BB1B450-2FA9-DC4A-A271-00C753CA8479}"/>
                  </a:ext>
                </a:extLst>
              </p:cNvPr>
              <p:cNvSpPr txBox="1">
                <a:spLocks noRot="1" noChangeAspect="1" noMove="1" noResize="1" noEditPoints="1" noAdjustHandles="1" noChangeArrowheads="1" noChangeShapeType="1" noTextEdit="1"/>
              </p:cNvSpPr>
              <p:nvPr/>
            </p:nvSpPr>
            <p:spPr>
              <a:xfrm>
                <a:off x="54923" y="341420"/>
                <a:ext cx="12082154" cy="650884"/>
              </a:xfrm>
              <a:prstGeom prst="rect">
                <a:avLst/>
              </a:prstGeom>
              <a:blipFill>
                <a:blip r:embed="rId2"/>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80352CA5-576A-2E9B-4FAE-C8CED755590A}"/>
              </a:ext>
            </a:extLst>
          </p:cNvPr>
          <p:cNvSpPr txBox="1"/>
          <p:nvPr/>
        </p:nvSpPr>
        <p:spPr>
          <a:xfrm>
            <a:off x="209460" y="4224449"/>
            <a:ext cx="9522735" cy="1446550"/>
          </a:xfrm>
          <a:prstGeom prst="rect">
            <a:avLst/>
          </a:prstGeom>
          <a:noFill/>
        </p:spPr>
        <p:txBody>
          <a:bodyPr wrap="none" rtlCol="0">
            <a:spAutoFit/>
          </a:bodyPr>
          <a:lstStyle/>
          <a:p>
            <a:r>
              <a:rPr lang="en-US" sz="4400" dirty="0">
                <a:solidFill>
                  <a:schemeClr val="accent6">
                    <a:lumMod val="75000"/>
                  </a:schemeClr>
                </a:solidFill>
              </a:rPr>
              <a:t>The evolution conserves the uncertainty </a:t>
            </a:r>
          </a:p>
          <a:p>
            <a:r>
              <a:rPr lang="en-US" sz="4400" dirty="0">
                <a:solidFill>
                  <a:schemeClr val="accent6">
                    <a:lumMod val="75000"/>
                  </a:schemeClr>
                </a:solidFill>
              </a:rPr>
              <a:t>of peaked distributions (DR-UNC)</a:t>
            </a:r>
          </a:p>
        </p:txBody>
      </p:sp>
      <mc:AlternateContent xmlns:mc="http://schemas.openxmlformats.org/markup-compatibility/2006" xmlns:a14="http://schemas.microsoft.com/office/drawing/2010/main">
        <mc:Choice Requires="a14">
          <p:sp>
            <p:nvSpPr>
              <p:cNvPr id="4" name="TextBox 20">
                <a:extLst>
                  <a:ext uri="{FF2B5EF4-FFF2-40B4-BE49-F238E27FC236}">
                    <a16:creationId xmlns:a16="http://schemas.microsoft.com/office/drawing/2014/main" id="{70332CFA-FD01-AD6D-2A3B-2CACA7D2EAE3}"/>
                  </a:ext>
                </a:extLst>
              </p:cNvPr>
              <p:cNvSpPr txBox="1"/>
              <p:nvPr/>
            </p:nvSpPr>
            <p:spPr>
              <a:xfrm>
                <a:off x="3397768" y="3325651"/>
                <a:ext cx="3146118"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dirty="0">
                    <a:solidFill>
                      <a:schemeClr val="accent6">
                        <a:lumMod val="75000"/>
                      </a:schemeClr>
                    </a:solidFill>
                  </a:rPr>
                  <a:t>DR-JAC </a:t>
                </a:r>
                <a14:m>
                  <m:oMath xmlns:m="http://schemas.openxmlformats.org/officeDocument/2006/math">
                    <m:r>
                      <a:rPr lang="en-US" sz="5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5400" dirty="0">
                  <a:solidFill>
                    <a:schemeClr val="accent6">
                      <a:lumMod val="75000"/>
                    </a:schemeClr>
                  </a:solidFill>
                </a:endParaRPr>
              </a:p>
            </p:txBody>
          </p:sp>
        </mc:Choice>
        <mc:Fallback xmlns="">
          <p:sp>
            <p:nvSpPr>
              <p:cNvPr id="4" name="TextBox 20">
                <a:extLst>
                  <a:ext uri="{FF2B5EF4-FFF2-40B4-BE49-F238E27FC236}">
                    <a16:creationId xmlns:a16="http://schemas.microsoft.com/office/drawing/2014/main" id="{70332CFA-FD01-AD6D-2A3B-2CACA7D2EAE3}"/>
                  </a:ext>
                </a:extLst>
              </p:cNvPr>
              <p:cNvSpPr txBox="1">
                <a:spLocks noRot="1" noChangeAspect="1" noMove="1" noResize="1" noEditPoints="1" noAdjustHandles="1" noChangeArrowheads="1" noChangeShapeType="1" noTextEdit="1"/>
              </p:cNvSpPr>
              <p:nvPr/>
            </p:nvSpPr>
            <p:spPr>
              <a:xfrm>
                <a:off x="3397768" y="3325651"/>
                <a:ext cx="3146118" cy="923330"/>
              </a:xfrm>
              <a:prstGeom prst="rect">
                <a:avLst/>
              </a:prstGeom>
              <a:blipFill>
                <a:blip r:embed="rId3"/>
                <a:stretch>
                  <a:fillRect l="-10271" t="-17881" b="-403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36535B3-F335-FB67-4355-197CA5DC3C1A}"/>
                  </a:ext>
                </a:extLst>
              </p:cNvPr>
              <p:cNvSpPr txBox="1"/>
              <p:nvPr/>
            </p:nvSpPr>
            <p:spPr>
              <a:xfrm>
                <a:off x="941652" y="1379450"/>
                <a:ext cx="10045442" cy="9119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4000" b="0" i="1" smtClean="0">
                              <a:solidFill>
                                <a:schemeClr val="tx1"/>
                              </a:solidFill>
                              <a:latin typeface="Cambria Math" panose="02040503050406030204" pitchFamily="18" charset="0"/>
                              <a:ea typeface="Cambria Math" panose="02040503050406030204" pitchFamily="18" charset="0"/>
                            </a:rPr>
                          </m:ctrlPr>
                        </m:sSupPr>
                        <m:e>
                          <m:d>
                            <m:dPr>
                              <m:begChr m:val="|"/>
                              <m:endChr m:val="|"/>
                              <m:ctrlPr>
                                <a:rPr lang="en-US" sz="4000" i="1" smtClean="0">
                                  <a:solidFill>
                                    <a:schemeClr val="tx1"/>
                                  </a:solidFill>
                                  <a:latin typeface="Cambria Math" panose="02040503050406030204" pitchFamily="18" charset="0"/>
                                </a:rPr>
                              </m:ctrlPr>
                            </m:dPr>
                            <m:e>
                              <m:sSub>
                                <m:sSubPr>
                                  <m:ctrlPr>
                                    <a:rPr lang="en-US" sz="4000" i="1">
                                      <a:solidFill>
                                        <a:schemeClr val="tx1"/>
                                      </a:solidFill>
                                      <a:latin typeface="Cambria Math" panose="02040503050406030204" pitchFamily="18" charset="0"/>
                                    </a:rPr>
                                  </m:ctrlPr>
                                </m:sSubPr>
                                <m:e>
                                  <m:r>
                                    <a:rPr lang="en-US" sz="4000" i="1">
                                      <a:solidFill>
                                        <a:schemeClr val="tx1"/>
                                      </a:solidFill>
                                      <a:latin typeface="Cambria Math" panose="02040503050406030204" pitchFamily="18" charset="0"/>
                                    </a:rPr>
                                    <m:t>𝜕</m:t>
                                  </m:r>
                                </m:e>
                                <m:sub>
                                  <m:r>
                                    <a:rPr lang="en-US" sz="4000" b="0" i="1" smtClean="0">
                                      <a:solidFill>
                                        <a:schemeClr val="tx1"/>
                                      </a:solidFill>
                                      <a:latin typeface="Cambria Math" panose="02040503050406030204" pitchFamily="18" charset="0"/>
                                    </a:rPr>
                                    <m:t>𝑎</m:t>
                                  </m:r>
                                </m:sub>
                              </m:sSub>
                              <m:sSup>
                                <m:sSupPr>
                                  <m:ctrlPr>
                                    <a:rPr lang="en-US" sz="4000" i="1">
                                      <a:solidFill>
                                        <a:schemeClr val="tx1"/>
                                      </a:solidFill>
                                      <a:latin typeface="Cambria Math" panose="02040503050406030204" pitchFamily="18" charset="0"/>
                                      <a:ea typeface="Cambria Math" panose="02040503050406030204" pitchFamily="18" charset="0"/>
                                    </a:rPr>
                                  </m:ctrlPr>
                                </m:sSupPr>
                                <m:e>
                                  <m:acc>
                                    <m:accPr>
                                      <m:chr m:val="̂"/>
                                      <m:ctrlPr>
                                        <a:rPr lang="en-US" sz="4000" i="1">
                                          <a:solidFill>
                                            <a:schemeClr val="tx1"/>
                                          </a:solidFill>
                                          <a:latin typeface="Cambria Math" panose="02040503050406030204" pitchFamily="18" charset="0"/>
                                          <a:ea typeface="Cambria Math" panose="02040503050406030204" pitchFamily="18" charset="0"/>
                                        </a:rPr>
                                      </m:ctrlPr>
                                    </m:accPr>
                                    <m:e>
                                      <m:r>
                                        <a:rPr lang="en-US" sz="4000" i="1">
                                          <a:solidFill>
                                            <a:schemeClr val="tx1"/>
                                          </a:solidFill>
                                          <a:latin typeface="Cambria Math" panose="02040503050406030204" pitchFamily="18" charset="0"/>
                                          <a:ea typeface="Cambria Math" panose="02040503050406030204" pitchFamily="18" charset="0"/>
                                        </a:rPr>
                                        <m:t>𝜉</m:t>
                                      </m:r>
                                    </m:e>
                                  </m:acc>
                                </m:e>
                                <m:sup>
                                  <m:r>
                                    <a:rPr lang="en-US" sz="4000" b="0" i="1" smtClean="0">
                                      <a:solidFill>
                                        <a:schemeClr val="tx1"/>
                                      </a:solidFill>
                                      <a:latin typeface="Cambria Math" panose="02040503050406030204" pitchFamily="18" charset="0"/>
                                      <a:ea typeface="Cambria Math" panose="02040503050406030204" pitchFamily="18" charset="0"/>
                                    </a:rPr>
                                    <m:t>𝑐</m:t>
                                  </m:r>
                                </m:sup>
                              </m:sSup>
                            </m:e>
                          </m:d>
                        </m:e>
                        <m:sup>
                          <m:r>
                            <a:rPr lang="en-US" sz="4000" b="0" i="1" smtClean="0">
                              <a:solidFill>
                                <a:schemeClr val="tx1"/>
                              </a:solidFill>
                              <a:latin typeface="Cambria Math" panose="02040503050406030204" pitchFamily="18" charset="0"/>
                              <a:ea typeface="Cambria Math" panose="02040503050406030204" pitchFamily="18" charset="0"/>
                            </a:rPr>
                            <m:t>2</m:t>
                          </m:r>
                        </m:sup>
                      </m:sSup>
                      <m:r>
                        <a:rPr lang="en-US" sz="4000" i="1">
                          <a:solidFill>
                            <a:schemeClr val="tx1"/>
                          </a:solidFill>
                          <a:latin typeface="Cambria Math" panose="02040503050406030204" pitchFamily="18" charset="0"/>
                          <a:ea typeface="Cambria Math" panose="02040503050406030204" pitchFamily="18" charset="0"/>
                        </a:rPr>
                        <m:t>=</m:t>
                      </m:r>
                      <m:r>
                        <a:rPr lang="en-US" sz="4000" b="0" i="1" smtClean="0">
                          <a:solidFill>
                            <a:schemeClr val="tx1"/>
                          </a:solidFill>
                          <a:latin typeface="Cambria Math" panose="02040503050406030204" pitchFamily="18" charset="0"/>
                          <a:ea typeface="Cambria Math" panose="02040503050406030204" pitchFamily="18" charset="0"/>
                        </a:rPr>
                        <m:t>1</m:t>
                      </m:r>
                      <m:r>
                        <a:rPr lang="en-US" sz="4000" i="1" dirty="0" smtClean="0">
                          <a:solidFill>
                            <a:schemeClr val="tx1"/>
                          </a:solidFill>
                          <a:latin typeface="Cambria Math" panose="02040503050406030204" pitchFamily="18" charset="0"/>
                          <a:ea typeface="Cambria Math" panose="02040503050406030204" pitchFamily="18" charset="0"/>
                        </a:rPr>
                        <m:t>⟺</m:t>
                      </m:r>
                      <m:d>
                        <m:dPr>
                          <m:begChr m:val="|"/>
                          <m:endChr m:val="|"/>
                          <m:ctrlPr>
                            <a:rPr lang="en-US" sz="4000" i="1">
                              <a:solidFill>
                                <a:schemeClr val="tx1"/>
                              </a:solidFill>
                              <a:latin typeface="Cambria Math" panose="02040503050406030204" pitchFamily="18" charset="0"/>
                            </a:rPr>
                          </m:ctrlPr>
                        </m:dPr>
                        <m:e>
                          <m:r>
                            <a:rPr lang="en-US" sz="4000" i="1">
                              <a:solidFill>
                                <a:schemeClr val="tx1"/>
                              </a:solidFill>
                              <a:latin typeface="Cambria Math" panose="02040503050406030204" pitchFamily="18" charset="0"/>
                            </a:rPr>
                            <m:t>𝑐𝑜𝑣</m:t>
                          </m:r>
                          <m:d>
                            <m:dPr>
                              <m:ctrlPr>
                                <a:rPr lang="en-US" sz="4000" i="1">
                                  <a:solidFill>
                                    <a:schemeClr val="tx1"/>
                                  </a:solidFill>
                                  <a:latin typeface="Cambria Math" panose="02040503050406030204" pitchFamily="18" charset="0"/>
                                </a:rPr>
                              </m:ctrlPr>
                            </m:dPr>
                            <m:e>
                              <m:sSup>
                                <m:sSupPr>
                                  <m:ctrlPr>
                                    <a:rPr lang="en-US" sz="4000" i="1">
                                      <a:solidFill>
                                        <a:schemeClr val="tx1"/>
                                      </a:solidFill>
                                      <a:latin typeface="Cambria Math" panose="02040503050406030204" pitchFamily="18" charset="0"/>
                                    </a:rPr>
                                  </m:ctrlPr>
                                </m:sSupPr>
                                <m:e>
                                  <m:r>
                                    <a:rPr lang="en-US" sz="4000" i="1">
                                      <a:solidFill>
                                        <a:schemeClr val="tx1"/>
                                      </a:solidFill>
                                      <a:latin typeface="Cambria Math" panose="02040503050406030204" pitchFamily="18" charset="0"/>
                                    </a:rPr>
                                    <m:t>𝜉</m:t>
                                  </m:r>
                                </m:e>
                                <m:sup>
                                  <m:r>
                                    <a:rPr lang="en-US" sz="4000" i="1">
                                      <a:solidFill>
                                        <a:schemeClr val="tx1"/>
                                      </a:solidFill>
                                      <a:latin typeface="Cambria Math" panose="02040503050406030204" pitchFamily="18" charset="0"/>
                                    </a:rPr>
                                    <m:t>𝑎</m:t>
                                  </m:r>
                                </m:sup>
                              </m:sSup>
                              <m:r>
                                <a:rPr lang="en-US" sz="4000" i="1">
                                  <a:solidFill>
                                    <a:schemeClr val="tx1"/>
                                  </a:solidFill>
                                  <a:latin typeface="Cambria Math" panose="02040503050406030204" pitchFamily="18" charset="0"/>
                                </a:rPr>
                                <m:t>,</m:t>
                              </m:r>
                              <m:sSup>
                                <m:sSupPr>
                                  <m:ctrlPr>
                                    <a:rPr lang="en-US" sz="4000" i="1">
                                      <a:solidFill>
                                        <a:schemeClr val="tx1"/>
                                      </a:solidFill>
                                      <a:latin typeface="Cambria Math" panose="02040503050406030204" pitchFamily="18" charset="0"/>
                                    </a:rPr>
                                  </m:ctrlPr>
                                </m:sSupPr>
                                <m:e>
                                  <m:r>
                                    <a:rPr lang="en-US" sz="4000" i="1">
                                      <a:solidFill>
                                        <a:schemeClr val="tx1"/>
                                      </a:solidFill>
                                      <a:latin typeface="Cambria Math" panose="02040503050406030204" pitchFamily="18" charset="0"/>
                                    </a:rPr>
                                    <m:t>𝜉</m:t>
                                  </m:r>
                                </m:e>
                                <m:sup>
                                  <m:r>
                                    <a:rPr lang="en-US" sz="4000" i="1">
                                      <a:solidFill>
                                        <a:schemeClr val="tx1"/>
                                      </a:solidFill>
                                      <a:latin typeface="Cambria Math" panose="02040503050406030204" pitchFamily="18" charset="0"/>
                                    </a:rPr>
                                    <m:t>𝑏</m:t>
                                  </m:r>
                                </m:sup>
                              </m:sSup>
                            </m:e>
                          </m:d>
                        </m:e>
                      </m:d>
                      <m:r>
                        <a:rPr lang="en-US" sz="4000" b="0" i="1" smtClean="0">
                          <a:solidFill>
                            <a:schemeClr val="tx1"/>
                          </a:solidFill>
                          <a:latin typeface="Cambria Math" panose="02040503050406030204" pitchFamily="18" charset="0"/>
                        </a:rPr>
                        <m:t>=</m:t>
                      </m:r>
                      <m:d>
                        <m:dPr>
                          <m:begChr m:val="|"/>
                          <m:endChr m:val="|"/>
                          <m:ctrlPr>
                            <a:rPr lang="en-US" sz="4000" i="1">
                              <a:solidFill>
                                <a:schemeClr val="tx1"/>
                              </a:solidFill>
                              <a:latin typeface="Cambria Math" panose="02040503050406030204" pitchFamily="18" charset="0"/>
                            </a:rPr>
                          </m:ctrlPr>
                        </m:dPr>
                        <m:e>
                          <m:r>
                            <a:rPr lang="en-US" sz="4000" i="1">
                              <a:solidFill>
                                <a:schemeClr val="tx1"/>
                              </a:solidFill>
                              <a:latin typeface="Cambria Math" panose="02040503050406030204" pitchFamily="18" charset="0"/>
                            </a:rPr>
                            <m:t>𝑐𝑜𝑣</m:t>
                          </m:r>
                          <m:d>
                            <m:dPr>
                              <m:ctrlPr>
                                <a:rPr lang="en-US" sz="4000" i="1">
                                  <a:solidFill>
                                    <a:schemeClr val="tx1"/>
                                  </a:solidFill>
                                  <a:latin typeface="Cambria Math" panose="02040503050406030204" pitchFamily="18" charset="0"/>
                                </a:rPr>
                              </m:ctrlPr>
                            </m:dPr>
                            <m:e>
                              <m:sSup>
                                <m:sSupPr>
                                  <m:ctrlPr>
                                    <a:rPr lang="en-US" sz="4000" i="1">
                                      <a:solidFill>
                                        <a:schemeClr val="tx1"/>
                                      </a:solidFill>
                                      <a:latin typeface="Cambria Math" panose="02040503050406030204" pitchFamily="18" charset="0"/>
                                    </a:rPr>
                                  </m:ctrlPr>
                                </m:sSupPr>
                                <m:e>
                                  <m:acc>
                                    <m:accPr>
                                      <m:chr m:val="̂"/>
                                      <m:ctrlPr>
                                        <a:rPr lang="en-US" sz="4000" i="1">
                                          <a:solidFill>
                                            <a:schemeClr val="tx1"/>
                                          </a:solidFill>
                                          <a:latin typeface="Cambria Math" panose="02040503050406030204" pitchFamily="18" charset="0"/>
                                        </a:rPr>
                                      </m:ctrlPr>
                                    </m:accPr>
                                    <m:e>
                                      <m:r>
                                        <a:rPr lang="en-US" sz="4000" i="1">
                                          <a:solidFill>
                                            <a:schemeClr val="tx1"/>
                                          </a:solidFill>
                                          <a:latin typeface="Cambria Math" panose="02040503050406030204" pitchFamily="18" charset="0"/>
                                        </a:rPr>
                                        <m:t>𝜉</m:t>
                                      </m:r>
                                    </m:e>
                                  </m:acc>
                                </m:e>
                                <m:sup>
                                  <m:r>
                                    <a:rPr lang="en-US" sz="4000" i="1">
                                      <a:solidFill>
                                        <a:schemeClr val="tx1"/>
                                      </a:solidFill>
                                      <a:latin typeface="Cambria Math" panose="02040503050406030204" pitchFamily="18" charset="0"/>
                                    </a:rPr>
                                    <m:t>𝑐</m:t>
                                  </m:r>
                                </m:sup>
                              </m:sSup>
                              <m:r>
                                <a:rPr lang="en-US" sz="4000" i="1">
                                  <a:solidFill>
                                    <a:schemeClr val="tx1"/>
                                  </a:solidFill>
                                  <a:latin typeface="Cambria Math" panose="02040503050406030204" pitchFamily="18" charset="0"/>
                                </a:rPr>
                                <m:t>,</m:t>
                              </m:r>
                              <m:sSup>
                                <m:sSupPr>
                                  <m:ctrlPr>
                                    <a:rPr lang="en-US" sz="4000" i="1">
                                      <a:solidFill>
                                        <a:schemeClr val="tx1"/>
                                      </a:solidFill>
                                      <a:latin typeface="Cambria Math" panose="02040503050406030204" pitchFamily="18" charset="0"/>
                                    </a:rPr>
                                  </m:ctrlPr>
                                </m:sSupPr>
                                <m:e>
                                  <m:acc>
                                    <m:accPr>
                                      <m:chr m:val="̂"/>
                                      <m:ctrlPr>
                                        <a:rPr lang="en-US" sz="4000" i="1">
                                          <a:solidFill>
                                            <a:schemeClr val="tx1"/>
                                          </a:solidFill>
                                          <a:latin typeface="Cambria Math" panose="02040503050406030204" pitchFamily="18" charset="0"/>
                                        </a:rPr>
                                      </m:ctrlPr>
                                    </m:accPr>
                                    <m:e>
                                      <m:r>
                                        <a:rPr lang="en-US" sz="4000" i="1">
                                          <a:solidFill>
                                            <a:schemeClr val="tx1"/>
                                          </a:solidFill>
                                          <a:latin typeface="Cambria Math" panose="02040503050406030204" pitchFamily="18" charset="0"/>
                                        </a:rPr>
                                        <m:t>𝜉</m:t>
                                      </m:r>
                                    </m:e>
                                  </m:acc>
                                </m:e>
                                <m:sup>
                                  <m:r>
                                    <a:rPr lang="en-US" sz="4000" i="1">
                                      <a:solidFill>
                                        <a:schemeClr val="tx1"/>
                                      </a:solidFill>
                                      <a:latin typeface="Cambria Math" panose="02040503050406030204" pitchFamily="18" charset="0"/>
                                    </a:rPr>
                                    <m:t>𝑑</m:t>
                                  </m:r>
                                </m:sup>
                              </m:sSup>
                            </m:e>
                          </m:d>
                        </m:e>
                      </m:d>
                    </m:oMath>
                  </m:oMathPara>
                </a14:m>
                <a:endParaRPr lang="en-US" sz="4000" dirty="0">
                  <a:solidFill>
                    <a:schemeClr val="tx1"/>
                  </a:solidFill>
                </a:endParaRPr>
              </a:p>
            </p:txBody>
          </p:sp>
        </mc:Choice>
        <mc:Fallback xmlns="">
          <p:sp>
            <p:nvSpPr>
              <p:cNvPr id="7" name="TextBox 6">
                <a:extLst>
                  <a:ext uri="{FF2B5EF4-FFF2-40B4-BE49-F238E27FC236}">
                    <a16:creationId xmlns:a16="http://schemas.microsoft.com/office/drawing/2014/main" id="{F36535B3-F335-FB67-4355-197CA5DC3C1A}"/>
                  </a:ext>
                </a:extLst>
              </p:cNvPr>
              <p:cNvSpPr txBox="1">
                <a:spLocks noRot="1" noChangeAspect="1" noMove="1" noResize="1" noEditPoints="1" noAdjustHandles="1" noChangeArrowheads="1" noChangeShapeType="1" noTextEdit="1"/>
              </p:cNvSpPr>
              <p:nvPr/>
            </p:nvSpPr>
            <p:spPr>
              <a:xfrm>
                <a:off x="941652" y="1379450"/>
                <a:ext cx="10045442" cy="911981"/>
              </a:xfrm>
              <a:prstGeom prst="rect">
                <a:avLst/>
              </a:prstGeom>
              <a:blipFill>
                <a:blip r:embed="rId4"/>
                <a:stretch>
                  <a:fillRect/>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38391A10-B6C7-B907-BBA3-FCC1A851C6DB}"/>
              </a:ext>
            </a:extLst>
          </p:cNvPr>
          <p:cNvCxnSpPr>
            <a:cxnSpLocks/>
          </p:cNvCxnSpPr>
          <p:nvPr/>
        </p:nvCxnSpPr>
        <p:spPr>
          <a:xfrm flipV="1">
            <a:off x="2360645" y="2136710"/>
            <a:ext cx="522514" cy="475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FCE654A-997A-E37B-54E7-CD989ADD3225}"/>
              </a:ext>
            </a:extLst>
          </p:cNvPr>
          <p:cNvSpPr txBox="1"/>
          <p:nvPr/>
        </p:nvSpPr>
        <p:spPr>
          <a:xfrm>
            <a:off x="295572" y="2611741"/>
            <a:ext cx="3102196" cy="646331"/>
          </a:xfrm>
          <a:prstGeom prst="rect">
            <a:avLst/>
          </a:prstGeom>
          <a:noFill/>
        </p:spPr>
        <p:txBody>
          <a:bodyPr wrap="none" rtlCol="0">
            <a:spAutoFit/>
          </a:bodyPr>
          <a:lstStyle/>
          <a:p>
            <a:r>
              <a:rPr lang="en-US" dirty="0"/>
              <a:t>But: continuous transformation</a:t>
            </a:r>
            <a:br>
              <a:rPr lang="en-US" dirty="0"/>
            </a:br>
            <a:r>
              <a:rPr lang="en-US" dirty="0"/>
              <a:t>cannot have negative Jacobian</a:t>
            </a:r>
          </a:p>
        </p:txBody>
      </p:sp>
    </p:spTree>
    <p:extLst>
      <p:ext uri="{BB962C8B-B14F-4D97-AF65-F5344CB8AC3E}">
        <p14:creationId xmlns:p14="http://schemas.microsoft.com/office/powerpoint/2010/main" val="4637388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ED51E4-B15E-A159-045F-94977C983983}"/>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A38F6D50-B6B4-4CD2-D280-2F24A98B5758}"/>
              </a:ext>
            </a:extLst>
          </p:cNvPr>
          <p:cNvSpPr>
            <a:spLocks noGrp="1"/>
          </p:cNvSpPr>
          <p:nvPr>
            <p:ph type="sldNum" sz="quarter" idx="12"/>
          </p:nvPr>
        </p:nvSpPr>
        <p:spPr/>
        <p:txBody>
          <a:bodyPr/>
          <a:lstStyle/>
          <a:p>
            <a:fld id="{F47845EA-7733-40EE-B074-20032348B727}" type="slidenum">
              <a:rPr lang="en-US" smtClean="0"/>
              <a:t>43</a:t>
            </a:fld>
            <a:endParaRPr lang="en-US"/>
          </a:p>
        </p:txBody>
      </p:sp>
      <p:sp>
        <p:nvSpPr>
          <p:cNvPr id="10" name="TextBox 9">
            <a:extLst>
              <a:ext uri="{FF2B5EF4-FFF2-40B4-BE49-F238E27FC236}">
                <a16:creationId xmlns:a16="http://schemas.microsoft.com/office/drawing/2014/main" id="{162AD0DA-DF2B-978B-D00A-7B482089B007}"/>
              </a:ext>
            </a:extLst>
          </p:cNvPr>
          <p:cNvSpPr txBox="1"/>
          <p:nvPr/>
        </p:nvSpPr>
        <p:spPr>
          <a:xfrm>
            <a:off x="24567" y="100952"/>
            <a:ext cx="12167433" cy="523220"/>
          </a:xfrm>
          <a:prstGeom prst="rect">
            <a:avLst/>
          </a:prstGeom>
          <a:noFill/>
        </p:spPr>
        <p:txBody>
          <a:bodyPr wrap="none" rtlCol="0">
            <a:spAutoFit/>
          </a:bodyPr>
          <a:lstStyle/>
          <a:p>
            <a:pPr algn="ctr"/>
            <a:r>
              <a:rPr lang="en-US" sz="2800" dirty="0"/>
              <a:t>We have found twelve equivalent characterizations for a single degree of freedom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9EC08E-CAD5-FBAD-D577-93A307E607C1}"/>
                  </a:ext>
                </a:extLst>
              </p:cNvPr>
              <p:cNvSpPr txBox="1"/>
              <p:nvPr/>
            </p:nvSpPr>
            <p:spPr>
              <a:xfrm>
                <a:off x="-117022" y="1499598"/>
                <a:ext cx="12197763" cy="461665"/>
              </a:xfrm>
              <a:prstGeom prst="rect">
                <a:avLst/>
              </a:prstGeom>
              <a:noFill/>
            </p:spPr>
            <p:txBody>
              <a:bodyPr wrap="none" rtlCol="0">
                <a:spAutoFit/>
              </a:bodyPr>
              <a:lstStyle/>
              <a:p>
                <a:pPr algn="ctr"/>
                <a:r>
                  <a:rPr lang="en-US" sz="2400" dirty="0">
                    <a:solidFill>
                      <a:schemeClr val="accent6">
                        <a:lumMod val="75000"/>
                      </a:schemeClr>
                    </a:solidFill>
                  </a:rPr>
                  <a:t>(DR-DIV) The displacement field for a one dimensional Hamiltonian is divergenceless: </a:t>
                </a:r>
                <a14:m>
                  <m:oMath xmlns:m="http://schemas.openxmlformats.org/officeDocument/2006/math">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m:t>
                        </m:r>
                      </m:e>
                      <m:sub>
                        <m:r>
                          <a:rPr lang="en-US" sz="2400" i="1">
                            <a:solidFill>
                              <a:schemeClr val="accent6">
                                <a:lumMod val="75000"/>
                              </a:schemeClr>
                            </a:solidFill>
                            <a:latin typeface="Cambria Math" panose="02040503050406030204" pitchFamily="18" charset="0"/>
                          </a:rPr>
                          <m:t>𝑎</m:t>
                        </m:r>
                      </m:sub>
                    </m:sSub>
                    <m:sSup>
                      <m:sSupPr>
                        <m:ctrlPr>
                          <a:rPr lang="en-US" sz="2400" i="1">
                            <a:solidFill>
                              <a:schemeClr val="accent6">
                                <a:lumMod val="75000"/>
                              </a:schemeClr>
                            </a:solidFill>
                            <a:latin typeface="Cambria Math" panose="02040503050406030204" pitchFamily="18" charset="0"/>
                          </a:rPr>
                        </m:ctrlPr>
                      </m:sSupPr>
                      <m:e>
                        <m:r>
                          <a:rPr lang="en-US" sz="2400" i="1">
                            <a:solidFill>
                              <a:schemeClr val="accent6">
                                <a:lumMod val="75000"/>
                              </a:schemeClr>
                            </a:solidFill>
                            <a:latin typeface="Cambria Math" panose="02040503050406030204" pitchFamily="18" charset="0"/>
                          </a:rPr>
                          <m:t>𝑆</m:t>
                        </m:r>
                      </m:e>
                      <m:sup>
                        <m:r>
                          <a:rPr lang="en-US" sz="2400" i="1">
                            <a:solidFill>
                              <a:schemeClr val="accent6">
                                <a:lumMod val="75000"/>
                              </a:schemeClr>
                            </a:solidFill>
                            <a:latin typeface="Cambria Math" panose="02040503050406030204" pitchFamily="18" charset="0"/>
                          </a:rPr>
                          <m:t>𝑎</m:t>
                        </m:r>
                      </m:sup>
                    </m:sSup>
                    <m:r>
                      <a:rPr lang="en-US" sz="2400" i="1">
                        <a:solidFill>
                          <a:schemeClr val="accent6">
                            <a:lumMod val="75000"/>
                          </a:schemeClr>
                        </a:solidFill>
                        <a:latin typeface="Cambria Math" panose="02040503050406030204" pitchFamily="18" charset="0"/>
                      </a:rPr>
                      <m:t>=0</m:t>
                    </m:r>
                  </m:oMath>
                </a14:m>
                <a:endParaRPr lang="en-US" sz="2400" dirty="0">
                  <a:solidFill>
                    <a:schemeClr val="accent6">
                      <a:lumMod val="75000"/>
                    </a:schemeClr>
                  </a:solidFill>
                </a:endParaRPr>
              </a:p>
            </p:txBody>
          </p:sp>
        </mc:Choice>
        <mc:Fallback xmlns="">
          <p:sp>
            <p:nvSpPr>
              <p:cNvPr id="5" name="TextBox 4">
                <a:extLst>
                  <a:ext uri="{FF2B5EF4-FFF2-40B4-BE49-F238E27FC236}">
                    <a16:creationId xmlns:a16="http://schemas.microsoft.com/office/drawing/2014/main" id="{739EC08E-CAD5-FBAD-D577-93A307E607C1}"/>
                  </a:ext>
                </a:extLst>
              </p:cNvPr>
              <p:cNvSpPr txBox="1">
                <a:spLocks noRot="1" noChangeAspect="1" noMove="1" noResize="1" noEditPoints="1" noAdjustHandles="1" noChangeArrowheads="1" noChangeShapeType="1" noTextEdit="1"/>
              </p:cNvSpPr>
              <p:nvPr/>
            </p:nvSpPr>
            <p:spPr>
              <a:xfrm>
                <a:off x="-117022" y="1499598"/>
                <a:ext cx="12197763" cy="461665"/>
              </a:xfrm>
              <a:prstGeom prst="rect">
                <a:avLst/>
              </a:prstGeom>
              <a:blipFill>
                <a:blip r:embed="rId3"/>
                <a:stretch>
                  <a:fillRect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6EF432A-76D3-73D4-8032-07F7CEAF3A4D}"/>
                  </a:ext>
                </a:extLst>
              </p:cNvPr>
              <p:cNvSpPr txBox="1"/>
              <p:nvPr/>
            </p:nvSpPr>
            <p:spPr>
              <a:xfrm>
                <a:off x="9222" y="1902772"/>
                <a:ext cx="8407173" cy="511166"/>
              </a:xfrm>
              <a:prstGeom prst="rect">
                <a:avLst/>
              </a:prstGeom>
              <a:noFill/>
            </p:spPr>
            <p:txBody>
              <a:bodyPr wrap="none" rtlCol="0">
                <a:spAutoFit/>
              </a:bodyPr>
              <a:lstStyle/>
              <a:p>
                <a:r>
                  <a:rPr lang="en-US" sz="2400" dirty="0">
                    <a:solidFill>
                      <a:schemeClr val="accent6">
                        <a:lumMod val="75000"/>
                      </a:schemeClr>
                    </a:solidFill>
                  </a:rPr>
                  <a:t>(DR-JAC) The Jacobian of the time evolution is unitary: </a:t>
                </a:r>
                <a14:m>
                  <m:oMath xmlns:m="http://schemas.openxmlformats.org/officeDocument/2006/math">
                    <m:d>
                      <m:dPr>
                        <m:begChr m:val="|"/>
                        <m:endChr m:val="|"/>
                        <m:ctrlPr>
                          <a:rPr lang="en-US" sz="2400" i="1" smtClean="0">
                            <a:solidFill>
                              <a:schemeClr val="accent6">
                                <a:lumMod val="75000"/>
                              </a:schemeClr>
                            </a:solidFill>
                            <a:latin typeface="Cambria Math" panose="02040503050406030204" pitchFamily="18" charset="0"/>
                          </a:rPr>
                        </m:ctrlPr>
                      </m:dPr>
                      <m:e>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m:t>
                            </m:r>
                          </m:e>
                          <m:sub>
                            <m:r>
                              <a:rPr lang="en-US" sz="2400" i="1">
                                <a:solidFill>
                                  <a:schemeClr val="accent6">
                                    <a:lumMod val="75000"/>
                                  </a:schemeClr>
                                </a:solidFill>
                                <a:latin typeface="Cambria Math" panose="02040503050406030204" pitchFamily="18" charset="0"/>
                              </a:rPr>
                              <m:t>𝑏</m:t>
                            </m:r>
                          </m:sub>
                        </m:sSub>
                        <m:sSup>
                          <m:sSupPr>
                            <m:ctrlPr>
                              <a:rPr lang="en-US" sz="2400" i="1">
                                <a:solidFill>
                                  <a:schemeClr val="accent6">
                                    <a:lumMod val="75000"/>
                                  </a:schemeClr>
                                </a:solidFill>
                                <a:latin typeface="Cambria Math" panose="02040503050406030204" pitchFamily="18" charset="0"/>
                                <a:ea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ea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ea typeface="Cambria Math" panose="02040503050406030204" pitchFamily="18" charset="0"/>
                              </a:rPr>
                              <m:t>𝑎</m:t>
                            </m:r>
                          </m:sup>
                        </m:sSup>
                      </m:e>
                    </m:d>
                    <m:r>
                      <a:rPr lang="en-US" sz="2400" i="1">
                        <a:solidFill>
                          <a:schemeClr val="accent6">
                            <a:lumMod val="75000"/>
                          </a:schemeClr>
                        </a:solidFill>
                        <a:latin typeface="Cambria Math" panose="02040503050406030204" pitchFamily="18" charset="0"/>
                        <a:ea typeface="Cambria Math" panose="02040503050406030204" pitchFamily="18" charset="0"/>
                      </a:rPr>
                      <m:t>=</m:t>
                    </m:r>
                    <m:r>
                      <a:rPr lang="en-US" sz="2400" b="0" i="1" smtClean="0">
                        <a:solidFill>
                          <a:schemeClr val="accent6">
                            <a:lumMod val="75000"/>
                          </a:schemeClr>
                        </a:solidFill>
                        <a:latin typeface="Cambria Math" panose="02040503050406030204" pitchFamily="18" charset="0"/>
                        <a:ea typeface="Cambria Math" panose="02040503050406030204" pitchFamily="18" charset="0"/>
                      </a:rPr>
                      <m:t>1</m:t>
                    </m:r>
                  </m:oMath>
                </a14:m>
                <a:endParaRPr lang="en-US" sz="2400" dirty="0">
                  <a:solidFill>
                    <a:schemeClr val="accent6">
                      <a:lumMod val="75000"/>
                    </a:schemeClr>
                  </a:solidFill>
                </a:endParaRPr>
              </a:p>
            </p:txBody>
          </p:sp>
        </mc:Choice>
        <mc:Fallback xmlns="">
          <p:sp>
            <p:nvSpPr>
              <p:cNvPr id="7" name="TextBox 6">
                <a:extLst>
                  <a:ext uri="{FF2B5EF4-FFF2-40B4-BE49-F238E27FC236}">
                    <a16:creationId xmlns:a16="http://schemas.microsoft.com/office/drawing/2014/main" id="{06EF432A-76D3-73D4-8032-07F7CEAF3A4D}"/>
                  </a:ext>
                </a:extLst>
              </p:cNvPr>
              <p:cNvSpPr txBox="1">
                <a:spLocks noRot="1" noChangeAspect="1" noMove="1" noResize="1" noEditPoints="1" noAdjustHandles="1" noChangeArrowheads="1" noChangeShapeType="1" noTextEdit="1"/>
              </p:cNvSpPr>
              <p:nvPr/>
            </p:nvSpPr>
            <p:spPr>
              <a:xfrm>
                <a:off x="9222" y="1902772"/>
                <a:ext cx="8407173" cy="511166"/>
              </a:xfrm>
              <a:prstGeom prst="rect">
                <a:avLst/>
              </a:prstGeom>
              <a:blipFill>
                <a:blip r:embed="rId4"/>
                <a:stretch>
                  <a:fillRect l="-1160" t="-3571" b="-22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A2F2438-B7BA-BB46-6959-2CE9B50BABDE}"/>
                  </a:ext>
                </a:extLst>
              </p:cNvPr>
              <p:cNvSpPr txBox="1"/>
              <p:nvPr/>
            </p:nvSpPr>
            <p:spPr>
              <a:xfrm>
                <a:off x="-14046" y="2778498"/>
                <a:ext cx="9302868" cy="511166"/>
              </a:xfrm>
              <a:prstGeom prst="rect">
                <a:avLst/>
              </a:prstGeom>
              <a:noFill/>
            </p:spPr>
            <p:txBody>
              <a:bodyPr wrap="none" rtlCol="0">
                <a:spAutoFit/>
              </a:bodyPr>
              <a:lstStyle/>
              <a:p>
                <a:r>
                  <a:rPr lang="en-US" sz="2400" dirty="0">
                    <a:solidFill>
                      <a:schemeClr val="accent6">
                        <a:lumMod val="75000"/>
                      </a:schemeClr>
                    </a:solidFill>
                  </a:rPr>
                  <a:t>(DR-DEN) Densities are conserved through the evolution: </a:t>
                </a:r>
                <a14:m>
                  <m:oMath xmlns:m="http://schemas.openxmlformats.org/officeDocument/2006/math">
                    <m:acc>
                      <m:accPr>
                        <m:chr m:val="̂"/>
                        <m:ctrlPr>
                          <a:rPr lang="en-US" sz="2400" i="1" smtClean="0">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𝜌</m:t>
                        </m:r>
                      </m:e>
                    </m:acc>
                    <m:d>
                      <m:dPr>
                        <m:ctrlPr>
                          <a:rPr lang="en-US" sz="2400" i="1">
                            <a:solidFill>
                              <a:schemeClr val="accent6">
                                <a:lumMod val="75000"/>
                              </a:schemeClr>
                            </a:solidFill>
                            <a:latin typeface="Cambria Math" panose="02040503050406030204" pitchFamily="18" charset="0"/>
                          </a:rPr>
                        </m:ctrlPr>
                      </m:dPr>
                      <m:e>
                        <m:sSup>
                          <m:sSupPr>
                            <m:ctrlPr>
                              <a:rPr lang="en-US" sz="2400" i="1">
                                <a:solidFill>
                                  <a:schemeClr val="accent6">
                                    <a:lumMod val="75000"/>
                                  </a:schemeClr>
                                </a:solidFill>
                                <a:latin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rPr>
                              <m:t>𝑎</m:t>
                            </m:r>
                          </m:sup>
                        </m:sSup>
                      </m:e>
                    </m:d>
                    <m:r>
                      <a:rPr lang="en-US" sz="2400" i="1">
                        <a:solidFill>
                          <a:schemeClr val="accent6">
                            <a:lumMod val="75000"/>
                          </a:schemeClr>
                        </a:solidFill>
                        <a:latin typeface="Cambria Math" panose="02040503050406030204" pitchFamily="18" charset="0"/>
                      </a:rPr>
                      <m:t>=</m:t>
                    </m:r>
                    <m:r>
                      <a:rPr lang="en-US" sz="2400" i="1">
                        <a:solidFill>
                          <a:schemeClr val="accent6">
                            <a:lumMod val="75000"/>
                          </a:schemeClr>
                        </a:solidFill>
                        <a:latin typeface="Cambria Math" panose="02040503050406030204" pitchFamily="18" charset="0"/>
                        <a:ea typeface="Cambria Math" panose="02040503050406030204" pitchFamily="18" charset="0"/>
                      </a:rPr>
                      <m:t>𝜌</m:t>
                    </m:r>
                    <m:d>
                      <m:dPr>
                        <m:ctrlPr>
                          <a:rPr lang="en-US" sz="2400" i="1">
                            <a:solidFill>
                              <a:schemeClr val="accent6">
                                <a:lumMod val="75000"/>
                              </a:schemeClr>
                            </a:solidFill>
                            <a:latin typeface="Cambria Math" panose="02040503050406030204" pitchFamily="18" charset="0"/>
                          </a:rPr>
                        </m:ctrlPr>
                      </m:dPr>
                      <m:e>
                        <m:sSup>
                          <m:sSupPr>
                            <m:ctrlPr>
                              <a:rPr lang="en-US" sz="2400" i="1">
                                <a:solidFill>
                                  <a:schemeClr val="accent6">
                                    <a:lumMod val="75000"/>
                                  </a:schemeClr>
                                </a:solidFill>
                                <a:latin typeface="Cambria Math" panose="02040503050406030204" pitchFamily="18" charset="0"/>
                              </a:rPr>
                            </m:ctrlPr>
                          </m:sSupPr>
                          <m:e>
                            <m:r>
                              <a:rPr lang="en-US" sz="2400" i="1">
                                <a:solidFill>
                                  <a:schemeClr val="accent6">
                                    <a:lumMod val="75000"/>
                                  </a:schemeClr>
                                </a:solidFill>
                                <a:latin typeface="Cambria Math" panose="02040503050406030204" pitchFamily="18" charset="0"/>
                              </a:rPr>
                              <m:t>𝜉</m:t>
                            </m:r>
                          </m:e>
                          <m:sup>
                            <m:r>
                              <a:rPr lang="en-US" sz="2400" i="1">
                                <a:solidFill>
                                  <a:schemeClr val="accent6">
                                    <a:lumMod val="75000"/>
                                  </a:schemeClr>
                                </a:solidFill>
                                <a:latin typeface="Cambria Math" panose="02040503050406030204" pitchFamily="18" charset="0"/>
                              </a:rPr>
                              <m:t>𝑏</m:t>
                            </m:r>
                          </m:sup>
                        </m:sSup>
                      </m:e>
                    </m:d>
                  </m:oMath>
                </a14:m>
                <a:endParaRPr lang="en-US" sz="2400" dirty="0">
                  <a:solidFill>
                    <a:schemeClr val="accent6">
                      <a:lumMod val="75000"/>
                    </a:schemeClr>
                  </a:solidFill>
                </a:endParaRPr>
              </a:p>
            </p:txBody>
          </p:sp>
        </mc:Choice>
        <mc:Fallback xmlns="">
          <p:sp>
            <p:nvSpPr>
              <p:cNvPr id="11" name="TextBox 10">
                <a:extLst>
                  <a:ext uri="{FF2B5EF4-FFF2-40B4-BE49-F238E27FC236}">
                    <a16:creationId xmlns:a16="http://schemas.microsoft.com/office/drawing/2014/main" id="{7A2F2438-B7BA-BB46-6959-2CE9B50BABDE}"/>
                  </a:ext>
                </a:extLst>
              </p:cNvPr>
              <p:cNvSpPr txBox="1">
                <a:spLocks noRot="1" noChangeAspect="1" noMove="1" noResize="1" noEditPoints="1" noAdjustHandles="1" noChangeArrowheads="1" noChangeShapeType="1" noTextEdit="1"/>
              </p:cNvSpPr>
              <p:nvPr/>
            </p:nvSpPr>
            <p:spPr>
              <a:xfrm>
                <a:off x="-14046" y="2778498"/>
                <a:ext cx="9302868" cy="511166"/>
              </a:xfrm>
              <a:prstGeom prst="rect">
                <a:avLst/>
              </a:prstGeom>
              <a:blipFill>
                <a:blip r:embed="rId5"/>
                <a:stretch>
                  <a:fillRect l="-1048" t="-3571" b="-22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52FB5F9-BA8F-490D-4181-B748B101B955}"/>
                  </a:ext>
                </a:extLst>
              </p:cNvPr>
              <p:cNvSpPr txBox="1"/>
              <p:nvPr/>
            </p:nvSpPr>
            <p:spPr>
              <a:xfrm>
                <a:off x="-14046" y="2355447"/>
                <a:ext cx="10500503" cy="481542"/>
              </a:xfrm>
              <a:prstGeom prst="rect">
                <a:avLst/>
              </a:prstGeom>
              <a:noFill/>
            </p:spPr>
            <p:txBody>
              <a:bodyPr wrap="none" rtlCol="0">
                <a:spAutoFit/>
              </a:bodyPr>
              <a:lstStyle/>
              <a:p>
                <a:r>
                  <a:rPr lang="en-US" sz="2400" dirty="0">
                    <a:solidFill>
                      <a:schemeClr val="accent6">
                        <a:lumMod val="75000"/>
                      </a:schemeClr>
                    </a:solidFill>
                  </a:rPr>
                  <a:t>(DR-VOL) Volumes are conserved through the evolution: </a:t>
                </a:r>
                <a14:m>
                  <m:oMath xmlns:m="http://schemas.openxmlformats.org/officeDocument/2006/math">
                    <m:r>
                      <a:rPr lang="en-US" sz="2400" i="1" smtClean="0">
                        <a:solidFill>
                          <a:schemeClr val="accent6">
                            <a:lumMod val="75000"/>
                          </a:schemeClr>
                        </a:solidFill>
                        <a:latin typeface="Cambria Math" panose="02040503050406030204" pitchFamily="18" charset="0"/>
                      </a:rPr>
                      <m:t>𝑑</m:t>
                    </m:r>
                    <m:sSup>
                      <m:sSupPr>
                        <m:ctrlPr>
                          <a:rPr lang="en-US" sz="2400" i="1">
                            <a:solidFill>
                              <a:schemeClr val="accent6">
                                <a:lumMod val="75000"/>
                              </a:schemeClr>
                            </a:solidFill>
                            <a:latin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rPr>
                          <m:t>1</m:t>
                        </m:r>
                      </m:sup>
                    </m:sSup>
                    <m:r>
                      <a:rPr lang="en-US" sz="2400" i="1">
                        <a:solidFill>
                          <a:schemeClr val="accent6">
                            <a:lumMod val="75000"/>
                          </a:schemeClr>
                        </a:solidFill>
                        <a:latin typeface="Cambria Math" panose="02040503050406030204" pitchFamily="18" charset="0"/>
                      </a:rPr>
                      <m:t>…</m:t>
                    </m:r>
                    <m:r>
                      <a:rPr lang="en-US" sz="2400" i="1">
                        <a:solidFill>
                          <a:schemeClr val="accent6">
                            <a:lumMod val="75000"/>
                          </a:schemeClr>
                        </a:solidFill>
                        <a:latin typeface="Cambria Math" panose="02040503050406030204" pitchFamily="18" charset="0"/>
                      </a:rPr>
                      <m:t>𝑑</m:t>
                    </m:r>
                    <m:sSup>
                      <m:sSupPr>
                        <m:ctrlPr>
                          <a:rPr lang="en-US" sz="2400" i="1">
                            <a:solidFill>
                              <a:schemeClr val="accent6">
                                <a:lumMod val="75000"/>
                              </a:schemeClr>
                            </a:solidFill>
                            <a:latin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ea typeface="Cambria Math" panose="02040503050406030204" pitchFamily="18" charset="0"/>
                          </a:rPr>
                          <m:t>𝑛</m:t>
                        </m:r>
                      </m:sup>
                    </m:sSup>
                    <m:r>
                      <a:rPr lang="en-US" sz="2400" i="1">
                        <a:solidFill>
                          <a:schemeClr val="accent6">
                            <a:lumMod val="75000"/>
                          </a:schemeClr>
                        </a:solidFill>
                        <a:latin typeface="Cambria Math" panose="02040503050406030204" pitchFamily="18" charset="0"/>
                      </a:rPr>
                      <m:t>=</m:t>
                    </m:r>
                    <m:r>
                      <a:rPr lang="en-US" sz="2400" i="1">
                        <a:solidFill>
                          <a:schemeClr val="accent6">
                            <a:lumMod val="75000"/>
                          </a:schemeClr>
                        </a:solidFill>
                        <a:latin typeface="Cambria Math" panose="02040503050406030204" pitchFamily="18" charset="0"/>
                      </a:rPr>
                      <m:t>𝑑</m:t>
                    </m:r>
                    <m:sSup>
                      <m:sSupPr>
                        <m:ctrlPr>
                          <a:rPr lang="en-US" sz="2400" i="1">
                            <a:solidFill>
                              <a:schemeClr val="accent6">
                                <a:lumMod val="75000"/>
                              </a:schemeClr>
                            </a:solidFill>
                            <a:latin typeface="Cambria Math" panose="02040503050406030204" pitchFamily="18" charset="0"/>
                            <a:ea typeface="Cambria Math" panose="02040503050406030204" pitchFamily="18" charset="0"/>
                          </a:rPr>
                        </m:ctrlPr>
                      </m:sSupPr>
                      <m:e>
                        <m:r>
                          <a:rPr lang="en-US" sz="2400" i="1">
                            <a:solidFill>
                              <a:schemeClr val="accent6">
                                <a:lumMod val="75000"/>
                              </a:schemeClr>
                            </a:solidFill>
                            <a:latin typeface="Cambria Math" panose="02040503050406030204" pitchFamily="18" charset="0"/>
                            <a:ea typeface="Cambria Math" panose="02040503050406030204" pitchFamily="18" charset="0"/>
                          </a:rPr>
                          <m:t>𝜉</m:t>
                        </m:r>
                      </m:e>
                      <m:sup>
                        <m:r>
                          <a:rPr lang="en-US" sz="2400" i="1">
                            <a:solidFill>
                              <a:schemeClr val="accent6">
                                <a:lumMod val="75000"/>
                              </a:schemeClr>
                            </a:solidFill>
                            <a:latin typeface="Cambria Math" panose="02040503050406030204" pitchFamily="18" charset="0"/>
                            <a:ea typeface="Cambria Math" panose="02040503050406030204" pitchFamily="18" charset="0"/>
                          </a:rPr>
                          <m:t>1</m:t>
                        </m:r>
                      </m:sup>
                    </m:sSup>
                    <m:r>
                      <a:rPr lang="en-US" sz="2400" i="1">
                        <a:solidFill>
                          <a:schemeClr val="accent6">
                            <a:lumMod val="75000"/>
                          </a:schemeClr>
                        </a:solidFill>
                        <a:latin typeface="Cambria Math" panose="02040503050406030204" pitchFamily="18" charset="0"/>
                        <a:ea typeface="Cambria Math" panose="02040503050406030204" pitchFamily="18" charset="0"/>
                      </a:rPr>
                      <m:t>…</m:t>
                    </m:r>
                    <m:r>
                      <a:rPr lang="en-US" sz="2400" i="1">
                        <a:solidFill>
                          <a:schemeClr val="accent6">
                            <a:lumMod val="75000"/>
                          </a:schemeClr>
                        </a:solidFill>
                        <a:latin typeface="Cambria Math" panose="02040503050406030204" pitchFamily="18" charset="0"/>
                        <a:ea typeface="Cambria Math" panose="02040503050406030204" pitchFamily="18" charset="0"/>
                      </a:rPr>
                      <m:t>𝑑</m:t>
                    </m:r>
                    <m:r>
                      <a:rPr lang="en-US" sz="2400" i="1">
                        <a:solidFill>
                          <a:schemeClr val="accent6">
                            <a:lumMod val="75000"/>
                          </a:schemeClr>
                        </a:solidFill>
                        <a:latin typeface="Cambria Math" panose="02040503050406030204" pitchFamily="18" charset="0"/>
                        <a:ea typeface="Cambria Math" panose="02040503050406030204" pitchFamily="18" charset="0"/>
                      </a:rPr>
                      <m:t>𝜉</m:t>
                    </m:r>
                    <m:r>
                      <a:rPr lang="en-US" sz="2400" i="1">
                        <a:solidFill>
                          <a:schemeClr val="accent6">
                            <a:lumMod val="75000"/>
                          </a:schemeClr>
                        </a:solidFill>
                        <a:latin typeface="Cambria Math" panose="02040503050406030204" pitchFamily="18" charset="0"/>
                        <a:ea typeface="Cambria Math" panose="02040503050406030204" pitchFamily="18" charset="0"/>
                      </a:rPr>
                      <m:t>^</m:t>
                    </m:r>
                    <m:r>
                      <a:rPr lang="en-US" sz="2400" i="1">
                        <a:solidFill>
                          <a:schemeClr val="accent6">
                            <a:lumMod val="75000"/>
                          </a:schemeClr>
                        </a:solidFill>
                        <a:latin typeface="Cambria Math" panose="02040503050406030204" pitchFamily="18" charset="0"/>
                        <a:ea typeface="Cambria Math" panose="02040503050406030204" pitchFamily="18" charset="0"/>
                      </a:rPr>
                      <m:t>𝑛</m:t>
                    </m:r>
                  </m:oMath>
                </a14:m>
                <a:endParaRPr lang="en-US" sz="2400" dirty="0">
                  <a:solidFill>
                    <a:schemeClr val="accent6">
                      <a:lumMod val="75000"/>
                    </a:schemeClr>
                  </a:solidFill>
                </a:endParaRPr>
              </a:p>
            </p:txBody>
          </p:sp>
        </mc:Choice>
        <mc:Fallback xmlns="">
          <p:sp>
            <p:nvSpPr>
              <p:cNvPr id="14" name="TextBox 13">
                <a:extLst>
                  <a:ext uri="{FF2B5EF4-FFF2-40B4-BE49-F238E27FC236}">
                    <a16:creationId xmlns:a16="http://schemas.microsoft.com/office/drawing/2014/main" id="{752FB5F9-BA8F-490D-4181-B748B101B955}"/>
                  </a:ext>
                </a:extLst>
              </p:cNvPr>
              <p:cNvSpPr txBox="1">
                <a:spLocks noRot="1" noChangeAspect="1" noMove="1" noResize="1" noEditPoints="1" noAdjustHandles="1" noChangeArrowheads="1" noChangeShapeType="1" noTextEdit="1"/>
              </p:cNvSpPr>
              <p:nvPr/>
            </p:nvSpPr>
            <p:spPr>
              <a:xfrm>
                <a:off x="-14046" y="2355447"/>
                <a:ext cx="10500503" cy="481542"/>
              </a:xfrm>
              <a:prstGeom prst="rect">
                <a:avLst/>
              </a:prstGeom>
              <a:blipFill>
                <a:blip r:embed="rId6"/>
                <a:stretch>
                  <a:fillRect l="-929" t="-6329" b="-278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9FFCDB7-8780-994E-27D4-4D881A699DDD}"/>
                  </a:ext>
                </a:extLst>
              </p:cNvPr>
              <p:cNvSpPr txBox="1"/>
              <p:nvPr/>
            </p:nvSpPr>
            <p:spPr>
              <a:xfrm>
                <a:off x="-38613" y="3231173"/>
                <a:ext cx="7409914" cy="461665"/>
              </a:xfrm>
              <a:prstGeom prst="rect">
                <a:avLst/>
              </a:prstGeom>
              <a:noFill/>
            </p:spPr>
            <p:txBody>
              <a:bodyPr wrap="none" rtlCol="0">
                <a:spAutoFit/>
              </a:bodyPr>
              <a:lstStyle/>
              <a:p>
                <a:pPr algn="ctr"/>
                <a:r>
                  <a:rPr lang="en-US" sz="2400" dirty="0">
                    <a:solidFill>
                      <a:schemeClr val="accent6">
                        <a:lumMod val="75000"/>
                      </a:schemeClr>
                    </a:solidFill>
                  </a:rPr>
                  <a:t>(DI-SYMP) The evolution leaves </a:t>
                </a:r>
                <a14:m>
                  <m:oMath xmlns:m="http://schemas.openxmlformats.org/officeDocument/2006/math">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𝜔</m:t>
                        </m:r>
                      </m:e>
                      <m:sub>
                        <m:r>
                          <a:rPr lang="en-US" sz="2400" b="0" i="1" smtClean="0">
                            <a:solidFill>
                              <a:schemeClr val="accent6">
                                <a:lumMod val="75000"/>
                              </a:schemeClr>
                            </a:solidFill>
                            <a:latin typeface="Cambria Math" panose="02040503050406030204" pitchFamily="18" charset="0"/>
                          </a:rPr>
                          <m:t>𝑎𝑏</m:t>
                        </m:r>
                      </m:sub>
                    </m:sSub>
                  </m:oMath>
                </a14:m>
                <a:r>
                  <a:rPr lang="en-US" sz="2400" dirty="0">
                    <a:solidFill>
                      <a:schemeClr val="accent6">
                        <a:lumMod val="75000"/>
                      </a:schemeClr>
                    </a:solidFill>
                  </a:rPr>
                  <a:t> invariant: </a:t>
                </a:r>
                <a14:m>
                  <m:oMath xmlns:m="http://schemas.openxmlformats.org/officeDocument/2006/math">
                    <m:sSub>
                      <m:sSubPr>
                        <m:ctrlPr>
                          <a:rPr lang="en-US" sz="2400" i="1">
                            <a:solidFill>
                              <a:schemeClr val="accent6">
                                <a:lumMod val="75000"/>
                              </a:schemeClr>
                            </a:solidFill>
                            <a:latin typeface="Cambria Math" panose="02040503050406030204" pitchFamily="18" charset="0"/>
                          </a:rPr>
                        </m:ctrlPr>
                      </m:sSub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rPr>
                              <m:t>𝜔</m:t>
                            </m:r>
                          </m:e>
                        </m:acc>
                      </m:e>
                      <m:sub>
                        <m:r>
                          <a:rPr lang="en-US" sz="2400" i="1">
                            <a:solidFill>
                              <a:schemeClr val="accent6">
                                <a:lumMod val="75000"/>
                              </a:schemeClr>
                            </a:solidFill>
                            <a:latin typeface="Cambria Math" panose="02040503050406030204" pitchFamily="18" charset="0"/>
                          </a:rPr>
                          <m:t>𝑎𝑏</m:t>
                        </m:r>
                      </m:sub>
                    </m:sSub>
                    <m:r>
                      <a:rPr lang="en-US" sz="2400" i="1">
                        <a:solidFill>
                          <a:schemeClr val="accent6">
                            <a:lumMod val="75000"/>
                          </a:schemeClr>
                        </a:solidFill>
                        <a:latin typeface="Cambria Math" panose="02040503050406030204" pitchFamily="18" charset="0"/>
                      </a:rPr>
                      <m:t>=</m:t>
                    </m:r>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𝜔</m:t>
                        </m:r>
                      </m:e>
                      <m:sub>
                        <m:r>
                          <a:rPr lang="en-US" sz="2400" i="1">
                            <a:solidFill>
                              <a:schemeClr val="accent6">
                                <a:lumMod val="75000"/>
                              </a:schemeClr>
                            </a:solidFill>
                            <a:latin typeface="Cambria Math" panose="02040503050406030204" pitchFamily="18" charset="0"/>
                          </a:rPr>
                          <m:t>𝑎𝑏</m:t>
                        </m:r>
                      </m:sub>
                    </m:sSub>
                  </m:oMath>
                </a14:m>
                <a:endParaRPr lang="en-US" sz="2400" dirty="0">
                  <a:solidFill>
                    <a:schemeClr val="accent6">
                      <a:lumMod val="75000"/>
                    </a:schemeClr>
                  </a:solidFill>
                </a:endParaRPr>
              </a:p>
            </p:txBody>
          </p:sp>
        </mc:Choice>
        <mc:Fallback xmlns="">
          <p:sp>
            <p:nvSpPr>
              <p:cNvPr id="15" name="TextBox 14">
                <a:extLst>
                  <a:ext uri="{FF2B5EF4-FFF2-40B4-BE49-F238E27FC236}">
                    <a16:creationId xmlns:a16="http://schemas.microsoft.com/office/drawing/2014/main" id="{49FFCDB7-8780-994E-27D4-4D881A699DDD}"/>
                  </a:ext>
                </a:extLst>
              </p:cNvPr>
              <p:cNvSpPr txBox="1">
                <a:spLocks noRot="1" noChangeAspect="1" noMove="1" noResize="1" noEditPoints="1" noAdjustHandles="1" noChangeArrowheads="1" noChangeShapeType="1" noTextEdit="1"/>
              </p:cNvSpPr>
              <p:nvPr/>
            </p:nvSpPr>
            <p:spPr>
              <a:xfrm>
                <a:off x="-38613" y="3231173"/>
                <a:ext cx="7409914" cy="461665"/>
              </a:xfrm>
              <a:prstGeom prst="rect">
                <a:avLst/>
              </a:prstGeom>
              <a:blipFill>
                <a:blip r:embed="rId7"/>
                <a:stretch>
                  <a:fillRect l="-905" t="-10526" b="-28947"/>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BF6CD2FF-91B5-6C2B-8BA9-77679E41E89C}"/>
              </a:ext>
            </a:extLst>
          </p:cNvPr>
          <p:cNvSpPr txBox="1"/>
          <p:nvPr/>
        </p:nvSpPr>
        <p:spPr>
          <a:xfrm>
            <a:off x="-38613" y="3634347"/>
            <a:ext cx="7586372" cy="461665"/>
          </a:xfrm>
          <a:prstGeom prst="rect">
            <a:avLst/>
          </a:prstGeom>
          <a:noFill/>
        </p:spPr>
        <p:txBody>
          <a:bodyPr wrap="none" rtlCol="0">
            <a:spAutoFit/>
          </a:bodyPr>
          <a:lstStyle/>
          <a:p>
            <a:pPr algn="ctr"/>
            <a:r>
              <a:rPr lang="en-US" sz="2400" dirty="0">
                <a:solidFill>
                  <a:schemeClr val="accent6">
                    <a:lumMod val="75000"/>
                  </a:schemeClr>
                </a:solidFill>
              </a:rPr>
              <a:t>(DI-POI) The evolution leaves the Poisson brackets invariant</a:t>
            </a:r>
          </a:p>
        </p:txBody>
      </p:sp>
      <p:sp>
        <p:nvSpPr>
          <p:cNvPr id="19" name="TextBox 18">
            <a:extLst>
              <a:ext uri="{FF2B5EF4-FFF2-40B4-BE49-F238E27FC236}">
                <a16:creationId xmlns:a16="http://schemas.microsoft.com/office/drawing/2014/main" id="{306F4392-6AC9-2AB7-116D-91DACB3920D6}"/>
              </a:ext>
            </a:extLst>
          </p:cNvPr>
          <p:cNvSpPr txBox="1"/>
          <p:nvPr/>
        </p:nvSpPr>
        <p:spPr>
          <a:xfrm>
            <a:off x="-38613" y="4440695"/>
            <a:ext cx="6813724" cy="461665"/>
          </a:xfrm>
          <a:prstGeom prst="rect">
            <a:avLst/>
          </a:prstGeom>
          <a:noFill/>
        </p:spPr>
        <p:txBody>
          <a:bodyPr wrap="none" rtlCol="0">
            <a:spAutoFit/>
          </a:bodyPr>
          <a:lstStyle/>
          <a:p>
            <a:pPr algn="ctr"/>
            <a:r>
              <a:rPr lang="en-US" sz="2400" dirty="0">
                <a:solidFill>
                  <a:schemeClr val="accent6">
                    <a:lumMod val="75000"/>
                  </a:schemeClr>
                </a:solidFill>
              </a:rPr>
              <a:t>(DR-EV) The evolution is deterministic and reversable</a:t>
            </a:r>
          </a:p>
        </p:txBody>
      </p:sp>
      <p:sp>
        <p:nvSpPr>
          <p:cNvPr id="20" name="TextBox 19">
            <a:extLst>
              <a:ext uri="{FF2B5EF4-FFF2-40B4-BE49-F238E27FC236}">
                <a16:creationId xmlns:a16="http://schemas.microsoft.com/office/drawing/2014/main" id="{67542795-3C29-6DE2-DF25-B27DC731AEE8}"/>
              </a:ext>
            </a:extLst>
          </p:cNvPr>
          <p:cNvSpPr txBox="1"/>
          <p:nvPr/>
        </p:nvSpPr>
        <p:spPr>
          <a:xfrm>
            <a:off x="1740" y="4843869"/>
            <a:ext cx="9613466" cy="461665"/>
          </a:xfrm>
          <a:prstGeom prst="rect">
            <a:avLst/>
          </a:prstGeom>
          <a:noFill/>
        </p:spPr>
        <p:txBody>
          <a:bodyPr wrap="none" rtlCol="0">
            <a:spAutoFit/>
          </a:bodyPr>
          <a:lstStyle/>
          <a:p>
            <a:r>
              <a:rPr lang="en-US" sz="2400" dirty="0">
                <a:solidFill>
                  <a:schemeClr val="accent6">
                    <a:lumMod val="75000"/>
                  </a:schemeClr>
                </a:solidFill>
              </a:rPr>
              <a:t>(DR-THER) The evolution is deterministic and thermodynamically Reversible</a:t>
            </a:r>
          </a:p>
        </p:txBody>
      </p:sp>
      <p:sp>
        <p:nvSpPr>
          <p:cNvPr id="21" name="TextBox 20">
            <a:extLst>
              <a:ext uri="{FF2B5EF4-FFF2-40B4-BE49-F238E27FC236}">
                <a16:creationId xmlns:a16="http://schemas.microsoft.com/office/drawing/2014/main" id="{1A0C2A04-0F0A-2B0A-EC8A-BD5F03176157}"/>
              </a:ext>
            </a:extLst>
          </p:cNvPr>
          <p:cNvSpPr txBox="1"/>
          <p:nvPr/>
        </p:nvSpPr>
        <p:spPr>
          <a:xfrm>
            <a:off x="0" y="5247043"/>
            <a:ext cx="7130735" cy="461665"/>
          </a:xfrm>
          <a:prstGeom prst="rect">
            <a:avLst/>
          </a:prstGeom>
          <a:noFill/>
        </p:spPr>
        <p:txBody>
          <a:bodyPr wrap="none" rtlCol="0">
            <a:spAutoFit/>
          </a:bodyPr>
          <a:lstStyle/>
          <a:p>
            <a:r>
              <a:rPr lang="en-US" sz="2400" dirty="0">
                <a:solidFill>
                  <a:schemeClr val="accent6">
                    <a:lumMod val="75000"/>
                  </a:schemeClr>
                </a:solidFill>
              </a:rPr>
              <a:t>(DR-INFO) The evolution conserves information entropy</a:t>
            </a:r>
          </a:p>
        </p:txBody>
      </p:sp>
      <p:sp>
        <p:nvSpPr>
          <p:cNvPr id="27" name="TextBox 26">
            <a:extLst>
              <a:ext uri="{FF2B5EF4-FFF2-40B4-BE49-F238E27FC236}">
                <a16:creationId xmlns:a16="http://schemas.microsoft.com/office/drawing/2014/main" id="{2E2C4DF5-C2AE-1DB0-AA11-225AC4F22876}"/>
              </a:ext>
            </a:extLst>
          </p:cNvPr>
          <p:cNvSpPr txBox="1"/>
          <p:nvPr/>
        </p:nvSpPr>
        <p:spPr>
          <a:xfrm>
            <a:off x="-38613" y="5650218"/>
            <a:ext cx="9411680" cy="461665"/>
          </a:xfrm>
          <a:prstGeom prst="rect">
            <a:avLst/>
          </a:prstGeom>
          <a:noFill/>
        </p:spPr>
        <p:txBody>
          <a:bodyPr wrap="none">
            <a:spAutoFit/>
          </a:bodyPr>
          <a:lstStyle/>
          <a:p>
            <a:pPr algn="ctr"/>
            <a:r>
              <a:rPr lang="en-US" sz="2400" dirty="0">
                <a:solidFill>
                  <a:schemeClr val="accent6">
                    <a:lumMod val="75000"/>
                  </a:schemeClr>
                </a:solidFill>
              </a:rPr>
              <a:t>(DR-UNC) The evolution conserves the uncertainty of peaked distributions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B58390F-C90A-867B-2BE8-5CBDC5C5D5ED}"/>
                  </a:ext>
                </a:extLst>
              </p:cNvPr>
              <p:cNvSpPr txBox="1"/>
              <p:nvPr/>
            </p:nvSpPr>
            <p:spPr>
              <a:xfrm>
                <a:off x="0" y="658176"/>
                <a:ext cx="4504055" cy="490199"/>
              </a:xfrm>
              <a:prstGeom prst="rect">
                <a:avLst/>
              </a:prstGeom>
              <a:noFill/>
            </p:spPr>
            <p:txBody>
              <a:bodyPr wrap="none" rtlCol="0">
                <a:spAutoFit/>
              </a:bodyPr>
              <a:lstStyle/>
              <a:p>
                <a:pPr algn="ctr"/>
                <a:r>
                  <a:rPr lang="en-US" sz="2400" dirty="0">
                    <a:solidFill>
                      <a:schemeClr val="accent6">
                        <a:lumMod val="75000"/>
                      </a:schemeClr>
                    </a:solidFill>
                  </a:rPr>
                  <a:t>(HM-1D) </a:t>
                </a:r>
                <a14:m>
                  <m:oMath xmlns:m="http://schemas.openxmlformats.org/officeDocument/2006/math">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𝑑</m:t>
                        </m:r>
                      </m:e>
                      <m:sub>
                        <m:r>
                          <a:rPr lang="en-US" sz="2400" b="0" i="1" smtClean="0">
                            <a:solidFill>
                              <a:schemeClr val="accent6">
                                <a:lumMod val="75000"/>
                              </a:schemeClr>
                            </a:solidFill>
                            <a:latin typeface="Cambria Math" panose="02040503050406030204" pitchFamily="18" charset="0"/>
                          </a:rPr>
                          <m:t>𝑡</m:t>
                        </m:r>
                      </m:sub>
                    </m:sSub>
                    <m:r>
                      <a:rPr lang="en-US" sz="2400" b="0" i="1" smtClean="0">
                        <a:solidFill>
                          <a:schemeClr val="accent6">
                            <a:lumMod val="75000"/>
                          </a:schemeClr>
                        </a:solidFill>
                        <a:latin typeface="Cambria Math" panose="02040503050406030204" pitchFamily="18" charset="0"/>
                      </a:rPr>
                      <m:t>𝑞</m:t>
                    </m:r>
                    <m:r>
                      <a:rPr lang="en-US" sz="2400" b="0" i="1" smtClean="0">
                        <a:solidFill>
                          <a:schemeClr val="accent6">
                            <a:lumMod val="75000"/>
                          </a:schemeClr>
                        </a:solidFill>
                        <a:latin typeface="Cambria Math" panose="02040503050406030204" pitchFamily="18" charset="0"/>
                      </a:rPr>
                      <m:t>=</m:t>
                    </m:r>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m:t>
                        </m:r>
                      </m:e>
                      <m:sub>
                        <m:r>
                          <a:rPr lang="en-US" sz="2400" b="0" i="1" smtClean="0">
                            <a:solidFill>
                              <a:schemeClr val="accent6">
                                <a:lumMod val="75000"/>
                              </a:schemeClr>
                            </a:solidFill>
                            <a:latin typeface="Cambria Math" panose="02040503050406030204" pitchFamily="18" charset="0"/>
                          </a:rPr>
                          <m:t>𝑝</m:t>
                        </m:r>
                      </m:sub>
                    </m:sSub>
                    <m:r>
                      <a:rPr lang="en-US" sz="2400" b="0" i="1" smtClean="0">
                        <a:solidFill>
                          <a:schemeClr val="accent6">
                            <a:lumMod val="75000"/>
                          </a:schemeClr>
                        </a:solidFill>
                        <a:latin typeface="Cambria Math" panose="02040503050406030204" pitchFamily="18" charset="0"/>
                      </a:rPr>
                      <m:t>𝐻</m:t>
                    </m:r>
                    <m:r>
                      <a:rPr lang="en-US" sz="2400" b="0" i="1" smtClean="0">
                        <a:solidFill>
                          <a:schemeClr val="accent6">
                            <a:lumMod val="75000"/>
                          </a:schemeClr>
                        </a:solidFill>
                        <a:latin typeface="Cambria Math" panose="02040503050406030204" pitchFamily="18" charset="0"/>
                      </a:rPr>
                      <m:t>,</m:t>
                    </m:r>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𝑑</m:t>
                        </m:r>
                      </m:e>
                      <m:sub>
                        <m:r>
                          <a:rPr lang="en-US" sz="2400" b="0" i="1" smtClean="0">
                            <a:solidFill>
                              <a:schemeClr val="accent6">
                                <a:lumMod val="75000"/>
                              </a:schemeClr>
                            </a:solidFill>
                            <a:latin typeface="Cambria Math" panose="02040503050406030204" pitchFamily="18" charset="0"/>
                          </a:rPr>
                          <m:t>𝑡</m:t>
                        </m:r>
                      </m:sub>
                    </m:sSub>
                    <m:r>
                      <a:rPr lang="en-US" sz="2400" b="0" i="1" smtClean="0">
                        <a:solidFill>
                          <a:schemeClr val="accent6">
                            <a:lumMod val="75000"/>
                          </a:schemeClr>
                        </a:solidFill>
                        <a:latin typeface="Cambria Math" panose="02040503050406030204" pitchFamily="18" charset="0"/>
                      </a:rPr>
                      <m:t>𝑝</m:t>
                    </m:r>
                    <m:r>
                      <a:rPr lang="en-US" sz="2400" b="0" i="1" smtClean="0">
                        <a:solidFill>
                          <a:schemeClr val="accent6">
                            <a:lumMod val="75000"/>
                          </a:schemeClr>
                        </a:solidFill>
                        <a:latin typeface="Cambria Math" panose="02040503050406030204" pitchFamily="18" charset="0"/>
                      </a:rPr>
                      <m:t>=−</m:t>
                    </m:r>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m:t>
                        </m:r>
                      </m:e>
                      <m:sub>
                        <m:r>
                          <a:rPr lang="en-US" sz="2400" b="0" i="1" smtClean="0">
                            <a:solidFill>
                              <a:schemeClr val="accent6">
                                <a:lumMod val="75000"/>
                              </a:schemeClr>
                            </a:solidFill>
                            <a:latin typeface="Cambria Math" panose="02040503050406030204" pitchFamily="18" charset="0"/>
                          </a:rPr>
                          <m:t>𝑞</m:t>
                        </m:r>
                      </m:sub>
                    </m:sSub>
                    <m:r>
                      <a:rPr lang="en-US" sz="2400" b="0" i="1" smtClean="0">
                        <a:solidFill>
                          <a:schemeClr val="accent6">
                            <a:lumMod val="75000"/>
                          </a:schemeClr>
                        </a:solidFill>
                        <a:latin typeface="Cambria Math" panose="02040503050406030204" pitchFamily="18" charset="0"/>
                      </a:rPr>
                      <m:t>𝐻</m:t>
                    </m:r>
                  </m:oMath>
                </a14:m>
                <a:endParaRPr lang="en-US" sz="2400" dirty="0">
                  <a:solidFill>
                    <a:schemeClr val="accent6">
                      <a:lumMod val="75000"/>
                    </a:schemeClr>
                  </a:solidFill>
                </a:endParaRPr>
              </a:p>
            </p:txBody>
          </p:sp>
        </mc:Choice>
        <mc:Fallback xmlns="">
          <p:sp>
            <p:nvSpPr>
              <p:cNvPr id="28" name="TextBox 27">
                <a:extLst>
                  <a:ext uri="{FF2B5EF4-FFF2-40B4-BE49-F238E27FC236}">
                    <a16:creationId xmlns:a16="http://schemas.microsoft.com/office/drawing/2014/main" id="{2B58390F-C90A-867B-2BE8-5CBDC5C5D5ED}"/>
                  </a:ext>
                </a:extLst>
              </p:cNvPr>
              <p:cNvSpPr txBox="1">
                <a:spLocks noRot="1" noChangeAspect="1" noMove="1" noResize="1" noEditPoints="1" noAdjustHandles="1" noChangeArrowheads="1" noChangeShapeType="1" noTextEdit="1"/>
              </p:cNvSpPr>
              <p:nvPr/>
            </p:nvSpPr>
            <p:spPr>
              <a:xfrm>
                <a:off x="0" y="658176"/>
                <a:ext cx="4504055" cy="490199"/>
              </a:xfrm>
              <a:prstGeom prst="rect">
                <a:avLst/>
              </a:prstGeom>
              <a:blipFill>
                <a:blip r:embed="rId8"/>
                <a:stretch>
                  <a:fillRect l="-1624" t="-8750" b="-23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710B4CC-C5E3-9B36-63ED-53E63E29C62D}"/>
                  </a:ext>
                </a:extLst>
              </p:cNvPr>
              <p:cNvSpPr txBox="1"/>
              <p:nvPr/>
            </p:nvSpPr>
            <p:spPr>
              <a:xfrm>
                <a:off x="0" y="1089884"/>
                <a:ext cx="2742226" cy="468205"/>
              </a:xfrm>
              <a:prstGeom prst="rect">
                <a:avLst/>
              </a:prstGeom>
              <a:noFill/>
            </p:spPr>
            <p:txBody>
              <a:bodyPr wrap="none" rtlCol="0">
                <a:spAutoFit/>
              </a:bodyPr>
              <a:lstStyle/>
              <a:p>
                <a:pPr algn="ctr"/>
                <a:r>
                  <a:rPr lang="en-US" sz="2400" dirty="0">
                    <a:solidFill>
                      <a:schemeClr val="accent6">
                        <a:lumMod val="75000"/>
                      </a:schemeClr>
                    </a:solidFill>
                  </a:rPr>
                  <a:t>(HM-G) </a:t>
                </a:r>
                <a14:m>
                  <m:oMath xmlns:m="http://schemas.openxmlformats.org/officeDocument/2006/math">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𝑆</m:t>
                        </m:r>
                      </m:e>
                      <m:sub>
                        <m:r>
                          <a:rPr lang="en-US" sz="2400" b="0" i="1" smtClean="0">
                            <a:solidFill>
                              <a:schemeClr val="accent6">
                                <a:lumMod val="75000"/>
                              </a:schemeClr>
                            </a:solidFill>
                            <a:latin typeface="Cambria Math" panose="02040503050406030204" pitchFamily="18" charset="0"/>
                          </a:rPr>
                          <m:t>𝑎</m:t>
                        </m:r>
                      </m:sub>
                    </m:sSub>
                    <m:r>
                      <a:rPr lang="en-US" sz="2400" b="0" i="1" smtClean="0">
                        <a:solidFill>
                          <a:schemeClr val="accent6">
                            <a:lumMod val="75000"/>
                          </a:schemeClr>
                        </a:solidFill>
                        <a:latin typeface="Cambria Math" panose="02040503050406030204" pitchFamily="18" charset="0"/>
                      </a:rPr>
                      <m:t>=</m:t>
                    </m:r>
                    <m:sSup>
                      <m:sSupPr>
                        <m:ctrlPr>
                          <a:rPr lang="en-US" sz="2400" b="0" i="1" smtClean="0">
                            <a:solidFill>
                              <a:schemeClr val="accent6">
                                <a:lumMod val="75000"/>
                              </a:schemeClr>
                            </a:solidFill>
                            <a:latin typeface="Cambria Math" panose="02040503050406030204" pitchFamily="18" charset="0"/>
                          </a:rPr>
                        </m:ctrlPr>
                      </m:sSupPr>
                      <m:e>
                        <m:r>
                          <a:rPr lang="en-US" sz="2400" b="0" i="1" smtClean="0">
                            <a:solidFill>
                              <a:schemeClr val="accent6">
                                <a:lumMod val="75000"/>
                              </a:schemeClr>
                            </a:solidFill>
                            <a:latin typeface="Cambria Math" panose="02040503050406030204" pitchFamily="18" charset="0"/>
                          </a:rPr>
                          <m:t>𝑆</m:t>
                        </m:r>
                      </m:e>
                      <m:sup>
                        <m:r>
                          <a:rPr lang="en-US" sz="2400" b="0" i="1" smtClean="0">
                            <a:solidFill>
                              <a:schemeClr val="accent6">
                                <a:lumMod val="75000"/>
                              </a:schemeClr>
                            </a:solidFill>
                            <a:latin typeface="Cambria Math" panose="02040503050406030204" pitchFamily="18" charset="0"/>
                          </a:rPr>
                          <m:t>𝑏</m:t>
                        </m:r>
                      </m:sup>
                    </m:sSup>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𝜔</m:t>
                        </m:r>
                      </m:e>
                      <m:sub>
                        <m:r>
                          <a:rPr lang="en-US" sz="2400" b="0" i="1" smtClean="0">
                            <a:solidFill>
                              <a:schemeClr val="accent6">
                                <a:lumMod val="75000"/>
                              </a:schemeClr>
                            </a:solidFill>
                            <a:latin typeface="Cambria Math" panose="02040503050406030204" pitchFamily="18" charset="0"/>
                          </a:rPr>
                          <m:t>𝑏𝑎</m:t>
                        </m:r>
                      </m:sub>
                    </m:sSub>
                  </m:oMath>
                </a14:m>
                <a:endParaRPr lang="en-US" sz="2400" dirty="0">
                  <a:solidFill>
                    <a:schemeClr val="accent6">
                      <a:lumMod val="75000"/>
                    </a:schemeClr>
                  </a:solidFill>
                </a:endParaRPr>
              </a:p>
            </p:txBody>
          </p:sp>
        </mc:Choice>
        <mc:Fallback xmlns="">
          <p:sp>
            <p:nvSpPr>
              <p:cNvPr id="30" name="TextBox 29">
                <a:extLst>
                  <a:ext uri="{FF2B5EF4-FFF2-40B4-BE49-F238E27FC236}">
                    <a16:creationId xmlns:a16="http://schemas.microsoft.com/office/drawing/2014/main" id="{B710B4CC-C5E3-9B36-63ED-53E63E29C62D}"/>
                  </a:ext>
                </a:extLst>
              </p:cNvPr>
              <p:cNvSpPr txBox="1">
                <a:spLocks noRot="1" noChangeAspect="1" noMove="1" noResize="1" noEditPoints="1" noAdjustHandles="1" noChangeArrowheads="1" noChangeShapeType="1" noTextEdit="1"/>
              </p:cNvSpPr>
              <p:nvPr/>
            </p:nvSpPr>
            <p:spPr>
              <a:xfrm>
                <a:off x="0" y="1089884"/>
                <a:ext cx="2742226" cy="468205"/>
              </a:xfrm>
              <a:prstGeom prst="rect">
                <a:avLst/>
              </a:prstGeom>
              <a:blipFill>
                <a:blip r:embed="rId9"/>
                <a:stretch>
                  <a:fillRect l="-2889" t="-9091"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A85B826-7FCE-B0A7-B77D-235379E20896}"/>
                  </a:ext>
                </a:extLst>
              </p:cNvPr>
              <p:cNvSpPr txBox="1"/>
              <p:nvPr/>
            </p:nvSpPr>
            <p:spPr>
              <a:xfrm>
                <a:off x="9222" y="4037521"/>
                <a:ext cx="8912440" cy="461665"/>
              </a:xfrm>
              <a:prstGeom prst="rect">
                <a:avLst/>
              </a:prstGeom>
              <a:noFill/>
            </p:spPr>
            <p:txBody>
              <a:bodyPr wrap="none" rtlCol="0">
                <a:spAutoFit/>
              </a:bodyPr>
              <a:lstStyle/>
              <a:p>
                <a:r>
                  <a:rPr lang="en-US" sz="2400" dirty="0">
                    <a:solidFill>
                      <a:schemeClr val="accent6">
                        <a:lumMod val="75000"/>
                      </a:schemeClr>
                    </a:solidFill>
                  </a:rPr>
                  <a:t>(DI-CURL) The rotated displacement field is curl free: </a:t>
                </a:r>
                <a14:m>
                  <m:oMath xmlns:m="http://schemas.openxmlformats.org/officeDocument/2006/math">
                    <m:sSub>
                      <m:sSubPr>
                        <m:ctrlPr>
                          <a:rPr lang="en-US" sz="2400" i="1" smtClean="0">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m:t>
                        </m:r>
                      </m:e>
                      <m:sub>
                        <m:r>
                          <a:rPr lang="en-US" sz="2400" i="1">
                            <a:solidFill>
                              <a:schemeClr val="accent6">
                                <a:lumMod val="75000"/>
                              </a:schemeClr>
                            </a:solidFill>
                            <a:latin typeface="Cambria Math" panose="02040503050406030204" pitchFamily="18" charset="0"/>
                          </a:rPr>
                          <m:t>𝑎</m:t>
                        </m:r>
                      </m:sub>
                    </m:sSub>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𝑆</m:t>
                        </m:r>
                      </m:e>
                      <m:sub>
                        <m:r>
                          <a:rPr lang="en-US" sz="2400" i="1">
                            <a:solidFill>
                              <a:schemeClr val="accent6">
                                <a:lumMod val="75000"/>
                              </a:schemeClr>
                            </a:solidFill>
                            <a:latin typeface="Cambria Math" panose="02040503050406030204" pitchFamily="18" charset="0"/>
                          </a:rPr>
                          <m:t>𝑏</m:t>
                        </m:r>
                      </m:sub>
                    </m:sSub>
                    <m:r>
                      <a:rPr lang="en-US" sz="2400" i="1">
                        <a:solidFill>
                          <a:schemeClr val="accent6">
                            <a:lumMod val="75000"/>
                          </a:schemeClr>
                        </a:solidFill>
                        <a:latin typeface="Cambria Math" panose="02040503050406030204" pitchFamily="18" charset="0"/>
                      </a:rPr>
                      <m:t>−</m:t>
                    </m:r>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m:t>
                        </m:r>
                      </m:e>
                      <m:sub>
                        <m:r>
                          <a:rPr lang="en-US" sz="2400" i="1">
                            <a:solidFill>
                              <a:schemeClr val="accent6">
                                <a:lumMod val="75000"/>
                              </a:schemeClr>
                            </a:solidFill>
                            <a:latin typeface="Cambria Math" panose="02040503050406030204" pitchFamily="18" charset="0"/>
                          </a:rPr>
                          <m:t>𝑏</m:t>
                        </m:r>
                      </m:sub>
                    </m:sSub>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𝑆</m:t>
                        </m:r>
                      </m:e>
                      <m:sub>
                        <m:r>
                          <a:rPr lang="en-US" sz="2400" i="1">
                            <a:solidFill>
                              <a:schemeClr val="accent6">
                                <a:lumMod val="75000"/>
                              </a:schemeClr>
                            </a:solidFill>
                            <a:latin typeface="Cambria Math" panose="02040503050406030204" pitchFamily="18" charset="0"/>
                          </a:rPr>
                          <m:t>𝑎</m:t>
                        </m:r>
                      </m:sub>
                    </m:sSub>
                    <m:r>
                      <a:rPr lang="en-US" sz="2400" i="1">
                        <a:solidFill>
                          <a:schemeClr val="accent6">
                            <a:lumMod val="75000"/>
                          </a:schemeClr>
                        </a:solidFill>
                        <a:latin typeface="Cambria Math" panose="02040503050406030204" pitchFamily="18" charset="0"/>
                      </a:rPr>
                      <m:t>=0</m:t>
                    </m:r>
                  </m:oMath>
                </a14:m>
                <a:endParaRPr lang="en-US" sz="2400" dirty="0">
                  <a:solidFill>
                    <a:schemeClr val="accent6">
                      <a:lumMod val="75000"/>
                    </a:schemeClr>
                  </a:solidFill>
                </a:endParaRPr>
              </a:p>
            </p:txBody>
          </p:sp>
        </mc:Choice>
        <mc:Fallback xmlns="">
          <p:sp>
            <p:nvSpPr>
              <p:cNvPr id="8" name="TextBox 7">
                <a:extLst>
                  <a:ext uri="{FF2B5EF4-FFF2-40B4-BE49-F238E27FC236}">
                    <a16:creationId xmlns:a16="http://schemas.microsoft.com/office/drawing/2014/main" id="{0A85B826-7FCE-B0A7-B77D-235379E20896}"/>
                  </a:ext>
                </a:extLst>
              </p:cNvPr>
              <p:cNvSpPr txBox="1">
                <a:spLocks noRot="1" noChangeAspect="1" noMove="1" noResize="1" noEditPoints="1" noAdjustHandles="1" noChangeArrowheads="1" noChangeShapeType="1" noTextEdit="1"/>
              </p:cNvSpPr>
              <p:nvPr/>
            </p:nvSpPr>
            <p:spPr>
              <a:xfrm>
                <a:off x="9222" y="4037521"/>
                <a:ext cx="8912440" cy="461665"/>
              </a:xfrm>
              <a:prstGeom prst="rect">
                <a:avLst/>
              </a:prstGeom>
              <a:blipFill>
                <a:blip r:embed="rId10"/>
                <a:stretch>
                  <a:fillRect l="-1094" t="-10526" b="-28947"/>
                </a:stretch>
              </a:blipFill>
            </p:spPr>
            <p:txBody>
              <a:bodyPr/>
              <a:lstStyle/>
              <a:p>
                <a:r>
                  <a:rPr lang="en-US">
                    <a:noFill/>
                  </a:rPr>
                  <a:t> </a:t>
                </a:r>
              </a:p>
            </p:txBody>
          </p:sp>
        </mc:Fallback>
      </mc:AlternateContent>
    </p:spTree>
    <p:extLst>
      <p:ext uri="{BB962C8B-B14F-4D97-AF65-F5344CB8AC3E}">
        <p14:creationId xmlns:p14="http://schemas.microsoft.com/office/powerpoint/2010/main" val="26104699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CA0A04-39D7-465A-BE94-4B63CD6C04F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1A09358-E76F-FB66-4556-D2133015A6FF}"/>
              </a:ext>
            </a:extLst>
          </p:cNvPr>
          <p:cNvSpPr>
            <a:spLocks noGrp="1"/>
          </p:cNvSpPr>
          <p:nvPr>
            <p:ph type="sldNum" sz="quarter" idx="12"/>
          </p:nvPr>
        </p:nvSpPr>
        <p:spPr/>
        <p:txBody>
          <a:bodyPr/>
          <a:lstStyle/>
          <a:p>
            <a:fld id="{F47845EA-7733-40EE-B074-20032348B727}" type="slidenum">
              <a:rPr lang="en-US" smtClean="0"/>
              <a:t>44</a:t>
            </a:fld>
            <a:endParaRPr lang="en-US"/>
          </a:p>
        </p:txBody>
      </p:sp>
    </p:spTree>
    <p:extLst>
      <p:ext uri="{BB962C8B-B14F-4D97-AF65-F5344CB8AC3E}">
        <p14:creationId xmlns:p14="http://schemas.microsoft.com/office/powerpoint/2010/main" val="34735406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ED51E4-B15E-A159-045F-94977C98398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A38F6D50-B6B4-4CD2-D280-2F24A98B5758}"/>
              </a:ext>
            </a:extLst>
          </p:cNvPr>
          <p:cNvSpPr>
            <a:spLocks noGrp="1"/>
          </p:cNvSpPr>
          <p:nvPr>
            <p:ph type="sldNum" sz="quarter" idx="12"/>
          </p:nvPr>
        </p:nvSpPr>
        <p:spPr/>
        <p:txBody>
          <a:bodyPr/>
          <a:lstStyle/>
          <a:p>
            <a:fld id="{F47845EA-7733-40EE-B074-20032348B727}" type="slidenum">
              <a:rPr lang="en-US" smtClean="0"/>
              <a:t>45</a:t>
            </a:fld>
            <a:endParaRPr lang="en-US"/>
          </a:p>
        </p:txBody>
      </p:sp>
      <p:sp>
        <p:nvSpPr>
          <p:cNvPr id="4" name="TextBox 3">
            <a:extLst>
              <a:ext uri="{FF2B5EF4-FFF2-40B4-BE49-F238E27FC236}">
                <a16:creationId xmlns:a16="http://schemas.microsoft.com/office/drawing/2014/main" id="{FAAFA123-D4AC-CD3C-2600-76FC2FA31D92}"/>
              </a:ext>
            </a:extLst>
          </p:cNvPr>
          <p:cNvSpPr txBox="1"/>
          <p:nvPr/>
        </p:nvSpPr>
        <p:spPr>
          <a:xfrm>
            <a:off x="119730" y="922218"/>
            <a:ext cx="12096453" cy="2308324"/>
          </a:xfrm>
          <a:prstGeom prst="rect">
            <a:avLst/>
          </a:prstGeom>
          <a:noFill/>
        </p:spPr>
        <p:txBody>
          <a:bodyPr wrap="none" rtlCol="0">
            <a:spAutoFit/>
          </a:bodyPr>
          <a:lstStyle/>
          <a:p>
            <a:r>
              <a:rPr lang="en-US" sz="3600" dirty="0"/>
              <a:t>We have found twelve equivalent characterizations that link </a:t>
            </a:r>
          </a:p>
          <a:p>
            <a:r>
              <a:rPr lang="en-US" sz="3600" dirty="0"/>
              <a:t>Hamiltonian mechanics, vector calculus, differential geometry, </a:t>
            </a:r>
          </a:p>
          <a:p>
            <a:r>
              <a:rPr lang="en-US" sz="3600" dirty="0"/>
              <a:t>statistical mechanics, thermodynamics, information theory and </a:t>
            </a:r>
          </a:p>
          <a:p>
            <a:r>
              <a:rPr lang="en-US" sz="3600" dirty="0"/>
              <a:t>plain statistics for a single degree of freedom</a:t>
            </a:r>
          </a:p>
        </p:txBody>
      </p:sp>
      <p:sp>
        <p:nvSpPr>
          <p:cNvPr id="9" name="TextBox 8">
            <a:extLst>
              <a:ext uri="{FF2B5EF4-FFF2-40B4-BE49-F238E27FC236}">
                <a16:creationId xmlns:a16="http://schemas.microsoft.com/office/drawing/2014/main" id="{AD612E03-8368-1BC1-E589-265D16157049}"/>
              </a:ext>
            </a:extLst>
          </p:cNvPr>
          <p:cNvSpPr txBox="1"/>
          <p:nvPr/>
        </p:nvSpPr>
        <p:spPr>
          <a:xfrm>
            <a:off x="142062" y="3797025"/>
            <a:ext cx="9503371" cy="2308324"/>
          </a:xfrm>
          <a:prstGeom prst="rect">
            <a:avLst/>
          </a:prstGeom>
          <a:noFill/>
        </p:spPr>
        <p:txBody>
          <a:bodyPr wrap="none" rtlCol="0">
            <a:spAutoFit/>
          </a:bodyPr>
          <a:lstStyle/>
          <a:p>
            <a:r>
              <a:rPr lang="en-US" sz="3600" dirty="0"/>
              <a:t>These characteristics show that Hamiltonian </a:t>
            </a:r>
          </a:p>
          <a:p>
            <a:r>
              <a:rPr lang="en-US" sz="3600" dirty="0"/>
              <a:t>mechanics is meant to describe systems for which</a:t>
            </a:r>
          </a:p>
          <a:p>
            <a:r>
              <a:rPr lang="en-US" sz="3600" dirty="0"/>
              <a:t> the assumption of determinism and reversibility</a:t>
            </a:r>
          </a:p>
          <a:p>
            <a:r>
              <a:rPr lang="en-US" sz="3600" dirty="0"/>
              <a:t> is inherent.</a:t>
            </a:r>
          </a:p>
        </p:txBody>
      </p:sp>
      <p:sp>
        <p:nvSpPr>
          <p:cNvPr id="10" name="TextBox 9">
            <a:extLst>
              <a:ext uri="{FF2B5EF4-FFF2-40B4-BE49-F238E27FC236}">
                <a16:creationId xmlns:a16="http://schemas.microsoft.com/office/drawing/2014/main" id="{162AD0DA-DF2B-978B-D00A-7B482089B007}"/>
              </a:ext>
            </a:extLst>
          </p:cNvPr>
          <p:cNvSpPr txBox="1"/>
          <p:nvPr/>
        </p:nvSpPr>
        <p:spPr>
          <a:xfrm>
            <a:off x="4893748" y="133404"/>
            <a:ext cx="2404504" cy="707886"/>
          </a:xfrm>
          <a:prstGeom prst="rect">
            <a:avLst/>
          </a:prstGeom>
          <a:noFill/>
        </p:spPr>
        <p:txBody>
          <a:bodyPr wrap="none" rtlCol="0">
            <a:spAutoFit/>
          </a:bodyPr>
          <a:lstStyle/>
          <a:p>
            <a:pPr algn="ctr"/>
            <a:r>
              <a:rPr lang="en-US" sz="4000" dirty="0"/>
              <a:t>Big Picture</a:t>
            </a:r>
          </a:p>
        </p:txBody>
      </p:sp>
    </p:spTree>
    <p:extLst>
      <p:ext uri="{BB962C8B-B14F-4D97-AF65-F5344CB8AC3E}">
        <p14:creationId xmlns:p14="http://schemas.microsoft.com/office/powerpoint/2010/main" val="30780436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09781-4E6E-C588-EC6C-BACA6652623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F88DD85-10FF-5F21-A1D0-F35FD9583CB7}"/>
              </a:ext>
            </a:extLst>
          </p:cNvPr>
          <p:cNvSpPr>
            <a:spLocks noGrp="1"/>
          </p:cNvSpPr>
          <p:nvPr>
            <p:ph type="sldNum" sz="quarter" idx="12"/>
          </p:nvPr>
        </p:nvSpPr>
        <p:spPr/>
        <p:txBody>
          <a:bodyPr/>
          <a:lstStyle/>
          <a:p>
            <a:fld id="{F47845EA-7733-40EE-B074-20032348B727}" type="slidenum">
              <a:rPr lang="en-US" smtClean="0"/>
              <a:t>46</a:t>
            </a:fld>
            <a:endParaRPr lang="en-US"/>
          </a:p>
        </p:txBody>
      </p:sp>
      <p:grpSp>
        <p:nvGrpSpPr>
          <p:cNvPr id="81" name="Group 80">
            <a:extLst>
              <a:ext uri="{FF2B5EF4-FFF2-40B4-BE49-F238E27FC236}">
                <a16:creationId xmlns:a16="http://schemas.microsoft.com/office/drawing/2014/main" id="{CEE9906D-AF6F-3003-8F6D-45456AE05DC6}"/>
              </a:ext>
            </a:extLst>
          </p:cNvPr>
          <p:cNvGrpSpPr/>
          <p:nvPr/>
        </p:nvGrpSpPr>
        <p:grpSpPr>
          <a:xfrm>
            <a:off x="7027263" y="831677"/>
            <a:ext cx="3699756" cy="2258116"/>
            <a:chOff x="4888481" y="1672407"/>
            <a:chExt cx="3699756" cy="2258116"/>
          </a:xfrm>
        </p:grpSpPr>
        <p:cxnSp>
          <p:nvCxnSpPr>
            <p:cNvPr id="82" name="Straight Arrow Connector 81">
              <a:extLst>
                <a:ext uri="{FF2B5EF4-FFF2-40B4-BE49-F238E27FC236}">
                  <a16:creationId xmlns:a16="http://schemas.microsoft.com/office/drawing/2014/main" id="{2F6A6E8D-7A3D-0010-EA1E-29D154EE2C41}"/>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3611FBB-98CF-D3D8-F465-2C7686337B1B}"/>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F18904C-76D4-069E-1BBF-482EB0638046}"/>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Freeform 84">
              <a:extLst>
                <a:ext uri="{FF2B5EF4-FFF2-40B4-BE49-F238E27FC236}">
                  <a16:creationId xmlns:a16="http://schemas.microsoft.com/office/drawing/2014/main" id="{7D75738A-3F61-8669-9B9B-E56827D1254E}"/>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E43F6EF9-8CFA-33EF-11C2-3B0BA3B650CA}"/>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a:extLst>
                <a:ext uri="{FF2B5EF4-FFF2-40B4-BE49-F238E27FC236}">
                  <a16:creationId xmlns:a16="http://schemas.microsoft.com/office/drawing/2014/main" id="{2188A808-BDCC-CFA8-0794-0E816A5FA487}"/>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a:extLst>
                <a:ext uri="{FF2B5EF4-FFF2-40B4-BE49-F238E27FC236}">
                  <a16:creationId xmlns:a16="http://schemas.microsoft.com/office/drawing/2014/main" id="{78B965A1-2E60-FB73-2F01-05FB51162D64}"/>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C7A89DBB-1374-4BB5-CB74-48C4C2022640}"/>
                </a:ext>
              </a:extLst>
            </p:cNvPr>
            <p:cNvCxnSpPr>
              <a:cxnSpLocks/>
              <a:stCxn id="86" idx="2"/>
              <a:endCxn id="88" idx="2"/>
            </p:cNvCxnSpPr>
            <p:nvPr/>
          </p:nvCxnSpPr>
          <p:spPr>
            <a:xfrm flipV="1">
              <a:off x="5700425" y="1963291"/>
              <a:ext cx="2138007" cy="68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4B3A02C-8040-E41F-1D3F-DCEA62686C83}"/>
                </a:ext>
              </a:extLst>
            </p:cNvPr>
            <p:cNvCxnSpPr>
              <a:cxnSpLocks/>
            </p:cNvCxnSpPr>
            <p:nvPr/>
          </p:nvCxnSpPr>
          <p:spPr>
            <a:xfrm flipV="1">
              <a:off x="5597921" y="3150584"/>
              <a:ext cx="2376424" cy="1063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B8AF9621-3569-3B8C-CCDE-B0CC29BE0F4D}"/>
              </a:ext>
            </a:extLst>
          </p:cNvPr>
          <p:cNvSpPr txBox="1"/>
          <p:nvPr/>
        </p:nvSpPr>
        <p:spPr>
          <a:xfrm>
            <a:off x="6614475" y="6166"/>
            <a:ext cx="4620880" cy="830997"/>
          </a:xfrm>
          <a:prstGeom prst="rect">
            <a:avLst/>
          </a:prstGeom>
          <a:noFill/>
        </p:spPr>
        <p:txBody>
          <a:bodyPr wrap="none" rtlCol="0">
            <a:spAutoFit/>
          </a:bodyPr>
          <a:lstStyle/>
          <a:p>
            <a:r>
              <a:rPr lang="en-US" sz="1600" dirty="0"/>
              <a:t>Hamiltonian evolutions transport a probability </a:t>
            </a:r>
          </a:p>
          <a:p>
            <a:r>
              <a:rPr lang="en-US" sz="1600" dirty="0"/>
              <a:t>distribution point by point, with the probability </a:t>
            </a:r>
          </a:p>
          <a:p>
            <a:r>
              <a:rPr lang="en-US" sz="1600" dirty="0"/>
              <a:t>density remaining the same as it move through space</a:t>
            </a:r>
          </a:p>
        </p:txBody>
      </p:sp>
      <p:pic>
        <p:nvPicPr>
          <p:cNvPr id="4" name="Picture 3">
            <a:extLst>
              <a:ext uri="{FF2B5EF4-FFF2-40B4-BE49-F238E27FC236}">
                <a16:creationId xmlns:a16="http://schemas.microsoft.com/office/drawing/2014/main" id="{EC88C63B-9B06-17EA-5CB6-BD9891C4BBA5}"/>
              </a:ext>
            </a:extLst>
          </p:cNvPr>
          <p:cNvPicPr>
            <a:picLocks noChangeAspect="1"/>
          </p:cNvPicPr>
          <p:nvPr/>
        </p:nvPicPr>
        <p:blipFill rotWithShape="1">
          <a:blip r:embed="rId2"/>
          <a:srcRect t="7522"/>
          <a:stretch/>
        </p:blipFill>
        <p:spPr>
          <a:xfrm>
            <a:off x="794044" y="4825874"/>
            <a:ext cx="7548844" cy="794670"/>
          </a:xfrm>
          <a:prstGeom prst="rect">
            <a:avLst/>
          </a:prstGeom>
        </p:spPr>
      </p:pic>
      <p:sp>
        <p:nvSpPr>
          <p:cNvPr id="6" name="TextBox 5">
            <a:extLst>
              <a:ext uri="{FF2B5EF4-FFF2-40B4-BE49-F238E27FC236}">
                <a16:creationId xmlns:a16="http://schemas.microsoft.com/office/drawing/2014/main" id="{39730F11-F0B8-CD2A-F7D3-CB278DB52923}"/>
              </a:ext>
            </a:extLst>
          </p:cNvPr>
          <p:cNvSpPr txBox="1"/>
          <p:nvPr/>
        </p:nvSpPr>
        <p:spPr>
          <a:xfrm>
            <a:off x="1369572" y="4396607"/>
            <a:ext cx="6560579" cy="369332"/>
          </a:xfrm>
          <a:prstGeom prst="rect">
            <a:avLst/>
          </a:prstGeom>
          <a:noFill/>
        </p:spPr>
        <p:txBody>
          <a:bodyPr wrap="square" rtlCol="0">
            <a:spAutoFit/>
          </a:bodyPr>
          <a:lstStyle/>
          <a:p>
            <a:r>
              <a:rPr lang="en-US" b="0" i="0" u="none" strike="noStrike" dirty="0">
                <a:effectLst/>
              </a:rPr>
              <a:t>Cover, T. M., &amp; Thomas, J. A. (2006). </a:t>
            </a:r>
            <a:r>
              <a:rPr lang="en-US" b="0" i="1" u="none" strike="noStrike" dirty="0">
                <a:effectLst/>
              </a:rPr>
              <a:t>Elements of information theory</a:t>
            </a:r>
            <a:r>
              <a:rPr lang="en-US" b="0" i="0" u="none" strike="noStrike" dirty="0">
                <a:effectLst/>
              </a:rPr>
              <a:t>.</a:t>
            </a:r>
            <a:endParaRPr lang="en-US" sz="1200" dirty="0"/>
          </a:p>
        </p:txBody>
      </p:sp>
    </p:spTree>
    <p:extLst>
      <p:ext uri="{BB962C8B-B14F-4D97-AF65-F5344CB8AC3E}">
        <p14:creationId xmlns:p14="http://schemas.microsoft.com/office/powerpoint/2010/main" val="16508083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47</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05A9382-6AED-28D5-D9CC-916E5290B72E}"/>
                  </a:ext>
                </a:extLst>
              </p:cNvPr>
              <p:cNvSpPr txBox="1"/>
              <p:nvPr/>
            </p:nvSpPr>
            <p:spPr>
              <a:xfrm>
                <a:off x="1071099" y="0"/>
                <a:ext cx="10033003" cy="764184"/>
              </a:xfrm>
              <a:prstGeom prst="rect">
                <a:avLst/>
              </a:prstGeom>
              <a:noFill/>
            </p:spPr>
            <p:txBody>
              <a:bodyPr wrap="none" rtlCol="0">
                <a:spAutoFit/>
              </a:bodyPr>
              <a:lstStyle/>
              <a:p>
                <a:pPr algn="ctr"/>
                <a14:m>
                  <m:oMath xmlns:m="http://schemas.openxmlformats.org/officeDocument/2006/math">
                    <m:acc>
                      <m:accPr>
                        <m:chr m:val="⃗"/>
                        <m:ctrlPr>
                          <a:rPr lang="en-US" sz="2800" i="1" smtClean="0">
                            <a:latin typeface="Cambria Math" panose="02040503050406030204" pitchFamily="18" charset="0"/>
                          </a:rPr>
                        </m:ctrlPr>
                      </m:accPr>
                      <m:e>
                        <m:r>
                          <a:rPr lang="en-US" sz="2800" i="1">
                            <a:latin typeface="Cambria Math"/>
                          </a:rPr>
                          <m:t>𝑆</m:t>
                        </m:r>
                      </m:e>
                    </m:acc>
                    <m:d>
                      <m:dPr>
                        <m:ctrlPr>
                          <a:rPr lang="en-US" sz="2800" i="1">
                            <a:latin typeface="Cambria Math" panose="02040503050406030204" pitchFamily="18" charset="0"/>
                          </a:rPr>
                        </m:ctrlPr>
                      </m:dPr>
                      <m:e>
                        <m:r>
                          <a:rPr lang="en-US" sz="2800" b="0" i="1" smtClean="0">
                            <a:latin typeface="Cambria Math" panose="02040503050406030204" pitchFamily="18" charset="0"/>
                          </a:rPr>
                          <m:t>𝑞</m:t>
                        </m:r>
                        <m:r>
                          <a:rPr lang="en-US" sz="2800" i="1">
                            <a:latin typeface="Cambria Math"/>
                          </a:rPr>
                          <m:t>,</m:t>
                        </m:r>
                        <m:r>
                          <a:rPr lang="en-US" sz="2800" i="1">
                            <a:latin typeface="Cambria Math"/>
                          </a:rPr>
                          <m:t>𝑝</m:t>
                        </m:r>
                      </m:e>
                    </m:d>
                    <m:r>
                      <a:rPr lang="en-US" sz="2800" i="1">
                        <a:latin typeface="Cambria Math"/>
                      </a:rPr>
                      <m:t>=</m:t>
                    </m:r>
                    <m:d>
                      <m:dPr>
                        <m:begChr m:val="["/>
                        <m:endChr m:val="]"/>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a:rPr>
                              <m:t>𝑆</m:t>
                            </m:r>
                          </m:e>
                          <m:sup>
                            <m:r>
                              <a:rPr lang="en-US" sz="2800" b="0" i="1" smtClean="0">
                                <a:latin typeface="Cambria Math" panose="02040503050406030204" pitchFamily="18" charset="0"/>
                              </a:rPr>
                              <m:t>𝑞</m:t>
                            </m:r>
                          </m:sup>
                        </m:sSup>
                        <m:r>
                          <a:rPr lang="en-US" sz="2800" i="1">
                            <a:latin typeface="Cambria Math"/>
                          </a:rPr>
                          <m:t>,</m:t>
                        </m:r>
                        <m:sSup>
                          <m:sSupPr>
                            <m:ctrlPr>
                              <a:rPr lang="en-US" sz="2800" i="1">
                                <a:latin typeface="Cambria Math" panose="02040503050406030204" pitchFamily="18" charset="0"/>
                              </a:rPr>
                            </m:ctrlPr>
                          </m:sSupPr>
                          <m:e>
                            <m:r>
                              <a:rPr lang="en-US" sz="2800" i="1">
                                <a:latin typeface="Cambria Math"/>
                              </a:rPr>
                              <m:t>𝑆</m:t>
                            </m:r>
                          </m:e>
                          <m:sup>
                            <m:r>
                              <a:rPr lang="en-US" sz="2800" i="1">
                                <a:latin typeface="Cambria Math"/>
                              </a:rPr>
                              <m:t>𝑝</m:t>
                            </m:r>
                          </m:sup>
                        </m:sSup>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𝑞</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𝑝</m:t>
                    </m:r>
                    <m:r>
                      <a:rPr lang="en-US" sz="2800" b="0" i="1" smtClean="0">
                        <a:latin typeface="Cambria Math" panose="02040503050406030204" pitchFamily="18" charset="0"/>
                      </a:rPr>
                      <m:t>]</m:t>
                    </m:r>
                  </m:oMath>
                </a14:m>
                <a:r>
                  <a:rPr lang="en-US" sz="2800" dirty="0"/>
                  <a:t>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xmlns="">
          <p:sp>
            <p:nvSpPr>
              <p:cNvPr id="4" name="TextBox 3">
                <a:extLst>
                  <a:ext uri="{FF2B5EF4-FFF2-40B4-BE49-F238E27FC236}">
                    <a16:creationId xmlns:a16="http://schemas.microsoft.com/office/drawing/2014/main" id="{E05A9382-6AED-28D5-D9CC-916E5290B72E}"/>
                  </a:ext>
                </a:extLst>
              </p:cNvPr>
              <p:cNvSpPr txBox="1">
                <a:spLocks noRot="1" noChangeAspect="1" noMove="1" noResize="1" noEditPoints="1" noAdjustHandles="1" noChangeArrowheads="1" noChangeShapeType="1" noTextEdit="1"/>
              </p:cNvSpPr>
              <p:nvPr/>
            </p:nvSpPr>
            <p:spPr>
              <a:xfrm>
                <a:off x="1071099" y="0"/>
                <a:ext cx="10033003" cy="764184"/>
              </a:xfrm>
              <a:prstGeom prst="rect">
                <a:avLst/>
              </a:prstGeom>
              <a:blipFill>
                <a:blip r:embed="rId2"/>
                <a:stretch>
                  <a:fillRect t="-6557" b="-8197"/>
                </a:stretch>
              </a:blipFill>
            </p:spPr>
            <p:txBody>
              <a:bodyPr/>
              <a:lstStyle/>
              <a:p>
                <a:r>
                  <a:rPr lang="en-US">
                    <a:noFill/>
                  </a:rPr>
                  <a:t> </a:t>
                </a:r>
              </a:p>
            </p:txBody>
          </p:sp>
        </mc:Fallback>
      </mc:AlternateContent>
      <p:grpSp>
        <p:nvGrpSpPr>
          <p:cNvPr id="267" name="Group 266">
            <a:extLst>
              <a:ext uri="{FF2B5EF4-FFF2-40B4-BE49-F238E27FC236}">
                <a16:creationId xmlns:a16="http://schemas.microsoft.com/office/drawing/2014/main" id="{98E2CD46-3113-C94D-AC5A-311898862B48}"/>
              </a:ext>
            </a:extLst>
          </p:cNvPr>
          <p:cNvGrpSpPr/>
          <p:nvPr/>
        </p:nvGrpSpPr>
        <p:grpSpPr>
          <a:xfrm>
            <a:off x="4169102" y="1570086"/>
            <a:ext cx="3853795" cy="3853792"/>
            <a:chOff x="4169828" y="1786697"/>
            <a:chExt cx="3852343" cy="3852341"/>
          </a:xfrm>
        </p:grpSpPr>
        <p:sp>
          <p:nvSpPr>
            <p:cNvPr id="263" name="Oval 262">
              <a:extLst>
                <a:ext uri="{FF2B5EF4-FFF2-40B4-BE49-F238E27FC236}">
                  <a16:creationId xmlns:a16="http://schemas.microsoft.com/office/drawing/2014/main" id="{1C6702C6-0BC4-7263-EE18-B7CE10D5F7D1}"/>
                </a:ext>
              </a:extLst>
            </p:cNvPr>
            <p:cNvSpPr>
              <a:spLocks noChangeAspect="1"/>
            </p:cNvSpPr>
            <p:nvPr/>
          </p:nvSpPr>
          <p:spPr>
            <a:xfrm>
              <a:off x="4840180" y="2470179"/>
              <a:ext cx="2485381" cy="2485380"/>
            </a:xfrm>
            <a:prstGeom prst="ellipse">
              <a:avLst/>
            </a:prstGeom>
            <a:noFill/>
            <a:ln w="19050">
              <a:solidFill>
                <a:srgbClr val="FF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a:extLst>
                <a:ext uri="{FF2B5EF4-FFF2-40B4-BE49-F238E27FC236}">
                  <a16:creationId xmlns:a16="http://schemas.microsoft.com/office/drawing/2014/main" id="{DC3A2163-3ED9-9C0A-E9BB-D4FCC28BC614}"/>
                </a:ext>
              </a:extLst>
            </p:cNvPr>
            <p:cNvSpPr>
              <a:spLocks noChangeAspect="1"/>
            </p:cNvSpPr>
            <p:nvPr/>
          </p:nvSpPr>
          <p:spPr>
            <a:xfrm>
              <a:off x="5337256" y="2967254"/>
              <a:ext cx="1491229" cy="1491227"/>
            </a:xfrm>
            <a:prstGeom prst="ellipse">
              <a:avLst/>
            </a:prstGeom>
            <a:noFill/>
            <a:ln w="19050">
              <a:solidFill>
                <a:srgbClr val="FF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5" name="Oval 264">
              <a:extLst>
                <a:ext uri="{FF2B5EF4-FFF2-40B4-BE49-F238E27FC236}">
                  <a16:creationId xmlns:a16="http://schemas.microsoft.com/office/drawing/2014/main" id="{FF1F1A8D-1AA2-B652-1303-7AB620886DCA}"/>
                </a:ext>
              </a:extLst>
            </p:cNvPr>
            <p:cNvSpPr>
              <a:spLocks noChangeAspect="1"/>
            </p:cNvSpPr>
            <p:nvPr/>
          </p:nvSpPr>
          <p:spPr>
            <a:xfrm>
              <a:off x="4169828" y="1786697"/>
              <a:ext cx="3852343" cy="3852341"/>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 name="Oval 265">
              <a:extLst>
                <a:ext uri="{FF2B5EF4-FFF2-40B4-BE49-F238E27FC236}">
                  <a16:creationId xmlns:a16="http://schemas.microsoft.com/office/drawing/2014/main" id="{D77477F7-F26F-7071-11AF-29C8294374DA}"/>
                </a:ext>
              </a:extLst>
            </p:cNvPr>
            <p:cNvSpPr>
              <a:spLocks noChangeAspect="1"/>
            </p:cNvSpPr>
            <p:nvPr/>
          </p:nvSpPr>
          <p:spPr>
            <a:xfrm>
              <a:off x="4476316" y="2123862"/>
              <a:ext cx="3231001" cy="3230999"/>
            </a:xfrm>
            <a:prstGeom prst="ellipse">
              <a:avLst/>
            </a:prstGeom>
            <a:noFill/>
            <a:ln w="19050">
              <a:solidFill>
                <a:srgbClr val="FF33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565F7A4-B0E3-39B2-9B5F-BF5EBC2FFEE7}"/>
                  </a:ext>
                </a:extLst>
              </p:cNvPr>
              <p:cNvSpPr txBox="1"/>
              <p:nvPr/>
            </p:nvSpPr>
            <p:spPr>
              <a:xfrm>
                <a:off x="5813465" y="625020"/>
                <a:ext cx="250197" cy="3694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5813465" y="625020"/>
                <a:ext cx="250197" cy="369471"/>
              </a:xfrm>
              <a:prstGeom prst="rect">
                <a:avLst/>
              </a:prstGeom>
              <a:blipFill>
                <a:blip r:embed="rId3"/>
                <a:stretch>
                  <a:fillRect l="-29268" r="-26829" b="-26667"/>
                </a:stretch>
              </a:blipFill>
            </p:spPr>
            <p:txBody>
              <a:bodyPr/>
              <a:lstStyle/>
              <a:p>
                <a:r>
                  <a:rPr lang="en-US">
                    <a:noFill/>
                  </a:rPr>
                  <a:t> </a:t>
                </a:r>
              </a:p>
            </p:txBody>
          </p:sp>
        </mc:Fallback>
      </mc:AlternateContent>
      <p:grpSp>
        <p:nvGrpSpPr>
          <p:cNvPr id="204" name="Group 203">
            <a:extLst>
              <a:ext uri="{FF2B5EF4-FFF2-40B4-BE49-F238E27FC236}">
                <a16:creationId xmlns:a16="http://schemas.microsoft.com/office/drawing/2014/main" id="{30E61B24-5CB2-C45F-DB18-FB9E457B2E94}"/>
              </a:ext>
            </a:extLst>
          </p:cNvPr>
          <p:cNvGrpSpPr/>
          <p:nvPr/>
        </p:nvGrpSpPr>
        <p:grpSpPr>
          <a:xfrm>
            <a:off x="4235910" y="1678607"/>
            <a:ext cx="3749424" cy="3652804"/>
            <a:chOff x="4236611" y="1895177"/>
            <a:chExt cx="3748012" cy="3651428"/>
          </a:xfrm>
        </p:grpSpPr>
        <p:grpSp>
          <p:nvGrpSpPr>
            <p:cNvPr id="190" name="Group 189">
              <a:extLst>
                <a:ext uri="{FF2B5EF4-FFF2-40B4-BE49-F238E27FC236}">
                  <a16:creationId xmlns:a16="http://schemas.microsoft.com/office/drawing/2014/main" id="{AB301327-AEA1-362B-134B-94A12FAF13B8}"/>
                </a:ext>
              </a:extLst>
            </p:cNvPr>
            <p:cNvGrpSpPr/>
            <p:nvPr/>
          </p:nvGrpSpPr>
          <p:grpSpPr>
            <a:xfrm>
              <a:off x="4472504" y="2121518"/>
              <a:ext cx="3234813" cy="3233034"/>
              <a:chOff x="4472504" y="2121518"/>
              <a:chExt cx="3234813" cy="3233034"/>
            </a:xfrm>
          </p:grpSpPr>
          <p:cxnSp>
            <p:nvCxnSpPr>
              <p:cNvPr id="164" name="Straight Arrow Connector 163">
                <a:extLst>
                  <a:ext uri="{FF2B5EF4-FFF2-40B4-BE49-F238E27FC236}">
                    <a16:creationId xmlns:a16="http://schemas.microsoft.com/office/drawing/2014/main" id="{1F74262E-BFFC-145E-63DE-C72B321776FD}"/>
                  </a:ext>
                </a:extLst>
              </p:cNvPr>
              <p:cNvCxnSpPr>
                <a:cxnSpLocks/>
              </p:cNvCxnSpPr>
              <p:nvPr/>
            </p:nvCxnSpPr>
            <p:spPr>
              <a:xfrm rot="5400000" flipV="1">
                <a:off x="6115197" y="2854815"/>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EBAEC819-43D9-7145-5085-0CCAE2E6191B}"/>
                  </a:ext>
                </a:extLst>
              </p:cNvPr>
              <p:cNvCxnSpPr>
                <a:cxnSpLocks/>
              </p:cNvCxnSpPr>
              <p:nvPr/>
            </p:nvCxnSpPr>
            <p:spPr>
              <a:xfrm rot="5400000">
                <a:off x="6709991"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DD89220C-B027-E9A9-63C3-938BA0F8FFB8}"/>
                  </a:ext>
                </a:extLst>
              </p:cNvPr>
              <p:cNvCxnSpPr>
                <a:cxnSpLocks/>
              </p:cNvCxnSpPr>
              <p:nvPr/>
            </p:nvCxnSpPr>
            <p:spPr>
              <a:xfrm rot="5400000">
                <a:off x="6065283" y="4339167"/>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0706F125-50EB-4D82-C8ED-C329FBDA7FC8}"/>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B7E17EE8-5761-4BE5-CDA4-2E6ECEA96DC3}"/>
                  </a:ext>
                </a:extLst>
              </p:cNvPr>
              <p:cNvCxnSpPr>
                <a:cxnSpLocks noChangeAspect="1"/>
              </p:cNvCxnSpPr>
              <p:nvPr/>
            </p:nvCxnSpPr>
            <p:spPr>
              <a:xfrm rot="5400000">
                <a:off x="6523305" y="4162652"/>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E708C1E6-9678-F7D4-F124-7DA702617EE8}"/>
                  </a:ext>
                </a:extLst>
              </p:cNvPr>
              <p:cNvCxnSpPr>
                <a:cxnSpLocks/>
              </p:cNvCxnSpPr>
              <p:nvPr/>
            </p:nvCxnSpPr>
            <p:spPr>
              <a:xfrm rot="5400000" flipH="1">
                <a:off x="5467463" y="4148136"/>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385CB5D0-ED30-4695-FE79-799101364D90}"/>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1DA6EFC2-8D13-FE56-48AF-02C664571086}"/>
                  </a:ext>
                </a:extLst>
              </p:cNvPr>
              <p:cNvCxnSpPr>
                <a:cxnSpLocks/>
              </p:cNvCxnSpPr>
              <p:nvPr/>
            </p:nvCxnSpPr>
            <p:spPr>
              <a:xfrm rot="5400000" flipV="1">
                <a:off x="6590972" y="3168883"/>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B688865B-C653-AA16-FE6D-57551B93D02E}"/>
                  </a:ext>
                </a:extLst>
              </p:cNvPr>
              <p:cNvCxnSpPr>
                <a:cxnSpLocks/>
              </p:cNvCxnSpPr>
              <p:nvPr/>
            </p:nvCxnSpPr>
            <p:spPr>
              <a:xfrm>
                <a:off x="7707317" y="3679902"/>
                <a:ext cx="0"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FA26406A-06CE-F371-1DB6-C56DD740117A}"/>
                  </a:ext>
                </a:extLst>
              </p:cNvPr>
              <p:cNvCxnSpPr>
                <a:cxnSpLocks/>
              </p:cNvCxnSpPr>
              <p:nvPr/>
            </p:nvCxnSpPr>
            <p:spPr>
              <a:xfrm flipH="1" flipV="1">
                <a:off x="5686182" y="5341082"/>
                <a:ext cx="470763" cy="134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B1051FCD-21F0-8DB2-B73C-4E6D29C3755C}"/>
                  </a:ext>
                </a:extLst>
              </p:cNvPr>
              <p:cNvCxnSpPr>
                <a:cxnSpLocks noChangeAspect="1"/>
              </p:cNvCxnSpPr>
              <p:nvPr/>
            </p:nvCxnSpPr>
            <p:spPr>
              <a:xfrm flipH="1" flipV="1">
                <a:off x="4472504" y="32311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50EDBA77-9326-D93C-1302-91B52A6E1E21}"/>
                  </a:ext>
                </a:extLst>
              </p:cNvPr>
              <p:cNvCxnSpPr>
                <a:cxnSpLocks/>
              </p:cNvCxnSpPr>
              <p:nvPr/>
            </p:nvCxnSpPr>
            <p:spPr>
              <a:xfrm flipH="1">
                <a:off x="6879967" y="4882133"/>
                <a:ext cx="351037" cy="31771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7F78EFEE-881D-06F9-E1D0-DE00D74FD311}"/>
                  </a:ext>
                </a:extLst>
              </p:cNvPr>
              <p:cNvCxnSpPr>
                <a:cxnSpLocks/>
              </p:cNvCxnSpPr>
              <p:nvPr/>
            </p:nvCxnSpPr>
            <p:spPr>
              <a:xfrm flipH="1" flipV="1">
                <a:off x="4627541" y="4548158"/>
                <a:ext cx="361366" cy="37585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8CE6495F-1F0D-2E4D-9058-5C5319DA9443}"/>
                  </a:ext>
                </a:extLst>
              </p:cNvPr>
              <p:cNvCxnSpPr>
                <a:cxnSpLocks noChangeAspect="1"/>
              </p:cNvCxnSpPr>
              <p:nvPr/>
            </p:nvCxnSpPr>
            <p:spPr>
              <a:xfrm flipV="1">
                <a:off x="4932503" y="2281699"/>
                <a:ext cx="337724" cy="3294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97627524-F75E-7617-6F2D-8680B0C583BD}"/>
                  </a:ext>
                </a:extLst>
              </p:cNvPr>
              <p:cNvCxnSpPr>
                <a:cxnSpLocks/>
              </p:cNvCxnSpPr>
              <p:nvPr/>
            </p:nvCxnSpPr>
            <p:spPr>
              <a:xfrm>
                <a:off x="7218719" y="2572178"/>
                <a:ext cx="364950" cy="4405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A5B4D66F-6C03-9907-8756-1AD8A23F60BF}"/>
                  </a:ext>
                </a:extLst>
              </p:cNvPr>
              <p:cNvCxnSpPr>
                <a:cxnSpLocks/>
              </p:cNvCxnSpPr>
              <p:nvPr/>
            </p:nvCxnSpPr>
            <p:spPr>
              <a:xfrm rot="6720000" flipV="1">
                <a:off x="6594819" y="2413427"/>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F677A8CC-99F4-964B-CBC0-6F42749EC99D}"/>
                  </a:ext>
                </a:extLst>
              </p:cNvPr>
              <p:cNvCxnSpPr>
                <a:cxnSpLocks/>
              </p:cNvCxnSpPr>
              <p:nvPr/>
            </p:nvCxnSpPr>
            <p:spPr>
              <a:xfrm rot="5400000">
                <a:off x="7016743" y="4262742"/>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B5CCA743-C959-26D0-B1B2-2B83D92AA27B}"/>
                  </a:ext>
                </a:extLst>
              </p:cNvPr>
              <p:cNvCxnSpPr>
                <a:cxnSpLocks/>
              </p:cNvCxnSpPr>
              <p:nvPr/>
            </p:nvCxnSpPr>
            <p:spPr>
              <a:xfrm rot="5400000" flipH="1">
                <a:off x="5431903" y="4663480"/>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4680CED8-3F67-E174-0695-A4A200E82388}"/>
                  </a:ext>
                </a:extLst>
              </p:cNvPr>
              <p:cNvCxnSpPr>
                <a:cxnSpLocks/>
              </p:cNvCxnSpPr>
              <p:nvPr/>
            </p:nvCxnSpPr>
            <p:spPr>
              <a:xfrm rot="6720000" flipH="1">
                <a:off x="4777294" y="3206858"/>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12F82E2C-F87D-1756-C4FA-38FEEA69B392}"/>
                  </a:ext>
                </a:extLst>
              </p:cNvPr>
              <p:cNvCxnSpPr>
                <a:cxnSpLocks/>
              </p:cNvCxnSpPr>
              <p:nvPr/>
            </p:nvCxnSpPr>
            <p:spPr>
              <a:xfrm rot="5400000">
                <a:off x="6482326" y="4704409"/>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57970E27-9695-4310-69A0-610B9E6F24B8}"/>
                  </a:ext>
                </a:extLst>
              </p:cNvPr>
              <p:cNvCxnSpPr>
                <a:cxnSpLocks/>
              </p:cNvCxnSpPr>
              <p:nvPr/>
            </p:nvCxnSpPr>
            <p:spPr>
              <a:xfrm rot="5400000" flipH="1">
                <a:off x="4784669"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E16F435B-708C-DE98-6C87-68EB7DE6889B}"/>
                  </a:ext>
                </a:extLst>
              </p:cNvPr>
              <p:cNvCxnSpPr>
                <a:cxnSpLocks/>
              </p:cNvCxnSpPr>
              <p:nvPr/>
            </p:nvCxnSpPr>
            <p:spPr>
              <a:xfrm rot="5400000" flipH="1" flipV="1">
                <a:off x="5518438" y="2424805"/>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680FD630-5FED-8716-AA36-C5C00A1A7B7F}"/>
                  </a:ext>
                </a:extLst>
              </p:cNvPr>
              <p:cNvCxnSpPr>
                <a:cxnSpLocks/>
              </p:cNvCxnSpPr>
              <p:nvPr/>
            </p:nvCxnSpPr>
            <p:spPr>
              <a:xfrm rot="6720000" flipV="1">
                <a:off x="7108457"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40D0EE0B-3437-1A64-6F50-9C44B48FF81E}"/>
                  </a:ext>
                </a:extLst>
              </p:cNvPr>
              <p:cNvCxnSpPr>
                <a:cxnSpLocks noChangeAspect="1"/>
              </p:cNvCxnSpPr>
              <p:nvPr/>
            </p:nvCxnSpPr>
            <p:spPr>
              <a:xfrm>
                <a:off x="6046474" y="212151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93" name="Straight Arrow Connector 192">
              <a:extLst>
                <a:ext uri="{FF2B5EF4-FFF2-40B4-BE49-F238E27FC236}">
                  <a16:creationId xmlns:a16="http://schemas.microsoft.com/office/drawing/2014/main" id="{E733EF35-2E65-E217-58F7-B66269C9CEAD}"/>
                </a:ext>
              </a:extLst>
            </p:cNvPr>
            <p:cNvCxnSpPr>
              <a:cxnSpLocks noChangeAspect="1"/>
            </p:cNvCxnSpPr>
            <p:nvPr/>
          </p:nvCxnSpPr>
          <p:spPr>
            <a:xfrm rot="6840000" flipV="1">
              <a:off x="6947065" y="166582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F440A936-86EA-B5DB-948F-14A7A30DA845}"/>
                </a:ext>
              </a:extLst>
            </p:cNvPr>
            <p:cNvCxnSpPr>
              <a:cxnSpLocks noChangeAspect="1"/>
            </p:cNvCxnSpPr>
            <p:nvPr/>
          </p:nvCxnSpPr>
          <p:spPr>
            <a:xfrm rot="9540000" flipV="1">
              <a:off x="7984623" y="293099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C75FBEC4-242F-C805-9529-D9AE844FB575}"/>
                </a:ext>
              </a:extLst>
            </p:cNvPr>
            <p:cNvCxnSpPr>
              <a:cxnSpLocks noChangeAspect="1"/>
            </p:cNvCxnSpPr>
            <p:nvPr/>
          </p:nvCxnSpPr>
          <p:spPr>
            <a:xfrm rot="12240000" flipV="1">
              <a:off x="7778548" y="43293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DF95E769-795F-E463-9C5D-193309B21356}"/>
                </a:ext>
              </a:extLst>
            </p:cNvPr>
            <p:cNvCxnSpPr>
              <a:cxnSpLocks noChangeAspect="1"/>
            </p:cNvCxnSpPr>
            <p:nvPr/>
          </p:nvCxnSpPr>
          <p:spPr>
            <a:xfrm rot="14940000" flipV="1">
              <a:off x="6669261" y="522003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8120DB21-8C94-45F3-D493-920365355DD2}"/>
                </a:ext>
              </a:extLst>
            </p:cNvPr>
            <p:cNvCxnSpPr>
              <a:cxnSpLocks noChangeAspect="1"/>
            </p:cNvCxnSpPr>
            <p:nvPr/>
          </p:nvCxnSpPr>
          <p:spPr>
            <a:xfrm rot="17640000" flipV="1">
              <a:off x="5170992" y="507237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11888DD0-635B-641B-D90F-F1B322DD7CE0}"/>
                </a:ext>
              </a:extLst>
            </p:cNvPr>
            <p:cNvCxnSpPr>
              <a:cxnSpLocks noChangeAspect="1"/>
            </p:cNvCxnSpPr>
            <p:nvPr/>
          </p:nvCxnSpPr>
          <p:spPr>
            <a:xfrm rot="20340000" flipV="1">
              <a:off x="4236611" y="389816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622E5602-3073-85B4-98FA-D618876F2F6D}"/>
                </a:ext>
              </a:extLst>
            </p:cNvPr>
            <p:cNvCxnSpPr>
              <a:cxnSpLocks noChangeAspect="1"/>
            </p:cNvCxnSpPr>
            <p:nvPr/>
          </p:nvCxnSpPr>
          <p:spPr>
            <a:xfrm rot="1440000" flipV="1">
              <a:off x="4441776"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9BFC739C-BB03-FD45-05E4-040262A35CFF}"/>
                </a:ext>
              </a:extLst>
            </p:cNvPr>
            <p:cNvCxnSpPr>
              <a:cxnSpLocks noChangeAspect="1"/>
            </p:cNvCxnSpPr>
            <p:nvPr/>
          </p:nvCxnSpPr>
          <p:spPr>
            <a:xfrm rot="4140000" flipV="1">
              <a:off x="5479104" y="156860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860BE52D-D65C-1B4D-B04E-9282D21A5902}"/>
              </a:ext>
            </a:extLst>
          </p:cNvPr>
          <p:cNvGrpSpPr/>
          <p:nvPr/>
        </p:nvGrpSpPr>
        <p:grpSpPr>
          <a:xfrm>
            <a:off x="3329940" y="744514"/>
            <a:ext cx="5532120" cy="5488467"/>
            <a:chOff x="3330982" y="961436"/>
            <a:chExt cx="5530036" cy="5486400"/>
          </a:xfrm>
        </p:grpSpPr>
        <p:cxnSp>
          <p:nvCxnSpPr>
            <p:cNvPr id="188" name="Straight Connector 187">
              <a:extLst>
                <a:ext uri="{FF2B5EF4-FFF2-40B4-BE49-F238E27FC236}">
                  <a16:creationId xmlns:a16="http://schemas.microsoft.com/office/drawing/2014/main" id="{3E9F3826-4F77-4905-A0C4-5C5C02689DDE}"/>
                </a:ext>
              </a:extLst>
            </p:cNvPr>
            <p:cNvCxnSpPr>
              <a:cxnSpLocks/>
            </p:cNvCxnSpPr>
            <p:nvPr/>
          </p:nvCxnSpPr>
          <p:spPr>
            <a:xfrm>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68E804A3-378E-71FA-A801-A9554EF01EA9}"/>
                </a:ext>
              </a:extLst>
            </p:cNvPr>
            <p:cNvGrpSpPr/>
            <p:nvPr/>
          </p:nvGrpSpPr>
          <p:grpSpPr>
            <a:xfrm>
              <a:off x="3330982" y="2399833"/>
              <a:ext cx="5530036" cy="1574323"/>
              <a:chOff x="3330982" y="2399833"/>
              <a:chExt cx="5530036" cy="1574323"/>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0B6A683-992B-D0B3-D488-5C3C4381724D}"/>
                      </a:ext>
                    </a:extLst>
                  </p:cNvPr>
                  <p:cNvSpPr txBox="1"/>
                  <p:nvPr/>
                </p:nvSpPr>
                <p:spPr>
                  <a:xfrm>
                    <a:off x="8610915" y="3671038"/>
                    <a:ext cx="250103" cy="3031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8610915" y="3671038"/>
                    <a:ext cx="250103" cy="303118"/>
                  </a:xfrm>
                  <a:prstGeom prst="rect">
                    <a:avLst/>
                  </a:prstGeom>
                  <a:blipFill>
                    <a:blip r:embed="rId4"/>
                    <a:stretch>
                      <a:fillRect l="-30000" r="-25000" b="-48000"/>
                    </a:stretch>
                  </a:blipFill>
                </p:spPr>
                <p:txBody>
                  <a:bodyPr/>
                  <a:lstStyle/>
                  <a:p>
                    <a:r>
                      <a:rPr lang="en-US">
                        <a:noFill/>
                      </a:rPr>
                      <a:t> </a:t>
                    </a:r>
                  </a:p>
                </p:txBody>
              </p:sp>
            </mc:Fallback>
          </mc:AlternateContent>
          <p:cxnSp>
            <p:nvCxnSpPr>
              <p:cNvPr id="189" name="Straight Connector 188">
                <a:extLst>
                  <a:ext uri="{FF2B5EF4-FFF2-40B4-BE49-F238E27FC236}">
                    <a16:creationId xmlns:a16="http://schemas.microsoft.com/office/drawing/2014/main" id="{13E06B3F-83CA-EC3C-DA88-B22804911990}"/>
                  </a:ext>
                </a:extLst>
              </p:cNvPr>
              <p:cNvCxnSpPr>
                <a:cxnSpLocks/>
              </p:cNvCxnSpPr>
              <p:nvPr/>
            </p:nvCxnSpPr>
            <p:spPr>
              <a:xfrm rot="5400000">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11B5A8A-A4E9-AECA-03D5-5C6E23E813BF}"/>
                      </a:ext>
                    </a:extLst>
                  </p:cNvPr>
                  <p:cNvSpPr txBox="1"/>
                  <p:nvPr/>
                </p:nvSpPr>
                <p:spPr>
                  <a:xfrm>
                    <a:off x="5750828" y="3289167"/>
                    <a:ext cx="8724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9999"/>
                              </a:solidFill>
                              <a:latin typeface="Cambria Math" panose="02040503050406030204" pitchFamily="18" charset="0"/>
                            </a:rPr>
                            <m:t>𝐻</m:t>
                          </m:r>
                          <m:r>
                            <a:rPr lang="en-US" sz="2400" b="0" i="1" smtClean="0">
                              <a:solidFill>
                                <a:srgbClr val="FF9999"/>
                              </a:solidFill>
                              <a:latin typeface="Cambria Math" panose="02040503050406030204" pitchFamily="18" charset="0"/>
                            </a:rPr>
                            <m:t>=1</m:t>
                          </m:r>
                        </m:oMath>
                      </m:oMathPara>
                    </a14:m>
                    <a:endParaRPr lang="en-US" sz="2400" dirty="0">
                      <a:solidFill>
                        <a:srgbClr val="FF9999"/>
                      </a:solidFill>
                    </a:endParaRPr>
                  </a:p>
                </p:txBody>
              </p:sp>
            </mc:Choice>
            <mc:Fallback xmlns="">
              <p:sp>
                <p:nvSpPr>
                  <p:cNvPr id="13" name="TextBox 12">
                    <a:extLst>
                      <a:ext uri="{FF2B5EF4-FFF2-40B4-BE49-F238E27FC236}">
                        <a16:creationId xmlns:a16="http://schemas.microsoft.com/office/drawing/2014/main" id="{111B5A8A-A4E9-AECA-03D5-5C6E23E813BF}"/>
                      </a:ext>
                    </a:extLst>
                  </p:cNvPr>
                  <p:cNvSpPr txBox="1">
                    <a:spLocks noRot="1" noChangeAspect="1" noMove="1" noResize="1" noEditPoints="1" noAdjustHandles="1" noChangeArrowheads="1" noChangeShapeType="1" noTextEdit="1"/>
                  </p:cNvSpPr>
                  <p:nvPr/>
                </p:nvSpPr>
                <p:spPr>
                  <a:xfrm>
                    <a:off x="5750828" y="3289167"/>
                    <a:ext cx="872483" cy="369332"/>
                  </a:xfrm>
                  <a:prstGeom prst="rect">
                    <a:avLst/>
                  </a:prstGeom>
                  <a:blipFill>
                    <a:blip r:embed="rId5"/>
                    <a:stretch>
                      <a:fillRect l="-7143" r="-7143"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F4B1A46-5D59-F0F9-69C0-EAD52AAE36FD}"/>
                      </a:ext>
                    </a:extLst>
                  </p:cNvPr>
                  <p:cNvSpPr txBox="1"/>
                  <p:nvPr/>
                </p:nvSpPr>
                <p:spPr>
                  <a:xfrm>
                    <a:off x="6872251" y="2996560"/>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6666"/>
                              </a:solidFill>
                              <a:latin typeface="Cambria Math" panose="02040503050406030204" pitchFamily="18" charset="0"/>
                            </a:rPr>
                            <m:t>2</m:t>
                          </m:r>
                        </m:oMath>
                      </m:oMathPara>
                    </a14:m>
                    <a:endParaRPr lang="en-US" sz="2400" dirty="0">
                      <a:solidFill>
                        <a:srgbClr val="FF6666"/>
                      </a:solidFill>
                    </a:endParaRPr>
                  </a:p>
                </p:txBody>
              </p:sp>
            </mc:Choice>
            <mc:Fallback xmlns="">
              <p:sp>
                <p:nvSpPr>
                  <p:cNvPr id="14" name="TextBox 13">
                    <a:extLst>
                      <a:ext uri="{FF2B5EF4-FFF2-40B4-BE49-F238E27FC236}">
                        <a16:creationId xmlns:a16="http://schemas.microsoft.com/office/drawing/2014/main" id="{AF4B1A46-5D59-F0F9-69C0-EAD52AAE36FD}"/>
                      </a:ext>
                    </a:extLst>
                  </p:cNvPr>
                  <p:cNvSpPr txBox="1">
                    <a:spLocks noRot="1" noChangeAspect="1" noMove="1" noResize="1" noEditPoints="1" noAdjustHandles="1" noChangeArrowheads="1" noChangeShapeType="1" noTextEdit="1"/>
                  </p:cNvSpPr>
                  <p:nvPr/>
                </p:nvSpPr>
                <p:spPr>
                  <a:xfrm>
                    <a:off x="6872251" y="2996560"/>
                    <a:ext cx="238847" cy="369332"/>
                  </a:xfrm>
                  <a:prstGeom prst="rect">
                    <a:avLst/>
                  </a:prstGeom>
                  <a:blipFill>
                    <a:blip r:embed="rId6"/>
                    <a:stretch>
                      <a:fillRect l="-23810" r="-23810"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6D8997B-4D10-1C01-3651-3AF81C9D91BB}"/>
                      </a:ext>
                    </a:extLst>
                  </p:cNvPr>
                  <p:cNvSpPr txBox="1"/>
                  <p:nvPr/>
                </p:nvSpPr>
                <p:spPr>
                  <a:xfrm>
                    <a:off x="7435971" y="2581235"/>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33"/>
                              </a:solidFill>
                              <a:latin typeface="Cambria Math" panose="02040503050406030204" pitchFamily="18" charset="0"/>
                            </a:rPr>
                            <m:t>3</m:t>
                          </m:r>
                        </m:oMath>
                      </m:oMathPara>
                    </a14:m>
                    <a:endParaRPr lang="en-US" sz="2400" dirty="0">
                      <a:solidFill>
                        <a:srgbClr val="FF3333"/>
                      </a:solidFill>
                    </a:endParaRPr>
                  </a:p>
                </p:txBody>
              </p:sp>
            </mc:Choice>
            <mc:Fallback xmlns="">
              <p:sp>
                <p:nvSpPr>
                  <p:cNvPr id="15" name="TextBox 14">
                    <a:extLst>
                      <a:ext uri="{FF2B5EF4-FFF2-40B4-BE49-F238E27FC236}">
                        <a16:creationId xmlns:a16="http://schemas.microsoft.com/office/drawing/2014/main" id="{26D8997B-4D10-1C01-3651-3AF81C9D91BB}"/>
                      </a:ext>
                    </a:extLst>
                  </p:cNvPr>
                  <p:cNvSpPr txBox="1">
                    <a:spLocks noRot="1" noChangeAspect="1" noMove="1" noResize="1" noEditPoints="1" noAdjustHandles="1" noChangeArrowheads="1" noChangeShapeType="1" noTextEdit="1"/>
                  </p:cNvSpPr>
                  <p:nvPr/>
                </p:nvSpPr>
                <p:spPr>
                  <a:xfrm>
                    <a:off x="7435971" y="2581235"/>
                    <a:ext cx="238847" cy="369332"/>
                  </a:xfrm>
                  <a:prstGeom prst="rect">
                    <a:avLst/>
                  </a:prstGeom>
                  <a:blipFill>
                    <a:blip r:embed="rId7"/>
                    <a:stretch>
                      <a:fillRect l="-30000" r="-2500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E758339-7BA2-C3B1-7AC1-05E627894CE1}"/>
                      </a:ext>
                    </a:extLst>
                  </p:cNvPr>
                  <p:cNvSpPr txBox="1"/>
                  <p:nvPr/>
                </p:nvSpPr>
                <p:spPr>
                  <a:xfrm>
                    <a:off x="7757766" y="2399833"/>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4</m:t>
                          </m:r>
                        </m:oMath>
                      </m:oMathPara>
                    </a14:m>
                    <a:endParaRPr lang="en-US" sz="2400" dirty="0">
                      <a:solidFill>
                        <a:srgbClr val="FF0000"/>
                      </a:solidFill>
                    </a:endParaRPr>
                  </a:p>
                </p:txBody>
              </p:sp>
            </mc:Choice>
            <mc:Fallback xmlns="">
              <p:sp>
                <p:nvSpPr>
                  <p:cNvPr id="16" name="TextBox 15">
                    <a:extLst>
                      <a:ext uri="{FF2B5EF4-FFF2-40B4-BE49-F238E27FC236}">
                        <a16:creationId xmlns:a16="http://schemas.microsoft.com/office/drawing/2014/main" id="{BE758339-7BA2-C3B1-7AC1-05E627894CE1}"/>
                      </a:ext>
                    </a:extLst>
                  </p:cNvPr>
                  <p:cNvSpPr txBox="1">
                    <a:spLocks noRot="1" noChangeAspect="1" noMove="1" noResize="1" noEditPoints="1" noAdjustHandles="1" noChangeArrowheads="1" noChangeShapeType="1" noTextEdit="1"/>
                  </p:cNvSpPr>
                  <p:nvPr/>
                </p:nvSpPr>
                <p:spPr>
                  <a:xfrm>
                    <a:off x="7757766" y="2399833"/>
                    <a:ext cx="238847" cy="369332"/>
                  </a:xfrm>
                  <a:prstGeom prst="rect">
                    <a:avLst/>
                  </a:prstGeom>
                  <a:blipFill>
                    <a:blip r:embed="rId8"/>
                    <a:stretch>
                      <a:fillRect l="-31579" r="-31579" b="-6452"/>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17133298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1" name="Group 210">
            <a:extLst>
              <a:ext uri="{FF2B5EF4-FFF2-40B4-BE49-F238E27FC236}">
                <a16:creationId xmlns:a16="http://schemas.microsoft.com/office/drawing/2014/main" id="{A2250A47-1015-6F96-984E-027E7F59709D}"/>
              </a:ext>
            </a:extLst>
          </p:cNvPr>
          <p:cNvGrpSpPr/>
          <p:nvPr/>
        </p:nvGrpSpPr>
        <p:grpSpPr>
          <a:xfrm>
            <a:off x="548368" y="416611"/>
            <a:ext cx="4613533" cy="4767364"/>
            <a:chOff x="548368" y="416611"/>
            <a:chExt cx="4613533" cy="4767364"/>
          </a:xfrm>
        </p:grpSpPr>
        <p:sp>
          <p:nvSpPr>
            <p:cNvPr id="212" name="Rectangle 211">
              <a:extLst>
                <a:ext uri="{FF2B5EF4-FFF2-40B4-BE49-F238E27FC236}">
                  <a16:creationId xmlns:a16="http://schemas.microsoft.com/office/drawing/2014/main" id="{A3F369A9-4996-8C83-3C1E-2D5541C3629D}"/>
                </a:ext>
              </a:extLst>
            </p:cNvPr>
            <p:cNvSpPr>
              <a:spLocks noChangeAspect="1"/>
            </p:cNvSpPr>
            <p:nvPr/>
          </p:nvSpPr>
          <p:spPr>
            <a:xfrm>
              <a:off x="1204588" y="1216621"/>
              <a:ext cx="3163762" cy="3163762"/>
            </a:xfrm>
            <a:prstGeom prst="rect">
              <a:avLst/>
            </a:prstGeom>
            <a:gradFill flip="none" rotWithShape="1">
              <a:gsLst>
                <a:gs pos="9000">
                  <a:schemeClr val="bg1"/>
                </a:gs>
                <a:gs pos="100000">
                  <a:srgbClr val="FF0000"/>
                </a:gs>
              </a:gsLst>
              <a:path path="circle">
                <a:fillToRect l="50000" t="50000" r="50000" b="50000"/>
              </a:path>
              <a:tileRect/>
            </a:gra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Rectangle 212">
              <a:extLst>
                <a:ext uri="{FF2B5EF4-FFF2-40B4-BE49-F238E27FC236}">
                  <a16:creationId xmlns:a16="http://schemas.microsoft.com/office/drawing/2014/main" id="{901D0B15-EF23-F862-E7EC-DBCB9F821C2C}"/>
                </a:ext>
              </a:extLst>
            </p:cNvPr>
            <p:cNvSpPr/>
            <p:nvPr/>
          </p:nvSpPr>
          <p:spPr>
            <a:xfrm>
              <a:off x="1201941" y="1210211"/>
              <a:ext cx="3163762" cy="3163761"/>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B5E3D1CF-49B9-7527-73DE-6694D7F6CFF5}"/>
                </a:ext>
              </a:extLst>
            </p:cNvPr>
            <p:cNvSpPr>
              <a:spLocks noChangeAspect="1"/>
            </p:cNvSpPr>
            <p:nvPr/>
          </p:nvSpPr>
          <p:spPr>
            <a:xfrm>
              <a:off x="1920980" y="1929250"/>
              <a:ext cx="1725685" cy="1725684"/>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90537BE2-5569-28B9-6BCF-8AD6B8D39242}"/>
                </a:ext>
              </a:extLst>
            </p:cNvPr>
            <p:cNvSpPr>
              <a:spLocks noChangeAspect="1"/>
            </p:cNvSpPr>
            <p:nvPr/>
          </p:nvSpPr>
          <p:spPr>
            <a:xfrm>
              <a:off x="1280055" y="1280782"/>
              <a:ext cx="3019959" cy="301995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5D5CF9FF-0B43-12FA-1884-4B779FD29DCF}"/>
                </a:ext>
              </a:extLst>
            </p:cNvPr>
            <p:cNvSpPr>
              <a:spLocks noChangeAspect="1"/>
            </p:cNvSpPr>
            <p:nvPr/>
          </p:nvSpPr>
          <p:spPr>
            <a:xfrm>
              <a:off x="1129059" y="1129787"/>
              <a:ext cx="3321951" cy="3321949"/>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4CFA029D-2943-262D-9569-E2F8D34D2ECE}"/>
                </a:ext>
              </a:extLst>
            </p:cNvPr>
            <p:cNvSpPr>
              <a:spLocks noChangeAspect="1"/>
            </p:cNvSpPr>
            <p:nvPr/>
          </p:nvSpPr>
          <p:spPr>
            <a:xfrm>
              <a:off x="1004206" y="1011146"/>
              <a:ext cx="3559233" cy="3559231"/>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BCF4FC61-A583-23CE-F75C-070965B1E259}"/>
                </a:ext>
              </a:extLst>
            </p:cNvPr>
            <p:cNvSpPr>
              <a:spLocks noChangeAspect="1"/>
            </p:cNvSpPr>
            <p:nvPr/>
          </p:nvSpPr>
          <p:spPr>
            <a:xfrm>
              <a:off x="905339" y="912278"/>
              <a:ext cx="3756968" cy="3756966"/>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758B262E-93A4-F53F-C107-5F9F71E13B9D}"/>
                </a:ext>
              </a:extLst>
            </p:cNvPr>
            <p:cNvSpPr>
              <a:spLocks noChangeAspect="1"/>
            </p:cNvSpPr>
            <p:nvPr/>
          </p:nvSpPr>
          <p:spPr>
            <a:xfrm>
              <a:off x="826245" y="833184"/>
              <a:ext cx="3915156" cy="391515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F4B2C41D-76FE-4B57-2A25-07EA8DCCD2F3}"/>
                </a:ext>
              </a:extLst>
            </p:cNvPr>
            <p:cNvSpPr>
              <a:spLocks noChangeAspect="1"/>
            </p:cNvSpPr>
            <p:nvPr/>
          </p:nvSpPr>
          <p:spPr>
            <a:xfrm>
              <a:off x="761271" y="761999"/>
              <a:ext cx="4057525" cy="405752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733F14DE-216A-3969-A0E3-C5B52690E0A4}"/>
                </a:ext>
              </a:extLst>
            </p:cNvPr>
            <p:cNvSpPr>
              <a:spLocks noChangeAspect="1"/>
            </p:cNvSpPr>
            <p:nvPr/>
          </p:nvSpPr>
          <p:spPr>
            <a:xfrm>
              <a:off x="695739" y="702679"/>
              <a:ext cx="4176166" cy="4176165"/>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2B1E0469-95CA-E8CF-4931-EB2C797B68F8}"/>
                </a:ext>
              </a:extLst>
            </p:cNvPr>
            <p:cNvSpPr>
              <a:spLocks noChangeAspect="1"/>
            </p:cNvSpPr>
            <p:nvPr/>
          </p:nvSpPr>
          <p:spPr>
            <a:xfrm>
              <a:off x="644328" y="651268"/>
              <a:ext cx="4278989" cy="4278987"/>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28670C56-AD06-0C14-4D24-20AB6C7E9EBD}"/>
                </a:ext>
              </a:extLst>
            </p:cNvPr>
            <p:cNvSpPr>
              <a:spLocks noChangeAspect="1"/>
            </p:cNvSpPr>
            <p:nvPr/>
          </p:nvSpPr>
          <p:spPr>
            <a:xfrm>
              <a:off x="607385" y="610559"/>
              <a:ext cx="4365992" cy="436599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ECFF4669-84E5-C897-A225-A232CB4F504B}"/>
                </a:ext>
              </a:extLst>
            </p:cNvPr>
            <p:cNvSpPr/>
            <p:nvPr/>
          </p:nvSpPr>
          <p:spPr>
            <a:xfrm>
              <a:off x="4370960" y="1091387"/>
              <a:ext cx="790941"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Rectangle 224">
              <a:extLst>
                <a:ext uri="{FF2B5EF4-FFF2-40B4-BE49-F238E27FC236}">
                  <a16:creationId xmlns:a16="http://schemas.microsoft.com/office/drawing/2014/main" id="{C36185B2-1CBC-F21C-4AD2-7B58085EBED9}"/>
                </a:ext>
              </a:extLst>
            </p:cNvPr>
            <p:cNvSpPr/>
            <p:nvPr/>
          </p:nvSpPr>
          <p:spPr>
            <a:xfrm>
              <a:off x="578638" y="1129787"/>
              <a:ext cx="619990"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DEF54B30-DE66-EC47-CEEE-D40BBB55E7A2}"/>
                </a:ext>
              </a:extLst>
            </p:cNvPr>
            <p:cNvSpPr/>
            <p:nvPr/>
          </p:nvSpPr>
          <p:spPr>
            <a:xfrm rot="5400000">
              <a:off x="2388353" y="-848895"/>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Rectangle 226">
              <a:extLst>
                <a:ext uri="{FF2B5EF4-FFF2-40B4-BE49-F238E27FC236}">
                  <a16:creationId xmlns:a16="http://schemas.microsoft.com/office/drawing/2014/main" id="{CEB2E4BF-0D57-9C93-3186-15875323491B}"/>
                </a:ext>
              </a:extLst>
            </p:cNvPr>
            <p:cNvSpPr/>
            <p:nvPr/>
          </p:nvSpPr>
          <p:spPr>
            <a:xfrm rot="5400000">
              <a:off x="2419594" y="3121123"/>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Oval 227">
              <a:extLst>
                <a:ext uri="{FF2B5EF4-FFF2-40B4-BE49-F238E27FC236}">
                  <a16:creationId xmlns:a16="http://schemas.microsoft.com/office/drawing/2014/main" id="{93EA53B1-8826-DFE6-39EC-5D0F64E6A3D7}"/>
                </a:ext>
              </a:extLst>
            </p:cNvPr>
            <p:cNvSpPr>
              <a:spLocks noChangeAspect="1"/>
            </p:cNvSpPr>
            <p:nvPr/>
          </p:nvSpPr>
          <p:spPr>
            <a:xfrm>
              <a:off x="2266117" y="2274386"/>
              <a:ext cx="1035411" cy="103541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Oval 228">
              <a:extLst>
                <a:ext uri="{FF2B5EF4-FFF2-40B4-BE49-F238E27FC236}">
                  <a16:creationId xmlns:a16="http://schemas.microsoft.com/office/drawing/2014/main" id="{27E88338-80BF-D761-0390-069DE8928F54}"/>
                </a:ext>
              </a:extLst>
            </p:cNvPr>
            <p:cNvSpPr>
              <a:spLocks noChangeAspect="1"/>
            </p:cNvSpPr>
            <p:nvPr/>
          </p:nvSpPr>
          <p:spPr>
            <a:xfrm>
              <a:off x="1455532" y="1454685"/>
              <a:ext cx="2674813" cy="2674812"/>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2B99086B-2EDC-FE14-01A0-A95524EC454B}"/>
                </a:ext>
              </a:extLst>
            </p:cNvPr>
            <p:cNvSpPr>
              <a:spLocks noChangeAspect="1"/>
            </p:cNvSpPr>
            <p:nvPr/>
          </p:nvSpPr>
          <p:spPr>
            <a:xfrm>
              <a:off x="1668337" y="1688790"/>
              <a:ext cx="2243394" cy="224339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1" name="Group 230">
              <a:extLst>
                <a:ext uri="{FF2B5EF4-FFF2-40B4-BE49-F238E27FC236}">
                  <a16:creationId xmlns:a16="http://schemas.microsoft.com/office/drawing/2014/main" id="{BF003F7D-CAC2-B249-CF00-D40C2FC2C3C1}"/>
                </a:ext>
              </a:extLst>
            </p:cNvPr>
            <p:cNvGrpSpPr/>
            <p:nvPr/>
          </p:nvGrpSpPr>
          <p:grpSpPr>
            <a:xfrm>
              <a:off x="1303466" y="1331239"/>
              <a:ext cx="2967723" cy="2952100"/>
              <a:chOff x="1303466" y="1331239"/>
              <a:chExt cx="2967723" cy="2952100"/>
            </a:xfrm>
          </p:grpSpPr>
          <p:cxnSp>
            <p:nvCxnSpPr>
              <p:cNvPr id="236" name="Straight Arrow Connector 235">
                <a:extLst>
                  <a:ext uri="{FF2B5EF4-FFF2-40B4-BE49-F238E27FC236}">
                    <a16:creationId xmlns:a16="http://schemas.microsoft.com/office/drawing/2014/main" id="{DED6C95E-E99A-9D7D-A4DB-31E03FD2E2E7}"/>
                  </a:ext>
                </a:extLst>
              </p:cNvPr>
              <p:cNvCxnSpPr>
                <a:cxnSpLocks/>
                <a:stCxn id="228" idx="0"/>
              </p:cNvCxnSpPr>
              <p:nvPr/>
            </p:nvCxnSpPr>
            <p:spPr>
              <a:xfrm flipV="1">
                <a:off x="2783823" y="2115475"/>
                <a:ext cx="0" cy="15891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720F60DC-EE3B-8056-2FE2-A85EFD561BCC}"/>
                  </a:ext>
                </a:extLst>
              </p:cNvPr>
              <p:cNvCxnSpPr>
                <a:cxnSpLocks/>
                <a:stCxn id="228" idx="6"/>
              </p:cNvCxnSpPr>
              <p:nvPr/>
            </p:nvCxnSpPr>
            <p:spPr>
              <a:xfrm>
                <a:off x="3301528" y="2792092"/>
                <a:ext cx="158188" cy="289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D3305E8A-E021-90ED-2C76-A1B6235807B7}"/>
                  </a:ext>
                </a:extLst>
              </p:cNvPr>
              <p:cNvCxnSpPr>
                <a:cxnSpLocks/>
                <a:stCxn id="228" idx="4"/>
              </p:cNvCxnSpPr>
              <p:nvPr/>
            </p:nvCxnSpPr>
            <p:spPr>
              <a:xfrm>
                <a:off x="2783823" y="3309797"/>
                <a:ext cx="0" cy="15891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BB04BB0A-419C-735C-267B-BE3679F7DF03}"/>
                  </a:ext>
                </a:extLst>
              </p:cNvPr>
              <p:cNvCxnSpPr>
                <a:cxnSpLocks/>
                <a:stCxn id="228" idx="2"/>
              </p:cNvCxnSpPr>
              <p:nvPr/>
            </p:nvCxnSpPr>
            <p:spPr>
              <a:xfrm flipH="1">
                <a:off x="2104241" y="2792092"/>
                <a:ext cx="161876"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069C966D-E84D-BDDC-CB2F-2FA2C1164A4F}"/>
                  </a:ext>
                </a:extLst>
              </p:cNvPr>
              <p:cNvCxnSpPr>
                <a:cxnSpLocks noChangeAspect="1"/>
                <a:stCxn id="228" idx="5"/>
              </p:cNvCxnSpPr>
              <p:nvPr/>
            </p:nvCxnSpPr>
            <p:spPr>
              <a:xfrm>
                <a:off x="3149896" y="3158164"/>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CB6CE499-0FA4-316F-F57E-C57638206105}"/>
                  </a:ext>
                </a:extLst>
              </p:cNvPr>
              <p:cNvCxnSpPr>
                <a:cxnSpLocks/>
              </p:cNvCxnSpPr>
              <p:nvPr/>
            </p:nvCxnSpPr>
            <p:spPr>
              <a:xfrm flipH="1">
                <a:off x="2285357" y="3150028"/>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844A2EBF-32E1-2DFF-1F38-396611A17C08}"/>
                  </a:ext>
                </a:extLst>
              </p:cNvPr>
              <p:cNvCxnSpPr>
                <a:cxnSpLocks/>
              </p:cNvCxnSpPr>
              <p:nvPr/>
            </p:nvCxnSpPr>
            <p:spPr>
              <a:xfrm flipH="1" flipV="1">
                <a:off x="2285357" y="2328335"/>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3BB06FE9-7632-5725-3EA9-12E937B984D3}"/>
                  </a:ext>
                </a:extLst>
              </p:cNvPr>
              <p:cNvCxnSpPr>
                <a:cxnSpLocks/>
                <a:stCxn id="228" idx="7"/>
              </p:cNvCxnSpPr>
              <p:nvPr/>
            </p:nvCxnSpPr>
            <p:spPr>
              <a:xfrm flipV="1">
                <a:off x="3149896" y="2337590"/>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8BDFAF30-CCE4-2317-F8FF-18CED8973C61}"/>
                  </a:ext>
                </a:extLst>
              </p:cNvPr>
              <p:cNvCxnSpPr>
                <a:cxnSpLocks/>
              </p:cNvCxnSpPr>
              <p:nvPr/>
            </p:nvCxnSpPr>
            <p:spPr>
              <a:xfrm>
                <a:off x="3923175" y="2790761"/>
                <a:ext cx="348014"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01B37A43-2289-B31E-D7EF-521FEEE6A518}"/>
                  </a:ext>
                </a:extLst>
              </p:cNvPr>
              <p:cNvCxnSpPr>
                <a:cxnSpLocks noChangeAspect="1"/>
                <a:stCxn id="230" idx="4"/>
              </p:cNvCxnSpPr>
              <p:nvPr/>
            </p:nvCxnSpPr>
            <p:spPr>
              <a:xfrm flipH="1">
                <a:off x="2783823" y="3932183"/>
                <a:ext cx="6211" cy="35115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8EE0E293-9262-3F37-BED3-5B1A6FB01BF7}"/>
                  </a:ext>
                </a:extLst>
              </p:cNvPr>
              <p:cNvCxnSpPr>
                <a:cxnSpLocks noChangeAspect="1"/>
              </p:cNvCxnSpPr>
              <p:nvPr/>
            </p:nvCxnSpPr>
            <p:spPr>
              <a:xfrm flipH="1">
                <a:off x="1303466" y="2796353"/>
                <a:ext cx="355923" cy="147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D920A6BA-8FE2-0414-BBBB-E76A8378895C}"/>
                  </a:ext>
                </a:extLst>
              </p:cNvPr>
              <p:cNvCxnSpPr>
                <a:cxnSpLocks/>
                <a:stCxn id="230" idx="3"/>
              </p:cNvCxnSpPr>
              <p:nvPr/>
            </p:nvCxnSpPr>
            <p:spPr>
              <a:xfrm flipH="1">
                <a:off x="1733981" y="3603645"/>
                <a:ext cx="262893" cy="253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8FF30CBE-1ABE-AD63-C82A-867272632721}"/>
                  </a:ext>
                </a:extLst>
              </p:cNvPr>
              <p:cNvCxnSpPr>
                <a:cxnSpLocks noChangeAspect="1"/>
                <a:stCxn id="230" idx="1"/>
              </p:cNvCxnSpPr>
              <p:nvPr/>
            </p:nvCxnSpPr>
            <p:spPr>
              <a:xfrm flipH="1" flipV="1">
                <a:off x="1761673" y="1761248"/>
                <a:ext cx="235202" cy="25607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E7565EF1-37AB-5A34-281F-DE6940FEB63E}"/>
                  </a:ext>
                </a:extLst>
              </p:cNvPr>
              <p:cNvCxnSpPr>
                <a:cxnSpLocks noChangeAspect="1"/>
              </p:cNvCxnSpPr>
              <p:nvPr/>
            </p:nvCxnSpPr>
            <p:spPr>
              <a:xfrm flipV="1">
                <a:off x="3562570" y="1759170"/>
                <a:ext cx="236136" cy="25310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8F4F5C2F-D823-9CB1-4730-BB66992CCB43}"/>
                  </a:ext>
                </a:extLst>
              </p:cNvPr>
              <p:cNvCxnSpPr>
                <a:cxnSpLocks noChangeAspect="1"/>
              </p:cNvCxnSpPr>
              <p:nvPr/>
            </p:nvCxnSpPr>
            <p:spPr>
              <a:xfrm rot="1320000" flipV="1">
                <a:off x="3199370" y="1767449"/>
                <a:ext cx="0" cy="23836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23A6E068-A502-1EA1-E92C-C94BB0FB5F44}"/>
                  </a:ext>
                </a:extLst>
              </p:cNvPr>
              <p:cNvCxnSpPr>
                <a:cxnSpLocks noChangeAspect="1"/>
              </p:cNvCxnSpPr>
              <p:nvPr/>
            </p:nvCxnSpPr>
            <p:spPr>
              <a:xfrm>
                <a:off x="3562570" y="3187557"/>
                <a:ext cx="221301" cy="9266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0AB7353B-1D7A-622F-1170-2ADB8586A54D}"/>
                  </a:ext>
                </a:extLst>
              </p:cNvPr>
              <p:cNvCxnSpPr>
                <a:cxnSpLocks noChangeAspect="1"/>
              </p:cNvCxnSpPr>
              <p:nvPr/>
            </p:nvCxnSpPr>
            <p:spPr>
              <a:xfrm flipH="1">
                <a:off x="2341005" y="3605726"/>
                <a:ext cx="87697" cy="2170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58B4053C-7CBF-38BA-3677-8817338C002C}"/>
                  </a:ext>
                </a:extLst>
              </p:cNvPr>
              <p:cNvCxnSpPr>
                <a:cxnSpLocks noChangeAspect="1"/>
              </p:cNvCxnSpPr>
              <p:nvPr/>
            </p:nvCxnSpPr>
            <p:spPr>
              <a:xfrm rot="1320000" flipH="1">
                <a:off x="1738048" y="2437364"/>
                <a:ext cx="237282" cy="9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570887C1-FB02-0940-51A7-9CC660682B67}"/>
                  </a:ext>
                </a:extLst>
              </p:cNvPr>
              <p:cNvCxnSpPr>
                <a:cxnSpLocks noChangeAspect="1"/>
              </p:cNvCxnSpPr>
              <p:nvPr/>
            </p:nvCxnSpPr>
            <p:spPr>
              <a:xfrm>
                <a:off x="3169353" y="3562155"/>
                <a:ext cx="91782" cy="216225"/>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8DCBDF99-3021-E278-902F-8DF7B0DFBDC8}"/>
                  </a:ext>
                </a:extLst>
              </p:cNvPr>
              <p:cNvCxnSpPr>
                <a:cxnSpLocks noChangeAspect="1"/>
              </p:cNvCxnSpPr>
              <p:nvPr/>
            </p:nvCxnSpPr>
            <p:spPr>
              <a:xfrm flipH="1">
                <a:off x="1756180" y="3153537"/>
                <a:ext cx="216225" cy="9178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521553E5-8B54-45C1-B90B-316EE8219573}"/>
                  </a:ext>
                </a:extLst>
              </p:cNvPr>
              <p:cNvCxnSpPr>
                <a:cxnSpLocks noChangeAspect="1"/>
              </p:cNvCxnSpPr>
              <p:nvPr/>
            </p:nvCxnSpPr>
            <p:spPr>
              <a:xfrm flipH="1" flipV="1">
                <a:off x="2350612" y="1777672"/>
                <a:ext cx="91833" cy="21609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6CFAF1D7-E7C9-5A62-38E1-019E42DE414F}"/>
                  </a:ext>
                </a:extLst>
              </p:cNvPr>
              <p:cNvCxnSpPr>
                <a:cxnSpLocks noChangeAspect="1"/>
              </p:cNvCxnSpPr>
              <p:nvPr/>
            </p:nvCxnSpPr>
            <p:spPr>
              <a:xfrm rot="1320000" flipV="1">
                <a:off x="3637254" y="2365272"/>
                <a:ext cx="166098" cy="16609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32C127F8-6209-6A25-4874-238C4DAD6E28}"/>
                  </a:ext>
                </a:extLst>
              </p:cNvPr>
              <p:cNvCxnSpPr>
                <a:cxnSpLocks noChangeAspect="1"/>
              </p:cNvCxnSpPr>
              <p:nvPr/>
            </p:nvCxnSpPr>
            <p:spPr>
              <a:xfrm flipV="1">
                <a:off x="2790034" y="1331239"/>
                <a:ext cx="0" cy="35755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2E562DB2-F4E1-6329-CAB3-5F412901704A}"/>
                  </a:ext>
                </a:extLst>
              </p:cNvPr>
              <p:cNvCxnSpPr>
                <a:cxnSpLocks/>
                <a:stCxn id="230" idx="5"/>
              </p:cNvCxnSpPr>
              <p:nvPr/>
            </p:nvCxnSpPr>
            <p:spPr>
              <a:xfrm>
                <a:off x="3583193" y="3603645"/>
                <a:ext cx="237282" cy="25310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sp>
          <p:nvSpPr>
            <p:cNvPr id="232" name="Rectangle 231">
              <a:extLst>
                <a:ext uri="{FF2B5EF4-FFF2-40B4-BE49-F238E27FC236}">
                  <a16:creationId xmlns:a16="http://schemas.microsoft.com/office/drawing/2014/main" id="{35942B36-9D70-0338-A5E9-2D0121C88D9B}"/>
                </a:ext>
              </a:extLst>
            </p:cNvPr>
            <p:cNvSpPr/>
            <p:nvPr/>
          </p:nvSpPr>
          <p:spPr>
            <a:xfrm>
              <a:off x="4402261" y="1088763"/>
              <a:ext cx="640600" cy="2435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5E2E68F3-5E32-9B0B-FB01-5BC0B0A45082}"/>
                </a:ext>
              </a:extLst>
            </p:cNvPr>
            <p:cNvSpPr/>
            <p:nvPr/>
          </p:nvSpPr>
          <p:spPr>
            <a:xfrm>
              <a:off x="548368" y="1136196"/>
              <a:ext cx="652907"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2983A70D-8E71-F2D6-C4BB-EA78F5427B11}"/>
                </a:ext>
              </a:extLst>
            </p:cNvPr>
            <p:cNvSpPr/>
            <p:nvPr/>
          </p:nvSpPr>
          <p:spPr>
            <a:xfrm rot="5400000">
              <a:off x="2390999" y="-842484"/>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4B6CA1A6-E438-DED5-10A6-DA25476F49E6}"/>
                </a:ext>
              </a:extLst>
            </p:cNvPr>
            <p:cNvSpPr/>
            <p:nvPr/>
          </p:nvSpPr>
          <p:spPr>
            <a:xfrm rot="5400000">
              <a:off x="2422241" y="3127530"/>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F717B6DF-53FF-FC6C-5B1C-0DB3033061B7}"/>
              </a:ext>
            </a:extLst>
          </p:cNvPr>
          <p:cNvGrpSpPr/>
          <p:nvPr/>
        </p:nvGrpSpPr>
        <p:grpSpPr>
          <a:xfrm>
            <a:off x="5327114" y="513257"/>
            <a:ext cx="4613533" cy="4767364"/>
            <a:chOff x="5327114" y="513257"/>
            <a:chExt cx="4613533" cy="4767364"/>
          </a:xfrm>
        </p:grpSpPr>
        <p:grpSp>
          <p:nvGrpSpPr>
            <p:cNvPr id="111" name="Group 110">
              <a:extLst>
                <a:ext uri="{FF2B5EF4-FFF2-40B4-BE49-F238E27FC236}">
                  <a16:creationId xmlns:a16="http://schemas.microsoft.com/office/drawing/2014/main" id="{35BF2B51-F198-3AF2-7181-9AA7FC36D6AC}"/>
                </a:ext>
              </a:extLst>
            </p:cNvPr>
            <p:cNvGrpSpPr>
              <a:grpSpLocks noChangeAspect="1"/>
            </p:cNvGrpSpPr>
            <p:nvPr/>
          </p:nvGrpSpPr>
          <p:grpSpPr>
            <a:xfrm>
              <a:off x="5327114" y="513257"/>
              <a:ext cx="4613533" cy="4767364"/>
              <a:chOff x="548368" y="416611"/>
              <a:chExt cx="4613533" cy="4767364"/>
            </a:xfrm>
          </p:grpSpPr>
          <p:sp>
            <p:nvSpPr>
              <p:cNvPr id="137" name="Rectangle 136">
                <a:extLst>
                  <a:ext uri="{FF2B5EF4-FFF2-40B4-BE49-F238E27FC236}">
                    <a16:creationId xmlns:a16="http://schemas.microsoft.com/office/drawing/2014/main" id="{9CCF0CC5-07D8-ACEA-1EA4-4BF85BBEF40A}"/>
                  </a:ext>
                </a:extLst>
              </p:cNvPr>
              <p:cNvSpPr/>
              <p:nvPr/>
            </p:nvSpPr>
            <p:spPr>
              <a:xfrm>
                <a:off x="1204588" y="1216621"/>
                <a:ext cx="3163762" cy="3163762"/>
              </a:xfrm>
              <a:prstGeom prst="rect">
                <a:avLst/>
              </a:prstGeom>
              <a:gradFill flip="none" rotWithShape="1">
                <a:gsLst>
                  <a:gs pos="9000">
                    <a:schemeClr val="bg1"/>
                  </a:gs>
                  <a:gs pos="100000">
                    <a:srgbClr val="FF0000"/>
                  </a:gs>
                </a:gsLst>
                <a:path path="circle">
                  <a:fillToRect l="50000" t="50000" r="50000" b="50000"/>
                </a:path>
                <a:tileRect/>
              </a:gra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a:extLst>
                  <a:ext uri="{FF2B5EF4-FFF2-40B4-BE49-F238E27FC236}">
                    <a16:creationId xmlns:a16="http://schemas.microsoft.com/office/drawing/2014/main" id="{E8A6FD59-F02F-C121-71BB-6AA7E9CFD3F4}"/>
                  </a:ext>
                </a:extLst>
              </p:cNvPr>
              <p:cNvSpPr/>
              <p:nvPr/>
            </p:nvSpPr>
            <p:spPr>
              <a:xfrm>
                <a:off x="1201941" y="1210211"/>
                <a:ext cx="3163762" cy="3163761"/>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B3754EA7-11C4-FC2C-F7AF-943B9B7B60B4}"/>
                  </a:ext>
                </a:extLst>
              </p:cNvPr>
              <p:cNvSpPr>
                <a:spLocks noChangeAspect="1"/>
              </p:cNvSpPr>
              <p:nvPr/>
            </p:nvSpPr>
            <p:spPr>
              <a:xfrm>
                <a:off x="1920980" y="1929250"/>
                <a:ext cx="1725685" cy="1725684"/>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CB0026EE-0BDF-4288-93D1-D04FA94AE186}"/>
                  </a:ext>
                </a:extLst>
              </p:cNvPr>
              <p:cNvSpPr>
                <a:spLocks noChangeAspect="1"/>
              </p:cNvSpPr>
              <p:nvPr/>
            </p:nvSpPr>
            <p:spPr>
              <a:xfrm>
                <a:off x="1280055" y="1280782"/>
                <a:ext cx="3019959" cy="301995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2E826935-031B-1E37-31DD-822EC71444A1}"/>
                  </a:ext>
                </a:extLst>
              </p:cNvPr>
              <p:cNvSpPr>
                <a:spLocks noChangeAspect="1"/>
              </p:cNvSpPr>
              <p:nvPr/>
            </p:nvSpPr>
            <p:spPr>
              <a:xfrm>
                <a:off x="1129059" y="1129787"/>
                <a:ext cx="3321951" cy="3321949"/>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FD761DFA-C63B-D776-A543-E07C6E5D63E5}"/>
                  </a:ext>
                </a:extLst>
              </p:cNvPr>
              <p:cNvSpPr>
                <a:spLocks noChangeAspect="1"/>
              </p:cNvSpPr>
              <p:nvPr/>
            </p:nvSpPr>
            <p:spPr>
              <a:xfrm>
                <a:off x="1004206" y="1011146"/>
                <a:ext cx="3559233" cy="3559231"/>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3642C567-7B43-C32C-36E2-AE5A7D24E5F7}"/>
                  </a:ext>
                </a:extLst>
              </p:cNvPr>
              <p:cNvSpPr>
                <a:spLocks noChangeAspect="1"/>
              </p:cNvSpPr>
              <p:nvPr/>
            </p:nvSpPr>
            <p:spPr>
              <a:xfrm>
                <a:off x="905339" y="912278"/>
                <a:ext cx="3756968" cy="3756966"/>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A83A272E-DC1D-51AF-E9DB-FC503F4148E3}"/>
                  </a:ext>
                </a:extLst>
              </p:cNvPr>
              <p:cNvSpPr>
                <a:spLocks noChangeAspect="1"/>
              </p:cNvSpPr>
              <p:nvPr/>
            </p:nvSpPr>
            <p:spPr>
              <a:xfrm>
                <a:off x="826245" y="833184"/>
                <a:ext cx="3915156" cy="391515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32027CA4-E174-0F26-6829-02B546A9DD8B}"/>
                  </a:ext>
                </a:extLst>
              </p:cNvPr>
              <p:cNvSpPr>
                <a:spLocks noChangeAspect="1"/>
              </p:cNvSpPr>
              <p:nvPr/>
            </p:nvSpPr>
            <p:spPr>
              <a:xfrm>
                <a:off x="761271" y="761999"/>
                <a:ext cx="4057525" cy="405752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1DAA5891-0674-27D7-1476-92CFC2002D48}"/>
                  </a:ext>
                </a:extLst>
              </p:cNvPr>
              <p:cNvSpPr>
                <a:spLocks noChangeAspect="1"/>
              </p:cNvSpPr>
              <p:nvPr/>
            </p:nvSpPr>
            <p:spPr>
              <a:xfrm>
                <a:off x="695739" y="702679"/>
                <a:ext cx="4176166" cy="4176165"/>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CCBFF22F-CF4D-F933-FF15-8D6D866EDC69}"/>
                  </a:ext>
                </a:extLst>
              </p:cNvPr>
              <p:cNvSpPr>
                <a:spLocks noChangeAspect="1"/>
              </p:cNvSpPr>
              <p:nvPr/>
            </p:nvSpPr>
            <p:spPr>
              <a:xfrm>
                <a:off x="644328" y="651268"/>
                <a:ext cx="4278989" cy="4278987"/>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7702BA17-9505-F309-5E3B-5E2697C5453B}"/>
                  </a:ext>
                </a:extLst>
              </p:cNvPr>
              <p:cNvSpPr>
                <a:spLocks noChangeAspect="1"/>
              </p:cNvSpPr>
              <p:nvPr/>
            </p:nvSpPr>
            <p:spPr>
              <a:xfrm>
                <a:off x="607385" y="610559"/>
                <a:ext cx="4365992" cy="436599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2B00233E-23D6-6A74-AF4A-4CE02CEF1F01}"/>
                  </a:ext>
                </a:extLst>
              </p:cNvPr>
              <p:cNvSpPr/>
              <p:nvPr/>
            </p:nvSpPr>
            <p:spPr>
              <a:xfrm>
                <a:off x="4370960" y="1091387"/>
                <a:ext cx="790941"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Rectangle 200">
                <a:extLst>
                  <a:ext uri="{FF2B5EF4-FFF2-40B4-BE49-F238E27FC236}">
                    <a16:creationId xmlns:a16="http://schemas.microsoft.com/office/drawing/2014/main" id="{4743D724-D48F-914D-EA51-5990263FDEEA}"/>
                  </a:ext>
                </a:extLst>
              </p:cNvPr>
              <p:cNvSpPr/>
              <p:nvPr/>
            </p:nvSpPr>
            <p:spPr>
              <a:xfrm>
                <a:off x="578638" y="1129787"/>
                <a:ext cx="619990"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B9543C2B-40B8-9327-7E0B-585AADD2E09B}"/>
                  </a:ext>
                </a:extLst>
              </p:cNvPr>
              <p:cNvSpPr/>
              <p:nvPr/>
            </p:nvSpPr>
            <p:spPr>
              <a:xfrm rot="5400000">
                <a:off x="2388353" y="-848895"/>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Rectangle 202">
                <a:extLst>
                  <a:ext uri="{FF2B5EF4-FFF2-40B4-BE49-F238E27FC236}">
                    <a16:creationId xmlns:a16="http://schemas.microsoft.com/office/drawing/2014/main" id="{6FE3299B-F320-73CB-F415-F8EA18E86DA7}"/>
                  </a:ext>
                </a:extLst>
              </p:cNvPr>
              <p:cNvSpPr/>
              <p:nvPr/>
            </p:nvSpPr>
            <p:spPr>
              <a:xfrm rot="5400000">
                <a:off x="2419594" y="3121123"/>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 name="Oval 203">
                <a:extLst>
                  <a:ext uri="{FF2B5EF4-FFF2-40B4-BE49-F238E27FC236}">
                    <a16:creationId xmlns:a16="http://schemas.microsoft.com/office/drawing/2014/main" id="{7CE7AA85-E401-9073-9BB2-DD06899D7055}"/>
                  </a:ext>
                </a:extLst>
              </p:cNvPr>
              <p:cNvSpPr>
                <a:spLocks noChangeAspect="1"/>
              </p:cNvSpPr>
              <p:nvPr/>
            </p:nvSpPr>
            <p:spPr>
              <a:xfrm>
                <a:off x="2266117" y="2274386"/>
                <a:ext cx="1035411" cy="103541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Oval 204">
                <a:extLst>
                  <a:ext uri="{FF2B5EF4-FFF2-40B4-BE49-F238E27FC236}">
                    <a16:creationId xmlns:a16="http://schemas.microsoft.com/office/drawing/2014/main" id="{7310C2F6-367B-583A-C94F-DD390876B13D}"/>
                  </a:ext>
                </a:extLst>
              </p:cNvPr>
              <p:cNvSpPr>
                <a:spLocks noChangeAspect="1"/>
              </p:cNvSpPr>
              <p:nvPr/>
            </p:nvSpPr>
            <p:spPr>
              <a:xfrm>
                <a:off x="1455532" y="1454685"/>
                <a:ext cx="2674813" cy="2674812"/>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25186DA6-A4E7-F51B-1C50-06C3E3F0621F}"/>
                  </a:ext>
                </a:extLst>
              </p:cNvPr>
              <p:cNvSpPr>
                <a:spLocks noChangeAspect="1"/>
              </p:cNvSpPr>
              <p:nvPr/>
            </p:nvSpPr>
            <p:spPr>
              <a:xfrm>
                <a:off x="1668337" y="1688790"/>
                <a:ext cx="2243394" cy="224339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2E9175EF-1568-6904-8B1B-18513E3FB40D}"/>
                  </a:ext>
                </a:extLst>
              </p:cNvPr>
              <p:cNvSpPr/>
              <p:nvPr/>
            </p:nvSpPr>
            <p:spPr>
              <a:xfrm>
                <a:off x="4402261" y="1088763"/>
                <a:ext cx="640600" cy="2435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9389B782-2AC9-5D8F-7F93-D67787F337B9}"/>
                  </a:ext>
                </a:extLst>
              </p:cNvPr>
              <p:cNvSpPr/>
              <p:nvPr/>
            </p:nvSpPr>
            <p:spPr>
              <a:xfrm>
                <a:off x="548368" y="1136196"/>
                <a:ext cx="652907"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67614957-EFF1-C883-6DEE-524F98AB117C}"/>
                  </a:ext>
                </a:extLst>
              </p:cNvPr>
              <p:cNvSpPr/>
              <p:nvPr/>
            </p:nvSpPr>
            <p:spPr>
              <a:xfrm rot="5400000">
                <a:off x="2390999" y="-842484"/>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812AADDD-9D14-D717-9153-DAE4D81B2262}"/>
                  </a:ext>
                </a:extLst>
              </p:cNvPr>
              <p:cNvSpPr/>
              <p:nvPr/>
            </p:nvSpPr>
            <p:spPr>
              <a:xfrm rot="5400000">
                <a:off x="2422241" y="3127530"/>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a:extLst>
                <a:ext uri="{FF2B5EF4-FFF2-40B4-BE49-F238E27FC236}">
                  <a16:creationId xmlns:a16="http://schemas.microsoft.com/office/drawing/2014/main" id="{53B64AC7-1B70-73C0-3F0A-A5D0A96A02FC}"/>
                </a:ext>
              </a:extLst>
            </p:cNvPr>
            <p:cNvGrpSpPr/>
            <p:nvPr/>
          </p:nvGrpSpPr>
          <p:grpSpPr>
            <a:xfrm>
              <a:off x="6444436" y="1783809"/>
              <a:ext cx="2246041" cy="2244806"/>
              <a:chOff x="6451189" y="1778203"/>
              <a:chExt cx="2246041" cy="2244806"/>
            </a:xfrm>
          </p:grpSpPr>
          <p:cxnSp>
            <p:nvCxnSpPr>
              <p:cNvPr id="113" name="Straight Arrow Connector 112">
                <a:extLst>
                  <a:ext uri="{FF2B5EF4-FFF2-40B4-BE49-F238E27FC236}">
                    <a16:creationId xmlns:a16="http://schemas.microsoft.com/office/drawing/2014/main" id="{2C4CDD30-C311-3E95-9294-FD46184590CA}"/>
                  </a:ext>
                </a:extLst>
              </p:cNvPr>
              <p:cNvCxnSpPr>
                <a:cxnSpLocks/>
              </p:cNvCxnSpPr>
              <p:nvPr/>
            </p:nvCxnSpPr>
            <p:spPr>
              <a:xfrm rot="5400000" flipV="1">
                <a:off x="7625855" y="2287356"/>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5E1A1DE-A36B-1BDB-F38A-064D21368C2E}"/>
                  </a:ext>
                </a:extLst>
              </p:cNvPr>
              <p:cNvCxnSpPr>
                <a:cxnSpLocks/>
              </p:cNvCxnSpPr>
              <p:nvPr/>
            </p:nvCxnSpPr>
            <p:spPr>
              <a:xfrm rot="5400000">
                <a:off x="8004753" y="2904720"/>
                <a:ext cx="155313" cy="284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038F1AA9-D698-5842-C666-B69C5A1EA98B}"/>
                  </a:ext>
                </a:extLst>
              </p:cNvPr>
              <p:cNvCxnSpPr>
                <a:cxnSpLocks/>
              </p:cNvCxnSpPr>
              <p:nvPr/>
            </p:nvCxnSpPr>
            <p:spPr>
              <a:xfrm rot="5400000">
                <a:off x="7557110" y="3317992"/>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9BF74C63-C255-8DC0-02E8-C6EDA895AD1F}"/>
                  </a:ext>
                </a:extLst>
              </p:cNvPr>
              <p:cNvCxnSpPr>
                <a:cxnSpLocks/>
              </p:cNvCxnSpPr>
              <p:nvPr/>
            </p:nvCxnSpPr>
            <p:spPr>
              <a:xfrm rot="5400000" flipH="1">
                <a:off x="6973333" y="2866868"/>
                <a:ext cx="15893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1E20C97C-7BEE-6577-9432-71AE63A8A56B}"/>
                  </a:ext>
                </a:extLst>
              </p:cNvPr>
              <p:cNvCxnSpPr>
                <a:cxnSpLocks noChangeAspect="1"/>
              </p:cNvCxnSpPr>
              <p:nvPr/>
            </p:nvCxnSpPr>
            <p:spPr>
              <a:xfrm rot="5400000">
                <a:off x="7875130" y="3195432"/>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E56E9748-EC1A-44C1-EA81-EF839AA40A6F}"/>
                  </a:ext>
                </a:extLst>
              </p:cNvPr>
              <p:cNvCxnSpPr>
                <a:cxnSpLocks/>
              </p:cNvCxnSpPr>
              <p:nvPr/>
            </p:nvCxnSpPr>
            <p:spPr>
              <a:xfrm rot="5400000" flipH="1">
                <a:off x="7142023" y="3185353"/>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EC52725F-DCAB-60AA-FF4C-07ED2B1C3937}"/>
                  </a:ext>
                </a:extLst>
              </p:cNvPr>
              <p:cNvCxnSpPr>
                <a:cxnSpLocks/>
              </p:cNvCxnSpPr>
              <p:nvPr/>
            </p:nvCxnSpPr>
            <p:spPr>
              <a:xfrm rot="5400000" flipH="1" flipV="1">
                <a:off x="7171912" y="2443696"/>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4ED798FE-698B-7796-568C-C48D2680D9E5}"/>
                  </a:ext>
                </a:extLst>
              </p:cNvPr>
              <p:cNvCxnSpPr>
                <a:cxnSpLocks/>
              </p:cNvCxnSpPr>
              <p:nvPr/>
            </p:nvCxnSpPr>
            <p:spPr>
              <a:xfrm rot="5400000" flipV="1">
                <a:off x="7922114" y="2505424"/>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4D2ABDC2-F914-0F6D-8CAD-220AB776ED4E}"/>
                  </a:ext>
                </a:extLst>
              </p:cNvPr>
              <p:cNvCxnSpPr>
                <a:cxnSpLocks/>
              </p:cNvCxnSpPr>
              <p:nvPr/>
            </p:nvCxnSpPr>
            <p:spPr>
              <a:xfrm>
                <a:off x="8697230" y="2860242"/>
                <a:ext cx="0"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0D1BCE6C-9C9E-2A0D-7615-248841523DC6}"/>
                  </a:ext>
                </a:extLst>
              </p:cNvPr>
              <p:cNvCxnSpPr>
                <a:cxnSpLocks/>
              </p:cNvCxnSpPr>
              <p:nvPr/>
            </p:nvCxnSpPr>
            <p:spPr>
              <a:xfrm flipH="1" flipV="1">
                <a:off x="7293887" y="4013656"/>
                <a:ext cx="326867" cy="93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F1C0F631-3607-64D3-FC26-00D3271D6539}"/>
                  </a:ext>
                </a:extLst>
              </p:cNvPr>
              <p:cNvCxnSpPr>
                <a:cxnSpLocks noChangeAspect="1"/>
              </p:cNvCxnSpPr>
              <p:nvPr/>
            </p:nvCxnSpPr>
            <p:spPr>
              <a:xfrm flipH="1" flipV="1">
                <a:off x="6451189" y="2548658"/>
                <a:ext cx="1417"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C6ED80B1-568A-BBE3-CB28-7574346615FC}"/>
                  </a:ext>
                </a:extLst>
              </p:cNvPr>
              <p:cNvCxnSpPr>
                <a:cxnSpLocks/>
              </p:cNvCxnSpPr>
              <p:nvPr/>
            </p:nvCxnSpPr>
            <p:spPr>
              <a:xfrm flipH="1">
                <a:off x="8122773" y="3694992"/>
                <a:ext cx="243737" cy="22060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277A1B4C-57D0-ADB3-D342-64AAD5878E4C}"/>
                  </a:ext>
                </a:extLst>
              </p:cNvPr>
              <p:cNvCxnSpPr>
                <a:cxnSpLocks/>
              </p:cNvCxnSpPr>
              <p:nvPr/>
            </p:nvCxnSpPr>
            <p:spPr>
              <a:xfrm flipH="1" flipV="1">
                <a:off x="6558837" y="3463102"/>
                <a:ext cx="250909" cy="26097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B3932429-2666-4F48-B166-18FC811E9930}"/>
                  </a:ext>
                </a:extLst>
              </p:cNvPr>
              <p:cNvCxnSpPr>
                <a:cxnSpLocks noChangeAspect="1"/>
              </p:cNvCxnSpPr>
              <p:nvPr/>
            </p:nvCxnSpPr>
            <p:spPr>
              <a:xfrm flipV="1">
                <a:off x="6770582" y="1889422"/>
                <a:ext cx="234493" cy="22877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70BC422-C45E-6A88-5188-5C082C59AD68}"/>
                  </a:ext>
                </a:extLst>
              </p:cNvPr>
              <p:cNvCxnSpPr>
                <a:cxnSpLocks/>
              </p:cNvCxnSpPr>
              <p:nvPr/>
            </p:nvCxnSpPr>
            <p:spPr>
              <a:xfrm>
                <a:off x="8357980" y="2091111"/>
                <a:ext cx="253397" cy="3058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3F55ADE4-4820-8117-9888-D6F074BBA905}"/>
                  </a:ext>
                </a:extLst>
              </p:cNvPr>
              <p:cNvCxnSpPr>
                <a:cxnSpLocks/>
              </p:cNvCxnSpPr>
              <p:nvPr/>
            </p:nvCxnSpPr>
            <p:spPr>
              <a:xfrm rot="6720000" flipV="1">
                <a:off x="7924785" y="1980885"/>
                <a:ext cx="0" cy="23403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E877F04-7C9D-42A6-4AED-CAAD4D8BBC00}"/>
                  </a:ext>
                </a:extLst>
              </p:cNvPr>
              <p:cNvCxnSpPr>
                <a:cxnSpLocks/>
              </p:cNvCxnSpPr>
              <p:nvPr/>
            </p:nvCxnSpPr>
            <p:spPr>
              <a:xfrm rot="5400000">
                <a:off x="8217741" y="3264928"/>
                <a:ext cx="217278" cy="90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B2F68374-54D2-6AC4-EE9F-C949C7F17DC7}"/>
                  </a:ext>
                </a:extLst>
              </p:cNvPr>
              <p:cNvCxnSpPr>
                <a:cxnSpLocks/>
              </p:cNvCxnSpPr>
              <p:nvPr/>
            </p:nvCxnSpPr>
            <p:spPr>
              <a:xfrm rot="5400000" flipH="1">
                <a:off x="7117333" y="3543174"/>
                <a:ext cx="86103" cy="21311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3AF9C7B1-6A96-0699-E7F8-9A6279B58FFB}"/>
                  </a:ext>
                </a:extLst>
              </p:cNvPr>
              <p:cNvCxnSpPr>
                <a:cxnSpLocks/>
              </p:cNvCxnSpPr>
              <p:nvPr/>
            </p:nvCxnSpPr>
            <p:spPr>
              <a:xfrm rot="6720000" flipH="1">
                <a:off x="6662815" y="2531791"/>
                <a:ext cx="232969" cy="96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6B7DBB5F-3C49-2F23-E86F-12E047A693A3}"/>
                  </a:ext>
                </a:extLst>
              </p:cNvPr>
              <p:cNvCxnSpPr>
                <a:cxnSpLocks/>
              </p:cNvCxnSpPr>
              <p:nvPr/>
            </p:nvCxnSpPr>
            <p:spPr>
              <a:xfrm rot="5400000">
                <a:off x="7846677" y="3571592"/>
                <a:ext cx="90113" cy="21229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1A29FF41-96A2-D1DF-D8EC-435B3CAF8D87}"/>
                  </a:ext>
                </a:extLst>
              </p:cNvPr>
              <p:cNvCxnSpPr>
                <a:cxnSpLocks/>
              </p:cNvCxnSpPr>
              <p:nvPr/>
            </p:nvCxnSpPr>
            <p:spPr>
              <a:xfrm rot="5400000" flipH="1">
                <a:off x="6667936" y="3170332"/>
                <a:ext cx="212295" cy="9011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48EF4590-5786-23FC-B873-DC314F242881}"/>
                  </a:ext>
                </a:extLst>
              </p:cNvPr>
              <p:cNvCxnSpPr>
                <a:cxnSpLocks/>
              </p:cNvCxnSpPr>
              <p:nvPr/>
            </p:nvCxnSpPr>
            <p:spPr>
              <a:xfrm rot="5400000" flipH="1" flipV="1">
                <a:off x="7177417" y="1988785"/>
                <a:ext cx="90163" cy="2121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BC20C28D-38C9-CCB4-9260-0228EEF7DBE0}"/>
                  </a:ext>
                </a:extLst>
              </p:cNvPr>
              <p:cNvCxnSpPr>
                <a:cxnSpLocks/>
              </p:cNvCxnSpPr>
              <p:nvPr/>
            </p:nvCxnSpPr>
            <p:spPr>
              <a:xfrm rot="6720000" flipV="1">
                <a:off x="8281421" y="2474303"/>
                <a:ext cx="163078" cy="16307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B9B17021-3C71-6DE4-B1E2-8955C90F6FB3}"/>
                  </a:ext>
                </a:extLst>
              </p:cNvPr>
              <p:cNvCxnSpPr>
                <a:cxnSpLocks noChangeAspect="1"/>
              </p:cNvCxnSpPr>
              <p:nvPr/>
            </p:nvCxnSpPr>
            <p:spPr>
              <a:xfrm>
                <a:off x="7544050" y="1778203"/>
                <a:ext cx="341688" cy="97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 name="Footer Placeholder 1">
            <a:extLst>
              <a:ext uri="{FF2B5EF4-FFF2-40B4-BE49-F238E27FC236}">
                <a16:creationId xmlns:a16="http://schemas.microsoft.com/office/drawing/2014/main" id="{B3476173-4ABA-A740-4443-7FCA3D77C65A}"/>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B5A47E6-9449-BCCA-9289-3B604515950F}"/>
              </a:ext>
            </a:extLst>
          </p:cNvPr>
          <p:cNvSpPr>
            <a:spLocks noGrp="1"/>
          </p:cNvSpPr>
          <p:nvPr>
            <p:ph type="sldNum" sz="quarter" idx="12"/>
          </p:nvPr>
        </p:nvSpPr>
        <p:spPr/>
        <p:txBody>
          <a:bodyPr/>
          <a:lstStyle/>
          <a:p>
            <a:fld id="{F47845EA-7733-40EE-B074-20032348B727}" type="slidenum">
              <a:rPr lang="en-US" smtClean="0"/>
              <a:t>48</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17B3257-FECD-A63D-40EC-2CDAEA5678E1}"/>
                  </a:ext>
                </a:extLst>
              </p:cNvPr>
              <p:cNvSpPr txBox="1"/>
              <p:nvPr/>
            </p:nvSpPr>
            <p:spPr>
              <a:xfrm>
                <a:off x="254192" y="0"/>
                <a:ext cx="11666809" cy="764184"/>
              </a:xfrm>
              <a:prstGeom prst="rect">
                <a:avLst/>
              </a:prstGeom>
              <a:noFill/>
            </p:spPr>
            <p:txBody>
              <a:bodyPr wrap="square" rtlCol="0">
                <a:spAutoFit/>
              </a:bodyPr>
              <a:lstStyle/>
              <a:p>
                <a:pPr algn="ctr"/>
                <a:r>
                  <a:rPr lang="en-US" sz="2800" dirty="0"/>
                  <a:t>The surface plot of the Hamiltonian for a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xmlns="">
          <p:sp>
            <p:nvSpPr>
              <p:cNvPr id="7" name="TextBox 6">
                <a:extLst>
                  <a:ext uri="{FF2B5EF4-FFF2-40B4-BE49-F238E27FC236}">
                    <a16:creationId xmlns:a16="http://schemas.microsoft.com/office/drawing/2014/main" id="{B17B3257-FECD-A63D-40EC-2CDAEA5678E1}"/>
                  </a:ext>
                </a:extLst>
              </p:cNvPr>
              <p:cNvSpPr txBox="1">
                <a:spLocks noRot="1" noChangeAspect="1" noMove="1" noResize="1" noEditPoints="1" noAdjustHandles="1" noChangeArrowheads="1" noChangeShapeType="1" noTextEdit="1"/>
              </p:cNvSpPr>
              <p:nvPr/>
            </p:nvSpPr>
            <p:spPr>
              <a:xfrm>
                <a:off x="254192" y="0"/>
                <a:ext cx="11666809" cy="764184"/>
              </a:xfrm>
              <a:prstGeom prst="rect">
                <a:avLst/>
              </a:prstGeom>
              <a:blipFill>
                <a:blip r:embed="rId3"/>
                <a:stretch>
                  <a:fillRect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FC2452E-1268-0FB3-E8A7-8DDC97F3A613}"/>
                  </a:ext>
                </a:extLst>
              </p:cNvPr>
              <p:cNvSpPr/>
              <p:nvPr/>
            </p:nvSpPr>
            <p:spPr>
              <a:xfrm>
                <a:off x="68637" y="4680873"/>
                <a:ext cx="9395585" cy="749821"/>
              </a:xfrm>
              <a:prstGeom prst="rect">
                <a:avLst/>
              </a:prstGeom>
            </p:spPr>
            <p:txBody>
              <a:bodyPr wrap="none">
                <a:spAutoFit/>
              </a:bodyPr>
              <a:lstStyle/>
              <a:p>
                <a:r>
                  <a:rPr lang="en-US" sz="2400" b="0" dirty="0"/>
                  <a:t>Given: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𝑎𝑏</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𝑞𝑞</m:t>
                                  </m:r>
                                </m:sub>
                              </m:sSub>
                            </m:e>
                            <m:e>
                              <m:sSub>
                                <m:sSubPr>
                                  <m:ctrlPr>
                                    <a:rPr lang="en-US" sz="2400" i="1" smtClean="0">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𝑞𝑝</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𝑝𝑞</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𝑝𝑝</m:t>
                                  </m:r>
                                </m:sub>
                              </m:sSub>
                            </m:e>
                          </m:mr>
                        </m:m>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0</m:t>
                              </m:r>
                            </m:e>
                            <m:e>
                              <m:r>
                                <a:rPr lang="en-US" sz="2400" b="0" i="1" smtClean="0">
                                  <a:latin typeface="Cambria Math" panose="02040503050406030204" pitchFamily="18" charset="0"/>
                                </a:rPr>
                                <m:t>1</m:t>
                              </m:r>
                            </m:e>
                          </m:mr>
                          <m:mr>
                            <m:e>
                              <m:r>
                                <a:rPr lang="en-US" sz="2400" b="0" i="1" smtClean="0">
                                  <a:latin typeface="Cambria Math" panose="02040503050406030204" pitchFamily="18" charset="0"/>
                                </a:rPr>
                                <m:t>−1</m:t>
                              </m:r>
                            </m:e>
                            <m:e>
                              <m:r>
                                <a:rPr lang="en-US" sz="2400" b="0" i="1" smtClean="0">
                                  <a:latin typeface="Cambria Math" panose="02040503050406030204" pitchFamily="18" charset="0"/>
                                </a:rPr>
                                <m:t>0</m:t>
                              </m:r>
                            </m:e>
                          </m:mr>
                        </m:m>
                      </m:e>
                    </m:d>
                  </m:oMath>
                </a14:m>
                <a:r>
                  <a:rPr lang="en-US" sz="2400" dirty="0"/>
                  <a:t>   we can write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𝑏</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𝑏𝑎</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𝐻</m:t>
                    </m:r>
                  </m:oMath>
                </a14:m>
                <a:endParaRPr lang="en-US" sz="2400" dirty="0"/>
              </a:p>
            </p:txBody>
          </p:sp>
        </mc:Choice>
        <mc:Fallback xmlns="">
          <p:sp>
            <p:nvSpPr>
              <p:cNvPr id="9" name="Rectangle 8">
                <a:extLst>
                  <a:ext uri="{FF2B5EF4-FFF2-40B4-BE49-F238E27FC236}">
                    <a16:creationId xmlns:a16="http://schemas.microsoft.com/office/drawing/2014/main" id="{1FC2452E-1268-0FB3-E8A7-8DDC97F3A613}"/>
                  </a:ext>
                </a:extLst>
              </p:cNvPr>
              <p:cNvSpPr>
                <a:spLocks noRot="1" noChangeAspect="1" noMove="1" noResize="1" noEditPoints="1" noAdjustHandles="1" noChangeArrowheads="1" noChangeShapeType="1" noTextEdit="1"/>
              </p:cNvSpPr>
              <p:nvPr/>
            </p:nvSpPr>
            <p:spPr>
              <a:xfrm>
                <a:off x="68637" y="4680873"/>
                <a:ext cx="9395585" cy="749821"/>
              </a:xfrm>
              <a:prstGeom prst="rect">
                <a:avLst/>
              </a:prstGeom>
              <a:blipFill>
                <a:blip r:embed="rId4"/>
                <a:stretch>
                  <a:fillRect l="-945" b="-5000"/>
                </a:stretch>
              </a:blipFill>
            </p:spPr>
            <p:txBody>
              <a:bodyPr/>
              <a:lstStyle/>
              <a:p>
                <a:r>
                  <a:rPr lang="en-US">
                    <a:noFill/>
                  </a:rPr>
                  <a:t> </a:t>
                </a:r>
              </a:p>
            </p:txBody>
          </p:sp>
        </mc:Fallback>
      </mc:AlternateContent>
      <p:sp>
        <p:nvSpPr>
          <p:cNvPr id="86" name="TextBox 85">
            <a:extLst>
              <a:ext uri="{FF2B5EF4-FFF2-40B4-BE49-F238E27FC236}">
                <a16:creationId xmlns:a16="http://schemas.microsoft.com/office/drawing/2014/main" id="{7D511BC9-0FE2-2B15-723E-8BB78E7C2535}"/>
              </a:ext>
            </a:extLst>
          </p:cNvPr>
          <p:cNvSpPr txBox="1"/>
          <p:nvPr/>
        </p:nvSpPr>
        <p:spPr>
          <a:xfrm>
            <a:off x="5374559" y="665565"/>
            <a:ext cx="4320540" cy="523220"/>
          </a:xfrm>
          <a:prstGeom prst="rect">
            <a:avLst/>
          </a:prstGeom>
          <a:noFill/>
        </p:spPr>
        <p:txBody>
          <a:bodyPr wrap="square" rtlCol="0">
            <a:spAutoFit/>
          </a:bodyPr>
          <a:lstStyle/>
          <a:p>
            <a:pPr algn="ctr"/>
            <a:r>
              <a:rPr lang="en-US" sz="2800" dirty="0"/>
              <a:t>The Displacement Field</a:t>
            </a:r>
          </a:p>
        </p:txBody>
      </p:sp>
      <p:sp>
        <p:nvSpPr>
          <p:cNvPr id="87" name="TextBox 86">
            <a:extLst>
              <a:ext uri="{FF2B5EF4-FFF2-40B4-BE49-F238E27FC236}">
                <a16:creationId xmlns:a16="http://schemas.microsoft.com/office/drawing/2014/main" id="{5286F84B-1394-E467-A124-C7416A28241D}"/>
              </a:ext>
            </a:extLst>
          </p:cNvPr>
          <p:cNvSpPr txBox="1"/>
          <p:nvPr/>
        </p:nvSpPr>
        <p:spPr>
          <a:xfrm>
            <a:off x="429804" y="639284"/>
            <a:ext cx="4320540" cy="523220"/>
          </a:xfrm>
          <a:prstGeom prst="rect">
            <a:avLst/>
          </a:prstGeom>
          <a:noFill/>
        </p:spPr>
        <p:txBody>
          <a:bodyPr wrap="square" rtlCol="0">
            <a:spAutoFit/>
          </a:bodyPr>
          <a:lstStyle/>
          <a:p>
            <a:pPr algn="ctr"/>
            <a:r>
              <a:rPr lang="en-US" sz="2800" dirty="0"/>
              <a:t>The Gradient</a:t>
            </a:r>
          </a:p>
        </p:txBody>
      </p:sp>
    </p:spTree>
    <p:extLst>
      <p:ext uri="{BB962C8B-B14F-4D97-AF65-F5344CB8AC3E}">
        <p14:creationId xmlns:p14="http://schemas.microsoft.com/office/powerpoint/2010/main" val="28281875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A4BE0-820F-77FC-F7C8-E736729EF7FC}"/>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AFE92F8-FEF3-49AC-4E04-72532D791B0E}"/>
              </a:ext>
            </a:extLst>
          </p:cNvPr>
          <p:cNvSpPr>
            <a:spLocks noGrp="1"/>
          </p:cNvSpPr>
          <p:nvPr>
            <p:ph type="sldNum" sz="quarter" idx="12"/>
          </p:nvPr>
        </p:nvSpPr>
        <p:spPr/>
        <p:txBody>
          <a:bodyPr/>
          <a:lstStyle/>
          <a:p>
            <a:fld id="{F47845EA-7733-40EE-B074-20032348B727}" type="slidenum">
              <a:rPr lang="en-US" smtClean="0"/>
              <a:t>49</a:t>
            </a:fld>
            <a:endParaRPr lang="en-US"/>
          </a:p>
        </p:txBody>
      </p:sp>
      <p:grpSp>
        <p:nvGrpSpPr>
          <p:cNvPr id="4" name="Group 3">
            <a:extLst>
              <a:ext uri="{FF2B5EF4-FFF2-40B4-BE49-F238E27FC236}">
                <a16:creationId xmlns:a16="http://schemas.microsoft.com/office/drawing/2014/main" id="{B39044DA-5581-CFDD-8975-502D20515A49}"/>
              </a:ext>
            </a:extLst>
          </p:cNvPr>
          <p:cNvGrpSpPr>
            <a:grpSpLocks noChangeAspect="1"/>
          </p:cNvGrpSpPr>
          <p:nvPr/>
        </p:nvGrpSpPr>
        <p:grpSpPr>
          <a:xfrm>
            <a:off x="911586" y="772111"/>
            <a:ext cx="3110447" cy="3038352"/>
            <a:chOff x="389975" y="729317"/>
            <a:chExt cx="3789906" cy="3702061"/>
          </a:xfrm>
        </p:grpSpPr>
        <p:cxnSp>
          <p:nvCxnSpPr>
            <p:cNvPr id="188" name="Straight Connector 187">
              <a:extLst>
                <a:ext uri="{FF2B5EF4-FFF2-40B4-BE49-F238E27FC236}">
                  <a16:creationId xmlns:a16="http://schemas.microsoft.com/office/drawing/2014/main" id="{8D6826FF-966A-88AC-B377-78DAFB9EAC02}"/>
                </a:ext>
              </a:extLst>
            </p:cNvPr>
            <p:cNvCxnSpPr>
              <a:cxnSpLocks/>
            </p:cNvCxnSpPr>
            <p:nvPr/>
          </p:nvCxnSpPr>
          <p:spPr>
            <a:xfrm>
              <a:off x="791307" y="8616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CE0A823D-2E2E-DA42-AA7E-987F4BD1CE13}"/>
                </a:ext>
              </a:extLst>
            </p:cNvPr>
            <p:cNvCxnSpPr>
              <a:cxnSpLocks/>
            </p:cNvCxnSpPr>
            <p:nvPr/>
          </p:nvCxnSpPr>
          <p:spPr>
            <a:xfrm rot="5400000">
              <a:off x="2391507" y="24618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1" name="TextBox 190">
                  <a:extLst>
                    <a:ext uri="{FF2B5EF4-FFF2-40B4-BE49-F238E27FC236}">
                      <a16:creationId xmlns:a16="http://schemas.microsoft.com/office/drawing/2014/main" id="{2073801F-AD47-0CC3-FB0A-7C5A06421011}"/>
                    </a:ext>
                  </a:extLst>
                </p:cNvPr>
                <p:cNvSpPr txBox="1"/>
                <p:nvPr/>
              </p:nvSpPr>
              <p:spPr>
                <a:xfrm>
                  <a:off x="389975" y="729317"/>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91" name="TextBox 190">
                  <a:extLst>
                    <a:ext uri="{FF2B5EF4-FFF2-40B4-BE49-F238E27FC236}">
                      <a16:creationId xmlns:a16="http://schemas.microsoft.com/office/drawing/2014/main" id="{2073801F-AD47-0CC3-FB0A-7C5A06421011}"/>
                    </a:ext>
                  </a:extLst>
                </p:cNvPr>
                <p:cNvSpPr txBox="1">
                  <a:spLocks noRot="1" noChangeAspect="1" noMove="1" noResize="1" noEditPoints="1" noAdjustHandles="1" noChangeArrowheads="1" noChangeShapeType="1" noTextEdit="1"/>
                </p:cNvSpPr>
                <p:nvPr/>
              </p:nvSpPr>
              <p:spPr>
                <a:xfrm>
                  <a:off x="389975" y="729317"/>
                  <a:ext cx="304736" cy="369332"/>
                </a:xfrm>
                <a:prstGeom prst="rect">
                  <a:avLst/>
                </a:prstGeom>
                <a:blipFill>
                  <a:blip r:embed="rId2"/>
                  <a:stretch>
                    <a:fillRect l="-30000" r="-2500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id="{E2FCDB25-9ADA-3F7E-5028-F8E7AD746D53}"/>
                    </a:ext>
                  </a:extLst>
                </p:cNvPr>
                <p:cNvSpPr txBox="1"/>
                <p:nvPr/>
              </p:nvSpPr>
              <p:spPr>
                <a:xfrm>
                  <a:off x="3875145" y="4062046"/>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92" name="TextBox 191">
                  <a:extLst>
                    <a:ext uri="{FF2B5EF4-FFF2-40B4-BE49-F238E27FC236}">
                      <a16:creationId xmlns:a16="http://schemas.microsoft.com/office/drawing/2014/main" id="{E2FCDB25-9ADA-3F7E-5028-F8E7AD746D53}"/>
                    </a:ext>
                  </a:extLst>
                </p:cNvPr>
                <p:cNvSpPr txBox="1">
                  <a:spLocks noRot="1" noChangeAspect="1" noMove="1" noResize="1" noEditPoints="1" noAdjustHandles="1" noChangeArrowheads="1" noChangeShapeType="1" noTextEdit="1"/>
                </p:cNvSpPr>
                <p:nvPr/>
              </p:nvSpPr>
              <p:spPr>
                <a:xfrm>
                  <a:off x="3875145" y="4062046"/>
                  <a:ext cx="304736" cy="369332"/>
                </a:xfrm>
                <a:prstGeom prst="rect">
                  <a:avLst/>
                </a:prstGeom>
                <a:blipFill>
                  <a:blip r:embed="rId3"/>
                  <a:stretch>
                    <a:fillRect l="-30000" r="-25000" b="-54167"/>
                  </a:stretch>
                </a:blipFill>
              </p:spPr>
              <p:txBody>
                <a:bodyPr/>
                <a:lstStyle/>
                <a:p>
                  <a:r>
                    <a:rPr lang="en-US">
                      <a:noFill/>
                    </a:rPr>
                    <a:t> </a:t>
                  </a:r>
                </a:p>
              </p:txBody>
            </p:sp>
          </mc:Fallback>
        </mc:AlternateContent>
        <p:sp>
          <p:nvSpPr>
            <p:cNvPr id="211" name="Freeform 210">
              <a:extLst>
                <a:ext uri="{FF2B5EF4-FFF2-40B4-BE49-F238E27FC236}">
                  <a16:creationId xmlns:a16="http://schemas.microsoft.com/office/drawing/2014/main" id="{0E2ADEDB-670A-1EFC-0384-F330896135AC}"/>
                </a:ext>
              </a:extLst>
            </p:cNvPr>
            <p:cNvSpPr/>
            <p:nvPr/>
          </p:nvSpPr>
          <p:spPr>
            <a:xfrm>
              <a:off x="1653988" y="1532965"/>
              <a:ext cx="1922930" cy="1922929"/>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Lst>
              <a:ahLst/>
              <a:cxnLst>
                <a:cxn ang="0">
                  <a:pos x="connsiteX0" y="connsiteY0"/>
                </a:cxn>
                <a:cxn ang="0">
                  <a:pos x="connsiteX1" y="connsiteY1"/>
                </a:cxn>
                <a:cxn ang="0">
                  <a:pos x="connsiteX2" y="connsiteY2"/>
                </a:cxn>
                <a:cxn ang="0">
                  <a:pos x="connsiteX3" y="connsiteY3"/>
                </a:cxn>
              </a:cxnLst>
              <a:rect l="l" t="t" r="r" b="b"/>
              <a:pathLst>
                <a:path w="1922930" h="1922929">
                  <a:moveTo>
                    <a:pt x="0" y="1922929"/>
                  </a:moveTo>
                  <a:cubicBezTo>
                    <a:pt x="281268" y="1904999"/>
                    <a:pt x="537883" y="1712258"/>
                    <a:pt x="753036" y="1465729"/>
                  </a:cubicBezTo>
                  <a:cubicBezTo>
                    <a:pt x="968189" y="1219200"/>
                    <a:pt x="1149724" y="674594"/>
                    <a:pt x="1290918" y="443752"/>
                  </a:cubicBezTo>
                  <a:cubicBezTo>
                    <a:pt x="1432112" y="212910"/>
                    <a:pt x="1636619" y="41462"/>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id="{95F46B6D-11BA-8855-6E9B-AA446A4975E3}"/>
                    </a:ext>
                  </a:extLst>
                </p:cNvPr>
                <p:cNvSpPr txBox="1"/>
                <p:nvPr/>
              </p:nvSpPr>
              <p:spPr>
                <a:xfrm>
                  <a:off x="1246486" y="332338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12" name="TextBox 211">
                  <a:extLst>
                    <a:ext uri="{FF2B5EF4-FFF2-40B4-BE49-F238E27FC236}">
                      <a16:creationId xmlns:a16="http://schemas.microsoft.com/office/drawing/2014/main" id="{95F46B6D-11BA-8855-6E9B-AA446A4975E3}"/>
                    </a:ext>
                  </a:extLst>
                </p:cNvPr>
                <p:cNvSpPr txBox="1">
                  <a:spLocks noRot="1" noChangeAspect="1" noMove="1" noResize="1" noEditPoints="1" noAdjustHandles="1" noChangeArrowheads="1" noChangeShapeType="1" noTextEdit="1"/>
                </p:cNvSpPr>
                <p:nvPr/>
              </p:nvSpPr>
              <p:spPr>
                <a:xfrm>
                  <a:off x="1246486" y="3323383"/>
                  <a:ext cx="304736" cy="369332"/>
                </a:xfrm>
                <a:prstGeom prst="rect">
                  <a:avLst/>
                </a:prstGeom>
                <a:blipFill>
                  <a:blip r:embed="rId4"/>
                  <a:stretch>
                    <a:fillRect l="-35000" r="-35000"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id="{6AD14DB4-54B8-61E5-2A03-9B74C441B22A}"/>
                    </a:ext>
                  </a:extLst>
                </p:cNvPr>
                <p:cNvSpPr txBox="1"/>
                <p:nvPr/>
              </p:nvSpPr>
              <p:spPr>
                <a:xfrm>
                  <a:off x="3651430" y="1348299"/>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13" name="TextBox 212">
                  <a:extLst>
                    <a:ext uri="{FF2B5EF4-FFF2-40B4-BE49-F238E27FC236}">
                      <a16:creationId xmlns:a16="http://schemas.microsoft.com/office/drawing/2014/main" id="{6AD14DB4-54B8-61E5-2A03-9B74C441B22A}"/>
                    </a:ext>
                  </a:extLst>
                </p:cNvPr>
                <p:cNvSpPr txBox="1">
                  <a:spLocks noRot="1" noChangeAspect="1" noMove="1" noResize="1" noEditPoints="1" noAdjustHandles="1" noChangeArrowheads="1" noChangeShapeType="1" noTextEdit="1"/>
                </p:cNvSpPr>
                <p:nvPr/>
              </p:nvSpPr>
              <p:spPr>
                <a:xfrm>
                  <a:off x="3651430" y="1348299"/>
                  <a:ext cx="304736" cy="369332"/>
                </a:xfrm>
                <a:prstGeom prst="rect">
                  <a:avLst/>
                </a:prstGeom>
                <a:blipFill>
                  <a:blip r:embed="rId5"/>
                  <a:stretch>
                    <a:fillRect l="-28571" r="-23810" b="-28000"/>
                  </a:stretch>
                </a:blipFill>
              </p:spPr>
              <p:txBody>
                <a:bodyPr/>
                <a:lstStyle/>
                <a:p>
                  <a:r>
                    <a:rPr lang="en-US">
                      <a:noFill/>
                    </a:rPr>
                    <a:t> </a:t>
                  </a:r>
                </a:p>
              </p:txBody>
            </p:sp>
          </mc:Fallback>
        </mc:AlternateContent>
        <p:cxnSp>
          <p:nvCxnSpPr>
            <p:cNvPr id="218" name="Straight Arrow Connector 217">
              <a:extLst>
                <a:ext uri="{FF2B5EF4-FFF2-40B4-BE49-F238E27FC236}">
                  <a16:creationId xmlns:a16="http://schemas.microsoft.com/office/drawing/2014/main" id="{C43D9817-0BE4-5A9B-66EE-99C908746F9F}"/>
                </a:ext>
              </a:extLst>
            </p:cNvPr>
            <p:cNvCxnSpPr/>
            <p:nvPr/>
          </p:nvCxnSpPr>
          <p:spPr>
            <a:xfrm>
              <a:off x="2931459" y="1532965"/>
              <a:ext cx="510988" cy="38996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BD49B439-A105-8C48-3719-2674DEF6799F}"/>
                </a:ext>
              </a:extLst>
            </p:cNvPr>
            <p:cNvCxnSpPr>
              <a:cxnSpLocks/>
            </p:cNvCxnSpPr>
            <p:nvPr/>
          </p:nvCxnSpPr>
          <p:spPr>
            <a:xfrm flipV="1">
              <a:off x="2536463" y="2061941"/>
              <a:ext cx="650490" cy="468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AB200E51-A565-9B5F-3CEF-C4DD49A6177F}"/>
                </a:ext>
              </a:extLst>
            </p:cNvPr>
            <p:cNvCxnSpPr>
              <a:cxnSpLocks/>
            </p:cNvCxnSpPr>
            <p:nvPr/>
          </p:nvCxnSpPr>
          <p:spPr>
            <a:xfrm>
              <a:off x="2136013" y="2868409"/>
              <a:ext cx="580739" cy="21207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DADF12B3-22FD-B08F-C84A-1751FAC1F6E6}"/>
                </a:ext>
              </a:extLst>
            </p:cNvPr>
            <p:cNvCxnSpPr>
              <a:cxnSpLocks/>
            </p:cNvCxnSpPr>
            <p:nvPr/>
          </p:nvCxnSpPr>
          <p:spPr>
            <a:xfrm>
              <a:off x="1806766" y="3179008"/>
              <a:ext cx="318297" cy="4449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F54F389E-E016-0F13-9922-56C78EB8B593}"/>
                </a:ext>
              </a:extLst>
            </p:cNvPr>
            <p:cNvCxnSpPr>
              <a:cxnSpLocks/>
            </p:cNvCxnSpPr>
            <p:nvPr/>
          </p:nvCxnSpPr>
          <p:spPr>
            <a:xfrm flipV="1">
              <a:off x="2391507" y="2504641"/>
              <a:ext cx="650490" cy="468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65D5D3AA-6368-67A2-359E-CB801C0EE5B7}"/>
              </a:ext>
            </a:extLst>
          </p:cNvPr>
          <p:cNvGrpSpPr>
            <a:grpSpLocks noChangeAspect="1"/>
          </p:cNvGrpSpPr>
          <p:nvPr/>
        </p:nvGrpSpPr>
        <p:grpSpPr>
          <a:xfrm>
            <a:off x="5192403" y="855398"/>
            <a:ext cx="3149730" cy="3076724"/>
            <a:chOff x="6124952" y="772111"/>
            <a:chExt cx="3789906" cy="3702061"/>
          </a:xfrm>
        </p:grpSpPr>
        <p:cxnSp>
          <p:nvCxnSpPr>
            <p:cNvPr id="197" name="Straight Connector 196">
              <a:extLst>
                <a:ext uri="{FF2B5EF4-FFF2-40B4-BE49-F238E27FC236}">
                  <a16:creationId xmlns:a16="http://schemas.microsoft.com/office/drawing/2014/main" id="{19E9FF06-93E4-FD9C-8E98-DD0FC2A30612}"/>
                </a:ext>
              </a:extLst>
            </p:cNvPr>
            <p:cNvCxnSpPr>
              <a:cxnSpLocks/>
            </p:cNvCxnSpPr>
            <p:nvPr/>
          </p:nvCxnSpPr>
          <p:spPr>
            <a:xfrm>
              <a:off x="6526284" y="904441"/>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95EF5DE8-7843-2D61-EF94-C003DAAAA5AD}"/>
                </a:ext>
              </a:extLst>
            </p:cNvPr>
            <p:cNvCxnSpPr>
              <a:cxnSpLocks/>
            </p:cNvCxnSpPr>
            <p:nvPr/>
          </p:nvCxnSpPr>
          <p:spPr>
            <a:xfrm rot="5400000">
              <a:off x="8126484" y="2504641"/>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9" name="TextBox 198">
                  <a:extLst>
                    <a:ext uri="{FF2B5EF4-FFF2-40B4-BE49-F238E27FC236}">
                      <a16:creationId xmlns:a16="http://schemas.microsoft.com/office/drawing/2014/main" id="{419FE2FE-38FF-AF09-50AD-B279366FE65A}"/>
                    </a:ext>
                  </a:extLst>
                </p:cNvPr>
                <p:cNvSpPr txBox="1"/>
                <p:nvPr/>
              </p:nvSpPr>
              <p:spPr>
                <a:xfrm>
                  <a:off x="6124952" y="772111"/>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99" name="TextBox 198">
                  <a:extLst>
                    <a:ext uri="{FF2B5EF4-FFF2-40B4-BE49-F238E27FC236}">
                      <a16:creationId xmlns:a16="http://schemas.microsoft.com/office/drawing/2014/main" id="{419FE2FE-38FF-AF09-50AD-B279366FE65A}"/>
                    </a:ext>
                  </a:extLst>
                </p:cNvPr>
                <p:cNvSpPr txBox="1">
                  <a:spLocks noRot="1" noChangeAspect="1" noMove="1" noResize="1" noEditPoints="1" noAdjustHandles="1" noChangeArrowheads="1" noChangeShapeType="1" noTextEdit="1"/>
                </p:cNvSpPr>
                <p:nvPr/>
              </p:nvSpPr>
              <p:spPr>
                <a:xfrm>
                  <a:off x="6124952" y="772111"/>
                  <a:ext cx="304736" cy="369332"/>
                </a:xfrm>
                <a:prstGeom prst="rect">
                  <a:avLst/>
                </a:prstGeom>
                <a:blipFill>
                  <a:blip r:embed="rId6"/>
                  <a:stretch>
                    <a:fillRect l="-23810" r="-2381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a:extLst>
                    <a:ext uri="{FF2B5EF4-FFF2-40B4-BE49-F238E27FC236}">
                      <a16:creationId xmlns:a16="http://schemas.microsoft.com/office/drawing/2014/main" id="{D06D7277-6D63-B1E5-D95C-D9636D44D903}"/>
                    </a:ext>
                  </a:extLst>
                </p:cNvPr>
                <p:cNvSpPr txBox="1"/>
                <p:nvPr/>
              </p:nvSpPr>
              <p:spPr>
                <a:xfrm>
                  <a:off x="9610122" y="4104840"/>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200" name="TextBox 199">
                  <a:extLst>
                    <a:ext uri="{FF2B5EF4-FFF2-40B4-BE49-F238E27FC236}">
                      <a16:creationId xmlns:a16="http://schemas.microsoft.com/office/drawing/2014/main" id="{D06D7277-6D63-B1E5-D95C-D9636D44D903}"/>
                    </a:ext>
                  </a:extLst>
                </p:cNvPr>
                <p:cNvSpPr txBox="1">
                  <a:spLocks noRot="1" noChangeAspect="1" noMove="1" noResize="1" noEditPoints="1" noAdjustHandles="1" noChangeArrowheads="1" noChangeShapeType="1" noTextEdit="1"/>
                </p:cNvSpPr>
                <p:nvPr/>
              </p:nvSpPr>
              <p:spPr>
                <a:xfrm>
                  <a:off x="9610122" y="4104840"/>
                  <a:ext cx="304736" cy="369332"/>
                </a:xfrm>
                <a:prstGeom prst="rect">
                  <a:avLst/>
                </a:prstGeom>
                <a:blipFill>
                  <a:blip r:embed="rId7"/>
                  <a:stretch>
                    <a:fillRect l="-23810" r="-19048" b="-48000"/>
                  </a:stretch>
                </a:blipFill>
              </p:spPr>
              <p:txBody>
                <a:bodyPr/>
                <a:lstStyle/>
                <a:p>
                  <a:r>
                    <a:rPr lang="en-US">
                      <a:noFill/>
                    </a:rPr>
                    <a:t> </a:t>
                  </a:r>
                </a:p>
              </p:txBody>
            </p:sp>
          </mc:Fallback>
        </mc:AlternateContent>
        <p:sp>
          <p:nvSpPr>
            <p:cNvPr id="240" name="Freeform 239">
              <a:extLst>
                <a:ext uri="{FF2B5EF4-FFF2-40B4-BE49-F238E27FC236}">
                  <a16:creationId xmlns:a16="http://schemas.microsoft.com/office/drawing/2014/main" id="{4BAB7E7A-2367-2307-F178-57ECF476CCBB}"/>
                </a:ext>
              </a:extLst>
            </p:cNvPr>
            <p:cNvSpPr/>
            <p:nvPr/>
          </p:nvSpPr>
          <p:spPr>
            <a:xfrm rot="600000">
              <a:off x="7182645" y="1648593"/>
              <a:ext cx="1694186" cy="1993382"/>
            </a:xfrm>
            <a:custGeom>
              <a:avLst/>
              <a:gdLst>
                <a:gd name="connsiteX0" fmla="*/ 2249316 w 2249316"/>
                <a:gd name="connsiteY0" fmla="*/ 221673 h 1987238"/>
                <a:gd name="connsiteX1" fmla="*/ 1307207 w 2249316"/>
                <a:gd name="connsiteY1" fmla="*/ 27709 h 1987238"/>
                <a:gd name="connsiteX2" fmla="*/ 877716 w 2249316"/>
                <a:gd name="connsiteY2" fmla="*/ 277091 h 1987238"/>
                <a:gd name="connsiteX3" fmla="*/ 863861 w 2249316"/>
                <a:gd name="connsiteY3" fmla="*/ 623455 h 1987238"/>
                <a:gd name="connsiteX4" fmla="*/ 4880 w 2249316"/>
                <a:gd name="connsiteY4" fmla="*/ 1427018 h 1987238"/>
                <a:gd name="connsiteX5" fmla="*/ 1307207 w 2249316"/>
                <a:gd name="connsiteY5" fmla="*/ 1967346 h 1987238"/>
                <a:gd name="connsiteX6" fmla="*/ 1653571 w 2249316"/>
                <a:gd name="connsiteY6" fmla="*/ 720437 h 1987238"/>
                <a:gd name="connsiteX7" fmla="*/ 2138480 w 2249316"/>
                <a:gd name="connsiteY7" fmla="*/ 249382 h 1987238"/>
                <a:gd name="connsiteX8" fmla="*/ 1916807 w 2249316"/>
                <a:gd name="connsiteY8" fmla="*/ 0 h 1987238"/>
                <a:gd name="connsiteX0" fmla="*/ 2249316 w 2249316"/>
                <a:gd name="connsiteY0" fmla="*/ 194550 h 1960115"/>
                <a:gd name="connsiteX1" fmla="*/ 1307207 w 2249316"/>
                <a:gd name="connsiteY1" fmla="*/ 586 h 1960115"/>
                <a:gd name="connsiteX2" fmla="*/ 877716 w 2249316"/>
                <a:gd name="connsiteY2" fmla="*/ 249968 h 1960115"/>
                <a:gd name="connsiteX3" fmla="*/ 863861 w 2249316"/>
                <a:gd name="connsiteY3" fmla="*/ 596332 h 1960115"/>
                <a:gd name="connsiteX4" fmla="*/ 4880 w 2249316"/>
                <a:gd name="connsiteY4" fmla="*/ 1399895 h 1960115"/>
                <a:gd name="connsiteX5" fmla="*/ 1307207 w 2249316"/>
                <a:gd name="connsiteY5" fmla="*/ 1940223 h 1960115"/>
                <a:gd name="connsiteX6" fmla="*/ 1653571 w 2249316"/>
                <a:gd name="connsiteY6" fmla="*/ 693314 h 1960115"/>
                <a:gd name="connsiteX7" fmla="*/ 2138480 w 2249316"/>
                <a:gd name="connsiteY7" fmla="*/ 222259 h 1960115"/>
                <a:gd name="connsiteX0" fmla="*/ 2124625 w 2138480"/>
                <a:gd name="connsiteY0" fmla="*/ 235557 h 1959558"/>
                <a:gd name="connsiteX1" fmla="*/ 1307207 w 2138480"/>
                <a:gd name="connsiteY1" fmla="*/ 29 h 1959558"/>
                <a:gd name="connsiteX2" fmla="*/ 877716 w 2138480"/>
                <a:gd name="connsiteY2" fmla="*/ 249411 h 1959558"/>
                <a:gd name="connsiteX3" fmla="*/ 863861 w 2138480"/>
                <a:gd name="connsiteY3" fmla="*/ 595775 h 1959558"/>
                <a:gd name="connsiteX4" fmla="*/ 4880 w 2138480"/>
                <a:gd name="connsiteY4" fmla="*/ 1399338 h 1959558"/>
                <a:gd name="connsiteX5" fmla="*/ 1307207 w 2138480"/>
                <a:gd name="connsiteY5" fmla="*/ 1939666 h 1959558"/>
                <a:gd name="connsiteX6" fmla="*/ 1653571 w 2138480"/>
                <a:gd name="connsiteY6" fmla="*/ 692757 h 1959558"/>
                <a:gd name="connsiteX7" fmla="*/ 2138480 w 2138480"/>
                <a:gd name="connsiteY7" fmla="*/ 221702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8" fmla="*/ 2124625 w 2124625"/>
                <a:gd name="connsiteY8" fmla="*/ 235557 h 1959558"/>
                <a:gd name="connsiteX0" fmla="*/ 2124625 w 2130377"/>
                <a:gd name="connsiteY0" fmla="*/ 235560 h 1959561"/>
                <a:gd name="connsiteX1" fmla="*/ 1307207 w 2130377"/>
                <a:gd name="connsiteY1" fmla="*/ 32 h 1959561"/>
                <a:gd name="connsiteX2" fmla="*/ 877716 w 2130377"/>
                <a:gd name="connsiteY2" fmla="*/ 249414 h 1959561"/>
                <a:gd name="connsiteX3" fmla="*/ 863861 w 2130377"/>
                <a:gd name="connsiteY3" fmla="*/ 595778 h 1959561"/>
                <a:gd name="connsiteX4" fmla="*/ 4880 w 2130377"/>
                <a:gd name="connsiteY4" fmla="*/ 1399341 h 1959561"/>
                <a:gd name="connsiteX5" fmla="*/ 1307207 w 2130377"/>
                <a:gd name="connsiteY5" fmla="*/ 1939669 h 1959561"/>
                <a:gd name="connsiteX6" fmla="*/ 1653571 w 2130377"/>
                <a:gd name="connsiteY6" fmla="*/ 692760 h 1959561"/>
                <a:gd name="connsiteX7" fmla="*/ 2124625 w 2130377"/>
                <a:gd name="connsiteY7" fmla="*/ 235560 h 1959561"/>
                <a:gd name="connsiteX0" fmla="*/ 2124733 w 2130485"/>
                <a:gd name="connsiteY0" fmla="*/ 235863 h 1959864"/>
                <a:gd name="connsiteX1" fmla="*/ 1307315 w 2130485"/>
                <a:gd name="connsiteY1" fmla="*/ 335 h 1959864"/>
                <a:gd name="connsiteX2" fmla="*/ 988660 w 2130485"/>
                <a:gd name="connsiteY2" fmla="*/ 194299 h 1959864"/>
                <a:gd name="connsiteX3" fmla="*/ 863969 w 2130485"/>
                <a:gd name="connsiteY3" fmla="*/ 596081 h 1959864"/>
                <a:gd name="connsiteX4" fmla="*/ 4988 w 2130485"/>
                <a:gd name="connsiteY4" fmla="*/ 1399644 h 1959864"/>
                <a:gd name="connsiteX5" fmla="*/ 1307315 w 2130485"/>
                <a:gd name="connsiteY5" fmla="*/ 1939972 h 1959864"/>
                <a:gd name="connsiteX6" fmla="*/ 1653679 w 2130485"/>
                <a:gd name="connsiteY6" fmla="*/ 693063 h 1959864"/>
                <a:gd name="connsiteX7" fmla="*/ 2124733 w 2130485"/>
                <a:gd name="connsiteY7" fmla="*/ 235863 h 1959864"/>
                <a:gd name="connsiteX0" fmla="*/ 2131430 w 2137182"/>
                <a:gd name="connsiteY0" fmla="*/ 235988 h 1958970"/>
                <a:gd name="connsiteX1" fmla="*/ 1314012 w 2137182"/>
                <a:gd name="connsiteY1" fmla="*/ 460 h 1958970"/>
                <a:gd name="connsiteX2" fmla="*/ 995357 w 2137182"/>
                <a:gd name="connsiteY2" fmla="*/ 194424 h 1958970"/>
                <a:gd name="connsiteX3" fmla="*/ 690557 w 2137182"/>
                <a:gd name="connsiteY3" fmla="*/ 776315 h 1958970"/>
                <a:gd name="connsiteX4" fmla="*/ 11685 w 2137182"/>
                <a:gd name="connsiteY4" fmla="*/ 1399769 h 1958970"/>
                <a:gd name="connsiteX5" fmla="*/ 1314012 w 2137182"/>
                <a:gd name="connsiteY5" fmla="*/ 1940097 h 1958970"/>
                <a:gd name="connsiteX6" fmla="*/ 1660376 w 2137182"/>
                <a:gd name="connsiteY6" fmla="*/ 693188 h 1958970"/>
                <a:gd name="connsiteX7" fmla="*/ 2131430 w 2137182"/>
                <a:gd name="connsiteY7" fmla="*/ 235988 h 1958970"/>
                <a:gd name="connsiteX0" fmla="*/ 1887031 w 1892783"/>
                <a:gd name="connsiteY0" fmla="*/ 235988 h 1972751"/>
                <a:gd name="connsiteX1" fmla="*/ 1069613 w 1892783"/>
                <a:gd name="connsiteY1" fmla="*/ 460 h 1972751"/>
                <a:gd name="connsiteX2" fmla="*/ 750958 w 1892783"/>
                <a:gd name="connsiteY2" fmla="*/ 194424 h 1972751"/>
                <a:gd name="connsiteX3" fmla="*/ 446158 w 1892783"/>
                <a:gd name="connsiteY3" fmla="*/ 776315 h 1972751"/>
                <a:gd name="connsiteX4" fmla="*/ 16668 w 1892783"/>
                <a:gd name="connsiteY4" fmla="*/ 1538315 h 1972751"/>
                <a:gd name="connsiteX5" fmla="*/ 1069613 w 1892783"/>
                <a:gd name="connsiteY5" fmla="*/ 1940097 h 1972751"/>
                <a:gd name="connsiteX6" fmla="*/ 1415977 w 1892783"/>
                <a:gd name="connsiteY6" fmla="*/ 693188 h 1972751"/>
                <a:gd name="connsiteX7" fmla="*/ 1887031 w 1892783"/>
                <a:gd name="connsiteY7" fmla="*/ 235988 h 1972751"/>
                <a:gd name="connsiteX0" fmla="*/ 1887031 w 1892284"/>
                <a:gd name="connsiteY0" fmla="*/ 235988 h 1972751"/>
                <a:gd name="connsiteX1" fmla="*/ 1069613 w 1892284"/>
                <a:gd name="connsiteY1" fmla="*/ 460 h 1972751"/>
                <a:gd name="connsiteX2" fmla="*/ 750958 w 1892284"/>
                <a:gd name="connsiteY2" fmla="*/ 194424 h 1972751"/>
                <a:gd name="connsiteX3" fmla="*/ 446158 w 1892284"/>
                <a:gd name="connsiteY3" fmla="*/ 776315 h 1972751"/>
                <a:gd name="connsiteX4" fmla="*/ 16668 w 1892284"/>
                <a:gd name="connsiteY4" fmla="*/ 1538315 h 1972751"/>
                <a:gd name="connsiteX5" fmla="*/ 1069613 w 1892284"/>
                <a:gd name="connsiteY5" fmla="*/ 1940097 h 1972751"/>
                <a:gd name="connsiteX6" fmla="*/ 1374413 w 1892284"/>
                <a:gd name="connsiteY6" fmla="*/ 693188 h 1972751"/>
                <a:gd name="connsiteX7" fmla="*/ 1887031 w 1892284"/>
                <a:gd name="connsiteY7" fmla="*/ 235988 h 1972751"/>
                <a:gd name="connsiteX0" fmla="*/ 1887031 w 1892284"/>
                <a:gd name="connsiteY0" fmla="*/ 235988 h 1982424"/>
                <a:gd name="connsiteX1" fmla="*/ 1069613 w 1892284"/>
                <a:gd name="connsiteY1" fmla="*/ 460 h 1982424"/>
                <a:gd name="connsiteX2" fmla="*/ 750958 w 1892284"/>
                <a:gd name="connsiteY2" fmla="*/ 194424 h 1982424"/>
                <a:gd name="connsiteX3" fmla="*/ 446158 w 1892284"/>
                <a:gd name="connsiteY3" fmla="*/ 776315 h 1982424"/>
                <a:gd name="connsiteX4" fmla="*/ 16668 w 1892284"/>
                <a:gd name="connsiteY4" fmla="*/ 1538315 h 1982424"/>
                <a:gd name="connsiteX5" fmla="*/ 1069613 w 1892284"/>
                <a:gd name="connsiteY5" fmla="*/ 1940097 h 1982424"/>
                <a:gd name="connsiteX6" fmla="*/ 1374413 w 1892284"/>
                <a:gd name="connsiteY6" fmla="*/ 693188 h 1982424"/>
                <a:gd name="connsiteX7" fmla="*/ 1887031 w 1892284"/>
                <a:gd name="connsiteY7" fmla="*/ 235988 h 1982424"/>
                <a:gd name="connsiteX0" fmla="*/ 1679213 w 1687453"/>
                <a:gd name="connsiteY0" fmla="*/ 193964 h 1981964"/>
                <a:gd name="connsiteX1" fmla="*/ 1069613 w 1687453"/>
                <a:gd name="connsiteY1" fmla="*/ 0 h 1981964"/>
                <a:gd name="connsiteX2" fmla="*/ 750958 w 1687453"/>
                <a:gd name="connsiteY2" fmla="*/ 193964 h 1981964"/>
                <a:gd name="connsiteX3" fmla="*/ 446158 w 1687453"/>
                <a:gd name="connsiteY3" fmla="*/ 775855 h 1981964"/>
                <a:gd name="connsiteX4" fmla="*/ 16668 w 1687453"/>
                <a:gd name="connsiteY4" fmla="*/ 1537855 h 1981964"/>
                <a:gd name="connsiteX5" fmla="*/ 1069613 w 1687453"/>
                <a:gd name="connsiteY5" fmla="*/ 1939637 h 1981964"/>
                <a:gd name="connsiteX6" fmla="*/ 1374413 w 1687453"/>
                <a:gd name="connsiteY6" fmla="*/ 692728 h 1981964"/>
                <a:gd name="connsiteX7" fmla="*/ 1679213 w 1687453"/>
                <a:gd name="connsiteY7" fmla="*/ 193964 h 1981964"/>
                <a:gd name="connsiteX0" fmla="*/ 1671576 w 1679816"/>
                <a:gd name="connsiteY0" fmla="*/ 193964 h 1982495"/>
                <a:gd name="connsiteX1" fmla="*/ 1061976 w 1679816"/>
                <a:gd name="connsiteY1" fmla="*/ 0 h 1982495"/>
                <a:gd name="connsiteX2" fmla="*/ 743321 w 1679816"/>
                <a:gd name="connsiteY2" fmla="*/ 193964 h 1982495"/>
                <a:gd name="connsiteX3" fmla="*/ 563212 w 1679816"/>
                <a:gd name="connsiteY3" fmla="*/ 734292 h 1982495"/>
                <a:gd name="connsiteX4" fmla="*/ 9031 w 1679816"/>
                <a:gd name="connsiteY4" fmla="*/ 1537855 h 1982495"/>
                <a:gd name="connsiteX5" fmla="*/ 1061976 w 1679816"/>
                <a:gd name="connsiteY5" fmla="*/ 1939637 h 1982495"/>
                <a:gd name="connsiteX6" fmla="*/ 1366776 w 1679816"/>
                <a:gd name="connsiteY6" fmla="*/ 692728 h 1982495"/>
                <a:gd name="connsiteX7" fmla="*/ 1671576 w 1679816"/>
                <a:gd name="connsiteY7" fmla="*/ 193964 h 1982495"/>
                <a:gd name="connsiteX0" fmla="*/ 1685946 w 1694186"/>
                <a:gd name="connsiteY0" fmla="*/ 193964 h 1993382"/>
                <a:gd name="connsiteX1" fmla="*/ 1076346 w 1694186"/>
                <a:gd name="connsiteY1" fmla="*/ 0 h 1993382"/>
                <a:gd name="connsiteX2" fmla="*/ 757691 w 1694186"/>
                <a:gd name="connsiteY2" fmla="*/ 193964 h 1993382"/>
                <a:gd name="connsiteX3" fmla="*/ 577582 w 1694186"/>
                <a:gd name="connsiteY3" fmla="*/ 734292 h 1993382"/>
                <a:gd name="connsiteX4" fmla="*/ 23401 w 1694186"/>
                <a:gd name="connsiteY4" fmla="*/ 1537855 h 1993382"/>
                <a:gd name="connsiteX5" fmla="*/ 1076346 w 1694186"/>
                <a:gd name="connsiteY5" fmla="*/ 1939637 h 1993382"/>
                <a:gd name="connsiteX6" fmla="*/ 1381146 w 1694186"/>
                <a:gd name="connsiteY6" fmla="*/ 692728 h 1993382"/>
                <a:gd name="connsiteX7" fmla="*/ 1685946 w 1694186"/>
                <a:gd name="connsiteY7" fmla="*/ 193964 h 19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4186" h="1993382">
                  <a:moveTo>
                    <a:pt x="1685946" y="193964"/>
                  </a:moveTo>
                  <a:cubicBezTo>
                    <a:pt x="1628219" y="78509"/>
                    <a:pt x="1231055" y="0"/>
                    <a:pt x="1076346" y="0"/>
                  </a:cubicBezTo>
                  <a:cubicBezTo>
                    <a:pt x="921637" y="0"/>
                    <a:pt x="840818" y="71582"/>
                    <a:pt x="757691" y="193964"/>
                  </a:cubicBezTo>
                  <a:cubicBezTo>
                    <a:pt x="674564" y="316346"/>
                    <a:pt x="699964" y="510310"/>
                    <a:pt x="577582" y="734292"/>
                  </a:cubicBezTo>
                  <a:cubicBezTo>
                    <a:pt x="455200" y="958274"/>
                    <a:pt x="-122310" y="1221384"/>
                    <a:pt x="23401" y="1537855"/>
                  </a:cubicBezTo>
                  <a:cubicBezTo>
                    <a:pt x="169112" y="1854326"/>
                    <a:pt x="794637" y="2108201"/>
                    <a:pt x="1076346" y="1939637"/>
                  </a:cubicBezTo>
                  <a:cubicBezTo>
                    <a:pt x="1358055" y="1771073"/>
                    <a:pt x="1279546" y="983673"/>
                    <a:pt x="1381146" y="692728"/>
                  </a:cubicBezTo>
                  <a:cubicBezTo>
                    <a:pt x="1482746" y="401783"/>
                    <a:pt x="1743673" y="309419"/>
                    <a:pt x="1685946" y="193964"/>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1" name="Straight Arrow Connector 240">
              <a:extLst>
                <a:ext uri="{FF2B5EF4-FFF2-40B4-BE49-F238E27FC236}">
                  <a16:creationId xmlns:a16="http://schemas.microsoft.com/office/drawing/2014/main" id="{63428D5E-5C9F-BEAD-DB6C-60D7CE4D287F}"/>
                </a:ext>
              </a:extLst>
            </p:cNvPr>
            <p:cNvCxnSpPr>
              <a:cxnSpLocks/>
            </p:cNvCxnSpPr>
            <p:nvPr/>
          </p:nvCxnSpPr>
          <p:spPr>
            <a:xfrm flipV="1">
              <a:off x="7705548" y="1896933"/>
              <a:ext cx="648380" cy="457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D51965EB-20C1-7952-DF2B-CE9BD72500F2}"/>
                </a:ext>
              </a:extLst>
            </p:cNvPr>
            <p:cNvCxnSpPr>
              <a:cxnSpLocks/>
            </p:cNvCxnSpPr>
            <p:nvPr/>
          </p:nvCxnSpPr>
          <p:spPr>
            <a:xfrm>
              <a:off x="7631325" y="2164125"/>
              <a:ext cx="598802" cy="1042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30A2EEA0-A594-4D54-5BF9-CF7D2467C789}"/>
                </a:ext>
              </a:extLst>
            </p:cNvPr>
            <p:cNvCxnSpPr>
              <a:cxnSpLocks/>
            </p:cNvCxnSpPr>
            <p:nvPr/>
          </p:nvCxnSpPr>
          <p:spPr>
            <a:xfrm>
              <a:off x="7088540" y="2553011"/>
              <a:ext cx="653109" cy="1761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F691818E-49AD-6578-FFA9-654452290393}"/>
                </a:ext>
              </a:extLst>
            </p:cNvPr>
            <p:cNvCxnSpPr>
              <a:cxnSpLocks/>
            </p:cNvCxnSpPr>
            <p:nvPr/>
          </p:nvCxnSpPr>
          <p:spPr>
            <a:xfrm>
              <a:off x="6827273" y="2754045"/>
              <a:ext cx="557650" cy="1891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FD7A3242-D043-671E-7FA6-9D927A49F98E}"/>
                </a:ext>
              </a:extLst>
            </p:cNvPr>
            <p:cNvCxnSpPr>
              <a:cxnSpLocks/>
            </p:cNvCxnSpPr>
            <p:nvPr/>
          </p:nvCxnSpPr>
          <p:spPr>
            <a:xfrm>
              <a:off x="7384923" y="2322948"/>
              <a:ext cx="563885" cy="2407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8F880B64-36DF-37DA-0FCF-28B228E75032}"/>
                </a:ext>
              </a:extLst>
            </p:cNvPr>
            <p:cNvCxnSpPr>
              <a:cxnSpLocks/>
            </p:cNvCxnSpPr>
            <p:nvPr/>
          </p:nvCxnSpPr>
          <p:spPr>
            <a:xfrm flipV="1">
              <a:off x="8597739" y="2145436"/>
              <a:ext cx="648380" cy="457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1C371093-DE0C-D5EA-F51A-095A64FA5E24}"/>
                </a:ext>
              </a:extLst>
            </p:cNvPr>
            <p:cNvCxnSpPr>
              <a:cxnSpLocks/>
            </p:cNvCxnSpPr>
            <p:nvPr/>
          </p:nvCxnSpPr>
          <p:spPr>
            <a:xfrm flipV="1">
              <a:off x="8332976" y="2362486"/>
              <a:ext cx="704060" cy="5204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EAE4956F-B431-4A6B-C79F-DEB916A5BEA4}"/>
                </a:ext>
              </a:extLst>
            </p:cNvPr>
            <p:cNvCxnSpPr>
              <a:cxnSpLocks/>
            </p:cNvCxnSpPr>
            <p:nvPr/>
          </p:nvCxnSpPr>
          <p:spPr>
            <a:xfrm rot="-660000">
              <a:off x="8040144" y="2874021"/>
              <a:ext cx="653109" cy="1761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F2B2A2BB-6D4A-4F5E-370B-4CB6CAAD808A}"/>
                </a:ext>
              </a:extLst>
            </p:cNvPr>
            <p:cNvCxnSpPr>
              <a:cxnSpLocks/>
            </p:cNvCxnSpPr>
            <p:nvPr/>
          </p:nvCxnSpPr>
          <p:spPr>
            <a:xfrm rot="-300000">
              <a:off x="7975235" y="3228375"/>
              <a:ext cx="557650" cy="1891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7D38BA99-1FAA-6AAE-38ED-02C958C24395}"/>
                </a:ext>
              </a:extLst>
            </p:cNvPr>
            <p:cNvCxnSpPr>
              <a:cxnSpLocks/>
            </p:cNvCxnSpPr>
            <p:nvPr/>
          </p:nvCxnSpPr>
          <p:spPr>
            <a:xfrm rot="-1200000">
              <a:off x="8227458" y="2518074"/>
              <a:ext cx="563885" cy="2407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60" name="TextBox 259">
                <a:extLst>
                  <a:ext uri="{FF2B5EF4-FFF2-40B4-BE49-F238E27FC236}">
                    <a16:creationId xmlns:a16="http://schemas.microsoft.com/office/drawing/2014/main" id="{76F97D78-87DF-E986-0923-D6050B9F6D7F}"/>
                  </a:ext>
                </a:extLst>
              </p:cNvPr>
              <p:cNvSpPr txBox="1"/>
              <p:nvPr/>
            </p:nvSpPr>
            <p:spPr>
              <a:xfrm>
                <a:off x="152705" y="133372"/>
                <a:ext cx="5166497" cy="461665"/>
              </a:xfrm>
              <a:prstGeom prst="rect">
                <a:avLst/>
              </a:prstGeom>
              <a:noFill/>
            </p:spPr>
            <p:txBody>
              <a:bodyPr wrap="square" rtlCol="0">
                <a:spAutoFit/>
              </a:bodyPr>
              <a:lstStyle/>
              <a:p>
                <a:r>
                  <a:rPr lang="en-US" sz="2400" dirty="0">
                    <a:effectLst/>
                    <a:latin typeface="CMR10"/>
                  </a:rPr>
                  <a:t>The Flow of the Displacement Field </a:t>
                </a:r>
                <a14:m>
                  <m:oMath xmlns:m="http://schemas.openxmlformats.org/officeDocument/2006/math">
                    <m:sSup>
                      <m:sSupPr>
                        <m:ctrlPr>
                          <a:rPr lang="en-US" sz="2400" b="0" i="1" smtClean="0">
                            <a:effectLst/>
                            <a:latin typeface="Cambria Math" panose="02040503050406030204" pitchFamily="18" charset="0"/>
                          </a:rPr>
                        </m:ctrlPr>
                      </m:sSupPr>
                      <m:e>
                        <m:r>
                          <a:rPr lang="en-US" sz="2400" b="0" i="1" smtClean="0">
                            <a:effectLst/>
                            <a:latin typeface="Cambria Math" panose="02040503050406030204" pitchFamily="18" charset="0"/>
                          </a:rPr>
                          <m:t>𝑆</m:t>
                        </m:r>
                      </m:e>
                      <m:sup>
                        <m:r>
                          <a:rPr lang="en-US" sz="2400" b="0" i="1" smtClean="0">
                            <a:effectLst/>
                            <a:latin typeface="Cambria Math" panose="02040503050406030204" pitchFamily="18" charset="0"/>
                          </a:rPr>
                          <m:t>𝑎</m:t>
                        </m:r>
                      </m:sup>
                    </m:sSup>
                  </m:oMath>
                </a14:m>
                <a:r>
                  <a:rPr lang="en-US" sz="2400" dirty="0">
                    <a:effectLst/>
                    <a:latin typeface="CMMI8"/>
                  </a:rPr>
                  <a:t> </a:t>
                </a:r>
                <a:endParaRPr lang="en-US" sz="2400" dirty="0"/>
              </a:p>
            </p:txBody>
          </p:sp>
        </mc:Choice>
        <mc:Fallback xmlns="">
          <p:sp>
            <p:nvSpPr>
              <p:cNvPr id="260" name="TextBox 259">
                <a:extLst>
                  <a:ext uri="{FF2B5EF4-FFF2-40B4-BE49-F238E27FC236}">
                    <a16:creationId xmlns:a16="http://schemas.microsoft.com/office/drawing/2014/main" id="{76F97D78-87DF-E986-0923-D6050B9F6D7F}"/>
                  </a:ext>
                </a:extLst>
              </p:cNvPr>
              <p:cNvSpPr txBox="1">
                <a:spLocks noRot="1" noChangeAspect="1" noMove="1" noResize="1" noEditPoints="1" noAdjustHandles="1" noChangeArrowheads="1" noChangeShapeType="1" noTextEdit="1"/>
              </p:cNvSpPr>
              <p:nvPr/>
            </p:nvSpPr>
            <p:spPr>
              <a:xfrm>
                <a:off x="152705" y="133372"/>
                <a:ext cx="5166497" cy="461665"/>
              </a:xfrm>
              <a:prstGeom prst="rect">
                <a:avLst/>
              </a:prstGeom>
              <a:blipFill>
                <a:blip r:embed="rId8"/>
                <a:stretch>
                  <a:fillRect l="-1961" t="-7895"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1" name="TextBox 260">
                <a:extLst>
                  <a:ext uri="{FF2B5EF4-FFF2-40B4-BE49-F238E27FC236}">
                    <a16:creationId xmlns:a16="http://schemas.microsoft.com/office/drawing/2014/main" id="{76667939-C009-35C2-E6A4-F3A494325915}"/>
                  </a:ext>
                </a:extLst>
              </p:cNvPr>
              <p:cNvSpPr txBox="1"/>
              <p:nvPr/>
            </p:nvSpPr>
            <p:spPr>
              <a:xfrm>
                <a:off x="5319202" y="56504"/>
                <a:ext cx="6159653" cy="890372"/>
              </a:xfrm>
              <a:prstGeom prst="rect">
                <a:avLst/>
              </a:prstGeom>
              <a:noFill/>
            </p:spPr>
            <p:txBody>
              <a:bodyPr wrap="square" rtlCol="0">
                <a:spAutoFit/>
              </a:bodyPr>
              <a:lstStyle/>
              <a:p>
                <a:pPr algn="ctr"/>
                <a:r>
                  <a:rPr lang="en-US" sz="2400" dirty="0">
                    <a:effectLst/>
                    <a:latin typeface="CMR10"/>
                  </a:rPr>
                  <a:t>Difference of the Hamiltonian at the Two </a:t>
                </a:r>
                <a:r>
                  <a:rPr lang="en-US" sz="2400" dirty="0">
                    <a:latin typeface="CMR10"/>
                  </a:rPr>
                  <a:t>P</a:t>
                </a:r>
                <a:r>
                  <a:rPr lang="en-US" sz="2400" dirty="0">
                    <a:effectLst/>
                    <a:latin typeface="CMR10"/>
                  </a:rPr>
                  <a:t>oints:</a:t>
                </a:r>
              </a:p>
              <a:p>
                <a:pPr algn="ctr"/>
                <a14:m>
                  <m:oMath xmlns:m="http://schemas.openxmlformats.org/officeDocument/2006/math">
                    <m:r>
                      <a:rPr lang="en-US" sz="2400" i="1" smtClean="0">
                        <a:effectLst/>
                        <a:latin typeface="Cambria Math" panose="02040503050406030204" pitchFamily="18" charset="0"/>
                        <a:ea typeface="Cambria Math" panose="02040503050406030204" pitchFamily="18" charset="0"/>
                      </a:rPr>
                      <m:t>∆</m:t>
                    </m:r>
                    <m:r>
                      <a:rPr lang="en-US" sz="2400" b="0" i="1" smtClean="0">
                        <a:effectLst/>
                        <a:latin typeface="Cambria Math" panose="02040503050406030204" pitchFamily="18" charset="0"/>
                        <a:ea typeface="Cambria Math" panose="02040503050406030204" pitchFamily="18" charset="0"/>
                      </a:rPr>
                      <m:t>𝐻</m:t>
                    </m:r>
                    <m:r>
                      <a:rPr lang="en-US" sz="2400" b="0" i="1" smtClean="0">
                        <a:effectLst/>
                        <a:latin typeface="Cambria Math" panose="02040503050406030204" pitchFamily="18" charset="0"/>
                        <a:ea typeface="Cambria Math" panose="02040503050406030204" pitchFamily="18" charset="0"/>
                      </a:rPr>
                      <m:t>=</m:t>
                    </m:r>
                    <m:nary>
                      <m:naryPr>
                        <m:supHide m:val="on"/>
                        <m:ctrlPr>
                          <a:rPr lang="en-US" sz="2400" b="0" i="1" smtClean="0">
                            <a:effectLst/>
                            <a:latin typeface="Cambria Math" panose="02040503050406030204" pitchFamily="18" charset="0"/>
                            <a:ea typeface="Cambria Math" panose="02040503050406030204" pitchFamily="18" charset="0"/>
                          </a:rPr>
                        </m:ctrlPr>
                      </m:naryPr>
                      <m:sub>
                        <m:r>
                          <a:rPr lang="en-US" sz="2400" b="0" i="1" smtClean="0">
                            <a:effectLst/>
                            <a:latin typeface="Cambria Math" panose="02040503050406030204" pitchFamily="18" charset="0"/>
                            <a:ea typeface="Cambria Math" panose="02040503050406030204" pitchFamily="18" charset="0"/>
                          </a:rPr>
                          <m:t>𝑂𝑃</m:t>
                        </m:r>
                      </m:sub>
                      <m:sup/>
                      <m:e>
                        <m:sSup>
                          <m:sSupPr>
                            <m:ctrlPr>
                              <a:rPr lang="en-US" sz="2400" b="0" i="1" smtClean="0">
                                <a:effectLst/>
                                <a:latin typeface="Cambria Math" panose="02040503050406030204" pitchFamily="18" charset="0"/>
                                <a:ea typeface="Cambria Math" panose="02040503050406030204" pitchFamily="18" charset="0"/>
                              </a:rPr>
                            </m:ctrlPr>
                          </m:sSupPr>
                          <m:e>
                            <m:r>
                              <a:rPr lang="en-US" sz="2400" b="0" i="1" smtClean="0">
                                <a:effectLst/>
                                <a:latin typeface="Cambria Math" panose="02040503050406030204" pitchFamily="18" charset="0"/>
                                <a:ea typeface="Cambria Math" panose="02040503050406030204" pitchFamily="18" charset="0"/>
                              </a:rPr>
                              <m:t>𝑆</m:t>
                            </m:r>
                          </m:e>
                          <m:sup>
                            <m:r>
                              <a:rPr lang="en-US" sz="2400" b="0" i="1" smtClean="0">
                                <a:effectLst/>
                                <a:latin typeface="Cambria Math" panose="02040503050406030204" pitchFamily="18" charset="0"/>
                                <a:ea typeface="Cambria Math" panose="02040503050406030204" pitchFamily="18" charset="0"/>
                              </a:rPr>
                              <m:t>𝑎</m:t>
                            </m:r>
                          </m:sup>
                        </m:sSup>
                      </m:e>
                    </m:nary>
                    <m:r>
                      <a:rPr lang="en-US" sz="2400" b="0" i="1" smtClean="0">
                        <a:effectLst/>
                        <a:latin typeface="Cambria Math" panose="02040503050406030204" pitchFamily="18" charset="0"/>
                        <a:ea typeface="Cambria Math" panose="02040503050406030204" pitchFamily="18" charset="0"/>
                      </a:rPr>
                      <m:t> × </m:t>
                    </m:r>
                    <m:r>
                      <a:rPr lang="en-US" sz="2400" b="0" i="1" smtClean="0">
                        <a:effectLst/>
                        <a:latin typeface="Cambria Math" panose="02040503050406030204" pitchFamily="18" charset="0"/>
                        <a:ea typeface="Cambria Math" panose="02040503050406030204" pitchFamily="18" charset="0"/>
                      </a:rPr>
                      <m:t>𝑑</m:t>
                    </m:r>
                    <m:sSup>
                      <m:sSupPr>
                        <m:ctrlPr>
                          <a:rPr lang="en-US" sz="2400" b="0" i="1" smtClean="0">
                            <a:effectLst/>
                            <a:latin typeface="Cambria Math" panose="02040503050406030204" pitchFamily="18" charset="0"/>
                            <a:ea typeface="Cambria Math" panose="02040503050406030204" pitchFamily="18" charset="0"/>
                          </a:rPr>
                        </m:ctrlPr>
                      </m:sSupPr>
                      <m:e>
                        <m:r>
                          <a:rPr lang="en-US" sz="2400" b="0" i="1" smtClean="0">
                            <a:effectLst/>
                            <a:latin typeface="Cambria Math" panose="02040503050406030204" pitchFamily="18" charset="0"/>
                            <a:ea typeface="Cambria Math" panose="02040503050406030204" pitchFamily="18" charset="0"/>
                          </a:rPr>
                          <m:t>𝜉</m:t>
                        </m:r>
                      </m:e>
                      <m:sup>
                        <m:r>
                          <a:rPr lang="en-US" sz="2400" b="0" i="1" smtClean="0">
                            <a:effectLst/>
                            <a:latin typeface="Cambria Math" panose="02040503050406030204" pitchFamily="18" charset="0"/>
                            <a:ea typeface="Cambria Math" panose="02040503050406030204" pitchFamily="18" charset="0"/>
                          </a:rPr>
                          <m:t>𝑏</m:t>
                        </m:r>
                      </m:sup>
                    </m:sSup>
                  </m:oMath>
                </a14:m>
                <a:r>
                  <a:rPr lang="en-US" sz="2400" dirty="0">
                    <a:effectLst/>
                    <a:latin typeface="CMR10"/>
                  </a:rPr>
                  <a:t> </a:t>
                </a:r>
                <a:endParaRPr lang="en-US" sz="2400" dirty="0"/>
              </a:p>
            </p:txBody>
          </p:sp>
        </mc:Choice>
        <mc:Fallback xmlns="">
          <p:sp>
            <p:nvSpPr>
              <p:cNvPr id="261" name="TextBox 260">
                <a:extLst>
                  <a:ext uri="{FF2B5EF4-FFF2-40B4-BE49-F238E27FC236}">
                    <a16:creationId xmlns:a16="http://schemas.microsoft.com/office/drawing/2014/main" id="{76667939-C009-35C2-E6A4-F3A494325915}"/>
                  </a:ext>
                </a:extLst>
              </p:cNvPr>
              <p:cNvSpPr txBox="1">
                <a:spLocks noRot="1" noChangeAspect="1" noMove="1" noResize="1" noEditPoints="1" noAdjustHandles="1" noChangeArrowheads="1" noChangeShapeType="1" noTextEdit="1"/>
              </p:cNvSpPr>
              <p:nvPr/>
            </p:nvSpPr>
            <p:spPr>
              <a:xfrm>
                <a:off x="5319202" y="56504"/>
                <a:ext cx="6159653" cy="890372"/>
              </a:xfrm>
              <a:prstGeom prst="rect">
                <a:avLst/>
              </a:prstGeom>
              <a:blipFill>
                <a:blip r:embed="rId9"/>
                <a:stretch>
                  <a:fillRect l="-1443" t="-39437" r="-1443" b="-1183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3" name="Rectangle 262">
                <a:extLst>
                  <a:ext uri="{FF2B5EF4-FFF2-40B4-BE49-F238E27FC236}">
                    <a16:creationId xmlns:a16="http://schemas.microsoft.com/office/drawing/2014/main" id="{D0E55266-8B21-91AC-9830-6D4958FE8732}"/>
                  </a:ext>
                </a:extLst>
              </p:cNvPr>
              <p:cNvSpPr/>
              <p:nvPr/>
            </p:nvSpPr>
            <p:spPr>
              <a:xfrm>
                <a:off x="1739592" y="3950041"/>
                <a:ext cx="6306791" cy="518668"/>
              </a:xfrm>
              <a:prstGeom prst="rect">
                <a:avLst/>
              </a:prstGeom>
            </p:spPr>
            <p:txBody>
              <a:bodyPr wrap="none">
                <a:spAutoFit/>
              </a:bodyPr>
              <a:lstStyle/>
              <a:p>
                <a:r>
                  <a:rPr lang="en-US" sz="2400" b="0" dirty="0"/>
                  <a:t>Geometrically, this means: </a:t>
                </a:r>
                <a14:m>
                  <m:oMath xmlns:m="http://schemas.openxmlformats.org/officeDocument/2006/math">
                    <m:nary>
                      <m:naryPr>
                        <m:chr m:val="∮"/>
                        <m:limLoc m:val="undOvr"/>
                        <m:subHide m:val="on"/>
                        <m:supHide m:val="on"/>
                        <m:ctrlPr>
                          <a:rPr lang="en-US" sz="2400" b="0" i="1" smtClean="0">
                            <a:latin typeface="Cambria Math" panose="02040503050406030204" pitchFamily="18" charset="0"/>
                          </a:rPr>
                        </m:ctrlPr>
                      </m:naryPr>
                      <m:sub/>
                      <m:sup/>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𝑞</m:t>
                                </m:r>
                              </m:sup>
                            </m:sSup>
                            <m:r>
                              <a:rPr lang="en-US" sz="2400" b="0" i="1" smtClean="0">
                                <a:latin typeface="Cambria Math" panose="02040503050406030204" pitchFamily="18" charset="0"/>
                              </a:rPr>
                              <m:t>𝑑𝑝</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𝑝</m:t>
                                </m:r>
                              </m:sup>
                            </m:sSup>
                            <m:r>
                              <a:rPr lang="en-US" sz="2400" b="0" i="1" smtClean="0">
                                <a:latin typeface="Cambria Math" panose="02040503050406030204" pitchFamily="18" charset="0"/>
                              </a:rPr>
                              <m:t>𝑑𝑞</m:t>
                            </m:r>
                          </m:e>
                        </m:d>
                        <m:r>
                          <a:rPr lang="en-US" sz="2400" b="0" i="1" smtClean="0">
                            <a:latin typeface="Cambria Math" panose="02040503050406030204" pitchFamily="18" charset="0"/>
                          </a:rPr>
                          <m:t>=0</m:t>
                        </m:r>
                      </m:e>
                    </m:nary>
                  </m:oMath>
                </a14:m>
                <a:endParaRPr lang="en-US" sz="2400" dirty="0"/>
              </a:p>
            </p:txBody>
          </p:sp>
        </mc:Choice>
        <mc:Fallback xmlns="">
          <p:sp>
            <p:nvSpPr>
              <p:cNvPr id="263" name="Rectangle 262">
                <a:extLst>
                  <a:ext uri="{FF2B5EF4-FFF2-40B4-BE49-F238E27FC236}">
                    <a16:creationId xmlns:a16="http://schemas.microsoft.com/office/drawing/2014/main" id="{D0E55266-8B21-91AC-9830-6D4958FE8732}"/>
                  </a:ext>
                </a:extLst>
              </p:cNvPr>
              <p:cNvSpPr>
                <a:spLocks noRot="1" noChangeAspect="1" noMove="1" noResize="1" noEditPoints="1" noAdjustHandles="1" noChangeArrowheads="1" noChangeShapeType="1" noTextEdit="1"/>
              </p:cNvSpPr>
              <p:nvPr/>
            </p:nvSpPr>
            <p:spPr>
              <a:xfrm>
                <a:off x="1739592" y="3950041"/>
                <a:ext cx="6306791" cy="518668"/>
              </a:xfrm>
              <a:prstGeom prst="rect">
                <a:avLst/>
              </a:prstGeom>
              <a:blipFill>
                <a:blip r:embed="rId10"/>
                <a:stretch>
                  <a:fillRect l="-1406" t="-143902" b="-2024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025919C-2781-D339-D4D4-C60E7F72C615}"/>
                  </a:ext>
                </a:extLst>
              </p:cNvPr>
              <p:cNvSpPr/>
              <p:nvPr/>
            </p:nvSpPr>
            <p:spPr>
              <a:xfrm>
                <a:off x="463719" y="4464820"/>
                <a:ext cx="8858535" cy="1799595"/>
              </a:xfrm>
              <a:prstGeom prst="rect">
                <a:avLst/>
              </a:prstGeom>
            </p:spPr>
            <p:txBody>
              <a:bodyPr wrap="square">
                <a:spAutoFit/>
              </a:bodyPr>
              <a:lstStyle/>
              <a:p>
                <a:r>
                  <a:rPr lang="en-US" sz="2400" dirty="0"/>
                  <a:t>Since we are in two dimensional space and a hyper surface surface has dimension </a:t>
                </a:r>
                <a14:m>
                  <m:oMath xmlns:m="http://schemas.openxmlformats.org/officeDocument/2006/math">
                    <m:r>
                      <a:rPr lang="en-US" sz="2400" i="1">
                        <a:latin typeface="Cambria Math" panose="02040503050406030204" pitchFamily="18" charset="0"/>
                      </a:rPr>
                      <m:t>𝑛</m:t>
                    </m:r>
                    <m:r>
                      <a:rPr lang="en-US" sz="2400" i="1">
                        <a:latin typeface="Cambria Math" panose="02040503050406030204" pitchFamily="18" charset="0"/>
                      </a:rPr>
                      <m:t>−1=2−1=1</m:t>
                    </m:r>
                  </m:oMath>
                </a14:m>
                <a:endParaRPr lang="en-US" sz="2400" dirty="0"/>
              </a:p>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2400" i="1">
                              <a:latin typeface="Cambria Math" panose="02040503050406030204" pitchFamily="18" charset="0"/>
                            </a:rPr>
                          </m:ctrlPr>
                        </m:naryPr>
                        <m:sub/>
                        <m:sup/>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𝑞</m:t>
                                  </m:r>
                                </m:sup>
                              </m:sSup>
                              <m:r>
                                <a:rPr lang="en-US" sz="2400" i="1">
                                  <a:latin typeface="Cambria Math" panose="02040503050406030204" pitchFamily="18" charset="0"/>
                                </a:rPr>
                                <m:t>𝑑𝑝</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𝑝</m:t>
                                  </m:r>
                                </m:sup>
                              </m:sSup>
                              <m:r>
                                <a:rPr lang="en-US" sz="2400" i="1">
                                  <a:latin typeface="Cambria Math" panose="02040503050406030204" pitchFamily="18" charset="0"/>
                                </a:rPr>
                                <m:t>𝑑𝑞</m:t>
                              </m:r>
                            </m:e>
                          </m:d>
                          <m:r>
                            <a:rPr lang="en-US" sz="2400" i="1">
                              <a:latin typeface="Cambria Math" panose="02040503050406030204" pitchFamily="18" charset="0"/>
                            </a:rPr>
                            <m:t>=</m:t>
                          </m:r>
                          <m:nary>
                            <m:naryPr>
                              <m:chr m:val="∮"/>
                              <m:limLoc m:val="undOvr"/>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𝑝</m:t>
                                  </m:r>
                                </m:sub>
                              </m:sSub>
                              <m:r>
                                <a:rPr lang="en-US" sz="2400" i="1">
                                  <a:latin typeface="Cambria Math" panose="02040503050406030204" pitchFamily="18" charset="0"/>
                                </a:rPr>
                                <m:t>𝐻𝑑𝑝</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𝑞</m:t>
                                  </m:r>
                                </m:sub>
                              </m:sSub>
                              <m:r>
                                <a:rPr lang="en-US" sz="2400" i="1">
                                  <a:latin typeface="Cambria Math" panose="02040503050406030204" pitchFamily="18" charset="0"/>
                                </a:rPr>
                                <m:t>𝐻𝑑𝑞</m:t>
                              </m:r>
                              <m:r>
                                <a:rPr lang="en-US" sz="2400" i="1">
                                  <a:latin typeface="Cambria Math" panose="02040503050406030204" pitchFamily="18" charset="0"/>
                                </a:rPr>
                                <m:t>)=</m:t>
                              </m:r>
                              <m:nary>
                                <m:naryPr>
                                  <m:chr m:val="∮"/>
                                  <m:limLoc m:val="undOvr"/>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𝑑𝐻</m:t>
                                  </m:r>
                                  <m:r>
                                    <a:rPr lang="en-US" sz="2400" i="1">
                                      <a:latin typeface="Cambria Math" panose="02040503050406030204" pitchFamily="18" charset="0"/>
                                    </a:rPr>
                                    <m:t>=0</m:t>
                                  </m:r>
                                </m:e>
                              </m:nary>
                            </m:e>
                          </m:nary>
                        </m:e>
                      </m:nary>
                    </m:oMath>
                  </m:oMathPara>
                </a14:m>
                <a:endParaRPr lang="en-US" sz="2400" dirty="0"/>
              </a:p>
            </p:txBody>
          </p:sp>
        </mc:Choice>
        <mc:Fallback xmlns="">
          <p:sp>
            <p:nvSpPr>
              <p:cNvPr id="6" name="Rectangle 5">
                <a:extLst>
                  <a:ext uri="{FF2B5EF4-FFF2-40B4-BE49-F238E27FC236}">
                    <a16:creationId xmlns:a16="http://schemas.microsoft.com/office/drawing/2014/main" id="{5025919C-2781-D339-D4D4-C60E7F72C615}"/>
                  </a:ext>
                </a:extLst>
              </p:cNvPr>
              <p:cNvSpPr>
                <a:spLocks noRot="1" noChangeAspect="1" noMove="1" noResize="1" noEditPoints="1" noAdjustHandles="1" noChangeArrowheads="1" noChangeShapeType="1" noTextEdit="1"/>
              </p:cNvSpPr>
              <p:nvPr/>
            </p:nvSpPr>
            <p:spPr>
              <a:xfrm>
                <a:off x="463719" y="4464820"/>
                <a:ext cx="8858535" cy="1799595"/>
              </a:xfrm>
              <a:prstGeom prst="rect">
                <a:avLst/>
              </a:prstGeom>
              <a:blipFill>
                <a:blip r:embed="rId11"/>
                <a:stretch>
                  <a:fillRect l="-3438" t="-41958" b="-113986"/>
                </a:stretch>
              </a:blipFill>
            </p:spPr>
            <p:txBody>
              <a:bodyPr/>
              <a:lstStyle/>
              <a:p>
                <a:r>
                  <a:rPr lang="en-US">
                    <a:noFill/>
                  </a:rPr>
                  <a:t> </a:t>
                </a:r>
              </a:p>
            </p:txBody>
          </p:sp>
        </mc:Fallback>
      </mc:AlternateContent>
    </p:spTree>
    <p:extLst>
      <p:ext uri="{BB962C8B-B14F-4D97-AF65-F5344CB8AC3E}">
        <p14:creationId xmlns:p14="http://schemas.microsoft.com/office/powerpoint/2010/main" val="3945145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3BF606D7-3EAF-EE6C-BE46-D4D8B9744B89}"/>
              </a:ext>
            </a:extLst>
          </p:cNvPr>
          <p:cNvGrpSpPr/>
          <p:nvPr/>
        </p:nvGrpSpPr>
        <p:grpSpPr>
          <a:xfrm>
            <a:off x="306878" y="401810"/>
            <a:ext cx="5488029" cy="5514878"/>
            <a:chOff x="306878" y="401810"/>
            <a:chExt cx="5488029" cy="5514878"/>
          </a:xfrm>
        </p:grpSpPr>
        <p:grpSp>
          <p:nvGrpSpPr>
            <p:cNvPr id="5" name="Group 4">
              <a:extLst>
                <a:ext uri="{FF2B5EF4-FFF2-40B4-BE49-F238E27FC236}">
                  <a16:creationId xmlns:a16="http://schemas.microsoft.com/office/drawing/2014/main" id="{D7811A37-49F9-8B13-09D7-8E773B477FCA}"/>
                </a:ext>
              </a:extLst>
            </p:cNvPr>
            <p:cNvGrpSpPr/>
            <p:nvPr/>
          </p:nvGrpSpPr>
          <p:grpSpPr>
            <a:xfrm>
              <a:off x="306878" y="401810"/>
              <a:ext cx="5488029" cy="5514878"/>
              <a:chOff x="306878" y="401810"/>
              <a:chExt cx="5488029" cy="5514878"/>
            </a:xfrm>
          </p:grpSpPr>
          <p:sp>
            <p:nvSpPr>
              <p:cNvPr id="4" name="Rectangle 3">
                <a:extLst>
                  <a:ext uri="{FF2B5EF4-FFF2-40B4-BE49-F238E27FC236}">
                    <a16:creationId xmlns:a16="http://schemas.microsoft.com/office/drawing/2014/main" id="{3606D516-63FE-6276-10F0-DC8707A968AA}"/>
                  </a:ext>
                </a:extLst>
              </p:cNvPr>
              <p:cNvSpPr>
                <a:spLocks noChangeAspect="1"/>
              </p:cNvSpPr>
              <p:nvPr/>
            </p:nvSpPr>
            <p:spPr>
              <a:xfrm>
                <a:off x="306878" y="430288"/>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5" name="Group 304">
                <a:extLst>
                  <a:ext uri="{FF2B5EF4-FFF2-40B4-BE49-F238E27FC236}">
                    <a16:creationId xmlns:a16="http://schemas.microsoft.com/office/drawing/2014/main" id="{4EC0133B-3DC5-2809-61D1-BDF98DF392BD}"/>
                  </a:ext>
                </a:extLst>
              </p:cNvPr>
              <p:cNvGrpSpPr/>
              <p:nvPr/>
            </p:nvGrpSpPr>
            <p:grpSpPr>
              <a:xfrm>
                <a:off x="308507" y="401810"/>
                <a:ext cx="5486400" cy="5514878"/>
                <a:chOff x="565964" y="854578"/>
                <a:chExt cx="5486400" cy="5514878"/>
              </a:xfrm>
            </p:grpSpPr>
            <p:grpSp>
              <p:nvGrpSpPr>
                <p:cNvPr id="341" name="Group 340">
                  <a:extLst>
                    <a:ext uri="{FF2B5EF4-FFF2-40B4-BE49-F238E27FC236}">
                      <a16:creationId xmlns:a16="http://schemas.microsoft.com/office/drawing/2014/main" id="{7259A55B-86CD-79C7-AA2E-EA7927F6B4FF}"/>
                    </a:ext>
                  </a:extLst>
                </p:cNvPr>
                <p:cNvGrpSpPr/>
                <p:nvPr/>
              </p:nvGrpSpPr>
              <p:grpSpPr>
                <a:xfrm>
                  <a:off x="565964" y="854578"/>
                  <a:ext cx="5486400" cy="5514878"/>
                  <a:chOff x="565964" y="854578"/>
                  <a:chExt cx="5486400" cy="5514878"/>
                </a:xfrm>
              </p:grpSpPr>
              <mc:AlternateContent xmlns:mc="http://schemas.openxmlformats.org/markup-compatibility/2006" xmlns:a14="http://schemas.microsoft.com/office/drawing/2010/main">
                <mc:Choice Requires="a14">
                  <p:sp>
                    <p:nvSpPr>
                      <p:cNvPr id="352" name="TextBox 351">
                        <a:extLst>
                          <a:ext uri="{FF2B5EF4-FFF2-40B4-BE49-F238E27FC236}">
                            <a16:creationId xmlns:a16="http://schemas.microsoft.com/office/drawing/2014/main" id="{373E2F14-BA76-F665-0D93-0B55D2DE9D22}"/>
                          </a:ext>
                        </a:extLst>
                      </p:cNvPr>
                      <p:cNvSpPr txBox="1"/>
                      <p:nvPr/>
                    </p:nvSpPr>
                    <p:spPr>
                      <a:xfrm>
                        <a:off x="3015299" y="854578"/>
                        <a:ext cx="25010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𝑝</m:t>
                              </m:r>
                            </m:oMath>
                          </m:oMathPara>
                        </a14:m>
                        <a:endParaRPr lang="en-US" sz="3200" dirty="0"/>
                      </a:p>
                    </p:txBody>
                  </p:sp>
                </mc:Choice>
                <mc:Fallback xmlns="">
                  <p:sp>
                    <p:nvSpPr>
                      <p:cNvPr id="352" name="TextBox 351">
                        <a:extLst>
                          <a:ext uri="{FF2B5EF4-FFF2-40B4-BE49-F238E27FC236}">
                            <a16:creationId xmlns:a16="http://schemas.microsoft.com/office/drawing/2014/main" id="{373E2F14-BA76-F665-0D93-0B55D2DE9D22}"/>
                          </a:ext>
                        </a:extLst>
                      </p:cNvPr>
                      <p:cNvSpPr txBox="1">
                        <a:spLocks noRot="1" noChangeAspect="1" noMove="1" noResize="1" noEditPoints="1" noAdjustHandles="1" noChangeArrowheads="1" noChangeShapeType="1" noTextEdit="1"/>
                      </p:cNvSpPr>
                      <p:nvPr/>
                    </p:nvSpPr>
                    <p:spPr>
                      <a:xfrm>
                        <a:off x="3015299" y="854578"/>
                        <a:ext cx="250103" cy="49244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3" name="TextBox 352">
                        <a:extLst>
                          <a:ext uri="{FF2B5EF4-FFF2-40B4-BE49-F238E27FC236}">
                            <a16:creationId xmlns:a16="http://schemas.microsoft.com/office/drawing/2014/main" id="{73BED6A5-9A11-6C66-B55E-1E890799F570}"/>
                          </a:ext>
                        </a:extLst>
                      </p:cNvPr>
                      <p:cNvSpPr txBox="1"/>
                      <p:nvPr/>
                    </p:nvSpPr>
                    <p:spPr>
                      <a:xfrm>
                        <a:off x="5751565" y="3516674"/>
                        <a:ext cx="25010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𝑞</m:t>
                              </m:r>
                            </m:oMath>
                          </m:oMathPara>
                        </a14:m>
                        <a:endParaRPr lang="en-US" sz="3200" dirty="0"/>
                      </a:p>
                    </p:txBody>
                  </p:sp>
                </mc:Choice>
                <mc:Fallback xmlns="">
                  <p:sp>
                    <p:nvSpPr>
                      <p:cNvPr id="353" name="TextBox 352">
                        <a:extLst>
                          <a:ext uri="{FF2B5EF4-FFF2-40B4-BE49-F238E27FC236}">
                            <a16:creationId xmlns:a16="http://schemas.microsoft.com/office/drawing/2014/main" id="{73BED6A5-9A11-6C66-B55E-1E890799F570}"/>
                          </a:ext>
                        </a:extLst>
                      </p:cNvPr>
                      <p:cNvSpPr txBox="1">
                        <a:spLocks noRot="1" noChangeAspect="1" noMove="1" noResize="1" noEditPoints="1" noAdjustHandles="1" noChangeArrowheads="1" noChangeShapeType="1" noTextEdit="1"/>
                      </p:cNvSpPr>
                      <p:nvPr/>
                    </p:nvSpPr>
                    <p:spPr>
                      <a:xfrm>
                        <a:off x="5751565" y="3516674"/>
                        <a:ext cx="250103" cy="492443"/>
                      </a:xfrm>
                      <a:prstGeom prst="rect">
                        <a:avLst/>
                      </a:prstGeom>
                      <a:blipFill>
                        <a:blip r:embed="rId4"/>
                        <a:stretch>
                          <a:fillRect/>
                        </a:stretch>
                      </a:blipFill>
                    </p:spPr>
                    <p:txBody>
                      <a:bodyPr/>
                      <a:lstStyle/>
                      <a:p>
                        <a:r>
                          <a:rPr lang="en-US">
                            <a:noFill/>
                          </a:rPr>
                          <a:t> </a:t>
                        </a:r>
                      </a:p>
                    </p:txBody>
                  </p:sp>
                </mc:Fallback>
              </mc:AlternateContent>
              <p:grpSp>
                <p:nvGrpSpPr>
                  <p:cNvPr id="354" name="Group 353">
                    <a:extLst>
                      <a:ext uri="{FF2B5EF4-FFF2-40B4-BE49-F238E27FC236}">
                        <a16:creationId xmlns:a16="http://schemas.microsoft.com/office/drawing/2014/main" id="{5EFEFE78-7B1D-FFF5-A413-6EF31D8BF03F}"/>
                      </a:ext>
                    </a:extLst>
                  </p:cNvPr>
                  <p:cNvGrpSpPr/>
                  <p:nvPr/>
                </p:nvGrpSpPr>
                <p:grpSpPr>
                  <a:xfrm>
                    <a:off x="565964" y="883621"/>
                    <a:ext cx="5486400" cy="5485835"/>
                    <a:chOff x="3878442" y="1338439"/>
                    <a:chExt cx="3840480" cy="3840480"/>
                  </a:xfrm>
                </p:grpSpPr>
                <p:cxnSp>
                  <p:nvCxnSpPr>
                    <p:cNvPr id="355" name="Straight Connector 354">
                      <a:extLst>
                        <a:ext uri="{FF2B5EF4-FFF2-40B4-BE49-F238E27FC236}">
                          <a16:creationId xmlns:a16="http://schemas.microsoft.com/office/drawing/2014/main" id="{F5D98985-A4F9-27F1-C4DD-C87C89380634}"/>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EC0CD237-07AF-4F86-9D30-07F9F8DB14FC}"/>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42" name="Group 341">
                  <a:extLst>
                    <a:ext uri="{FF2B5EF4-FFF2-40B4-BE49-F238E27FC236}">
                      <a16:creationId xmlns:a16="http://schemas.microsoft.com/office/drawing/2014/main" id="{B3FE1C74-C107-840B-87E3-4EEF9A3F3EC2}"/>
                    </a:ext>
                  </a:extLst>
                </p:cNvPr>
                <p:cNvGrpSpPr/>
                <p:nvPr/>
              </p:nvGrpSpPr>
              <p:grpSpPr>
                <a:xfrm>
                  <a:off x="1396955" y="1727150"/>
                  <a:ext cx="3821161" cy="3820765"/>
                  <a:chOff x="1396955" y="1727150"/>
                  <a:chExt cx="3821161" cy="3820765"/>
                </a:xfrm>
              </p:grpSpPr>
              <p:sp>
                <p:nvSpPr>
                  <p:cNvPr id="348" name="Oval 347">
                    <a:extLst>
                      <a:ext uri="{FF2B5EF4-FFF2-40B4-BE49-F238E27FC236}">
                        <a16:creationId xmlns:a16="http://schemas.microsoft.com/office/drawing/2014/main" id="{F27E7692-7ADB-AD8A-9CC8-8DC709FD662A}"/>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349" name="Oval 348">
                    <a:extLst>
                      <a:ext uri="{FF2B5EF4-FFF2-40B4-BE49-F238E27FC236}">
                        <a16:creationId xmlns:a16="http://schemas.microsoft.com/office/drawing/2014/main" id="{95AE4DC0-DB33-9494-FF9C-470E10F4F6FB}"/>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350" name="Oval 349">
                    <a:extLst>
                      <a:ext uri="{FF2B5EF4-FFF2-40B4-BE49-F238E27FC236}">
                        <a16:creationId xmlns:a16="http://schemas.microsoft.com/office/drawing/2014/main" id="{A02526D7-C086-EFF1-E3B5-5F0E7577B53B}"/>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51" name="Oval 350">
                    <a:extLst>
                      <a:ext uri="{FF2B5EF4-FFF2-40B4-BE49-F238E27FC236}">
                        <a16:creationId xmlns:a16="http://schemas.microsoft.com/office/drawing/2014/main" id="{DEC5EF61-6B59-0BC6-BAD5-53EE03BD3F03}"/>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343" name="Group 342">
                  <a:extLst>
                    <a:ext uri="{FF2B5EF4-FFF2-40B4-BE49-F238E27FC236}">
                      <a16:creationId xmlns:a16="http://schemas.microsoft.com/office/drawing/2014/main" id="{B199A688-B815-D8E8-0CEB-63823B4E6790}"/>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344" name="TextBox 343">
                        <a:extLst>
                          <a:ext uri="{FF2B5EF4-FFF2-40B4-BE49-F238E27FC236}">
                            <a16:creationId xmlns:a16="http://schemas.microsoft.com/office/drawing/2014/main" id="{E0E1111B-4830-9125-070D-0FBC74555CEA}"/>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1F35"/>
                                  </a:solidFill>
                                  <a:latin typeface="Cambria Math" panose="02040503050406030204" pitchFamily="18" charset="0"/>
                                </a:rPr>
                                <m:t>𝐻</m:t>
                              </m:r>
                              <m:r>
                                <a:rPr lang="en-US" sz="2400" b="0" i="1" smtClean="0">
                                  <a:solidFill>
                                    <a:srgbClr val="001F35"/>
                                  </a:solidFill>
                                  <a:latin typeface="Cambria Math" panose="02040503050406030204" pitchFamily="18" charset="0"/>
                                </a:rPr>
                                <m:t>=1</m:t>
                              </m:r>
                            </m:oMath>
                          </m:oMathPara>
                        </a14:m>
                        <a:endParaRPr lang="en-US" sz="2400" dirty="0">
                          <a:solidFill>
                            <a:srgbClr val="001F35"/>
                          </a:solidFill>
                        </a:endParaRPr>
                      </a:p>
                    </p:txBody>
                  </p:sp>
                </mc:Choice>
                <mc:Fallback xmlns="">
                  <p:sp>
                    <p:nvSpPr>
                      <p:cNvPr id="344" name="TextBox 343">
                        <a:extLst>
                          <a:ext uri="{FF2B5EF4-FFF2-40B4-BE49-F238E27FC236}">
                            <a16:creationId xmlns:a16="http://schemas.microsoft.com/office/drawing/2014/main" id="{E0E1111B-4830-9125-070D-0FBC74555CEA}"/>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15"/>
                        <a:stretch>
                          <a:fillRect l="-8392" r="-7692"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5" name="TextBox 344">
                        <a:extLst>
                          <a:ext uri="{FF2B5EF4-FFF2-40B4-BE49-F238E27FC236}">
                            <a16:creationId xmlns:a16="http://schemas.microsoft.com/office/drawing/2014/main" id="{0C46DE6B-A982-6BE2-B977-0D462AC477E7}"/>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4475"/>
                                  </a:solidFill>
                                  <a:latin typeface="Cambria Math" panose="02040503050406030204" pitchFamily="18" charset="0"/>
                                </a:rPr>
                                <m:t>2</m:t>
                              </m:r>
                            </m:oMath>
                          </m:oMathPara>
                        </a14:m>
                        <a:endParaRPr lang="en-US" sz="2400" dirty="0">
                          <a:solidFill>
                            <a:srgbClr val="004475"/>
                          </a:solidFill>
                        </a:endParaRPr>
                      </a:p>
                    </p:txBody>
                  </p:sp>
                </mc:Choice>
                <mc:Fallback xmlns="">
                  <p:sp>
                    <p:nvSpPr>
                      <p:cNvPr id="345" name="TextBox 344">
                        <a:extLst>
                          <a:ext uri="{FF2B5EF4-FFF2-40B4-BE49-F238E27FC236}">
                            <a16:creationId xmlns:a16="http://schemas.microsoft.com/office/drawing/2014/main" id="{0C46DE6B-A982-6BE2-B977-0D462AC477E7}"/>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16"/>
                        <a:stretch>
                          <a:fillRect l="-30769" r="-30769"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6" name="TextBox 345">
                        <a:extLst>
                          <a:ext uri="{FF2B5EF4-FFF2-40B4-BE49-F238E27FC236}">
                            <a16:creationId xmlns:a16="http://schemas.microsoft.com/office/drawing/2014/main" id="{C23917A6-46D5-4EA1-309A-38A820C31087}"/>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5796"/>
                                  </a:solidFill>
                                  <a:latin typeface="Cambria Math" panose="02040503050406030204" pitchFamily="18" charset="0"/>
                                </a:rPr>
                                <m:t>3</m:t>
                              </m:r>
                            </m:oMath>
                          </m:oMathPara>
                        </a14:m>
                        <a:endParaRPr lang="en-US" sz="2400" dirty="0">
                          <a:solidFill>
                            <a:srgbClr val="005796"/>
                          </a:solidFill>
                        </a:endParaRPr>
                      </a:p>
                    </p:txBody>
                  </p:sp>
                </mc:Choice>
                <mc:Fallback xmlns="">
                  <p:sp>
                    <p:nvSpPr>
                      <p:cNvPr id="346" name="TextBox 345">
                        <a:extLst>
                          <a:ext uri="{FF2B5EF4-FFF2-40B4-BE49-F238E27FC236}">
                            <a16:creationId xmlns:a16="http://schemas.microsoft.com/office/drawing/2014/main" id="{C23917A6-46D5-4EA1-309A-38A820C31087}"/>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17"/>
                        <a:stretch>
                          <a:fillRect l="-30769" r="-3076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7" name="TextBox 346">
                        <a:extLst>
                          <a:ext uri="{FF2B5EF4-FFF2-40B4-BE49-F238E27FC236}">
                            <a16:creationId xmlns:a16="http://schemas.microsoft.com/office/drawing/2014/main" id="{92BB0709-C94A-E261-E2CF-6FBE04ABE5FF}"/>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6BB7"/>
                                  </a:solidFill>
                                  <a:latin typeface="Cambria Math" panose="02040503050406030204" pitchFamily="18" charset="0"/>
                                </a:rPr>
                                <m:t>4</m:t>
                              </m:r>
                            </m:oMath>
                          </m:oMathPara>
                        </a14:m>
                        <a:endParaRPr lang="en-US" sz="2400" dirty="0">
                          <a:solidFill>
                            <a:srgbClr val="006BB7"/>
                          </a:solidFill>
                        </a:endParaRPr>
                      </a:p>
                    </p:txBody>
                  </p:sp>
                </mc:Choice>
                <mc:Fallback xmlns="">
                  <p:sp>
                    <p:nvSpPr>
                      <p:cNvPr id="347" name="TextBox 346">
                        <a:extLst>
                          <a:ext uri="{FF2B5EF4-FFF2-40B4-BE49-F238E27FC236}">
                            <a16:creationId xmlns:a16="http://schemas.microsoft.com/office/drawing/2014/main" id="{92BB0709-C94A-E261-E2CF-6FBE04ABE5FF}"/>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18"/>
                        <a:stretch>
                          <a:fillRect l="-30769" r="-30769" b="-6557"/>
                        </a:stretch>
                      </a:blipFill>
                    </p:spPr>
                    <p:txBody>
                      <a:bodyPr/>
                      <a:lstStyle/>
                      <a:p>
                        <a:r>
                          <a:rPr lang="en-US">
                            <a:noFill/>
                          </a:rPr>
                          <a:t> </a:t>
                        </a:r>
                      </a:p>
                    </p:txBody>
                  </p:sp>
                </mc:Fallback>
              </mc:AlternateContent>
            </p:grpSp>
          </p:grpSp>
        </p:grpSp>
        <p:grpSp>
          <p:nvGrpSpPr>
            <p:cNvPr id="43" name="Group 42">
              <a:extLst>
                <a:ext uri="{FF2B5EF4-FFF2-40B4-BE49-F238E27FC236}">
                  <a16:creationId xmlns:a16="http://schemas.microsoft.com/office/drawing/2014/main" id="{1FDDDCB4-0C67-0C02-4E0C-7CCBF4E619FB}"/>
                </a:ext>
              </a:extLst>
            </p:cNvPr>
            <p:cNvGrpSpPr/>
            <p:nvPr/>
          </p:nvGrpSpPr>
          <p:grpSpPr>
            <a:xfrm>
              <a:off x="1177839" y="1302957"/>
              <a:ext cx="3775999" cy="3714006"/>
              <a:chOff x="1177839" y="1302957"/>
              <a:chExt cx="3775999" cy="3714006"/>
            </a:xfrm>
          </p:grpSpPr>
          <p:cxnSp>
            <p:nvCxnSpPr>
              <p:cNvPr id="44" name="Straight Arrow Connector 43">
                <a:extLst>
                  <a:ext uri="{FF2B5EF4-FFF2-40B4-BE49-F238E27FC236}">
                    <a16:creationId xmlns:a16="http://schemas.microsoft.com/office/drawing/2014/main" id="{F020DEAD-2DFC-05CD-A5E6-C819E672ED9F}"/>
                  </a:ext>
                </a:extLst>
              </p:cNvPr>
              <p:cNvCxnSpPr>
                <a:cxnSpLocks/>
              </p:cNvCxnSpPr>
              <p:nvPr/>
            </p:nvCxnSpPr>
            <p:spPr>
              <a:xfrm rot="5400000" flipV="1">
                <a:off x="3157478" y="2332279"/>
                <a:ext cx="0" cy="22699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EECDB29-B9C1-4771-880B-D4174210B74B}"/>
                  </a:ext>
                </a:extLst>
              </p:cNvPr>
              <p:cNvCxnSpPr>
                <a:cxnSpLocks/>
              </p:cNvCxnSpPr>
              <p:nvPr/>
            </p:nvCxnSpPr>
            <p:spPr>
              <a:xfrm rot="5400000">
                <a:off x="3673617" y="3276981"/>
                <a:ext cx="225983" cy="414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A4A19F5-628D-7E80-5787-C85B57378D8E}"/>
                  </a:ext>
                </a:extLst>
              </p:cNvPr>
              <p:cNvCxnSpPr>
                <a:cxnSpLocks/>
              </p:cNvCxnSpPr>
              <p:nvPr/>
            </p:nvCxnSpPr>
            <p:spPr>
              <a:xfrm rot="5400000">
                <a:off x="2946001" y="3810265"/>
                <a:ext cx="0" cy="22699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D350EEE-0E88-C5BF-1755-2F2DC023EE2F}"/>
                  </a:ext>
                </a:extLst>
              </p:cNvPr>
              <p:cNvCxnSpPr>
                <a:cxnSpLocks/>
              </p:cNvCxnSpPr>
              <p:nvPr/>
            </p:nvCxnSpPr>
            <p:spPr>
              <a:xfrm rot="5400000" flipH="1">
                <a:off x="2197046" y="3065514"/>
                <a:ext cx="231251"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9341B9D-ADFA-3A61-DF65-49FCA705B2BE}"/>
                  </a:ext>
                </a:extLst>
              </p:cNvPr>
              <p:cNvCxnSpPr>
                <a:cxnSpLocks noChangeAspect="1"/>
              </p:cNvCxnSpPr>
              <p:nvPr/>
            </p:nvCxnSpPr>
            <p:spPr>
              <a:xfrm rot="5400000">
                <a:off x="3443185" y="3682979"/>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927B2BD-7D67-9037-5A59-29816BD6D377}"/>
                  </a:ext>
                </a:extLst>
              </p:cNvPr>
              <p:cNvCxnSpPr>
                <a:cxnSpLocks/>
              </p:cNvCxnSpPr>
              <p:nvPr/>
            </p:nvCxnSpPr>
            <p:spPr>
              <a:xfrm rot="5400000" flipH="1">
                <a:off x="2350347" y="3530107"/>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96FEF60-4EE6-74C6-B9DB-21C518AD071B}"/>
                  </a:ext>
                </a:extLst>
              </p:cNvPr>
              <p:cNvCxnSpPr>
                <a:cxnSpLocks/>
              </p:cNvCxnSpPr>
              <p:nvPr/>
            </p:nvCxnSpPr>
            <p:spPr>
              <a:xfrm rot="5400000" flipH="1" flipV="1">
                <a:off x="2504139" y="2528835"/>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794B4E5-C128-5B30-43CB-6AF489416BE1}"/>
                  </a:ext>
                </a:extLst>
              </p:cNvPr>
              <p:cNvCxnSpPr>
                <a:cxnSpLocks/>
              </p:cNvCxnSpPr>
              <p:nvPr/>
            </p:nvCxnSpPr>
            <p:spPr>
              <a:xfrm rot="5400000" flipV="1">
                <a:off x="3566866" y="2656705"/>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9426F64-3431-6EA9-3D86-86024BD5279C}"/>
                  </a:ext>
                </a:extLst>
              </p:cNvPr>
              <p:cNvCxnSpPr>
                <a:cxnSpLocks/>
              </p:cNvCxnSpPr>
              <p:nvPr/>
            </p:nvCxnSpPr>
            <p:spPr>
              <a:xfrm rot="5400000">
                <a:off x="4402775" y="3414253"/>
                <a:ext cx="497163"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01C6F0F-6EBE-B786-A09B-9B3D78ED09C8}"/>
                  </a:ext>
                </a:extLst>
              </p:cNvPr>
              <p:cNvCxnSpPr>
                <a:cxnSpLocks noChangeAspect="1"/>
              </p:cNvCxnSpPr>
              <p:nvPr/>
            </p:nvCxnSpPr>
            <p:spPr>
              <a:xfrm rot="5400000" flipH="1">
                <a:off x="1195955" y="2925036"/>
                <a:ext cx="508461" cy="21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7301169-77CE-478F-D6BA-64B57E18A4E3}"/>
                  </a:ext>
                </a:extLst>
              </p:cNvPr>
              <p:cNvCxnSpPr>
                <a:cxnSpLocks/>
              </p:cNvCxnSpPr>
              <p:nvPr/>
            </p:nvCxnSpPr>
            <p:spPr>
              <a:xfrm rot="5400000" flipH="1">
                <a:off x="1567228" y="3968123"/>
                <a:ext cx="375561" cy="361534"/>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6CE3228-938A-DC75-9CAC-063D1EF857E8}"/>
                  </a:ext>
                </a:extLst>
              </p:cNvPr>
              <p:cNvCxnSpPr>
                <a:cxnSpLocks/>
              </p:cNvCxnSpPr>
              <p:nvPr/>
            </p:nvCxnSpPr>
            <p:spPr>
              <a:xfrm rot="5400000" flipH="1" flipV="1">
                <a:off x="1926901" y="1705815"/>
                <a:ext cx="336003" cy="36578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8BB0C91-6847-7BF5-EC29-6E888FA22FB7}"/>
                  </a:ext>
                </a:extLst>
              </p:cNvPr>
              <p:cNvCxnSpPr>
                <a:cxnSpLocks noChangeAspect="1"/>
              </p:cNvCxnSpPr>
              <p:nvPr/>
            </p:nvCxnSpPr>
            <p:spPr>
              <a:xfrm rot="5400000" flipV="1">
                <a:off x="4170205" y="2014672"/>
                <a:ext cx="337337" cy="36153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1CE239E-3D30-C668-462E-2FB89325D976}"/>
                  </a:ext>
                </a:extLst>
              </p:cNvPr>
              <p:cNvCxnSpPr>
                <a:cxnSpLocks noChangeAspect="1"/>
              </p:cNvCxnSpPr>
              <p:nvPr/>
            </p:nvCxnSpPr>
            <p:spPr>
              <a:xfrm rot="6720000" flipV="1">
                <a:off x="3703734" y="1949189"/>
                <a:ext cx="0" cy="34048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6176D15F-FDC7-BF91-FF42-2071D488545C}"/>
                  </a:ext>
                </a:extLst>
              </p:cNvPr>
              <p:cNvCxnSpPr>
                <a:cxnSpLocks noChangeAspect="1"/>
              </p:cNvCxnSpPr>
              <p:nvPr/>
            </p:nvCxnSpPr>
            <p:spPr>
              <a:xfrm rot="5400000">
                <a:off x="3943564" y="3791824"/>
                <a:ext cx="316144" cy="132368"/>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8DB3962-A9D2-8592-947D-15FF8AA4E876}"/>
                  </a:ext>
                </a:extLst>
              </p:cNvPr>
              <p:cNvCxnSpPr>
                <a:cxnSpLocks noChangeAspect="1"/>
              </p:cNvCxnSpPr>
              <p:nvPr/>
            </p:nvCxnSpPr>
            <p:spPr>
              <a:xfrm rot="5400000" flipH="1">
                <a:off x="2331462" y="4092360"/>
                <a:ext cx="125281" cy="31004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0C0AECE-7B92-7954-FFCD-417125C012A8}"/>
                  </a:ext>
                </a:extLst>
              </p:cNvPr>
              <p:cNvCxnSpPr>
                <a:cxnSpLocks noChangeAspect="1"/>
              </p:cNvCxnSpPr>
              <p:nvPr/>
            </p:nvCxnSpPr>
            <p:spPr>
              <a:xfrm rot="6720000" flipH="1">
                <a:off x="1792555" y="2584968"/>
                <a:ext cx="338974" cy="14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4DF482A-9940-CC88-E173-1816BF78272A}"/>
                  </a:ext>
                </a:extLst>
              </p:cNvPr>
              <p:cNvCxnSpPr>
                <a:cxnSpLocks noChangeAspect="1"/>
              </p:cNvCxnSpPr>
              <p:nvPr/>
            </p:nvCxnSpPr>
            <p:spPr>
              <a:xfrm rot="5400000">
                <a:off x="3408375" y="4187473"/>
                <a:ext cx="131117" cy="30886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121417F9-4401-464A-4FA0-25CEB56BD8A3}"/>
                  </a:ext>
                </a:extLst>
              </p:cNvPr>
              <p:cNvCxnSpPr>
                <a:cxnSpLocks noChangeAspect="1"/>
              </p:cNvCxnSpPr>
              <p:nvPr/>
            </p:nvCxnSpPr>
            <p:spPr>
              <a:xfrm rot="5400000" flipH="1">
                <a:off x="1714144" y="3489694"/>
                <a:ext cx="308893" cy="131104"/>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F8D515C-591A-D8FB-F93C-65A9881F5A46}"/>
                  </a:ext>
                </a:extLst>
              </p:cNvPr>
              <p:cNvCxnSpPr>
                <a:cxnSpLocks noChangeAspect="1"/>
              </p:cNvCxnSpPr>
              <p:nvPr/>
            </p:nvCxnSpPr>
            <p:spPr>
              <a:xfrm rot="5400000" flipH="1" flipV="1">
                <a:off x="2642054" y="1834408"/>
                <a:ext cx="131190" cy="30868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0903705A-54D0-ED94-C296-39405AF65BD0}"/>
                  </a:ext>
                </a:extLst>
              </p:cNvPr>
              <p:cNvCxnSpPr>
                <a:cxnSpLocks noChangeAspect="1"/>
              </p:cNvCxnSpPr>
              <p:nvPr/>
            </p:nvCxnSpPr>
            <p:spPr>
              <a:xfrm rot="6720000" flipV="1">
                <a:off x="4141656" y="2761912"/>
                <a:ext cx="237283" cy="23725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8FB756C8-9BFE-6A97-FC8C-C548FB1283BF}"/>
                  </a:ext>
                </a:extLst>
              </p:cNvPr>
              <p:cNvCxnSpPr>
                <a:cxnSpLocks noChangeAspect="1"/>
              </p:cNvCxnSpPr>
              <p:nvPr/>
            </p:nvCxnSpPr>
            <p:spPr>
              <a:xfrm rot="5400000" flipV="1">
                <a:off x="3298985" y="1326869"/>
                <a:ext cx="0" cy="51073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FFCDD05C-AE7C-C149-D3FD-C79469F4D5B7}"/>
                  </a:ext>
                </a:extLst>
              </p:cNvPr>
              <p:cNvCxnSpPr>
                <a:cxnSpLocks/>
              </p:cNvCxnSpPr>
              <p:nvPr/>
            </p:nvCxnSpPr>
            <p:spPr>
              <a:xfrm rot="5400000">
                <a:off x="3846840" y="4292569"/>
                <a:ext cx="338974" cy="36153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2C87DEE7-312E-506D-2C3B-E4511E5948F2}"/>
                  </a:ext>
                </a:extLst>
              </p:cNvPr>
              <p:cNvCxnSpPr>
                <a:cxnSpLocks noChangeAspect="1"/>
              </p:cNvCxnSpPr>
              <p:nvPr/>
            </p:nvCxnSpPr>
            <p:spPr>
              <a:xfrm rot="6720000" flipV="1">
                <a:off x="4101332" y="1221922"/>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D1BA4D78-5045-2937-27A0-DF54789A7CAE}"/>
                  </a:ext>
                </a:extLst>
              </p:cNvPr>
              <p:cNvCxnSpPr>
                <a:cxnSpLocks noChangeAspect="1"/>
              </p:cNvCxnSpPr>
              <p:nvPr/>
            </p:nvCxnSpPr>
            <p:spPr>
              <a:xfrm rot="9420000" flipV="1">
                <a:off x="4953838" y="244974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04F12FE6-0D62-1505-A8DA-4FF454708718}"/>
                  </a:ext>
                </a:extLst>
              </p:cNvPr>
              <p:cNvCxnSpPr>
                <a:cxnSpLocks noChangeAspect="1"/>
              </p:cNvCxnSpPr>
              <p:nvPr/>
            </p:nvCxnSpPr>
            <p:spPr>
              <a:xfrm rot="12120000" flipV="1">
                <a:off x="4666737" y="395885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17542F9D-184C-055B-C174-499F5BD44D50}"/>
                  </a:ext>
                </a:extLst>
              </p:cNvPr>
              <p:cNvCxnSpPr>
                <a:cxnSpLocks noChangeAspect="1"/>
              </p:cNvCxnSpPr>
              <p:nvPr/>
            </p:nvCxnSpPr>
            <p:spPr>
              <a:xfrm rot="14820000" flipV="1">
                <a:off x="3620082" y="4690425"/>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1B4D727F-AFC8-A902-9D57-7F2D97CD9448}"/>
                  </a:ext>
                </a:extLst>
              </p:cNvPr>
              <p:cNvCxnSpPr>
                <a:cxnSpLocks noChangeAspect="1"/>
              </p:cNvCxnSpPr>
              <p:nvPr/>
            </p:nvCxnSpPr>
            <p:spPr>
              <a:xfrm rot="17520000" flipV="1">
                <a:off x="2043020" y="4513887"/>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3F902DFD-8B77-CCAF-4FF5-964CA253B77B}"/>
                  </a:ext>
                </a:extLst>
              </p:cNvPr>
              <p:cNvCxnSpPr>
                <a:cxnSpLocks noChangeAspect="1"/>
              </p:cNvCxnSpPr>
              <p:nvPr/>
            </p:nvCxnSpPr>
            <p:spPr>
              <a:xfrm rot="20220000" flipV="1">
                <a:off x="1177839" y="334195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52F21FA2-EF36-119A-EA77-37E2F0538BAB}"/>
                  </a:ext>
                </a:extLst>
              </p:cNvPr>
              <p:cNvCxnSpPr>
                <a:cxnSpLocks noChangeAspect="1"/>
              </p:cNvCxnSpPr>
              <p:nvPr/>
            </p:nvCxnSpPr>
            <p:spPr>
              <a:xfrm rot="1320000" flipV="1">
                <a:off x="1402224" y="1836077"/>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BE0567BC-1FD3-FFB4-650D-658092AD6DB9}"/>
                  </a:ext>
                </a:extLst>
              </p:cNvPr>
              <p:cNvCxnSpPr>
                <a:cxnSpLocks noChangeAspect="1"/>
              </p:cNvCxnSpPr>
              <p:nvPr/>
            </p:nvCxnSpPr>
            <p:spPr>
              <a:xfrm rot="4020000" flipV="1">
                <a:off x="2588951" y="976419"/>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209C0D98-EC6C-FC63-46D9-051DC2A90B49}"/>
                  </a:ext>
                </a:extLst>
              </p:cNvPr>
              <p:cNvCxnSpPr>
                <a:cxnSpLocks noChangeAspect="1"/>
              </p:cNvCxnSpPr>
              <p:nvPr/>
            </p:nvCxnSpPr>
            <p:spPr>
              <a:xfrm rot="16200000" flipV="1">
                <a:off x="2804961" y="4532376"/>
                <a:ext cx="0" cy="51073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5</a:t>
            </a:fld>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E82BD31-34DA-B4CB-0E89-2A9C684DCB25}"/>
                  </a:ext>
                </a:extLst>
              </p:cNvPr>
              <p:cNvSpPr txBox="1"/>
              <p:nvPr/>
            </p:nvSpPr>
            <p:spPr>
              <a:xfrm>
                <a:off x="6597315" y="65553"/>
                <a:ext cx="4987584" cy="1675267"/>
              </a:xfrm>
              <a:prstGeom prst="rect">
                <a:avLst/>
              </a:prstGeom>
              <a:noFill/>
            </p:spPr>
            <p:txBody>
              <a:bodyPr wrap="none" rtlCol="0">
                <a:spAutoFit/>
              </a:bodyPr>
              <a:lstStyle/>
              <a:p>
                <a:pPr algn="ctr"/>
                <a14:m>
                  <m:oMath xmlns:m="http://schemas.openxmlformats.org/officeDocument/2006/math">
                    <m:acc>
                      <m:accPr>
                        <m:chr m:val="⃗"/>
                        <m:ctrlPr>
                          <a:rPr lang="en-US" sz="6000" i="1" smtClean="0">
                            <a:latin typeface="Cambria Math" panose="02040503050406030204" pitchFamily="18" charset="0"/>
                          </a:rPr>
                        </m:ctrlPr>
                      </m:accPr>
                      <m:e>
                        <m:r>
                          <a:rPr lang="en-US" sz="6000" i="1">
                            <a:latin typeface="Cambria Math"/>
                          </a:rPr>
                          <m:t>𝑆</m:t>
                        </m:r>
                      </m:e>
                    </m:acc>
                    <m:d>
                      <m:dPr>
                        <m:ctrlPr>
                          <a:rPr lang="en-US" sz="6000" i="1">
                            <a:latin typeface="Cambria Math" panose="02040503050406030204" pitchFamily="18" charset="0"/>
                          </a:rPr>
                        </m:ctrlPr>
                      </m:dPr>
                      <m:e>
                        <m:r>
                          <a:rPr lang="en-US" sz="6000" i="1">
                            <a:latin typeface="Cambria Math" panose="02040503050406030204" pitchFamily="18" charset="0"/>
                          </a:rPr>
                          <m:t>𝑞</m:t>
                        </m:r>
                        <m:r>
                          <a:rPr lang="en-US" sz="6000" i="1">
                            <a:latin typeface="Cambria Math"/>
                          </a:rPr>
                          <m:t>,</m:t>
                        </m:r>
                        <m:r>
                          <a:rPr lang="en-US" sz="6000" i="1">
                            <a:latin typeface="Cambria Math"/>
                          </a:rPr>
                          <m:t>𝑝</m:t>
                        </m:r>
                      </m:e>
                    </m:d>
                    <m:r>
                      <a:rPr lang="en-US" sz="6000" i="1">
                        <a:latin typeface="Cambria Math"/>
                      </a:rPr>
                      <m:t>=</m:t>
                    </m:r>
                    <m:d>
                      <m:dPr>
                        <m:begChr m:val="["/>
                        <m:endChr m:val="]"/>
                        <m:ctrlPr>
                          <a:rPr lang="en-US" sz="6000" i="1">
                            <a:latin typeface="Cambria Math" panose="02040503050406030204" pitchFamily="18" charset="0"/>
                          </a:rPr>
                        </m:ctrlPr>
                      </m:dPr>
                      <m:e>
                        <m:m>
                          <m:mPr>
                            <m:mcs>
                              <m:mc>
                                <m:mcPr>
                                  <m:count m:val="1"/>
                                  <m:mcJc m:val="center"/>
                                </m:mcPr>
                              </m:mc>
                            </m:mcs>
                            <m:ctrlPr>
                              <a:rPr lang="en-US" sz="6000" i="1">
                                <a:latin typeface="Cambria Math" panose="02040503050406030204" pitchFamily="18" charset="0"/>
                              </a:rPr>
                            </m:ctrlPr>
                          </m:mPr>
                          <m:mr>
                            <m:e>
                              <m:sSup>
                                <m:sSupPr>
                                  <m:ctrlPr>
                                    <a:rPr lang="en-US" sz="6000" i="1">
                                      <a:latin typeface="Cambria Math" panose="02040503050406030204" pitchFamily="18" charset="0"/>
                                    </a:rPr>
                                  </m:ctrlPr>
                                </m:sSupPr>
                                <m:e>
                                  <m:r>
                                    <m:rPr>
                                      <m:brk m:alnAt="7"/>
                                    </m:rPr>
                                    <a:rPr lang="en-US" sz="6000" i="1">
                                      <a:latin typeface="Cambria Math" panose="02040503050406030204" pitchFamily="18" charset="0"/>
                                    </a:rPr>
                                    <m:t>𝑆</m:t>
                                  </m:r>
                                </m:e>
                                <m:sup>
                                  <m:r>
                                    <a:rPr lang="en-US" sz="6000" i="1">
                                      <a:latin typeface="Cambria Math" panose="02040503050406030204" pitchFamily="18" charset="0"/>
                                    </a:rPr>
                                    <m:t>𝑞</m:t>
                                  </m:r>
                                </m:sup>
                              </m:sSup>
                            </m:e>
                          </m:mr>
                          <m:mr>
                            <m:e>
                              <m:sSup>
                                <m:sSupPr>
                                  <m:ctrlPr>
                                    <a:rPr lang="en-US" sz="6000" i="1">
                                      <a:latin typeface="Cambria Math" panose="02040503050406030204" pitchFamily="18" charset="0"/>
                                    </a:rPr>
                                  </m:ctrlPr>
                                </m:sSupPr>
                                <m:e>
                                  <m:r>
                                    <a:rPr lang="en-US" sz="6000" i="1">
                                      <a:latin typeface="Cambria Math" panose="02040503050406030204" pitchFamily="18" charset="0"/>
                                    </a:rPr>
                                    <m:t>𝑆</m:t>
                                  </m:r>
                                </m:e>
                                <m:sup>
                                  <m:r>
                                    <a:rPr lang="en-US" sz="6000" i="1">
                                      <a:latin typeface="Cambria Math" panose="02040503050406030204" pitchFamily="18" charset="0"/>
                                    </a:rPr>
                                    <m:t>𝑝</m:t>
                                  </m:r>
                                </m:sup>
                              </m:sSup>
                            </m:e>
                          </m:mr>
                        </m:m>
                      </m:e>
                    </m:d>
                  </m:oMath>
                </a14:m>
                <a:r>
                  <a:rPr lang="en-US" sz="6000" dirty="0"/>
                  <a:t> </a:t>
                </a:r>
              </a:p>
            </p:txBody>
          </p:sp>
        </mc:Choice>
        <mc:Fallback xmlns="">
          <p:sp>
            <p:nvSpPr>
              <p:cNvPr id="20" name="TextBox 19">
                <a:extLst>
                  <a:ext uri="{FF2B5EF4-FFF2-40B4-BE49-F238E27FC236}">
                    <a16:creationId xmlns:a16="http://schemas.microsoft.com/office/drawing/2014/main" id="{3E82BD31-34DA-B4CB-0E89-2A9C684DCB25}"/>
                  </a:ext>
                </a:extLst>
              </p:cNvPr>
              <p:cNvSpPr txBox="1">
                <a:spLocks noRot="1" noChangeAspect="1" noMove="1" noResize="1" noEditPoints="1" noAdjustHandles="1" noChangeArrowheads="1" noChangeShapeType="1" noTextEdit="1"/>
              </p:cNvSpPr>
              <p:nvPr/>
            </p:nvSpPr>
            <p:spPr>
              <a:xfrm>
                <a:off x="6597315" y="65553"/>
                <a:ext cx="4987584" cy="1675267"/>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B3955ED-8ED3-2D9F-1038-F5178B218879}"/>
                  </a:ext>
                </a:extLst>
              </p:cNvPr>
              <p:cNvSpPr txBox="1"/>
              <p:nvPr/>
            </p:nvSpPr>
            <p:spPr>
              <a:xfrm>
                <a:off x="5861178" y="1773163"/>
                <a:ext cx="5805500" cy="194155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5400" b="0" i="1" smtClean="0">
                          <a:latin typeface="Cambria Math" panose="02040503050406030204" pitchFamily="18" charset="0"/>
                        </a:rPr>
                        <m:t>=</m:t>
                      </m:r>
                      <m:d>
                        <m:dPr>
                          <m:begChr m:val="["/>
                          <m:endChr m:val="]"/>
                          <m:ctrlPr>
                            <a:rPr lang="en-US" sz="5400" i="1" smtClean="0">
                              <a:latin typeface="Cambria Math" panose="02040503050406030204" pitchFamily="18" charset="0"/>
                            </a:rPr>
                          </m:ctrlPr>
                        </m:dPr>
                        <m:e>
                          <m:m>
                            <m:mPr>
                              <m:mcs>
                                <m:mc>
                                  <m:mcPr>
                                    <m:count m:val="1"/>
                                    <m:mcJc m:val="center"/>
                                  </m:mcPr>
                                </m:mc>
                              </m:mcs>
                              <m:ctrlPr>
                                <a:rPr lang="en-US" sz="5400" i="1">
                                  <a:latin typeface="Cambria Math" panose="02040503050406030204" pitchFamily="18" charset="0"/>
                                </a:rPr>
                              </m:ctrlPr>
                            </m:mPr>
                            <m:mr>
                              <m:e>
                                <m:sSub>
                                  <m:sSubPr>
                                    <m:ctrlPr>
                                      <a:rPr lang="en-US" sz="5400" i="1">
                                        <a:latin typeface="Cambria Math" panose="02040503050406030204" pitchFamily="18" charset="0"/>
                                      </a:rPr>
                                    </m:ctrlPr>
                                  </m:sSubPr>
                                  <m:e>
                                    <m:r>
                                      <m:rPr>
                                        <m:brk m:alnAt="7"/>
                                      </m:rPr>
                                      <a:rPr lang="en-US" sz="5400" i="1">
                                        <a:latin typeface="Cambria Math" panose="02040503050406030204" pitchFamily="18" charset="0"/>
                                      </a:rPr>
                                      <m:t>𝑑</m:t>
                                    </m:r>
                                  </m:e>
                                  <m:sub>
                                    <m:r>
                                      <m:rPr>
                                        <m:brk m:alnAt="7"/>
                                      </m:rPr>
                                      <a:rPr lang="en-US" sz="5400" i="1">
                                        <a:latin typeface="Cambria Math" panose="02040503050406030204" pitchFamily="18" charset="0"/>
                                      </a:rPr>
                                      <m:t>𝑡</m:t>
                                    </m:r>
                                  </m:sub>
                                </m:sSub>
                                <m:r>
                                  <m:rPr>
                                    <m:brk m:alnAt="7"/>
                                  </m:rPr>
                                  <a:rPr lang="en-US" sz="5400" i="1">
                                    <a:latin typeface="Cambria Math" panose="02040503050406030204" pitchFamily="18" charset="0"/>
                                  </a:rPr>
                                  <m:t>𝑞</m:t>
                                </m:r>
                              </m:e>
                            </m:mr>
                            <m:mr>
                              <m:e>
                                <m:sSub>
                                  <m:sSubPr>
                                    <m:ctrlPr>
                                      <a:rPr lang="en-US" sz="5400" i="1">
                                        <a:latin typeface="Cambria Math" panose="02040503050406030204" pitchFamily="18" charset="0"/>
                                      </a:rPr>
                                    </m:ctrlPr>
                                  </m:sSubPr>
                                  <m:e>
                                    <m:r>
                                      <a:rPr lang="en-US" sz="5400" i="1">
                                        <a:latin typeface="Cambria Math" panose="02040503050406030204" pitchFamily="18" charset="0"/>
                                      </a:rPr>
                                      <m:t>𝑑</m:t>
                                    </m:r>
                                  </m:e>
                                  <m:sub>
                                    <m:r>
                                      <a:rPr lang="en-US" sz="5400" i="1">
                                        <a:latin typeface="Cambria Math" panose="02040503050406030204" pitchFamily="18" charset="0"/>
                                      </a:rPr>
                                      <m:t>𝑡</m:t>
                                    </m:r>
                                  </m:sub>
                                </m:sSub>
                                <m:r>
                                  <a:rPr lang="en-US" sz="5400" i="1">
                                    <a:latin typeface="Cambria Math" panose="02040503050406030204" pitchFamily="18" charset="0"/>
                                  </a:rPr>
                                  <m:t>𝑝</m:t>
                                </m:r>
                              </m:e>
                            </m:mr>
                          </m:m>
                        </m:e>
                      </m:d>
                      <m:r>
                        <a:rPr lang="en-US" sz="5400" b="0" i="1" smtClean="0">
                          <a:latin typeface="Cambria Math" panose="02040503050406030204" pitchFamily="18" charset="0"/>
                        </a:rPr>
                        <m:t>=</m:t>
                      </m:r>
                      <m:d>
                        <m:dPr>
                          <m:begChr m:val="["/>
                          <m:endChr m:val="]"/>
                          <m:ctrlPr>
                            <a:rPr lang="en-US" sz="5400" i="1" smtClean="0">
                              <a:latin typeface="Cambria Math" panose="02040503050406030204" pitchFamily="18" charset="0"/>
                            </a:rPr>
                          </m:ctrlPr>
                        </m:dPr>
                        <m:e>
                          <m:m>
                            <m:mPr>
                              <m:mcs>
                                <m:mc>
                                  <m:mcPr>
                                    <m:count m:val="1"/>
                                    <m:mcJc m:val="center"/>
                                  </m:mcPr>
                                </m:mc>
                              </m:mcs>
                              <m:ctrlPr>
                                <a:rPr lang="en-US" sz="5400" i="1">
                                  <a:latin typeface="Cambria Math" panose="02040503050406030204" pitchFamily="18" charset="0"/>
                                </a:rPr>
                              </m:ctrlPr>
                            </m:mPr>
                            <m:mr>
                              <m:e>
                                <m:sSub>
                                  <m:sSubPr>
                                    <m:ctrlPr>
                                      <a:rPr lang="en-US" sz="5400" i="1">
                                        <a:latin typeface="Cambria Math" panose="02040503050406030204" pitchFamily="18" charset="0"/>
                                      </a:rPr>
                                    </m:ctrlPr>
                                  </m:sSubPr>
                                  <m:e>
                                    <m:r>
                                      <a:rPr lang="en-US" sz="5400" i="1">
                                        <a:latin typeface="Cambria Math" panose="02040503050406030204" pitchFamily="18" charset="0"/>
                                      </a:rPr>
                                      <m:t>𝜕</m:t>
                                    </m:r>
                                  </m:e>
                                  <m:sub>
                                    <m:r>
                                      <a:rPr lang="en-US" sz="5400" i="1">
                                        <a:latin typeface="Cambria Math" panose="02040503050406030204" pitchFamily="18" charset="0"/>
                                      </a:rPr>
                                      <m:t>𝑝</m:t>
                                    </m:r>
                                  </m:sub>
                                </m:sSub>
                                <m:r>
                                  <a:rPr lang="en-US" sz="5400" i="1">
                                    <a:latin typeface="Cambria Math" panose="02040503050406030204" pitchFamily="18" charset="0"/>
                                  </a:rPr>
                                  <m:t>𝐻</m:t>
                                </m:r>
                              </m:e>
                            </m:mr>
                            <m:mr>
                              <m:e>
                                <m:r>
                                  <a:rPr lang="en-US" sz="5400" i="1">
                                    <a:latin typeface="Cambria Math" panose="02040503050406030204" pitchFamily="18" charset="0"/>
                                  </a:rPr>
                                  <m:t>−</m:t>
                                </m:r>
                                <m:sSub>
                                  <m:sSubPr>
                                    <m:ctrlPr>
                                      <a:rPr lang="en-US" sz="5400" i="1">
                                        <a:latin typeface="Cambria Math" panose="02040503050406030204" pitchFamily="18" charset="0"/>
                                      </a:rPr>
                                    </m:ctrlPr>
                                  </m:sSubPr>
                                  <m:e>
                                    <m:r>
                                      <a:rPr lang="en-US" sz="5400" i="1">
                                        <a:latin typeface="Cambria Math" panose="02040503050406030204" pitchFamily="18" charset="0"/>
                                      </a:rPr>
                                      <m:t>𝜕</m:t>
                                    </m:r>
                                  </m:e>
                                  <m:sub>
                                    <m:r>
                                      <a:rPr lang="en-US" sz="5400" i="1">
                                        <a:latin typeface="Cambria Math" panose="02040503050406030204" pitchFamily="18" charset="0"/>
                                      </a:rPr>
                                      <m:t>𝑞</m:t>
                                    </m:r>
                                  </m:sub>
                                </m:sSub>
                                <m:r>
                                  <a:rPr lang="en-US" sz="5400" i="1">
                                    <a:latin typeface="Cambria Math" panose="02040503050406030204" pitchFamily="18" charset="0"/>
                                  </a:rPr>
                                  <m:t>𝐻</m:t>
                                </m:r>
                              </m:e>
                            </m:mr>
                          </m:m>
                        </m:e>
                      </m:d>
                    </m:oMath>
                  </m:oMathPara>
                </a14:m>
                <a:endParaRPr lang="en-US" sz="5400" dirty="0"/>
              </a:p>
            </p:txBody>
          </p:sp>
        </mc:Choice>
        <mc:Fallback xmlns="">
          <p:sp>
            <p:nvSpPr>
              <p:cNvPr id="10" name="TextBox 9">
                <a:extLst>
                  <a:ext uri="{FF2B5EF4-FFF2-40B4-BE49-F238E27FC236}">
                    <a16:creationId xmlns:a16="http://schemas.microsoft.com/office/drawing/2014/main" id="{3B3955ED-8ED3-2D9F-1038-F5178B218879}"/>
                  </a:ext>
                </a:extLst>
              </p:cNvPr>
              <p:cNvSpPr txBox="1">
                <a:spLocks noRot="1" noChangeAspect="1" noMove="1" noResize="1" noEditPoints="1" noAdjustHandles="1" noChangeArrowheads="1" noChangeShapeType="1" noTextEdit="1"/>
              </p:cNvSpPr>
              <p:nvPr/>
            </p:nvSpPr>
            <p:spPr>
              <a:xfrm>
                <a:off x="5861178" y="1773163"/>
                <a:ext cx="5805500" cy="194155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1CA460A-1F9B-6F47-8AB8-C687B9920C84}"/>
                  </a:ext>
                </a:extLst>
              </p:cNvPr>
              <p:cNvSpPr txBox="1"/>
              <p:nvPr/>
            </p:nvSpPr>
            <p:spPr>
              <a:xfrm>
                <a:off x="5871114" y="3851146"/>
                <a:ext cx="4016997" cy="109081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5400" b="0" i="1" smtClean="0">
                          <a:latin typeface="Cambria Math" panose="02040503050406030204" pitchFamily="18" charset="0"/>
                        </a:rPr>
                        <m:t>=</m:t>
                      </m:r>
                      <m:sSubSup>
                        <m:sSubSupPr>
                          <m:ctrlPr>
                            <a:rPr lang="en-US" sz="5400" i="1">
                              <a:latin typeface="Cambria Math" panose="02040503050406030204" pitchFamily="18" charset="0"/>
                            </a:rPr>
                          </m:ctrlPr>
                        </m:sSubSupPr>
                        <m:e>
                          <m:r>
                            <m:rPr>
                              <m:nor/>
                            </m:rPr>
                            <a:rPr lang="en-US" sz="5400">
                              <a:latin typeface="Wingdings 3" panose="05040102010807070707" pitchFamily="18" charset="2"/>
                            </a:rPr>
                            <m:t>P</m:t>
                          </m:r>
                        </m:e>
                        <m:sub/>
                        <m:sup>
                          <m:r>
                            <a:rPr lang="en-US" sz="5400" i="1">
                              <a:latin typeface="Cambria Math" panose="02040503050406030204" pitchFamily="18" charset="0"/>
                            </a:rPr>
                            <m:t>90</m:t>
                          </m:r>
                          <m:r>
                            <a:rPr lang="en-US" sz="5400" i="1">
                              <a:latin typeface="Cambria Math" panose="02040503050406030204" pitchFamily="18" charset="0"/>
                              <a:ea typeface="Cambria Math" panose="02040503050406030204" pitchFamily="18" charset="0"/>
                            </a:rPr>
                            <m:t>°</m:t>
                          </m:r>
                        </m:sup>
                      </m:sSubSup>
                      <m:d>
                        <m:dPr>
                          <m:ctrlPr>
                            <a:rPr lang="en-US" sz="5400" i="1">
                              <a:latin typeface="Cambria Math" panose="02040503050406030204" pitchFamily="18" charset="0"/>
                            </a:rPr>
                          </m:ctrlPr>
                        </m:dPr>
                        <m:e>
                          <m:acc>
                            <m:accPr>
                              <m:chr m:val="⃗"/>
                              <m:ctrlPr>
                                <a:rPr lang="en-US" sz="5400" i="1">
                                  <a:latin typeface="Cambria Math" panose="02040503050406030204" pitchFamily="18" charset="0"/>
                                </a:rPr>
                              </m:ctrlPr>
                            </m:accPr>
                            <m:e>
                              <m:r>
                                <m:rPr>
                                  <m:sty m:val="p"/>
                                </m:rPr>
                                <a:rPr lang="en-US" sz="5400" i="1">
                                  <a:latin typeface="Cambria Math" panose="02040503050406030204" pitchFamily="18" charset="0"/>
                                  <a:ea typeface="Cambria Math" panose="02040503050406030204" pitchFamily="18" charset="0"/>
                                </a:rPr>
                                <m:t>∇</m:t>
                              </m:r>
                            </m:e>
                          </m:acc>
                          <m:r>
                            <a:rPr lang="en-US" sz="5400" i="1">
                              <a:latin typeface="Cambria Math" panose="02040503050406030204" pitchFamily="18" charset="0"/>
                            </a:rPr>
                            <m:t>𝐻</m:t>
                          </m:r>
                        </m:e>
                      </m:d>
                    </m:oMath>
                  </m:oMathPara>
                </a14:m>
                <a:endParaRPr lang="en-US" sz="5400" dirty="0"/>
              </a:p>
            </p:txBody>
          </p:sp>
        </mc:Choice>
        <mc:Fallback xmlns="">
          <p:sp>
            <p:nvSpPr>
              <p:cNvPr id="13" name="TextBox 12">
                <a:extLst>
                  <a:ext uri="{FF2B5EF4-FFF2-40B4-BE49-F238E27FC236}">
                    <a16:creationId xmlns:a16="http://schemas.microsoft.com/office/drawing/2014/main" id="{D1CA460A-1F9B-6F47-8AB8-C687B9920C84}"/>
                  </a:ext>
                </a:extLst>
              </p:cNvPr>
              <p:cNvSpPr txBox="1">
                <a:spLocks noRot="1" noChangeAspect="1" noMove="1" noResize="1" noEditPoints="1" noAdjustHandles="1" noChangeArrowheads="1" noChangeShapeType="1" noTextEdit="1"/>
              </p:cNvSpPr>
              <p:nvPr/>
            </p:nvSpPr>
            <p:spPr>
              <a:xfrm>
                <a:off x="5871114" y="3851146"/>
                <a:ext cx="4016997" cy="109081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7" name="TextBox 356">
                <a:extLst>
                  <a:ext uri="{FF2B5EF4-FFF2-40B4-BE49-F238E27FC236}">
                    <a16:creationId xmlns:a16="http://schemas.microsoft.com/office/drawing/2014/main" id="{D45EF3BD-3502-0786-75BD-D0E31C61E0BA}"/>
                  </a:ext>
                </a:extLst>
              </p:cNvPr>
              <p:cNvSpPr txBox="1"/>
              <p:nvPr/>
            </p:nvSpPr>
            <p:spPr>
              <a:xfrm>
                <a:off x="294290" y="352097"/>
                <a:ext cx="1942583" cy="85606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smtClean="0">
                              <a:latin typeface="Cambria Math" panose="02040503050406030204" pitchFamily="18" charset="0"/>
                            </a:rPr>
                          </m:ctrlPr>
                        </m:accPr>
                        <m:e>
                          <m:r>
                            <a:rPr lang="en-US" sz="4400" b="0" i="1" smtClean="0">
                              <a:latin typeface="Cambria Math" panose="02040503050406030204" pitchFamily="18" charset="0"/>
                            </a:rPr>
                            <m:t>𝑆</m:t>
                          </m:r>
                        </m:e>
                      </m:acc>
                      <m:d>
                        <m:dPr>
                          <m:ctrlPr>
                            <a:rPr lang="en-US" sz="4400" i="1">
                              <a:latin typeface="Cambria Math" panose="02040503050406030204" pitchFamily="18" charset="0"/>
                            </a:rPr>
                          </m:ctrlPr>
                        </m:dPr>
                        <m:e>
                          <m:r>
                            <a:rPr lang="en-US" sz="4400" i="1">
                              <a:latin typeface="Cambria Math" panose="02040503050406030204" pitchFamily="18" charset="0"/>
                            </a:rPr>
                            <m:t>𝑞</m:t>
                          </m:r>
                          <m:r>
                            <a:rPr lang="en-US" sz="4400" i="1">
                              <a:latin typeface="Cambria Math" panose="02040503050406030204" pitchFamily="18" charset="0"/>
                            </a:rPr>
                            <m:t>,</m:t>
                          </m:r>
                          <m:r>
                            <a:rPr lang="en-US" sz="4400" i="1">
                              <a:latin typeface="Cambria Math" panose="02040503050406030204" pitchFamily="18" charset="0"/>
                            </a:rPr>
                            <m:t>𝑝</m:t>
                          </m:r>
                        </m:e>
                      </m:d>
                    </m:oMath>
                  </m:oMathPara>
                </a14:m>
                <a:endParaRPr lang="en-US" sz="4400" dirty="0"/>
              </a:p>
            </p:txBody>
          </p:sp>
        </mc:Choice>
        <mc:Fallback xmlns="">
          <p:sp>
            <p:nvSpPr>
              <p:cNvPr id="357" name="TextBox 356">
                <a:extLst>
                  <a:ext uri="{FF2B5EF4-FFF2-40B4-BE49-F238E27FC236}">
                    <a16:creationId xmlns:a16="http://schemas.microsoft.com/office/drawing/2014/main" id="{D45EF3BD-3502-0786-75BD-D0E31C61E0BA}"/>
                  </a:ext>
                </a:extLst>
              </p:cNvPr>
              <p:cNvSpPr txBox="1">
                <a:spLocks noRot="1" noChangeAspect="1" noMove="1" noResize="1" noEditPoints="1" noAdjustHandles="1" noChangeArrowheads="1" noChangeShapeType="1" noTextEdit="1"/>
              </p:cNvSpPr>
              <p:nvPr/>
            </p:nvSpPr>
            <p:spPr>
              <a:xfrm>
                <a:off x="294290" y="352097"/>
                <a:ext cx="1942583" cy="856068"/>
              </a:xfrm>
              <a:prstGeom prst="rect">
                <a:avLst/>
              </a:prstGeom>
              <a:blipFill>
                <a:blip r:embed="rId2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725986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DA8484-3510-54AE-610C-652BE7408CE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295B6F7-A880-40CF-3570-4C64D930F587}"/>
              </a:ext>
            </a:extLst>
          </p:cNvPr>
          <p:cNvSpPr>
            <a:spLocks noGrp="1"/>
          </p:cNvSpPr>
          <p:nvPr>
            <p:ph type="sldNum" sz="quarter" idx="12"/>
          </p:nvPr>
        </p:nvSpPr>
        <p:spPr/>
        <p:txBody>
          <a:bodyPr/>
          <a:lstStyle/>
          <a:p>
            <a:fld id="{F47845EA-7733-40EE-B074-20032348B727}" type="slidenum">
              <a:rPr lang="en-US" smtClean="0"/>
              <a:t>50</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F0CD16D-29EE-F85E-BBDF-C6FFE72191EC}"/>
                  </a:ext>
                </a:extLst>
              </p:cNvPr>
              <p:cNvSpPr txBox="1"/>
              <p:nvPr/>
            </p:nvSpPr>
            <p:spPr>
              <a:xfrm>
                <a:off x="-255646" y="4847818"/>
                <a:ext cx="6664608" cy="48154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𝑣</m:t>
                              </m:r>
                            </m:e>
                          </m:acc>
                        </m:e>
                        <m:sup>
                          <m:r>
                            <a:rPr lang="en-US" sz="2400" i="1">
                              <a:latin typeface="Cambria Math" panose="02040503050406030204" pitchFamily="18" charset="0"/>
                            </a:rPr>
                            <m:t>𝑐</m:t>
                          </m:r>
                        </m:sup>
                      </m:sSup>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𝑐𝑑</m:t>
                          </m:r>
                        </m:sub>
                      </m:sSub>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sup>
                          <m:r>
                            <a:rPr lang="en-US" sz="2400" i="1">
                              <a:latin typeface="Cambria Math" panose="02040503050406030204" pitchFamily="18" charset="0"/>
                            </a:rPr>
                            <m:t>𝑑</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𝑐</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𝑏</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𝑑</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𝜔</m:t>
                              </m:r>
                            </m:e>
                          </m:acc>
                        </m:e>
                        <m:sub>
                          <m:r>
                            <a:rPr lang="en-US" sz="2400" b="0" i="1" smtClean="0">
                              <a:latin typeface="Cambria Math" panose="02040503050406030204" pitchFamily="18" charset="0"/>
                            </a:rPr>
                            <m:t>𝑎𝑏</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oMath>
                  </m:oMathPara>
                </a14:m>
                <a:endParaRPr lang="en-US" sz="2400" dirty="0">
                  <a:solidFill>
                    <a:schemeClr val="tx1"/>
                  </a:solidFill>
                </a:endParaRPr>
              </a:p>
            </p:txBody>
          </p:sp>
        </mc:Choice>
        <mc:Fallback xmlns="">
          <p:sp>
            <p:nvSpPr>
              <p:cNvPr id="9" name="TextBox 8">
                <a:extLst>
                  <a:ext uri="{FF2B5EF4-FFF2-40B4-BE49-F238E27FC236}">
                    <a16:creationId xmlns:a16="http://schemas.microsoft.com/office/drawing/2014/main" id="{AF0CD16D-29EE-F85E-BBDF-C6FFE72191EC}"/>
                  </a:ext>
                </a:extLst>
              </p:cNvPr>
              <p:cNvSpPr txBox="1">
                <a:spLocks noRot="1" noChangeAspect="1" noMove="1" noResize="1" noEditPoints="1" noAdjustHandles="1" noChangeArrowheads="1" noChangeShapeType="1" noTextEdit="1"/>
              </p:cNvSpPr>
              <p:nvPr/>
            </p:nvSpPr>
            <p:spPr>
              <a:xfrm>
                <a:off x="-255646" y="4847818"/>
                <a:ext cx="6664608" cy="481542"/>
              </a:xfrm>
              <a:prstGeom prst="rect">
                <a:avLst/>
              </a:prstGeom>
              <a:blipFill>
                <a:blip r:embed="rId2"/>
                <a:stretch>
                  <a:fillRect t="-10256"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32A66D1-370D-C0C8-B423-B4D020A45EF9}"/>
                  </a:ext>
                </a:extLst>
              </p:cNvPr>
              <p:cNvSpPr txBox="1"/>
              <p:nvPr/>
            </p:nvSpPr>
            <p:spPr>
              <a:xfrm>
                <a:off x="401023" y="4015415"/>
                <a:ext cx="8751306" cy="724494"/>
              </a:xfrm>
              <a:prstGeom prst="rect">
                <a:avLst/>
              </a:prstGeom>
              <a:noFill/>
            </p:spPr>
            <p:txBody>
              <a:bodyPr wrap="square" rtlCol="0">
                <a:spAutoFit/>
              </a:bodyPr>
              <a:lstStyle/>
              <a:p>
                <a:r>
                  <a:rPr lang="en-US" sz="2000" dirty="0"/>
                  <a:t>Denoting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𝑣</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𝑏</m:t>
                        </m:r>
                      </m:sub>
                    </m:sSub>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𝑎</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𝑏</m:t>
                        </m:r>
                      </m:sup>
                    </m:sSup>
                  </m:oMath>
                </a14:m>
                <a:r>
                  <a:rPr lang="en-US" sz="2000" dirty="0">
                    <a:solidFill>
                      <a:schemeClr val="tx1"/>
                    </a:solidFill>
                  </a:rPr>
                  <a:t> and</a:t>
                </a:r>
                <a14:m>
                  <m:oMath xmlns:m="http://schemas.openxmlformats.org/officeDocument/2006/math">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𝑤</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𝑏</m:t>
                        </m:r>
                      </m:sub>
                    </m:sSub>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𝑎</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𝑤</m:t>
                        </m:r>
                      </m:e>
                      <m:sup>
                        <m:r>
                          <a:rPr lang="en-US" sz="2000" b="0" i="1" smtClean="0">
                            <a:latin typeface="Cambria Math" panose="02040503050406030204" pitchFamily="18" charset="0"/>
                          </a:rPr>
                          <m:t>𝑏</m:t>
                        </m:r>
                      </m:sup>
                    </m:sSup>
                  </m:oMath>
                </a14:m>
                <a:r>
                  <a:rPr lang="en-US" sz="2000" dirty="0">
                    <a:solidFill>
                      <a:schemeClr val="tx1"/>
                    </a:solidFill>
                  </a:rPr>
                  <a:t>, the invariance of the area can be written </a:t>
                </a:r>
              </a:p>
              <a:p>
                <a:endParaRPr lang="en-US" sz="2000" dirty="0"/>
              </a:p>
            </p:txBody>
          </p:sp>
        </mc:Choice>
        <mc:Fallback xmlns="">
          <p:sp>
            <p:nvSpPr>
              <p:cNvPr id="10" name="TextBox 9">
                <a:extLst>
                  <a:ext uri="{FF2B5EF4-FFF2-40B4-BE49-F238E27FC236}">
                    <a16:creationId xmlns:a16="http://schemas.microsoft.com/office/drawing/2014/main" id="{D32A66D1-370D-C0C8-B423-B4D020A45EF9}"/>
                  </a:ext>
                </a:extLst>
              </p:cNvPr>
              <p:cNvSpPr txBox="1">
                <a:spLocks noRot="1" noChangeAspect="1" noMove="1" noResize="1" noEditPoints="1" noAdjustHandles="1" noChangeArrowheads="1" noChangeShapeType="1" noTextEdit="1"/>
              </p:cNvSpPr>
              <p:nvPr/>
            </p:nvSpPr>
            <p:spPr>
              <a:xfrm>
                <a:off x="401023" y="4015415"/>
                <a:ext cx="8751306" cy="724494"/>
              </a:xfrm>
              <a:prstGeom prst="rect">
                <a:avLst/>
              </a:prstGeom>
              <a:blipFill>
                <a:blip r:embed="rId3"/>
                <a:stretch>
                  <a:fillRect l="-725" t="-3448"/>
                </a:stretch>
              </a:blipFill>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466B8101-3FC8-2B29-F948-A9DA096028A1}"/>
              </a:ext>
            </a:extLst>
          </p:cNvPr>
          <p:cNvGrpSpPr>
            <a:grpSpLocks noChangeAspect="1"/>
          </p:cNvGrpSpPr>
          <p:nvPr/>
        </p:nvGrpSpPr>
        <p:grpSpPr>
          <a:xfrm>
            <a:off x="1827405" y="805996"/>
            <a:ext cx="3010025" cy="3080896"/>
            <a:chOff x="442226" y="1758113"/>
            <a:chExt cx="3672224" cy="3758682"/>
          </a:xfrm>
        </p:grpSpPr>
        <p:cxnSp>
          <p:nvCxnSpPr>
            <p:cNvPr id="51" name="Straight Arrow Connector 50">
              <a:extLst>
                <a:ext uri="{FF2B5EF4-FFF2-40B4-BE49-F238E27FC236}">
                  <a16:creationId xmlns:a16="http://schemas.microsoft.com/office/drawing/2014/main" id="{DCB26ED7-D312-4BAE-7DBF-422926B79EF1}"/>
                </a:ext>
              </a:extLst>
            </p:cNvPr>
            <p:cNvCxnSpPr>
              <a:cxnSpLocks/>
            </p:cNvCxnSpPr>
            <p:nvPr/>
          </p:nvCxnSpPr>
          <p:spPr>
            <a:xfrm rot="10800000">
              <a:off x="2255088" y="1859196"/>
              <a:ext cx="0" cy="36575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05DECA0-25EF-6105-7986-68328FC20B18}"/>
                </a:ext>
              </a:extLst>
            </p:cNvPr>
            <p:cNvCxnSpPr>
              <a:cxnSpLocks/>
            </p:cNvCxnSpPr>
            <p:nvPr/>
          </p:nvCxnSpPr>
          <p:spPr>
            <a:xfrm rot="16200000">
              <a:off x="2271028" y="1857051"/>
              <a:ext cx="0" cy="36576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585C8CB-9D4C-2C3F-A61A-48F4375EE201}"/>
                </a:ext>
              </a:extLst>
            </p:cNvPr>
            <p:cNvCxnSpPr>
              <a:cxnSpLocks/>
            </p:cNvCxnSpPr>
            <p:nvPr/>
          </p:nvCxnSpPr>
          <p:spPr>
            <a:xfrm rot="5400000" flipV="1">
              <a:off x="2355706" y="2970213"/>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25E8879-CEDB-C072-738B-82674EA78783}"/>
                </a:ext>
              </a:extLst>
            </p:cNvPr>
            <p:cNvCxnSpPr>
              <a:cxnSpLocks/>
            </p:cNvCxnSpPr>
            <p:nvPr/>
          </p:nvCxnSpPr>
          <p:spPr>
            <a:xfrm rot="5400000">
              <a:off x="2755077" y="3769996"/>
              <a:ext cx="182880" cy="335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6CFA5ED-42D7-A236-F15C-CD79BDABE2F9}"/>
                </a:ext>
              </a:extLst>
            </p:cNvPr>
            <p:cNvCxnSpPr>
              <a:cxnSpLocks/>
            </p:cNvCxnSpPr>
            <p:nvPr/>
          </p:nvCxnSpPr>
          <p:spPr>
            <a:xfrm rot="5400000">
              <a:off x="2179171" y="4182235"/>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1061D89-013D-4B7D-0756-F95963D21409}"/>
                </a:ext>
              </a:extLst>
            </p:cNvPr>
            <p:cNvCxnSpPr>
              <a:cxnSpLocks/>
            </p:cNvCxnSpPr>
            <p:nvPr/>
          </p:nvCxnSpPr>
          <p:spPr>
            <a:xfrm rot="5400000" flipH="1">
              <a:off x="1571760" y="3594423"/>
              <a:ext cx="18714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EE4283A-63B3-0348-D2D0-C6AE0E08B14F}"/>
                </a:ext>
              </a:extLst>
            </p:cNvPr>
            <p:cNvCxnSpPr>
              <a:cxnSpLocks noChangeAspect="1"/>
            </p:cNvCxnSpPr>
            <p:nvPr/>
          </p:nvCxnSpPr>
          <p:spPr>
            <a:xfrm rot="5400000">
              <a:off x="2616244" y="4038539"/>
              <a:ext cx="128015"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D56D56B-FC6E-760E-FF79-DE795C85CF23}"/>
                </a:ext>
              </a:extLst>
            </p:cNvPr>
            <p:cNvCxnSpPr>
              <a:cxnSpLocks/>
            </p:cNvCxnSpPr>
            <p:nvPr/>
          </p:nvCxnSpPr>
          <p:spPr>
            <a:xfrm rot="5400000" flipH="1">
              <a:off x="1729792" y="3988840"/>
              <a:ext cx="128015"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05985C6-2885-4B75-F8F7-A684A5DDDA4D}"/>
                </a:ext>
              </a:extLst>
            </p:cNvPr>
            <p:cNvCxnSpPr>
              <a:cxnSpLocks/>
            </p:cNvCxnSpPr>
            <p:nvPr/>
          </p:nvCxnSpPr>
          <p:spPr>
            <a:xfrm rot="5400000" flipH="1" flipV="1">
              <a:off x="1789288" y="3162980"/>
              <a:ext cx="128015"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8438E8C-5A46-4B55-D519-EE54B053A3EB}"/>
                </a:ext>
              </a:extLst>
            </p:cNvPr>
            <p:cNvCxnSpPr>
              <a:cxnSpLocks/>
            </p:cNvCxnSpPr>
            <p:nvPr/>
          </p:nvCxnSpPr>
          <p:spPr>
            <a:xfrm rot="5400000" flipV="1">
              <a:off x="2641742" y="3194593"/>
              <a:ext cx="128015"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8F0E19C0-5414-C576-C913-6D80C778D95C}"/>
                </a:ext>
              </a:extLst>
            </p:cNvPr>
            <p:cNvCxnSpPr>
              <a:cxnSpLocks/>
            </p:cNvCxnSpPr>
            <p:nvPr/>
          </p:nvCxnSpPr>
          <p:spPr>
            <a:xfrm>
              <a:off x="3567815" y="3687996"/>
              <a:ext cx="0" cy="40233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7063E10-2BF7-0E67-6DF7-01EE976E2C3A}"/>
                </a:ext>
              </a:extLst>
            </p:cNvPr>
            <p:cNvCxnSpPr>
              <a:cxnSpLocks/>
            </p:cNvCxnSpPr>
            <p:nvPr/>
          </p:nvCxnSpPr>
          <p:spPr>
            <a:xfrm flipH="1" flipV="1">
              <a:off x="1886145" y="4973767"/>
              <a:ext cx="384885" cy="1101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5D4B37C-13FE-526A-3693-39132CB07FE5}"/>
                </a:ext>
              </a:extLst>
            </p:cNvPr>
            <p:cNvCxnSpPr>
              <a:cxnSpLocks noChangeAspect="1"/>
            </p:cNvCxnSpPr>
            <p:nvPr/>
          </p:nvCxnSpPr>
          <p:spPr>
            <a:xfrm flipH="1" flipV="1">
              <a:off x="972542" y="3277895"/>
              <a:ext cx="1669" cy="40233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0A8B1E0-9E1B-21F3-7223-6F603C22CC02}"/>
                </a:ext>
              </a:extLst>
            </p:cNvPr>
            <p:cNvCxnSpPr>
              <a:cxnSpLocks/>
            </p:cNvCxnSpPr>
            <p:nvPr/>
          </p:nvCxnSpPr>
          <p:spPr>
            <a:xfrm flipH="1">
              <a:off x="2900995" y="4604960"/>
              <a:ext cx="287000" cy="25975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F61106A-B25E-2722-BE22-5E8703C3D6E3}"/>
                </a:ext>
              </a:extLst>
            </p:cNvPr>
            <p:cNvCxnSpPr>
              <a:cxnSpLocks/>
            </p:cNvCxnSpPr>
            <p:nvPr/>
          </p:nvCxnSpPr>
          <p:spPr>
            <a:xfrm flipH="1" flipV="1">
              <a:off x="1058619" y="4297668"/>
              <a:ext cx="295444" cy="30729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880FE67-70F2-96B3-B338-E155B0142ED9}"/>
                </a:ext>
              </a:extLst>
            </p:cNvPr>
            <p:cNvCxnSpPr>
              <a:cxnSpLocks noChangeAspect="1"/>
            </p:cNvCxnSpPr>
            <p:nvPr/>
          </p:nvCxnSpPr>
          <p:spPr>
            <a:xfrm flipV="1">
              <a:off x="1354063" y="2501648"/>
              <a:ext cx="276115" cy="2693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E7A1060-2CDD-D032-E7F6-D18B481600BC}"/>
                </a:ext>
              </a:extLst>
            </p:cNvPr>
            <p:cNvCxnSpPr>
              <a:cxnSpLocks/>
            </p:cNvCxnSpPr>
            <p:nvPr/>
          </p:nvCxnSpPr>
          <p:spPr>
            <a:xfrm>
              <a:off x="3187995" y="2771031"/>
              <a:ext cx="298375" cy="3601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A05F4BE-BF91-4253-425F-E18ED1CE193F}"/>
                </a:ext>
              </a:extLst>
            </p:cNvPr>
            <p:cNvCxnSpPr>
              <a:cxnSpLocks/>
            </p:cNvCxnSpPr>
            <p:nvPr/>
          </p:nvCxnSpPr>
          <p:spPr>
            <a:xfrm rot="6720000" flipV="1">
              <a:off x="2700256" y="2631336"/>
              <a:ext cx="0" cy="2755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92C58C1-A2A6-5F98-9877-193BA143178F}"/>
                </a:ext>
              </a:extLst>
            </p:cNvPr>
            <p:cNvCxnSpPr>
              <a:cxnSpLocks/>
            </p:cNvCxnSpPr>
            <p:nvPr/>
          </p:nvCxnSpPr>
          <p:spPr>
            <a:xfrm rot="5400000">
              <a:off x="3012116" y="4088042"/>
              <a:ext cx="255844" cy="1071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97E68E0-C9A4-EE83-47BD-74FE4138B2AA}"/>
                </a:ext>
              </a:extLst>
            </p:cNvPr>
            <p:cNvCxnSpPr>
              <a:cxnSpLocks/>
            </p:cNvCxnSpPr>
            <p:nvPr/>
          </p:nvCxnSpPr>
          <p:spPr>
            <a:xfrm rot="5400000" flipH="1">
              <a:off x="1790149" y="4437943"/>
              <a:ext cx="101387" cy="25093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B4067D1-A7C1-8EA5-445B-49C8CCA1859D}"/>
                </a:ext>
              </a:extLst>
            </p:cNvPr>
            <p:cNvCxnSpPr>
              <a:cxnSpLocks/>
            </p:cNvCxnSpPr>
            <p:nvPr/>
          </p:nvCxnSpPr>
          <p:spPr>
            <a:xfrm rot="6720000" flipH="1">
              <a:off x="1221731" y="3258035"/>
              <a:ext cx="274320" cy="11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2238044-D32A-EEEA-F078-619DB123E425}"/>
                </a:ext>
              </a:extLst>
            </p:cNvPr>
            <p:cNvCxnSpPr>
              <a:cxnSpLocks/>
            </p:cNvCxnSpPr>
            <p:nvPr/>
          </p:nvCxnSpPr>
          <p:spPr>
            <a:xfrm rot="5400000">
              <a:off x="2640020" y="4444504"/>
              <a:ext cx="106108" cy="24997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8453B26-F66D-FFE7-118C-814E065C4414}"/>
                </a:ext>
              </a:extLst>
            </p:cNvPr>
            <p:cNvCxnSpPr>
              <a:cxnSpLocks/>
            </p:cNvCxnSpPr>
            <p:nvPr/>
          </p:nvCxnSpPr>
          <p:spPr>
            <a:xfrm rot="5400000" flipH="1">
              <a:off x="1246260" y="4041462"/>
              <a:ext cx="249976" cy="10610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2B20F22-1D4D-A592-2438-823E6F9DA17A}"/>
                </a:ext>
              </a:extLst>
            </p:cNvPr>
            <p:cNvCxnSpPr>
              <a:cxnSpLocks/>
            </p:cNvCxnSpPr>
            <p:nvPr/>
          </p:nvCxnSpPr>
          <p:spPr>
            <a:xfrm rot="5400000" flipH="1" flipV="1">
              <a:off x="1804725" y="2633918"/>
              <a:ext cx="106167" cy="2498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6303A3CA-7DD7-5672-38D1-10F82AF36053}"/>
                </a:ext>
              </a:extLst>
            </p:cNvPr>
            <p:cNvCxnSpPr>
              <a:cxnSpLocks/>
            </p:cNvCxnSpPr>
            <p:nvPr/>
          </p:nvCxnSpPr>
          <p:spPr>
            <a:xfrm rot="6720000" flipV="1">
              <a:off x="3088760" y="3194985"/>
              <a:ext cx="192024" cy="19202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1AA6751-56AE-94CB-170D-4381BEDC7C5C}"/>
                </a:ext>
              </a:extLst>
            </p:cNvPr>
            <p:cNvCxnSpPr>
              <a:cxnSpLocks noChangeAspect="1"/>
            </p:cNvCxnSpPr>
            <p:nvPr/>
          </p:nvCxnSpPr>
          <p:spPr>
            <a:xfrm>
              <a:off x="2271029" y="2391211"/>
              <a:ext cx="402336" cy="114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Freeform 76">
              <a:extLst>
                <a:ext uri="{FF2B5EF4-FFF2-40B4-BE49-F238E27FC236}">
                  <a16:creationId xmlns:a16="http://schemas.microsoft.com/office/drawing/2014/main" id="{CB1FE8FF-CEB2-470A-7DA4-B5164BCF852A}"/>
                </a:ext>
              </a:extLst>
            </p:cNvPr>
            <p:cNvSpPr/>
            <p:nvPr/>
          </p:nvSpPr>
          <p:spPr>
            <a:xfrm>
              <a:off x="2351666" y="2506371"/>
              <a:ext cx="847571"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a:extLst>
                <a:ext uri="{FF2B5EF4-FFF2-40B4-BE49-F238E27FC236}">
                  <a16:creationId xmlns:a16="http://schemas.microsoft.com/office/drawing/2014/main" id="{A74E30B9-FE90-8F34-22E3-35D3654EF246}"/>
                </a:ext>
              </a:extLst>
            </p:cNvPr>
            <p:cNvSpPr/>
            <p:nvPr/>
          </p:nvSpPr>
          <p:spPr>
            <a:xfrm rot="5400000">
              <a:off x="2605836" y="3809114"/>
              <a:ext cx="847570" cy="779299"/>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5FB554DC-FC13-6572-BCB3-2DD7A637153C}"/>
                    </a:ext>
                  </a:extLst>
                </p:cNvPr>
                <p:cNvSpPr txBox="1"/>
                <p:nvPr/>
              </p:nvSpPr>
              <p:spPr>
                <a:xfrm>
                  <a:off x="1917304" y="175811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79" name="TextBox 78">
                  <a:extLst>
                    <a:ext uri="{FF2B5EF4-FFF2-40B4-BE49-F238E27FC236}">
                      <a16:creationId xmlns:a16="http://schemas.microsoft.com/office/drawing/2014/main" id="{5FB554DC-FC13-6572-BCB3-2DD7A637153C}"/>
                    </a:ext>
                  </a:extLst>
                </p:cNvPr>
                <p:cNvSpPr txBox="1">
                  <a:spLocks noRot="1" noChangeAspect="1" noMove="1" noResize="1" noEditPoints="1" noAdjustHandles="1" noChangeArrowheads="1" noChangeShapeType="1" noTextEdit="1"/>
                </p:cNvSpPr>
                <p:nvPr/>
              </p:nvSpPr>
              <p:spPr>
                <a:xfrm>
                  <a:off x="1917304" y="1758113"/>
                  <a:ext cx="304736" cy="369332"/>
                </a:xfrm>
                <a:prstGeom prst="rect">
                  <a:avLst/>
                </a:prstGeom>
                <a:blipFill>
                  <a:blip r:embed="rId4"/>
                  <a:stretch>
                    <a:fillRect l="-29268" r="-26829" b="-5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DA143873-432F-C5EF-3A52-C134F5C8898C}"/>
                    </a:ext>
                  </a:extLst>
                </p:cNvPr>
                <p:cNvSpPr txBox="1"/>
                <p:nvPr/>
              </p:nvSpPr>
              <p:spPr>
                <a:xfrm>
                  <a:off x="3809714" y="3225092"/>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80" name="TextBox 79">
                  <a:extLst>
                    <a:ext uri="{FF2B5EF4-FFF2-40B4-BE49-F238E27FC236}">
                      <a16:creationId xmlns:a16="http://schemas.microsoft.com/office/drawing/2014/main" id="{DA143873-432F-C5EF-3A52-C134F5C8898C}"/>
                    </a:ext>
                  </a:extLst>
                </p:cNvPr>
                <p:cNvSpPr txBox="1">
                  <a:spLocks noRot="1" noChangeAspect="1" noMove="1" noResize="1" noEditPoints="1" noAdjustHandles="1" noChangeArrowheads="1" noChangeShapeType="1" noTextEdit="1"/>
                </p:cNvSpPr>
                <p:nvPr/>
              </p:nvSpPr>
              <p:spPr>
                <a:xfrm>
                  <a:off x="3809714" y="3225092"/>
                  <a:ext cx="304736" cy="369332"/>
                </a:xfrm>
                <a:prstGeom prst="rect">
                  <a:avLst/>
                </a:prstGeom>
                <a:blipFill>
                  <a:blip r:embed="rId5"/>
                  <a:stretch>
                    <a:fillRect l="-29268" r="-24390" b="-52000"/>
                  </a:stretch>
                </a:blipFill>
              </p:spPr>
              <p:txBody>
                <a:bodyPr/>
                <a:lstStyle/>
                <a:p>
                  <a:r>
                    <a:rPr lang="en-US">
                      <a:noFill/>
                    </a:rPr>
                    <a:t> </a:t>
                  </a:r>
                </a:p>
              </p:txBody>
            </p:sp>
          </mc:Fallback>
        </mc:AlternateContent>
      </p:grpSp>
      <p:grpSp>
        <p:nvGrpSpPr>
          <p:cNvPr id="81" name="Group 80">
            <a:extLst>
              <a:ext uri="{FF2B5EF4-FFF2-40B4-BE49-F238E27FC236}">
                <a16:creationId xmlns:a16="http://schemas.microsoft.com/office/drawing/2014/main" id="{CEE9906D-AF6F-3003-8F6D-45456AE05DC6}"/>
              </a:ext>
            </a:extLst>
          </p:cNvPr>
          <p:cNvGrpSpPr/>
          <p:nvPr/>
        </p:nvGrpSpPr>
        <p:grpSpPr>
          <a:xfrm>
            <a:off x="6664839" y="1182663"/>
            <a:ext cx="3699756" cy="2258116"/>
            <a:chOff x="4888481" y="1672407"/>
            <a:chExt cx="3699756" cy="2258116"/>
          </a:xfrm>
        </p:grpSpPr>
        <p:cxnSp>
          <p:nvCxnSpPr>
            <p:cNvPr id="82" name="Straight Arrow Connector 81">
              <a:extLst>
                <a:ext uri="{FF2B5EF4-FFF2-40B4-BE49-F238E27FC236}">
                  <a16:creationId xmlns:a16="http://schemas.microsoft.com/office/drawing/2014/main" id="{2F6A6E8D-7A3D-0010-EA1E-29D154EE2C41}"/>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3611FBB-98CF-D3D8-F465-2C7686337B1B}"/>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F18904C-76D4-069E-1BBF-482EB0638046}"/>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Freeform 84">
              <a:extLst>
                <a:ext uri="{FF2B5EF4-FFF2-40B4-BE49-F238E27FC236}">
                  <a16:creationId xmlns:a16="http://schemas.microsoft.com/office/drawing/2014/main" id="{7D75738A-3F61-8669-9B9B-E56827D1254E}"/>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E43F6EF9-8CFA-33EF-11C2-3B0BA3B650CA}"/>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a:extLst>
                <a:ext uri="{FF2B5EF4-FFF2-40B4-BE49-F238E27FC236}">
                  <a16:creationId xmlns:a16="http://schemas.microsoft.com/office/drawing/2014/main" id="{2188A808-BDCC-CFA8-0794-0E816A5FA487}"/>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a:extLst>
                <a:ext uri="{FF2B5EF4-FFF2-40B4-BE49-F238E27FC236}">
                  <a16:creationId xmlns:a16="http://schemas.microsoft.com/office/drawing/2014/main" id="{78B965A1-2E60-FB73-2F01-05FB51162D64}"/>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C7A89DBB-1374-4BB5-CB74-48C4C2022640}"/>
                </a:ext>
              </a:extLst>
            </p:cNvPr>
            <p:cNvCxnSpPr>
              <a:cxnSpLocks/>
              <a:stCxn id="86" idx="2"/>
              <a:endCxn id="88" idx="2"/>
            </p:cNvCxnSpPr>
            <p:nvPr/>
          </p:nvCxnSpPr>
          <p:spPr>
            <a:xfrm flipV="1">
              <a:off x="5700425" y="1963291"/>
              <a:ext cx="2138007" cy="689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4B3A02C-8040-E41F-1D3F-DCEA62686C83}"/>
                </a:ext>
              </a:extLst>
            </p:cNvPr>
            <p:cNvCxnSpPr>
              <a:cxnSpLocks/>
            </p:cNvCxnSpPr>
            <p:nvPr/>
          </p:nvCxnSpPr>
          <p:spPr>
            <a:xfrm flipV="1">
              <a:off x="5597921" y="3150584"/>
              <a:ext cx="2376424" cy="1063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B8AF9621-3569-3B8C-CCDE-B0CC29BE0F4D}"/>
              </a:ext>
            </a:extLst>
          </p:cNvPr>
          <p:cNvSpPr txBox="1"/>
          <p:nvPr/>
        </p:nvSpPr>
        <p:spPr>
          <a:xfrm>
            <a:off x="6711128" y="169667"/>
            <a:ext cx="4882403" cy="830997"/>
          </a:xfrm>
          <a:prstGeom prst="rect">
            <a:avLst/>
          </a:prstGeom>
          <a:noFill/>
        </p:spPr>
        <p:txBody>
          <a:bodyPr wrap="square" rtlCol="0">
            <a:spAutoFit/>
          </a:bodyPr>
          <a:lstStyle/>
          <a:p>
            <a:r>
              <a:rPr lang="en-US" sz="1600" dirty="0"/>
              <a:t>Hamiltonian evolutions transport a probability distribution point by point, with the probability density remaining the same as it move through space</a:t>
            </a:r>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01EDDFF4-B33F-A42F-580A-A194229FD8E6}"/>
                  </a:ext>
                </a:extLst>
              </p:cNvPr>
              <p:cNvSpPr txBox="1"/>
              <p:nvPr/>
            </p:nvSpPr>
            <p:spPr>
              <a:xfrm>
                <a:off x="1053934" y="117665"/>
                <a:ext cx="4464673" cy="584775"/>
              </a:xfrm>
              <a:prstGeom prst="rect">
                <a:avLst/>
              </a:prstGeom>
              <a:noFill/>
            </p:spPr>
            <p:txBody>
              <a:bodyPr wrap="square" rtlCol="0">
                <a:spAutoFit/>
              </a:bodyPr>
              <a:lstStyle/>
              <a:p>
                <a:r>
                  <a:rPr lang="en-US" sz="1600" dirty="0"/>
                  <a:t>The displacement field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𝑆</m:t>
                        </m:r>
                      </m:e>
                      <m:sup>
                        <m:r>
                          <a:rPr lang="en-US" sz="1600" b="0" i="1" smtClean="0">
                            <a:latin typeface="Cambria Math" panose="02040503050406030204" pitchFamily="18" charset="0"/>
                          </a:rPr>
                          <m:t>𝑎</m:t>
                        </m:r>
                      </m:sup>
                    </m:sSup>
                  </m:oMath>
                </a14:m>
                <a:r>
                  <a:rPr lang="en-US" sz="1600" dirty="0"/>
                  <a:t> transports areas of phase space to equal areas of phase space</a:t>
                </a:r>
              </a:p>
            </p:txBody>
          </p:sp>
        </mc:Choice>
        <mc:Fallback xmlns="">
          <p:sp>
            <p:nvSpPr>
              <p:cNvPr id="92" name="TextBox 91">
                <a:extLst>
                  <a:ext uri="{FF2B5EF4-FFF2-40B4-BE49-F238E27FC236}">
                    <a16:creationId xmlns:a16="http://schemas.microsoft.com/office/drawing/2014/main" id="{01EDDFF4-B33F-A42F-580A-A194229FD8E6}"/>
                  </a:ext>
                </a:extLst>
              </p:cNvPr>
              <p:cNvSpPr txBox="1">
                <a:spLocks noRot="1" noChangeAspect="1" noMove="1" noResize="1" noEditPoints="1" noAdjustHandles="1" noChangeArrowheads="1" noChangeShapeType="1" noTextEdit="1"/>
              </p:cNvSpPr>
              <p:nvPr/>
            </p:nvSpPr>
            <p:spPr>
              <a:xfrm>
                <a:off x="1053934" y="117665"/>
                <a:ext cx="4464673" cy="584775"/>
              </a:xfrm>
              <a:prstGeom prst="rect">
                <a:avLst/>
              </a:prstGeom>
              <a:blipFill>
                <a:blip r:embed="rId6"/>
                <a:stretch>
                  <a:fillRect l="-852" t="-4255" r="-1705" b="-106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320F87-9E12-D3A8-C35E-F8C98C3E93F6}"/>
                  </a:ext>
                </a:extLst>
              </p:cNvPr>
              <p:cNvSpPr txBox="1"/>
              <p:nvPr/>
            </p:nvSpPr>
            <p:spPr>
              <a:xfrm>
                <a:off x="-307050" y="5682734"/>
                <a:ext cx="9862470" cy="646331"/>
              </a:xfrm>
              <a:prstGeom prst="rect">
                <a:avLst/>
              </a:prstGeom>
              <a:noFill/>
            </p:spPr>
            <p:txBody>
              <a:bodyPr wrap="square" rtlCol="0">
                <a:spAutoFit/>
              </a:bodyPr>
              <a:lstStyle/>
              <a:p>
                <a:pPr algn="ctr"/>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the evolution leave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𝜔</m:t>
                        </m:r>
                      </m:e>
                      <m:sub>
                        <m:r>
                          <a:rPr lang="en-US" sz="3600" i="1">
                            <a:solidFill>
                              <a:schemeClr val="accent6">
                                <a:lumMod val="75000"/>
                              </a:schemeClr>
                            </a:solidFill>
                            <a:latin typeface="Cambria Math" panose="02040503050406030204" pitchFamily="18" charset="0"/>
                          </a:rPr>
                          <m:t>𝑎𝑏</m:t>
                        </m:r>
                      </m:sub>
                    </m:sSub>
                  </m:oMath>
                </a14:m>
                <a:r>
                  <a:rPr lang="en-US" sz="3600" dirty="0">
                    <a:solidFill>
                      <a:schemeClr val="accent6">
                        <a:lumMod val="75000"/>
                      </a:schemeClr>
                    </a:solidFill>
                  </a:rPr>
                  <a:t> invariant: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rPr>
                              <m:t>𝜔</m:t>
                            </m:r>
                          </m:e>
                        </m:acc>
                      </m:e>
                      <m:sub>
                        <m:r>
                          <a:rPr lang="en-US" sz="3600" i="1">
                            <a:solidFill>
                              <a:schemeClr val="accent6">
                                <a:lumMod val="75000"/>
                              </a:schemeClr>
                            </a:solidFill>
                            <a:latin typeface="Cambria Math" panose="02040503050406030204" pitchFamily="18" charset="0"/>
                          </a:rPr>
                          <m:t>𝑎𝑏</m:t>
                        </m:r>
                      </m:sub>
                    </m:sSub>
                    <m:r>
                      <a:rPr lang="en-US" sz="3600" i="1">
                        <a:solidFill>
                          <a:schemeClr val="accent6">
                            <a:lumMod val="75000"/>
                          </a:schemeClr>
                        </a:solidFill>
                        <a:latin typeface="Cambria Math" panose="02040503050406030204" pitchFamily="18" charset="0"/>
                      </a:rPr>
                      <m:t>=</m:t>
                    </m:r>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𝜔</m:t>
                        </m:r>
                      </m:e>
                      <m:sub>
                        <m:r>
                          <a:rPr lang="en-US" sz="3600" i="1">
                            <a:solidFill>
                              <a:schemeClr val="accent6">
                                <a:lumMod val="75000"/>
                              </a:schemeClr>
                            </a:solidFill>
                            <a:latin typeface="Cambria Math" panose="02040503050406030204" pitchFamily="18" charset="0"/>
                          </a:rPr>
                          <m:t>𝑎𝑏</m:t>
                        </m:r>
                      </m:sub>
                    </m:sSub>
                  </m:oMath>
                </a14:m>
                <a:endParaRPr lang="en-US" sz="3600" dirty="0">
                  <a:solidFill>
                    <a:schemeClr val="accent6">
                      <a:lumMod val="75000"/>
                    </a:schemeClr>
                  </a:solidFill>
                </a:endParaRPr>
              </a:p>
            </p:txBody>
          </p:sp>
        </mc:Choice>
        <mc:Fallback xmlns="">
          <p:sp>
            <p:nvSpPr>
              <p:cNvPr id="4" name="TextBox 3">
                <a:extLst>
                  <a:ext uri="{FF2B5EF4-FFF2-40B4-BE49-F238E27FC236}">
                    <a16:creationId xmlns:a16="http://schemas.microsoft.com/office/drawing/2014/main" id="{39320F87-9E12-D3A8-C35E-F8C98C3E93F6}"/>
                  </a:ext>
                </a:extLst>
              </p:cNvPr>
              <p:cNvSpPr txBox="1">
                <a:spLocks noRot="1" noChangeAspect="1" noMove="1" noResize="1" noEditPoints="1" noAdjustHandles="1" noChangeArrowheads="1" noChangeShapeType="1" noTextEdit="1"/>
              </p:cNvSpPr>
              <p:nvPr/>
            </p:nvSpPr>
            <p:spPr>
              <a:xfrm>
                <a:off x="-307050" y="5682734"/>
                <a:ext cx="9862470" cy="646331"/>
              </a:xfrm>
              <a:prstGeom prst="rect">
                <a:avLst/>
              </a:prstGeom>
              <a:blipFill>
                <a:blip r:embed="rId7"/>
                <a:stretch>
                  <a:fillRect t="-13462" b="-32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66EAB4E-3F88-A502-1CD8-032EE1A40605}"/>
                  </a:ext>
                </a:extLst>
              </p:cNvPr>
              <p:cNvSpPr txBox="1"/>
              <p:nvPr/>
            </p:nvSpPr>
            <p:spPr>
              <a:xfrm>
                <a:off x="6125087" y="4878208"/>
                <a:ext cx="3489703" cy="4682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𝑣</m:t>
                          </m:r>
                        </m:e>
                        <m:sup>
                          <m:r>
                            <a:rPr lang="en-US" sz="2400" b="0" i="1" smtClean="0">
                              <a:solidFill>
                                <a:schemeClr val="tx1"/>
                              </a:solidFill>
                              <a:latin typeface="Cambria Math" panose="02040503050406030204" pitchFamily="18" charset="0"/>
                            </a:rPr>
                            <m:t>𝑎</m:t>
                          </m:r>
                        </m:sup>
                      </m:sSup>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𝜔</m:t>
                          </m:r>
                        </m:e>
                        <m:sub>
                          <m:r>
                            <a:rPr lang="en-US" sz="2400" b="0" i="1" smtClean="0">
                              <a:solidFill>
                                <a:schemeClr val="tx1"/>
                              </a:solidFill>
                              <a:latin typeface="Cambria Math" panose="02040503050406030204" pitchFamily="18" charset="0"/>
                            </a:rPr>
                            <m:t>𝑎𝑏</m:t>
                          </m:r>
                        </m:sub>
                      </m:sSub>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𝑤</m:t>
                          </m:r>
                        </m:e>
                        <m:sup>
                          <m:r>
                            <a:rPr lang="en-US" sz="2400" b="0" i="1" smtClean="0">
                              <a:solidFill>
                                <a:schemeClr val="tx1"/>
                              </a:solidFill>
                              <a:latin typeface="Cambria Math" panose="02040503050406030204" pitchFamily="18" charset="0"/>
                            </a:rPr>
                            <m:t>𝑏</m:t>
                          </m:r>
                        </m:sup>
                      </m:sSup>
                      <m:r>
                        <a:rPr lang="en-US" sz="2400" b="0" i="1" smtClean="0">
                          <a:solidFill>
                            <a:schemeClr val="tx1"/>
                          </a:solidFill>
                          <a:latin typeface="Cambria Math" panose="02040503050406030204" pitchFamily="18" charset="0"/>
                        </a:rPr>
                        <m:t>=</m:t>
                      </m:r>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𝑣</m:t>
                              </m:r>
                            </m:e>
                          </m:acc>
                        </m:e>
                        <m:sup>
                          <m:r>
                            <a:rPr lang="en-US" sz="2400" b="0" i="1" smtClean="0">
                              <a:latin typeface="Cambria Math" panose="02040503050406030204" pitchFamily="18" charset="0"/>
                            </a:rPr>
                            <m:t>𝑐</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sub>
                      </m:sSub>
                      <m:sSup>
                        <m:sSupPr>
                          <m:ctrlPr>
                            <a:rPr lang="en-US" sz="2400" b="0" i="1" smtClean="0">
                              <a:latin typeface="Cambria Math" panose="02040503050406030204" pitchFamily="18" charset="0"/>
                            </a:rPr>
                          </m:ctrlPr>
                        </m:sSup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𝑤</m:t>
                              </m:r>
                            </m:e>
                          </m:acc>
                        </m:e>
                        <m:sup>
                          <m:r>
                            <a:rPr lang="en-US" sz="2400" b="0" i="1" smtClean="0">
                              <a:latin typeface="Cambria Math" panose="02040503050406030204" pitchFamily="18" charset="0"/>
                            </a:rPr>
                            <m:t>𝑑</m:t>
                          </m:r>
                        </m:sup>
                      </m:sSup>
                    </m:oMath>
                  </m:oMathPara>
                </a14:m>
                <a:endParaRPr lang="en-US" sz="2400" dirty="0">
                  <a:solidFill>
                    <a:schemeClr val="tx1"/>
                  </a:solidFill>
                </a:endParaRPr>
              </a:p>
            </p:txBody>
          </p:sp>
        </mc:Choice>
        <mc:Fallback xmlns="">
          <p:sp>
            <p:nvSpPr>
              <p:cNvPr id="7" name="TextBox 6">
                <a:extLst>
                  <a:ext uri="{FF2B5EF4-FFF2-40B4-BE49-F238E27FC236}">
                    <a16:creationId xmlns:a16="http://schemas.microsoft.com/office/drawing/2014/main" id="{C66EAB4E-3F88-A502-1CD8-032EE1A40605}"/>
                  </a:ext>
                </a:extLst>
              </p:cNvPr>
              <p:cNvSpPr txBox="1">
                <a:spLocks noRot="1" noChangeAspect="1" noMove="1" noResize="1" noEditPoints="1" noAdjustHandles="1" noChangeArrowheads="1" noChangeShapeType="1" noTextEdit="1"/>
              </p:cNvSpPr>
              <p:nvPr/>
            </p:nvSpPr>
            <p:spPr>
              <a:xfrm>
                <a:off x="6125087" y="4878208"/>
                <a:ext cx="3489703" cy="468205"/>
              </a:xfrm>
              <a:prstGeom prst="rect">
                <a:avLst/>
              </a:prstGeom>
              <a:blipFill>
                <a:blip r:embed="rId8"/>
                <a:stretch>
                  <a:fillRect t="-2703" b="-2703"/>
                </a:stretch>
              </a:blipFill>
            </p:spPr>
            <p:txBody>
              <a:bodyPr/>
              <a:lstStyle/>
              <a:p>
                <a:r>
                  <a:rPr lang="en-US">
                    <a:noFill/>
                  </a:rPr>
                  <a:t> </a:t>
                </a:r>
              </a:p>
            </p:txBody>
          </p:sp>
        </mc:Fallback>
      </mc:AlternateContent>
    </p:spTree>
    <p:extLst>
      <p:ext uri="{BB962C8B-B14F-4D97-AF65-F5344CB8AC3E}">
        <p14:creationId xmlns:p14="http://schemas.microsoft.com/office/powerpoint/2010/main" val="27861397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270D8B-17BF-86FB-2D4C-C06C57518667}"/>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7DC06789-6A94-741D-222A-B399E4E8D6CF}"/>
              </a:ext>
            </a:extLst>
          </p:cNvPr>
          <p:cNvSpPr>
            <a:spLocks noGrp="1"/>
          </p:cNvSpPr>
          <p:nvPr>
            <p:ph type="sldNum" sz="quarter" idx="12"/>
          </p:nvPr>
        </p:nvSpPr>
        <p:spPr/>
        <p:txBody>
          <a:bodyPr/>
          <a:lstStyle/>
          <a:p>
            <a:fld id="{F47845EA-7733-40EE-B074-20032348B727}" type="slidenum">
              <a:rPr lang="en-US" smtClean="0"/>
              <a:t>51</a:t>
            </a:fld>
            <a:endParaRPr lang="en-US"/>
          </a:p>
        </p:txBody>
      </p:sp>
      <p:sp>
        <p:nvSpPr>
          <p:cNvPr id="4" name="TextBox 3">
            <a:extLst>
              <a:ext uri="{FF2B5EF4-FFF2-40B4-BE49-F238E27FC236}">
                <a16:creationId xmlns:a16="http://schemas.microsoft.com/office/drawing/2014/main" id="{C906E049-146D-F806-8B8D-69CC4A13F9E6}"/>
              </a:ext>
            </a:extLst>
          </p:cNvPr>
          <p:cNvSpPr txBox="1"/>
          <p:nvPr/>
        </p:nvSpPr>
        <p:spPr>
          <a:xfrm>
            <a:off x="6537306" y="1066368"/>
            <a:ext cx="5726248" cy="1815882"/>
          </a:xfrm>
          <a:prstGeom prst="rect">
            <a:avLst/>
          </a:prstGeom>
          <a:noFill/>
        </p:spPr>
        <p:txBody>
          <a:bodyPr wrap="none" rtlCol="0">
            <a:spAutoFit/>
          </a:bodyPr>
          <a:lstStyle/>
          <a:p>
            <a:r>
              <a:rPr lang="en-US" sz="2800" dirty="0"/>
              <a:t>Information entropy remains constant</a:t>
            </a:r>
          </a:p>
          <a:p>
            <a:r>
              <a:rPr lang="en-US" sz="2800" dirty="0"/>
              <a:t>if and only if the logarithm of the </a:t>
            </a:r>
          </a:p>
          <a:p>
            <a:r>
              <a:rPr lang="en-US" sz="2800" dirty="0"/>
              <a:t>Jacobian determinant is zero, which </a:t>
            </a:r>
          </a:p>
          <a:p>
            <a:r>
              <a:rPr lang="en-US" sz="2800" dirty="0"/>
              <a:t>means that Jacobian is one</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AE7C604-82E1-22E4-5BA3-CF004E319064}"/>
                  </a:ext>
                </a:extLst>
              </p:cNvPr>
              <p:cNvSpPr txBox="1"/>
              <p:nvPr/>
            </p:nvSpPr>
            <p:spPr>
              <a:xfrm>
                <a:off x="6934811" y="2743773"/>
                <a:ext cx="629723"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𝑥</m:t>
                      </m:r>
                    </m:oMath>
                  </m:oMathPara>
                </a14:m>
                <a:endParaRPr lang="en-US" sz="4400" dirty="0"/>
              </a:p>
            </p:txBody>
          </p:sp>
        </mc:Choice>
        <mc:Fallback xmlns="">
          <p:sp>
            <p:nvSpPr>
              <p:cNvPr id="17" name="TextBox 16">
                <a:extLst>
                  <a:ext uri="{FF2B5EF4-FFF2-40B4-BE49-F238E27FC236}">
                    <a16:creationId xmlns:a16="http://schemas.microsoft.com/office/drawing/2014/main" id="{2AE7C604-82E1-22E4-5BA3-CF004E319064}"/>
                  </a:ext>
                </a:extLst>
              </p:cNvPr>
              <p:cNvSpPr txBox="1">
                <a:spLocks noRot="1" noChangeAspect="1" noMove="1" noResize="1" noEditPoints="1" noAdjustHandles="1" noChangeArrowheads="1" noChangeShapeType="1" noTextEdit="1"/>
              </p:cNvSpPr>
              <p:nvPr/>
            </p:nvSpPr>
            <p:spPr>
              <a:xfrm>
                <a:off x="6934811" y="2743773"/>
                <a:ext cx="629723" cy="76944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E10F083-177D-0DB3-B34F-77E51C4BD780}"/>
                  </a:ext>
                </a:extLst>
              </p:cNvPr>
              <p:cNvSpPr txBox="1"/>
              <p:nvPr/>
            </p:nvSpPr>
            <p:spPr>
              <a:xfrm>
                <a:off x="6930514" y="5739193"/>
                <a:ext cx="638316"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𝑦</m:t>
                      </m:r>
                    </m:oMath>
                  </m:oMathPara>
                </a14:m>
                <a:endParaRPr lang="en-US" sz="4400" dirty="0"/>
              </a:p>
            </p:txBody>
          </p:sp>
        </mc:Choice>
        <mc:Fallback xmlns="">
          <p:sp>
            <p:nvSpPr>
              <p:cNvPr id="18" name="TextBox 17">
                <a:extLst>
                  <a:ext uri="{FF2B5EF4-FFF2-40B4-BE49-F238E27FC236}">
                    <a16:creationId xmlns:a16="http://schemas.microsoft.com/office/drawing/2014/main" id="{1E10F083-177D-0DB3-B34F-77E51C4BD780}"/>
                  </a:ext>
                </a:extLst>
              </p:cNvPr>
              <p:cNvSpPr txBox="1">
                <a:spLocks noRot="1" noChangeAspect="1" noMove="1" noResize="1" noEditPoints="1" noAdjustHandles="1" noChangeArrowheads="1" noChangeShapeType="1" noTextEdit="1"/>
              </p:cNvSpPr>
              <p:nvPr/>
            </p:nvSpPr>
            <p:spPr>
              <a:xfrm>
                <a:off x="6930514" y="5739193"/>
                <a:ext cx="638316" cy="769441"/>
              </a:xfrm>
              <a:prstGeom prst="rect">
                <a:avLst/>
              </a:prstGeom>
              <a:blipFill>
                <a:blip r:embed="rId4"/>
                <a:stretch>
                  <a:fillRect/>
                </a:stretch>
              </a:blipFill>
            </p:spPr>
            <p:txBody>
              <a:bodyPr/>
              <a:lstStyle/>
              <a:p>
                <a:r>
                  <a:rPr lang="en-US">
                    <a:noFill/>
                  </a:rPr>
                  <a:t> </a:t>
                </a:r>
              </a:p>
            </p:txBody>
          </p:sp>
        </mc:Fallback>
      </mc:AlternateContent>
      <p:sp>
        <p:nvSpPr>
          <p:cNvPr id="21" name="Freeform: Shape 20">
            <a:extLst>
              <a:ext uri="{FF2B5EF4-FFF2-40B4-BE49-F238E27FC236}">
                <a16:creationId xmlns:a16="http://schemas.microsoft.com/office/drawing/2014/main" id="{823699C4-8EA1-6C17-C83E-225FE53A921C}"/>
              </a:ext>
            </a:extLst>
          </p:cNvPr>
          <p:cNvSpPr/>
          <p:nvPr/>
        </p:nvSpPr>
        <p:spPr>
          <a:xfrm>
            <a:off x="220642" y="1690397"/>
            <a:ext cx="6618691" cy="1390491"/>
          </a:xfrm>
          <a:custGeom>
            <a:avLst/>
            <a:gdLst>
              <a:gd name="connsiteX0" fmla="*/ 0 w 6520437"/>
              <a:gd name="connsiteY0" fmla="*/ 1646928 h 1681660"/>
              <a:gd name="connsiteX1" fmla="*/ 375920 w 6520437"/>
              <a:gd name="connsiteY1" fmla="*/ 1626608 h 1681660"/>
              <a:gd name="connsiteX2" fmla="*/ 1168400 w 6520437"/>
              <a:gd name="connsiteY2" fmla="*/ 1128768 h 1681660"/>
              <a:gd name="connsiteX3" fmla="*/ 1016000 w 6520437"/>
              <a:gd name="connsiteY3" fmla="*/ 671568 h 1681660"/>
              <a:gd name="connsiteX4" fmla="*/ 1483360 w 6520437"/>
              <a:gd name="connsiteY4" fmla="*/ 427728 h 1681660"/>
              <a:gd name="connsiteX5" fmla="*/ 2062480 w 6520437"/>
              <a:gd name="connsiteY5" fmla="*/ 509008 h 1681660"/>
              <a:gd name="connsiteX6" fmla="*/ 3911600 w 6520437"/>
              <a:gd name="connsiteY6" fmla="*/ 448048 h 1681660"/>
              <a:gd name="connsiteX7" fmla="*/ 4805680 w 6520437"/>
              <a:gd name="connsiteY7" fmla="*/ 214368 h 1681660"/>
              <a:gd name="connsiteX8" fmla="*/ 5171440 w 6520437"/>
              <a:gd name="connsiteY8" fmla="*/ 1008 h 1681660"/>
              <a:gd name="connsiteX9" fmla="*/ 5588000 w 6520437"/>
              <a:gd name="connsiteY9" fmla="*/ 163568 h 1681660"/>
              <a:gd name="connsiteX10" fmla="*/ 5984240 w 6520437"/>
              <a:gd name="connsiteY10" fmla="*/ 763008 h 1681660"/>
              <a:gd name="connsiteX11" fmla="*/ 6136640 w 6520437"/>
              <a:gd name="connsiteY11" fmla="*/ 1067808 h 1681660"/>
              <a:gd name="connsiteX12" fmla="*/ 6492240 w 6520437"/>
              <a:gd name="connsiteY12" fmla="*/ 1636768 h 1681660"/>
              <a:gd name="connsiteX13" fmla="*/ 6471920 w 6520437"/>
              <a:gd name="connsiteY13" fmla="*/ 1525008 h 1681660"/>
              <a:gd name="connsiteX0" fmla="*/ 0 w 6550917"/>
              <a:gd name="connsiteY0" fmla="*/ 1738368 h 1749287"/>
              <a:gd name="connsiteX1" fmla="*/ 406400 w 6550917"/>
              <a:gd name="connsiteY1" fmla="*/ 1626608 h 1749287"/>
              <a:gd name="connsiteX2" fmla="*/ 1198880 w 6550917"/>
              <a:gd name="connsiteY2" fmla="*/ 1128768 h 1749287"/>
              <a:gd name="connsiteX3" fmla="*/ 1046480 w 6550917"/>
              <a:gd name="connsiteY3" fmla="*/ 671568 h 1749287"/>
              <a:gd name="connsiteX4" fmla="*/ 1513840 w 6550917"/>
              <a:gd name="connsiteY4" fmla="*/ 427728 h 1749287"/>
              <a:gd name="connsiteX5" fmla="*/ 2092960 w 6550917"/>
              <a:gd name="connsiteY5" fmla="*/ 509008 h 1749287"/>
              <a:gd name="connsiteX6" fmla="*/ 3942080 w 6550917"/>
              <a:gd name="connsiteY6" fmla="*/ 448048 h 1749287"/>
              <a:gd name="connsiteX7" fmla="*/ 4836160 w 6550917"/>
              <a:gd name="connsiteY7" fmla="*/ 214368 h 1749287"/>
              <a:gd name="connsiteX8" fmla="*/ 5201920 w 6550917"/>
              <a:gd name="connsiteY8" fmla="*/ 1008 h 1749287"/>
              <a:gd name="connsiteX9" fmla="*/ 5618480 w 6550917"/>
              <a:gd name="connsiteY9" fmla="*/ 163568 h 1749287"/>
              <a:gd name="connsiteX10" fmla="*/ 6014720 w 6550917"/>
              <a:gd name="connsiteY10" fmla="*/ 763008 h 1749287"/>
              <a:gd name="connsiteX11" fmla="*/ 6167120 w 6550917"/>
              <a:gd name="connsiteY11" fmla="*/ 1067808 h 1749287"/>
              <a:gd name="connsiteX12" fmla="*/ 6522720 w 6550917"/>
              <a:gd name="connsiteY12" fmla="*/ 1636768 h 1749287"/>
              <a:gd name="connsiteX13" fmla="*/ 6502400 w 6550917"/>
              <a:gd name="connsiteY13" fmla="*/ 1525008 h 1749287"/>
              <a:gd name="connsiteX0" fmla="*/ 0 w 6384253"/>
              <a:gd name="connsiteY0" fmla="*/ 1233871 h 1664686"/>
              <a:gd name="connsiteX1" fmla="*/ 239736 w 6384253"/>
              <a:gd name="connsiteY1" fmla="*/ 1626608 h 1664686"/>
              <a:gd name="connsiteX2" fmla="*/ 1032216 w 6384253"/>
              <a:gd name="connsiteY2" fmla="*/ 1128768 h 1664686"/>
              <a:gd name="connsiteX3" fmla="*/ 879816 w 6384253"/>
              <a:gd name="connsiteY3" fmla="*/ 671568 h 1664686"/>
              <a:gd name="connsiteX4" fmla="*/ 1347176 w 6384253"/>
              <a:gd name="connsiteY4" fmla="*/ 427728 h 1664686"/>
              <a:gd name="connsiteX5" fmla="*/ 1926296 w 6384253"/>
              <a:gd name="connsiteY5" fmla="*/ 509008 h 1664686"/>
              <a:gd name="connsiteX6" fmla="*/ 3775416 w 6384253"/>
              <a:gd name="connsiteY6" fmla="*/ 448048 h 1664686"/>
              <a:gd name="connsiteX7" fmla="*/ 4669496 w 6384253"/>
              <a:gd name="connsiteY7" fmla="*/ 214368 h 1664686"/>
              <a:gd name="connsiteX8" fmla="*/ 5035256 w 6384253"/>
              <a:gd name="connsiteY8" fmla="*/ 1008 h 1664686"/>
              <a:gd name="connsiteX9" fmla="*/ 5451816 w 6384253"/>
              <a:gd name="connsiteY9" fmla="*/ 163568 h 1664686"/>
              <a:gd name="connsiteX10" fmla="*/ 5848056 w 6384253"/>
              <a:gd name="connsiteY10" fmla="*/ 763008 h 1664686"/>
              <a:gd name="connsiteX11" fmla="*/ 6000456 w 6384253"/>
              <a:gd name="connsiteY11" fmla="*/ 1067808 h 1664686"/>
              <a:gd name="connsiteX12" fmla="*/ 6356056 w 6384253"/>
              <a:gd name="connsiteY12" fmla="*/ 1636768 h 1664686"/>
              <a:gd name="connsiteX13" fmla="*/ 6335736 w 6384253"/>
              <a:gd name="connsiteY13" fmla="*/ 1525008 h 1664686"/>
              <a:gd name="connsiteX0" fmla="*/ 0 w 6519386"/>
              <a:gd name="connsiteY0" fmla="*/ 1760890 h 1769792"/>
              <a:gd name="connsiteX1" fmla="*/ 374869 w 6519386"/>
              <a:gd name="connsiteY1" fmla="*/ 1626608 h 1769792"/>
              <a:gd name="connsiteX2" fmla="*/ 1167349 w 6519386"/>
              <a:gd name="connsiteY2" fmla="*/ 1128768 h 1769792"/>
              <a:gd name="connsiteX3" fmla="*/ 1014949 w 6519386"/>
              <a:gd name="connsiteY3" fmla="*/ 671568 h 1769792"/>
              <a:gd name="connsiteX4" fmla="*/ 1482309 w 6519386"/>
              <a:gd name="connsiteY4" fmla="*/ 427728 h 1769792"/>
              <a:gd name="connsiteX5" fmla="*/ 2061429 w 6519386"/>
              <a:gd name="connsiteY5" fmla="*/ 509008 h 1769792"/>
              <a:gd name="connsiteX6" fmla="*/ 3910549 w 6519386"/>
              <a:gd name="connsiteY6" fmla="*/ 448048 h 1769792"/>
              <a:gd name="connsiteX7" fmla="*/ 4804629 w 6519386"/>
              <a:gd name="connsiteY7" fmla="*/ 214368 h 1769792"/>
              <a:gd name="connsiteX8" fmla="*/ 5170389 w 6519386"/>
              <a:gd name="connsiteY8" fmla="*/ 1008 h 1769792"/>
              <a:gd name="connsiteX9" fmla="*/ 5586949 w 6519386"/>
              <a:gd name="connsiteY9" fmla="*/ 163568 h 1769792"/>
              <a:gd name="connsiteX10" fmla="*/ 5983189 w 6519386"/>
              <a:gd name="connsiteY10" fmla="*/ 763008 h 1769792"/>
              <a:gd name="connsiteX11" fmla="*/ 6135589 w 6519386"/>
              <a:gd name="connsiteY11" fmla="*/ 1067808 h 1769792"/>
              <a:gd name="connsiteX12" fmla="*/ 6491189 w 6519386"/>
              <a:gd name="connsiteY12" fmla="*/ 1636768 h 1769792"/>
              <a:gd name="connsiteX13" fmla="*/ 6470869 w 6519386"/>
              <a:gd name="connsiteY13" fmla="*/ 1525008 h 1769792"/>
              <a:gd name="connsiteX0" fmla="*/ 0 w 6519386"/>
              <a:gd name="connsiteY0" fmla="*/ 1760890 h 1767880"/>
              <a:gd name="connsiteX1" fmla="*/ 424417 w 6519386"/>
              <a:gd name="connsiteY1" fmla="*/ 1599581 h 1767880"/>
              <a:gd name="connsiteX2" fmla="*/ 1167349 w 6519386"/>
              <a:gd name="connsiteY2" fmla="*/ 1128768 h 1767880"/>
              <a:gd name="connsiteX3" fmla="*/ 1014949 w 6519386"/>
              <a:gd name="connsiteY3" fmla="*/ 671568 h 1767880"/>
              <a:gd name="connsiteX4" fmla="*/ 1482309 w 6519386"/>
              <a:gd name="connsiteY4" fmla="*/ 427728 h 1767880"/>
              <a:gd name="connsiteX5" fmla="*/ 2061429 w 6519386"/>
              <a:gd name="connsiteY5" fmla="*/ 509008 h 1767880"/>
              <a:gd name="connsiteX6" fmla="*/ 3910549 w 6519386"/>
              <a:gd name="connsiteY6" fmla="*/ 448048 h 1767880"/>
              <a:gd name="connsiteX7" fmla="*/ 4804629 w 6519386"/>
              <a:gd name="connsiteY7" fmla="*/ 214368 h 1767880"/>
              <a:gd name="connsiteX8" fmla="*/ 5170389 w 6519386"/>
              <a:gd name="connsiteY8" fmla="*/ 1008 h 1767880"/>
              <a:gd name="connsiteX9" fmla="*/ 5586949 w 6519386"/>
              <a:gd name="connsiteY9" fmla="*/ 163568 h 1767880"/>
              <a:gd name="connsiteX10" fmla="*/ 5983189 w 6519386"/>
              <a:gd name="connsiteY10" fmla="*/ 763008 h 1767880"/>
              <a:gd name="connsiteX11" fmla="*/ 6135589 w 6519386"/>
              <a:gd name="connsiteY11" fmla="*/ 1067808 h 1767880"/>
              <a:gd name="connsiteX12" fmla="*/ 6491189 w 6519386"/>
              <a:gd name="connsiteY12" fmla="*/ 1636768 h 1767880"/>
              <a:gd name="connsiteX13" fmla="*/ 6470869 w 6519386"/>
              <a:gd name="connsiteY13" fmla="*/ 1525008 h 1767880"/>
              <a:gd name="connsiteX0" fmla="*/ 0 w 6519386"/>
              <a:gd name="connsiteY0" fmla="*/ 1760890 h 1771241"/>
              <a:gd name="connsiteX1" fmla="*/ 424417 w 6519386"/>
              <a:gd name="connsiteY1" fmla="*/ 1599581 h 1771241"/>
              <a:gd name="connsiteX2" fmla="*/ 1167349 w 6519386"/>
              <a:gd name="connsiteY2" fmla="*/ 1128768 h 1771241"/>
              <a:gd name="connsiteX3" fmla="*/ 1014949 w 6519386"/>
              <a:gd name="connsiteY3" fmla="*/ 671568 h 1771241"/>
              <a:gd name="connsiteX4" fmla="*/ 1482309 w 6519386"/>
              <a:gd name="connsiteY4" fmla="*/ 427728 h 1771241"/>
              <a:gd name="connsiteX5" fmla="*/ 2061429 w 6519386"/>
              <a:gd name="connsiteY5" fmla="*/ 509008 h 1771241"/>
              <a:gd name="connsiteX6" fmla="*/ 3910549 w 6519386"/>
              <a:gd name="connsiteY6" fmla="*/ 448048 h 1771241"/>
              <a:gd name="connsiteX7" fmla="*/ 4804629 w 6519386"/>
              <a:gd name="connsiteY7" fmla="*/ 214368 h 1771241"/>
              <a:gd name="connsiteX8" fmla="*/ 5170389 w 6519386"/>
              <a:gd name="connsiteY8" fmla="*/ 1008 h 1771241"/>
              <a:gd name="connsiteX9" fmla="*/ 5586949 w 6519386"/>
              <a:gd name="connsiteY9" fmla="*/ 163568 h 1771241"/>
              <a:gd name="connsiteX10" fmla="*/ 5983189 w 6519386"/>
              <a:gd name="connsiteY10" fmla="*/ 763008 h 1771241"/>
              <a:gd name="connsiteX11" fmla="*/ 6135589 w 6519386"/>
              <a:gd name="connsiteY11" fmla="*/ 1067808 h 1771241"/>
              <a:gd name="connsiteX12" fmla="*/ 6491189 w 6519386"/>
              <a:gd name="connsiteY12" fmla="*/ 1636768 h 1771241"/>
              <a:gd name="connsiteX13" fmla="*/ 6470869 w 6519386"/>
              <a:gd name="connsiteY13" fmla="*/ 1525008 h 1771241"/>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39381 w 6519386"/>
              <a:gd name="connsiteY6" fmla="*/ 461561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523168 w 6519386"/>
              <a:gd name="connsiteY6" fmla="*/ 514918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135589 w 6519386"/>
              <a:gd name="connsiteY11" fmla="*/ 1071155 h 1770882"/>
              <a:gd name="connsiteX12" fmla="*/ 6491189 w 6519386"/>
              <a:gd name="connsiteY12" fmla="*/ 1640115 h 1770882"/>
              <a:gd name="connsiteX13" fmla="*/ 6470869 w 6519386"/>
              <a:gd name="connsiteY13" fmla="*/ 1528355 h 1770882"/>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203156 w 6519386"/>
              <a:gd name="connsiteY11" fmla="*/ 1071155 h 1770882"/>
              <a:gd name="connsiteX12" fmla="*/ 6491189 w 6519386"/>
              <a:gd name="connsiteY12" fmla="*/ 1640115 h 1770882"/>
              <a:gd name="connsiteX13" fmla="*/ 6470869 w 6519386"/>
              <a:gd name="connsiteY13" fmla="*/ 1528355 h 1770882"/>
              <a:gd name="connsiteX0" fmla="*/ 0 w 6491189"/>
              <a:gd name="connsiteY0" fmla="*/ 1764237 h 1770882"/>
              <a:gd name="connsiteX1" fmla="*/ 424417 w 6491189"/>
              <a:gd name="connsiteY1" fmla="*/ 1602928 h 1770882"/>
              <a:gd name="connsiteX2" fmla="*/ 1005189 w 6491189"/>
              <a:gd name="connsiteY2" fmla="*/ 1172655 h 1770882"/>
              <a:gd name="connsiteX3" fmla="*/ 1163595 w 6491189"/>
              <a:gd name="connsiteY3" fmla="*/ 602844 h 1770882"/>
              <a:gd name="connsiteX4" fmla="*/ 1401229 w 6491189"/>
              <a:gd name="connsiteY4" fmla="*/ 304951 h 1770882"/>
              <a:gd name="connsiteX5" fmla="*/ 2079447 w 6491189"/>
              <a:gd name="connsiteY5" fmla="*/ 408753 h 1770882"/>
              <a:gd name="connsiteX6" fmla="*/ 3523168 w 6491189"/>
              <a:gd name="connsiteY6" fmla="*/ 514456 h 1770882"/>
              <a:gd name="connsiteX7" fmla="*/ 4583912 w 6491189"/>
              <a:gd name="connsiteY7" fmla="*/ 303299 h 1770882"/>
              <a:gd name="connsiteX8" fmla="*/ 5170389 w 6491189"/>
              <a:gd name="connsiteY8" fmla="*/ 4355 h 1770882"/>
              <a:gd name="connsiteX9" fmla="*/ 5586949 w 6491189"/>
              <a:gd name="connsiteY9" fmla="*/ 166915 h 1770882"/>
              <a:gd name="connsiteX10" fmla="*/ 5861569 w 6491189"/>
              <a:gd name="connsiteY10" fmla="*/ 707798 h 1770882"/>
              <a:gd name="connsiteX11" fmla="*/ 6203156 w 6491189"/>
              <a:gd name="connsiteY11" fmla="*/ 1071155 h 1770882"/>
              <a:gd name="connsiteX12" fmla="*/ 6491189 w 6491189"/>
              <a:gd name="connsiteY12" fmla="*/ 1640115 h 1770882"/>
              <a:gd name="connsiteX0" fmla="*/ 0 w 6428127"/>
              <a:gd name="connsiteY0" fmla="*/ 1764237 h 1770882"/>
              <a:gd name="connsiteX1" fmla="*/ 424417 w 6428127"/>
              <a:gd name="connsiteY1" fmla="*/ 1602928 h 1770882"/>
              <a:gd name="connsiteX2" fmla="*/ 1005189 w 6428127"/>
              <a:gd name="connsiteY2" fmla="*/ 1172655 h 1770882"/>
              <a:gd name="connsiteX3" fmla="*/ 1163595 w 6428127"/>
              <a:gd name="connsiteY3" fmla="*/ 602844 h 1770882"/>
              <a:gd name="connsiteX4" fmla="*/ 1401229 w 6428127"/>
              <a:gd name="connsiteY4" fmla="*/ 304951 h 1770882"/>
              <a:gd name="connsiteX5" fmla="*/ 2079447 w 6428127"/>
              <a:gd name="connsiteY5" fmla="*/ 408753 h 1770882"/>
              <a:gd name="connsiteX6" fmla="*/ 3523168 w 6428127"/>
              <a:gd name="connsiteY6" fmla="*/ 514456 h 1770882"/>
              <a:gd name="connsiteX7" fmla="*/ 4583912 w 6428127"/>
              <a:gd name="connsiteY7" fmla="*/ 303299 h 1770882"/>
              <a:gd name="connsiteX8" fmla="*/ 5170389 w 6428127"/>
              <a:gd name="connsiteY8" fmla="*/ 4355 h 1770882"/>
              <a:gd name="connsiteX9" fmla="*/ 5586949 w 6428127"/>
              <a:gd name="connsiteY9" fmla="*/ 166915 h 1770882"/>
              <a:gd name="connsiteX10" fmla="*/ 5861569 w 6428127"/>
              <a:gd name="connsiteY10" fmla="*/ 707798 h 1770882"/>
              <a:gd name="connsiteX11" fmla="*/ 6203156 w 6428127"/>
              <a:gd name="connsiteY11" fmla="*/ 1071155 h 1770882"/>
              <a:gd name="connsiteX12" fmla="*/ 6428127 w 6428127"/>
              <a:gd name="connsiteY12" fmla="*/ 1486964 h 1770882"/>
              <a:gd name="connsiteX0" fmla="*/ 0 w 6449795"/>
              <a:gd name="connsiteY0" fmla="*/ 1764237 h 1770882"/>
              <a:gd name="connsiteX1" fmla="*/ 424417 w 6449795"/>
              <a:gd name="connsiteY1" fmla="*/ 1602928 h 1770882"/>
              <a:gd name="connsiteX2" fmla="*/ 1005189 w 6449795"/>
              <a:gd name="connsiteY2" fmla="*/ 1172655 h 1770882"/>
              <a:gd name="connsiteX3" fmla="*/ 1163595 w 6449795"/>
              <a:gd name="connsiteY3" fmla="*/ 602844 h 1770882"/>
              <a:gd name="connsiteX4" fmla="*/ 1401229 w 6449795"/>
              <a:gd name="connsiteY4" fmla="*/ 304951 h 1770882"/>
              <a:gd name="connsiteX5" fmla="*/ 2079447 w 6449795"/>
              <a:gd name="connsiteY5" fmla="*/ 408753 h 1770882"/>
              <a:gd name="connsiteX6" fmla="*/ 3523168 w 6449795"/>
              <a:gd name="connsiteY6" fmla="*/ 514456 h 1770882"/>
              <a:gd name="connsiteX7" fmla="*/ 4583912 w 6449795"/>
              <a:gd name="connsiteY7" fmla="*/ 303299 h 1770882"/>
              <a:gd name="connsiteX8" fmla="*/ 5170389 w 6449795"/>
              <a:gd name="connsiteY8" fmla="*/ 4355 h 1770882"/>
              <a:gd name="connsiteX9" fmla="*/ 5586949 w 6449795"/>
              <a:gd name="connsiteY9" fmla="*/ 166915 h 1770882"/>
              <a:gd name="connsiteX10" fmla="*/ 5861569 w 6449795"/>
              <a:gd name="connsiteY10" fmla="*/ 707798 h 1770882"/>
              <a:gd name="connsiteX11" fmla="*/ 6203156 w 6449795"/>
              <a:gd name="connsiteY11" fmla="*/ 1071155 h 1770882"/>
              <a:gd name="connsiteX12" fmla="*/ 6428127 w 6449795"/>
              <a:gd name="connsiteY12" fmla="*/ 1486964 h 1770882"/>
              <a:gd name="connsiteX13" fmla="*/ 6443018 w 6449795"/>
              <a:gd name="connsiteY13" fmla="*/ 1494678 h 1770882"/>
              <a:gd name="connsiteX0" fmla="*/ 0 w 6564638"/>
              <a:gd name="connsiteY0" fmla="*/ 1764237 h 1770882"/>
              <a:gd name="connsiteX1" fmla="*/ 424417 w 6564638"/>
              <a:gd name="connsiteY1" fmla="*/ 1602928 h 1770882"/>
              <a:gd name="connsiteX2" fmla="*/ 1005189 w 6564638"/>
              <a:gd name="connsiteY2" fmla="*/ 1172655 h 1770882"/>
              <a:gd name="connsiteX3" fmla="*/ 1163595 w 6564638"/>
              <a:gd name="connsiteY3" fmla="*/ 602844 h 1770882"/>
              <a:gd name="connsiteX4" fmla="*/ 1401229 w 6564638"/>
              <a:gd name="connsiteY4" fmla="*/ 304951 h 1770882"/>
              <a:gd name="connsiteX5" fmla="*/ 2079447 w 6564638"/>
              <a:gd name="connsiteY5" fmla="*/ 408753 h 1770882"/>
              <a:gd name="connsiteX6" fmla="*/ 3523168 w 6564638"/>
              <a:gd name="connsiteY6" fmla="*/ 514456 h 1770882"/>
              <a:gd name="connsiteX7" fmla="*/ 4583912 w 6564638"/>
              <a:gd name="connsiteY7" fmla="*/ 303299 h 1770882"/>
              <a:gd name="connsiteX8" fmla="*/ 5170389 w 6564638"/>
              <a:gd name="connsiteY8" fmla="*/ 4355 h 1770882"/>
              <a:gd name="connsiteX9" fmla="*/ 5586949 w 6564638"/>
              <a:gd name="connsiteY9" fmla="*/ 166915 h 1770882"/>
              <a:gd name="connsiteX10" fmla="*/ 5861569 w 6564638"/>
              <a:gd name="connsiteY10" fmla="*/ 707798 h 1770882"/>
              <a:gd name="connsiteX11" fmla="*/ 6203156 w 6564638"/>
              <a:gd name="connsiteY11" fmla="*/ 1071155 h 1770882"/>
              <a:gd name="connsiteX12" fmla="*/ 6428127 w 6564638"/>
              <a:gd name="connsiteY12" fmla="*/ 1486964 h 1770882"/>
              <a:gd name="connsiteX13" fmla="*/ 6564638 w 6564638"/>
              <a:gd name="connsiteY13" fmla="*/ 1683864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428127 w 6618691"/>
              <a:gd name="connsiteY12" fmla="*/ 1486964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347047 w 6618691"/>
              <a:gd name="connsiteY12" fmla="*/ 1477955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095050 w 6618691"/>
              <a:gd name="connsiteY11" fmla="*/ 1084668 h 1770882"/>
              <a:gd name="connsiteX12" fmla="*/ 6347047 w 6618691"/>
              <a:gd name="connsiteY12" fmla="*/ 1477955 h 1770882"/>
              <a:gd name="connsiteX13" fmla="*/ 6618691 w 6618691"/>
              <a:gd name="connsiteY13" fmla="*/ 1688369 h 1770882"/>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95050 w 6618691"/>
              <a:gd name="connsiteY11" fmla="*/ 1083601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401229 w 6618691"/>
              <a:gd name="connsiteY4" fmla="*/ 303884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2896 h 1781027"/>
              <a:gd name="connsiteX1" fmla="*/ 521399 w 6618691"/>
              <a:gd name="connsiteY1" fmla="*/ 1691641 h 1781027"/>
              <a:gd name="connsiteX2" fmla="*/ 1005189 w 6618691"/>
              <a:gd name="connsiteY2" fmla="*/ 1171314 h 1781027"/>
              <a:gd name="connsiteX3" fmla="*/ 1246721 w 6618691"/>
              <a:gd name="connsiteY3" fmla="*/ 1017140 h 1781027"/>
              <a:gd name="connsiteX4" fmla="*/ 1636757 w 6618691"/>
              <a:gd name="connsiteY4" fmla="*/ 947847 h 1781027"/>
              <a:gd name="connsiteX5" fmla="*/ 2460447 w 6618691"/>
              <a:gd name="connsiteY5" fmla="*/ 802266 h 1781027"/>
              <a:gd name="connsiteX6" fmla="*/ 3592441 w 6618691"/>
              <a:gd name="connsiteY6" fmla="*/ 693224 h 1781027"/>
              <a:gd name="connsiteX7" fmla="*/ 4396875 w 6618691"/>
              <a:gd name="connsiteY7" fmla="*/ 295030 h 1781027"/>
              <a:gd name="connsiteX8" fmla="*/ 5170389 w 6618691"/>
              <a:gd name="connsiteY8" fmla="*/ 3014 h 1781027"/>
              <a:gd name="connsiteX9" fmla="*/ 5586949 w 6618691"/>
              <a:gd name="connsiteY9" fmla="*/ 165574 h 1781027"/>
              <a:gd name="connsiteX10" fmla="*/ 5744453 w 6618691"/>
              <a:gd name="connsiteY10" fmla="*/ 517271 h 1781027"/>
              <a:gd name="connsiteX11" fmla="*/ 6045501 w 6618691"/>
              <a:gd name="connsiteY11" fmla="*/ 894141 h 1781027"/>
              <a:gd name="connsiteX12" fmla="*/ 6347047 w 6618691"/>
              <a:gd name="connsiteY12" fmla="*/ 1476614 h 1781027"/>
              <a:gd name="connsiteX13" fmla="*/ 6618691 w 6618691"/>
              <a:gd name="connsiteY13" fmla="*/ 1687028 h 1781027"/>
              <a:gd name="connsiteX0" fmla="*/ 0 w 6618691"/>
              <a:gd name="connsiteY0" fmla="*/ 1962011 h 1980142"/>
              <a:gd name="connsiteX1" fmla="*/ 521399 w 6618691"/>
              <a:gd name="connsiteY1" fmla="*/ 1890756 h 1980142"/>
              <a:gd name="connsiteX2" fmla="*/ 1005189 w 6618691"/>
              <a:gd name="connsiteY2" fmla="*/ 1370429 h 1980142"/>
              <a:gd name="connsiteX3" fmla="*/ 1246721 w 6618691"/>
              <a:gd name="connsiteY3" fmla="*/ 1216255 h 1980142"/>
              <a:gd name="connsiteX4" fmla="*/ 1636757 w 6618691"/>
              <a:gd name="connsiteY4" fmla="*/ 1146962 h 1980142"/>
              <a:gd name="connsiteX5" fmla="*/ 2460447 w 6618691"/>
              <a:gd name="connsiteY5" fmla="*/ 1001381 h 1980142"/>
              <a:gd name="connsiteX6" fmla="*/ 3592441 w 6618691"/>
              <a:gd name="connsiteY6" fmla="*/ 892339 h 1980142"/>
              <a:gd name="connsiteX7" fmla="*/ 4396875 w 6618691"/>
              <a:gd name="connsiteY7" fmla="*/ 494145 h 1980142"/>
              <a:gd name="connsiteX8" fmla="*/ 4747825 w 6618691"/>
              <a:gd name="connsiteY8" fmla="*/ 1238 h 1980142"/>
              <a:gd name="connsiteX9" fmla="*/ 5586949 w 6618691"/>
              <a:gd name="connsiteY9" fmla="*/ 364689 h 1980142"/>
              <a:gd name="connsiteX10" fmla="*/ 5744453 w 6618691"/>
              <a:gd name="connsiteY10" fmla="*/ 716386 h 1980142"/>
              <a:gd name="connsiteX11" fmla="*/ 6045501 w 6618691"/>
              <a:gd name="connsiteY11" fmla="*/ 1093256 h 1980142"/>
              <a:gd name="connsiteX12" fmla="*/ 6347047 w 6618691"/>
              <a:gd name="connsiteY12" fmla="*/ 1675729 h 1980142"/>
              <a:gd name="connsiteX13" fmla="*/ 6618691 w 6618691"/>
              <a:gd name="connsiteY13" fmla="*/ 1886143 h 1980142"/>
              <a:gd name="connsiteX0" fmla="*/ 0 w 6618691"/>
              <a:gd name="connsiteY0" fmla="*/ 1963851 h 1981982"/>
              <a:gd name="connsiteX1" fmla="*/ 521399 w 6618691"/>
              <a:gd name="connsiteY1" fmla="*/ 1892596 h 1981982"/>
              <a:gd name="connsiteX2" fmla="*/ 1005189 w 6618691"/>
              <a:gd name="connsiteY2" fmla="*/ 1372269 h 1981982"/>
              <a:gd name="connsiteX3" fmla="*/ 1246721 w 6618691"/>
              <a:gd name="connsiteY3" fmla="*/ 1218095 h 1981982"/>
              <a:gd name="connsiteX4" fmla="*/ 1636757 w 6618691"/>
              <a:gd name="connsiteY4" fmla="*/ 1148802 h 1981982"/>
              <a:gd name="connsiteX5" fmla="*/ 2460447 w 6618691"/>
              <a:gd name="connsiteY5" fmla="*/ 1003221 h 1981982"/>
              <a:gd name="connsiteX6" fmla="*/ 3592441 w 6618691"/>
              <a:gd name="connsiteY6" fmla="*/ 894179 h 1981982"/>
              <a:gd name="connsiteX7" fmla="*/ 4085147 w 6618691"/>
              <a:gd name="connsiteY7" fmla="*/ 579112 h 1981982"/>
              <a:gd name="connsiteX8" fmla="*/ 4747825 w 6618691"/>
              <a:gd name="connsiteY8" fmla="*/ 3078 h 1981982"/>
              <a:gd name="connsiteX9" fmla="*/ 5586949 w 6618691"/>
              <a:gd name="connsiteY9" fmla="*/ 366529 h 1981982"/>
              <a:gd name="connsiteX10" fmla="*/ 5744453 w 6618691"/>
              <a:gd name="connsiteY10" fmla="*/ 718226 h 1981982"/>
              <a:gd name="connsiteX11" fmla="*/ 6045501 w 6618691"/>
              <a:gd name="connsiteY11" fmla="*/ 1095096 h 1981982"/>
              <a:gd name="connsiteX12" fmla="*/ 6347047 w 6618691"/>
              <a:gd name="connsiteY12" fmla="*/ 1677569 h 1981982"/>
              <a:gd name="connsiteX13" fmla="*/ 6618691 w 6618691"/>
              <a:gd name="connsiteY13" fmla="*/ 1887983 h 1981982"/>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3592441 w 6618691"/>
              <a:gd name="connsiteY6" fmla="*/ 859862 h 1947665"/>
              <a:gd name="connsiteX7" fmla="*/ 4085147 w 6618691"/>
              <a:gd name="connsiteY7" fmla="*/ 544795 h 1947665"/>
              <a:gd name="connsiteX8" fmla="*/ 4276770 w 6618691"/>
              <a:gd name="connsiteY8" fmla="*/ 3397 h 1947665"/>
              <a:gd name="connsiteX9" fmla="*/ 5586949 w 6618691"/>
              <a:gd name="connsiteY9" fmla="*/ 332212 h 1947665"/>
              <a:gd name="connsiteX10" fmla="*/ 5744453 w 6618691"/>
              <a:gd name="connsiteY10" fmla="*/ 683909 h 1947665"/>
              <a:gd name="connsiteX11" fmla="*/ 6045501 w 6618691"/>
              <a:gd name="connsiteY11" fmla="*/ 1060779 h 1947665"/>
              <a:gd name="connsiteX12" fmla="*/ 6347047 w 6618691"/>
              <a:gd name="connsiteY12" fmla="*/ 1643252 h 1947665"/>
              <a:gd name="connsiteX13" fmla="*/ 6618691 w 6618691"/>
              <a:gd name="connsiteY13" fmla="*/ 1853666 h 1947665"/>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4085147 w 6618691"/>
              <a:gd name="connsiteY6" fmla="*/ 544795 h 1947665"/>
              <a:gd name="connsiteX7" fmla="*/ 4276770 w 6618691"/>
              <a:gd name="connsiteY7" fmla="*/ 3397 h 1947665"/>
              <a:gd name="connsiteX8" fmla="*/ 5586949 w 6618691"/>
              <a:gd name="connsiteY8" fmla="*/ 332212 h 1947665"/>
              <a:gd name="connsiteX9" fmla="*/ 5744453 w 6618691"/>
              <a:gd name="connsiteY9" fmla="*/ 683909 h 1947665"/>
              <a:gd name="connsiteX10" fmla="*/ 6045501 w 6618691"/>
              <a:gd name="connsiteY10" fmla="*/ 1060779 h 1947665"/>
              <a:gd name="connsiteX11" fmla="*/ 6347047 w 6618691"/>
              <a:gd name="connsiteY11" fmla="*/ 1643252 h 1947665"/>
              <a:gd name="connsiteX12" fmla="*/ 6618691 w 6618691"/>
              <a:gd name="connsiteY12" fmla="*/ 1853666 h 1947665"/>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26269 h 1944400"/>
              <a:gd name="connsiteX1" fmla="*/ 521399 w 6618691"/>
              <a:gd name="connsiteY1" fmla="*/ 1855014 h 1944400"/>
              <a:gd name="connsiteX2" fmla="*/ 1005189 w 6618691"/>
              <a:gd name="connsiteY2" fmla="*/ 1334687 h 1944400"/>
              <a:gd name="connsiteX3" fmla="*/ 1246721 w 6618691"/>
              <a:gd name="connsiteY3" fmla="*/ 1180513 h 1944400"/>
              <a:gd name="connsiteX4" fmla="*/ 1636757 w 6618691"/>
              <a:gd name="connsiteY4" fmla="*/ 1111220 h 1944400"/>
              <a:gd name="connsiteX5" fmla="*/ 2460447 w 6618691"/>
              <a:gd name="connsiteY5" fmla="*/ 965639 h 1944400"/>
              <a:gd name="connsiteX6" fmla="*/ 3433983 w 6618691"/>
              <a:gd name="connsiteY6" fmla="*/ 728567 h 1944400"/>
              <a:gd name="connsiteX7" fmla="*/ 4276770 w 6618691"/>
              <a:gd name="connsiteY7" fmla="*/ 132 h 1944400"/>
              <a:gd name="connsiteX8" fmla="*/ 5039694 w 6618691"/>
              <a:gd name="connsiteY8" fmla="*/ 668383 h 1944400"/>
              <a:gd name="connsiteX9" fmla="*/ 5744453 w 6618691"/>
              <a:gd name="connsiteY9" fmla="*/ 680644 h 1944400"/>
              <a:gd name="connsiteX10" fmla="*/ 6045501 w 6618691"/>
              <a:gd name="connsiteY10" fmla="*/ 1057514 h 1944400"/>
              <a:gd name="connsiteX11" fmla="*/ 6347047 w 6618691"/>
              <a:gd name="connsiteY11" fmla="*/ 1639987 h 1944400"/>
              <a:gd name="connsiteX12" fmla="*/ 6618691 w 6618691"/>
              <a:gd name="connsiteY12" fmla="*/ 1850401 h 1944400"/>
              <a:gd name="connsiteX0" fmla="*/ 0 w 6618691"/>
              <a:gd name="connsiteY0" fmla="*/ 1926285 h 1944416"/>
              <a:gd name="connsiteX1" fmla="*/ 521399 w 6618691"/>
              <a:gd name="connsiteY1" fmla="*/ 1855030 h 1944416"/>
              <a:gd name="connsiteX2" fmla="*/ 1005189 w 6618691"/>
              <a:gd name="connsiteY2" fmla="*/ 1334703 h 1944416"/>
              <a:gd name="connsiteX3" fmla="*/ 1246721 w 6618691"/>
              <a:gd name="connsiteY3" fmla="*/ 1180529 h 1944416"/>
              <a:gd name="connsiteX4" fmla="*/ 1636757 w 6618691"/>
              <a:gd name="connsiteY4" fmla="*/ 1111236 h 1944416"/>
              <a:gd name="connsiteX5" fmla="*/ 2460447 w 6618691"/>
              <a:gd name="connsiteY5" fmla="*/ 965655 h 1944416"/>
              <a:gd name="connsiteX6" fmla="*/ 3433983 w 6618691"/>
              <a:gd name="connsiteY6" fmla="*/ 728583 h 1944416"/>
              <a:gd name="connsiteX7" fmla="*/ 4276770 w 6618691"/>
              <a:gd name="connsiteY7" fmla="*/ 148 h 1944416"/>
              <a:gd name="connsiteX8" fmla="*/ 5039694 w 6618691"/>
              <a:gd name="connsiteY8" fmla="*/ 668399 h 1944416"/>
              <a:gd name="connsiteX9" fmla="*/ 6045501 w 6618691"/>
              <a:gd name="connsiteY9" fmla="*/ 1057530 h 1944416"/>
              <a:gd name="connsiteX10" fmla="*/ 6347047 w 6618691"/>
              <a:gd name="connsiteY10" fmla="*/ 1640003 h 1944416"/>
              <a:gd name="connsiteX11" fmla="*/ 6618691 w 6618691"/>
              <a:gd name="connsiteY11" fmla="*/ 1850417 h 1944416"/>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33220 h 1951351"/>
              <a:gd name="connsiteX1" fmla="*/ 521399 w 6618691"/>
              <a:gd name="connsiteY1" fmla="*/ 1861965 h 1951351"/>
              <a:gd name="connsiteX2" fmla="*/ 1005189 w 6618691"/>
              <a:gd name="connsiteY2" fmla="*/ 1341638 h 1951351"/>
              <a:gd name="connsiteX3" fmla="*/ 1246721 w 6618691"/>
              <a:gd name="connsiteY3" fmla="*/ 1187464 h 1951351"/>
              <a:gd name="connsiteX4" fmla="*/ 1636757 w 6618691"/>
              <a:gd name="connsiteY4" fmla="*/ 1118171 h 1951351"/>
              <a:gd name="connsiteX5" fmla="*/ 2460447 w 6618691"/>
              <a:gd name="connsiteY5" fmla="*/ 972590 h 1951351"/>
              <a:gd name="connsiteX6" fmla="*/ 3433983 w 6618691"/>
              <a:gd name="connsiteY6" fmla="*/ 735518 h 1951351"/>
              <a:gd name="connsiteX7" fmla="*/ 3861133 w 6618691"/>
              <a:gd name="connsiteY7" fmla="*/ 155 h 1951351"/>
              <a:gd name="connsiteX8" fmla="*/ 5039694 w 6618691"/>
              <a:gd name="connsiteY8" fmla="*/ 675334 h 1951351"/>
              <a:gd name="connsiteX9" fmla="*/ 5512101 w 6618691"/>
              <a:gd name="connsiteY9" fmla="*/ 1244574 h 1951351"/>
              <a:gd name="connsiteX10" fmla="*/ 6021465 w 6618691"/>
              <a:gd name="connsiteY10" fmla="*/ 1577665 h 1951351"/>
              <a:gd name="connsiteX11" fmla="*/ 6618691 w 6618691"/>
              <a:gd name="connsiteY11" fmla="*/ 1857352 h 1951351"/>
              <a:gd name="connsiteX0" fmla="*/ 0 w 6618691"/>
              <a:gd name="connsiteY0" fmla="*/ 1933298 h 1951429"/>
              <a:gd name="connsiteX1" fmla="*/ 521399 w 6618691"/>
              <a:gd name="connsiteY1" fmla="*/ 1862043 h 1951429"/>
              <a:gd name="connsiteX2" fmla="*/ 1005189 w 6618691"/>
              <a:gd name="connsiteY2" fmla="*/ 1341716 h 1951429"/>
              <a:gd name="connsiteX3" fmla="*/ 1246721 w 6618691"/>
              <a:gd name="connsiteY3" fmla="*/ 1187542 h 1951429"/>
              <a:gd name="connsiteX4" fmla="*/ 1636757 w 6618691"/>
              <a:gd name="connsiteY4" fmla="*/ 1118249 h 1951429"/>
              <a:gd name="connsiteX5" fmla="*/ 2460447 w 6618691"/>
              <a:gd name="connsiteY5" fmla="*/ 972668 h 1951429"/>
              <a:gd name="connsiteX6" fmla="*/ 3115329 w 6618691"/>
              <a:gd name="connsiteY6" fmla="*/ 749450 h 1951429"/>
              <a:gd name="connsiteX7" fmla="*/ 3861133 w 6618691"/>
              <a:gd name="connsiteY7" fmla="*/ 233 h 1951429"/>
              <a:gd name="connsiteX8" fmla="*/ 5039694 w 6618691"/>
              <a:gd name="connsiteY8" fmla="*/ 675412 h 1951429"/>
              <a:gd name="connsiteX9" fmla="*/ 5512101 w 6618691"/>
              <a:gd name="connsiteY9" fmla="*/ 1244652 h 1951429"/>
              <a:gd name="connsiteX10" fmla="*/ 6021465 w 6618691"/>
              <a:gd name="connsiteY10" fmla="*/ 1577743 h 1951429"/>
              <a:gd name="connsiteX11" fmla="*/ 6618691 w 6618691"/>
              <a:gd name="connsiteY11" fmla="*/ 1857430 h 1951429"/>
              <a:gd name="connsiteX0" fmla="*/ 0 w 6618691"/>
              <a:gd name="connsiteY0" fmla="*/ 1935115 h 1953246"/>
              <a:gd name="connsiteX1" fmla="*/ 521399 w 6618691"/>
              <a:gd name="connsiteY1" fmla="*/ 1863860 h 1953246"/>
              <a:gd name="connsiteX2" fmla="*/ 1005189 w 6618691"/>
              <a:gd name="connsiteY2" fmla="*/ 1343533 h 1953246"/>
              <a:gd name="connsiteX3" fmla="*/ 1246721 w 6618691"/>
              <a:gd name="connsiteY3" fmla="*/ 1189359 h 1953246"/>
              <a:gd name="connsiteX4" fmla="*/ 1636757 w 6618691"/>
              <a:gd name="connsiteY4" fmla="*/ 1120066 h 1953246"/>
              <a:gd name="connsiteX5" fmla="*/ 2460447 w 6618691"/>
              <a:gd name="connsiteY5" fmla="*/ 974485 h 1953246"/>
              <a:gd name="connsiteX6" fmla="*/ 3115329 w 6618691"/>
              <a:gd name="connsiteY6" fmla="*/ 751267 h 1953246"/>
              <a:gd name="connsiteX7" fmla="*/ 3861133 w 6618691"/>
              <a:gd name="connsiteY7" fmla="*/ 2050 h 1953246"/>
              <a:gd name="connsiteX8" fmla="*/ 4464731 w 6618691"/>
              <a:gd name="connsiteY8" fmla="*/ 552538 h 1953246"/>
              <a:gd name="connsiteX9" fmla="*/ 5512101 w 6618691"/>
              <a:gd name="connsiteY9" fmla="*/ 1246469 h 1953246"/>
              <a:gd name="connsiteX10" fmla="*/ 6021465 w 6618691"/>
              <a:gd name="connsiteY10" fmla="*/ 1579560 h 1953246"/>
              <a:gd name="connsiteX11" fmla="*/ 6618691 w 6618691"/>
              <a:gd name="connsiteY11" fmla="*/ 1859247 h 1953246"/>
              <a:gd name="connsiteX0" fmla="*/ 0 w 6618691"/>
              <a:gd name="connsiteY0" fmla="*/ 1934616 h 1952747"/>
              <a:gd name="connsiteX1" fmla="*/ 521399 w 6618691"/>
              <a:gd name="connsiteY1" fmla="*/ 1863361 h 1952747"/>
              <a:gd name="connsiteX2" fmla="*/ 1005189 w 6618691"/>
              <a:gd name="connsiteY2" fmla="*/ 1343034 h 1952747"/>
              <a:gd name="connsiteX3" fmla="*/ 1246721 w 6618691"/>
              <a:gd name="connsiteY3" fmla="*/ 1188860 h 1952747"/>
              <a:gd name="connsiteX4" fmla="*/ 1636757 w 6618691"/>
              <a:gd name="connsiteY4" fmla="*/ 1119567 h 1952747"/>
              <a:gd name="connsiteX5" fmla="*/ 2460447 w 6618691"/>
              <a:gd name="connsiteY5" fmla="*/ 973986 h 1952747"/>
              <a:gd name="connsiteX6" fmla="*/ 3115329 w 6618691"/>
              <a:gd name="connsiteY6" fmla="*/ 750768 h 1952747"/>
              <a:gd name="connsiteX7" fmla="*/ 3861133 w 6618691"/>
              <a:gd name="connsiteY7" fmla="*/ 1551 h 1952747"/>
              <a:gd name="connsiteX8" fmla="*/ 4464731 w 6618691"/>
              <a:gd name="connsiteY8" fmla="*/ 552039 h 1952747"/>
              <a:gd name="connsiteX9" fmla="*/ 5512101 w 6618691"/>
              <a:gd name="connsiteY9" fmla="*/ 1245970 h 1952747"/>
              <a:gd name="connsiteX10" fmla="*/ 6021465 w 6618691"/>
              <a:gd name="connsiteY10" fmla="*/ 1579061 h 1952747"/>
              <a:gd name="connsiteX11" fmla="*/ 6618691 w 6618691"/>
              <a:gd name="connsiteY11" fmla="*/ 1858748 h 1952747"/>
              <a:gd name="connsiteX0" fmla="*/ 0 w 6618691"/>
              <a:gd name="connsiteY0" fmla="*/ 1934274 h 1952405"/>
              <a:gd name="connsiteX1" fmla="*/ 521399 w 6618691"/>
              <a:gd name="connsiteY1" fmla="*/ 1863019 h 1952405"/>
              <a:gd name="connsiteX2" fmla="*/ 1005189 w 6618691"/>
              <a:gd name="connsiteY2" fmla="*/ 1342692 h 1952405"/>
              <a:gd name="connsiteX3" fmla="*/ 1246721 w 6618691"/>
              <a:gd name="connsiteY3" fmla="*/ 1188518 h 1952405"/>
              <a:gd name="connsiteX4" fmla="*/ 1636757 w 6618691"/>
              <a:gd name="connsiteY4" fmla="*/ 1119225 h 1952405"/>
              <a:gd name="connsiteX5" fmla="*/ 2460447 w 6618691"/>
              <a:gd name="connsiteY5" fmla="*/ 973644 h 1952405"/>
              <a:gd name="connsiteX6" fmla="*/ 3115329 w 6618691"/>
              <a:gd name="connsiteY6" fmla="*/ 750426 h 1952405"/>
              <a:gd name="connsiteX7" fmla="*/ 3861133 w 6618691"/>
              <a:gd name="connsiteY7" fmla="*/ 1209 h 1952405"/>
              <a:gd name="connsiteX8" fmla="*/ 4603277 w 6618691"/>
              <a:gd name="connsiteY8" fmla="*/ 572479 h 1952405"/>
              <a:gd name="connsiteX9" fmla="*/ 5512101 w 6618691"/>
              <a:gd name="connsiteY9" fmla="*/ 1245628 h 1952405"/>
              <a:gd name="connsiteX10" fmla="*/ 6021465 w 6618691"/>
              <a:gd name="connsiteY10" fmla="*/ 1578719 h 1952405"/>
              <a:gd name="connsiteX11" fmla="*/ 6618691 w 6618691"/>
              <a:gd name="connsiteY11" fmla="*/ 1858406 h 195240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30519 w 6618691"/>
              <a:gd name="connsiteY10" fmla="*/ 1676011 h 1952715"/>
              <a:gd name="connsiteX11" fmla="*/ 6618691 w 6618691"/>
              <a:gd name="connsiteY11" fmla="*/ 1858716 h 1952715"/>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88828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0918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680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73960 w 6618691"/>
              <a:gd name="connsiteY5" fmla="*/ 1041521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372664 h 1386010"/>
              <a:gd name="connsiteX1" fmla="*/ 521399 w 6618691"/>
              <a:gd name="connsiteY1" fmla="*/ 1301409 h 1386010"/>
              <a:gd name="connsiteX2" fmla="*/ 915134 w 6618691"/>
              <a:gd name="connsiteY2" fmla="*/ 926555 h 1386010"/>
              <a:gd name="connsiteX3" fmla="*/ 1260235 w 6618691"/>
              <a:gd name="connsiteY3" fmla="*/ 673692 h 1386010"/>
              <a:gd name="connsiteX4" fmla="*/ 1627749 w 6618691"/>
              <a:gd name="connsiteY4" fmla="*/ 571129 h 1386010"/>
              <a:gd name="connsiteX5" fmla="*/ 2473960 w 6618691"/>
              <a:gd name="connsiteY5" fmla="*/ 479601 h 1386010"/>
              <a:gd name="connsiteX6" fmla="*/ 3182895 w 6618691"/>
              <a:gd name="connsiteY6" fmla="*/ 427551 h 1386010"/>
              <a:gd name="connsiteX7" fmla="*/ 4126895 w 6618691"/>
              <a:gd name="connsiteY7" fmla="*/ 218866 h 1386010"/>
              <a:gd name="connsiteX8" fmla="*/ 4603277 w 6618691"/>
              <a:gd name="connsiteY8" fmla="*/ 10869 h 1386010"/>
              <a:gd name="connsiteX9" fmla="*/ 5193446 w 6618691"/>
              <a:gd name="connsiteY9" fmla="*/ 573181 h 1386010"/>
              <a:gd name="connsiteX10" fmla="*/ 5730519 w 6618691"/>
              <a:gd name="connsiteY10" fmla="*/ 1114091 h 1386010"/>
              <a:gd name="connsiteX11" fmla="*/ 6618691 w 6618691"/>
              <a:gd name="connsiteY11" fmla="*/ 1296796 h 1386010"/>
              <a:gd name="connsiteX0" fmla="*/ 0 w 6618691"/>
              <a:gd name="connsiteY0" fmla="*/ 1246808 h 1260154"/>
              <a:gd name="connsiteX1" fmla="*/ 521399 w 6618691"/>
              <a:gd name="connsiteY1" fmla="*/ 1175553 h 1260154"/>
              <a:gd name="connsiteX2" fmla="*/ 915134 w 6618691"/>
              <a:gd name="connsiteY2" fmla="*/ 800699 h 1260154"/>
              <a:gd name="connsiteX3" fmla="*/ 1260235 w 6618691"/>
              <a:gd name="connsiteY3" fmla="*/ 547836 h 1260154"/>
              <a:gd name="connsiteX4" fmla="*/ 1627749 w 6618691"/>
              <a:gd name="connsiteY4" fmla="*/ 445273 h 1260154"/>
              <a:gd name="connsiteX5" fmla="*/ 2473960 w 6618691"/>
              <a:gd name="connsiteY5" fmla="*/ 353745 h 1260154"/>
              <a:gd name="connsiteX6" fmla="*/ 3182895 w 6618691"/>
              <a:gd name="connsiteY6" fmla="*/ 301695 h 1260154"/>
              <a:gd name="connsiteX7" fmla="*/ 4126895 w 6618691"/>
              <a:gd name="connsiteY7" fmla="*/ 93010 h 1260154"/>
              <a:gd name="connsiteX8" fmla="*/ 4715888 w 6618691"/>
              <a:gd name="connsiteY8" fmla="*/ 20146 h 1260154"/>
              <a:gd name="connsiteX9" fmla="*/ 5193446 w 6618691"/>
              <a:gd name="connsiteY9" fmla="*/ 447325 h 1260154"/>
              <a:gd name="connsiteX10" fmla="*/ 5730519 w 6618691"/>
              <a:gd name="connsiteY10" fmla="*/ 988235 h 1260154"/>
              <a:gd name="connsiteX11" fmla="*/ 6618691 w 6618691"/>
              <a:gd name="connsiteY11" fmla="*/ 1170940 h 1260154"/>
              <a:gd name="connsiteX0" fmla="*/ 0 w 6618691"/>
              <a:gd name="connsiteY0" fmla="*/ 1250272 h 1263618"/>
              <a:gd name="connsiteX1" fmla="*/ 521399 w 6618691"/>
              <a:gd name="connsiteY1" fmla="*/ 1179017 h 1263618"/>
              <a:gd name="connsiteX2" fmla="*/ 915134 w 6618691"/>
              <a:gd name="connsiteY2" fmla="*/ 804163 h 1263618"/>
              <a:gd name="connsiteX3" fmla="*/ 1260235 w 6618691"/>
              <a:gd name="connsiteY3" fmla="*/ 551300 h 1263618"/>
              <a:gd name="connsiteX4" fmla="*/ 1627749 w 6618691"/>
              <a:gd name="connsiteY4" fmla="*/ 448737 h 1263618"/>
              <a:gd name="connsiteX5" fmla="*/ 2473960 w 6618691"/>
              <a:gd name="connsiteY5" fmla="*/ 357209 h 1263618"/>
              <a:gd name="connsiteX6" fmla="*/ 3182895 w 6618691"/>
              <a:gd name="connsiteY6" fmla="*/ 305159 h 1263618"/>
              <a:gd name="connsiteX7" fmla="*/ 4126895 w 6618691"/>
              <a:gd name="connsiteY7" fmla="*/ 96474 h 1263618"/>
              <a:gd name="connsiteX8" fmla="*/ 4715888 w 6618691"/>
              <a:gd name="connsiteY8" fmla="*/ 23610 h 1263618"/>
              <a:gd name="connsiteX9" fmla="*/ 5184437 w 6618691"/>
              <a:gd name="connsiteY9" fmla="*/ 500338 h 1263618"/>
              <a:gd name="connsiteX10" fmla="*/ 5730519 w 6618691"/>
              <a:gd name="connsiteY10" fmla="*/ 991699 h 1263618"/>
              <a:gd name="connsiteX11" fmla="*/ 6618691 w 6618691"/>
              <a:gd name="connsiteY11" fmla="*/ 1174404 h 1263618"/>
              <a:gd name="connsiteX0" fmla="*/ 0 w 6618691"/>
              <a:gd name="connsiteY0" fmla="*/ 1248679 h 1262025"/>
              <a:gd name="connsiteX1" fmla="*/ 521399 w 6618691"/>
              <a:gd name="connsiteY1" fmla="*/ 1177424 h 1262025"/>
              <a:gd name="connsiteX2" fmla="*/ 915134 w 6618691"/>
              <a:gd name="connsiteY2" fmla="*/ 802570 h 1262025"/>
              <a:gd name="connsiteX3" fmla="*/ 1260235 w 6618691"/>
              <a:gd name="connsiteY3" fmla="*/ 549707 h 1262025"/>
              <a:gd name="connsiteX4" fmla="*/ 1627749 w 6618691"/>
              <a:gd name="connsiteY4" fmla="*/ 447144 h 1262025"/>
              <a:gd name="connsiteX5" fmla="*/ 2473960 w 6618691"/>
              <a:gd name="connsiteY5" fmla="*/ 355616 h 1262025"/>
              <a:gd name="connsiteX6" fmla="*/ 3182895 w 6618691"/>
              <a:gd name="connsiteY6" fmla="*/ 231496 h 1262025"/>
              <a:gd name="connsiteX7" fmla="*/ 4126895 w 6618691"/>
              <a:gd name="connsiteY7" fmla="*/ 94881 h 1262025"/>
              <a:gd name="connsiteX8" fmla="*/ 4715888 w 6618691"/>
              <a:gd name="connsiteY8" fmla="*/ 22017 h 1262025"/>
              <a:gd name="connsiteX9" fmla="*/ 5184437 w 6618691"/>
              <a:gd name="connsiteY9" fmla="*/ 498745 h 1262025"/>
              <a:gd name="connsiteX10" fmla="*/ 5730519 w 6618691"/>
              <a:gd name="connsiteY10" fmla="*/ 990106 h 1262025"/>
              <a:gd name="connsiteX11" fmla="*/ 6618691 w 6618691"/>
              <a:gd name="connsiteY11" fmla="*/ 1172811 h 1262025"/>
              <a:gd name="connsiteX0" fmla="*/ 0 w 6618691"/>
              <a:gd name="connsiteY0" fmla="*/ 1255087 h 1268433"/>
              <a:gd name="connsiteX1" fmla="*/ 521399 w 6618691"/>
              <a:gd name="connsiteY1" fmla="*/ 1183832 h 1268433"/>
              <a:gd name="connsiteX2" fmla="*/ 915134 w 6618691"/>
              <a:gd name="connsiteY2" fmla="*/ 808978 h 1268433"/>
              <a:gd name="connsiteX3" fmla="*/ 1260235 w 6618691"/>
              <a:gd name="connsiteY3" fmla="*/ 556115 h 1268433"/>
              <a:gd name="connsiteX4" fmla="*/ 1627749 w 6618691"/>
              <a:gd name="connsiteY4" fmla="*/ 453552 h 1268433"/>
              <a:gd name="connsiteX5" fmla="*/ 2473960 w 6618691"/>
              <a:gd name="connsiteY5" fmla="*/ 362024 h 1268433"/>
              <a:gd name="connsiteX6" fmla="*/ 3182895 w 6618691"/>
              <a:gd name="connsiteY6" fmla="*/ 237904 h 1268433"/>
              <a:gd name="connsiteX7" fmla="*/ 4126895 w 6618691"/>
              <a:gd name="connsiteY7" fmla="*/ 74263 h 1268433"/>
              <a:gd name="connsiteX8" fmla="*/ 4715888 w 6618691"/>
              <a:gd name="connsiteY8" fmla="*/ 28425 h 1268433"/>
              <a:gd name="connsiteX9" fmla="*/ 5184437 w 6618691"/>
              <a:gd name="connsiteY9" fmla="*/ 505153 h 1268433"/>
              <a:gd name="connsiteX10" fmla="*/ 5730519 w 6618691"/>
              <a:gd name="connsiteY10" fmla="*/ 996514 h 1268433"/>
              <a:gd name="connsiteX11" fmla="*/ 6618691 w 6618691"/>
              <a:gd name="connsiteY11" fmla="*/ 1179219 h 126843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84384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21322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627749 w 6618691"/>
              <a:gd name="connsiteY4" fmla="*/ 575610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893510 w 6618691"/>
              <a:gd name="connsiteY4" fmla="*/ 503539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18691" h="1390491">
                <a:moveTo>
                  <a:pt x="0" y="1377145"/>
                </a:moveTo>
                <a:cubicBezTo>
                  <a:pt x="90593" y="1410165"/>
                  <a:pt x="368877" y="1380241"/>
                  <a:pt x="521399" y="1305890"/>
                </a:cubicBezTo>
                <a:cubicBezTo>
                  <a:pt x="673921" y="1231539"/>
                  <a:pt x="791995" y="1035655"/>
                  <a:pt x="915134" y="931036"/>
                </a:cubicBezTo>
                <a:cubicBezTo>
                  <a:pt x="1038273" y="826417"/>
                  <a:pt x="1097172" y="749422"/>
                  <a:pt x="1260235" y="678173"/>
                </a:cubicBezTo>
                <a:cubicBezTo>
                  <a:pt x="1423298" y="606924"/>
                  <a:pt x="1691223" y="546398"/>
                  <a:pt x="1893510" y="503539"/>
                </a:cubicBezTo>
                <a:cubicBezTo>
                  <a:pt x="2095797" y="460680"/>
                  <a:pt x="2259062" y="450205"/>
                  <a:pt x="2473960" y="421020"/>
                </a:cubicBezTo>
                <a:lnTo>
                  <a:pt x="3182895" y="328431"/>
                </a:lnTo>
                <a:cubicBezTo>
                  <a:pt x="3458384" y="290981"/>
                  <a:pt x="3867643" y="248501"/>
                  <a:pt x="4126895" y="196321"/>
                </a:cubicBezTo>
                <a:cubicBezTo>
                  <a:pt x="4386147" y="144141"/>
                  <a:pt x="4562153" y="-56465"/>
                  <a:pt x="4738410" y="15350"/>
                </a:cubicBezTo>
                <a:cubicBezTo>
                  <a:pt x="4914667" y="87165"/>
                  <a:pt x="5019086" y="443341"/>
                  <a:pt x="5184437" y="627211"/>
                </a:cubicBezTo>
                <a:cubicBezTo>
                  <a:pt x="5349788" y="811081"/>
                  <a:pt x="5492978" y="1081096"/>
                  <a:pt x="5730519" y="1118572"/>
                </a:cubicBezTo>
                <a:cubicBezTo>
                  <a:pt x="5968060" y="1156048"/>
                  <a:pt x="6615589" y="1299670"/>
                  <a:pt x="6618691" y="1301277"/>
                </a:cubicBezTo>
              </a:path>
            </a:pathLst>
          </a:custGeom>
          <a:noFill/>
          <a:ln w="317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0892F863-BE46-9187-7274-31FF0D4332E8}"/>
              </a:ext>
            </a:extLst>
          </p:cNvPr>
          <p:cNvCxnSpPr>
            <a:cxnSpLocks/>
          </p:cNvCxnSpPr>
          <p:nvPr/>
        </p:nvCxnSpPr>
        <p:spPr>
          <a:xfrm>
            <a:off x="682922" y="3124189"/>
            <a:ext cx="442018" cy="3011153"/>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112123-3B30-F479-3D61-BE599F92A173}"/>
              </a:ext>
            </a:extLst>
          </p:cNvPr>
          <p:cNvCxnSpPr>
            <a:cxnSpLocks/>
          </p:cNvCxnSpPr>
          <p:nvPr/>
        </p:nvCxnSpPr>
        <p:spPr>
          <a:xfrm flipH="1">
            <a:off x="2367758" y="3099995"/>
            <a:ext cx="459322" cy="3022603"/>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C133E07-F5C5-6012-C9B0-B2D3D39C6AE8}"/>
              </a:ext>
            </a:extLst>
          </p:cNvPr>
          <p:cNvCxnSpPr>
            <a:cxnSpLocks/>
          </p:cNvCxnSpPr>
          <p:nvPr/>
        </p:nvCxnSpPr>
        <p:spPr>
          <a:xfrm flipH="1">
            <a:off x="5576933" y="3148384"/>
            <a:ext cx="468017" cy="2986958"/>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5735759-D22D-8A32-EE97-375E3219E586}"/>
              </a:ext>
            </a:extLst>
          </p:cNvPr>
          <p:cNvCxnSpPr>
            <a:cxnSpLocks/>
          </p:cNvCxnSpPr>
          <p:nvPr/>
        </p:nvCxnSpPr>
        <p:spPr>
          <a:xfrm>
            <a:off x="3982020" y="3124188"/>
            <a:ext cx="439973" cy="2988299"/>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B4C3E15-BEE4-1356-DCF8-C05624ACDAEB}"/>
              </a:ext>
            </a:extLst>
          </p:cNvPr>
          <p:cNvCxnSpPr>
            <a:cxnSpLocks/>
          </p:cNvCxnSpPr>
          <p:nvPr/>
        </p:nvCxnSpPr>
        <p:spPr>
          <a:xfrm>
            <a:off x="220642" y="6123914"/>
            <a:ext cx="66353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AAB8FF-31CC-4660-032C-54D633021042}"/>
              </a:ext>
            </a:extLst>
          </p:cNvPr>
          <p:cNvCxnSpPr>
            <a:cxnSpLocks/>
          </p:cNvCxnSpPr>
          <p:nvPr/>
        </p:nvCxnSpPr>
        <p:spPr>
          <a:xfrm>
            <a:off x="220642" y="3124189"/>
            <a:ext cx="66353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E9408F0-D22B-2264-425F-0A72738214F9}"/>
                  </a:ext>
                </a:extLst>
              </p:cNvPr>
              <p:cNvSpPr txBox="1"/>
              <p:nvPr/>
            </p:nvSpPr>
            <p:spPr>
              <a:xfrm>
                <a:off x="886787" y="3129904"/>
                <a:ext cx="162397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𝐽</m:t>
                          </m:r>
                        </m:e>
                      </m:d>
                      <m:r>
                        <a:rPr lang="en-US" sz="3600" b="0" i="1" smtClean="0">
                          <a:latin typeface="Cambria Math" panose="02040503050406030204" pitchFamily="18" charset="0"/>
                        </a:rPr>
                        <m:t>&lt;1</m:t>
                      </m:r>
                    </m:oMath>
                  </m:oMathPara>
                </a14:m>
                <a:endParaRPr lang="en-US" sz="3600" dirty="0"/>
              </a:p>
            </p:txBody>
          </p:sp>
        </mc:Choice>
        <mc:Fallback xmlns="">
          <p:sp>
            <p:nvSpPr>
              <p:cNvPr id="29" name="TextBox 28">
                <a:extLst>
                  <a:ext uri="{FF2B5EF4-FFF2-40B4-BE49-F238E27FC236}">
                    <a16:creationId xmlns:a16="http://schemas.microsoft.com/office/drawing/2014/main" id="{4E9408F0-D22B-2264-425F-0A72738214F9}"/>
                  </a:ext>
                </a:extLst>
              </p:cNvPr>
              <p:cNvSpPr txBox="1">
                <a:spLocks noRot="1" noChangeAspect="1" noMove="1" noResize="1" noEditPoints="1" noAdjustHandles="1" noChangeArrowheads="1" noChangeShapeType="1" noTextEdit="1"/>
              </p:cNvSpPr>
              <p:nvPr/>
            </p:nvSpPr>
            <p:spPr>
              <a:xfrm>
                <a:off x="886787" y="3129904"/>
                <a:ext cx="1623971" cy="64633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82C853E-9472-9E78-B83D-5F79EA99DFFE}"/>
                  </a:ext>
                </a:extLst>
              </p:cNvPr>
              <p:cNvSpPr txBox="1"/>
              <p:nvPr/>
            </p:nvSpPr>
            <p:spPr>
              <a:xfrm>
                <a:off x="4556401" y="3129904"/>
                <a:ext cx="162397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𝐽</m:t>
                          </m:r>
                        </m:e>
                      </m:d>
                      <m:r>
                        <a:rPr lang="en-US" sz="3600" b="0" i="1" smtClean="0">
                          <a:latin typeface="Cambria Math" panose="02040503050406030204" pitchFamily="18" charset="0"/>
                        </a:rPr>
                        <m:t>&lt;1</m:t>
                      </m:r>
                    </m:oMath>
                  </m:oMathPara>
                </a14:m>
                <a:endParaRPr lang="en-US" sz="3600" dirty="0"/>
              </a:p>
            </p:txBody>
          </p:sp>
        </mc:Choice>
        <mc:Fallback xmlns="">
          <p:sp>
            <p:nvSpPr>
              <p:cNvPr id="30" name="TextBox 29">
                <a:extLst>
                  <a:ext uri="{FF2B5EF4-FFF2-40B4-BE49-F238E27FC236}">
                    <a16:creationId xmlns:a16="http://schemas.microsoft.com/office/drawing/2014/main" id="{282C853E-9472-9E78-B83D-5F79EA99DFFE}"/>
                  </a:ext>
                </a:extLst>
              </p:cNvPr>
              <p:cNvSpPr txBox="1">
                <a:spLocks noRot="1" noChangeAspect="1" noMove="1" noResize="1" noEditPoints="1" noAdjustHandles="1" noChangeArrowheads="1" noChangeShapeType="1" noTextEdit="1"/>
              </p:cNvSpPr>
              <p:nvPr/>
            </p:nvSpPr>
            <p:spPr>
              <a:xfrm>
                <a:off x="4556401" y="3129904"/>
                <a:ext cx="1623971"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D3E8604-219C-D429-55B3-70BEABAF5375}"/>
                  </a:ext>
                </a:extLst>
              </p:cNvPr>
              <p:cNvSpPr txBox="1"/>
              <p:nvPr/>
            </p:nvSpPr>
            <p:spPr>
              <a:xfrm>
                <a:off x="2465041" y="3129904"/>
                <a:ext cx="178363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𝐽</m:t>
                          </m:r>
                        </m:e>
                      </m:d>
                      <m:r>
                        <a:rPr lang="en-US" sz="4000" b="0" i="1" smtClean="0">
                          <a:latin typeface="Cambria Math" panose="02040503050406030204" pitchFamily="18" charset="0"/>
                        </a:rPr>
                        <m:t>&gt;1</m:t>
                      </m:r>
                    </m:oMath>
                  </m:oMathPara>
                </a14:m>
                <a:endParaRPr lang="en-US" sz="4000" dirty="0"/>
              </a:p>
            </p:txBody>
          </p:sp>
        </mc:Choice>
        <mc:Fallback xmlns="">
          <p:sp>
            <p:nvSpPr>
              <p:cNvPr id="31" name="TextBox 30">
                <a:extLst>
                  <a:ext uri="{FF2B5EF4-FFF2-40B4-BE49-F238E27FC236}">
                    <a16:creationId xmlns:a16="http://schemas.microsoft.com/office/drawing/2014/main" id="{ED3E8604-219C-D429-55B3-70BEABAF5375}"/>
                  </a:ext>
                </a:extLst>
              </p:cNvPr>
              <p:cNvSpPr txBox="1">
                <a:spLocks noRot="1" noChangeAspect="1" noMove="1" noResize="1" noEditPoints="1" noAdjustHandles="1" noChangeArrowheads="1" noChangeShapeType="1" noTextEdit="1"/>
              </p:cNvSpPr>
              <p:nvPr/>
            </p:nvSpPr>
            <p:spPr>
              <a:xfrm>
                <a:off x="2465041" y="3129904"/>
                <a:ext cx="1783630" cy="70788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1A3099D-FDAB-3EFF-D680-2E012853C4C0}"/>
                  </a:ext>
                </a:extLst>
              </p:cNvPr>
              <p:cNvSpPr txBox="1"/>
              <p:nvPr/>
            </p:nvSpPr>
            <p:spPr>
              <a:xfrm>
                <a:off x="47958" y="-13594"/>
                <a:ext cx="12096085" cy="138403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𝐼</m:t>
                      </m:r>
                      <m:d>
                        <m:dPr>
                          <m:begChr m:val="["/>
                          <m:endChr m:val="]"/>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𝜌</m:t>
                          </m:r>
                          <m:d>
                            <m:dPr>
                              <m:ctrlPr>
                                <a:rPr lang="en-US" sz="3200" i="1">
                                  <a:latin typeface="Cambria Math" panose="02040503050406030204" pitchFamily="18" charset="0"/>
                                  <a:ea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𝑎</m:t>
                                  </m:r>
                                </m:sup>
                              </m:sSup>
                            </m:e>
                          </m:d>
                        </m:e>
                      </m:d>
                      <m:r>
                        <a:rPr lang="en-US" sz="3200" i="1">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rPr>
                        <m:t>=</m:t>
                      </m:r>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𝜌</m:t>
                              </m:r>
                            </m:e>
                          </m:acc>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𝑏</m:t>
                                  </m:r>
                                </m:sup>
                              </m:sSup>
                            </m:e>
                          </m:d>
                        </m:e>
                      </m:d>
                      <m:r>
                        <a:rPr lang="en-US" sz="3200" i="1">
                          <a:latin typeface="Cambria Math" panose="02040503050406030204" pitchFamily="18" charset="0"/>
                          <a:ea typeface="Cambria Math" panose="02040503050406030204" pitchFamily="18" charset="0"/>
                        </a:rPr>
                        <m:t>−</m:t>
                      </m:r>
                      <m:nary>
                        <m:naryPr>
                          <m:limLoc m:val="undOvr"/>
                          <m:subHide m:val="on"/>
                          <m:supHide m:val="on"/>
                          <m:ctrlPr>
                            <a:rPr lang="en-US" sz="3200" i="1">
                              <a:latin typeface="Cambria Math" panose="02040503050406030204" pitchFamily="18" charset="0"/>
                            </a:rPr>
                          </m:ctrlPr>
                        </m:naryPr>
                        <m:sub/>
                        <m:sup/>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𝜌</m:t>
                              </m:r>
                            </m:e>
                          </m:acc>
                          <m:d>
                            <m:dPr>
                              <m:ctrlPr>
                                <a:rPr lang="en-US" sz="3200" i="1">
                                  <a:latin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𝑏</m:t>
                                  </m:r>
                                </m:sup>
                              </m:sSup>
                            </m:e>
                          </m:d>
                        </m:e>
                      </m:nary>
                      <m:func>
                        <m:funcPr>
                          <m:ctrlPr>
                            <a:rPr lang="en-US" sz="3200" i="1">
                              <a:latin typeface="Cambria Math" panose="02040503050406030204" pitchFamily="18" charset="0"/>
                              <a:ea typeface="Cambria Math" panose="02040503050406030204" pitchFamily="18" charset="0"/>
                            </a:rPr>
                          </m:ctrlPr>
                        </m:funcPr>
                        <m:fName>
                          <m:r>
                            <m:rPr>
                              <m:sty m:val="p"/>
                            </m:rPr>
                            <a:rPr lang="en-US" sz="3200">
                              <a:latin typeface="Cambria Math" panose="02040503050406030204" pitchFamily="18" charset="0"/>
                              <a:ea typeface="Cambria Math" panose="02040503050406030204" pitchFamily="18" charset="0"/>
                            </a:rPr>
                            <m:t>log</m:t>
                          </m:r>
                        </m:fNa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𝑎</m:t>
                              </m:r>
                            </m:sub>
                          </m:sSub>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1</m:t>
                              </m:r>
                            </m:sup>
                          </m:sSup>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𝑛</m:t>
                              </m:r>
                            </m:sup>
                          </m:sSup>
                        </m:e>
                      </m:func>
                    </m:oMath>
                  </m:oMathPara>
                </a14:m>
                <a:endParaRPr lang="en-US" sz="3200" dirty="0"/>
              </a:p>
            </p:txBody>
          </p:sp>
        </mc:Choice>
        <mc:Fallback xmlns="">
          <p:sp>
            <p:nvSpPr>
              <p:cNvPr id="9" name="TextBox 8">
                <a:extLst>
                  <a:ext uri="{FF2B5EF4-FFF2-40B4-BE49-F238E27FC236}">
                    <a16:creationId xmlns:a16="http://schemas.microsoft.com/office/drawing/2014/main" id="{F1A3099D-FDAB-3EFF-D680-2E012853C4C0}"/>
                  </a:ext>
                </a:extLst>
              </p:cNvPr>
              <p:cNvSpPr txBox="1">
                <a:spLocks noRot="1" noChangeAspect="1" noMove="1" noResize="1" noEditPoints="1" noAdjustHandles="1" noChangeArrowheads="1" noChangeShapeType="1" noTextEdit="1"/>
              </p:cNvSpPr>
              <p:nvPr/>
            </p:nvSpPr>
            <p:spPr>
              <a:xfrm>
                <a:off x="47958" y="-13594"/>
                <a:ext cx="12096085" cy="1384033"/>
              </a:xfrm>
              <a:prstGeom prst="rect">
                <a:avLst/>
              </a:prstGeom>
              <a:blipFill>
                <a:blip r:embed="rId8"/>
                <a:stretch>
                  <a:fillRect/>
                </a:stretch>
              </a:blipFill>
            </p:spPr>
            <p:txBody>
              <a:bodyPr/>
              <a:lstStyle/>
              <a:p>
                <a:r>
                  <a:rPr lang="en-US">
                    <a:noFill/>
                  </a:rPr>
                  <a:t> </a:t>
                </a:r>
              </a:p>
            </p:txBody>
          </p:sp>
        </mc:Fallback>
      </mc:AlternateContent>
      <p:sp>
        <p:nvSpPr>
          <p:cNvPr id="8" name="Freeform: Shape 7">
            <a:extLst>
              <a:ext uri="{FF2B5EF4-FFF2-40B4-BE49-F238E27FC236}">
                <a16:creationId xmlns:a16="http://schemas.microsoft.com/office/drawing/2014/main" id="{D8D84109-6555-29B8-1664-F1390071D604}"/>
              </a:ext>
            </a:extLst>
          </p:cNvPr>
          <p:cNvSpPr/>
          <p:nvPr/>
        </p:nvSpPr>
        <p:spPr>
          <a:xfrm>
            <a:off x="237292" y="3878682"/>
            <a:ext cx="6618691" cy="2176389"/>
          </a:xfrm>
          <a:custGeom>
            <a:avLst/>
            <a:gdLst>
              <a:gd name="connsiteX0" fmla="*/ 0 w 6520437"/>
              <a:gd name="connsiteY0" fmla="*/ 1646928 h 1681660"/>
              <a:gd name="connsiteX1" fmla="*/ 375920 w 6520437"/>
              <a:gd name="connsiteY1" fmla="*/ 1626608 h 1681660"/>
              <a:gd name="connsiteX2" fmla="*/ 1168400 w 6520437"/>
              <a:gd name="connsiteY2" fmla="*/ 1128768 h 1681660"/>
              <a:gd name="connsiteX3" fmla="*/ 1016000 w 6520437"/>
              <a:gd name="connsiteY3" fmla="*/ 671568 h 1681660"/>
              <a:gd name="connsiteX4" fmla="*/ 1483360 w 6520437"/>
              <a:gd name="connsiteY4" fmla="*/ 427728 h 1681660"/>
              <a:gd name="connsiteX5" fmla="*/ 2062480 w 6520437"/>
              <a:gd name="connsiteY5" fmla="*/ 509008 h 1681660"/>
              <a:gd name="connsiteX6" fmla="*/ 3911600 w 6520437"/>
              <a:gd name="connsiteY6" fmla="*/ 448048 h 1681660"/>
              <a:gd name="connsiteX7" fmla="*/ 4805680 w 6520437"/>
              <a:gd name="connsiteY7" fmla="*/ 214368 h 1681660"/>
              <a:gd name="connsiteX8" fmla="*/ 5171440 w 6520437"/>
              <a:gd name="connsiteY8" fmla="*/ 1008 h 1681660"/>
              <a:gd name="connsiteX9" fmla="*/ 5588000 w 6520437"/>
              <a:gd name="connsiteY9" fmla="*/ 163568 h 1681660"/>
              <a:gd name="connsiteX10" fmla="*/ 5984240 w 6520437"/>
              <a:gd name="connsiteY10" fmla="*/ 763008 h 1681660"/>
              <a:gd name="connsiteX11" fmla="*/ 6136640 w 6520437"/>
              <a:gd name="connsiteY11" fmla="*/ 1067808 h 1681660"/>
              <a:gd name="connsiteX12" fmla="*/ 6492240 w 6520437"/>
              <a:gd name="connsiteY12" fmla="*/ 1636768 h 1681660"/>
              <a:gd name="connsiteX13" fmla="*/ 6471920 w 6520437"/>
              <a:gd name="connsiteY13" fmla="*/ 1525008 h 1681660"/>
              <a:gd name="connsiteX0" fmla="*/ 0 w 6550917"/>
              <a:gd name="connsiteY0" fmla="*/ 1738368 h 1749287"/>
              <a:gd name="connsiteX1" fmla="*/ 406400 w 6550917"/>
              <a:gd name="connsiteY1" fmla="*/ 1626608 h 1749287"/>
              <a:gd name="connsiteX2" fmla="*/ 1198880 w 6550917"/>
              <a:gd name="connsiteY2" fmla="*/ 1128768 h 1749287"/>
              <a:gd name="connsiteX3" fmla="*/ 1046480 w 6550917"/>
              <a:gd name="connsiteY3" fmla="*/ 671568 h 1749287"/>
              <a:gd name="connsiteX4" fmla="*/ 1513840 w 6550917"/>
              <a:gd name="connsiteY4" fmla="*/ 427728 h 1749287"/>
              <a:gd name="connsiteX5" fmla="*/ 2092960 w 6550917"/>
              <a:gd name="connsiteY5" fmla="*/ 509008 h 1749287"/>
              <a:gd name="connsiteX6" fmla="*/ 3942080 w 6550917"/>
              <a:gd name="connsiteY6" fmla="*/ 448048 h 1749287"/>
              <a:gd name="connsiteX7" fmla="*/ 4836160 w 6550917"/>
              <a:gd name="connsiteY7" fmla="*/ 214368 h 1749287"/>
              <a:gd name="connsiteX8" fmla="*/ 5201920 w 6550917"/>
              <a:gd name="connsiteY8" fmla="*/ 1008 h 1749287"/>
              <a:gd name="connsiteX9" fmla="*/ 5618480 w 6550917"/>
              <a:gd name="connsiteY9" fmla="*/ 163568 h 1749287"/>
              <a:gd name="connsiteX10" fmla="*/ 6014720 w 6550917"/>
              <a:gd name="connsiteY10" fmla="*/ 763008 h 1749287"/>
              <a:gd name="connsiteX11" fmla="*/ 6167120 w 6550917"/>
              <a:gd name="connsiteY11" fmla="*/ 1067808 h 1749287"/>
              <a:gd name="connsiteX12" fmla="*/ 6522720 w 6550917"/>
              <a:gd name="connsiteY12" fmla="*/ 1636768 h 1749287"/>
              <a:gd name="connsiteX13" fmla="*/ 6502400 w 6550917"/>
              <a:gd name="connsiteY13" fmla="*/ 1525008 h 1749287"/>
              <a:gd name="connsiteX0" fmla="*/ 0 w 6384253"/>
              <a:gd name="connsiteY0" fmla="*/ 1233871 h 1664686"/>
              <a:gd name="connsiteX1" fmla="*/ 239736 w 6384253"/>
              <a:gd name="connsiteY1" fmla="*/ 1626608 h 1664686"/>
              <a:gd name="connsiteX2" fmla="*/ 1032216 w 6384253"/>
              <a:gd name="connsiteY2" fmla="*/ 1128768 h 1664686"/>
              <a:gd name="connsiteX3" fmla="*/ 879816 w 6384253"/>
              <a:gd name="connsiteY3" fmla="*/ 671568 h 1664686"/>
              <a:gd name="connsiteX4" fmla="*/ 1347176 w 6384253"/>
              <a:gd name="connsiteY4" fmla="*/ 427728 h 1664686"/>
              <a:gd name="connsiteX5" fmla="*/ 1926296 w 6384253"/>
              <a:gd name="connsiteY5" fmla="*/ 509008 h 1664686"/>
              <a:gd name="connsiteX6" fmla="*/ 3775416 w 6384253"/>
              <a:gd name="connsiteY6" fmla="*/ 448048 h 1664686"/>
              <a:gd name="connsiteX7" fmla="*/ 4669496 w 6384253"/>
              <a:gd name="connsiteY7" fmla="*/ 214368 h 1664686"/>
              <a:gd name="connsiteX8" fmla="*/ 5035256 w 6384253"/>
              <a:gd name="connsiteY8" fmla="*/ 1008 h 1664686"/>
              <a:gd name="connsiteX9" fmla="*/ 5451816 w 6384253"/>
              <a:gd name="connsiteY9" fmla="*/ 163568 h 1664686"/>
              <a:gd name="connsiteX10" fmla="*/ 5848056 w 6384253"/>
              <a:gd name="connsiteY10" fmla="*/ 763008 h 1664686"/>
              <a:gd name="connsiteX11" fmla="*/ 6000456 w 6384253"/>
              <a:gd name="connsiteY11" fmla="*/ 1067808 h 1664686"/>
              <a:gd name="connsiteX12" fmla="*/ 6356056 w 6384253"/>
              <a:gd name="connsiteY12" fmla="*/ 1636768 h 1664686"/>
              <a:gd name="connsiteX13" fmla="*/ 6335736 w 6384253"/>
              <a:gd name="connsiteY13" fmla="*/ 1525008 h 1664686"/>
              <a:gd name="connsiteX0" fmla="*/ 0 w 6519386"/>
              <a:gd name="connsiteY0" fmla="*/ 1760890 h 1769792"/>
              <a:gd name="connsiteX1" fmla="*/ 374869 w 6519386"/>
              <a:gd name="connsiteY1" fmla="*/ 1626608 h 1769792"/>
              <a:gd name="connsiteX2" fmla="*/ 1167349 w 6519386"/>
              <a:gd name="connsiteY2" fmla="*/ 1128768 h 1769792"/>
              <a:gd name="connsiteX3" fmla="*/ 1014949 w 6519386"/>
              <a:gd name="connsiteY3" fmla="*/ 671568 h 1769792"/>
              <a:gd name="connsiteX4" fmla="*/ 1482309 w 6519386"/>
              <a:gd name="connsiteY4" fmla="*/ 427728 h 1769792"/>
              <a:gd name="connsiteX5" fmla="*/ 2061429 w 6519386"/>
              <a:gd name="connsiteY5" fmla="*/ 509008 h 1769792"/>
              <a:gd name="connsiteX6" fmla="*/ 3910549 w 6519386"/>
              <a:gd name="connsiteY6" fmla="*/ 448048 h 1769792"/>
              <a:gd name="connsiteX7" fmla="*/ 4804629 w 6519386"/>
              <a:gd name="connsiteY7" fmla="*/ 214368 h 1769792"/>
              <a:gd name="connsiteX8" fmla="*/ 5170389 w 6519386"/>
              <a:gd name="connsiteY8" fmla="*/ 1008 h 1769792"/>
              <a:gd name="connsiteX9" fmla="*/ 5586949 w 6519386"/>
              <a:gd name="connsiteY9" fmla="*/ 163568 h 1769792"/>
              <a:gd name="connsiteX10" fmla="*/ 5983189 w 6519386"/>
              <a:gd name="connsiteY10" fmla="*/ 763008 h 1769792"/>
              <a:gd name="connsiteX11" fmla="*/ 6135589 w 6519386"/>
              <a:gd name="connsiteY11" fmla="*/ 1067808 h 1769792"/>
              <a:gd name="connsiteX12" fmla="*/ 6491189 w 6519386"/>
              <a:gd name="connsiteY12" fmla="*/ 1636768 h 1769792"/>
              <a:gd name="connsiteX13" fmla="*/ 6470869 w 6519386"/>
              <a:gd name="connsiteY13" fmla="*/ 1525008 h 1769792"/>
              <a:gd name="connsiteX0" fmla="*/ 0 w 6519386"/>
              <a:gd name="connsiteY0" fmla="*/ 1760890 h 1767880"/>
              <a:gd name="connsiteX1" fmla="*/ 424417 w 6519386"/>
              <a:gd name="connsiteY1" fmla="*/ 1599581 h 1767880"/>
              <a:gd name="connsiteX2" fmla="*/ 1167349 w 6519386"/>
              <a:gd name="connsiteY2" fmla="*/ 1128768 h 1767880"/>
              <a:gd name="connsiteX3" fmla="*/ 1014949 w 6519386"/>
              <a:gd name="connsiteY3" fmla="*/ 671568 h 1767880"/>
              <a:gd name="connsiteX4" fmla="*/ 1482309 w 6519386"/>
              <a:gd name="connsiteY4" fmla="*/ 427728 h 1767880"/>
              <a:gd name="connsiteX5" fmla="*/ 2061429 w 6519386"/>
              <a:gd name="connsiteY5" fmla="*/ 509008 h 1767880"/>
              <a:gd name="connsiteX6" fmla="*/ 3910549 w 6519386"/>
              <a:gd name="connsiteY6" fmla="*/ 448048 h 1767880"/>
              <a:gd name="connsiteX7" fmla="*/ 4804629 w 6519386"/>
              <a:gd name="connsiteY7" fmla="*/ 214368 h 1767880"/>
              <a:gd name="connsiteX8" fmla="*/ 5170389 w 6519386"/>
              <a:gd name="connsiteY8" fmla="*/ 1008 h 1767880"/>
              <a:gd name="connsiteX9" fmla="*/ 5586949 w 6519386"/>
              <a:gd name="connsiteY9" fmla="*/ 163568 h 1767880"/>
              <a:gd name="connsiteX10" fmla="*/ 5983189 w 6519386"/>
              <a:gd name="connsiteY10" fmla="*/ 763008 h 1767880"/>
              <a:gd name="connsiteX11" fmla="*/ 6135589 w 6519386"/>
              <a:gd name="connsiteY11" fmla="*/ 1067808 h 1767880"/>
              <a:gd name="connsiteX12" fmla="*/ 6491189 w 6519386"/>
              <a:gd name="connsiteY12" fmla="*/ 1636768 h 1767880"/>
              <a:gd name="connsiteX13" fmla="*/ 6470869 w 6519386"/>
              <a:gd name="connsiteY13" fmla="*/ 1525008 h 1767880"/>
              <a:gd name="connsiteX0" fmla="*/ 0 w 6519386"/>
              <a:gd name="connsiteY0" fmla="*/ 1760890 h 1771241"/>
              <a:gd name="connsiteX1" fmla="*/ 424417 w 6519386"/>
              <a:gd name="connsiteY1" fmla="*/ 1599581 h 1771241"/>
              <a:gd name="connsiteX2" fmla="*/ 1167349 w 6519386"/>
              <a:gd name="connsiteY2" fmla="*/ 1128768 h 1771241"/>
              <a:gd name="connsiteX3" fmla="*/ 1014949 w 6519386"/>
              <a:gd name="connsiteY3" fmla="*/ 671568 h 1771241"/>
              <a:gd name="connsiteX4" fmla="*/ 1482309 w 6519386"/>
              <a:gd name="connsiteY4" fmla="*/ 427728 h 1771241"/>
              <a:gd name="connsiteX5" fmla="*/ 2061429 w 6519386"/>
              <a:gd name="connsiteY5" fmla="*/ 509008 h 1771241"/>
              <a:gd name="connsiteX6" fmla="*/ 3910549 w 6519386"/>
              <a:gd name="connsiteY6" fmla="*/ 448048 h 1771241"/>
              <a:gd name="connsiteX7" fmla="*/ 4804629 w 6519386"/>
              <a:gd name="connsiteY7" fmla="*/ 214368 h 1771241"/>
              <a:gd name="connsiteX8" fmla="*/ 5170389 w 6519386"/>
              <a:gd name="connsiteY8" fmla="*/ 1008 h 1771241"/>
              <a:gd name="connsiteX9" fmla="*/ 5586949 w 6519386"/>
              <a:gd name="connsiteY9" fmla="*/ 163568 h 1771241"/>
              <a:gd name="connsiteX10" fmla="*/ 5983189 w 6519386"/>
              <a:gd name="connsiteY10" fmla="*/ 763008 h 1771241"/>
              <a:gd name="connsiteX11" fmla="*/ 6135589 w 6519386"/>
              <a:gd name="connsiteY11" fmla="*/ 1067808 h 1771241"/>
              <a:gd name="connsiteX12" fmla="*/ 6491189 w 6519386"/>
              <a:gd name="connsiteY12" fmla="*/ 1636768 h 1771241"/>
              <a:gd name="connsiteX13" fmla="*/ 6470869 w 6519386"/>
              <a:gd name="connsiteY13" fmla="*/ 1525008 h 1771241"/>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39381 w 6519386"/>
              <a:gd name="connsiteY6" fmla="*/ 461561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523168 w 6519386"/>
              <a:gd name="connsiteY6" fmla="*/ 514918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135589 w 6519386"/>
              <a:gd name="connsiteY11" fmla="*/ 1071155 h 1770882"/>
              <a:gd name="connsiteX12" fmla="*/ 6491189 w 6519386"/>
              <a:gd name="connsiteY12" fmla="*/ 1640115 h 1770882"/>
              <a:gd name="connsiteX13" fmla="*/ 6470869 w 6519386"/>
              <a:gd name="connsiteY13" fmla="*/ 1528355 h 1770882"/>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203156 w 6519386"/>
              <a:gd name="connsiteY11" fmla="*/ 1071155 h 1770882"/>
              <a:gd name="connsiteX12" fmla="*/ 6491189 w 6519386"/>
              <a:gd name="connsiteY12" fmla="*/ 1640115 h 1770882"/>
              <a:gd name="connsiteX13" fmla="*/ 6470869 w 6519386"/>
              <a:gd name="connsiteY13" fmla="*/ 1528355 h 1770882"/>
              <a:gd name="connsiteX0" fmla="*/ 0 w 6491189"/>
              <a:gd name="connsiteY0" fmla="*/ 1764237 h 1770882"/>
              <a:gd name="connsiteX1" fmla="*/ 424417 w 6491189"/>
              <a:gd name="connsiteY1" fmla="*/ 1602928 h 1770882"/>
              <a:gd name="connsiteX2" fmla="*/ 1005189 w 6491189"/>
              <a:gd name="connsiteY2" fmla="*/ 1172655 h 1770882"/>
              <a:gd name="connsiteX3" fmla="*/ 1163595 w 6491189"/>
              <a:gd name="connsiteY3" fmla="*/ 602844 h 1770882"/>
              <a:gd name="connsiteX4" fmla="*/ 1401229 w 6491189"/>
              <a:gd name="connsiteY4" fmla="*/ 304951 h 1770882"/>
              <a:gd name="connsiteX5" fmla="*/ 2079447 w 6491189"/>
              <a:gd name="connsiteY5" fmla="*/ 408753 h 1770882"/>
              <a:gd name="connsiteX6" fmla="*/ 3523168 w 6491189"/>
              <a:gd name="connsiteY6" fmla="*/ 514456 h 1770882"/>
              <a:gd name="connsiteX7" fmla="*/ 4583912 w 6491189"/>
              <a:gd name="connsiteY7" fmla="*/ 303299 h 1770882"/>
              <a:gd name="connsiteX8" fmla="*/ 5170389 w 6491189"/>
              <a:gd name="connsiteY8" fmla="*/ 4355 h 1770882"/>
              <a:gd name="connsiteX9" fmla="*/ 5586949 w 6491189"/>
              <a:gd name="connsiteY9" fmla="*/ 166915 h 1770882"/>
              <a:gd name="connsiteX10" fmla="*/ 5861569 w 6491189"/>
              <a:gd name="connsiteY10" fmla="*/ 707798 h 1770882"/>
              <a:gd name="connsiteX11" fmla="*/ 6203156 w 6491189"/>
              <a:gd name="connsiteY11" fmla="*/ 1071155 h 1770882"/>
              <a:gd name="connsiteX12" fmla="*/ 6491189 w 6491189"/>
              <a:gd name="connsiteY12" fmla="*/ 1640115 h 1770882"/>
              <a:gd name="connsiteX0" fmla="*/ 0 w 6428127"/>
              <a:gd name="connsiteY0" fmla="*/ 1764237 h 1770882"/>
              <a:gd name="connsiteX1" fmla="*/ 424417 w 6428127"/>
              <a:gd name="connsiteY1" fmla="*/ 1602928 h 1770882"/>
              <a:gd name="connsiteX2" fmla="*/ 1005189 w 6428127"/>
              <a:gd name="connsiteY2" fmla="*/ 1172655 h 1770882"/>
              <a:gd name="connsiteX3" fmla="*/ 1163595 w 6428127"/>
              <a:gd name="connsiteY3" fmla="*/ 602844 h 1770882"/>
              <a:gd name="connsiteX4" fmla="*/ 1401229 w 6428127"/>
              <a:gd name="connsiteY4" fmla="*/ 304951 h 1770882"/>
              <a:gd name="connsiteX5" fmla="*/ 2079447 w 6428127"/>
              <a:gd name="connsiteY5" fmla="*/ 408753 h 1770882"/>
              <a:gd name="connsiteX6" fmla="*/ 3523168 w 6428127"/>
              <a:gd name="connsiteY6" fmla="*/ 514456 h 1770882"/>
              <a:gd name="connsiteX7" fmla="*/ 4583912 w 6428127"/>
              <a:gd name="connsiteY7" fmla="*/ 303299 h 1770882"/>
              <a:gd name="connsiteX8" fmla="*/ 5170389 w 6428127"/>
              <a:gd name="connsiteY8" fmla="*/ 4355 h 1770882"/>
              <a:gd name="connsiteX9" fmla="*/ 5586949 w 6428127"/>
              <a:gd name="connsiteY9" fmla="*/ 166915 h 1770882"/>
              <a:gd name="connsiteX10" fmla="*/ 5861569 w 6428127"/>
              <a:gd name="connsiteY10" fmla="*/ 707798 h 1770882"/>
              <a:gd name="connsiteX11" fmla="*/ 6203156 w 6428127"/>
              <a:gd name="connsiteY11" fmla="*/ 1071155 h 1770882"/>
              <a:gd name="connsiteX12" fmla="*/ 6428127 w 6428127"/>
              <a:gd name="connsiteY12" fmla="*/ 1486964 h 1770882"/>
              <a:gd name="connsiteX0" fmla="*/ 0 w 6449795"/>
              <a:gd name="connsiteY0" fmla="*/ 1764237 h 1770882"/>
              <a:gd name="connsiteX1" fmla="*/ 424417 w 6449795"/>
              <a:gd name="connsiteY1" fmla="*/ 1602928 h 1770882"/>
              <a:gd name="connsiteX2" fmla="*/ 1005189 w 6449795"/>
              <a:gd name="connsiteY2" fmla="*/ 1172655 h 1770882"/>
              <a:gd name="connsiteX3" fmla="*/ 1163595 w 6449795"/>
              <a:gd name="connsiteY3" fmla="*/ 602844 h 1770882"/>
              <a:gd name="connsiteX4" fmla="*/ 1401229 w 6449795"/>
              <a:gd name="connsiteY4" fmla="*/ 304951 h 1770882"/>
              <a:gd name="connsiteX5" fmla="*/ 2079447 w 6449795"/>
              <a:gd name="connsiteY5" fmla="*/ 408753 h 1770882"/>
              <a:gd name="connsiteX6" fmla="*/ 3523168 w 6449795"/>
              <a:gd name="connsiteY6" fmla="*/ 514456 h 1770882"/>
              <a:gd name="connsiteX7" fmla="*/ 4583912 w 6449795"/>
              <a:gd name="connsiteY7" fmla="*/ 303299 h 1770882"/>
              <a:gd name="connsiteX8" fmla="*/ 5170389 w 6449795"/>
              <a:gd name="connsiteY8" fmla="*/ 4355 h 1770882"/>
              <a:gd name="connsiteX9" fmla="*/ 5586949 w 6449795"/>
              <a:gd name="connsiteY9" fmla="*/ 166915 h 1770882"/>
              <a:gd name="connsiteX10" fmla="*/ 5861569 w 6449795"/>
              <a:gd name="connsiteY10" fmla="*/ 707798 h 1770882"/>
              <a:gd name="connsiteX11" fmla="*/ 6203156 w 6449795"/>
              <a:gd name="connsiteY11" fmla="*/ 1071155 h 1770882"/>
              <a:gd name="connsiteX12" fmla="*/ 6428127 w 6449795"/>
              <a:gd name="connsiteY12" fmla="*/ 1486964 h 1770882"/>
              <a:gd name="connsiteX13" fmla="*/ 6443018 w 6449795"/>
              <a:gd name="connsiteY13" fmla="*/ 1494678 h 1770882"/>
              <a:gd name="connsiteX0" fmla="*/ 0 w 6564638"/>
              <a:gd name="connsiteY0" fmla="*/ 1764237 h 1770882"/>
              <a:gd name="connsiteX1" fmla="*/ 424417 w 6564638"/>
              <a:gd name="connsiteY1" fmla="*/ 1602928 h 1770882"/>
              <a:gd name="connsiteX2" fmla="*/ 1005189 w 6564638"/>
              <a:gd name="connsiteY2" fmla="*/ 1172655 h 1770882"/>
              <a:gd name="connsiteX3" fmla="*/ 1163595 w 6564638"/>
              <a:gd name="connsiteY3" fmla="*/ 602844 h 1770882"/>
              <a:gd name="connsiteX4" fmla="*/ 1401229 w 6564638"/>
              <a:gd name="connsiteY4" fmla="*/ 304951 h 1770882"/>
              <a:gd name="connsiteX5" fmla="*/ 2079447 w 6564638"/>
              <a:gd name="connsiteY5" fmla="*/ 408753 h 1770882"/>
              <a:gd name="connsiteX6" fmla="*/ 3523168 w 6564638"/>
              <a:gd name="connsiteY6" fmla="*/ 514456 h 1770882"/>
              <a:gd name="connsiteX7" fmla="*/ 4583912 w 6564638"/>
              <a:gd name="connsiteY7" fmla="*/ 303299 h 1770882"/>
              <a:gd name="connsiteX8" fmla="*/ 5170389 w 6564638"/>
              <a:gd name="connsiteY8" fmla="*/ 4355 h 1770882"/>
              <a:gd name="connsiteX9" fmla="*/ 5586949 w 6564638"/>
              <a:gd name="connsiteY9" fmla="*/ 166915 h 1770882"/>
              <a:gd name="connsiteX10" fmla="*/ 5861569 w 6564638"/>
              <a:gd name="connsiteY10" fmla="*/ 707798 h 1770882"/>
              <a:gd name="connsiteX11" fmla="*/ 6203156 w 6564638"/>
              <a:gd name="connsiteY11" fmla="*/ 1071155 h 1770882"/>
              <a:gd name="connsiteX12" fmla="*/ 6428127 w 6564638"/>
              <a:gd name="connsiteY12" fmla="*/ 1486964 h 1770882"/>
              <a:gd name="connsiteX13" fmla="*/ 6564638 w 6564638"/>
              <a:gd name="connsiteY13" fmla="*/ 1683864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428127 w 6618691"/>
              <a:gd name="connsiteY12" fmla="*/ 1486964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347047 w 6618691"/>
              <a:gd name="connsiteY12" fmla="*/ 1477955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095050 w 6618691"/>
              <a:gd name="connsiteY11" fmla="*/ 1084668 h 1770882"/>
              <a:gd name="connsiteX12" fmla="*/ 6347047 w 6618691"/>
              <a:gd name="connsiteY12" fmla="*/ 1477955 h 1770882"/>
              <a:gd name="connsiteX13" fmla="*/ 6618691 w 6618691"/>
              <a:gd name="connsiteY13" fmla="*/ 1688369 h 1770882"/>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95050 w 6618691"/>
              <a:gd name="connsiteY11" fmla="*/ 1083601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401229 w 6618691"/>
              <a:gd name="connsiteY4" fmla="*/ 303884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2896 h 1781027"/>
              <a:gd name="connsiteX1" fmla="*/ 521399 w 6618691"/>
              <a:gd name="connsiteY1" fmla="*/ 1691641 h 1781027"/>
              <a:gd name="connsiteX2" fmla="*/ 1005189 w 6618691"/>
              <a:gd name="connsiteY2" fmla="*/ 1171314 h 1781027"/>
              <a:gd name="connsiteX3" fmla="*/ 1246721 w 6618691"/>
              <a:gd name="connsiteY3" fmla="*/ 1017140 h 1781027"/>
              <a:gd name="connsiteX4" fmla="*/ 1636757 w 6618691"/>
              <a:gd name="connsiteY4" fmla="*/ 947847 h 1781027"/>
              <a:gd name="connsiteX5" fmla="*/ 2460447 w 6618691"/>
              <a:gd name="connsiteY5" fmla="*/ 802266 h 1781027"/>
              <a:gd name="connsiteX6" fmla="*/ 3592441 w 6618691"/>
              <a:gd name="connsiteY6" fmla="*/ 693224 h 1781027"/>
              <a:gd name="connsiteX7" fmla="*/ 4396875 w 6618691"/>
              <a:gd name="connsiteY7" fmla="*/ 295030 h 1781027"/>
              <a:gd name="connsiteX8" fmla="*/ 5170389 w 6618691"/>
              <a:gd name="connsiteY8" fmla="*/ 3014 h 1781027"/>
              <a:gd name="connsiteX9" fmla="*/ 5586949 w 6618691"/>
              <a:gd name="connsiteY9" fmla="*/ 165574 h 1781027"/>
              <a:gd name="connsiteX10" fmla="*/ 5744453 w 6618691"/>
              <a:gd name="connsiteY10" fmla="*/ 517271 h 1781027"/>
              <a:gd name="connsiteX11" fmla="*/ 6045501 w 6618691"/>
              <a:gd name="connsiteY11" fmla="*/ 894141 h 1781027"/>
              <a:gd name="connsiteX12" fmla="*/ 6347047 w 6618691"/>
              <a:gd name="connsiteY12" fmla="*/ 1476614 h 1781027"/>
              <a:gd name="connsiteX13" fmla="*/ 6618691 w 6618691"/>
              <a:gd name="connsiteY13" fmla="*/ 1687028 h 1781027"/>
              <a:gd name="connsiteX0" fmla="*/ 0 w 6618691"/>
              <a:gd name="connsiteY0" fmla="*/ 1962011 h 1980142"/>
              <a:gd name="connsiteX1" fmla="*/ 521399 w 6618691"/>
              <a:gd name="connsiteY1" fmla="*/ 1890756 h 1980142"/>
              <a:gd name="connsiteX2" fmla="*/ 1005189 w 6618691"/>
              <a:gd name="connsiteY2" fmla="*/ 1370429 h 1980142"/>
              <a:gd name="connsiteX3" fmla="*/ 1246721 w 6618691"/>
              <a:gd name="connsiteY3" fmla="*/ 1216255 h 1980142"/>
              <a:gd name="connsiteX4" fmla="*/ 1636757 w 6618691"/>
              <a:gd name="connsiteY4" fmla="*/ 1146962 h 1980142"/>
              <a:gd name="connsiteX5" fmla="*/ 2460447 w 6618691"/>
              <a:gd name="connsiteY5" fmla="*/ 1001381 h 1980142"/>
              <a:gd name="connsiteX6" fmla="*/ 3592441 w 6618691"/>
              <a:gd name="connsiteY6" fmla="*/ 892339 h 1980142"/>
              <a:gd name="connsiteX7" fmla="*/ 4396875 w 6618691"/>
              <a:gd name="connsiteY7" fmla="*/ 494145 h 1980142"/>
              <a:gd name="connsiteX8" fmla="*/ 4747825 w 6618691"/>
              <a:gd name="connsiteY8" fmla="*/ 1238 h 1980142"/>
              <a:gd name="connsiteX9" fmla="*/ 5586949 w 6618691"/>
              <a:gd name="connsiteY9" fmla="*/ 364689 h 1980142"/>
              <a:gd name="connsiteX10" fmla="*/ 5744453 w 6618691"/>
              <a:gd name="connsiteY10" fmla="*/ 716386 h 1980142"/>
              <a:gd name="connsiteX11" fmla="*/ 6045501 w 6618691"/>
              <a:gd name="connsiteY11" fmla="*/ 1093256 h 1980142"/>
              <a:gd name="connsiteX12" fmla="*/ 6347047 w 6618691"/>
              <a:gd name="connsiteY12" fmla="*/ 1675729 h 1980142"/>
              <a:gd name="connsiteX13" fmla="*/ 6618691 w 6618691"/>
              <a:gd name="connsiteY13" fmla="*/ 1886143 h 1980142"/>
              <a:gd name="connsiteX0" fmla="*/ 0 w 6618691"/>
              <a:gd name="connsiteY0" fmla="*/ 1963851 h 1981982"/>
              <a:gd name="connsiteX1" fmla="*/ 521399 w 6618691"/>
              <a:gd name="connsiteY1" fmla="*/ 1892596 h 1981982"/>
              <a:gd name="connsiteX2" fmla="*/ 1005189 w 6618691"/>
              <a:gd name="connsiteY2" fmla="*/ 1372269 h 1981982"/>
              <a:gd name="connsiteX3" fmla="*/ 1246721 w 6618691"/>
              <a:gd name="connsiteY3" fmla="*/ 1218095 h 1981982"/>
              <a:gd name="connsiteX4" fmla="*/ 1636757 w 6618691"/>
              <a:gd name="connsiteY4" fmla="*/ 1148802 h 1981982"/>
              <a:gd name="connsiteX5" fmla="*/ 2460447 w 6618691"/>
              <a:gd name="connsiteY5" fmla="*/ 1003221 h 1981982"/>
              <a:gd name="connsiteX6" fmla="*/ 3592441 w 6618691"/>
              <a:gd name="connsiteY6" fmla="*/ 894179 h 1981982"/>
              <a:gd name="connsiteX7" fmla="*/ 4085147 w 6618691"/>
              <a:gd name="connsiteY7" fmla="*/ 579112 h 1981982"/>
              <a:gd name="connsiteX8" fmla="*/ 4747825 w 6618691"/>
              <a:gd name="connsiteY8" fmla="*/ 3078 h 1981982"/>
              <a:gd name="connsiteX9" fmla="*/ 5586949 w 6618691"/>
              <a:gd name="connsiteY9" fmla="*/ 366529 h 1981982"/>
              <a:gd name="connsiteX10" fmla="*/ 5744453 w 6618691"/>
              <a:gd name="connsiteY10" fmla="*/ 718226 h 1981982"/>
              <a:gd name="connsiteX11" fmla="*/ 6045501 w 6618691"/>
              <a:gd name="connsiteY11" fmla="*/ 1095096 h 1981982"/>
              <a:gd name="connsiteX12" fmla="*/ 6347047 w 6618691"/>
              <a:gd name="connsiteY12" fmla="*/ 1677569 h 1981982"/>
              <a:gd name="connsiteX13" fmla="*/ 6618691 w 6618691"/>
              <a:gd name="connsiteY13" fmla="*/ 1887983 h 1981982"/>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3592441 w 6618691"/>
              <a:gd name="connsiteY6" fmla="*/ 859862 h 1947665"/>
              <a:gd name="connsiteX7" fmla="*/ 4085147 w 6618691"/>
              <a:gd name="connsiteY7" fmla="*/ 544795 h 1947665"/>
              <a:gd name="connsiteX8" fmla="*/ 4276770 w 6618691"/>
              <a:gd name="connsiteY8" fmla="*/ 3397 h 1947665"/>
              <a:gd name="connsiteX9" fmla="*/ 5586949 w 6618691"/>
              <a:gd name="connsiteY9" fmla="*/ 332212 h 1947665"/>
              <a:gd name="connsiteX10" fmla="*/ 5744453 w 6618691"/>
              <a:gd name="connsiteY10" fmla="*/ 683909 h 1947665"/>
              <a:gd name="connsiteX11" fmla="*/ 6045501 w 6618691"/>
              <a:gd name="connsiteY11" fmla="*/ 1060779 h 1947665"/>
              <a:gd name="connsiteX12" fmla="*/ 6347047 w 6618691"/>
              <a:gd name="connsiteY12" fmla="*/ 1643252 h 1947665"/>
              <a:gd name="connsiteX13" fmla="*/ 6618691 w 6618691"/>
              <a:gd name="connsiteY13" fmla="*/ 1853666 h 1947665"/>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4085147 w 6618691"/>
              <a:gd name="connsiteY6" fmla="*/ 544795 h 1947665"/>
              <a:gd name="connsiteX7" fmla="*/ 4276770 w 6618691"/>
              <a:gd name="connsiteY7" fmla="*/ 3397 h 1947665"/>
              <a:gd name="connsiteX8" fmla="*/ 5586949 w 6618691"/>
              <a:gd name="connsiteY8" fmla="*/ 332212 h 1947665"/>
              <a:gd name="connsiteX9" fmla="*/ 5744453 w 6618691"/>
              <a:gd name="connsiteY9" fmla="*/ 683909 h 1947665"/>
              <a:gd name="connsiteX10" fmla="*/ 6045501 w 6618691"/>
              <a:gd name="connsiteY10" fmla="*/ 1060779 h 1947665"/>
              <a:gd name="connsiteX11" fmla="*/ 6347047 w 6618691"/>
              <a:gd name="connsiteY11" fmla="*/ 1643252 h 1947665"/>
              <a:gd name="connsiteX12" fmla="*/ 6618691 w 6618691"/>
              <a:gd name="connsiteY12" fmla="*/ 1853666 h 1947665"/>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26269 h 1944400"/>
              <a:gd name="connsiteX1" fmla="*/ 521399 w 6618691"/>
              <a:gd name="connsiteY1" fmla="*/ 1855014 h 1944400"/>
              <a:gd name="connsiteX2" fmla="*/ 1005189 w 6618691"/>
              <a:gd name="connsiteY2" fmla="*/ 1334687 h 1944400"/>
              <a:gd name="connsiteX3" fmla="*/ 1246721 w 6618691"/>
              <a:gd name="connsiteY3" fmla="*/ 1180513 h 1944400"/>
              <a:gd name="connsiteX4" fmla="*/ 1636757 w 6618691"/>
              <a:gd name="connsiteY4" fmla="*/ 1111220 h 1944400"/>
              <a:gd name="connsiteX5" fmla="*/ 2460447 w 6618691"/>
              <a:gd name="connsiteY5" fmla="*/ 965639 h 1944400"/>
              <a:gd name="connsiteX6" fmla="*/ 3433983 w 6618691"/>
              <a:gd name="connsiteY6" fmla="*/ 728567 h 1944400"/>
              <a:gd name="connsiteX7" fmla="*/ 4276770 w 6618691"/>
              <a:gd name="connsiteY7" fmla="*/ 132 h 1944400"/>
              <a:gd name="connsiteX8" fmla="*/ 5039694 w 6618691"/>
              <a:gd name="connsiteY8" fmla="*/ 668383 h 1944400"/>
              <a:gd name="connsiteX9" fmla="*/ 5744453 w 6618691"/>
              <a:gd name="connsiteY9" fmla="*/ 680644 h 1944400"/>
              <a:gd name="connsiteX10" fmla="*/ 6045501 w 6618691"/>
              <a:gd name="connsiteY10" fmla="*/ 1057514 h 1944400"/>
              <a:gd name="connsiteX11" fmla="*/ 6347047 w 6618691"/>
              <a:gd name="connsiteY11" fmla="*/ 1639987 h 1944400"/>
              <a:gd name="connsiteX12" fmla="*/ 6618691 w 6618691"/>
              <a:gd name="connsiteY12" fmla="*/ 1850401 h 1944400"/>
              <a:gd name="connsiteX0" fmla="*/ 0 w 6618691"/>
              <a:gd name="connsiteY0" fmla="*/ 1926285 h 1944416"/>
              <a:gd name="connsiteX1" fmla="*/ 521399 w 6618691"/>
              <a:gd name="connsiteY1" fmla="*/ 1855030 h 1944416"/>
              <a:gd name="connsiteX2" fmla="*/ 1005189 w 6618691"/>
              <a:gd name="connsiteY2" fmla="*/ 1334703 h 1944416"/>
              <a:gd name="connsiteX3" fmla="*/ 1246721 w 6618691"/>
              <a:gd name="connsiteY3" fmla="*/ 1180529 h 1944416"/>
              <a:gd name="connsiteX4" fmla="*/ 1636757 w 6618691"/>
              <a:gd name="connsiteY4" fmla="*/ 1111236 h 1944416"/>
              <a:gd name="connsiteX5" fmla="*/ 2460447 w 6618691"/>
              <a:gd name="connsiteY5" fmla="*/ 965655 h 1944416"/>
              <a:gd name="connsiteX6" fmla="*/ 3433983 w 6618691"/>
              <a:gd name="connsiteY6" fmla="*/ 728583 h 1944416"/>
              <a:gd name="connsiteX7" fmla="*/ 4276770 w 6618691"/>
              <a:gd name="connsiteY7" fmla="*/ 148 h 1944416"/>
              <a:gd name="connsiteX8" fmla="*/ 5039694 w 6618691"/>
              <a:gd name="connsiteY8" fmla="*/ 668399 h 1944416"/>
              <a:gd name="connsiteX9" fmla="*/ 6045501 w 6618691"/>
              <a:gd name="connsiteY9" fmla="*/ 1057530 h 1944416"/>
              <a:gd name="connsiteX10" fmla="*/ 6347047 w 6618691"/>
              <a:gd name="connsiteY10" fmla="*/ 1640003 h 1944416"/>
              <a:gd name="connsiteX11" fmla="*/ 6618691 w 6618691"/>
              <a:gd name="connsiteY11" fmla="*/ 1850417 h 1944416"/>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33220 h 1951351"/>
              <a:gd name="connsiteX1" fmla="*/ 521399 w 6618691"/>
              <a:gd name="connsiteY1" fmla="*/ 1861965 h 1951351"/>
              <a:gd name="connsiteX2" fmla="*/ 1005189 w 6618691"/>
              <a:gd name="connsiteY2" fmla="*/ 1341638 h 1951351"/>
              <a:gd name="connsiteX3" fmla="*/ 1246721 w 6618691"/>
              <a:gd name="connsiteY3" fmla="*/ 1187464 h 1951351"/>
              <a:gd name="connsiteX4" fmla="*/ 1636757 w 6618691"/>
              <a:gd name="connsiteY4" fmla="*/ 1118171 h 1951351"/>
              <a:gd name="connsiteX5" fmla="*/ 2460447 w 6618691"/>
              <a:gd name="connsiteY5" fmla="*/ 972590 h 1951351"/>
              <a:gd name="connsiteX6" fmla="*/ 3433983 w 6618691"/>
              <a:gd name="connsiteY6" fmla="*/ 735518 h 1951351"/>
              <a:gd name="connsiteX7" fmla="*/ 3861133 w 6618691"/>
              <a:gd name="connsiteY7" fmla="*/ 155 h 1951351"/>
              <a:gd name="connsiteX8" fmla="*/ 5039694 w 6618691"/>
              <a:gd name="connsiteY8" fmla="*/ 675334 h 1951351"/>
              <a:gd name="connsiteX9" fmla="*/ 5512101 w 6618691"/>
              <a:gd name="connsiteY9" fmla="*/ 1244574 h 1951351"/>
              <a:gd name="connsiteX10" fmla="*/ 6021465 w 6618691"/>
              <a:gd name="connsiteY10" fmla="*/ 1577665 h 1951351"/>
              <a:gd name="connsiteX11" fmla="*/ 6618691 w 6618691"/>
              <a:gd name="connsiteY11" fmla="*/ 1857352 h 1951351"/>
              <a:gd name="connsiteX0" fmla="*/ 0 w 6618691"/>
              <a:gd name="connsiteY0" fmla="*/ 1933298 h 1951429"/>
              <a:gd name="connsiteX1" fmla="*/ 521399 w 6618691"/>
              <a:gd name="connsiteY1" fmla="*/ 1862043 h 1951429"/>
              <a:gd name="connsiteX2" fmla="*/ 1005189 w 6618691"/>
              <a:gd name="connsiteY2" fmla="*/ 1341716 h 1951429"/>
              <a:gd name="connsiteX3" fmla="*/ 1246721 w 6618691"/>
              <a:gd name="connsiteY3" fmla="*/ 1187542 h 1951429"/>
              <a:gd name="connsiteX4" fmla="*/ 1636757 w 6618691"/>
              <a:gd name="connsiteY4" fmla="*/ 1118249 h 1951429"/>
              <a:gd name="connsiteX5" fmla="*/ 2460447 w 6618691"/>
              <a:gd name="connsiteY5" fmla="*/ 972668 h 1951429"/>
              <a:gd name="connsiteX6" fmla="*/ 3115329 w 6618691"/>
              <a:gd name="connsiteY6" fmla="*/ 749450 h 1951429"/>
              <a:gd name="connsiteX7" fmla="*/ 3861133 w 6618691"/>
              <a:gd name="connsiteY7" fmla="*/ 233 h 1951429"/>
              <a:gd name="connsiteX8" fmla="*/ 5039694 w 6618691"/>
              <a:gd name="connsiteY8" fmla="*/ 675412 h 1951429"/>
              <a:gd name="connsiteX9" fmla="*/ 5512101 w 6618691"/>
              <a:gd name="connsiteY9" fmla="*/ 1244652 h 1951429"/>
              <a:gd name="connsiteX10" fmla="*/ 6021465 w 6618691"/>
              <a:gd name="connsiteY10" fmla="*/ 1577743 h 1951429"/>
              <a:gd name="connsiteX11" fmla="*/ 6618691 w 6618691"/>
              <a:gd name="connsiteY11" fmla="*/ 1857430 h 1951429"/>
              <a:gd name="connsiteX0" fmla="*/ 0 w 6618691"/>
              <a:gd name="connsiteY0" fmla="*/ 1935115 h 1953246"/>
              <a:gd name="connsiteX1" fmla="*/ 521399 w 6618691"/>
              <a:gd name="connsiteY1" fmla="*/ 1863860 h 1953246"/>
              <a:gd name="connsiteX2" fmla="*/ 1005189 w 6618691"/>
              <a:gd name="connsiteY2" fmla="*/ 1343533 h 1953246"/>
              <a:gd name="connsiteX3" fmla="*/ 1246721 w 6618691"/>
              <a:gd name="connsiteY3" fmla="*/ 1189359 h 1953246"/>
              <a:gd name="connsiteX4" fmla="*/ 1636757 w 6618691"/>
              <a:gd name="connsiteY4" fmla="*/ 1120066 h 1953246"/>
              <a:gd name="connsiteX5" fmla="*/ 2460447 w 6618691"/>
              <a:gd name="connsiteY5" fmla="*/ 974485 h 1953246"/>
              <a:gd name="connsiteX6" fmla="*/ 3115329 w 6618691"/>
              <a:gd name="connsiteY6" fmla="*/ 751267 h 1953246"/>
              <a:gd name="connsiteX7" fmla="*/ 3861133 w 6618691"/>
              <a:gd name="connsiteY7" fmla="*/ 2050 h 1953246"/>
              <a:gd name="connsiteX8" fmla="*/ 4464731 w 6618691"/>
              <a:gd name="connsiteY8" fmla="*/ 552538 h 1953246"/>
              <a:gd name="connsiteX9" fmla="*/ 5512101 w 6618691"/>
              <a:gd name="connsiteY9" fmla="*/ 1246469 h 1953246"/>
              <a:gd name="connsiteX10" fmla="*/ 6021465 w 6618691"/>
              <a:gd name="connsiteY10" fmla="*/ 1579560 h 1953246"/>
              <a:gd name="connsiteX11" fmla="*/ 6618691 w 6618691"/>
              <a:gd name="connsiteY11" fmla="*/ 1859247 h 1953246"/>
              <a:gd name="connsiteX0" fmla="*/ 0 w 6618691"/>
              <a:gd name="connsiteY0" fmla="*/ 1934616 h 1952747"/>
              <a:gd name="connsiteX1" fmla="*/ 521399 w 6618691"/>
              <a:gd name="connsiteY1" fmla="*/ 1863361 h 1952747"/>
              <a:gd name="connsiteX2" fmla="*/ 1005189 w 6618691"/>
              <a:gd name="connsiteY2" fmla="*/ 1343034 h 1952747"/>
              <a:gd name="connsiteX3" fmla="*/ 1246721 w 6618691"/>
              <a:gd name="connsiteY3" fmla="*/ 1188860 h 1952747"/>
              <a:gd name="connsiteX4" fmla="*/ 1636757 w 6618691"/>
              <a:gd name="connsiteY4" fmla="*/ 1119567 h 1952747"/>
              <a:gd name="connsiteX5" fmla="*/ 2460447 w 6618691"/>
              <a:gd name="connsiteY5" fmla="*/ 973986 h 1952747"/>
              <a:gd name="connsiteX6" fmla="*/ 3115329 w 6618691"/>
              <a:gd name="connsiteY6" fmla="*/ 750768 h 1952747"/>
              <a:gd name="connsiteX7" fmla="*/ 3861133 w 6618691"/>
              <a:gd name="connsiteY7" fmla="*/ 1551 h 1952747"/>
              <a:gd name="connsiteX8" fmla="*/ 4464731 w 6618691"/>
              <a:gd name="connsiteY8" fmla="*/ 552039 h 1952747"/>
              <a:gd name="connsiteX9" fmla="*/ 5512101 w 6618691"/>
              <a:gd name="connsiteY9" fmla="*/ 1245970 h 1952747"/>
              <a:gd name="connsiteX10" fmla="*/ 6021465 w 6618691"/>
              <a:gd name="connsiteY10" fmla="*/ 1579061 h 1952747"/>
              <a:gd name="connsiteX11" fmla="*/ 6618691 w 6618691"/>
              <a:gd name="connsiteY11" fmla="*/ 1858748 h 1952747"/>
              <a:gd name="connsiteX0" fmla="*/ 0 w 6618691"/>
              <a:gd name="connsiteY0" fmla="*/ 1934274 h 1952405"/>
              <a:gd name="connsiteX1" fmla="*/ 521399 w 6618691"/>
              <a:gd name="connsiteY1" fmla="*/ 1863019 h 1952405"/>
              <a:gd name="connsiteX2" fmla="*/ 1005189 w 6618691"/>
              <a:gd name="connsiteY2" fmla="*/ 1342692 h 1952405"/>
              <a:gd name="connsiteX3" fmla="*/ 1246721 w 6618691"/>
              <a:gd name="connsiteY3" fmla="*/ 1188518 h 1952405"/>
              <a:gd name="connsiteX4" fmla="*/ 1636757 w 6618691"/>
              <a:gd name="connsiteY4" fmla="*/ 1119225 h 1952405"/>
              <a:gd name="connsiteX5" fmla="*/ 2460447 w 6618691"/>
              <a:gd name="connsiteY5" fmla="*/ 973644 h 1952405"/>
              <a:gd name="connsiteX6" fmla="*/ 3115329 w 6618691"/>
              <a:gd name="connsiteY6" fmla="*/ 750426 h 1952405"/>
              <a:gd name="connsiteX7" fmla="*/ 3861133 w 6618691"/>
              <a:gd name="connsiteY7" fmla="*/ 1209 h 1952405"/>
              <a:gd name="connsiteX8" fmla="*/ 4603277 w 6618691"/>
              <a:gd name="connsiteY8" fmla="*/ 572479 h 1952405"/>
              <a:gd name="connsiteX9" fmla="*/ 5512101 w 6618691"/>
              <a:gd name="connsiteY9" fmla="*/ 1245628 h 1952405"/>
              <a:gd name="connsiteX10" fmla="*/ 6021465 w 6618691"/>
              <a:gd name="connsiteY10" fmla="*/ 1578719 h 1952405"/>
              <a:gd name="connsiteX11" fmla="*/ 6618691 w 6618691"/>
              <a:gd name="connsiteY11" fmla="*/ 1858406 h 195240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30519 w 6618691"/>
              <a:gd name="connsiteY10" fmla="*/ 1676011 h 1952715"/>
              <a:gd name="connsiteX11" fmla="*/ 6618691 w 6618691"/>
              <a:gd name="connsiteY11" fmla="*/ 1858716 h 1952715"/>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88828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0918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680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73960 w 6618691"/>
              <a:gd name="connsiteY5" fmla="*/ 1041521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372664 h 1386010"/>
              <a:gd name="connsiteX1" fmla="*/ 521399 w 6618691"/>
              <a:gd name="connsiteY1" fmla="*/ 1301409 h 1386010"/>
              <a:gd name="connsiteX2" fmla="*/ 915134 w 6618691"/>
              <a:gd name="connsiteY2" fmla="*/ 926555 h 1386010"/>
              <a:gd name="connsiteX3" fmla="*/ 1260235 w 6618691"/>
              <a:gd name="connsiteY3" fmla="*/ 673692 h 1386010"/>
              <a:gd name="connsiteX4" fmla="*/ 1627749 w 6618691"/>
              <a:gd name="connsiteY4" fmla="*/ 571129 h 1386010"/>
              <a:gd name="connsiteX5" fmla="*/ 2473960 w 6618691"/>
              <a:gd name="connsiteY5" fmla="*/ 479601 h 1386010"/>
              <a:gd name="connsiteX6" fmla="*/ 3182895 w 6618691"/>
              <a:gd name="connsiteY6" fmla="*/ 427551 h 1386010"/>
              <a:gd name="connsiteX7" fmla="*/ 4126895 w 6618691"/>
              <a:gd name="connsiteY7" fmla="*/ 218866 h 1386010"/>
              <a:gd name="connsiteX8" fmla="*/ 4603277 w 6618691"/>
              <a:gd name="connsiteY8" fmla="*/ 10869 h 1386010"/>
              <a:gd name="connsiteX9" fmla="*/ 5193446 w 6618691"/>
              <a:gd name="connsiteY9" fmla="*/ 573181 h 1386010"/>
              <a:gd name="connsiteX10" fmla="*/ 5730519 w 6618691"/>
              <a:gd name="connsiteY10" fmla="*/ 1114091 h 1386010"/>
              <a:gd name="connsiteX11" fmla="*/ 6618691 w 6618691"/>
              <a:gd name="connsiteY11" fmla="*/ 1296796 h 1386010"/>
              <a:gd name="connsiteX0" fmla="*/ 0 w 6618691"/>
              <a:gd name="connsiteY0" fmla="*/ 1246808 h 1260154"/>
              <a:gd name="connsiteX1" fmla="*/ 521399 w 6618691"/>
              <a:gd name="connsiteY1" fmla="*/ 1175553 h 1260154"/>
              <a:gd name="connsiteX2" fmla="*/ 915134 w 6618691"/>
              <a:gd name="connsiteY2" fmla="*/ 800699 h 1260154"/>
              <a:gd name="connsiteX3" fmla="*/ 1260235 w 6618691"/>
              <a:gd name="connsiteY3" fmla="*/ 547836 h 1260154"/>
              <a:gd name="connsiteX4" fmla="*/ 1627749 w 6618691"/>
              <a:gd name="connsiteY4" fmla="*/ 445273 h 1260154"/>
              <a:gd name="connsiteX5" fmla="*/ 2473960 w 6618691"/>
              <a:gd name="connsiteY5" fmla="*/ 353745 h 1260154"/>
              <a:gd name="connsiteX6" fmla="*/ 3182895 w 6618691"/>
              <a:gd name="connsiteY6" fmla="*/ 301695 h 1260154"/>
              <a:gd name="connsiteX7" fmla="*/ 4126895 w 6618691"/>
              <a:gd name="connsiteY7" fmla="*/ 93010 h 1260154"/>
              <a:gd name="connsiteX8" fmla="*/ 4715888 w 6618691"/>
              <a:gd name="connsiteY8" fmla="*/ 20146 h 1260154"/>
              <a:gd name="connsiteX9" fmla="*/ 5193446 w 6618691"/>
              <a:gd name="connsiteY9" fmla="*/ 447325 h 1260154"/>
              <a:gd name="connsiteX10" fmla="*/ 5730519 w 6618691"/>
              <a:gd name="connsiteY10" fmla="*/ 988235 h 1260154"/>
              <a:gd name="connsiteX11" fmla="*/ 6618691 w 6618691"/>
              <a:gd name="connsiteY11" fmla="*/ 1170940 h 1260154"/>
              <a:gd name="connsiteX0" fmla="*/ 0 w 6618691"/>
              <a:gd name="connsiteY0" fmla="*/ 1250272 h 1263618"/>
              <a:gd name="connsiteX1" fmla="*/ 521399 w 6618691"/>
              <a:gd name="connsiteY1" fmla="*/ 1179017 h 1263618"/>
              <a:gd name="connsiteX2" fmla="*/ 915134 w 6618691"/>
              <a:gd name="connsiteY2" fmla="*/ 804163 h 1263618"/>
              <a:gd name="connsiteX3" fmla="*/ 1260235 w 6618691"/>
              <a:gd name="connsiteY3" fmla="*/ 551300 h 1263618"/>
              <a:gd name="connsiteX4" fmla="*/ 1627749 w 6618691"/>
              <a:gd name="connsiteY4" fmla="*/ 448737 h 1263618"/>
              <a:gd name="connsiteX5" fmla="*/ 2473960 w 6618691"/>
              <a:gd name="connsiteY5" fmla="*/ 357209 h 1263618"/>
              <a:gd name="connsiteX6" fmla="*/ 3182895 w 6618691"/>
              <a:gd name="connsiteY6" fmla="*/ 305159 h 1263618"/>
              <a:gd name="connsiteX7" fmla="*/ 4126895 w 6618691"/>
              <a:gd name="connsiteY7" fmla="*/ 96474 h 1263618"/>
              <a:gd name="connsiteX8" fmla="*/ 4715888 w 6618691"/>
              <a:gd name="connsiteY8" fmla="*/ 23610 h 1263618"/>
              <a:gd name="connsiteX9" fmla="*/ 5184437 w 6618691"/>
              <a:gd name="connsiteY9" fmla="*/ 500338 h 1263618"/>
              <a:gd name="connsiteX10" fmla="*/ 5730519 w 6618691"/>
              <a:gd name="connsiteY10" fmla="*/ 991699 h 1263618"/>
              <a:gd name="connsiteX11" fmla="*/ 6618691 w 6618691"/>
              <a:gd name="connsiteY11" fmla="*/ 1174404 h 1263618"/>
              <a:gd name="connsiteX0" fmla="*/ 0 w 6618691"/>
              <a:gd name="connsiteY0" fmla="*/ 1250272 h 1262833"/>
              <a:gd name="connsiteX1" fmla="*/ 751125 w 6618691"/>
              <a:gd name="connsiteY1" fmla="*/ 1174513 h 1262833"/>
              <a:gd name="connsiteX2" fmla="*/ 915134 w 6618691"/>
              <a:gd name="connsiteY2" fmla="*/ 804163 h 1262833"/>
              <a:gd name="connsiteX3" fmla="*/ 1260235 w 6618691"/>
              <a:gd name="connsiteY3" fmla="*/ 551300 h 1262833"/>
              <a:gd name="connsiteX4" fmla="*/ 1627749 w 6618691"/>
              <a:gd name="connsiteY4" fmla="*/ 448737 h 1262833"/>
              <a:gd name="connsiteX5" fmla="*/ 2473960 w 6618691"/>
              <a:gd name="connsiteY5" fmla="*/ 357209 h 1262833"/>
              <a:gd name="connsiteX6" fmla="*/ 3182895 w 6618691"/>
              <a:gd name="connsiteY6" fmla="*/ 305159 h 1262833"/>
              <a:gd name="connsiteX7" fmla="*/ 4126895 w 6618691"/>
              <a:gd name="connsiteY7" fmla="*/ 96474 h 1262833"/>
              <a:gd name="connsiteX8" fmla="*/ 4715888 w 6618691"/>
              <a:gd name="connsiteY8" fmla="*/ 23610 h 1262833"/>
              <a:gd name="connsiteX9" fmla="*/ 5184437 w 6618691"/>
              <a:gd name="connsiteY9" fmla="*/ 500338 h 1262833"/>
              <a:gd name="connsiteX10" fmla="*/ 5730519 w 6618691"/>
              <a:gd name="connsiteY10" fmla="*/ 991699 h 1262833"/>
              <a:gd name="connsiteX11" fmla="*/ 6618691 w 6618691"/>
              <a:gd name="connsiteY11" fmla="*/ 1174404 h 1262833"/>
              <a:gd name="connsiteX0" fmla="*/ 0 w 6618691"/>
              <a:gd name="connsiteY0" fmla="*/ 1250272 h 1275747"/>
              <a:gd name="connsiteX1" fmla="*/ 751125 w 6618691"/>
              <a:gd name="connsiteY1" fmla="*/ 1174513 h 1275747"/>
              <a:gd name="connsiteX2" fmla="*/ 1144860 w 6618691"/>
              <a:gd name="connsiteY2" fmla="*/ 461826 h 1275747"/>
              <a:gd name="connsiteX3" fmla="*/ 1260235 w 6618691"/>
              <a:gd name="connsiteY3" fmla="*/ 551300 h 1275747"/>
              <a:gd name="connsiteX4" fmla="*/ 1627749 w 6618691"/>
              <a:gd name="connsiteY4" fmla="*/ 448737 h 1275747"/>
              <a:gd name="connsiteX5" fmla="*/ 2473960 w 6618691"/>
              <a:gd name="connsiteY5" fmla="*/ 357209 h 1275747"/>
              <a:gd name="connsiteX6" fmla="*/ 3182895 w 6618691"/>
              <a:gd name="connsiteY6" fmla="*/ 305159 h 1275747"/>
              <a:gd name="connsiteX7" fmla="*/ 4126895 w 6618691"/>
              <a:gd name="connsiteY7" fmla="*/ 96474 h 1275747"/>
              <a:gd name="connsiteX8" fmla="*/ 4715888 w 6618691"/>
              <a:gd name="connsiteY8" fmla="*/ 23610 h 1275747"/>
              <a:gd name="connsiteX9" fmla="*/ 5184437 w 6618691"/>
              <a:gd name="connsiteY9" fmla="*/ 500338 h 1275747"/>
              <a:gd name="connsiteX10" fmla="*/ 5730519 w 6618691"/>
              <a:gd name="connsiteY10" fmla="*/ 991699 h 1275747"/>
              <a:gd name="connsiteX11" fmla="*/ 6618691 w 6618691"/>
              <a:gd name="connsiteY11" fmla="*/ 1174404 h 1275747"/>
              <a:gd name="connsiteX0" fmla="*/ 0 w 6618691"/>
              <a:gd name="connsiteY0" fmla="*/ 1280052 h 1305527"/>
              <a:gd name="connsiteX1" fmla="*/ 751125 w 6618691"/>
              <a:gd name="connsiteY1" fmla="*/ 1204293 h 1305527"/>
              <a:gd name="connsiteX2" fmla="*/ 1144860 w 6618691"/>
              <a:gd name="connsiteY2" fmla="*/ 491606 h 1305527"/>
              <a:gd name="connsiteX3" fmla="*/ 1521492 w 6618691"/>
              <a:gd name="connsiteY3" fmla="*/ 8 h 1305527"/>
              <a:gd name="connsiteX4" fmla="*/ 1627749 w 6618691"/>
              <a:gd name="connsiteY4" fmla="*/ 478517 h 1305527"/>
              <a:gd name="connsiteX5" fmla="*/ 2473960 w 6618691"/>
              <a:gd name="connsiteY5" fmla="*/ 386989 h 1305527"/>
              <a:gd name="connsiteX6" fmla="*/ 3182895 w 6618691"/>
              <a:gd name="connsiteY6" fmla="*/ 334939 h 1305527"/>
              <a:gd name="connsiteX7" fmla="*/ 4126895 w 6618691"/>
              <a:gd name="connsiteY7" fmla="*/ 126254 h 1305527"/>
              <a:gd name="connsiteX8" fmla="*/ 4715888 w 6618691"/>
              <a:gd name="connsiteY8" fmla="*/ 53390 h 1305527"/>
              <a:gd name="connsiteX9" fmla="*/ 5184437 w 6618691"/>
              <a:gd name="connsiteY9" fmla="*/ 530118 h 1305527"/>
              <a:gd name="connsiteX10" fmla="*/ 5730519 w 6618691"/>
              <a:gd name="connsiteY10" fmla="*/ 1021479 h 1305527"/>
              <a:gd name="connsiteX11" fmla="*/ 6618691 w 6618691"/>
              <a:gd name="connsiteY11" fmla="*/ 1204184 h 1305527"/>
              <a:gd name="connsiteX0" fmla="*/ 0 w 6618691"/>
              <a:gd name="connsiteY0" fmla="*/ 1570105 h 1595580"/>
              <a:gd name="connsiteX1" fmla="*/ 751125 w 6618691"/>
              <a:gd name="connsiteY1" fmla="*/ 1494346 h 1595580"/>
              <a:gd name="connsiteX2" fmla="*/ 1144860 w 6618691"/>
              <a:gd name="connsiteY2" fmla="*/ 781659 h 1595580"/>
              <a:gd name="connsiteX3" fmla="*/ 1521492 w 6618691"/>
              <a:gd name="connsiteY3" fmla="*/ 290061 h 1595580"/>
              <a:gd name="connsiteX4" fmla="*/ 2073688 w 6618691"/>
              <a:gd name="connsiteY4" fmla="*/ 11825 h 1595580"/>
              <a:gd name="connsiteX5" fmla="*/ 2473960 w 6618691"/>
              <a:gd name="connsiteY5" fmla="*/ 677042 h 1595580"/>
              <a:gd name="connsiteX6" fmla="*/ 3182895 w 6618691"/>
              <a:gd name="connsiteY6" fmla="*/ 624992 h 1595580"/>
              <a:gd name="connsiteX7" fmla="*/ 4126895 w 6618691"/>
              <a:gd name="connsiteY7" fmla="*/ 416307 h 1595580"/>
              <a:gd name="connsiteX8" fmla="*/ 4715888 w 6618691"/>
              <a:gd name="connsiteY8" fmla="*/ 343443 h 1595580"/>
              <a:gd name="connsiteX9" fmla="*/ 5184437 w 6618691"/>
              <a:gd name="connsiteY9" fmla="*/ 820171 h 1595580"/>
              <a:gd name="connsiteX10" fmla="*/ 5730519 w 6618691"/>
              <a:gd name="connsiteY10" fmla="*/ 1311532 h 1595580"/>
              <a:gd name="connsiteX11" fmla="*/ 6618691 w 6618691"/>
              <a:gd name="connsiteY11" fmla="*/ 1494237 h 1595580"/>
              <a:gd name="connsiteX0" fmla="*/ 0 w 6618691"/>
              <a:gd name="connsiteY0" fmla="*/ 1568665 h 1607178"/>
              <a:gd name="connsiteX1" fmla="*/ 751125 w 6618691"/>
              <a:gd name="connsiteY1" fmla="*/ 1492906 h 1607178"/>
              <a:gd name="connsiteX2" fmla="*/ 1135851 w 6618691"/>
              <a:gd name="connsiteY2" fmla="*/ 545989 h 1607178"/>
              <a:gd name="connsiteX3" fmla="*/ 1521492 w 6618691"/>
              <a:gd name="connsiteY3" fmla="*/ 288621 h 1607178"/>
              <a:gd name="connsiteX4" fmla="*/ 2073688 w 6618691"/>
              <a:gd name="connsiteY4" fmla="*/ 10385 h 1607178"/>
              <a:gd name="connsiteX5" fmla="*/ 2473960 w 6618691"/>
              <a:gd name="connsiteY5" fmla="*/ 675602 h 1607178"/>
              <a:gd name="connsiteX6" fmla="*/ 3182895 w 6618691"/>
              <a:gd name="connsiteY6" fmla="*/ 623552 h 1607178"/>
              <a:gd name="connsiteX7" fmla="*/ 4126895 w 6618691"/>
              <a:gd name="connsiteY7" fmla="*/ 414867 h 1607178"/>
              <a:gd name="connsiteX8" fmla="*/ 4715888 w 6618691"/>
              <a:gd name="connsiteY8" fmla="*/ 342003 h 1607178"/>
              <a:gd name="connsiteX9" fmla="*/ 5184437 w 6618691"/>
              <a:gd name="connsiteY9" fmla="*/ 818731 h 1607178"/>
              <a:gd name="connsiteX10" fmla="*/ 5730519 w 6618691"/>
              <a:gd name="connsiteY10" fmla="*/ 1310092 h 1607178"/>
              <a:gd name="connsiteX11" fmla="*/ 6618691 w 6618691"/>
              <a:gd name="connsiteY11" fmla="*/ 1492797 h 1607178"/>
              <a:gd name="connsiteX0" fmla="*/ 0 w 6618691"/>
              <a:gd name="connsiteY0" fmla="*/ 1568665 h 1574197"/>
              <a:gd name="connsiteX1" fmla="*/ 737612 w 6618691"/>
              <a:gd name="connsiteY1" fmla="*/ 1312729 h 1574197"/>
              <a:gd name="connsiteX2" fmla="*/ 1135851 w 6618691"/>
              <a:gd name="connsiteY2" fmla="*/ 545989 h 1574197"/>
              <a:gd name="connsiteX3" fmla="*/ 1521492 w 6618691"/>
              <a:gd name="connsiteY3" fmla="*/ 288621 h 1574197"/>
              <a:gd name="connsiteX4" fmla="*/ 2073688 w 6618691"/>
              <a:gd name="connsiteY4" fmla="*/ 10385 h 1574197"/>
              <a:gd name="connsiteX5" fmla="*/ 2473960 w 6618691"/>
              <a:gd name="connsiteY5" fmla="*/ 675602 h 1574197"/>
              <a:gd name="connsiteX6" fmla="*/ 3182895 w 6618691"/>
              <a:gd name="connsiteY6" fmla="*/ 623552 h 1574197"/>
              <a:gd name="connsiteX7" fmla="*/ 4126895 w 6618691"/>
              <a:gd name="connsiteY7" fmla="*/ 414867 h 1574197"/>
              <a:gd name="connsiteX8" fmla="*/ 4715888 w 6618691"/>
              <a:gd name="connsiteY8" fmla="*/ 342003 h 1574197"/>
              <a:gd name="connsiteX9" fmla="*/ 5184437 w 6618691"/>
              <a:gd name="connsiteY9" fmla="*/ 818731 h 1574197"/>
              <a:gd name="connsiteX10" fmla="*/ 5730519 w 6618691"/>
              <a:gd name="connsiteY10" fmla="*/ 1310092 h 1574197"/>
              <a:gd name="connsiteX11" fmla="*/ 6618691 w 6618691"/>
              <a:gd name="connsiteY11" fmla="*/ 1492797 h 1574197"/>
              <a:gd name="connsiteX0" fmla="*/ 0 w 6618691"/>
              <a:gd name="connsiteY0" fmla="*/ 1568150 h 1574301"/>
              <a:gd name="connsiteX1" fmla="*/ 737612 w 6618691"/>
              <a:gd name="connsiteY1" fmla="*/ 1312214 h 1574301"/>
              <a:gd name="connsiteX2" fmla="*/ 1045762 w 6618691"/>
              <a:gd name="connsiteY2" fmla="*/ 446377 h 1574301"/>
              <a:gd name="connsiteX3" fmla="*/ 1521492 w 6618691"/>
              <a:gd name="connsiteY3" fmla="*/ 288106 h 1574301"/>
              <a:gd name="connsiteX4" fmla="*/ 2073688 w 6618691"/>
              <a:gd name="connsiteY4" fmla="*/ 9870 h 1574301"/>
              <a:gd name="connsiteX5" fmla="*/ 2473960 w 6618691"/>
              <a:gd name="connsiteY5" fmla="*/ 675087 h 1574301"/>
              <a:gd name="connsiteX6" fmla="*/ 3182895 w 6618691"/>
              <a:gd name="connsiteY6" fmla="*/ 623037 h 1574301"/>
              <a:gd name="connsiteX7" fmla="*/ 4126895 w 6618691"/>
              <a:gd name="connsiteY7" fmla="*/ 414352 h 1574301"/>
              <a:gd name="connsiteX8" fmla="*/ 4715888 w 6618691"/>
              <a:gd name="connsiteY8" fmla="*/ 341488 h 1574301"/>
              <a:gd name="connsiteX9" fmla="*/ 5184437 w 6618691"/>
              <a:gd name="connsiteY9" fmla="*/ 818216 h 1574301"/>
              <a:gd name="connsiteX10" fmla="*/ 5730519 w 6618691"/>
              <a:gd name="connsiteY10" fmla="*/ 1309577 h 1574301"/>
              <a:gd name="connsiteX11" fmla="*/ 6618691 w 6618691"/>
              <a:gd name="connsiteY11" fmla="*/ 1492282 h 1574301"/>
              <a:gd name="connsiteX0" fmla="*/ 0 w 6618691"/>
              <a:gd name="connsiteY0" fmla="*/ 1603115 h 1609266"/>
              <a:gd name="connsiteX1" fmla="*/ 737612 w 6618691"/>
              <a:gd name="connsiteY1" fmla="*/ 1347179 h 1609266"/>
              <a:gd name="connsiteX2" fmla="*/ 1045762 w 6618691"/>
              <a:gd name="connsiteY2" fmla="*/ 481342 h 1609266"/>
              <a:gd name="connsiteX3" fmla="*/ 1521492 w 6618691"/>
              <a:gd name="connsiteY3" fmla="*/ 106858 h 1609266"/>
              <a:gd name="connsiteX4" fmla="*/ 2073688 w 6618691"/>
              <a:gd name="connsiteY4" fmla="*/ 44835 h 1609266"/>
              <a:gd name="connsiteX5" fmla="*/ 2473960 w 6618691"/>
              <a:gd name="connsiteY5" fmla="*/ 710052 h 1609266"/>
              <a:gd name="connsiteX6" fmla="*/ 3182895 w 6618691"/>
              <a:gd name="connsiteY6" fmla="*/ 658002 h 1609266"/>
              <a:gd name="connsiteX7" fmla="*/ 4126895 w 6618691"/>
              <a:gd name="connsiteY7" fmla="*/ 449317 h 1609266"/>
              <a:gd name="connsiteX8" fmla="*/ 4715888 w 6618691"/>
              <a:gd name="connsiteY8" fmla="*/ 376453 h 1609266"/>
              <a:gd name="connsiteX9" fmla="*/ 5184437 w 6618691"/>
              <a:gd name="connsiteY9" fmla="*/ 853181 h 1609266"/>
              <a:gd name="connsiteX10" fmla="*/ 5730519 w 6618691"/>
              <a:gd name="connsiteY10" fmla="*/ 1344542 h 1609266"/>
              <a:gd name="connsiteX11" fmla="*/ 6618691 w 6618691"/>
              <a:gd name="connsiteY11" fmla="*/ 1527247 h 1609266"/>
              <a:gd name="connsiteX0" fmla="*/ 0 w 6618691"/>
              <a:gd name="connsiteY0" fmla="*/ 1603115 h 1609266"/>
              <a:gd name="connsiteX1" fmla="*/ 737612 w 6618691"/>
              <a:gd name="connsiteY1" fmla="*/ 1347179 h 1609266"/>
              <a:gd name="connsiteX2" fmla="*/ 1045762 w 6618691"/>
              <a:gd name="connsiteY2" fmla="*/ 481342 h 1609266"/>
              <a:gd name="connsiteX3" fmla="*/ 1521492 w 6618691"/>
              <a:gd name="connsiteY3" fmla="*/ 106858 h 1609266"/>
              <a:gd name="connsiteX4" fmla="*/ 2168281 w 6618691"/>
              <a:gd name="connsiteY4" fmla="*/ 44835 h 1609266"/>
              <a:gd name="connsiteX5" fmla="*/ 2473960 w 6618691"/>
              <a:gd name="connsiteY5" fmla="*/ 710052 h 1609266"/>
              <a:gd name="connsiteX6" fmla="*/ 3182895 w 6618691"/>
              <a:gd name="connsiteY6" fmla="*/ 658002 h 1609266"/>
              <a:gd name="connsiteX7" fmla="*/ 4126895 w 6618691"/>
              <a:gd name="connsiteY7" fmla="*/ 449317 h 1609266"/>
              <a:gd name="connsiteX8" fmla="*/ 4715888 w 6618691"/>
              <a:gd name="connsiteY8" fmla="*/ 376453 h 1609266"/>
              <a:gd name="connsiteX9" fmla="*/ 5184437 w 6618691"/>
              <a:gd name="connsiteY9" fmla="*/ 853181 h 1609266"/>
              <a:gd name="connsiteX10" fmla="*/ 5730519 w 6618691"/>
              <a:gd name="connsiteY10" fmla="*/ 1344542 h 1609266"/>
              <a:gd name="connsiteX11" fmla="*/ 6618691 w 6618691"/>
              <a:gd name="connsiteY11" fmla="*/ 1527247 h 1609266"/>
              <a:gd name="connsiteX0" fmla="*/ 0 w 6618691"/>
              <a:gd name="connsiteY0" fmla="*/ 1574499 h 1580650"/>
              <a:gd name="connsiteX1" fmla="*/ 737612 w 6618691"/>
              <a:gd name="connsiteY1" fmla="*/ 1318563 h 1580650"/>
              <a:gd name="connsiteX2" fmla="*/ 1045762 w 6618691"/>
              <a:gd name="connsiteY2" fmla="*/ 452726 h 1580650"/>
              <a:gd name="connsiteX3" fmla="*/ 1521492 w 6618691"/>
              <a:gd name="connsiteY3" fmla="*/ 78242 h 1580650"/>
              <a:gd name="connsiteX4" fmla="*/ 2168281 w 6618691"/>
              <a:gd name="connsiteY4" fmla="*/ 16219 h 1580650"/>
              <a:gd name="connsiteX5" fmla="*/ 2293782 w 6618691"/>
              <a:gd name="connsiteY5" fmla="*/ 294055 h 1580650"/>
              <a:gd name="connsiteX6" fmla="*/ 3182895 w 6618691"/>
              <a:gd name="connsiteY6" fmla="*/ 629386 h 1580650"/>
              <a:gd name="connsiteX7" fmla="*/ 4126895 w 6618691"/>
              <a:gd name="connsiteY7" fmla="*/ 420701 h 1580650"/>
              <a:gd name="connsiteX8" fmla="*/ 4715888 w 6618691"/>
              <a:gd name="connsiteY8" fmla="*/ 347837 h 1580650"/>
              <a:gd name="connsiteX9" fmla="*/ 5184437 w 6618691"/>
              <a:gd name="connsiteY9" fmla="*/ 824565 h 1580650"/>
              <a:gd name="connsiteX10" fmla="*/ 5730519 w 6618691"/>
              <a:gd name="connsiteY10" fmla="*/ 1315926 h 1580650"/>
              <a:gd name="connsiteX11" fmla="*/ 6618691 w 6618691"/>
              <a:gd name="connsiteY11" fmla="*/ 1498631 h 1580650"/>
              <a:gd name="connsiteX0" fmla="*/ 0 w 6618691"/>
              <a:gd name="connsiteY0" fmla="*/ 1591455 h 1597606"/>
              <a:gd name="connsiteX1" fmla="*/ 737612 w 6618691"/>
              <a:gd name="connsiteY1" fmla="*/ 1335519 h 1597606"/>
              <a:gd name="connsiteX2" fmla="*/ 1045762 w 6618691"/>
              <a:gd name="connsiteY2" fmla="*/ 469682 h 1597606"/>
              <a:gd name="connsiteX3" fmla="*/ 1521492 w 6618691"/>
              <a:gd name="connsiteY3" fmla="*/ 95198 h 1597606"/>
              <a:gd name="connsiteX4" fmla="*/ 2168281 w 6618691"/>
              <a:gd name="connsiteY4" fmla="*/ 33175 h 1597606"/>
              <a:gd name="connsiteX5" fmla="*/ 2460446 w 6618691"/>
              <a:gd name="connsiteY5" fmla="*/ 540737 h 1597606"/>
              <a:gd name="connsiteX6" fmla="*/ 3182895 w 6618691"/>
              <a:gd name="connsiteY6" fmla="*/ 646342 h 1597606"/>
              <a:gd name="connsiteX7" fmla="*/ 4126895 w 6618691"/>
              <a:gd name="connsiteY7" fmla="*/ 437657 h 1597606"/>
              <a:gd name="connsiteX8" fmla="*/ 4715888 w 6618691"/>
              <a:gd name="connsiteY8" fmla="*/ 364793 h 1597606"/>
              <a:gd name="connsiteX9" fmla="*/ 5184437 w 6618691"/>
              <a:gd name="connsiteY9" fmla="*/ 841521 h 1597606"/>
              <a:gd name="connsiteX10" fmla="*/ 5730519 w 6618691"/>
              <a:gd name="connsiteY10" fmla="*/ 1332882 h 1597606"/>
              <a:gd name="connsiteX11" fmla="*/ 6618691 w 6618691"/>
              <a:gd name="connsiteY11" fmla="*/ 1515587 h 1597606"/>
              <a:gd name="connsiteX0" fmla="*/ 0 w 6618691"/>
              <a:gd name="connsiteY0" fmla="*/ 1591455 h 1597606"/>
              <a:gd name="connsiteX1" fmla="*/ 737612 w 6618691"/>
              <a:gd name="connsiteY1" fmla="*/ 1335519 h 1597606"/>
              <a:gd name="connsiteX2" fmla="*/ 1045762 w 6618691"/>
              <a:gd name="connsiteY2" fmla="*/ 469682 h 1597606"/>
              <a:gd name="connsiteX3" fmla="*/ 1521492 w 6618691"/>
              <a:gd name="connsiteY3" fmla="*/ 95198 h 1597606"/>
              <a:gd name="connsiteX4" fmla="*/ 2168281 w 6618691"/>
              <a:gd name="connsiteY4" fmla="*/ 33175 h 1597606"/>
              <a:gd name="connsiteX5" fmla="*/ 2460446 w 6618691"/>
              <a:gd name="connsiteY5" fmla="*/ 540737 h 1597606"/>
              <a:gd name="connsiteX6" fmla="*/ 3160373 w 6618691"/>
              <a:gd name="connsiteY6" fmla="*/ 650846 h 1597606"/>
              <a:gd name="connsiteX7" fmla="*/ 4126895 w 6618691"/>
              <a:gd name="connsiteY7" fmla="*/ 437657 h 1597606"/>
              <a:gd name="connsiteX8" fmla="*/ 4715888 w 6618691"/>
              <a:gd name="connsiteY8" fmla="*/ 364793 h 1597606"/>
              <a:gd name="connsiteX9" fmla="*/ 5184437 w 6618691"/>
              <a:gd name="connsiteY9" fmla="*/ 841521 h 1597606"/>
              <a:gd name="connsiteX10" fmla="*/ 5730519 w 6618691"/>
              <a:gd name="connsiteY10" fmla="*/ 1332882 h 1597606"/>
              <a:gd name="connsiteX11" fmla="*/ 6618691 w 6618691"/>
              <a:gd name="connsiteY11" fmla="*/ 1515587 h 1597606"/>
              <a:gd name="connsiteX0" fmla="*/ 0 w 6618691"/>
              <a:gd name="connsiteY0" fmla="*/ 1591455 h 1597606"/>
              <a:gd name="connsiteX1" fmla="*/ 737612 w 6618691"/>
              <a:gd name="connsiteY1" fmla="*/ 1335519 h 1597606"/>
              <a:gd name="connsiteX2" fmla="*/ 1045762 w 6618691"/>
              <a:gd name="connsiteY2" fmla="*/ 469682 h 1597606"/>
              <a:gd name="connsiteX3" fmla="*/ 1521492 w 6618691"/>
              <a:gd name="connsiteY3" fmla="*/ 95198 h 1597606"/>
              <a:gd name="connsiteX4" fmla="*/ 2168281 w 6618691"/>
              <a:gd name="connsiteY4" fmla="*/ 33175 h 1597606"/>
              <a:gd name="connsiteX5" fmla="*/ 2460446 w 6618691"/>
              <a:gd name="connsiteY5" fmla="*/ 540737 h 1597606"/>
              <a:gd name="connsiteX6" fmla="*/ 3160373 w 6618691"/>
              <a:gd name="connsiteY6" fmla="*/ 650846 h 1597606"/>
              <a:gd name="connsiteX7" fmla="*/ 4180948 w 6618691"/>
              <a:gd name="connsiteY7" fmla="*/ 586304 h 1597606"/>
              <a:gd name="connsiteX8" fmla="*/ 4715888 w 6618691"/>
              <a:gd name="connsiteY8" fmla="*/ 364793 h 1597606"/>
              <a:gd name="connsiteX9" fmla="*/ 5184437 w 6618691"/>
              <a:gd name="connsiteY9" fmla="*/ 841521 h 1597606"/>
              <a:gd name="connsiteX10" fmla="*/ 5730519 w 6618691"/>
              <a:gd name="connsiteY10" fmla="*/ 1332882 h 1597606"/>
              <a:gd name="connsiteX11" fmla="*/ 6618691 w 6618691"/>
              <a:gd name="connsiteY11" fmla="*/ 1515587 h 1597606"/>
              <a:gd name="connsiteX0" fmla="*/ 0 w 6618691"/>
              <a:gd name="connsiteY0" fmla="*/ 1591455 h 1597606"/>
              <a:gd name="connsiteX1" fmla="*/ 737612 w 6618691"/>
              <a:gd name="connsiteY1" fmla="*/ 1335519 h 1597606"/>
              <a:gd name="connsiteX2" fmla="*/ 1045762 w 6618691"/>
              <a:gd name="connsiteY2" fmla="*/ 469682 h 1597606"/>
              <a:gd name="connsiteX3" fmla="*/ 1521492 w 6618691"/>
              <a:gd name="connsiteY3" fmla="*/ 95198 h 1597606"/>
              <a:gd name="connsiteX4" fmla="*/ 2168281 w 6618691"/>
              <a:gd name="connsiteY4" fmla="*/ 33175 h 1597606"/>
              <a:gd name="connsiteX5" fmla="*/ 2460446 w 6618691"/>
              <a:gd name="connsiteY5" fmla="*/ 540737 h 1597606"/>
              <a:gd name="connsiteX6" fmla="*/ 3245957 w 6618691"/>
              <a:gd name="connsiteY6" fmla="*/ 799492 h 1597606"/>
              <a:gd name="connsiteX7" fmla="*/ 4180948 w 6618691"/>
              <a:gd name="connsiteY7" fmla="*/ 586304 h 1597606"/>
              <a:gd name="connsiteX8" fmla="*/ 4715888 w 6618691"/>
              <a:gd name="connsiteY8" fmla="*/ 364793 h 1597606"/>
              <a:gd name="connsiteX9" fmla="*/ 5184437 w 6618691"/>
              <a:gd name="connsiteY9" fmla="*/ 841521 h 1597606"/>
              <a:gd name="connsiteX10" fmla="*/ 5730519 w 6618691"/>
              <a:gd name="connsiteY10" fmla="*/ 1332882 h 1597606"/>
              <a:gd name="connsiteX11" fmla="*/ 6618691 w 6618691"/>
              <a:gd name="connsiteY11" fmla="*/ 1515587 h 1597606"/>
              <a:gd name="connsiteX0" fmla="*/ 0 w 6618691"/>
              <a:gd name="connsiteY0" fmla="*/ 1605447 h 1611598"/>
              <a:gd name="connsiteX1" fmla="*/ 737612 w 6618691"/>
              <a:gd name="connsiteY1" fmla="*/ 1349511 h 1611598"/>
              <a:gd name="connsiteX2" fmla="*/ 1045762 w 6618691"/>
              <a:gd name="connsiteY2" fmla="*/ 483674 h 1611598"/>
              <a:gd name="connsiteX3" fmla="*/ 1521492 w 6618691"/>
              <a:gd name="connsiteY3" fmla="*/ 109190 h 1611598"/>
              <a:gd name="connsiteX4" fmla="*/ 2168281 w 6618691"/>
              <a:gd name="connsiteY4" fmla="*/ 47167 h 1611598"/>
              <a:gd name="connsiteX5" fmla="*/ 2500986 w 6618691"/>
              <a:gd name="connsiteY5" fmla="*/ 743915 h 1611598"/>
              <a:gd name="connsiteX6" fmla="*/ 3245957 w 6618691"/>
              <a:gd name="connsiteY6" fmla="*/ 813484 h 1611598"/>
              <a:gd name="connsiteX7" fmla="*/ 4180948 w 6618691"/>
              <a:gd name="connsiteY7" fmla="*/ 600296 h 1611598"/>
              <a:gd name="connsiteX8" fmla="*/ 4715888 w 6618691"/>
              <a:gd name="connsiteY8" fmla="*/ 378785 h 1611598"/>
              <a:gd name="connsiteX9" fmla="*/ 5184437 w 6618691"/>
              <a:gd name="connsiteY9" fmla="*/ 855513 h 1611598"/>
              <a:gd name="connsiteX10" fmla="*/ 5730519 w 6618691"/>
              <a:gd name="connsiteY10" fmla="*/ 1346874 h 1611598"/>
              <a:gd name="connsiteX11" fmla="*/ 6618691 w 6618691"/>
              <a:gd name="connsiteY11" fmla="*/ 1529579 h 1611598"/>
              <a:gd name="connsiteX0" fmla="*/ 0 w 6618691"/>
              <a:gd name="connsiteY0" fmla="*/ 1800667 h 1806818"/>
              <a:gd name="connsiteX1" fmla="*/ 737612 w 6618691"/>
              <a:gd name="connsiteY1" fmla="*/ 1544731 h 1806818"/>
              <a:gd name="connsiteX2" fmla="*/ 1045762 w 6618691"/>
              <a:gd name="connsiteY2" fmla="*/ 678894 h 1806818"/>
              <a:gd name="connsiteX3" fmla="*/ 1521492 w 6618691"/>
              <a:gd name="connsiteY3" fmla="*/ 304410 h 1806818"/>
              <a:gd name="connsiteX4" fmla="*/ 2168281 w 6618691"/>
              <a:gd name="connsiteY4" fmla="*/ 242387 h 1806818"/>
              <a:gd name="connsiteX5" fmla="*/ 2500986 w 6618691"/>
              <a:gd name="connsiteY5" fmla="*/ 939135 h 1806818"/>
              <a:gd name="connsiteX6" fmla="*/ 3245957 w 6618691"/>
              <a:gd name="connsiteY6" fmla="*/ 1008704 h 1806818"/>
              <a:gd name="connsiteX7" fmla="*/ 4180948 w 6618691"/>
              <a:gd name="connsiteY7" fmla="*/ 795516 h 1806818"/>
              <a:gd name="connsiteX8" fmla="*/ 4756428 w 6618691"/>
              <a:gd name="connsiteY8" fmla="*/ 1942 h 1806818"/>
              <a:gd name="connsiteX9" fmla="*/ 5184437 w 6618691"/>
              <a:gd name="connsiteY9" fmla="*/ 1050733 h 1806818"/>
              <a:gd name="connsiteX10" fmla="*/ 5730519 w 6618691"/>
              <a:gd name="connsiteY10" fmla="*/ 1542094 h 1806818"/>
              <a:gd name="connsiteX11" fmla="*/ 6618691 w 6618691"/>
              <a:gd name="connsiteY11" fmla="*/ 1724799 h 1806818"/>
              <a:gd name="connsiteX0" fmla="*/ 0 w 6618691"/>
              <a:gd name="connsiteY0" fmla="*/ 1954669 h 1960820"/>
              <a:gd name="connsiteX1" fmla="*/ 737612 w 6618691"/>
              <a:gd name="connsiteY1" fmla="*/ 1698733 h 1960820"/>
              <a:gd name="connsiteX2" fmla="*/ 1045762 w 6618691"/>
              <a:gd name="connsiteY2" fmla="*/ 832896 h 1960820"/>
              <a:gd name="connsiteX3" fmla="*/ 1521492 w 6618691"/>
              <a:gd name="connsiteY3" fmla="*/ 458412 h 1960820"/>
              <a:gd name="connsiteX4" fmla="*/ 2168281 w 6618691"/>
              <a:gd name="connsiteY4" fmla="*/ 396389 h 1960820"/>
              <a:gd name="connsiteX5" fmla="*/ 2500986 w 6618691"/>
              <a:gd name="connsiteY5" fmla="*/ 1093137 h 1960820"/>
              <a:gd name="connsiteX6" fmla="*/ 3245957 w 6618691"/>
              <a:gd name="connsiteY6" fmla="*/ 1162706 h 1960820"/>
              <a:gd name="connsiteX7" fmla="*/ 4180948 w 6618691"/>
              <a:gd name="connsiteY7" fmla="*/ 949518 h 1960820"/>
              <a:gd name="connsiteX8" fmla="*/ 4756428 w 6618691"/>
              <a:gd name="connsiteY8" fmla="*/ 155944 h 1960820"/>
              <a:gd name="connsiteX9" fmla="*/ 5184437 w 6618691"/>
              <a:gd name="connsiteY9" fmla="*/ 146193 h 1960820"/>
              <a:gd name="connsiteX10" fmla="*/ 5730519 w 6618691"/>
              <a:gd name="connsiteY10" fmla="*/ 1696096 h 1960820"/>
              <a:gd name="connsiteX11" fmla="*/ 6618691 w 6618691"/>
              <a:gd name="connsiteY11" fmla="*/ 1878801 h 1960820"/>
              <a:gd name="connsiteX0" fmla="*/ 0 w 6618691"/>
              <a:gd name="connsiteY0" fmla="*/ 1925082 h 1931233"/>
              <a:gd name="connsiteX1" fmla="*/ 737612 w 6618691"/>
              <a:gd name="connsiteY1" fmla="*/ 1669146 h 1931233"/>
              <a:gd name="connsiteX2" fmla="*/ 1045762 w 6618691"/>
              <a:gd name="connsiteY2" fmla="*/ 803309 h 1931233"/>
              <a:gd name="connsiteX3" fmla="*/ 1521492 w 6618691"/>
              <a:gd name="connsiteY3" fmla="*/ 428825 h 1931233"/>
              <a:gd name="connsiteX4" fmla="*/ 2168281 w 6618691"/>
              <a:gd name="connsiteY4" fmla="*/ 366802 h 1931233"/>
              <a:gd name="connsiteX5" fmla="*/ 2500986 w 6618691"/>
              <a:gd name="connsiteY5" fmla="*/ 1063550 h 1931233"/>
              <a:gd name="connsiteX6" fmla="*/ 3245957 w 6618691"/>
              <a:gd name="connsiteY6" fmla="*/ 1133119 h 1931233"/>
              <a:gd name="connsiteX7" fmla="*/ 4180948 w 6618691"/>
              <a:gd name="connsiteY7" fmla="*/ 919931 h 1931233"/>
              <a:gd name="connsiteX8" fmla="*/ 4756428 w 6618691"/>
              <a:gd name="connsiteY8" fmla="*/ 126357 h 1931233"/>
              <a:gd name="connsiteX9" fmla="*/ 5184437 w 6618691"/>
              <a:gd name="connsiteY9" fmla="*/ 116606 h 1931233"/>
              <a:gd name="connsiteX10" fmla="*/ 5649439 w 6618691"/>
              <a:gd name="connsiteY10" fmla="*/ 1243092 h 1931233"/>
              <a:gd name="connsiteX11" fmla="*/ 6618691 w 6618691"/>
              <a:gd name="connsiteY11" fmla="*/ 1849214 h 1931233"/>
              <a:gd name="connsiteX0" fmla="*/ 0 w 6618691"/>
              <a:gd name="connsiteY0" fmla="*/ 1925082 h 1931233"/>
              <a:gd name="connsiteX1" fmla="*/ 737612 w 6618691"/>
              <a:gd name="connsiteY1" fmla="*/ 1669146 h 1931233"/>
              <a:gd name="connsiteX2" fmla="*/ 1045762 w 6618691"/>
              <a:gd name="connsiteY2" fmla="*/ 803309 h 1931233"/>
              <a:gd name="connsiteX3" fmla="*/ 1521492 w 6618691"/>
              <a:gd name="connsiteY3" fmla="*/ 428825 h 1931233"/>
              <a:gd name="connsiteX4" fmla="*/ 2168281 w 6618691"/>
              <a:gd name="connsiteY4" fmla="*/ 366802 h 1931233"/>
              <a:gd name="connsiteX5" fmla="*/ 2500986 w 6618691"/>
              <a:gd name="connsiteY5" fmla="*/ 1063550 h 1931233"/>
              <a:gd name="connsiteX6" fmla="*/ 3245957 w 6618691"/>
              <a:gd name="connsiteY6" fmla="*/ 1133119 h 1931233"/>
              <a:gd name="connsiteX7" fmla="*/ 4180948 w 6618691"/>
              <a:gd name="connsiteY7" fmla="*/ 919931 h 1931233"/>
              <a:gd name="connsiteX8" fmla="*/ 4756428 w 6618691"/>
              <a:gd name="connsiteY8" fmla="*/ 126357 h 1931233"/>
              <a:gd name="connsiteX9" fmla="*/ 5184437 w 6618691"/>
              <a:gd name="connsiteY9" fmla="*/ 116606 h 1931233"/>
              <a:gd name="connsiteX10" fmla="*/ 5649439 w 6618691"/>
              <a:gd name="connsiteY10" fmla="*/ 1243092 h 1931233"/>
              <a:gd name="connsiteX11" fmla="*/ 5893242 w 6618691"/>
              <a:gd name="connsiteY11" fmla="*/ 1605709 h 1931233"/>
              <a:gd name="connsiteX12" fmla="*/ 6618691 w 6618691"/>
              <a:gd name="connsiteY12" fmla="*/ 1849214 h 1931233"/>
              <a:gd name="connsiteX0" fmla="*/ 0 w 6618691"/>
              <a:gd name="connsiteY0" fmla="*/ 1917126 h 1923277"/>
              <a:gd name="connsiteX1" fmla="*/ 737612 w 6618691"/>
              <a:gd name="connsiteY1" fmla="*/ 1661190 h 1923277"/>
              <a:gd name="connsiteX2" fmla="*/ 1045762 w 6618691"/>
              <a:gd name="connsiteY2" fmla="*/ 795353 h 1923277"/>
              <a:gd name="connsiteX3" fmla="*/ 1521492 w 6618691"/>
              <a:gd name="connsiteY3" fmla="*/ 420869 h 1923277"/>
              <a:gd name="connsiteX4" fmla="*/ 2168281 w 6618691"/>
              <a:gd name="connsiteY4" fmla="*/ 358846 h 1923277"/>
              <a:gd name="connsiteX5" fmla="*/ 2500986 w 6618691"/>
              <a:gd name="connsiteY5" fmla="*/ 1055594 h 1923277"/>
              <a:gd name="connsiteX6" fmla="*/ 3245957 w 6618691"/>
              <a:gd name="connsiteY6" fmla="*/ 1125163 h 1923277"/>
              <a:gd name="connsiteX7" fmla="*/ 4180948 w 6618691"/>
              <a:gd name="connsiteY7" fmla="*/ 911975 h 1923277"/>
              <a:gd name="connsiteX8" fmla="*/ 4756428 w 6618691"/>
              <a:gd name="connsiteY8" fmla="*/ 118401 h 1923277"/>
              <a:gd name="connsiteX9" fmla="*/ 5184437 w 6618691"/>
              <a:gd name="connsiteY9" fmla="*/ 108650 h 1923277"/>
              <a:gd name="connsiteX10" fmla="*/ 5433226 w 6618691"/>
              <a:gd name="connsiteY10" fmla="*/ 1118021 h 1923277"/>
              <a:gd name="connsiteX11" fmla="*/ 5893242 w 6618691"/>
              <a:gd name="connsiteY11" fmla="*/ 1597753 h 1923277"/>
              <a:gd name="connsiteX12" fmla="*/ 6618691 w 6618691"/>
              <a:gd name="connsiteY12" fmla="*/ 1841258 h 1923277"/>
              <a:gd name="connsiteX0" fmla="*/ 0 w 6618691"/>
              <a:gd name="connsiteY0" fmla="*/ 1955838 h 1961989"/>
              <a:gd name="connsiteX1" fmla="*/ 737612 w 6618691"/>
              <a:gd name="connsiteY1" fmla="*/ 1699902 h 1961989"/>
              <a:gd name="connsiteX2" fmla="*/ 1045762 w 6618691"/>
              <a:gd name="connsiteY2" fmla="*/ 834065 h 1961989"/>
              <a:gd name="connsiteX3" fmla="*/ 1521492 w 6618691"/>
              <a:gd name="connsiteY3" fmla="*/ 459581 h 1961989"/>
              <a:gd name="connsiteX4" fmla="*/ 2168281 w 6618691"/>
              <a:gd name="connsiteY4" fmla="*/ 397558 h 1961989"/>
              <a:gd name="connsiteX5" fmla="*/ 2500986 w 6618691"/>
              <a:gd name="connsiteY5" fmla="*/ 1094306 h 1961989"/>
              <a:gd name="connsiteX6" fmla="*/ 3245957 w 6618691"/>
              <a:gd name="connsiteY6" fmla="*/ 1163875 h 1961989"/>
              <a:gd name="connsiteX7" fmla="*/ 4180948 w 6618691"/>
              <a:gd name="connsiteY7" fmla="*/ 950687 h 1961989"/>
              <a:gd name="connsiteX8" fmla="*/ 4675349 w 6618691"/>
              <a:gd name="connsiteY8" fmla="*/ 89546 h 1961989"/>
              <a:gd name="connsiteX9" fmla="*/ 5184437 w 6618691"/>
              <a:gd name="connsiteY9" fmla="*/ 147362 h 1961989"/>
              <a:gd name="connsiteX10" fmla="*/ 5433226 w 6618691"/>
              <a:gd name="connsiteY10" fmla="*/ 1156733 h 1961989"/>
              <a:gd name="connsiteX11" fmla="*/ 5893242 w 6618691"/>
              <a:gd name="connsiteY11" fmla="*/ 1636465 h 1961989"/>
              <a:gd name="connsiteX12" fmla="*/ 6618691 w 6618691"/>
              <a:gd name="connsiteY12" fmla="*/ 1879970 h 1961989"/>
              <a:gd name="connsiteX0" fmla="*/ 0 w 6618691"/>
              <a:gd name="connsiteY0" fmla="*/ 2062003 h 2068154"/>
              <a:gd name="connsiteX1" fmla="*/ 737612 w 6618691"/>
              <a:gd name="connsiteY1" fmla="*/ 1806067 h 2068154"/>
              <a:gd name="connsiteX2" fmla="*/ 1045762 w 6618691"/>
              <a:gd name="connsiteY2" fmla="*/ 940230 h 2068154"/>
              <a:gd name="connsiteX3" fmla="*/ 1521492 w 6618691"/>
              <a:gd name="connsiteY3" fmla="*/ 565746 h 2068154"/>
              <a:gd name="connsiteX4" fmla="*/ 2168281 w 6618691"/>
              <a:gd name="connsiteY4" fmla="*/ 503723 h 2068154"/>
              <a:gd name="connsiteX5" fmla="*/ 2500986 w 6618691"/>
              <a:gd name="connsiteY5" fmla="*/ 1200471 h 2068154"/>
              <a:gd name="connsiteX6" fmla="*/ 3245957 w 6618691"/>
              <a:gd name="connsiteY6" fmla="*/ 1270040 h 2068154"/>
              <a:gd name="connsiteX7" fmla="*/ 4180948 w 6618691"/>
              <a:gd name="connsiteY7" fmla="*/ 1056852 h 2068154"/>
              <a:gd name="connsiteX8" fmla="*/ 4675349 w 6618691"/>
              <a:gd name="connsiteY8" fmla="*/ 195711 h 2068154"/>
              <a:gd name="connsiteX9" fmla="*/ 5157411 w 6618691"/>
              <a:gd name="connsiteY9" fmla="*/ 86863 h 2068154"/>
              <a:gd name="connsiteX10" fmla="*/ 5433226 w 6618691"/>
              <a:gd name="connsiteY10" fmla="*/ 1262898 h 2068154"/>
              <a:gd name="connsiteX11" fmla="*/ 5893242 w 6618691"/>
              <a:gd name="connsiteY11" fmla="*/ 1742630 h 2068154"/>
              <a:gd name="connsiteX12" fmla="*/ 6618691 w 6618691"/>
              <a:gd name="connsiteY12" fmla="*/ 1986135 h 2068154"/>
              <a:gd name="connsiteX0" fmla="*/ 0 w 6618691"/>
              <a:gd name="connsiteY0" fmla="*/ 2062003 h 2068063"/>
              <a:gd name="connsiteX1" fmla="*/ 737612 w 6618691"/>
              <a:gd name="connsiteY1" fmla="*/ 1806067 h 2068063"/>
              <a:gd name="connsiteX2" fmla="*/ 1117833 w 6618691"/>
              <a:gd name="connsiteY2" fmla="*/ 953744 h 2068063"/>
              <a:gd name="connsiteX3" fmla="*/ 1521492 w 6618691"/>
              <a:gd name="connsiteY3" fmla="*/ 565746 h 2068063"/>
              <a:gd name="connsiteX4" fmla="*/ 2168281 w 6618691"/>
              <a:gd name="connsiteY4" fmla="*/ 503723 h 2068063"/>
              <a:gd name="connsiteX5" fmla="*/ 2500986 w 6618691"/>
              <a:gd name="connsiteY5" fmla="*/ 1200471 h 2068063"/>
              <a:gd name="connsiteX6" fmla="*/ 3245957 w 6618691"/>
              <a:gd name="connsiteY6" fmla="*/ 1270040 h 2068063"/>
              <a:gd name="connsiteX7" fmla="*/ 4180948 w 6618691"/>
              <a:gd name="connsiteY7" fmla="*/ 1056852 h 2068063"/>
              <a:gd name="connsiteX8" fmla="*/ 4675349 w 6618691"/>
              <a:gd name="connsiteY8" fmla="*/ 195711 h 2068063"/>
              <a:gd name="connsiteX9" fmla="*/ 5157411 w 6618691"/>
              <a:gd name="connsiteY9" fmla="*/ 86863 h 2068063"/>
              <a:gd name="connsiteX10" fmla="*/ 5433226 w 6618691"/>
              <a:gd name="connsiteY10" fmla="*/ 1262898 h 2068063"/>
              <a:gd name="connsiteX11" fmla="*/ 5893242 w 6618691"/>
              <a:gd name="connsiteY11" fmla="*/ 1742630 h 2068063"/>
              <a:gd name="connsiteX12" fmla="*/ 6618691 w 6618691"/>
              <a:gd name="connsiteY12" fmla="*/ 1986135 h 2068063"/>
              <a:gd name="connsiteX0" fmla="*/ 0 w 6618691"/>
              <a:gd name="connsiteY0" fmla="*/ 2062003 h 2068063"/>
              <a:gd name="connsiteX1" fmla="*/ 737612 w 6618691"/>
              <a:gd name="connsiteY1" fmla="*/ 1806067 h 2068063"/>
              <a:gd name="connsiteX2" fmla="*/ 1117833 w 6618691"/>
              <a:gd name="connsiteY2" fmla="*/ 953744 h 2068063"/>
              <a:gd name="connsiteX3" fmla="*/ 1521492 w 6618691"/>
              <a:gd name="connsiteY3" fmla="*/ 565746 h 2068063"/>
              <a:gd name="connsiteX4" fmla="*/ 2168281 w 6618691"/>
              <a:gd name="connsiteY4" fmla="*/ 503723 h 2068063"/>
              <a:gd name="connsiteX5" fmla="*/ 2469455 w 6618691"/>
              <a:gd name="connsiteY5" fmla="*/ 1069843 h 2068063"/>
              <a:gd name="connsiteX6" fmla="*/ 3245957 w 6618691"/>
              <a:gd name="connsiteY6" fmla="*/ 1270040 h 2068063"/>
              <a:gd name="connsiteX7" fmla="*/ 4180948 w 6618691"/>
              <a:gd name="connsiteY7" fmla="*/ 1056852 h 2068063"/>
              <a:gd name="connsiteX8" fmla="*/ 4675349 w 6618691"/>
              <a:gd name="connsiteY8" fmla="*/ 195711 h 2068063"/>
              <a:gd name="connsiteX9" fmla="*/ 5157411 w 6618691"/>
              <a:gd name="connsiteY9" fmla="*/ 86863 h 2068063"/>
              <a:gd name="connsiteX10" fmla="*/ 5433226 w 6618691"/>
              <a:gd name="connsiteY10" fmla="*/ 1262898 h 2068063"/>
              <a:gd name="connsiteX11" fmla="*/ 5893242 w 6618691"/>
              <a:gd name="connsiteY11" fmla="*/ 1742630 h 2068063"/>
              <a:gd name="connsiteX12" fmla="*/ 6618691 w 6618691"/>
              <a:gd name="connsiteY12" fmla="*/ 1986135 h 2068063"/>
              <a:gd name="connsiteX0" fmla="*/ 0 w 6618691"/>
              <a:gd name="connsiteY0" fmla="*/ 2062003 h 2068063"/>
              <a:gd name="connsiteX1" fmla="*/ 737612 w 6618691"/>
              <a:gd name="connsiteY1" fmla="*/ 1806067 h 2068063"/>
              <a:gd name="connsiteX2" fmla="*/ 1117833 w 6618691"/>
              <a:gd name="connsiteY2" fmla="*/ 953744 h 2068063"/>
              <a:gd name="connsiteX3" fmla="*/ 1521492 w 6618691"/>
              <a:gd name="connsiteY3" fmla="*/ 565746 h 2068063"/>
              <a:gd name="connsiteX4" fmla="*/ 2168281 w 6618691"/>
              <a:gd name="connsiteY4" fmla="*/ 503723 h 2068063"/>
              <a:gd name="connsiteX5" fmla="*/ 2464951 w 6618691"/>
              <a:gd name="connsiteY5" fmla="*/ 984258 h 2068063"/>
              <a:gd name="connsiteX6" fmla="*/ 3245957 w 6618691"/>
              <a:gd name="connsiteY6" fmla="*/ 1270040 h 2068063"/>
              <a:gd name="connsiteX7" fmla="*/ 4180948 w 6618691"/>
              <a:gd name="connsiteY7" fmla="*/ 1056852 h 2068063"/>
              <a:gd name="connsiteX8" fmla="*/ 4675349 w 6618691"/>
              <a:gd name="connsiteY8" fmla="*/ 195711 h 2068063"/>
              <a:gd name="connsiteX9" fmla="*/ 5157411 w 6618691"/>
              <a:gd name="connsiteY9" fmla="*/ 86863 h 2068063"/>
              <a:gd name="connsiteX10" fmla="*/ 5433226 w 6618691"/>
              <a:gd name="connsiteY10" fmla="*/ 1262898 h 2068063"/>
              <a:gd name="connsiteX11" fmla="*/ 5893242 w 6618691"/>
              <a:gd name="connsiteY11" fmla="*/ 1742630 h 2068063"/>
              <a:gd name="connsiteX12" fmla="*/ 6618691 w 6618691"/>
              <a:gd name="connsiteY12" fmla="*/ 1986135 h 2068063"/>
              <a:gd name="connsiteX0" fmla="*/ 0 w 6618691"/>
              <a:gd name="connsiteY0" fmla="*/ 2062003 h 2068063"/>
              <a:gd name="connsiteX1" fmla="*/ 737612 w 6618691"/>
              <a:gd name="connsiteY1" fmla="*/ 1806067 h 2068063"/>
              <a:gd name="connsiteX2" fmla="*/ 1117833 w 6618691"/>
              <a:gd name="connsiteY2" fmla="*/ 953744 h 2068063"/>
              <a:gd name="connsiteX3" fmla="*/ 1521492 w 6618691"/>
              <a:gd name="connsiteY3" fmla="*/ 565746 h 2068063"/>
              <a:gd name="connsiteX4" fmla="*/ 2168281 w 6618691"/>
              <a:gd name="connsiteY4" fmla="*/ 503723 h 2068063"/>
              <a:gd name="connsiteX5" fmla="*/ 2464951 w 6618691"/>
              <a:gd name="connsiteY5" fmla="*/ 984258 h 2068063"/>
              <a:gd name="connsiteX6" fmla="*/ 3169382 w 6618691"/>
              <a:gd name="connsiteY6" fmla="*/ 1184456 h 2068063"/>
              <a:gd name="connsiteX7" fmla="*/ 4180948 w 6618691"/>
              <a:gd name="connsiteY7" fmla="*/ 1056852 h 2068063"/>
              <a:gd name="connsiteX8" fmla="*/ 4675349 w 6618691"/>
              <a:gd name="connsiteY8" fmla="*/ 195711 h 2068063"/>
              <a:gd name="connsiteX9" fmla="*/ 5157411 w 6618691"/>
              <a:gd name="connsiteY9" fmla="*/ 86863 h 2068063"/>
              <a:gd name="connsiteX10" fmla="*/ 5433226 w 6618691"/>
              <a:gd name="connsiteY10" fmla="*/ 1262898 h 2068063"/>
              <a:gd name="connsiteX11" fmla="*/ 5893242 w 6618691"/>
              <a:gd name="connsiteY11" fmla="*/ 1742630 h 2068063"/>
              <a:gd name="connsiteX12" fmla="*/ 6618691 w 6618691"/>
              <a:gd name="connsiteY12" fmla="*/ 1986135 h 2068063"/>
              <a:gd name="connsiteX0" fmla="*/ 0 w 6618691"/>
              <a:gd name="connsiteY0" fmla="*/ 2059406 h 2065466"/>
              <a:gd name="connsiteX1" fmla="*/ 737612 w 6618691"/>
              <a:gd name="connsiteY1" fmla="*/ 1803470 h 2065466"/>
              <a:gd name="connsiteX2" fmla="*/ 1117833 w 6618691"/>
              <a:gd name="connsiteY2" fmla="*/ 951147 h 2065466"/>
              <a:gd name="connsiteX3" fmla="*/ 1521492 w 6618691"/>
              <a:gd name="connsiteY3" fmla="*/ 563149 h 2065466"/>
              <a:gd name="connsiteX4" fmla="*/ 2168281 w 6618691"/>
              <a:gd name="connsiteY4" fmla="*/ 501126 h 2065466"/>
              <a:gd name="connsiteX5" fmla="*/ 2464951 w 6618691"/>
              <a:gd name="connsiteY5" fmla="*/ 981661 h 2065466"/>
              <a:gd name="connsiteX6" fmla="*/ 3169382 w 6618691"/>
              <a:gd name="connsiteY6" fmla="*/ 1181859 h 2065466"/>
              <a:gd name="connsiteX7" fmla="*/ 4162930 w 6618691"/>
              <a:gd name="connsiteY7" fmla="*/ 986689 h 2065466"/>
              <a:gd name="connsiteX8" fmla="*/ 4675349 w 6618691"/>
              <a:gd name="connsiteY8" fmla="*/ 193114 h 2065466"/>
              <a:gd name="connsiteX9" fmla="*/ 5157411 w 6618691"/>
              <a:gd name="connsiteY9" fmla="*/ 84266 h 2065466"/>
              <a:gd name="connsiteX10" fmla="*/ 5433226 w 6618691"/>
              <a:gd name="connsiteY10" fmla="*/ 1260301 h 2065466"/>
              <a:gd name="connsiteX11" fmla="*/ 5893242 w 6618691"/>
              <a:gd name="connsiteY11" fmla="*/ 1740033 h 2065466"/>
              <a:gd name="connsiteX12" fmla="*/ 6618691 w 6618691"/>
              <a:gd name="connsiteY12" fmla="*/ 1983538 h 2065466"/>
              <a:gd name="connsiteX0" fmla="*/ 0 w 6618691"/>
              <a:gd name="connsiteY0" fmla="*/ 2049397 h 2055457"/>
              <a:gd name="connsiteX1" fmla="*/ 737612 w 6618691"/>
              <a:gd name="connsiteY1" fmla="*/ 1793461 h 2055457"/>
              <a:gd name="connsiteX2" fmla="*/ 1117833 w 6618691"/>
              <a:gd name="connsiteY2" fmla="*/ 941138 h 2055457"/>
              <a:gd name="connsiteX3" fmla="*/ 1521492 w 6618691"/>
              <a:gd name="connsiteY3" fmla="*/ 553140 h 2055457"/>
              <a:gd name="connsiteX4" fmla="*/ 2168281 w 6618691"/>
              <a:gd name="connsiteY4" fmla="*/ 491117 h 2055457"/>
              <a:gd name="connsiteX5" fmla="*/ 2464951 w 6618691"/>
              <a:gd name="connsiteY5" fmla="*/ 971652 h 2055457"/>
              <a:gd name="connsiteX6" fmla="*/ 3169382 w 6618691"/>
              <a:gd name="connsiteY6" fmla="*/ 1171850 h 2055457"/>
              <a:gd name="connsiteX7" fmla="*/ 4162930 w 6618691"/>
              <a:gd name="connsiteY7" fmla="*/ 976680 h 2055457"/>
              <a:gd name="connsiteX8" fmla="*/ 4675349 w 6618691"/>
              <a:gd name="connsiteY8" fmla="*/ 183105 h 2055457"/>
              <a:gd name="connsiteX9" fmla="*/ 5157411 w 6618691"/>
              <a:gd name="connsiteY9" fmla="*/ 74257 h 2055457"/>
              <a:gd name="connsiteX10" fmla="*/ 5433226 w 6618691"/>
              <a:gd name="connsiteY10" fmla="*/ 1115159 h 2055457"/>
              <a:gd name="connsiteX11" fmla="*/ 5893242 w 6618691"/>
              <a:gd name="connsiteY11" fmla="*/ 1730024 h 2055457"/>
              <a:gd name="connsiteX12" fmla="*/ 6618691 w 6618691"/>
              <a:gd name="connsiteY12" fmla="*/ 1973529 h 2055457"/>
              <a:gd name="connsiteX0" fmla="*/ 0 w 6618691"/>
              <a:gd name="connsiteY0" fmla="*/ 2049397 h 2055457"/>
              <a:gd name="connsiteX1" fmla="*/ 737612 w 6618691"/>
              <a:gd name="connsiteY1" fmla="*/ 1793461 h 2055457"/>
              <a:gd name="connsiteX2" fmla="*/ 1117833 w 6618691"/>
              <a:gd name="connsiteY2" fmla="*/ 941138 h 2055457"/>
              <a:gd name="connsiteX3" fmla="*/ 1521492 w 6618691"/>
              <a:gd name="connsiteY3" fmla="*/ 553140 h 2055457"/>
              <a:gd name="connsiteX4" fmla="*/ 2168281 w 6618691"/>
              <a:gd name="connsiteY4" fmla="*/ 491117 h 2055457"/>
              <a:gd name="connsiteX5" fmla="*/ 2464951 w 6618691"/>
              <a:gd name="connsiteY5" fmla="*/ 971652 h 2055457"/>
              <a:gd name="connsiteX6" fmla="*/ 3169382 w 6618691"/>
              <a:gd name="connsiteY6" fmla="*/ 1171850 h 2055457"/>
              <a:gd name="connsiteX7" fmla="*/ 4162930 w 6618691"/>
              <a:gd name="connsiteY7" fmla="*/ 976680 h 2055457"/>
              <a:gd name="connsiteX8" fmla="*/ 4675349 w 6618691"/>
              <a:gd name="connsiteY8" fmla="*/ 183105 h 2055457"/>
              <a:gd name="connsiteX9" fmla="*/ 5157411 w 6618691"/>
              <a:gd name="connsiteY9" fmla="*/ 74257 h 2055457"/>
              <a:gd name="connsiteX10" fmla="*/ 5433226 w 6618691"/>
              <a:gd name="connsiteY10" fmla="*/ 1115159 h 2055457"/>
              <a:gd name="connsiteX11" fmla="*/ 5830180 w 6618691"/>
              <a:gd name="connsiteY11" fmla="*/ 1635431 h 2055457"/>
              <a:gd name="connsiteX12" fmla="*/ 6618691 w 6618691"/>
              <a:gd name="connsiteY12" fmla="*/ 1973529 h 2055457"/>
              <a:gd name="connsiteX0" fmla="*/ 0 w 6618691"/>
              <a:gd name="connsiteY0" fmla="*/ 2056735 h 2062795"/>
              <a:gd name="connsiteX1" fmla="*/ 737612 w 6618691"/>
              <a:gd name="connsiteY1" fmla="*/ 1800799 h 2062795"/>
              <a:gd name="connsiteX2" fmla="*/ 1117833 w 6618691"/>
              <a:gd name="connsiteY2" fmla="*/ 948476 h 2062795"/>
              <a:gd name="connsiteX3" fmla="*/ 1521492 w 6618691"/>
              <a:gd name="connsiteY3" fmla="*/ 560478 h 2062795"/>
              <a:gd name="connsiteX4" fmla="*/ 2168281 w 6618691"/>
              <a:gd name="connsiteY4" fmla="*/ 498455 h 2062795"/>
              <a:gd name="connsiteX5" fmla="*/ 2464951 w 6618691"/>
              <a:gd name="connsiteY5" fmla="*/ 978990 h 2062795"/>
              <a:gd name="connsiteX6" fmla="*/ 3169382 w 6618691"/>
              <a:gd name="connsiteY6" fmla="*/ 1179188 h 2062795"/>
              <a:gd name="connsiteX7" fmla="*/ 4162930 w 6618691"/>
              <a:gd name="connsiteY7" fmla="*/ 984018 h 2062795"/>
              <a:gd name="connsiteX8" fmla="*/ 4675349 w 6618691"/>
              <a:gd name="connsiteY8" fmla="*/ 190443 h 2062795"/>
              <a:gd name="connsiteX9" fmla="*/ 5157411 w 6618691"/>
              <a:gd name="connsiteY9" fmla="*/ 81595 h 2062795"/>
              <a:gd name="connsiteX10" fmla="*/ 5428722 w 6618691"/>
              <a:gd name="connsiteY10" fmla="*/ 1221594 h 2062795"/>
              <a:gd name="connsiteX11" fmla="*/ 5830180 w 6618691"/>
              <a:gd name="connsiteY11" fmla="*/ 1642769 h 2062795"/>
              <a:gd name="connsiteX12" fmla="*/ 6618691 w 6618691"/>
              <a:gd name="connsiteY12" fmla="*/ 1980867 h 2062795"/>
              <a:gd name="connsiteX0" fmla="*/ 0 w 6618691"/>
              <a:gd name="connsiteY0" fmla="*/ 2032435 h 2038495"/>
              <a:gd name="connsiteX1" fmla="*/ 737612 w 6618691"/>
              <a:gd name="connsiteY1" fmla="*/ 1776499 h 2038495"/>
              <a:gd name="connsiteX2" fmla="*/ 1117833 w 6618691"/>
              <a:gd name="connsiteY2" fmla="*/ 924176 h 2038495"/>
              <a:gd name="connsiteX3" fmla="*/ 1521492 w 6618691"/>
              <a:gd name="connsiteY3" fmla="*/ 536178 h 2038495"/>
              <a:gd name="connsiteX4" fmla="*/ 2168281 w 6618691"/>
              <a:gd name="connsiteY4" fmla="*/ 474155 h 2038495"/>
              <a:gd name="connsiteX5" fmla="*/ 2464951 w 6618691"/>
              <a:gd name="connsiteY5" fmla="*/ 954690 h 2038495"/>
              <a:gd name="connsiteX6" fmla="*/ 3169382 w 6618691"/>
              <a:gd name="connsiteY6" fmla="*/ 1154888 h 2038495"/>
              <a:gd name="connsiteX7" fmla="*/ 4162930 w 6618691"/>
              <a:gd name="connsiteY7" fmla="*/ 959718 h 2038495"/>
              <a:gd name="connsiteX8" fmla="*/ 4648322 w 6618691"/>
              <a:gd name="connsiteY8" fmla="*/ 251727 h 2038495"/>
              <a:gd name="connsiteX9" fmla="*/ 5157411 w 6618691"/>
              <a:gd name="connsiteY9" fmla="*/ 57295 h 2038495"/>
              <a:gd name="connsiteX10" fmla="*/ 5428722 w 6618691"/>
              <a:gd name="connsiteY10" fmla="*/ 1197294 h 2038495"/>
              <a:gd name="connsiteX11" fmla="*/ 5830180 w 6618691"/>
              <a:gd name="connsiteY11" fmla="*/ 1618469 h 2038495"/>
              <a:gd name="connsiteX12" fmla="*/ 6618691 w 6618691"/>
              <a:gd name="connsiteY12" fmla="*/ 1956567 h 2038495"/>
              <a:gd name="connsiteX0" fmla="*/ 0 w 6618691"/>
              <a:gd name="connsiteY0" fmla="*/ 2032435 h 2038495"/>
              <a:gd name="connsiteX1" fmla="*/ 737612 w 6618691"/>
              <a:gd name="connsiteY1" fmla="*/ 1776499 h 2038495"/>
              <a:gd name="connsiteX2" fmla="*/ 1117833 w 6618691"/>
              <a:gd name="connsiteY2" fmla="*/ 924176 h 2038495"/>
              <a:gd name="connsiteX3" fmla="*/ 1521492 w 6618691"/>
              <a:gd name="connsiteY3" fmla="*/ 536178 h 2038495"/>
              <a:gd name="connsiteX4" fmla="*/ 2168281 w 6618691"/>
              <a:gd name="connsiteY4" fmla="*/ 474155 h 2038495"/>
              <a:gd name="connsiteX5" fmla="*/ 2464951 w 6618691"/>
              <a:gd name="connsiteY5" fmla="*/ 954690 h 2038495"/>
              <a:gd name="connsiteX6" fmla="*/ 3169382 w 6618691"/>
              <a:gd name="connsiteY6" fmla="*/ 1213446 h 2038495"/>
              <a:gd name="connsiteX7" fmla="*/ 4162930 w 6618691"/>
              <a:gd name="connsiteY7" fmla="*/ 959718 h 2038495"/>
              <a:gd name="connsiteX8" fmla="*/ 4648322 w 6618691"/>
              <a:gd name="connsiteY8" fmla="*/ 251727 h 2038495"/>
              <a:gd name="connsiteX9" fmla="*/ 5157411 w 6618691"/>
              <a:gd name="connsiteY9" fmla="*/ 57295 h 2038495"/>
              <a:gd name="connsiteX10" fmla="*/ 5428722 w 6618691"/>
              <a:gd name="connsiteY10" fmla="*/ 1197294 h 2038495"/>
              <a:gd name="connsiteX11" fmla="*/ 5830180 w 6618691"/>
              <a:gd name="connsiteY11" fmla="*/ 1618469 h 2038495"/>
              <a:gd name="connsiteX12" fmla="*/ 6618691 w 6618691"/>
              <a:gd name="connsiteY12" fmla="*/ 1956567 h 2038495"/>
              <a:gd name="connsiteX0" fmla="*/ 0 w 6618691"/>
              <a:gd name="connsiteY0" fmla="*/ 2032435 h 2038495"/>
              <a:gd name="connsiteX1" fmla="*/ 737612 w 6618691"/>
              <a:gd name="connsiteY1" fmla="*/ 1776499 h 2038495"/>
              <a:gd name="connsiteX2" fmla="*/ 1117833 w 6618691"/>
              <a:gd name="connsiteY2" fmla="*/ 924176 h 2038495"/>
              <a:gd name="connsiteX3" fmla="*/ 1521492 w 6618691"/>
              <a:gd name="connsiteY3" fmla="*/ 536178 h 2038495"/>
              <a:gd name="connsiteX4" fmla="*/ 2168281 w 6618691"/>
              <a:gd name="connsiteY4" fmla="*/ 474155 h 2038495"/>
              <a:gd name="connsiteX5" fmla="*/ 2473959 w 6618691"/>
              <a:gd name="connsiteY5" fmla="*/ 1049283 h 2038495"/>
              <a:gd name="connsiteX6" fmla="*/ 3169382 w 6618691"/>
              <a:gd name="connsiteY6" fmla="*/ 1213446 h 2038495"/>
              <a:gd name="connsiteX7" fmla="*/ 4162930 w 6618691"/>
              <a:gd name="connsiteY7" fmla="*/ 959718 h 2038495"/>
              <a:gd name="connsiteX8" fmla="*/ 4648322 w 6618691"/>
              <a:gd name="connsiteY8" fmla="*/ 251727 h 2038495"/>
              <a:gd name="connsiteX9" fmla="*/ 5157411 w 6618691"/>
              <a:gd name="connsiteY9" fmla="*/ 57295 h 2038495"/>
              <a:gd name="connsiteX10" fmla="*/ 5428722 w 6618691"/>
              <a:gd name="connsiteY10" fmla="*/ 1197294 h 2038495"/>
              <a:gd name="connsiteX11" fmla="*/ 5830180 w 6618691"/>
              <a:gd name="connsiteY11" fmla="*/ 1618469 h 2038495"/>
              <a:gd name="connsiteX12" fmla="*/ 6618691 w 6618691"/>
              <a:gd name="connsiteY12" fmla="*/ 1956567 h 2038495"/>
              <a:gd name="connsiteX0" fmla="*/ 0 w 6618691"/>
              <a:gd name="connsiteY0" fmla="*/ 2034714 h 2040774"/>
              <a:gd name="connsiteX1" fmla="*/ 737612 w 6618691"/>
              <a:gd name="connsiteY1" fmla="*/ 1778778 h 2040774"/>
              <a:gd name="connsiteX2" fmla="*/ 1117833 w 6618691"/>
              <a:gd name="connsiteY2" fmla="*/ 926455 h 2040774"/>
              <a:gd name="connsiteX3" fmla="*/ 1521492 w 6618691"/>
              <a:gd name="connsiteY3" fmla="*/ 538457 h 2040774"/>
              <a:gd name="connsiteX4" fmla="*/ 2168281 w 6618691"/>
              <a:gd name="connsiteY4" fmla="*/ 476434 h 2040774"/>
              <a:gd name="connsiteX5" fmla="*/ 2473959 w 6618691"/>
              <a:gd name="connsiteY5" fmla="*/ 1051562 h 2040774"/>
              <a:gd name="connsiteX6" fmla="*/ 3169382 w 6618691"/>
              <a:gd name="connsiteY6" fmla="*/ 1215725 h 2040774"/>
              <a:gd name="connsiteX7" fmla="*/ 4095363 w 6618691"/>
              <a:gd name="connsiteY7" fmla="*/ 1052085 h 2040774"/>
              <a:gd name="connsiteX8" fmla="*/ 4648322 w 6618691"/>
              <a:gd name="connsiteY8" fmla="*/ 254006 h 2040774"/>
              <a:gd name="connsiteX9" fmla="*/ 5157411 w 6618691"/>
              <a:gd name="connsiteY9" fmla="*/ 59574 h 2040774"/>
              <a:gd name="connsiteX10" fmla="*/ 5428722 w 6618691"/>
              <a:gd name="connsiteY10" fmla="*/ 1199573 h 2040774"/>
              <a:gd name="connsiteX11" fmla="*/ 5830180 w 6618691"/>
              <a:gd name="connsiteY11" fmla="*/ 1620748 h 2040774"/>
              <a:gd name="connsiteX12" fmla="*/ 6618691 w 6618691"/>
              <a:gd name="connsiteY12" fmla="*/ 1958846 h 2040774"/>
              <a:gd name="connsiteX0" fmla="*/ 0 w 6618691"/>
              <a:gd name="connsiteY0" fmla="*/ 2034714 h 2040774"/>
              <a:gd name="connsiteX1" fmla="*/ 737612 w 6618691"/>
              <a:gd name="connsiteY1" fmla="*/ 1778778 h 2040774"/>
              <a:gd name="connsiteX2" fmla="*/ 1117833 w 6618691"/>
              <a:gd name="connsiteY2" fmla="*/ 926455 h 2040774"/>
              <a:gd name="connsiteX3" fmla="*/ 1521492 w 6618691"/>
              <a:gd name="connsiteY3" fmla="*/ 538457 h 2040774"/>
              <a:gd name="connsiteX4" fmla="*/ 2168281 w 6618691"/>
              <a:gd name="connsiteY4" fmla="*/ 476434 h 2040774"/>
              <a:gd name="connsiteX5" fmla="*/ 2473959 w 6618691"/>
              <a:gd name="connsiteY5" fmla="*/ 1051562 h 2040774"/>
              <a:gd name="connsiteX6" fmla="*/ 3218931 w 6618691"/>
              <a:gd name="connsiteY6" fmla="*/ 1341849 h 2040774"/>
              <a:gd name="connsiteX7" fmla="*/ 4095363 w 6618691"/>
              <a:gd name="connsiteY7" fmla="*/ 1052085 h 2040774"/>
              <a:gd name="connsiteX8" fmla="*/ 4648322 w 6618691"/>
              <a:gd name="connsiteY8" fmla="*/ 254006 h 2040774"/>
              <a:gd name="connsiteX9" fmla="*/ 5157411 w 6618691"/>
              <a:gd name="connsiteY9" fmla="*/ 59574 h 2040774"/>
              <a:gd name="connsiteX10" fmla="*/ 5428722 w 6618691"/>
              <a:gd name="connsiteY10" fmla="*/ 1199573 h 2040774"/>
              <a:gd name="connsiteX11" fmla="*/ 5830180 w 6618691"/>
              <a:gd name="connsiteY11" fmla="*/ 1620748 h 2040774"/>
              <a:gd name="connsiteX12" fmla="*/ 6618691 w 6618691"/>
              <a:gd name="connsiteY12" fmla="*/ 1958846 h 2040774"/>
              <a:gd name="connsiteX0" fmla="*/ 0 w 6618691"/>
              <a:gd name="connsiteY0" fmla="*/ 2037510 h 2043570"/>
              <a:gd name="connsiteX1" fmla="*/ 737612 w 6618691"/>
              <a:gd name="connsiteY1" fmla="*/ 1781574 h 2043570"/>
              <a:gd name="connsiteX2" fmla="*/ 1117833 w 6618691"/>
              <a:gd name="connsiteY2" fmla="*/ 929251 h 2043570"/>
              <a:gd name="connsiteX3" fmla="*/ 1521492 w 6618691"/>
              <a:gd name="connsiteY3" fmla="*/ 541253 h 2043570"/>
              <a:gd name="connsiteX4" fmla="*/ 2168281 w 6618691"/>
              <a:gd name="connsiteY4" fmla="*/ 479230 h 2043570"/>
              <a:gd name="connsiteX5" fmla="*/ 2473959 w 6618691"/>
              <a:gd name="connsiteY5" fmla="*/ 1054358 h 2043570"/>
              <a:gd name="connsiteX6" fmla="*/ 3218931 w 6618691"/>
              <a:gd name="connsiteY6" fmla="*/ 1344645 h 2043570"/>
              <a:gd name="connsiteX7" fmla="*/ 4077346 w 6618691"/>
              <a:gd name="connsiteY7" fmla="*/ 1158483 h 2043570"/>
              <a:gd name="connsiteX8" fmla="*/ 4648322 w 6618691"/>
              <a:gd name="connsiteY8" fmla="*/ 256802 h 2043570"/>
              <a:gd name="connsiteX9" fmla="*/ 5157411 w 6618691"/>
              <a:gd name="connsiteY9" fmla="*/ 62370 h 2043570"/>
              <a:gd name="connsiteX10" fmla="*/ 5428722 w 6618691"/>
              <a:gd name="connsiteY10" fmla="*/ 1202369 h 2043570"/>
              <a:gd name="connsiteX11" fmla="*/ 5830180 w 6618691"/>
              <a:gd name="connsiteY11" fmla="*/ 1623544 h 2043570"/>
              <a:gd name="connsiteX12" fmla="*/ 6618691 w 6618691"/>
              <a:gd name="connsiteY12" fmla="*/ 1961642 h 2043570"/>
              <a:gd name="connsiteX0" fmla="*/ 0 w 6618691"/>
              <a:gd name="connsiteY0" fmla="*/ 2037510 h 2043570"/>
              <a:gd name="connsiteX1" fmla="*/ 737612 w 6618691"/>
              <a:gd name="connsiteY1" fmla="*/ 1781574 h 2043570"/>
              <a:gd name="connsiteX2" fmla="*/ 1117833 w 6618691"/>
              <a:gd name="connsiteY2" fmla="*/ 929251 h 2043570"/>
              <a:gd name="connsiteX3" fmla="*/ 1521492 w 6618691"/>
              <a:gd name="connsiteY3" fmla="*/ 541253 h 2043570"/>
              <a:gd name="connsiteX4" fmla="*/ 2168281 w 6618691"/>
              <a:gd name="connsiteY4" fmla="*/ 479230 h 2043570"/>
              <a:gd name="connsiteX5" fmla="*/ 2482968 w 6618691"/>
              <a:gd name="connsiteY5" fmla="*/ 1239040 h 2043570"/>
              <a:gd name="connsiteX6" fmla="*/ 3218931 w 6618691"/>
              <a:gd name="connsiteY6" fmla="*/ 1344645 h 2043570"/>
              <a:gd name="connsiteX7" fmla="*/ 4077346 w 6618691"/>
              <a:gd name="connsiteY7" fmla="*/ 1158483 h 2043570"/>
              <a:gd name="connsiteX8" fmla="*/ 4648322 w 6618691"/>
              <a:gd name="connsiteY8" fmla="*/ 256802 h 2043570"/>
              <a:gd name="connsiteX9" fmla="*/ 5157411 w 6618691"/>
              <a:gd name="connsiteY9" fmla="*/ 62370 h 2043570"/>
              <a:gd name="connsiteX10" fmla="*/ 5428722 w 6618691"/>
              <a:gd name="connsiteY10" fmla="*/ 1202369 h 2043570"/>
              <a:gd name="connsiteX11" fmla="*/ 5830180 w 6618691"/>
              <a:gd name="connsiteY11" fmla="*/ 1623544 h 2043570"/>
              <a:gd name="connsiteX12" fmla="*/ 6618691 w 6618691"/>
              <a:gd name="connsiteY12" fmla="*/ 1961642 h 2043570"/>
              <a:gd name="connsiteX0" fmla="*/ 0 w 6618691"/>
              <a:gd name="connsiteY0" fmla="*/ 2037510 h 2043570"/>
              <a:gd name="connsiteX1" fmla="*/ 737612 w 6618691"/>
              <a:gd name="connsiteY1" fmla="*/ 1781574 h 2043570"/>
              <a:gd name="connsiteX2" fmla="*/ 1117833 w 6618691"/>
              <a:gd name="connsiteY2" fmla="*/ 929251 h 2043570"/>
              <a:gd name="connsiteX3" fmla="*/ 1521492 w 6618691"/>
              <a:gd name="connsiteY3" fmla="*/ 541253 h 2043570"/>
              <a:gd name="connsiteX4" fmla="*/ 2118732 w 6618691"/>
              <a:gd name="connsiteY4" fmla="*/ 479230 h 2043570"/>
              <a:gd name="connsiteX5" fmla="*/ 2482968 w 6618691"/>
              <a:gd name="connsiteY5" fmla="*/ 1239040 h 2043570"/>
              <a:gd name="connsiteX6" fmla="*/ 3218931 w 6618691"/>
              <a:gd name="connsiteY6" fmla="*/ 1344645 h 2043570"/>
              <a:gd name="connsiteX7" fmla="*/ 4077346 w 6618691"/>
              <a:gd name="connsiteY7" fmla="*/ 1158483 h 2043570"/>
              <a:gd name="connsiteX8" fmla="*/ 4648322 w 6618691"/>
              <a:gd name="connsiteY8" fmla="*/ 256802 h 2043570"/>
              <a:gd name="connsiteX9" fmla="*/ 5157411 w 6618691"/>
              <a:gd name="connsiteY9" fmla="*/ 62370 h 2043570"/>
              <a:gd name="connsiteX10" fmla="*/ 5428722 w 6618691"/>
              <a:gd name="connsiteY10" fmla="*/ 1202369 h 2043570"/>
              <a:gd name="connsiteX11" fmla="*/ 5830180 w 6618691"/>
              <a:gd name="connsiteY11" fmla="*/ 1623544 h 2043570"/>
              <a:gd name="connsiteX12" fmla="*/ 6618691 w 6618691"/>
              <a:gd name="connsiteY12" fmla="*/ 1961642 h 2043570"/>
              <a:gd name="connsiteX0" fmla="*/ 0 w 6618691"/>
              <a:gd name="connsiteY0" fmla="*/ 2014073 h 2020133"/>
              <a:gd name="connsiteX1" fmla="*/ 737612 w 6618691"/>
              <a:gd name="connsiteY1" fmla="*/ 1758137 h 2020133"/>
              <a:gd name="connsiteX2" fmla="*/ 1117833 w 6618691"/>
              <a:gd name="connsiteY2" fmla="*/ 905814 h 2020133"/>
              <a:gd name="connsiteX3" fmla="*/ 1521492 w 6618691"/>
              <a:gd name="connsiteY3" fmla="*/ 517816 h 2020133"/>
              <a:gd name="connsiteX4" fmla="*/ 2118732 w 6618691"/>
              <a:gd name="connsiteY4" fmla="*/ 455793 h 2020133"/>
              <a:gd name="connsiteX5" fmla="*/ 2482968 w 6618691"/>
              <a:gd name="connsiteY5" fmla="*/ 1215603 h 2020133"/>
              <a:gd name="connsiteX6" fmla="*/ 3218931 w 6618691"/>
              <a:gd name="connsiteY6" fmla="*/ 1321208 h 2020133"/>
              <a:gd name="connsiteX7" fmla="*/ 4077346 w 6618691"/>
              <a:gd name="connsiteY7" fmla="*/ 1135046 h 2020133"/>
              <a:gd name="connsiteX8" fmla="*/ 4540216 w 6618691"/>
              <a:gd name="connsiteY8" fmla="*/ 345976 h 2020133"/>
              <a:gd name="connsiteX9" fmla="*/ 5157411 w 6618691"/>
              <a:gd name="connsiteY9" fmla="*/ 38933 h 2020133"/>
              <a:gd name="connsiteX10" fmla="*/ 5428722 w 6618691"/>
              <a:gd name="connsiteY10" fmla="*/ 1178932 h 2020133"/>
              <a:gd name="connsiteX11" fmla="*/ 5830180 w 6618691"/>
              <a:gd name="connsiteY11" fmla="*/ 1600107 h 2020133"/>
              <a:gd name="connsiteX12" fmla="*/ 6618691 w 6618691"/>
              <a:gd name="connsiteY12" fmla="*/ 1938205 h 2020133"/>
              <a:gd name="connsiteX0" fmla="*/ 0 w 6618691"/>
              <a:gd name="connsiteY0" fmla="*/ 2076639 h 2082699"/>
              <a:gd name="connsiteX1" fmla="*/ 737612 w 6618691"/>
              <a:gd name="connsiteY1" fmla="*/ 1820703 h 2082699"/>
              <a:gd name="connsiteX2" fmla="*/ 1117833 w 6618691"/>
              <a:gd name="connsiteY2" fmla="*/ 968380 h 2082699"/>
              <a:gd name="connsiteX3" fmla="*/ 1521492 w 6618691"/>
              <a:gd name="connsiteY3" fmla="*/ 580382 h 2082699"/>
              <a:gd name="connsiteX4" fmla="*/ 2118732 w 6618691"/>
              <a:gd name="connsiteY4" fmla="*/ 518359 h 2082699"/>
              <a:gd name="connsiteX5" fmla="*/ 2482968 w 6618691"/>
              <a:gd name="connsiteY5" fmla="*/ 1278169 h 2082699"/>
              <a:gd name="connsiteX6" fmla="*/ 3218931 w 6618691"/>
              <a:gd name="connsiteY6" fmla="*/ 1383774 h 2082699"/>
              <a:gd name="connsiteX7" fmla="*/ 4077346 w 6618691"/>
              <a:gd name="connsiteY7" fmla="*/ 1197612 h 2082699"/>
              <a:gd name="connsiteX8" fmla="*/ 4540216 w 6618691"/>
              <a:gd name="connsiteY8" fmla="*/ 408542 h 2082699"/>
              <a:gd name="connsiteX9" fmla="*/ 5031286 w 6618691"/>
              <a:gd name="connsiteY9" fmla="*/ 33933 h 2082699"/>
              <a:gd name="connsiteX10" fmla="*/ 5428722 w 6618691"/>
              <a:gd name="connsiteY10" fmla="*/ 1241498 h 2082699"/>
              <a:gd name="connsiteX11" fmla="*/ 5830180 w 6618691"/>
              <a:gd name="connsiteY11" fmla="*/ 1662673 h 2082699"/>
              <a:gd name="connsiteX12" fmla="*/ 6618691 w 6618691"/>
              <a:gd name="connsiteY12" fmla="*/ 2000771 h 2082699"/>
              <a:gd name="connsiteX0" fmla="*/ 0 w 6618691"/>
              <a:gd name="connsiteY0" fmla="*/ 2042976 h 2049036"/>
              <a:gd name="connsiteX1" fmla="*/ 737612 w 6618691"/>
              <a:gd name="connsiteY1" fmla="*/ 1787040 h 2049036"/>
              <a:gd name="connsiteX2" fmla="*/ 1117833 w 6618691"/>
              <a:gd name="connsiteY2" fmla="*/ 934717 h 2049036"/>
              <a:gd name="connsiteX3" fmla="*/ 1521492 w 6618691"/>
              <a:gd name="connsiteY3" fmla="*/ 546719 h 2049036"/>
              <a:gd name="connsiteX4" fmla="*/ 2118732 w 6618691"/>
              <a:gd name="connsiteY4" fmla="*/ 484696 h 2049036"/>
              <a:gd name="connsiteX5" fmla="*/ 2482968 w 6618691"/>
              <a:gd name="connsiteY5" fmla="*/ 1244506 h 2049036"/>
              <a:gd name="connsiteX6" fmla="*/ 3218931 w 6618691"/>
              <a:gd name="connsiteY6" fmla="*/ 1350111 h 2049036"/>
              <a:gd name="connsiteX7" fmla="*/ 4077346 w 6618691"/>
              <a:gd name="connsiteY7" fmla="*/ 1163949 h 2049036"/>
              <a:gd name="connsiteX8" fmla="*/ 4540216 w 6618691"/>
              <a:gd name="connsiteY8" fmla="*/ 374879 h 2049036"/>
              <a:gd name="connsiteX9" fmla="*/ 5031286 w 6618691"/>
              <a:gd name="connsiteY9" fmla="*/ 270 h 2049036"/>
              <a:gd name="connsiteX10" fmla="*/ 5262621 w 6618691"/>
              <a:gd name="connsiteY10" fmla="*/ 331733 h 2049036"/>
              <a:gd name="connsiteX11" fmla="*/ 5428722 w 6618691"/>
              <a:gd name="connsiteY11" fmla="*/ 1207835 h 2049036"/>
              <a:gd name="connsiteX12" fmla="*/ 5830180 w 6618691"/>
              <a:gd name="connsiteY12" fmla="*/ 1629010 h 2049036"/>
              <a:gd name="connsiteX13" fmla="*/ 6618691 w 6618691"/>
              <a:gd name="connsiteY13" fmla="*/ 1967108 h 2049036"/>
              <a:gd name="connsiteX0" fmla="*/ 0 w 6618691"/>
              <a:gd name="connsiteY0" fmla="*/ 2042976 h 2049036"/>
              <a:gd name="connsiteX1" fmla="*/ 737612 w 6618691"/>
              <a:gd name="connsiteY1" fmla="*/ 1787040 h 2049036"/>
              <a:gd name="connsiteX2" fmla="*/ 1117833 w 6618691"/>
              <a:gd name="connsiteY2" fmla="*/ 934717 h 2049036"/>
              <a:gd name="connsiteX3" fmla="*/ 1521492 w 6618691"/>
              <a:gd name="connsiteY3" fmla="*/ 546719 h 2049036"/>
              <a:gd name="connsiteX4" fmla="*/ 2118732 w 6618691"/>
              <a:gd name="connsiteY4" fmla="*/ 484696 h 2049036"/>
              <a:gd name="connsiteX5" fmla="*/ 2482968 w 6618691"/>
              <a:gd name="connsiteY5" fmla="*/ 1244506 h 2049036"/>
              <a:gd name="connsiteX6" fmla="*/ 3218931 w 6618691"/>
              <a:gd name="connsiteY6" fmla="*/ 1350111 h 2049036"/>
              <a:gd name="connsiteX7" fmla="*/ 4077346 w 6618691"/>
              <a:gd name="connsiteY7" fmla="*/ 1163949 h 2049036"/>
              <a:gd name="connsiteX8" fmla="*/ 4540216 w 6618691"/>
              <a:gd name="connsiteY8" fmla="*/ 374879 h 2049036"/>
              <a:gd name="connsiteX9" fmla="*/ 5031286 w 6618691"/>
              <a:gd name="connsiteY9" fmla="*/ 270 h 2049036"/>
              <a:gd name="connsiteX10" fmla="*/ 5262621 w 6618691"/>
              <a:gd name="connsiteY10" fmla="*/ 331733 h 2049036"/>
              <a:gd name="connsiteX11" fmla="*/ 5487279 w 6618691"/>
              <a:gd name="connsiteY11" fmla="*/ 1203331 h 2049036"/>
              <a:gd name="connsiteX12" fmla="*/ 5830180 w 6618691"/>
              <a:gd name="connsiteY12" fmla="*/ 1629010 h 2049036"/>
              <a:gd name="connsiteX13" fmla="*/ 6618691 w 6618691"/>
              <a:gd name="connsiteY13" fmla="*/ 1967108 h 2049036"/>
              <a:gd name="connsiteX0" fmla="*/ 0 w 6618691"/>
              <a:gd name="connsiteY0" fmla="*/ 2020503 h 2026563"/>
              <a:gd name="connsiteX1" fmla="*/ 737612 w 6618691"/>
              <a:gd name="connsiteY1" fmla="*/ 1764567 h 2026563"/>
              <a:gd name="connsiteX2" fmla="*/ 1117833 w 6618691"/>
              <a:gd name="connsiteY2" fmla="*/ 912244 h 2026563"/>
              <a:gd name="connsiteX3" fmla="*/ 1521492 w 6618691"/>
              <a:gd name="connsiteY3" fmla="*/ 524246 h 2026563"/>
              <a:gd name="connsiteX4" fmla="*/ 2118732 w 6618691"/>
              <a:gd name="connsiteY4" fmla="*/ 462223 h 2026563"/>
              <a:gd name="connsiteX5" fmla="*/ 2482968 w 6618691"/>
              <a:gd name="connsiteY5" fmla="*/ 1222033 h 2026563"/>
              <a:gd name="connsiteX6" fmla="*/ 3218931 w 6618691"/>
              <a:gd name="connsiteY6" fmla="*/ 1327638 h 2026563"/>
              <a:gd name="connsiteX7" fmla="*/ 4077346 w 6618691"/>
              <a:gd name="connsiteY7" fmla="*/ 1141476 h 2026563"/>
              <a:gd name="connsiteX8" fmla="*/ 4540216 w 6618691"/>
              <a:gd name="connsiteY8" fmla="*/ 352406 h 2026563"/>
              <a:gd name="connsiteX9" fmla="*/ 4959216 w 6618691"/>
              <a:gd name="connsiteY9" fmla="*/ 319 h 2026563"/>
              <a:gd name="connsiteX10" fmla="*/ 5262621 w 6618691"/>
              <a:gd name="connsiteY10" fmla="*/ 309260 h 2026563"/>
              <a:gd name="connsiteX11" fmla="*/ 5487279 w 6618691"/>
              <a:gd name="connsiteY11" fmla="*/ 1180858 h 2026563"/>
              <a:gd name="connsiteX12" fmla="*/ 5830180 w 6618691"/>
              <a:gd name="connsiteY12" fmla="*/ 1606537 h 2026563"/>
              <a:gd name="connsiteX13" fmla="*/ 6618691 w 6618691"/>
              <a:gd name="connsiteY13" fmla="*/ 1944635 h 2026563"/>
              <a:gd name="connsiteX0" fmla="*/ 0 w 6618691"/>
              <a:gd name="connsiteY0" fmla="*/ 2020977 h 2027037"/>
              <a:gd name="connsiteX1" fmla="*/ 737612 w 6618691"/>
              <a:gd name="connsiteY1" fmla="*/ 1765041 h 2027037"/>
              <a:gd name="connsiteX2" fmla="*/ 1117833 w 6618691"/>
              <a:gd name="connsiteY2" fmla="*/ 912718 h 2027037"/>
              <a:gd name="connsiteX3" fmla="*/ 1521492 w 6618691"/>
              <a:gd name="connsiteY3" fmla="*/ 524720 h 2027037"/>
              <a:gd name="connsiteX4" fmla="*/ 2118732 w 6618691"/>
              <a:gd name="connsiteY4" fmla="*/ 462697 h 2027037"/>
              <a:gd name="connsiteX5" fmla="*/ 2482968 w 6618691"/>
              <a:gd name="connsiteY5" fmla="*/ 1222507 h 2027037"/>
              <a:gd name="connsiteX6" fmla="*/ 3218931 w 6618691"/>
              <a:gd name="connsiteY6" fmla="*/ 1328112 h 2027037"/>
              <a:gd name="connsiteX7" fmla="*/ 4077346 w 6618691"/>
              <a:gd name="connsiteY7" fmla="*/ 1141950 h 2027037"/>
              <a:gd name="connsiteX8" fmla="*/ 4445623 w 6618691"/>
              <a:gd name="connsiteY8" fmla="*/ 253782 h 2027037"/>
              <a:gd name="connsiteX9" fmla="*/ 4959216 w 6618691"/>
              <a:gd name="connsiteY9" fmla="*/ 793 h 2027037"/>
              <a:gd name="connsiteX10" fmla="*/ 5262621 w 6618691"/>
              <a:gd name="connsiteY10" fmla="*/ 309734 h 2027037"/>
              <a:gd name="connsiteX11" fmla="*/ 5487279 w 6618691"/>
              <a:gd name="connsiteY11" fmla="*/ 1181332 h 2027037"/>
              <a:gd name="connsiteX12" fmla="*/ 5830180 w 6618691"/>
              <a:gd name="connsiteY12" fmla="*/ 1607011 h 2027037"/>
              <a:gd name="connsiteX13" fmla="*/ 6618691 w 6618691"/>
              <a:gd name="connsiteY13" fmla="*/ 1945109 h 2027037"/>
              <a:gd name="connsiteX0" fmla="*/ 0 w 6618691"/>
              <a:gd name="connsiteY0" fmla="*/ 2137665 h 2143725"/>
              <a:gd name="connsiteX1" fmla="*/ 737612 w 6618691"/>
              <a:gd name="connsiteY1" fmla="*/ 1881729 h 2143725"/>
              <a:gd name="connsiteX2" fmla="*/ 1117833 w 6618691"/>
              <a:gd name="connsiteY2" fmla="*/ 1029406 h 2143725"/>
              <a:gd name="connsiteX3" fmla="*/ 1521492 w 6618691"/>
              <a:gd name="connsiteY3" fmla="*/ 641408 h 2143725"/>
              <a:gd name="connsiteX4" fmla="*/ 2118732 w 6618691"/>
              <a:gd name="connsiteY4" fmla="*/ 579385 h 2143725"/>
              <a:gd name="connsiteX5" fmla="*/ 2482968 w 6618691"/>
              <a:gd name="connsiteY5" fmla="*/ 1339195 h 2143725"/>
              <a:gd name="connsiteX6" fmla="*/ 3218931 w 6618691"/>
              <a:gd name="connsiteY6" fmla="*/ 1444800 h 2143725"/>
              <a:gd name="connsiteX7" fmla="*/ 4077346 w 6618691"/>
              <a:gd name="connsiteY7" fmla="*/ 1258638 h 2143725"/>
              <a:gd name="connsiteX8" fmla="*/ 4445623 w 6618691"/>
              <a:gd name="connsiteY8" fmla="*/ 370470 h 2143725"/>
              <a:gd name="connsiteX9" fmla="*/ 4945703 w 6618691"/>
              <a:gd name="connsiteY9" fmla="*/ 366 h 2143725"/>
              <a:gd name="connsiteX10" fmla="*/ 5262621 w 6618691"/>
              <a:gd name="connsiteY10" fmla="*/ 426422 h 2143725"/>
              <a:gd name="connsiteX11" fmla="*/ 5487279 w 6618691"/>
              <a:gd name="connsiteY11" fmla="*/ 1298020 h 2143725"/>
              <a:gd name="connsiteX12" fmla="*/ 5830180 w 6618691"/>
              <a:gd name="connsiteY12" fmla="*/ 1723699 h 2143725"/>
              <a:gd name="connsiteX13" fmla="*/ 6618691 w 6618691"/>
              <a:gd name="connsiteY13" fmla="*/ 2061797 h 2143725"/>
              <a:gd name="connsiteX0" fmla="*/ 0 w 6618691"/>
              <a:gd name="connsiteY0" fmla="*/ 2137334 h 2143394"/>
              <a:gd name="connsiteX1" fmla="*/ 737612 w 6618691"/>
              <a:gd name="connsiteY1" fmla="*/ 1881398 h 2143394"/>
              <a:gd name="connsiteX2" fmla="*/ 1117833 w 6618691"/>
              <a:gd name="connsiteY2" fmla="*/ 1029075 h 2143394"/>
              <a:gd name="connsiteX3" fmla="*/ 1521492 w 6618691"/>
              <a:gd name="connsiteY3" fmla="*/ 641077 h 2143394"/>
              <a:gd name="connsiteX4" fmla="*/ 2118732 w 6618691"/>
              <a:gd name="connsiteY4" fmla="*/ 579054 h 2143394"/>
              <a:gd name="connsiteX5" fmla="*/ 2482968 w 6618691"/>
              <a:gd name="connsiteY5" fmla="*/ 1338864 h 2143394"/>
              <a:gd name="connsiteX6" fmla="*/ 3218931 w 6618691"/>
              <a:gd name="connsiteY6" fmla="*/ 1444469 h 2143394"/>
              <a:gd name="connsiteX7" fmla="*/ 4077346 w 6618691"/>
              <a:gd name="connsiteY7" fmla="*/ 1258307 h 2143394"/>
              <a:gd name="connsiteX8" fmla="*/ 4445623 w 6618691"/>
              <a:gd name="connsiteY8" fmla="*/ 370139 h 2143394"/>
              <a:gd name="connsiteX9" fmla="*/ 4945703 w 6618691"/>
              <a:gd name="connsiteY9" fmla="*/ 35 h 2143394"/>
              <a:gd name="connsiteX10" fmla="*/ 5064426 w 6618691"/>
              <a:gd name="connsiteY10" fmla="*/ 354021 h 2143394"/>
              <a:gd name="connsiteX11" fmla="*/ 5487279 w 6618691"/>
              <a:gd name="connsiteY11" fmla="*/ 1297689 h 2143394"/>
              <a:gd name="connsiteX12" fmla="*/ 5830180 w 6618691"/>
              <a:gd name="connsiteY12" fmla="*/ 1723368 h 2143394"/>
              <a:gd name="connsiteX13" fmla="*/ 6618691 w 6618691"/>
              <a:gd name="connsiteY13" fmla="*/ 2061466 h 2143394"/>
              <a:gd name="connsiteX0" fmla="*/ 0 w 6618691"/>
              <a:gd name="connsiteY0" fmla="*/ 2254434 h 2260494"/>
              <a:gd name="connsiteX1" fmla="*/ 737612 w 6618691"/>
              <a:gd name="connsiteY1" fmla="*/ 1998498 h 2260494"/>
              <a:gd name="connsiteX2" fmla="*/ 1117833 w 6618691"/>
              <a:gd name="connsiteY2" fmla="*/ 1146175 h 2260494"/>
              <a:gd name="connsiteX3" fmla="*/ 1521492 w 6618691"/>
              <a:gd name="connsiteY3" fmla="*/ 758177 h 2260494"/>
              <a:gd name="connsiteX4" fmla="*/ 2118732 w 6618691"/>
              <a:gd name="connsiteY4" fmla="*/ 696154 h 2260494"/>
              <a:gd name="connsiteX5" fmla="*/ 2482968 w 6618691"/>
              <a:gd name="connsiteY5" fmla="*/ 1455964 h 2260494"/>
              <a:gd name="connsiteX6" fmla="*/ 3218931 w 6618691"/>
              <a:gd name="connsiteY6" fmla="*/ 1561569 h 2260494"/>
              <a:gd name="connsiteX7" fmla="*/ 4077346 w 6618691"/>
              <a:gd name="connsiteY7" fmla="*/ 1375407 h 2260494"/>
              <a:gd name="connsiteX8" fmla="*/ 4445623 w 6618691"/>
              <a:gd name="connsiteY8" fmla="*/ 487239 h 2260494"/>
              <a:gd name="connsiteX9" fmla="*/ 4846605 w 6618691"/>
              <a:gd name="connsiteY9" fmla="*/ 19 h 2260494"/>
              <a:gd name="connsiteX10" fmla="*/ 5064426 w 6618691"/>
              <a:gd name="connsiteY10" fmla="*/ 471121 h 2260494"/>
              <a:gd name="connsiteX11" fmla="*/ 5487279 w 6618691"/>
              <a:gd name="connsiteY11" fmla="*/ 1414789 h 2260494"/>
              <a:gd name="connsiteX12" fmla="*/ 5830180 w 6618691"/>
              <a:gd name="connsiteY12" fmla="*/ 1840468 h 2260494"/>
              <a:gd name="connsiteX13" fmla="*/ 6618691 w 6618691"/>
              <a:gd name="connsiteY13" fmla="*/ 2178566 h 2260494"/>
              <a:gd name="connsiteX0" fmla="*/ 0 w 6618691"/>
              <a:gd name="connsiteY0" fmla="*/ 2254493 h 2260553"/>
              <a:gd name="connsiteX1" fmla="*/ 737612 w 6618691"/>
              <a:gd name="connsiteY1" fmla="*/ 1998557 h 2260553"/>
              <a:gd name="connsiteX2" fmla="*/ 1117833 w 6618691"/>
              <a:gd name="connsiteY2" fmla="*/ 1146234 h 2260553"/>
              <a:gd name="connsiteX3" fmla="*/ 1521492 w 6618691"/>
              <a:gd name="connsiteY3" fmla="*/ 758236 h 2260553"/>
              <a:gd name="connsiteX4" fmla="*/ 2118732 w 6618691"/>
              <a:gd name="connsiteY4" fmla="*/ 696213 h 2260553"/>
              <a:gd name="connsiteX5" fmla="*/ 2482968 w 6618691"/>
              <a:gd name="connsiteY5" fmla="*/ 1456023 h 2260553"/>
              <a:gd name="connsiteX6" fmla="*/ 3218931 w 6618691"/>
              <a:gd name="connsiteY6" fmla="*/ 1561628 h 2260553"/>
              <a:gd name="connsiteX7" fmla="*/ 4077346 w 6618691"/>
              <a:gd name="connsiteY7" fmla="*/ 1375466 h 2260553"/>
              <a:gd name="connsiteX8" fmla="*/ 4387065 w 6618691"/>
              <a:gd name="connsiteY8" fmla="*/ 442254 h 2260553"/>
              <a:gd name="connsiteX9" fmla="*/ 4846605 w 6618691"/>
              <a:gd name="connsiteY9" fmla="*/ 78 h 2260553"/>
              <a:gd name="connsiteX10" fmla="*/ 5064426 w 6618691"/>
              <a:gd name="connsiteY10" fmla="*/ 471180 h 2260553"/>
              <a:gd name="connsiteX11" fmla="*/ 5487279 w 6618691"/>
              <a:gd name="connsiteY11" fmla="*/ 1414848 h 2260553"/>
              <a:gd name="connsiteX12" fmla="*/ 5830180 w 6618691"/>
              <a:gd name="connsiteY12" fmla="*/ 1840527 h 2260553"/>
              <a:gd name="connsiteX13" fmla="*/ 6618691 w 6618691"/>
              <a:gd name="connsiteY13" fmla="*/ 2178625 h 2260553"/>
              <a:gd name="connsiteX0" fmla="*/ 0 w 6618691"/>
              <a:gd name="connsiteY0" fmla="*/ 2254498 h 2260558"/>
              <a:gd name="connsiteX1" fmla="*/ 737612 w 6618691"/>
              <a:gd name="connsiteY1" fmla="*/ 1998562 h 2260558"/>
              <a:gd name="connsiteX2" fmla="*/ 1117833 w 6618691"/>
              <a:gd name="connsiteY2" fmla="*/ 1146239 h 2260558"/>
              <a:gd name="connsiteX3" fmla="*/ 1521492 w 6618691"/>
              <a:gd name="connsiteY3" fmla="*/ 758241 h 2260558"/>
              <a:gd name="connsiteX4" fmla="*/ 2118732 w 6618691"/>
              <a:gd name="connsiteY4" fmla="*/ 696218 h 2260558"/>
              <a:gd name="connsiteX5" fmla="*/ 2482968 w 6618691"/>
              <a:gd name="connsiteY5" fmla="*/ 1456028 h 2260558"/>
              <a:gd name="connsiteX6" fmla="*/ 3218931 w 6618691"/>
              <a:gd name="connsiteY6" fmla="*/ 1561633 h 2260558"/>
              <a:gd name="connsiteX7" fmla="*/ 4077346 w 6618691"/>
              <a:gd name="connsiteY7" fmla="*/ 1375471 h 2260558"/>
              <a:gd name="connsiteX8" fmla="*/ 4387065 w 6618691"/>
              <a:gd name="connsiteY8" fmla="*/ 442259 h 2260558"/>
              <a:gd name="connsiteX9" fmla="*/ 4846605 w 6618691"/>
              <a:gd name="connsiteY9" fmla="*/ 83 h 2260558"/>
              <a:gd name="connsiteX10" fmla="*/ 5181541 w 6618691"/>
              <a:gd name="connsiteY10" fmla="*/ 412628 h 2260558"/>
              <a:gd name="connsiteX11" fmla="*/ 5487279 w 6618691"/>
              <a:gd name="connsiteY11" fmla="*/ 1414853 h 2260558"/>
              <a:gd name="connsiteX12" fmla="*/ 5830180 w 6618691"/>
              <a:gd name="connsiteY12" fmla="*/ 1840532 h 2260558"/>
              <a:gd name="connsiteX13" fmla="*/ 6618691 w 6618691"/>
              <a:gd name="connsiteY13" fmla="*/ 2178630 h 2260558"/>
              <a:gd name="connsiteX0" fmla="*/ 0 w 6618691"/>
              <a:gd name="connsiteY0" fmla="*/ 2254498 h 2260558"/>
              <a:gd name="connsiteX1" fmla="*/ 737612 w 6618691"/>
              <a:gd name="connsiteY1" fmla="*/ 1998562 h 2260558"/>
              <a:gd name="connsiteX2" fmla="*/ 1117833 w 6618691"/>
              <a:gd name="connsiteY2" fmla="*/ 1146239 h 2260558"/>
              <a:gd name="connsiteX3" fmla="*/ 1521492 w 6618691"/>
              <a:gd name="connsiteY3" fmla="*/ 758241 h 2260558"/>
              <a:gd name="connsiteX4" fmla="*/ 2118732 w 6618691"/>
              <a:gd name="connsiteY4" fmla="*/ 696218 h 2260558"/>
              <a:gd name="connsiteX5" fmla="*/ 2482968 w 6618691"/>
              <a:gd name="connsiteY5" fmla="*/ 1456028 h 2260558"/>
              <a:gd name="connsiteX6" fmla="*/ 3218931 w 6618691"/>
              <a:gd name="connsiteY6" fmla="*/ 1561633 h 2260558"/>
              <a:gd name="connsiteX7" fmla="*/ 4077346 w 6618691"/>
              <a:gd name="connsiteY7" fmla="*/ 1375471 h 2260558"/>
              <a:gd name="connsiteX8" fmla="*/ 4387065 w 6618691"/>
              <a:gd name="connsiteY8" fmla="*/ 442259 h 2260558"/>
              <a:gd name="connsiteX9" fmla="*/ 4846605 w 6618691"/>
              <a:gd name="connsiteY9" fmla="*/ 83 h 2260558"/>
              <a:gd name="connsiteX10" fmla="*/ 5154514 w 6618691"/>
              <a:gd name="connsiteY10" fmla="*/ 412628 h 2260558"/>
              <a:gd name="connsiteX11" fmla="*/ 5487279 w 6618691"/>
              <a:gd name="connsiteY11" fmla="*/ 1414853 h 2260558"/>
              <a:gd name="connsiteX12" fmla="*/ 5830180 w 6618691"/>
              <a:gd name="connsiteY12" fmla="*/ 1840532 h 2260558"/>
              <a:gd name="connsiteX13" fmla="*/ 6618691 w 6618691"/>
              <a:gd name="connsiteY13" fmla="*/ 2178630 h 2260558"/>
              <a:gd name="connsiteX0" fmla="*/ 0 w 6618691"/>
              <a:gd name="connsiteY0" fmla="*/ 2254511 h 2260571"/>
              <a:gd name="connsiteX1" fmla="*/ 737612 w 6618691"/>
              <a:gd name="connsiteY1" fmla="*/ 1998575 h 2260571"/>
              <a:gd name="connsiteX2" fmla="*/ 1117833 w 6618691"/>
              <a:gd name="connsiteY2" fmla="*/ 1146252 h 2260571"/>
              <a:gd name="connsiteX3" fmla="*/ 1521492 w 6618691"/>
              <a:gd name="connsiteY3" fmla="*/ 758254 h 2260571"/>
              <a:gd name="connsiteX4" fmla="*/ 2118732 w 6618691"/>
              <a:gd name="connsiteY4" fmla="*/ 696231 h 2260571"/>
              <a:gd name="connsiteX5" fmla="*/ 2482968 w 6618691"/>
              <a:gd name="connsiteY5" fmla="*/ 1456041 h 2260571"/>
              <a:gd name="connsiteX6" fmla="*/ 3218931 w 6618691"/>
              <a:gd name="connsiteY6" fmla="*/ 1561646 h 2260571"/>
              <a:gd name="connsiteX7" fmla="*/ 4077346 w 6618691"/>
              <a:gd name="connsiteY7" fmla="*/ 1375484 h 2260571"/>
              <a:gd name="connsiteX8" fmla="*/ 4387065 w 6618691"/>
              <a:gd name="connsiteY8" fmla="*/ 442272 h 2260571"/>
              <a:gd name="connsiteX9" fmla="*/ 4846605 w 6618691"/>
              <a:gd name="connsiteY9" fmla="*/ 96 h 2260571"/>
              <a:gd name="connsiteX10" fmla="*/ 5154514 w 6618691"/>
              <a:gd name="connsiteY10" fmla="*/ 412641 h 2260571"/>
              <a:gd name="connsiteX11" fmla="*/ 5487279 w 6618691"/>
              <a:gd name="connsiteY11" fmla="*/ 1414866 h 2260571"/>
              <a:gd name="connsiteX12" fmla="*/ 5830180 w 6618691"/>
              <a:gd name="connsiteY12" fmla="*/ 1840545 h 2260571"/>
              <a:gd name="connsiteX13" fmla="*/ 6618691 w 6618691"/>
              <a:gd name="connsiteY13" fmla="*/ 2178643 h 2260571"/>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3218931 w 6618691"/>
              <a:gd name="connsiteY6" fmla="*/ 1564760 h 2263685"/>
              <a:gd name="connsiteX7" fmla="*/ 4077346 w 6618691"/>
              <a:gd name="connsiteY7" fmla="*/ 1378598 h 2263685"/>
              <a:gd name="connsiteX8" fmla="*/ 4387065 w 6618691"/>
              <a:gd name="connsiteY8" fmla="*/ 445386 h 2263685"/>
              <a:gd name="connsiteX9" fmla="*/ 4846605 w 6618691"/>
              <a:gd name="connsiteY9" fmla="*/ 3210 h 2263685"/>
              <a:gd name="connsiteX10" fmla="*/ 5154514 w 6618691"/>
              <a:gd name="connsiteY10" fmla="*/ 415755 h 2263685"/>
              <a:gd name="connsiteX11" fmla="*/ 5487279 w 6618691"/>
              <a:gd name="connsiteY11" fmla="*/ 1417980 h 2263685"/>
              <a:gd name="connsiteX12" fmla="*/ 5830180 w 6618691"/>
              <a:gd name="connsiteY12" fmla="*/ 1843659 h 2263685"/>
              <a:gd name="connsiteX13" fmla="*/ 6618691 w 6618691"/>
              <a:gd name="connsiteY13"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3218931 w 6618691"/>
              <a:gd name="connsiteY6" fmla="*/ 1564760 h 2263685"/>
              <a:gd name="connsiteX7" fmla="*/ 4077346 w 6618691"/>
              <a:gd name="connsiteY7" fmla="*/ 1378598 h 2263685"/>
              <a:gd name="connsiteX8" fmla="*/ 4387065 w 6618691"/>
              <a:gd name="connsiteY8" fmla="*/ 445386 h 2263685"/>
              <a:gd name="connsiteX9" fmla="*/ 4846605 w 6618691"/>
              <a:gd name="connsiteY9" fmla="*/ 3210 h 2263685"/>
              <a:gd name="connsiteX10" fmla="*/ 5154514 w 6618691"/>
              <a:gd name="connsiteY10" fmla="*/ 415755 h 2263685"/>
              <a:gd name="connsiteX11" fmla="*/ 5487279 w 6618691"/>
              <a:gd name="connsiteY11" fmla="*/ 1417980 h 2263685"/>
              <a:gd name="connsiteX12" fmla="*/ 5830180 w 6618691"/>
              <a:gd name="connsiteY12" fmla="*/ 1843659 h 2263685"/>
              <a:gd name="connsiteX13" fmla="*/ 6618691 w 6618691"/>
              <a:gd name="connsiteY13"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3218931 w 6618691"/>
              <a:gd name="connsiteY6" fmla="*/ 1564760 h 2263685"/>
              <a:gd name="connsiteX7" fmla="*/ 4077346 w 6618691"/>
              <a:gd name="connsiteY7" fmla="*/ 1378598 h 2263685"/>
              <a:gd name="connsiteX8" fmla="*/ 4387065 w 6618691"/>
              <a:gd name="connsiteY8" fmla="*/ 445386 h 2263685"/>
              <a:gd name="connsiteX9" fmla="*/ 4846605 w 6618691"/>
              <a:gd name="connsiteY9" fmla="*/ 3210 h 2263685"/>
              <a:gd name="connsiteX10" fmla="*/ 5154514 w 6618691"/>
              <a:gd name="connsiteY10" fmla="*/ 415755 h 2263685"/>
              <a:gd name="connsiteX11" fmla="*/ 5487279 w 6618691"/>
              <a:gd name="connsiteY11" fmla="*/ 1417980 h 2263685"/>
              <a:gd name="connsiteX12" fmla="*/ 5830180 w 6618691"/>
              <a:gd name="connsiteY12" fmla="*/ 1843659 h 2263685"/>
              <a:gd name="connsiteX13" fmla="*/ 6618691 w 6618691"/>
              <a:gd name="connsiteY13"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3218931 w 6618691"/>
              <a:gd name="connsiteY6" fmla="*/ 1564760 h 2263685"/>
              <a:gd name="connsiteX7" fmla="*/ 4077346 w 6618691"/>
              <a:gd name="connsiteY7" fmla="*/ 1378598 h 2263685"/>
              <a:gd name="connsiteX8" fmla="*/ 4387065 w 6618691"/>
              <a:gd name="connsiteY8" fmla="*/ 445386 h 2263685"/>
              <a:gd name="connsiteX9" fmla="*/ 4846605 w 6618691"/>
              <a:gd name="connsiteY9" fmla="*/ 3210 h 2263685"/>
              <a:gd name="connsiteX10" fmla="*/ 5154514 w 6618691"/>
              <a:gd name="connsiteY10" fmla="*/ 415755 h 2263685"/>
              <a:gd name="connsiteX11" fmla="*/ 5487279 w 6618691"/>
              <a:gd name="connsiteY11" fmla="*/ 1417980 h 2263685"/>
              <a:gd name="connsiteX12" fmla="*/ 5830180 w 6618691"/>
              <a:gd name="connsiteY12" fmla="*/ 1843659 h 2263685"/>
              <a:gd name="connsiteX13" fmla="*/ 6618691 w 6618691"/>
              <a:gd name="connsiteY13"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3218931 w 6618691"/>
              <a:gd name="connsiteY6" fmla="*/ 1564760 h 2263685"/>
              <a:gd name="connsiteX7" fmla="*/ 4077346 w 6618691"/>
              <a:gd name="connsiteY7" fmla="*/ 1378598 h 2263685"/>
              <a:gd name="connsiteX8" fmla="*/ 4387065 w 6618691"/>
              <a:gd name="connsiteY8" fmla="*/ 445386 h 2263685"/>
              <a:gd name="connsiteX9" fmla="*/ 4846605 w 6618691"/>
              <a:gd name="connsiteY9" fmla="*/ 3210 h 2263685"/>
              <a:gd name="connsiteX10" fmla="*/ 5154514 w 6618691"/>
              <a:gd name="connsiteY10" fmla="*/ 415755 h 2263685"/>
              <a:gd name="connsiteX11" fmla="*/ 5487279 w 6618691"/>
              <a:gd name="connsiteY11" fmla="*/ 1417980 h 2263685"/>
              <a:gd name="connsiteX12" fmla="*/ 5830180 w 6618691"/>
              <a:gd name="connsiteY12" fmla="*/ 1843659 h 2263685"/>
              <a:gd name="connsiteX13" fmla="*/ 6618691 w 6618691"/>
              <a:gd name="connsiteY13"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4077346 w 6618691"/>
              <a:gd name="connsiteY6" fmla="*/ 1378598 h 2263685"/>
              <a:gd name="connsiteX7" fmla="*/ 4387065 w 6618691"/>
              <a:gd name="connsiteY7" fmla="*/ 445386 h 2263685"/>
              <a:gd name="connsiteX8" fmla="*/ 4846605 w 6618691"/>
              <a:gd name="connsiteY8" fmla="*/ 3210 h 2263685"/>
              <a:gd name="connsiteX9" fmla="*/ 5154514 w 6618691"/>
              <a:gd name="connsiteY9" fmla="*/ 415755 h 2263685"/>
              <a:gd name="connsiteX10" fmla="*/ 5487279 w 6618691"/>
              <a:gd name="connsiteY10" fmla="*/ 1417980 h 2263685"/>
              <a:gd name="connsiteX11" fmla="*/ 5830180 w 6618691"/>
              <a:gd name="connsiteY11" fmla="*/ 1843659 h 2263685"/>
              <a:gd name="connsiteX12" fmla="*/ 6618691 w 6618691"/>
              <a:gd name="connsiteY12"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4077346 w 6618691"/>
              <a:gd name="connsiteY6" fmla="*/ 1378598 h 2263685"/>
              <a:gd name="connsiteX7" fmla="*/ 4387065 w 6618691"/>
              <a:gd name="connsiteY7" fmla="*/ 445386 h 2263685"/>
              <a:gd name="connsiteX8" fmla="*/ 4846605 w 6618691"/>
              <a:gd name="connsiteY8" fmla="*/ 3210 h 2263685"/>
              <a:gd name="connsiteX9" fmla="*/ 5154514 w 6618691"/>
              <a:gd name="connsiteY9" fmla="*/ 415755 h 2263685"/>
              <a:gd name="connsiteX10" fmla="*/ 5487279 w 6618691"/>
              <a:gd name="connsiteY10" fmla="*/ 1417980 h 2263685"/>
              <a:gd name="connsiteX11" fmla="*/ 5830180 w 6618691"/>
              <a:gd name="connsiteY11" fmla="*/ 1843659 h 2263685"/>
              <a:gd name="connsiteX12" fmla="*/ 6618691 w 6618691"/>
              <a:gd name="connsiteY12"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4077346 w 6618691"/>
              <a:gd name="connsiteY6" fmla="*/ 1378598 h 2263685"/>
              <a:gd name="connsiteX7" fmla="*/ 4387065 w 6618691"/>
              <a:gd name="connsiteY7" fmla="*/ 445386 h 2263685"/>
              <a:gd name="connsiteX8" fmla="*/ 4846605 w 6618691"/>
              <a:gd name="connsiteY8" fmla="*/ 3210 h 2263685"/>
              <a:gd name="connsiteX9" fmla="*/ 5154514 w 6618691"/>
              <a:gd name="connsiteY9" fmla="*/ 415755 h 2263685"/>
              <a:gd name="connsiteX10" fmla="*/ 5487279 w 6618691"/>
              <a:gd name="connsiteY10" fmla="*/ 1417980 h 2263685"/>
              <a:gd name="connsiteX11" fmla="*/ 5830180 w 6618691"/>
              <a:gd name="connsiteY11" fmla="*/ 1843659 h 2263685"/>
              <a:gd name="connsiteX12" fmla="*/ 6618691 w 6618691"/>
              <a:gd name="connsiteY12" fmla="*/ 2181757 h 2263685"/>
              <a:gd name="connsiteX0" fmla="*/ 0 w 6618691"/>
              <a:gd name="connsiteY0" fmla="*/ 2254512 h 2260572"/>
              <a:gd name="connsiteX1" fmla="*/ 737612 w 6618691"/>
              <a:gd name="connsiteY1" fmla="*/ 1998576 h 2260572"/>
              <a:gd name="connsiteX2" fmla="*/ 1117833 w 6618691"/>
              <a:gd name="connsiteY2" fmla="*/ 1146253 h 2260572"/>
              <a:gd name="connsiteX3" fmla="*/ 1521492 w 6618691"/>
              <a:gd name="connsiteY3" fmla="*/ 758255 h 2260572"/>
              <a:gd name="connsiteX4" fmla="*/ 2118732 w 6618691"/>
              <a:gd name="connsiteY4" fmla="*/ 696232 h 2260572"/>
              <a:gd name="connsiteX5" fmla="*/ 2482968 w 6618691"/>
              <a:gd name="connsiteY5" fmla="*/ 1456042 h 2260572"/>
              <a:gd name="connsiteX6" fmla="*/ 4077346 w 6618691"/>
              <a:gd name="connsiteY6" fmla="*/ 1375485 h 2260572"/>
              <a:gd name="connsiteX7" fmla="*/ 4495172 w 6618691"/>
              <a:gd name="connsiteY7" fmla="*/ 442273 h 2260572"/>
              <a:gd name="connsiteX8" fmla="*/ 4846605 w 6618691"/>
              <a:gd name="connsiteY8" fmla="*/ 97 h 2260572"/>
              <a:gd name="connsiteX9" fmla="*/ 5154514 w 6618691"/>
              <a:gd name="connsiteY9" fmla="*/ 412642 h 2260572"/>
              <a:gd name="connsiteX10" fmla="*/ 5487279 w 6618691"/>
              <a:gd name="connsiteY10" fmla="*/ 1414867 h 2260572"/>
              <a:gd name="connsiteX11" fmla="*/ 5830180 w 6618691"/>
              <a:gd name="connsiteY11" fmla="*/ 1840546 h 2260572"/>
              <a:gd name="connsiteX12" fmla="*/ 6618691 w 6618691"/>
              <a:gd name="connsiteY12" fmla="*/ 2178644 h 2260572"/>
              <a:gd name="connsiteX0" fmla="*/ 0 w 6618691"/>
              <a:gd name="connsiteY0" fmla="*/ 2254682 h 2260742"/>
              <a:gd name="connsiteX1" fmla="*/ 737612 w 6618691"/>
              <a:gd name="connsiteY1" fmla="*/ 1998746 h 2260742"/>
              <a:gd name="connsiteX2" fmla="*/ 1117833 w 6618691"/>
              <a:gd name="connsiteY2" fmla="*/ 1146423 h 2260742"/>
              <a:gd name="connsiteX3" fmla="*/ 1521492 w 6618691"/>
              <a:gd name="connsiteY3" fmla="*/ 758425 h 2260742"/>
              <a:gd name="connsiteX4" fmla="*/ 2118732 w 6618691"/>
              <a:gd name="connsiteY4" fmla="*/ 696402 h 2260742"/>
              <a:gd name="connsiteX5" fmla="*/ 2482968 w 6618691"/>
              <a:gd name="connsiteY5" fmla="*/ 1456212 h 2260742"/>
              <a:gd name="connsiteX6" fmla="*/ 4077346 w 6618691"/>
              <a:gd name="connsiteY6" fmla="*/ 1375655 h 2260742"/>
              <a:gd name="connsiteX7" fmla="*/ 4495172 w 6618691"/>
              <a:gd name="connsiteY7" fmla="*/ 442443 h 2260742"/>
              <a:gd name="connsiteX8" fmla="*/ 4846605 w 6618691"/>
              <a:gd name="connsiteY8" fmla="*/ 267 h 2260742"/>
              <a:gd name="connsiteX9" fmla="*/ 5109469 w 6618691"/>
              <a:gd name="connsiteY9" fmla="*/ 394795 h 2260742"/>
              <a:gd name="connsiteX10" fmla="*/ 5487279 w 6618691"/>
              <a:gd name="connsiteY10" fmla="*/ 1415037 h 2260742"/>
              <a:gd name="connsiteX11" fmla="*/ 5830180 w 6618691"/>
              <a:gd name="connsiteY11" fmla="*/ 1840716 h 2260742"/>
              <a:gd name="connsiteX12" fmla="*/ 6618691 w 6618691"/>
              <a:gd name="connsiteY12" fmla="*/ 2178814 h 2260742"/>
              <a:gd name="connsiteX0" fmla="*/ 0 w 6618691"/>
              <a:gd name="connsiteY0" fmla="*/ 2281673 h 2287733"/>
              <a:gd name="connsiteX1" fmla="*/ 737612 w 6618691"/>
              <a:gd name="connsiteY1" fmla="*/ 2025737 h 2287733"/>
              <a:gd name="connsiteX2" fmla="*/ 1117833 w 6618691"/>
              <a:gd name="connsiteY2" fmla="*/ 1173414 h 2287733"/>
              <a:gd name="connsiteX3" fmla="*/ 1521492 w 6618691"/>
              <a:gd name="connsiteY3" fmla="*/ 785416 h 2287733"/>
              <a:gd name="connsiteX4" fmla="*/ 2118732 w 6618691"/>
              <a:gd name="connsiteY4" fmla="*/ 723393 h 2287733"/>
              <a:gd name="connsiteX5" fmla="*/ 2482968 w 6618691"/>
              <a:gd name="connsiteY5" fmla="*/ 1483203 h 2287733"/>
              <a:gd name="connsiteX6" fmla="*/ 4077346 w 6618691"/>
              <a:gd name="connsiteY6" fmla="*/ 1402646 h 2287733"/>
              <a:gd name="connsiteX7" fmla="*/ 4495172 w 6618691"/>
              <a:gd name="connsiteY7" fmla="*/ 469434 h 2287733"/>
              <a:gd name="connsiteX8" fmla="*/ 4851109 w 6618691"/>
              <a:gd name="connsiteY8" fmla="*/ 232 h 2287733"/>
              <a:gd name="connsiteX9" fmla="*/ 5109469 w 6618691"/>
              <a:gd name="connsiteY9" fmla="*/ 421786 h 2287733"/>
              <a:gd name="connsiteX10" fmla="*/ 5487279 w 6618691"/>
              <a:gd name="connsiteY10" fmla="*/ 1442028 h 2287733"/>
              <a:gd name="connsiteX11" fmla="*/ 5830180 w 6618691"/>
              <a:gd name="connsiteY11" fmla="*/ 1867707 h 2287733"/>
              <a:gd name="connsiteX12" fmla="*/ 6618691 w 6618691"/>
              <a:gd name="connsiteY12" fmla="*/ 2205805 h 2287733"/>
              <a:gd name="connsiteX0" fmla="*/ 0 w 6618691"/>
              <a:gd name="connsiteY0" fmla="*/ 2297144 h 2303204"/>
              <a:gd name="connsiteX1" fmla="*/ 737612 w 6618691"/>
              <a:gd name="connsiteY1" fmla="*/ 2041208 h 2303204"/>
              <a:gd name="connsiteX2" fmla="*/ 1117833 w 6618691"/>
              <a:gd name="connsiteY2" fmla="*/ 1188885 h 2303204"/>
              <a:gd name="connsiteX3" fmla="*/ 1521492 w 6618691"/>
              <a:gd name="connsiteY3" fmla="*/ 800887 h 2303204"/>
              <a:gd name="connsiteX4" fmla="*/ 2118732 w 6618691"/>
              <a:gd name="connsiteY4" fmla="*/ 738864 h 2303204"/>
              <a:gd name="connsiteX5" fmla="*/ 2482968 w 6618691"/>
              <a:gd name="connsiteY5" fmla="*/ 1498674 h 2303204"/>
              <a:gd name="connsiteX6" fmla="*/ 4077346 w 6618691"/>
              <a:gd name="connsiteY6" fmla="*/ 1418117 h 2303204"/>
              <a:gd name="connsiteX7" fmla="*/ 4495172 w 6618691"/>
              <a:gd name="connsiteY7" fmla="*/ 484905 h 2303204"/>
              <a:gd name="connsiteX8" fmla="*/ 4851109 w 6618691"/>
              <a:gd name="connsiteY8" fmla="*/ 15703 h 2303204"/>
              <a:gd name="connsiteX9" fmla="*/ 5109469 w 6618691"/>
              <a:gd name="connsiteY9" fmla="*/ 437257 h 2303204"/>
              <a:gd name="connsiteX10" fmla="*/ 5487279 w 6618691"/>
              <a:gd name="connsiteY10" fmla="*/ 1457499 h 2303204"/>
              <a:gd name="connsiteX11" fmla="*/ 5830180 w 6618691"/>
              <a:gd name="connsiteY11" fmla="*/ 1883178 h 2303204"/>
              <a:gd name="connsiteX12" fmla="*/ 6618691 w 6618691"/>
              <a:gd name="connsiteY12" fmla="*/ 2221276 h 2303204"/>
              <a:gd name="connsiteX0" fmla="*/ 0 w 6618691"/>
              <a:gd name="connsiteY0" fmla="*/ 2297337 h 2303397"/>
              <a:gd name="connsiteX1" fmla="*/ 737612 w 6618691"/>
              <a:gd name="connsiteY1" fmla="*/ 2041401 h 2303397"/>
              <a:gd name="connsiteX2" fmla="*/ 1117833 w 6618691"/>
              <a:gd name="connsiteY2" fmla="*/ 1189078 h 2303397"/>
              <a:gd name="connsiteX3" fmla="*/ 1521492 w 6618691"/>
              <a:gd name="connsiteY3" fmla="*/ 801080 h 2303397"/>
              <a:gd name="connsiteX4" fmla="*/ 2118732 w 6618691"/>
              <a:gd name="connsiteY4" fmla="*/ 739057 h 2303397"/>
              <a:gd name="connsiteX5" fmla="*/ 2482968 w 6618691"/>
              <a:gd name="connsiteY5" fmla="*/ 1498867 h 2303397"/>
              <a:gd name="connsiteX6" fmla="*/ 4077346 w 6618691"/>
              <a:gd name="connsiteY6" fmla="*/ 1418310 h 2303397"/>
              <a:gd name="connsiteX7" fmla="*/ 4495172 w 6618691"/>
              <a:gd name="connsiteY7" fmla="*/ 485098 h 2303397"/>
              <a:gd name="connsiteX8" fmla="*/ 4851109 w 6618691"/>
              <a:gd name="connsiteY8" fmla="*/ 15896 h 2303397"/>
              <a:gd name="connsiteX9" fmla="*/ 5109469 w 6618691"/>
              <a:gd name="connsiteY9" fmla="*/ 437450 h 2303397"/>
              <a:gd name="connsiteX10" fmla="*/ 5487279 w 6618691"/>
              <a:gd name="connsiteY10" fmla="*/ 1457692 h 2303397"/>
              <a:gd name="connsiteX11" fmla="*/ 5830180 w 6618691"/>
              <a:gd name="connsiteY11" fmla="*/ 1883371 h 2303397"/>
              <a:gd name="connsiteX12" fmla="*/ 6618691 w 6618691"/>
              <a:gd name="connsiteY12" fmla="*/ 2221469 h 2303397"/>
              <a:gd name="connsiteX0" fmla="*/ 0 w 6618691"/>
              <a:gd name="connsiteY0" fmla="*/ 2297337 h 2303397"/>
              <a:gd name="connsiteX1" fmla="*/ 737612 w 6618691"/>
              <a:gd name="connsiteY1" fmla="*/ 2041401 h 2303397"/>
              <a:gd name="connsiteX2" fmla="*/ 1117833 w 6618691"/>
              <a:gd name="connsiteY2" fmla="*/ 1189078 h 2303397"/>
              <a:gd name="connsiteX3" fmla="*/ 1521492 w 6618691"/>
              <a:gd name="connsiteY3" fmla="*/ 801080 h 2303397"/>
              <a:gd name="connsiteX4" fmla="*/ 2118732 w 6618691"/>
              <a:gd name="connsiteY4" fmla="*/ 739057 h 2303397"/>
              <a:gd name="connsiteX5" fmla="*/ 2482968 w 6618691"/>
              <a:gd name="connsiteY5" fmla="*/ 1498867 h 2303397"/>
              <a:gd name="connsiteX6" fmla="*/ 4077346 w 6618691"/>
              <a:gd name="connsiteY6" fmla="*/ 1418310 h 2303397"/>
              <a:gd name="connsiteX7" fmla="*/ 4495172 w 6618691"/>
              <a:gd name="connsiteY7" fmla="*/ 485098 h 2303397"/>
              <a:gd name="connsiteX8" fmla="*/ 4851109 w 6618691"/>
              <a:gd name="connsiteY8" fmla="*/ 15896 h 2303397"/>
              <a:gd name="connsiteX9" fmla="*/ 5109469 w 6618691"/>
              <a:gd name="connsiteY9" fmla="*/ 437450 h 2303397"/>
              <a:gd name="connsiteX10" fmla="*/ 5487279 w 6618691"/>
              <a:gd name="connsiteY10" fmla="*/ 1457692 h 2303397"/>
              <a:gd name="connsiteX11" fmla="*/ 5830180 w 6618691"/>
              <a:gd name="connsiteY11" fmla="*/ 1883371 h 2303397"/>
              <a:gd name="connsiteX12" fmla="*/ 6618691 w 6618691"/>
              <a:gd name="connsiteY12" fmla="*/ 2221469 h 2303397"/>
              <a:gd name="connsiteX0" fmla="*/ 0 w 6618691"/>
              <a:gd name="connsiteY0" fmla="*/ 2281999 h 2288059"/>
              <a:gd name="connsiteX1" fmla="*/ 737612 w 6618691"/>
              <a:gd name="connsiteY1" fmla="*/ 2026063 h 2288059"/>
              <a:gd name="connsiteX2" fmla="*/ 1117833 w 6618691"/>
              <a:gd name="connsiteY2" fmla="*/ 1173740 h 2288059"/>
              <a:gd name="connsiteX3" fmla="*/ 1521492 w 6618691"/>
              <a:gd name="connsiteY3" fmla="*/ 785742 h 2288059"/>
              <a:gd name="connsiteX4" fmla="*/ 2118732 w 6618691"/>
              <a:gd name="connsiteY4" fmla="*/ 723719 h 2288059"/>
              <a:gd name="connsiteX5" fmla="*/ 2482968 w 6618691"/>
              <a:gd name="connsiteY5" fmla="*/ 1483529 h 2288059"/>
              <a:gd name="connsiteX6" fmla="*/ 4077346 w 6618691"/>
              <a:gd name="connsiteY6" fmla="*/ 1402972 h 2288059"/>
              <a:gd name="connsiteX7" fmla="*/ 4495172 w 6618691"/>
              <a:gd name="connsiteY7" fmla="*/ 469760 h 2288059"/>
              <a:gd name="connsiteX8" fmla="*/ 4851109 w 6618691"/>
              <a:gd name="connsiteY8" fmla="*/ 558 h 2288059"/>
              <a:gd name="connsiteX9" fmla="*/ 5145505 w 6618691"/>
              <a:gd name="connsiteY9" fmla="*/ 399590 h 2288059"/>
              <a:gd name="connsiteX10" fmla="*/ 5487279 w 6618691"/>
              <a:gd name="connsiteY10" fmla="*/ 1442354 h 2288059"/>
              <a:gd name="connsiteX11" fmla="*/ 5830180 w 6618691"/>
              <a:gd name="connsiteY11" fmla="*/ 1868033 h 2288059"/>
              <a:gd name="connsiteX12" fmla="*/ 6618691 w 6618691"/>
              <a:gd name="connsiteY12" fmla="*/ 2206131 h 2288059"/>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7279 w 6618691"/>
              <a:gd name="connsiteY10" fmla="*/ 1442289 h 2287994"/>
              <a:gd name="connsiteX11" fmla="*/ 5830180 w 6618691"/>
              <a:gd name="connsiteY11" fmla="*/ 1867968 h 2287994"/>
              <a:gd name="connsiteX12" fmla="*/ 6618691 w 6618691"/>
              <a:gd name="connsiteY12"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5830180 w 6618691"/>
              <a:gd name="connsiteY11" fmla="*/ 1867968 h 2287994"/>
              <a:gd name="connsiteX12" fmla="*/ 6618691 w 6618691"/>
              <a:gd name="connsiteY12"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109555 h 2115615"/>
              <a:gd name="connsiteX1" fmla="*/ 737612 w 6618691"/>
              <a:gd name="connsiteY1" fmla="*/ 1853619 h 2115615"/>
              <a:gd name="connsiteX2" fmla="*/ 1117833 w 6618691"/>
              <a:gd name="connsiteY2" fmla="*/ 1001296 h 2115615"/>
              <a:gd name="connsiteX3" fmla="*/ 1521492 w 6618691"/>
              <a:gd name="connsiteY3" fmla="*/ 613298 h 2115615"/>
              <a:gd name="connsiteX4" fmla="*/ 2118732 w 6618691"/>
              <a:gd name="connsiteY4" fmla="*/ 551275 h 2115615"/>
              <a:gd name="connsiteX5" fmla="*/ 2482968 w 6618691"/>
              <a:gd name="connsiteY5" fmla="*/ 1311085 h 2115615"/>
              <a:gd name="connsiteX6" fmla="*/ 4077346 w 6618691"/>
              <a:gd name="connsiteY6" fmla="*/ 1230528 h 2115615"/>
              <a:gd name="connsiteX7" fmla="*/ 4522199 w 6618691"/>
              <a:gd name="connsiteY7" fmla="*/ 292812 h 2115615"/>
              <a:gd name="connsiteX8" fmla="*/ 4905162 w 6618691"/>
              <a:gd name="connsiteY8" fmla="*/ 3787 h 2115615"/>
              <a:gd name="connsiteX9" fmla="*/ 5145505 w 6618691"/>
              <a:gd name="connsiteY9" fmla="*/ 227146 h 2115615"/>
              <a:gd name="connsiteX10" fmla="*/ 5482775 w 6618691"/>
              <a:gd name="connsiteY10" fmla="*/ 1580716 h 2115615"/>
              <a:gd name="connsiteX11" fmla="*/ 6618691 w 6618691"/>
              <a:gd name="connsiteY11" fmla="*/ 2033687 h 2115615"/>
              <a:gd name="connsiteX0" fmla="*/ 0 w 6618691"/>
              <a:gd name="connsiteY0" fmla="*/ 2161194 h 2167254"/>
              <a:gd name="connsiteX1" fmla="*/ 737612 w 6618691"/>
              <a:gd name="connsiteY1" fmla="*/ 1905258 h 2167254"/>
              <a:gd name="connsiteX2" fmla="*/ 1117833 w 6618691"/>
              <a:gd name="connsiteY2" fmla="*/ 1052935 h 2167254"/>
              <a:gd name="connsiteX3" fmla="*/ 1521492 w 6618691"/>
              <a:gd name="connsiteY3" fmla="*/ 664937 h 2167254"/>
              <a:gd name="connsiteX4" fmla="*/ 2118732 w 6618691"/>
              <a:gd name="connsiteY4" fmla="*/ 602914 h 2167254"/>
              <a:gd name="connsiteX5" fmla="*/ 2482968 w 6618691"/>
              <a:gd name="connsiteY5" fmla="*/ 1362724 h 2167254"/>
              <a:gd name="connsiteX6" fmla="*/ 4077346 w 6618691"/>
              <a:gd name="connsiteY6" fmla="*/ 1282167 h 2167254"/>
              <a:gd name="connsiteX7" fmla="*/ 4522199 w 6618691"/>
              <a:gd name="connsiteY7" fmla="*/ 344451 h 2167254"/>
              <a:gd name="connsiteX8" fmla="*/ 4855613 w 6618691"/>
              <a:gd name="connsiteY8" fmla="*/ 1373 h 2167254"/>
              <a:gd name="connsiteX9" fmla="*/ 5145505 w 6618691"/>
              <a:gd name="connsiteY9" fmla="*/ 278785 h 2167254"/>
              <a:gd name="connsiteX10" fmla="*/ 5482775 w 6618691"/>
              <a:gd name="connsiteY10" fmla="*/ 1632355 h 2167254"/>
              <a:gd name="connsiteX11" fmla="*/ 6618691 w 6618691"/>
              <a:gd name="connsiteY11" fmla="*/ 2085326 h 2167254"/>
              <a:gd name="connsiteX0" fmla="*/ 0 w 6618691"/>
              <a:gd name="connsiteY0" fmla="*/ 2160969 h 2167029"/>
              <a:gd name="connsiteX1" fmla="*/ 737612 w 6618691"/>
              <a:gd name="connsiteY1" fmla="*/ 1905033 h 2167029"/>
              <a:gd name="connsiteX2" fmla="*/ 1117833 w 6618691"/>
              <a:gd name="connsiteY2" fmla="*/ 1052710 h 2167029"/>
              <a:gd name="connsiteX3" fmla="*/ 1521492 w 6618691"/>
              <a:gd name="connsiteY3" fmla="*/ 664712 h 2167029"/>
              <a:gd name="connsiteX4" fmla="*/ 2118732 w 6618691"/>
              <a:gd name="connsiteY4" fmla="*/ 602689 h 2167029"/>
              <a:gd name="connsiteX5" fmla="*/ 2482968 w 6618691"/>
              <a:gd name="connsiteY5" fmla="*/ 1362499 h 2167029"/>
              <a:gd name="connsiteX6" fmla="*/ 4077346 w 6618691"/>
              <a:gd name="connsiteY6" fmla="*/ 1281942 h 2167029"/>
              <a:gd name="connsiteX7" fmla="*/ 4522199 w 6618691"/>
              <a:gd name="connsiteY7" fmla="*/ 344226 h 2167029"/>
              <a:gd name="connsiteX8" fmla="*/ 4855613 w 6618691"/>
              <a:gd name="connsiteY8" fmla="*/ 1148 h 2167029"/>
              <a:gd name="connsiteX9" fmla="*/ 5086947 w 6618691"/>
              <a:gd name="connsiteY9" fmla="*/ 283065 h 2167029"/>
              <a:gd name="connsiteX10" fmla="*/ 5482775 w 6618691"/>
              <a:gd name="connsiteY10" fmla="*/ 1632130 h 2167029"/>
              <a:gd name="connsiteX11" fmla="*/ 6618691 w 6618691"/>
              <a:gd name="connsiteY11" fmla="*/ 2085101 h 2167029"/>
              <a:gd name="connsiteX0" fmla="*/ 0 w 6618691"/>
              <a:gd name="connsiteY0" fmla="*/ 2160969 h 2167029"/>
              <a:gd name="connsiteX1" fmla="*/ 737612 w 6618691"/>
              <a:gd name="connsiteY1" fmla="*/ 1905033 h 2167029"/>
              <a:gd name="connsiteX2" fmla="*/ 1117833 w 6618691"/>
              <a:gd name="connsiteY2" fmla="*/ 1052710 h 2167029"/>
              <a:gd name="connsiteX3" fmla="*/ 1521492 w 6618691"/>
              <a:gd name="connsiteY3" fmla="*/ 664712 h 2167029"/>
              <a:gd name="connsiteX4" fmla="*/ 2118732 w 6618691"/>
              <a:gd name="connsiteY4" fmla="*/ 602689 h 2167029"/>
              <a:gd name="connsiteX5" fmla="*/ 2482968 w 6618691"/>
              <a:gd name="connsiteY5" fmla="*/ 1362499 h 2167029"/>
              <a:gd name="connsiteX6" fmla="*/ 4077346 w 6618691"/>
              <a:gd name="connsiteY6" fmla="*/ 1281942 h 2167029"/>
              <a:gd name="connsiteX7" fmla="*/ 4522199 w 6618691"/>
              <a:gd name="connsiteY7" fmla="*/ 344226 h 2167029"/>
              <a:gd name="connsiteX8" fmla="*/ 4855613 w 6618691"/>
              <a:gd name="connsiteY8" fmla="*/ 1148 h 2167029"/>
              <a:gd name="connsiteX9" fmla="*/ 5086947 w 6618691"/>
              <a:gd name="connsiteY9" fmla="*/ 283065 h 2167029"/>
              <a:gd name="connsiteX10" fmla="*/ 5482775 w 6618691"/>
              <a:gd name="connsiteY10" fmla="*/ 1632130 h 2167029"/>
              <a:gd name="connsiteX11" fmla="*/ 6618691 w 6618691"/>
              <a:gd name="connsiteY11" fmla="*/ 2085101 h 2167029"/>
              <a:gd name="connsiteX0" fmla="*/ 0 w 6618691"/>
              <a:gd name="connsiteY0" fmla="*/ 2160969 h 2167029"/>
              <a:gd name="connsiteX1" fmla="*/ 737612 w 6618691"/>
              <a:gd name="connsiteY1" fmla="*/ 1905033 h 2167029"/>
              <a:gd name="connsiteX2" fmla="*/ 1117833 w 6618691"/>
              <a:gd name="connsiteY2" fmla="*/ 1052710 h 2167029"/>
              <a:gd name="connsiteX3" fmla="*/ 1521492 w 6618691"/>
              <a:gd name="connsiteY3" fmla="*/ 664712 h 2167029"/>
              <a:gd name="connsiteX4" fmla="*/ 2118732 w 6618691"/>
              <a:gd name="connsiteY4" fmla="*/ 602689 h 2167029"/>
              <a:gd name="connsiteX5" fmla="*/ 2482968 w 6618691"/>
              <a:gd name="connsiteY5" fmla="*/ 1362499 h 2167029"/>
              <a:gd name="connsiteX6" fmla="*/ 4077346 w 6618691"/>
              <a:gd name="connsiteY6" fmla="*/ 1281942 h 2167029"/>
              <a:gd name="connsiteX7" fmla="*/ 4522199 w 6618691"/>
              <a:gd name="connsiteY7" fmla="*/ 344226 h 2167029"/>
              <a:gd name="connsiteX8" fmla="*/ 4855613 w 6618691"/>
              <a:gd name="connsiteY8" fmla="*/ 1148 h 2167029"/>
              <a:gd name="connsiteX9" fmla="*/ 5086947 w 6618691"/>
              <a:gd name="connsiteY9" fmla="*/ 283065 h 2167029"/>
              <a:gd name="connsiteX10" fmla="*/ 5482775 w 6618691"/>
              <a:gd name="connsiteY10" fmla="*/ 1632130 h 2167029"/>
              <a:gd name="connsiteX11" fmla="*/ 6618691 w 6618691"/>
              <a:gd name="connsiteY11" fmla="*/ 2085101 h 2167029"/>
              <a:gd name="connsiteX0" fmla="*/ 0 w 6618691"/>
              <a:gd name="connsiteY0" fmla="*/ 2162824 h 2168884"/>
              <a:gd name="connsiteX1" fmla="*/ 737612 w 6618691"/>
              <a:gd name="connsiteY1" fmla="*/ 1906888 h 2168884"/>
              <a:gd name="connsiteX2" fmla="*/ 1117833 w 6618691"/>
              <a:gd name="connsiteY2" fmla="*/ 1054565 h 2168884"/>
              <a:gd name="connsiteX3" fmla="*/ 1521492 w 6618691"/>
              <a:gd name="connsiteY3" fmla="*/ 666567 h 2168884"/>
              <a:gd name="connsiteX4" fmla="*/ 2118732 w 6618691"/>
              <a:gd name="connsiteY4" fmla="*/ 604544 h 2168884"/>
              <a:gd name="connsiteX5" fmla="*/ 2482968 w 6618691"/>
              <a:gd name="connsiteY5" fmla="*/ 1364354 h 2168884"/>
              <a:gd name="connsiteX6" fmla="*/ 4077346 w 6618691"/>
              <a:gd name="connsiteY6" fmla="*/ 1283797 h 2168884"/>
              <a:gd name="connsiteX7" fmla="*/ 4522199 w 6618691"/>
              <a:gd name="connsiteY7" fmla="*/ 346081 h 2168884"/>
              <a:gd name="connsiteX8" fmla="*/ 4855613 w 6618691"/>
              <a:gd name="connsiteY8" fmla="*/ 3003 h 2168884"/>
              <a:gd name="connsiteX9" fmla="*/ 5154514 w 6618691"/>
              <a:gd name="connsiteY9" fmla="*/ 257894 h 2168884"/>
              <a:gd name="connsiteX10" fmla="*/ 5482775 w 6618691"/>
              <a:gd name="connsiteY10" fmla="*/ 1633985 h 2168884"/>
              <a:gd name="connsiteX11" fmla="*/ 6618691 w 6618691"/>
              <a:gd name="connsiteY11" fmla="*/ 2086956 h 2168884"/>
              <a:gd name="connsiteX0" fmla="*/ 0 w 6618691"/>
              <a:gd name="connsiteY0" fmla="*/ 2161103 h 2167163"/>
              <a:gd name="connsiteX1" fmla="*/ 737612 w 6618691"/>
              <a:gd name="connsiteY1" fmla="*/ 1905167 h 2167163"/>
              <a:gd name="connsiteX2" fmla="*/ 1117833 w 6618691"/>
              <a:gd name="connsiteY2" fmla="*/ 1052844 h 2167163"/>
              <a:gd name="connsiteX3" fmla="*/ 1521492 w 6618691"/>
              <a:gd name="connsiteY3" fmla="*/ 664846 h 2167163"/>
              <a:gd name="connsiteX4" fmla="*/ 2118732 w 6618691"/>
              <a:gd name="connsiteY4" fmla="*/ 602823 h 2167163"/>
              <a:gd name="connsiteX5" fmla="*/ 2482968 w 6618691"/>
              <a:gd name="connsiteY5" fmla="*/ 1362633 h 2167163"/>
              <a:gd name="connsiteX6" fmla="*/ 4077346 w 6618691"/>
              <a:gd name="connsiteY6" fmla="*/ 1282076 h 2167163"/>
              <a:gd name="connsiteX7" fmla="*/ 4522199 w 6618691"/>
              <a:gd name="connsiteY7" fmla="*/ 344360 h 2167163"/>
              <a:gd name="connsiteX8" fmla="*/ 4855613 w 6618691"/>
              <a:gd name="connsiteY8" fmla="*/ 1282 h 2167163"/>
              <a:gd name="connsiteX9" fmla="*/ 5154514 w 6618691"/>
              <a:gd name="connsiteY9" fmla="*/ 256173 h 2167163"/>
              <a:gd name="connsiteX10" fmla="*/ 5482775 w 6618691"/>
              <a:gd name="connsiteY10" fmla="*/ 1632264 h 2167163"/>
              <a:gd name="connsiteX11" fmla="*/ 6618691 w 6618691"/>
              <a:gd name="connsiteY11" fmla="*/ 2085235 h 2167163"/>
              <a:gd name="connsiteX0" fmla="*/ 0 w 6618691"/>
              <a:gd name="connsiteY0" fmla="*/ 2161103 h 2167163"/>
              <a:gd name="connsiteX1" fmla="*/ 737612 w 6618691"/>
              <a:gd name="connsiteY1" fmla="*/ 1905167 h 2167163"/>
              <a:gd name="connsiteX2" fmla="*/ 1117833 w 6618691"/>
              <a:gd name="connsiteY2" fmla="*/ 1052844 h 2167163"/>
              <a:gd name="connsiteX3" fmla="*/ 1521492 w 6618691"/>
              <a:gd name="connsiteY3" fmla="*/ 664846 h 2167163"/>
              <a:gd name="connsiteX4" fmla="*/ 2118732 w 6618691"/>
              <a:gd name="connsiteY4" fmla="*/ 602823 h 2167163"/>
              <a:gd name="connsiteX5" fmla="*/ 2482968 w 6618691"/>
              <a:gd name="connsiteY5" fmla="*/ 1362633 h 2167163"/>
              <a:gd name="connsiteX6" fmla="*/ 4077346 w 6618691"/>
              <a:gd name="connsiteY6" fmla="*/ 1282076 h 2167163"/>
              <a:gd name="connsiteX7" fmla="*/ 4522199 w 6618691"/>
              <a:gd name="connsiteY7" fmla="*/ 344360 h 2167163"/>
              <a:gd name="connsiteX8" fmla="*/ 4855613 w 6618691"/>
              <a:gd name="connsiteY8" fmla="*/ 1282 h 2167163"/>
              <a:gd name="connsiteX9" fmla="*/ 5154514 w 6618691"/>
              <a:gd name="connsiteY9" fmla="*/ 256173 h 2167163"/>
              <a:gd name="connsiteX10" fmla="*/ 5482775 w 6618691"/>
              <a:gd name="connsiteY10" fmla="*/ 1632264 h 2167163"/>
              <a:gd name="connsiteX11" fmla="*/ 6618691 w 6618691"/>
              <a:gd name="connsiteY11" fmla="*/ 2085235 h 2167163"/>
              <a:gd name="connsiteX0" fmla="*/ 0 w 6618691"/>
              <a:gd name="connsiteY0" fmla="*/ 2166404 h 2172464"/>
              <a:gd name="connsiteX1" fmla="*/ 737612 w 6618691"/>
              <a:gd name="connsiteY1" fmla="*/ 1910468 h 2172464"/>
              <a:gd name="connsiteX2" fmla="*/ 1117833 w 6618691"/>
              <a:gd name="connsiteY2" fmla="*/ 1058145 h 2172464"/>
              <a:gd name="connsiteX3" fmla="*/ 1521492 w 6618691"/>
              <a:gd name="connsiteY3" fmla="*/ 670147 h 2172464"/>
              <a:gd name="connsiteX4" fmla="*/ 2118732 w 6618691"/>
              <a:gd name="connsiteY4" fmla="*/ 608124 h 2172464"/>
              <a:gd name="connsiteX5" fmla="*/ 2482968 w 6618691"/>
              <a:gd name="connsiteY5" fmla="*/ 1367934 h 2172464"/>
              <a:gd name="connsiteX6" fmla="*/ 4077346 w 6618691"/>
              <a:gd name="connsiteY6" fmla="*/ 1287377 h 2172464"/>
              <a:gd name="connsiteX7" fmla="*/ 4522199 w 6618691"/>
              <a:gd name="connsiteY7" fmla="*/ 349661 h 2172464"/>
              <a:gd name="connsiteX8" fmla="*/ 4855613 w 6618691"/>
              <a:gd name="connsiteY8" fmla="*/ 6583 h 2172464"/>
              <a:gd name="connsiteX9" fmla="*/ 5145505 w 6618691"/>
              <a:gd name="connsiteY9" fmla="*/ 189403 h 2172464"/>
              <a:gd name="connsiteX10" fmla="*/ 5482775 w 6618691"/>
              <a:gd name="connsiteY10" fmla="*/ 1637565 h 2172464"/>
              <a:gd name="connsiteX11" fmla="*/ 6618691 w 6618691"/>
              <a:gd name="connsiteY11" fmla="*/ 2090536 h 2172464"/>
              <a:gd name="connsiteX0" fmla="*/ 0 w 6618691"/>
              <a:gd name="connsiteY0" fmla="*/ 2162631 h 2168691"/>
              <a:gd name="connsiteX1" fmla="*/ 737612 w 6618691"/>
              <a:gd name="connsiteY1" fmla="*/ 1906695 h 2168691"/>
              <a:gd name="connsiteX2" fmla="*/ 1117833 w 6618691"/>
              <a:gd name="connsiteY2" fmla="*/ 1054372 h 2168691"/>
              <a:gd name="connsiteX3" fmla="*/ 1521492 w 6618691"/>
              <a:gd name="connsiteY3" fmla="*/ 666374 h 2168691"/>
              <a:gd name="connsiteX4" fmla="*/ 2118732 w 6618691"/>
              <a:gd name="connsiteY4" fmla="*/ 604351 h 2168691"/>
              <a:gd name="connsiteX5" fmla="*/ 2482968 w 6618691"/>
              <a:gd name="connsiteY5" fmla="*/ 1364161 h 2168691"/>
              <a:gd name="connsiteX6" fmla="*/ 4077346 w 6618691"/>
              <a:gd name="connsiteY6" fmla="*/ 1283604 h 2168691"/>
              <a:gd name="connsiteX7" fmla="*/ 4522199 w 6618691"/>
              <a:gd name="connsiteY7" fmla="*/ 345888 h 2168691"/>
              <a:gd name="connsiteX8" fmla="*/ 4855613 w 6618691"/>
              <a:gd name="connsiteY8" fmla="*/ 2810 h 2168691"/>
              <a:gd name="connsiteX9" fmla="*/ 5145505 w 6618691"/>
              <a:gd name="connsiteY9" fmla="*/ 185630 h 2168691"/>
              <a:gd name="connsiteX10" fmla="*/ 5482775 w 6618691"/>
              <a:gd name="connsiteY10" fmla="*/ 1633792 h 2168691"/>
              <a:gd name="connsiteX11" fmla="*/ 6618691 w 6618691"/>
              <a:gd name="connsiteY11" fmla="*/ 2086763 h 2168691"/>
              <a:gd name="connsiteX0" fmla="*/ 0 w 6618691"/>
              <a:gd name="connsiteY0" fmla="*/ 2162429 h 2168489"/>
              <a:gd name="connsiteX1" fmla="*/ 737612 w 6618691"/>
              <a:gd name="connsiteY1" fmla="*/ 1906493 h 2168489"/>
              <a:gd name="connsiteX2" fmla="*/ 1117833 w 6618691"/>
              <a:gd name="connsiteY2" fmla="*/ 1054170 h 2168489"/>
              <a:gd name="connsiteX3" fmla="*/ 1521492 w 6618691"/>
              <a:gd name="connsiteY3" fmla="*/ 666172 h 2168489"/>
              <a:gd name="connsiteX4" fmla="*/ 2118732 w 6618691"/>
              <a:gd name="connsiteY4" fmla="*/ 604149 h 2168489"/>
              <a:gd name="connsiteX5" fmla="*/ 2482968 w 6618691"/>
              <a:gd name="connsiteY5" fmla="*/ 1363959 h 2168489"/>
              <a:gd name="connsiteX6" fmla="*/ 4077346 w 6618691"/>
              <a:gd name="connsiteY6" fmla="*/ 1283402 h 2168489"/>
              <a:gd name="connsiteX7" fmla="*/ 4522199 w 6618691"/>
              <a:gd name="connsiteY7" fmla="*/ 345686 h 2168489"/>
              <a:gd name="connsiteX8" fmla="*/ 4855613 w 6618691"/>
              <a:gd name="connsiteY8" fmla="*/ 2608 h 2168489"/>
              <a:gd name="connsiteX9" fmla="*/ 5090914 w 6618691"/>
              <a:gd name="connsiteY9" fmla="*/ 189977 h 2168489"/>
              <a:gd name="connsiteX10" fmla="*/ 5482775 w 6618691"/>
              <a:gd name="connsiteY10" fmla="*/ 1633590 h 2168489"/>
              <a:gd name="connsiteX11" fmla="*/ 6618691 w 6618691"/>
              <a:gd name="connsiteY11" fmla="*/ 2086561 h 2168489"/>
              <a:gd name="connsiteX0" fmla="*/ 0 w 6618691"/>
              <a:gd name="connsiteY0" fmla="*/ 2162429 h 2168489"/>
              <a:gd name="connsiteX1" fmla="*/ 737612 w 6618691"/>
              <a:gd name="connsiteY1" fmla="*/ 1906493 h 2168489"/>
              <a:gd name="connsiteX2" fmla="*/ 1117833 w 6618691"/>
              <a:gd name="connsiteY2" fmla="*/ 1054170 h 2168489"/>
              <a:gd name="connsiteX3" fmla="*/ 1521492 w 6618691"/>
              <a:gd name="connsiteY3" fmla="*/ 666172 h 2168489"/>
              <a:gd name="connsiteX4" fmla="*/ 2118732 w 6618691"/>
              <a:gd name="connsiteY4" fmla="*/ 604149 h 2168489"/>
              <a:gd name="connsiteX5" fmla="*/ 2482968 w 6618691"/>
              <a:gd name="connsiteY5" fmla="*/ 1363959 h 2168489"/>
              <a:gd name="connsiteX6" fmla="*/ 4077346 w 6618691"/>
              <a:gd name="connsiteY6" fmla="*/ 1283402 h 2168489"/>
              <a:gd name="connsiteX7" fmla="*/ 4522199 w 6618691"/>
              <a:gd name="connsiteY7" fmla="*/ 345686 h 2168489"/>
              <a:gd name="connsiteX8" fmla="*/ 4855613 w 6618691"/>
              <a:gd name="connsiteY8" fmla="*/ 2608 h 2168489"/>
              <a:gd name="connsiteX9" fmla="*/ 5090914 w 6618691"/>
              <a:gd name="connsiteY9" fmla="*/ 189977 h 2168489"/>
              <a:gd name="connsiteX10" fmla="*/ 5482775 w 6618691"/>
              <a:gd name="connsiteY10" fmla="*/ 1633590 h 2168489"/>
              <a:gd name="connsiteX11" fmla="*/ 6618691 w 6618691"/>
              <a:gd name="connsiteY11" fmla="*/ 2086561 h 2168489"/>
              <a:gd name="connsiteX0" fmla="*/ 0 w 6618691"/>
              <a:gd name="connsiteY0" fmla="*/ 2162558 h 2168618"/>
              <a:gd name="connsiteX1" fmla="*/ 737612 w 6618691"/>
              <a:gd name="connsiteY1" fmla="*/ 1906622 h 2168618"/>
              <a:gd name="connsiteX2" fmla="*/ 1117833 w 6618691"/>
              <a:gd name="connsiteY2" fmla="*/ 1054299 h 2168618"/>
              <a:gd name="connsiteX3" fmla="*/ 1521492 w 6618691"/>
              <a:gd name="connsiteY3" fmla="*/ 666301 h 2168618"/>
              <a:gd name="connsiteX4" fmla="*/ 2118732 w 6618691"/>
              <a:gd name="connsiteY4" fmla="*/ 604278 h 2168618"/>
              <a:gd name="connsiteX5" fmla="*/ 2482968 w 6618691"/>
              <a:gd name="connsiteY5" fmla="*/ 1364088 h 2168618"/>
              <a:gd name="connsiteX6" fmla="*/ 4077346 w 6618691"/>
              <a:gd name="connsiteY6" fmla="*/ 1283531 h 2168618"/>
              <a:gd name="connsiteX7" fmla="*/ 4522199 w 6618691"/>
              <a:gd name="connsiteY7" fmla="*/ 345815 h 2168618"/>
              <a:gd name="connsiteX8" fmla="*/ 4855613 w 6618691"/>
              <a:gd name="connsiteY8" fmla="*/ 2737 h 2168618"/>
              <a:gd name="connsiteX9" fmla="*/ 5090914 w 6618691"/>
              <a:gd name="connsiteY9" fmla="*/ 190106 h 2168618"/>
              <a:gd name="connsiteX10" fmla="*/ 5482775 w 6618691"/>
              <a:gd name="connsiteY10" fmla="*/ 1633719 h 2168618"/>
              <a:gd name="connsiteX11" fmla="*/ 6618691 w 6618691"/>
              <a:gd name="connsiteY11" fmla="*/ 2086690 h 2168618"/>
              <a:gd name="connsiteX0" fmla="*/ 0 w 6618691"/>
              <a:gd name="connsiteY0" fmla="*/ 2165599 h 2171659"/>
              <a:gd name="connsiteX1" fmla="*/ 737612 w 6618691"/>
              <a:gd name="connsiteY1" fmla="*/ 1909663 h 2171659"/>
              <a:gd name="connsiteX2" fmla="*/ 1117833 w 6618691"/>
              <a:gd name="connsiteY2" fmla="*/ 1057340 h 2171659"/>
              <a:gd name="connsiteX3" fmla="*/ 1521492 w 6618691"/>
              <a:gd name="connsiteY3" fmla="*/ 669342 h 2171659"/>
              <a:gd name="connsiteX4" fmla="*/ 2118732 w 6618691"/>
              <a:gd name="connsiteY4" fmla="*/ 607319 h 2171659"/>
              <a:gd name="connsiteX5" fmla="*/ 2482968 w 6618691"/>
              <a:gd name="connsiteY5" fmla="*/ 1367129 h 2171659"/>
              <a:gd name="connsiteX6" fmla="*/ 4077346 w 6618691"/>
              <a:gd name="connsiteY6" fmla="*/ 1286572 h 2171659"/>
              <a:gd name="connsiteX7" fmla="*/ 4522199 w 6618691"/>
              <a:gd name="connsiteY7" fmla="*/ 348856 h 2171659"/>
              <a:gd name="connsiteX8" fmla="*/ 4855613 w 6618691"/>
              <a:gd name="connsiteY8" fmla="*/ 5778 h 2171659"/>
              <a:gd name="connsiteX9" fmla="*/ 5090914 w 6618691"/>
              <a:gd name="connsiteY9" fmla="*/ 193147 h 2171659"/>
              <a:gd name="connsiteX10" fmla="*/ 5482775 w 6618691"/>
              <a:gd name="connsiteY10" fmla="*/ 1636760 h 2171659"/>
              <a:gd name="connsiteX11" fmla="*/ 6618691 w 6618691"/>
              <a:gd name="connsiteY11" fmla="*/ 2089731 h 2171659"/>
              <a:gd name="connsiteX0" fmla="*/ 0 w 6618691"/>
              <a:gd name="connsiteY0" fmla="*/ 2163458 h 2169518"/>
              <a:gd name="connsiteX1" fmla="*/ 737612 w 6618691"/>
              <a:gd name="connsiteY1" fmla="*/ 1907522 h 2169518"/>
              <a:gd name="connsiteX2" fmla="*/ 1117833 w 6618691"/>
              <a:gd name="connsiteY2" fmla="*/ 1055199 h 2169518"/>
              <a:gd name="connsiteX3" fmla="*/ 1521492 w 6618691"/>
              <a:gd name="connsiteY3" fmla="*/ 667201 h 2169518"/>
              <a:gd name="connsiteX4" fmla="*/ 2118732 w 6618691"/>
              <a:gd name="connsiteY4" fmla="*/ 605178 h 2169518"/>
              <a:gd name="connsiteX5" fmla="*/ 2482968 w 6618691"/>
              <a:gd name="connsiteY5" fmla="*/ 1364988 h 2169518"/>
              <a:gd name="connsiteX6" fmla="*/ 4077346 w 6618691"/>
              <a:gd name="connsiteY6" fmla="*/ 1284431 h 2169518"/>
              <a:gd name="connsiteX7" fmla="*/ 4522199 w 6618691"/>
              <a:gd name="connsiteY7" fmla="*/ 346715 h 2169518"/>
              <a:gd name="connsiteX8" fmla="*/ 4855613 w 6618691"/>
              <a:gd name="connsiteY8" fmla="*/ 3637 h 2169518"/>
              <a:gd name="connsiteX9" fmla="*/ 5172800 w 6618691"/>
              <a:gd name="connsiteY9" fmla="*/ 213752 h 2169518"/>
              <a:gd name="connsiteX10" fmla="*/ 5482775 w 6618691"/>
              <a:gd name="connsiteY10" fmla="*/ 1634619 h 2169518"/>
              <a:gd name="connsiteX11" fmla="*/ 6618691 w 6618691"/>
              <a:gd name="connsiteY11" fmla="*/ 2087590 h 2169518"/>
              <a:gd name="connsiteX0" fmla="*/ 0 w 6618691"/>
              <a:gd name="connsiteY0" fmla="*/ 2164643 h 2170703"/>
              <a:gd name="connsiteX1" fmla="*/ 737612 w 6618691"/>
              <a:gd name="connsiteY1" fmla="*/ 1908707 h 2170703"/>
              <a:gd name="connsiteX2" fmla="*/ 1117833 w 6618691"/>
              <a:gd name="connsiteY2" fmla="*/ 1056384 h 2170703"/>
              <a:gd name="connsiteX3" fmla="*/ 1521492 w 6618691"/>
              <a:gd name="connsiteY3" fmla="*/ 668386 h 2170703"/>
              <a:gd name="connsiteX4" fmla="*/ 2118732 w 6618691"/>
              <a:gd name="connsiteY4" fmla="*/ 606363 h 2170703"/>
              <a:gd name="connsiteX5" fmla="*/ 2482968 w 6618691"/>
              <a:gd name="connsiteY5" fmla="*/ 1366173 h 2170703"/>
              <a:gd name="connsiteX6" fmla="*/ 4077346 w 6618691"/>
              <a:gd name="connsiteY6" fmla="*/ 1285616 h 2170703"/>
              <a:gd name="connsiteX7" fmla="*/ 4522199 w 6618691"/>
              <a:gd name="connsiteY7" fmla="*/ 347900 h 2170703"/>
              <a:gd name="connsiteX8" fmla="*/ 4855613 w 6618691"/>
              <a:gd name="connsiteY8" fmla="*/ 4822 h 2170703"/>
              <a:gd name="connsiteX9" fmla="*/ 5059068 w 6618691"/>
              <a:gd name="connsiteY9" fmla="*/ 201289 h 2170703"/>
              <a:gd name="connsiteX10" fmla="*/ 5482775 w 6618691"/>
              <a:gd name="connsiteY10" fmla="*/ 1635804 h 2170703"/>
              <a:gd name="connsiteX11" fmla="*/ 6618691 w 6618691"/>
              <a:gd name="connsiteY11" fmla="*/ 2088775 h 2170703"/>
              <a:gd name="connsiteX0" fmla="*/ 0 w 6618691"/>
              <a:gd name="connsiteY0" fmla="*/ 2161967 h 2168027"/>
              <a:gd name="connsiteX1" fmla="*/ 737612 w 6618691"/>
              <a:gd name="connsiteY1" fmla="*/ 1906031 h 2168027"/>
              <a:gd name="connsiteX2" fmla="*/ 1117833 w 6618691"/>
              <a:gd name="connsiteY2" fmla="*/ 1053708 h 2168027"/>
              <a:gd name="connsiteX3" fmla="*/ 1521492 w 6618691"/>
              <a:gd name="connsiteY3" fmla="*/ 665710 h 2168027"/>
              <a:gd name="connsiteX4" fmla="*/ 2118732 w 6618691"/>
              <a:gd name="connsiteY4" fmla="*/ 603687 h 2168027"/>
              <a:gd name="connsiteX5" fmla="*/ 2482968 w 6618691"/>
              <a:gd name="connsiteY5" fmla="*/ 1363497 h 2168027"/>
              <a:gd name="connsiteX6" fmla="*/ 4077346 w 6618691"/>
              <a:gd name="connsiteY6" fmla="*/ 1282940 h 2168027"/>
              <a:gd name="connsiteX7" fmla="*/ 4522199 w 6618691"/>
              <a:gd name="connsiteY7" fmla="*/ 345224 h 2168027"/>
              <a:gd name="connsiteX8" fmla="*/ 4855613 w 6618691"/>
              <a:gd name="connsiteY8" fmla="*/ 2146 h 2168027"/>
              <a:gd name="connsiteX9" fmla="*/ 5059068 w 6618691"/>
              <a:gd name="connsiteY9" fmla="*/ 198613 h 2168027"/>
              <a:gd name="connsiteX10" fmla="*/ 5482775 w 6618691"/>
              <a:gd name="connsiteY10" fmla="*/ 1633128 h 2168027"/>
              <a:gd name="connsiteX11" fmla="*/ 6618691 w 6618691"/>
              <a:gd name="connsiteY11" fmla="*/ 2086099 h 2168027"/>
              <a:gd name="connsiteX0" fmla="*/ 0 w 6618691"/>
              <a:gd name="connsiteY0" fmla="*/ 2170329 h 2176389"/>
              <a:gd name="connsiteX1" fmla="*/ 737612 w 6618691"/>
              <a:gd name="connsiteY1" fmla="*/ 1914393 h 2176389"/>
              <a:gd name="connsiteX2" fmla="*/ 1117833 w 6618691"/>
              <a:gd name="connsiteY2" fmla="*/ 1062070 h 2176389"/>
              <a:gd name="connsiteX3" fmla="*/ 1521492 w 6618691"/>
              <a:gd name="connsiteY3" fmla="*/ 674072 h 2176389"/>
              <a:gd name="connsiteX4" fmla="*/ 2118732 w 6618691"/>
              <a:gd name="connsiteY4" fmla="*/ 612049 h 2176389"/>
              <a:gd name="connsiteX5" fmla="*/ 2482968 w 6618691"/>
              <a:gd name="connsiteY5" fmla="*/ 1371859 h 2176389"/>
              <a:gd name="connsiteX6" fmla="*/ 4077346 w 6618691"/>
              <a:gd name="connsiteY6" fmla="*/ 1291302 h 2176389"/>
              <a:gd name="connsiteX7" fmla="*/ 4522199 w 6618691"/>
              <a:gd name="connsiteY7" fmla="*/ 353586 h 2176389"/>
              <a:gd name="connsiteX8" fmla="*/ 4855613 w 6618691"/>
              <a:gd name="connsiteY8" fmla="*/ 10508 h 2176389"/>
              <a:gd name="connsiteX9" fmla="*/ 5145504 w 6618691"/>
              <a:gd name="connsiteY9" fmla="*/ 698295 h 2176389"/>
              <a:gd name="connsiteX10" fmla="*/ 5482775 w 6618691"/>
              <a:gd name="connsiteY10" fmla="*/ 1641490 h 2176389"/>
              <a:gd name="connsiteX11" fmla="*/ 6618691 w 6618691"/>
              <a:gd name="connsiteY11" fmla="*/ 2094461 h 2176389"/>
              <a:gd name="connsiteX0" fmla="*/ 0 w 6618691"/>
              <a:gd name="connsiteY0" fmla="*/ 2170329 h 2176389"/>
              <a:gd name="connsiteX1" fmla="*/ 737612 w 6618691"/>
              <a:gd name="connsiteY1" fmla="*/ 1914393 h 2176389"/>
              <a:gd name="connsiteX2" fmla="*/ 1117833 w 6618691"/>
              <a:gd name="connsiteY2" fmla="*/ 1062070 h 2176389"/>
              <a:gd name="connsiteX3" fmla="*/ 1521492 w 6618691"/>
              <a:gd name="connsiteY3" fmla="*/ 674072 h 2176389"/>
              <a:gd name="connsiteX4" fmla="*/ 2118732 w 6618691"/>
              <a:gd name="connsiteY4" fmla="*/ 612049 h 2176389"/>
              <a:gd name="connsiteX5" fmla="*/ 2482968 w 6618691"/>
              <a:gd name="connsiteY5" fmla="*/ 1371859 h 2176389"/>
              <a:gd name="connsiteX6" fmla="*/ 4077346 w 6618691"/>
              <a:gd name="connsiteY6" fmla="*/ 1291302 h 2176389"/>
              <a:gd name="connsiteX7" fmla="*/ 4522199 w 6618691"/>
              <a:gd name="connsiteY7" fmla="*/ 353586 h 2176389"/>
              <a:gd name="connsiteX8" fmla="*/ 4855613 w 6618691"/>
              <a:gd name="connsiteY8" fmla="*/ 10508 h 2176389"/>
              <a:gd name="connsiteX9" fmla="*/ 5145504 w 6618691"/>
              <a:gd name="connsiteY9" fmla="*/ 698295 h 2176389"/>
              <a:gd name="connsiteX10" fmla="*/ 5482775 w 6618691"/>
              <a:gd name="connsiteY10" fmla="*/ 1641490 h 2176389"/>
              <a:gd name="connsiteX11" fmla="*/ 6618691 w 6618691"/>
              <a:gd name="connsiteY11" fmla="*/ 2094461 h 2176389"/>
              <a:gd name="connsiteX0" fmla="*/ 0 w 6618691"/>
              <a:gd name="connsiteY0" fmla="*/ 2170329 h 2176389"/>
              <a:gd name="connsiteX1" fmla="*/ 737612 w 6618691"/>
              <a:gd name="connsiteY1" fmla="*/ 1914393 h 2176389"/>
              <a:gd name="connsiteX2" fmla="*/ 1117833 w 6618691"/>
              <a:gd name="connsiteY2" fmla="*/ 1062070 h 2176389"/>
              <a:gd name="connsiteX3" fmla="*/ 1521492 w 6618691"/>
              <a:gd name="connsiteY3" fmla="*/ 674072 h 2176389"/>
              <a:gd name="connsiteX4" fmla="*/ 2118732 w 6618691"/>
              <a:gd name="connsiteY4" fmla="*/ 612049 h 2176389"/>
              <a:gd name="connsiteX5" fmla="*/ 2482968 w 6618691"/>
              <a:gd name="connsiteY5" fmla="*/ 1371859 h 2176389"/>
              <a:gd name="connsiteX6" fmla="*/ 4077346 w 6618691"/>
              <a:gd name="connsiteY6" fmla="*/ 1291302 h 2176389"/>
              <a:gd name="connsiteX7" fmla="*/ 4522199 w 6618691"/>
              <a:gd name="connsiteY7" fmla="*/ 353586 h 2176389"/>
              <a:gd name="connsiteX8" fmla="*/ 4855613 w 6618691"/>
              <a:gd name="connsiteY8" fmla="*/ 10508 h 2176389"/>
              <a:gd name="connsiteX9" fmla="*/ 5145504 w 6618691"/>
              <a:gd name="connsiteY9" fmla="*/ 698295 h 2176389"/>
              <a:gd name="connsiteX10" fmla="*/ 5482775 w 6618691"/>
              <a:gd name="connsiteY10" fmla="*/ 1641490 h 2176389"/>
              <a:gd name="connsiteX11" fmla="*/ 6618691 w 6618691"/>
              <a:gd name="connsiteY11" fmla="*/ 2094461 h 2176389"/>
              <a:gd name="connsiteX0" fmla="*/ 0 w 6618691"/>
              <a:gd name="connsiteY0" fmla="*/ 2170329 h 2176389"/>
              <a:gd name="connsiteX1" fmla="*/ 737612 w 6618691"/>
              <a:gd name="connsiteY1" fmla="*/ 1914393 h 2176389"/>
              <a:gd name="connsiteX2" fmla="*/ 1117833 w 6618691"/>
              <a:gd name="connsiteY2" fmla="*/ 1062070 h 2176389"/>
              <a:gd name="connsiteX3" fmla="*/ 1521492 w 6618691"/>
              <a:gd name="connsiteY3" fmla="*/ 674072 h 2176389"/>
              <a:gd name="connsiteX4" fmla="*/ 2118732 w 6618691"/>
              <a:gd name="connsiteY4" fmla="*/ 612049 h 2176389"/>
              <a:gd name="connsiteX5" fmla="*/ 2482968 w 6618691"/>
              <a:gd name="connsiteY5" fmla="*/ 1371859 h 2176389"/>
              <a:gd name="connsiteX6" fmla="*/ 4077346 w 6618691"/>
              <a:gd name="connsiteY6" fmla="*/ 1291302 h 2176389"/>
              <a:gd name="connsiteX7" fmla="*/ 4522199 w 6618691"/>
              <a:gd name="connsiteY7" fmla="*/ 353586 h 2176389"/>
              <a:gd name="connsiteX8" fmla="*/ 4855613 w 6618691"/>
              <a:gd name="connsiteY8" fmla="*/ 10508 h 2176389"/>
              <a:gd name="connsiteX9" fmla="*/ 5145504 w 6618691"/>
              <a:gd name="connsiteY9" fmla="*/ 698295 h 2176389"/>
              <a:gd name="connsiteX10" fmla="*/ 5482775 w 6618691"/>
              <a:gd name="connsiteY10" fmla="*/ 1641490 h 2176389"/>
              <a:gd name="connsiteX11" fmla="*/ 6618691 w 6618691"/>
              <a:gd name="connsiteY11" fmla="*/ 2094461 h 2176389"/>
              <a:gd name="connsiteX0" fmla="*/ 0 w 6618691"/>
              <a:gd name="connsiteY0" fmla="*/ 2170329 h 2176389"/>
              <a:gd name="connsiteX1" fmla="*/ 737612 w 6618691"/>
              <a:gd name="connsiteY1" fmla="*/ 1914393 h 2176389"/>
              <a:gd name="connsiteX2" fmla="*/ 1117833 w 6618691"/>
              <a:gd name="connsiteY2" fmla="*/ 1062070 h 2176389"/>
              <a:gd name="connsiteX3" fmla="*/ 1521492 w 6618691"/>
              <a:gd name="connsiteY3" fmla="*/ 674072 h 2176389"/>
              <a:gd name="connsiteX4" fmla="*/ 2118732 w 6618691"/>
              <a:gd name="connsiteY4" fmla="*/ 612049 h 2176389"/>
              <a:gd name="connsiteX5" fmla="*/ 2482968 w 6618691"/>
              <a:gd name="connsiteY5" fmla="*/ 1371859 h 2176389"/>
              <a:gd name="connsiteX6" fmla="*/ 4077346 w 6618691"/>
              <a:gd name="connsiteY6" fmla="*/ 1291302 h 2176389"/>
              <a:gd name="connsiteX7" fmla="*/ 4522199 w 6618691"/>
              <a:gd name="connsiteY7" fmla="*/ 353586 h 2176389"/>
              <a:gd name="connsiteX8" fmla="*/ 4855613 w 6618691"/>
              <a:gd name="connsiteY8" fmla="*/ 10508 h 2176389"/>
              <a:gd name="connsiteX9" fmla="*/ 5145504 w 6618691"/>
              <a:gd name="connsiteY9" fmla="*/ 698295 h 2176389"/>
              <a:gd name="connsiteX10" fmla="*/ 5482775 w 6618691"/>
              <a:gd name="connsiteY10" fmla="*/ 1641490 h 2176389"/>
              <a:gd name="connsiteX11" fmla="*/ 6618691 w 6618691"/>
              <a:gd name="connsiteY11" fmla="*/ 2094461 h 2176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18691" h="2176389">
                <a:moveTo>
                  <a:pt x="0" y="2170329"/>
                </a:moveTo>
                <a:cubicBezTo>
                  <a:pt x="90593" y="2203349"/>
                  <a:pt x="551307" y="2099103"/>
                  <a:pt x="737612" y="1914393"/>
                </a:cubicBezTo>
                <a:cubicBezTo>
                  <a:pt x="923917" y="1729683"/>
                  <a:pt x="987186" y="1268790"/>
                  <a:pt x="1117833" y="1062070"/>
                </a:cubicBezTo>
                <a:cubicBezTo>
                  <a:pt x="1248480" y="855350"/>
                  <a:pt x="1354676" y="749076"/>
                  <a:pt x="1521492" y="674072"/>
                </a:cubicBezTo>
                <a:cubicBezTo>
                  <a:pt x="1688309" y="599069"/>
                  <a:pt x="1958486" y="495751"/>
                  <a:pt x="2118732" y="612049"/>
                </a:cubicBezTo>
                <a:cubicBezTo>
                  <a:pt x="2278978" y="728347"/>
                  <a:pt x="2188063" y="1195587"/>
                  <a:pt x="2482968" y="1371859"/>
                </a:cubicBezTo>
                <a:cubicBezTo>
                  <a:pt x="2777873" y="1548131"/>
                  <a:pt x="3845580" y="1636686"/>
                  <a:pt x="4077346" y="1291302"/>
                </a:cubicBezTo>
                <a:cubicBezTo>
                  <a:pt x="4309112" y="945918"/>
                  <a:pt x="4392488" y="567052"/>
                  <a:pt x="4522199" y="353586"/>
                </a:cubicBezTo>
                <a:cubicBezTo>
                  <a:pt x="4651910" y="140120"/>
                  <a:pt x="4751729" y="-46943"/>
                  <a:pt x="4855613" y="10508"/>
                </a:cubicBezTo>
                <a:cubicBezTo>
                  <a:pt x="4959497" y="67959"/>
                  <a:pt x="5048405" y="450736"/>
                  <a:pt x="5145504" y="698295"/>
                </a:cubicBezTo>
                <a:cubicBezTo>
                  <a:pt x="5242603" y="945854"/>
                  <a:pt x="5210217" y="1489047"/>
                  <a:pt x="5482775" y="1641490"/>
                </a:cubicBezTo>
                <a:cubicBezTo>
                  <a:pt x="5755333" y="1793933"/>
                  <a:pt x="5999165" y="2067659"/>
                  <a:pt x="6618691" y="2094461"/>
                </a:cubicBezTo>
              </a:path>
            </a:pathLst>
          </a:custGeom>
          <a:noFill/>
          <a:ln w="317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91794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9" name="Group 568">
            <a:extLst>
              <a:ext uri="{FF2B5EF4-FFF2-40B4-BE49-F238E27FC236}">
                <a16:creationId xmlns:a16="http://schemas.microsoft.com/office/drawing/2014/main" id="{FDD014FC-1B10-C8C7-7EB5-DE673A561ABA}"/>
              </a:ext>
            </a:extLst>
          </p:cNvPr>
          <p:cNvGrpSpPr/>
          <p:nvPr/>
        </p:nvGrpSpPr>
        <p:grpSpPr>
          <a:xfrm>
            <a:off x="8664035" y="132006"/>
            <a:ext cx="3370755" cy="3395009"/>
            <a:chOff x="8664035" y="132006"/>
            <a:chExt cx="3370755" cy="3395009"/>
          </a:xfrm>
        </p:grpSpPr>
        <p:grpSp>
          <p:nvGrpSpPr>
            <p:cNvPr id="517" name="Group 516">
              <a:extLst>
                <a:ext uri="{FF2B5EF4-FFF2-40B4-BE49-F238E27FC236}">
                  <a16:creationId xmlns:a16="http://schemas.microsoft.com/office/drawing/2014/main" id="{443C7C1A-0C76-993E-9666-6770A4A1860C}"/>
                </a:ext>
              </a:extLst>
            </p:cNvPr>
            <p:cNvGrpSpPr/>
            <p:nvPr/>
          </p:nvGrpSpPr>
          <p:grpSpPr>
            <a:xfrm>
              <a:off x="8664035" y="132006"/>
              <a:ext cx="3370755" cy="3395009"/>
              <a:chOff x="306878" y="389171"/>
              <a:chExt cx="5488029" cy="5527517"/>
            </a:xfrm>
          </p:grpSpPr>
          <p:sp>
            <p:nvSpPr>
              <p:cNvPr id="551" name="Rectangle 550">
                <a:extLst>
                  <a:ext uri="{FF2B5EF4-FFF2-40B4-BE49-F238E27FC236}">
                    <a16:creationId xmlns:a16="http://schemas.microsoft.com/office/drawing/2014/main" id="{530E3980-D204-1B31-7B7D-24D37315035F}"/>
                  </a:ext>
                </a:extLst>
              </p:cNvPr>
              <p:cNvSpPr>
                <a:spLocks noChangeAspect="1"/>
              </p:cNvSpPr>
              <p:nvPr/>
            </p:nvSpPr>
            <p:spPr>
              <a:xfrm>
                <a:off x="306878" y="430288"/>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52" name="Group 551">
                <a:extLst>
                  <a:ext uri="{FF2B5EF4-FFF2-40B4-BE49-F238E27FC236}">
                    <a16:creationId xmlns:a16="http://schemas.microsoft.com/office/drawing/2014/main" id="{BE081FB1-5338-6759-D1F3-64F76FAE01FD}"/>
                  </a:ext>
                </a:extLst>
              </p:cNvPr>
              <p:cNvGrpSpPr/>
              <p:nvPr/>
            </p:nvGrpSpPr>
            <p:grpSpPr>
              <a:xfrm>
                <a:off x="308507" y="389171"/>
                <a:ext cx="5486400" cy="5527517"/>
                <a:chOff x="565964" y="841939"/>
                <a:chExt cx="5486400" cy="5527517"/>
              </a:xfrm>
            </p:grpSpPr>
            <p:grpSp>
              <p:nvGrpSpPr>
                <p:cNvPr id="553" name="Group 552">
                  <a:extLst>
                    <a:ext uri="{FF2B5EF4-FFF2-40B4-BE49-F238E27FC236}">
                      <a16:creationId xmlns:a16="http://schemas.microsoft.com/office/drawing/2014/main" id="{65F5812F-E4EE-30F0-3CB2-EF97099EC2DF}"/>
                    </a:ext>
                  </a:extLst>
                </p:cNvPr>
                <p:cNvGrpSpPr/>
                <p:nvPr/>
              </p:nvGrpSpPr>
              <p:grpSpPr>
                <a:xfrm>
                  <a:off x="565964" y="841939"/>
                  <a:ext cx="5486400" cy="5527517"/>
                  <a:chOff x="565964" y="841939"/>
                  <a:chExt cx="5486400" cy="5527517"/>
                </a:xfrm>
              </p:grpSpPr>
              <mc:AlternateContent xmlns:mc="http://schemas.openxmlformats.org/markup-compatibility/2006" xmlns:a14="http://schemas.microsoft.com/office/drawing/2010/main">
                <mc:Choice Requires="a14">
                  <p:sp>
                    <p:nvSpPr>
                      <p:cNvPr id="564" name="TextBox 563">
                        <a:extLst>
                          <a:ext uri="{FF2B5EF4-FFF2-40B4-BE49-F238E27FC236}">
                            <a16:creationId xmlns:a16="http://schemas.microsoft.com/office/drawing/2014/main" id="{D23D5417-05DE-3ACF-79D9-17DC51C0DD28}"/>
                          </a:ext>
                        </a:extLst>
                      </p:cNvPr>
                      <p:cNvSpPr txBox="1"/>
                      <p:nvPr/>
                    </p:nvSpPr>
                    <p:spPr>
                      <a:xfrm>
                        <a:off x="2949459" y="841939"/>
                        <a:ext cx="250104" cy="6013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564" name="TextBox 563">
                        <a:extLst>
                          <a:ext uri="{FF2B5EF4-FFF2-40B4-BE49-F238E27FC236}">
                            <a16:creationId xmlns:a16="http://schemas.microsoft.com/office/drawing/2014/main" id="{D23D5417-05DE-3ACF-79D9-17DC51C0DD28}"/>
                          </a:ext>
                        </a:extLst>
                      </p:cNvPr>
                      <p:cNvSpPr txBox="1">
                        <a:spLocks noRot="1" noChangeAspect="1" noMove="1" noResize="1" noEditPoints="1" noAdjustHandles="1" noChangeArrowheads="1" noChangeShapeType="1" noTextEdit="1"/>
                      </p:cNvSpPr>
                      <p:nvPr/>
                    </p:nvSpPr>
                    <p:spPr>
                      <a:xfrm>
                        <a:off x="2949459" y="841939"/>
                        <a:ext cx="250104" cy="601321"/>
                      </a:xfrm>
                      <a:prstGeom prst="rect">
                        <a:avLst/>
                      </a:prstGeom>
                      <a:blipFill>
                        <a:blip r:embed="rId2"/>
                        <a:stretch>
                          <a:fillRect l="-72000" r="-84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5" name="TextBox 564">
                        <a:extLst>
                          <a:ext uri="{FF2B5EF4-FFF2-40B4-BE49-F238E27FC236}">
                            <a16:creationId xmlns:a16="http://schemas.microsoft.com/office/drawing/2014/main" id="{057CB488-DCCE-6244-683B-4DD35AE14527}"/>
                          </a:ext>
                        </a:extLst>
                      </p:cNvPr>
                      <p:cNvSpPr txBox="1"/>
                      <p:nvPr/>
                    </p:nvSpPr>
                    <p:spPr>
                      <a:xfrm>
                        <a:off x="5751565" y="3598867"/>
                        <a:ext cx="250104" cy="6013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565" name="TextBox 564">
                        <a:extLst>
                          <a:ext uri="{FF2B5EF4-FFF2-40B4-BE49-F238E27FC236}">
                            <a16:creationId xmlns:a16="http://schemas.microsoft.com/office/drawing/2014/main" id="{057CB488-DCCE-6244-683B-4DD35AE14527}"/>
                          </a:ext>
                        </a:extLst>
                      </p:cNvPr>
                      <p:cNvSpPr txBox="1">
                        <a:spLocks noRot="1" noChangeAspect="1" noMove="1" noResize="1" noEditPoints="1" noAdjustHandles="1" noChangeArrowheads="1" noChangeShapeType="1" noTextEdit="1"/>
                      </p:cNvSpPr>
                      <p:nvPr/>
                    </p:nvSpPr>
                    <p:spPr>
                      <a:xfrm>
                        <a:off x="5751565" y="3598867"/>
                        <a:ext cx="250104" cy="601321"/>
                      </a:xfrm>
                      <a:prstGeom prst="rect">
                        <a:avLst/>
                      </a:prstGeom>
                      <a:blipFill>
                        <a:blip r:embed="rId3"/>
                        <a:stretch>
                          <a:fillRect l="-72000" r="-80000" b="-24590"/>
                        </a:stretch>
                      </a:blipFill>
                    </p:spPr>
                    <p:txBody>
                      <a:bodyPr/>
                      <a:lstStyle/>
                      <a:p>
                        <a:r>
                          <a:rPr lang="en-US">
                            <a:noFill/>
                          </a:rPr>
                          <a:t> </a:t>
                        </a:r>
                      </a:p>
                    </p:txBody>
                  </p:sp>
                </mc:Fallback>
              </mc:AlternateContent>
              <p:grpSp>
                <p:nvGrpSpPr>
                  <p:cNvPr id="566" name="Group 565">
                    <a:extLst>
                      <a:ext uri="{FF2B5EF4-FFF2-40B4-BE49-F238E27FC236}">
                        <a16:creationId xmlns:a16="http://schemas.microsoft.com/office/drawing/2014/main" id="{6FFCB6C1-78D6-22D7-F38A-CFC592ED072D}"/>
                      </a:ext>
                    </a:extLst>
                  </p:cNvPr>
                  <p:cNvGrpSpPr/>
                  <p:nvPr/>
                </p:nvGrpSpPr>
                <p:grpSpPr>
                  <a:xfrm>
                    <a:off x="565964" y="883621"/>
                    <a:ext cx="5486400" cy="5485835"/>
                    <a:chOff x="3878442" y="1338439"/>
                    <a:chExt cx="3840480" cy="3840480"/>
                  </a:xfrm>
                </p:grpSpPr>
                <p:cxnSp>
                  <p:nvCxnSpPr>
                    <p:cNvPr id="567" name="Straight Connector 566">
                      <a:extLst>
                        <a:ext uri="{FF2B5EF4-FFF2-40B4-BE49-F238E27FC236}">
                          <a16:creationId xmlns:a16="http://schemas.microsoft.com/office/drawing/2014/main" id="{A294B25A-36C1-A8C2-E79F-433C96D4CF19}"/>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a:extLst>
                        <a:ext uri="{FF2B5EF4-FFF2-40B4-BE49-F238E27FC236}">
                          <a16:creationId xmlns:a16="http://schemas.microsoft.com/office/drawing/2014/main" id="{0D8978FE-DD1F-D28D-6E50-3B9DDB249140}"/>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54" name="Group 553">
                  <a:extLst>
                    <a:ext uri="{FF2B5EF4-FFF2-40B4-BE49-F238E27FC236}">
                      <a16:creationId xmlns:a16="http://schemas.microsoft.com/office/drawing/2014/main" id="{5383C7CE-D26A-DCA3-494D-828EB73C592A}"/>
                    </a:ext>
                  </a:extLst>
                </p:cNvPr>
                <p:cNvGrpSpPr/>
                <p:nvPr/>
              </p:nvGrpSpPr>
              <p:grpSpPr>
                <a:xfrm>
                  <a:off x="1396955" y="1727150"/>
                  <a:ext cx="3821161" cy="3820765"/>
                  <a:chOff x="1396955" y="1727150"/>
                  <a:chExt cx="3821161" cy="3820765"/>
                </a:xfrm>
              </p:grpSpPr>
              <p:sp>
                <p:nvSpPr>
                  <p:cNvPr id="560" name="Oval 559">
                    <a:extLst>
                      <a:ext uri="{FF2B5EF4-FFF2-40B4-BE49-F238E27FC236}">
                        <a16:creationId xmlns:a16="http://schemas.microsoft.com/office/drawing/2014/main" id="{AB8DC732-0D11-73CE-C979-9F9FC5BDCD4E}"/>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561" name="Oval 560">
                    <a:extLst>
                      <a:ext uri="{FF2B5EF4-FFF2-40B4-BE49-F238E27FC236}">
                        <a16:creationId xmlns:a16="http://schemas.microsoft.com/office/drawing/2014/main" id="{74C2FF00-AC9E-BD0F-947A-50E94AEC597F}"/>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562" name="Oval 561">
                    <a:extLst>
                      <a:ext uri="{FF2B5EF4-FFF2-40B4-BE49-F238E27FC236}">
                        <a16:creationId xmlns:a16="http://schemas.microsoft.com/office/drawing/2014/main" id="{E5324E3B-B813-C1D4-85A3-94A07AF6956F}"/>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63" name="Oval 562">
                    <a:extLst>
                      <a:ext uri="{FF2B5EF4-FFF2-40B4-BE49-F238E27FC236}">
                        <a16:creationId xmlns:a16="http://schemas.microsoft.com/office/drawing/2014/main" id="{1759052B-7232-FD51-CA3A-B32348B8EFA4}"/>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555" name="Group 554">
                  <a:extLst>
                    <a:ext uri="{FF2B5EF4-FFF2-40B4-BE49-F238E27FC236}">
                      <a16:creationId xmlns:a16="http://schemas.microsoft.com/office/drawing/2014/main" id="{9C734748-BC82-C42B-432E-2F1F1D53A778}"/>
                    </a:ext>
                  </a:extLst>
                </p:cNvPr>
                <p:cNvGrpSpPr/>
                <p:nvPr/>
              </p:nvGrpSpPr>
              <p:grpSpPr>
                <a:xfrm>
                  <a:off x="2699463" y="2345105"/>
                  <a:ext cx="2611776" cy="1243277"/>
                  <a:chOff x="2699463" y="2345105"/>
                  <a:chExt cx="2611776" cy="1243277"/>
                </a:xfrm>
              </p:grpSpPr>
              <mc:AlternateContent xmlns:mc="http://schemas.openxmlformats.org/markup-compatibility/2006" xmlns:a14="http://schemas.microsoft.com/office/drawing/2010/main">
                <mc:Choice Requires="a14">
                  <p:sp>
                    <p:nvSpPr>
                      <p:cNvPr id="556" name="TextBox 555">
                        <a:extLst>
                          <a:ext uri="{FF2B5EF4-FFF2-40B4-BE49-F238E27FC236}">
                            <a16:creationId xmlns:a16="http://schemas.microsoft.com/office/drawing/2014/main" id="{75FE727E-F4F9-B2D5-B842-9DB1637B63D0}"/>
                          </a:ext>
                        </a:extLst>
                      </p:cNvPr>
                      <p:cNvSpPr txBox="1"/>
                      <p:nvPr/>
                    </p:nvSpPr>
                    <p:spPr>
                      <a:xfrm>
                        <a:off x="2699463" y="3087281"/>
                        <a:ext cx="1186357" cy="501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1F35"/>
                                  </a:solidFill>
                                  <a:latin typeface="Cambria Math" panose="02040503050406030204" pitchFamily="18" charset="0"/>
                                </a:rPr>
                                <m:t>𝐻</m:t>
                              </m:r>
                              <m:r>
                                <a:rPr lang="en-US" sz="2000" b="0" i="1" smtClean="0">
                                  <a:solidFill>
                                    <a:srgbClr val="001F35"/>
                                  </a:solidFill>
                                  <a:latin typeface="Cambria Math" panose="02040503050406030204" pitchFamily="18" charset="0"/>
                                </a:rPr>
                                <m:t>=1</m:t>
                              </m:r>
                            </m:oMath>
                          </m:oMathPara>
                        </a14:m>
                        <a:endParaRPr lang="en-US" sz="2000" dirty="0">
                          <a:solidFill>
                            <a:srgbClr val="001F35"/>
                          </a:solidFill>
                        </a:endParaRPr>
                      </a:p>
                    </p:txBody>
                  </p:sp>
                </mc:Choice>
                <mc:Fallback xmlns="">
                  <p:sp>
                    <p:nvSpPr>
                      <p:cNvPr id="556" name="TextBox 555">
                        <a:extLst>
                          <a:ext uri="{FF2B5EF4-FFF2-40B4-BE49-F238E27FC236}">
                            <a16:creationId xmlns:a16="http://schemas.microsoft.com/office/drawing/2014/main" id="{75FE727E-F4F9-B2D5-B842-9DB1637B63D0}"/>
                          </a:ext>
                        </a:extLst>
                      </p:cNvPr>
                      <p:cNvSpPr txBox="1">
                        <a:spLocks noRot="1" noChangeAspect="1" noMove="1" noResize="1" noEditPoints="1" noAdjustHandles="1" noChangeArrowheads="1" noChangeShapeType="1" noTextEdit="1"/>
                      </p:cNvSpPr>
                      <p:nvPr/>
                    </p:nvSpPr>
                    <p:spPr>
                      <a:xfrm>
                        <a:off x="2699463" y="3087281"/>
                        <a:ext cx="1186357" cy="501101"/>
                      </a:xfrm>
                      <a:prstGeom prst="rect">
                        <a:avLst/>
                      </a:prstGeom>
                      <a:blipFill>
                        <a:blip r:embed="rId4"/>
                        <a:stretch>
                          <a:fillRect l="-7500" r="-7500"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7" name="TextBox 556">
                        <a:extLst>
                          <a:ext uri="{FF2B5EF4-FFF2-40B4-BE49-F238E27FC236}">
                            <a16:creationId xmlns:a16="http://schemas.microsoft.com/office/drawing/2014/main" id="{408054BC-0564-AFBC-F234-F5B5518D5494}"/>
                          </a:ext>
                        </a:extLst>
                      </p:cNvPr>
                      <p:cNvSpPr txBox="1"/>
                      <p:nvPr/>
                    </p:nvSpPr>
                    <p:spPr>
                      <a:xfrm>
                        <a:off x="4475620" y="2854610"/>
                        <a:ext cx="326237" cy="501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4475"/>
                                  </a:solidFill>
                                  <a:latin typeface="Cambria Math" panose="02040503050406030204" pitchFamily="18" charset="0"/>
                                </a:rPr>
                                <m:t>2</m:t>
                              </m:r>
                            </m:oMath>
                          </m:oMathPara>
                        </a14:m>
                        <a:endParaRPr lang="en-US" sz="2000" dirty="0">
                          <a:solidFill>
                            <a:srgbClr val="004475"/>
                          </a:solidFill>
                        </a:endParaRPr>
                      </a:p>
                    </p:txBody>
                  </p:sp>
                </mc:Choice>
                <mc:Fallback xmlns="">
                  <p:sp>
                    <p:nvSpPr>
                      <p:cNvPr id="557" name="TextBox 556">
                        <a:extLst>
                          <a:ext uri="{FF2B5EF4-FFF2-40B4-BE49-F238E27FC236}">
                            <a16:creationId xmlns:a16="http://schemas.microsoft.com/office/drawing/2014/main" id="{408054BC-0564-AFBC-F234-F5B5518D5494}"/>
                          </a:ext>
                        </a:extLst>
                      </p:cNvPr>
                      <p:cNvSpPr txBox="1">
                        <a:spLocks noRot="1" noChangeAspect="1" noMove="1" noResize="1" noEditPoints="1" noAdjustHandles="1" noChangeArrowheads="1" noChangeShapeType="1" noTextEdit="1"/>
                      </p:cNvSpPr>
                      <p:nvPr/>
                    </p:nvSpPr>
                    <p:spPr>
                      <a:xfrm>
                        <a:off x="4475620" y="2854610"/>
                        <a:ext cx="326237" cy="501101"/>
                      </a:xfrm>
                      <a:prstGeom prst="rect">
                        <a:avLst/>
                      </a:prstGeom>
                      <a:blipFill>
                        <a:blip r:embed="rId5"/>
                        <a:stretch>
                          <a:fillRect l="-27273" r="-30303"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8" name="TextBox 557">
                        <a:extLst>
                          <a:ext uri="{FF2B5EF4-FFF2-40B4-BE49-F238E27FC236}">
                            <a16:creationId xmlns:a16="http://schemas.microsoft.com/office/drawing/2014/main" id="{D5FD48E9-9B59-FB58-A957-CDBA02C849A5}"/>
                          </a:ext>
                        </a:extLst>
                      </p:cNvPr>
                      <p:cNvSpPr txBox="1"/>
                      <p:nvPr/>
                    </p:nvSpPr>
                    <p:spPr>
                      <a:xfrm>
                        <a:off x="4725366" y="2646832"/>
                        <a:ext cx="326237" cy="501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5796"/>
                                  </a:solidFill>
                                  <a:latin typeface="Cambria Math" panose="02040503050406030204" pitchFamily="18" charset="0"/>
                                </a:rPr>
                                <m:t>3</m:t>
                              </m:r>
                            </m:oMath>
                          </m:oMathPara>
                        </a14:m>
                        <a:endParaRPr lang="en-US" sz="2000" dirty="0">
                          <a:solidFill>
                            <a:srgbClr val="005796"/>
                          </a:solidFill>
                        </a:endParaRPr>
                      </a:p>
                    </p:txBody>
                  </p:sp>
                </mc:Choice>
                <mc:Fallback xmlns="">
                  <p:sp>
                    <p:nvSpPr>
                      <p:cNvPr id="558" name="TextBox 557">
                        <a:extLst>
                          <a:ext uri="{FF2B5EF4-FFF2-40B4-BE49-F238E27FC236}">
                            <a16:creationId xmlns:a16="http://schemas.microsoft.com/office/drawing/2014/main" id="{D5FD48E9-9B59-FB58-A957-CDBA02C849A5}"/>
                          </a:ext>
                        </a:extLst>
                      </p:cNvPr>
                      <p:cNvSpPr txBox="1">
                        <a:spLocks noRot="1" noChangeAspect="1" noMove="1" noResize="1" noEditPoints="1" noAdjustHandles="1" noChangeArrowheads="1" noChangeShapeType="1" noTextEdit="1"/>
                      </p:cNvSpPr>
                      <p:nvPr/>
                    </p:nvSpPr>
                    <p:spPr>
                      <a:xfrm>
                        <a:off x="4725366" y="2646832"/>
                        <a:ext cx="326237" cy="501101"/>
                      </a:xfrm>
                      <a:prstGeom prst="rect">
                        <a:avLst/>
                      </a:prstGeom>
                      <a:blipFill>
                        <a:blip r:embed="rId6"/>
                        <a:stretch>
                          <a:fillRect l="-31250" r="-31250"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9" name="TextBox 558">
                        <a:extLst>
                          <a:ext uri="{FF2B5EF4-FFF2-40B4-BE49-F238E27FC236}">
                            <a16:creationId xmlns:a16="http://schemas.microsoft.com/office/drawing/2014/main" id="{22526349-3A61-289B-A170-BED3D7DEF2FC}"/>
                          </a:ext>
                        </a:extLst>
                      </p:cNvPr>
                      <p:cNvSpPr txBox="1"/>
                      <p:nvPr/>
                    </p:nvSpPr>
                    <p:spPr>
                      <a:xfrm>
                        <a:off x="4985002" y="2345105"/>
                        <a:ext cx="326237" cy="501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6BB7"/>
                                  </a:solidFill>
                                  <a:latin typeface="Cambria Math" panose="02040503050406030204" pitchFamily="18" charset="0"/>
                                </a:rPr>
                                <m:t>4</m:t>
                              </m:r>
                            </m:oMath>
                          </m:oMathPara>
                        </a14:m>
                        <a:endParaRPr lang="en-US" sz="2000" dirty="0">
                          <a:solidFill>
                            <a:srgbClr val="006BB7"/>
                          </a:solidFill>
                        </a:endParaRPr>
                      </a:p>
                    </p:txBody>
                  </p:sp>
                </mc:Choice>
                <mc:Fallback xmlns="">
                  <p:sp>
                    <p:nvSpPr>
                      <p:cNvPr id="559" name="TextBox 558">
                        <a:extLst>
                          <a:ext uri="{FF2B5EF4-FFF2-40B4-BE49-F238E27FC236}">
                            <a16:creationId xmlns:a16="http://schemas.microsoft.com/office/drawing/2014/main" id="{22526349-3A61-289B-A170-BED3D7DEF2FC}"/>
                          </a:ext>
                        </a:extLst>
                      </p:cNvPr>
                      <p:cNvSpPr txBox="1">
                        <a:spLocks noRot="1" noChangeAspect="1" noMove="1" noResize="1" noEditPoints="1" noAdjustHandles="1" noChangeArrowheads="1" noChangeShapeType="1" noTextEdit="1"/>
                      </p:cNvSpPr>
                      <p:nvPr/>
                    </p:nvSpPr>
                    <p:spPr>
                      <a:xfrm>
                        <a:off x="4985002" y="2345105"/>
                        <a:ext cx="326237" cy="501101"/>
                      </a:xfrm>
                      <a:prstGeom prst="rect">
                        <a:avLst/>
                      </a:prstGeom>
                      <a:blipFill>
                        <a:blip r:embed="rId7"/>
                        <a:stretch>
                          <a:fillRect l="-30303" r="-27273" b="-5882"/>
                        </a:stretch>
                      </a:blipFill>
                    </p:spPr>
                    <p:txBody>
                      <a:bodyPr/>
                      <a:lstStyle/>
                      <a:p>
                        <a:r>
                          <a:rPr lang="en-US">
                            <a:noFill/>
                          </a:rPr>
                          <a:t> </a:t>
                        </a:r>
                      </a:p>
                    </p:txBody>
                  </p:sp>
                </mc:Fallback>
              </mc:AlternateContent>
            </p:grpSp>
          </p:grpSp>
        </p:grpSp>
        <p:grpSp>
          <p:nvGrpSpPr>
            <p:cNvPr id="518" name="Group 517">
              <a:extLst>
                <a:ext uri="{FF2B5EF4-FFF2-40B4-BE49-F238E27FC236}">
                  <a16:creationId xmlns:a16="http://schemas.microsoft.com/office/drawing/2014/main" id="{4EB1EA0B-3C27-A56A-8849-1544C120AF40}"/>
                </a:ext>
              </a:extLst>
            </p:cNvPr>
            <p:cNvGrpSpPr/>
            <p:nvPr/>
          </p:nvGrpSpPr>
          <p:grpSpPr>
            <a:xfrm>
              <a:off x="9198980" y="693255"/>
              <a:ext cx="2319224" cy="2281148"/>
              <a:chOff x="1177839" y="1302957"/>
              <a:chExt cx="3775999" cy="3714006"/>
            </a:xfrm>
          </p:grpSpPr>
          <p:cxnSp>
            <p:nvCxnSpPr>
              <p:cNvPr id="519" name="Straight Arrow Connector 518">
                <a:extLst>
                  <a:ext uri="{FF2B5EF4-FFF2-40B4-BE49-F238E27FC236}">
                    <a16:creationId xmlns:a16="http://schemas.microsoft.com/office/drawing/2014/main" id="{4DD6775B-E6C0-D19C-244E-C012AEA05E52}"/>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0" name="Straight Arrow Connector 519">
                <a:extLst>
                  <a:ext uri="{FF2B5EF4-FFF2-40B4-BE49-F238E27FC236}">
                    <a16:creationId xmlns:a16="http://schemas.microsoft.com/office/drawing/2014/main" id="{FF6CC44E-D7BA-6DD3-481A-172C59109C48}"/>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1" name="Straight Arrow Connector 520">
                <a:extLst>
                  <a:ext uri="{FF2B5EF4-FFF2-40B4-BE49-F238E27FC236}">
                    <a16:creationId xmlns:a16="http://schemas.microsoft.com/office/drawing/2014/main" id="{5F997681-5BDB-2E39-82B7-E8660D90C87E}"/>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2" name="Straight Arrow Connector 521">
                <a:extLst>
                  <a:ext uri="{FF2B5EF4-FFF2-40B4-BE49-F238E27FC236}">
                    <a16:creationId xmlns:a16="http://schemas.microsoft.com/office/drawing/2014/main" id="{448268FF-AB0D-F09E-5798-883B35A8D945}"/>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3" name="Straight Arrow Connector 522">
                <a:extLst>
                  <a:ext uri="{FF2B5EF4-FFF2-40B4-BE49-F238E27FC236}">
                    <a16:creationId xmlns:a16="http://schemas.microsoft.com/office/drawing/2014/main" id="{D72CED57-D25F-1F35-6ADD-A19BC975E779}"/>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4" name="Straight Arrow Connector 523">
                <a:extLst>
                  <a:ext uri="{FF2B5EF4-FFF2-40B4-BE49-F238E27FC236}">
                    <a16:creationId xmlns:a16="http://schemas.microsoft.com/office/drawing/2014/main" id="{0E1513BD-3FF2-79D9-4ADC-AE800FCF7040}"/>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5" name="Straight Arrow Connector 524">
                <a:extLst>
                  <a:ext uri="{FF2B5EF4-FFF2-40B4-BE49-F238E27FC236}">
                    <a16:creationId xmlns:a16="http://schemas.microsoft.com/office/drawing/2014/main" id="{410A5092-C1BC-1175-F160-C23AB228EA83}"/>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6" name="Straight Arrow Connector 525">
                <a:extLst>
                  <a:ext uri="{FF2B5EF4-FFF2-40B4-BE49-F238E27FC236}">
                    <a16:creationId xmlns:a16="http://schemas.microsoft.com/office/drawing/2014/main" id="{97AE5779-14BE-A092-02C9-35DAF1889CE0}"/>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7" name="Straight Arrow Connector 526">
                <a:extLst>
                  <a:ext uri="{FF2B5EF4-FFF2-40B4-BE49-F238E27FC236}">
                    <a16:creationId xmlns:a16="http://schemas.microsoft.com/office/drawing/2014/main" id="{B7557244-E1E8-8C64-3F40-A4DCCEA9BC45}"/>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8" name="Straight Arrow Connector 527">
                <a:extLst>
                  <a:ext uri="{FF2B5EF4-FFF2-40B4-BE49-F238E27FC236}">
                    <a16:creationId xmlns:a16="http://schemas.microsoft.com/office/drawing/2014/main" id="{220DFD4E-37FF-CCFE-3BBA-6006289B336E}"/>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9" name="Straight Arrow Connector 528">
                <a:extLst>
                  <a:ext uri="{FF2B5EF4-FFF2-40B4-BE49-F238E27FC236}">
                    <a16:creationId xmlns:a16="http://schemas.microsoft.com/office/drawing/2014/main" id="{DD427E91-93C7-F329-3083-D692674D506D}"/>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0" name="Straight Arrow Connector 529">
                <a:extLst>
                  <a:ext uri="{FF2B5EF4-FFF2-40B4-BE49-F238E27FC236}">
                    <a16:creationId xmlns:a16="http://schemas.microsoft.com/office/drawing/2014/main" id="{4CA03533-5D74-387A-6524-56CC32859086}"/>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1" name="Straight Arrow Connector 530">
                <a:extLst>
                  <a:ext uri="{FF2B5EF4-FFF2-40B4-BE49-F238E27FC236}">
                    <a16:creationId xmlns:a16="http://schemas.microsoft.com/office/drawing/2014/main" id="{8D56FCDE-AB24-EE75-18D9-019B1E7E2D37}"/>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2" name="Straight Arrow Connector 531">
                <a:extLst>
                  <a:ext uri="{FF2B5EF4-FFF2-40B4-BE49-F238E27FC236}">
                    <a16:creationId xmlns:a16="http://schemas.microsoft.com/office/drawing/2014/main" id="{CD642212-6FD2-7999-96DA-924C928784C6}"/>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3" name="Straight Arrow Connector 532">
                <a:extLst>
                  <a:ext uri="{FF2B5EF4-FFF2-40B4-BE49-F238E27FC236}">
                    <a16:creationId xmlns:a16="http://schemas.microsoft.com/office/drawing/2014/main" id="{5C6F495F-1F9B-C3FC-D771-FC638A4D2DFE}"/>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4" name="Straight Arrow Connector 533">
                <a:extLst>
                  <a:ext uri="{FF2B5EF4-FFF2-40B4-BE49-F238E27FC236}">
                    <a16:creationId xmlns:a16="http://schemas.microsoft.com/office/drawing/2014/main" id="{E01488EA-4659-F4AE-84A8-1881BECAD1D8}"/>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5" name="Straight Arrow Connector 534">
                <a:extLst>
                  <a:ext uri="{FF2B5EF4-FFF2-40B4-BE49-F238E27FC236}">
                    <a16:creationId xmlns:a16="http://schemas.microsoft.com/office/drawing/2014/main" id="{8995BA63-9C80-6AAC-0748-3A6FA1154365}"/>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6" name="Straight Arrow Connector 535">
                <a:extLst>
                  <a:ext uri="{FF2B5EF4-FFF2-40B4-BE49-F238E27FC236}">
                    <a16:creationId xmlns:a16="http://schemas.microsoft.com/office/drawing/2014/main" id="{6BE7DF19-DB8C-741C-9AD1-4330C46A7BE2}"/>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7" name="Straight Arrow Connector 536">
                <a:extLst>
                  <a:ext uri="{FF2B5EF4-FFF2-40B4-BE49-F238E27FC236}">
                    <a16:creationId xmlns:a16="http://schemas.microsoft.com/office/drawing/2014/main" id="{E7374248-133A-3E06-580D-E6DAACB7E62F}"/>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8" name="Straight Arrow Connector 537">
                <a:extLst>
                  <a:ext uri="{FF2B5EF4-FFF2-40B4-BE49-F238E27FC236}">
                    <a16:creationId xmlns:a16="http://schemas.microsoft.com/office/drawing/2014/main" id="{AC038CC3-9A99-6C23-CCCB-4B357353CABB}"/>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9" name="Straight Arrow Connector 538">
                <a:extLst>
                  <a:ext uri="{FF2B5EF4-FFF2-40B4-BE49-F238E27FC236}">
                    <a16:creationId xmlns:a16="http://schemas.microsoft.com/office/drawing/2014/main" id="{923FAE9E-AF02-FCAC-A162-72D3535919AB}"/>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0" name="Straight Arrow Connector 539">
                <a:extLst>
                  <a:ext uri="{FF2B5EF4-FFF2-40B4-BE49-F238E27FC236}">
                    <a16:creationId xmlns:a16="http://schemas.microsoft.com/office/drawing/2014/main" id="{6798F0AC-0FF6-3898-9441-E63B9DF9C9AC}"/>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1" name="Straight Arrow Connector 540">
                <a:extLst>
                  <a:ext uri="{FF2B5EF4-FFF2-40B4-BE49-F238E27FC236}">
                    <a16:creationId xmlns:a16="http://schemas.microsoft.com/office/drawing/2014/main" id="{B61AD205-32EC-07C3-D611-A94E0530A6F5}"/>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2" name="Straight Arrow Connector 541">
                <a:extLst>
                  <a:ext uri="{FF2B5EF4-FFF2-40B4-BE49-F238E27FC236}">
                    <a16:creationId xmlns:a16="http://schemas.microsoft.com/office/drawing/2014/main" id="{E975F320-DF70-08FF-F00B-B48ABCC8BE52}"/>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3" name="Straight Arrow Connector 542">
                <a:extLst>
                  <a:ext uri="{FF2B5EF4-FFF2-40B4-BE49-F238E27FC236}">
                    <a16:creationId xmlns:a16="http://schemas.microsoft.com/office/drawing/2014/main" id="{52D76CE3-46F5-426F-B290-A17762E72530}"/>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4" name="Straight Arrow Connector 543">
                <a:extLst>
                  <a:ext uri="{FF2B5EF4-FFF2-40B4-BE49-F238E27FC236}">
                    <a16:creationId xmlns:a16="http://schemas.microsoft.com/office/drawing/2014/main" id="{A9133C07-39B5-8C7D-DE63-CE2AD4454548}"/>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5" name="Straight Arrow Connector 544">
                <a:extLst>
                  <a:ext uri="{FF2B5EF4-FFF2-40B4-BE49-F238E27FC236}">
                    <a16:creationId xmlns:a16="http://schemas.microsoft.com/office/drawing/2014/main" id="{D422CB9B-E866-A093-7445-86B2BDDC7A18}"/>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6" name="Straight Arrow Connector 545">
                <a:extLst>
                  <a:ext uri="{FF2B5EF4-FFF2-40B4-BE49-F238E27FC236}">
                    <a16:creationId xmlns:a16="http://schemas.microsoft.com/office/drawing/2014/main" id="{8A0971BE-717A-A464-DDEA-E1D3AB1B5CB8}"/>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7" name="Straight Arrow Connector 546">
                <a:extLst>
                  <a:ext uri="{FF2B5EF4-FFF2-40B4-BE49-F238E27FC236}">
                    <a16:creationId xmlns:a16="http://schemas.microsoft.com/office/drawing/2014/main" id="{E98FAB1E-05D6-C8CC-AC14-74198DC67841}"/>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8" name="Straight Arrow Connector 547">
                <a:extLst>
                  <a:ext uri="{FF2B5EF4-FFF2-40B4-BE49-F238E27FC236}">
                    <a16:creationId xmlns:a16="http://schemas.microsoft.com/office/drawing/2014/main" id="{6CDFD58A-2E97-75BB-8A3E-C8D7EB7F79C3}"/>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9" name="Straight Arrow Connector 548">
                <a:extLst>
                  <a:ext uri="{FF2B5EF4-FFF2-40B4-BE49-F238E27FC236}">
                    <a16:creationId xmlns:a16="http://schemas.microsoft.com/office/drawing/2014/main" id="{B95C533A-AAAF-DD4F-E169-8531C510FD8A}"/>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50" name="Straight Arrow Connector 549">
                <a:extLst>
                  <a:ext uri="{FF2B5EF4-FFF2-40B4-BE49-F238E27FC236}">
                    <a16:creationId xmlns:a16="http://schemas.microsoft.com/office/drawing/2014/main" id="{3439C731-3D41-6D85-063E-8C3FC982580F}"/>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6</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273EF02-9DD5-4FCB-656C-1DC155527014}"/>
                  </a:ext>
                </a:extLst>
              </p:cNvPr>
              <p:cNvSpPr txBox="1"/>
              <p:nvPr/>
            </p:nvSpPr>
            <p:spPr>
              <a:xfrm>
                <a:off x="1125859" y="2197499"/>
                <a:ext cx="1764136" cy="57830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a:rPr>
                            <m:t>𝑆</m:t>
                          </m:r>
                        </m:e>
                      </m:acc>
                      <m:r>
                        <a:rPr lang="en-US" sz="2800" b="0" i="1" smtClean="0">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𝜔</m:t>
                      </m:r>
                      <m:r>
                        <a:rPr lang="en-US" sz="2800" i="1">
                          <a:latin typeface="Cambria Math" panose="02040503050406030204" pitchFamily="18" charset="0"/>
                          <a:ea typeface="Cambria Math" panose="02040503050406030204" pitchFamily="18" charset="0"/>
                        </a:rPr>
                        <m:t> </m:t>
                      </m:r>
                      <m:acc>
                        <m:accPr>
                          <m:chr m:val="⃗"/>
                          <m:ctrlPr>
                            <a:rPr lang="en-US" sz="2800" i="1">
                              <a:latin typeface="Cambria Math" panose="02040503050406030204" pitchFamily="18" charset="0"/>
                            </a:rPr>
                          </m:ctrlPr>
                        </m:accPr>
                        <m:e>
                          <m:r>
                            <m:rPr>
                              <m:sty m:val="p"/>
                            </m:rPr>
                            <a:rPr lang="en-US" sz="2800" i="1">
                              <a:latin typeface="Cambria Math" panose="02040503050406030204" pitchFamily="18" charset="0"/>
                              <a:ea typeface="Cambria Math" panose="02040503050406030204" pitchFamily="18" charset="0"/>
                            </a:rPr>
                            <m:t>∇</m:t>
                          </m:r>
                        </m:e>
                      </m:acc>
                      <m:r>
                        <a:rPr lang="en-US" sz="2800" i="1">
                          <a:latin typeface="Cambria Math" panose="02040503050406030204" pitchFamily="18" charset="0"/>
                          <a:ea typeface="Cambria Math" panose="02040503050406030204" pitchFamily="18" charset="0"/>
                        </a:rPr>
                        <m:t>𝐻</m:t>
                      </m:r>
                    </m:oMath>
                  </m:oMathPara>
                </a14:m>
                <a:endParaRPr lang="en-US" sz="2800" dirty="0"/>
              </a:p>
            </p:txBody>
          </p:sp>
        </mc:Choice>
        <mc:Fallback xmlns="">
          <p:sp>
            <p:nvSpPr>
              <p:cNvPr id="9" name="TextBox 8">
                <a:extLst>
                  <a:ext uri="{FF2B5EF4-FFF2-40B4-BE49-F238E27FC236}">
                    <a16:creationId xmlns:a16="http://schemas.microsoft.com/office/drawing/2014/main" id="{6273EF02-9DD5-4FCB-656C-1DC155527014}"/>
                  </a:ext>
                </a:extLst>
              </p:cNvPr>
              <p:cNvSpPr txBox="1">
                <a:spLocks noRot="1" noChangeAspect="1" noMove="1" noResize="1" noEditPoints="1" noAdjustHandles="1" noChangeArrowheads="1" noChangeShapeType="1" noTextEdit="1"/>
              </p:cNvSpPr>
              <p:nvPr/>
            </p:nvSpPr>
            <p:spPr>
              <a:xfrm>
                <a:off x="1125859" y="2197499"/>
                <a:ext cx="1764136" cy="57830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7AFBE945-78BB-A4DE-A410-B353DA59FCE1}"/>
                  </a:ext>
                </a:extLst>
              </p:cNvPr>
              <p:cNvSpPr/>
              <p:nvPr/>
            </p:nvSpPr>
            <p:spPr>
              <a:xfrm>
                <a:off x="4462732" y="459805"/>
                <a:ext cx="3868944" cy="969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𝜔</m:t>
                              </m:r>
                            </m:e>
                            <m:sub>
                              <m:r>
                                <a:rPr lang="en-US" sz="3200" b="0" i="1" smtClean="0">
                                  <a:latin typeface="Cambria Math" panose="02040503050406030204" pitchFamily="18" charset="0"/>
                                </a:rPr>
                                <m:t>𝑎𝑏</m:t>
                              </m:r>
                            </m:sub>
                          </m:sSub>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𝑞𝑞</m:t>
                                    </m:r>
                                  </m:sub>
                                </m:sSub>
                              </m:e>
                              <m:e>
                                <m:sSub>
                                  <m:sSubPr>
                                    <m:ctrlPr>
                                      <a:rPr lang="en-US" sz="3200" i="1" smtClean="0">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𝑞𝑝</m:t>
                                    </m:r>
                                  </m:sub>
                                </m:sSub>
                              </m:e>
                            </m:mr>
                            <m:mr>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𝑝𝑞</m:t>
                                    </m:r>
                                  </m:sub>
                                </m:sSub>
                              </m:e>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𝑝𝑝</m:t>
                                    </m:r>
                                  </m:sub>
                                </m:sSub>
                              </m:e>
                            </m:mr>
                          </m:m>
                        </m:e>
                      </m:d>
                    </m:oMath>
                  </m:oMathPara>
                </a14:m>
                <a:endParaRPr lang="en-US" sz="3200" dirty="0"/>
              </a:p>
            </p:txBody>
          </p:sp>
        </mc:Choice>
        <mc:Fallback xmlns="">
          <p:sp>
            <p:nvSpPr>
              <p:cNvPr id="7" name="Rectangle 6">
                <a:extLst>
                  <a:ext uri="{FF2B5EF4-FFF2-40B4-BE49-F238E27FC236}">
                    <a16:creationId xmlns:a16="http://schemas.microsoft.com/office/drawing/2014/main" id="{7AFBE945-78BB-A4DE-A410-B353DA59FCE1}"/>
                  </a:ext>
                </a:extLst>
              </p:cNvPr>
              <p:cNvSpPr>
                <a:spLocks noRot="1" noChangeAspect="1" noMove="1" noResize="1" noEditPoints="1" noAdjustHandles="1" noChangeArrowheads="1" noChangeShapeType="1" noTextEdit="1"/>
              </p:cNvSpPr>
              <p:nvPr/>
            </p:nvSpPr>
            <p:spPr>
              <a:xfrm>
                <a:off x="4462732" y="459805"/>
                <a:ext cx="3868944" cy="96904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4A35D40-619C-7085-72F1-A6C5C2BA835D}"/>
                  </a:ext>
                </a:extLst>
              </p:cNvPr>
              <p:cNvSpPr/>
              <p:nvPr/>
            </p:nvSpPr>
            <p:spPr>
              <a:xfrm>
                <a:off x="119730" y="3405919"/>
                <a:ext cx="4136004" cy="22840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i="1" smtClean="0">
                              <a:latin typeface="Cambria Math" panose="02040503050406030204" pitchFamily="18" charset="0"/>
                            </a:rPr>
                          </m:ctrlPr>
                        </m:dPr>
                        <m:e>
                          <m:m>
                            <m:mPr>
                              <m:mcs>
                                <m:mc>
                                  <m:mcPr>
                                    <m:count m:val="1"/>
                                    <m:mcJc m:val="center"/>
                                  </m:mcPr>
                                </m:mc>
                              </m:mcs>
                              <m:ctrlPr>
                                <a:rPr lang="en-US" sz="3200" i="1">
                                  <a:latin typeface="Cambria Math" panose="02040503050406030204" pitchFamily="18" charset="0"/>
                                </a:rPr>
                              </m:ctrlPr>
                            </m:mPr>
                            <m:mr>
                              <m:e>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𝑞</m:t>
                                    </m:r>
                                  </m:sup>
                                </m:sSup>
                              </m:e>
                            </m:mr>
                            <m:mr>
                              <m:e>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𝑝</m:t>
                                    </m:r>
                                  </m:sup>
                                </m:sSup>
                              </m:e>
                            </m:mr>
                          </m:m>
                        </m:e>
                      </m:d>
                      <m:r>
                        <a:rPr lang="en-US" sz="3200" b="0" i="1" smtClean="0">
                          <a:latin typeface="Cambria Math" panose="02040503050406030204" pitchFamily="18" charset="0"/>
                        </a:rPr>
                        <m:t>=</m:t>
                      </m:r>
                      <m:d>
                        <m:dPr>
                          <m:begChr m:val="["/>
                          <m:endChr m:val="]"/>
                          <m:ctrlPr>
                            <a:rPr lang="en-US" sz="3200" i="1" smtClean="0">
                              <a:latin typeface="Cambria Math" panose="02040503050406030204" pitchFamily="18" charset="0"/>
                            </a:rPr>
                          </m:ctrlPr>
                        </m:dPr>
                        <m:e>
                          <m:m>
                            <m:mPr>
                              <m:mcs>
                                <m:mc>
                                  <m:mcPr>
                                    <m:count m:val="2"/>
                                    <m:mcJc m:val="center"/>
                                  </m:mcPr>
                                </m:mc>
                              </m:mcs>
                              <m:ctrlPr>
                                <a:rPr lang="en-US" sz="3200" i="1">
                                  <a:latin typeface="Cambria Math" panose="02040503050406030204" pitchFamily="18" charset="0"/>
                                </a:rPr>
                              </m:ctrlPr>
                            </m:mPr>
                            <m:mr>
                              <m:e>
                                <m:r>
                                  <m:rPr>
                                    <m:brk m:alnAt="7"/>
                                  </m:rPr>
                                  <a:rPr lang="en-US" sz="3200" i="1">
                                    <a:latin typeface="Cambria Math" panose="02040503050406030204" pitchFamily="18" charset="0"/>
                                  </a:rPr>
                                  <m:t>0</m:t>
                                </m:r>
                              </m:e>
                              <m:e>
                                <m:r>
                                  <a:rPr lang="en-US" sz="3200" i="1">
                                    <a:latin typeface="Cambria Math" panose="02040503050406030204" pitchFamily="18" charset="0"/>
                                  </a:rPr>
                                  <m:t>1</m:t>
                                </m:r>
                              </m:e>
                            </m:mr>
                            <m:mr>
                              <m:e>
                                <m:r>
                                  <a:rPr lang="en-US" sz="3200" i="1">
                                    <a:latin typeface="Cambria Math" panose="02040503050406030204" pitchFamily="18" charset="0"/>
                                  </a:rPr>
                                  <m:t>−1</m:t>
                                </m:r>
                              </m:e>
                              <m:e>
                                <m:r>
                                  <a:rPr lang="en-US" sz="3200" i="1">
                                    <a:latin typeface="Cambria Math" panose="02040503050406030204" pitchFamily="18" charset="0"/>
                                  </a:rPr>
                                  <m:t>0</m:t>
                                </m:r>
                              </m:e>
                            </m:mr>
                          </m:m>
                        </m:e>
                      </m:d>
                      <m:d>
                        <m:dPr>
                          <m:begChr m:val="["/>
                          <m:endChr m:val="]"/>
                          <m:ctrlPr>
                            <a:rPr lang="en-US" sz="3200" i="1" smtClean="0">
                              <a:latin typeface="Cambria Math" panose="02040503050406030204" pitchFamily="18" charset="0"/>
                            </a:rPr>
                          </m:ctrlPr>
                        </m:dPr>
                        <m:e>
                          <m:m>
                            <m:mPr>
                              <m:mcs>
                                <m:mc>
                                  <m:mcPr>
                                    <m:count m:val="1"/>
                                    <m:mcJc m:val="center"/>
                                  </m:mcPr>
                                </m:mc>
                              </m:mcs>
                              <m:ctrlPr>
                                <a:rPr lang="en-US" sz="3200" i="1" smtClean="0">
                                  <a:latin typeface="Cambria Math" panose="02040503050406030204" pitchFamily="18" charset="0"/>
                                </a:rPr>
                              </m:ctrlPr>
                            </m:mPr>
                            <m:m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𝑞</m:t>
                                    </m:r>
                                  </m:sub>
                                </m:sSub>
                                <m:r>
                                  <a:rPr lang="en-US" sz="3200" b="0" i="1" smtClean="0">
                                    <a:latin typeface="Cambria Math" panose="02040503050406030204" pitchFamily="18" charset="0"/>
                                  </a:rPr>
                                  <m:t>𝐻</m:t>
                                </m:r>
                              </m:e>
                            </m:mr>
                            <m:mr>
                              <m:e>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b="0" i="1" smtClean="0">
                                        <a:latin typeface="Cambria Math" panose="02040503050406030204" pitchFamily="18" charset="0"/>
                                      </a:rPr>
                                      <m:t>𝑝</m:t>
                                    </m:r>
                                  </m:sub>
                                </m:sSub>
                                <m:r>
                                  <a:rPr lang="en-US" sz="3200" i="1">
                                    <a:latin typeface="Cambria Math" panose="02040503050406030204" pitchFamily="18" charset="0"/>
                                  </a:rPr>
                                  <m:t>𝐻</m:t>
                                </m:r>
                              </m:e>
                            </m:mr>
                          </m:m>
                        </m:e>
                      </m:d>
                    </m:oMath>
                  </m:oMathPara>
                </a14:m>
                <a:endParaRPr lang="en-US" sz="3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m:t>
                      </m:r>
                      <m:d>
                        <m:dPr>
                          <m:begChr m:val="["/>
                          <m:endChr m:val="]"/>
                          <m:ctrlPr>
                            <a:rPr lang="en-US" sz="3200" i="1">
                              <a:latin typeface="Cambria Math" panose="02040503050406030204" pitchFamily="18" charset="0"/>
                            </a:rPr>
                          </m:ctrlPr>
                        </m:dPr>
                        <m:e>
                          <m:m>
                            <m:mPr>
                              <m:mcs>
                                <m:mc>
                                  <m:mcPr>
                                    <m:count m:val="1"/>
                                    <m:mcJc m:val="center"/>
                                  </m:mcPr>
                                </m:mc>
                              </m:mcs>
                              <m:ctrlPr>
                                <a:rPr lang="en-US" sz="3200" i="1">
                                  <a:latin typeface="Cambria Math" panose="02040503050406030204" pitchFamily="18" charset="0"/>
                                </a:rPr>
                              </m:ctrlPr>
                            </m:mPr>
                            <m:mr>
                              <m:e>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𝑝</m:t>
                                    </m:r>
                                  </m:sub>
                                </m:sSub>
                                <m:r>
                                  <a:rPr lang="en-US" sz="3200" i="1">
                                    <a:latin typeface="Cambria Math" panose="02040503050406030204" pitchFamily="18" charset="0"/>
                                  </a:rPr>
                                  <m:t>𝐻</m:t>
                                </m:r>
                              </m:e>
                            </m:mr>
                            <m:mr>
                              <m:e>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𝑞</m:t>
                                    </m:r>
                                  </m:sub>
                                </m:sSub>
                                <m:r>
                                  <a:rPr lang="en-US" sz="3200" i="1">
                                    <a:latin typeface="Cambria Math" panose="02040503050406030204" pitchFamily="18" charset="0"/>
                                  </a:rPr>
                                  <m:t>𝐻</m:t>
                                </m:r>
                              </m:e>
                            </m:mr>
                          </m:m>
                        </m:e>
                      </m:d>
                    </m:oMath>
                  </m:oMathPara>
                </a14:m>
                <a:endParaRPr lang="en-US" sz="3200" dirty="0"/>
              </a:p>
            </p:txBody>
          </p:sp>
        </mc:Choice>
        <mc:Fallback xmlns="">
          <p:sp>
            <p:nvSpPr>
              <p:cNvPr id="8" name="Rectangle 7">
                <a:extLst>
                  <a:ext uri="{FF2B5EF4-FFF2-40B4-BE49-F238E27FC236}">
                    <a16:creationId xmlns:a16="http://schemas.microsoft.com/office/drawing/2014/main" id="{04A35D40-619C-7085-72F1-A6C5C2BA835D}"/>
                  </a:ext>
                </a:extLst>
              </p:cNvPr>
              <p:cNvSpPr>
                <a:spLocks noRot="1" noChangeAspect="1" noMove="1" noResize="1" noEditPoints="1" noAdjustHandles="1" noChangeArrowheads="1" noChangeShapeType="1" noTextEdit="1"/>
              </p:cNvSpPr>
              <p:nvPr/>
            </p:nvSpPr>
            <p:spPr>
              <a:xfrm>
                <a:off x="119730" y="3405919"/>
                <a:ext cx="4136004" cy="228408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414F5EF5-F8D1-E649-5993-E2D85B9E7048}"/>
                  </a:ext>
                </a:extLst>
              </p:cNvPr>
              <p:cNvSpPr/>
              <p:nvPr/>
            </p:nvSpPr>
            <p:spPr>
              <a:xfrm>
                <a:off x="234217" y="431934"/>
                <a:ext cx="2590646" cy="9135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𝜔</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r>
                                  <m:rPr>
                                    <m:brk m:alnAt="7"/>
                                  </m:rPr>
                                  <a:rPr lang="en-US" sz="3200" b="0" i="1" smtClean="0">
                                    <a:latin typeface="Cambria Math" panose="02040503050406030204" pitchFamily="18" charset="0"/>
                                  </a:rPr>
                                  <m:t>0</m:t>
                                </m:r>
                              </m:e>
                              <m:e>
                                <m:r>
                                  <a:rPr lang="en-US" sz="3200" b="0" i="1" smtClean="0">
                                    <a:latin typeface="Cambria Math" panose="02040503050406030204" pitchFamily="18" charset="0"/>
                                  </a:rPr>
                                  <m:t>1</m:t>
                                </m:r>
                              </m:e>
                            </m:mr>
                            <m:mr>
                              <m:e>
                                <m:r>
                                  <a:rPr lang="en-US" sz="3200" b="0" i="1" smtClean="0">
                                    <a:latin typeface="Cambria Math" panose="02040503050406030204" pitchFamily="18" charset="0"/>
                                  </a:rPr>
                                  <m:t>−1</m:t>
                                </m:r>
                              </m:e>
                              <m:e>
                                <m:r>
                                  <a:rPr lang="en-US" sz="3200" b="0" i="1" smtClean="0">
                                    <a:latin typeface="Cambria Math" panose="02040503050406030204" pitchFamily="18" charset="0"/>
                                  </a:rPr>
                                  <m:t>0</m:t>
                                </m:r>
                              </m:e>
                            </m:mr>
                          </m:m>
                        </m:e>
                      </m:d>
                    </m:oMath>
                  </m:oMathPara>
                </a14:m>
                <a:endParaRPr lang="en-US" sz="3200" dirty="0"/>
              </a:p>
            </p:txBody>
          </p:sp>
        </mc:Choice>
        <mc:Fallback xmlns="">
          <p:sp>
            <p:nvSpPr>
              <p:cNvPr id="6" name="Rectangle 5">
                <a:extLst>
                  <a:ext uri="{FF2B5EF4-FFF2-40B4-BE49-F238E27FC236}">
                    <a16:creationId xmlns:a16="http://schemas.microsoft.com/office/drawing/2014/main" id="{414F5EF5-F8D1-E649-5993-E2D85B9E7048}"/>
                  </a:ext>
                </a:extLst>
              </p:cNvPr>
              <p:cNvSpPr>
                <a:spLocks noRot="1" noChangeAspect="1" noMove="1" noResize="1" noEditPoints="1" noAdjustHandles="1" noChangeArrowheads="1" noChangeShapeType="1" noTextEdit="1"/>
              </p:cNvSpPr>
              <p:nvPr/>
            </p:nvSpPr>
            <p:spPr>
              <a:xfrm>
                <a:off x="234217" y="431934"/>
                <a:ext cx="2590646" cy="9135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A48F6B5-1220-0BBF-A664-F6F75E741E33}"/>
                  </a:ext>
                </a:extLst>
              </p:cNvPr>
              <p:cNvSpPr txBox="1"/>
              <p:nvPr/>
            </p:nvSpPr>
            <p:spPr>
              <a:xfrm>
                <a:off x="5297260" y="2067484"/>
                <a:ext cx="2360967" cy="53091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𝑏</m:t>
                          </m:r>
                        </m:sup>
                      </m:s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𝜔</m:t>
                          </m:r>
                        </m:e>
                        <m:sub>
                          <m:r>
                            <a:rPr lang="en-US" sz="2800" i="1">
                              <a:latin typeface="Cambria Math" panose="02040503050406030204" pitchFamily="18" charset="0"/>
                              <a:ea typeface="Cambria Math" panose="02040503050406030204" pitchFamily="18" charset="0"/>
                            </a:rPr>
                            <m:t>𝑏𝑎</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𝑎</m:t>
                          </m:r>
                        </m:sub>
                      </m:sSub>
                      <m:r>
                        <a:rPr lang="en-US" sz="2800" b="0" i="1" smtClean="0">
                          <a:latin typeface="Cambria Math" panose="02040503050406030204" pitchFamily="18" charset="0"/>
                        </a:rPr>
                        <m:t>𝐻</m:t>
                      </m:r>
                    </m:oMath>
                  </m:oMathPara>
                </a14:m>
                <a:endParaRPr lang="en-US" sz="2800" dirty="0"/>
              </a:p>
            </p:txBody>
          </p:sp>
        </mc:Choice>
        <mc:Fallback xmlns="">
          <p:sp>
            <p:nvSpPr>
              <p:cNvPr id="10" name="TextBox 9">
                <a:extLst>
                  <a:ext uri="{FF2B5EF4-FFF2-40B4-BE49-F238E27FC236}">
                    <a16:creationId xmlns:a16="http://schemas.microsoft.com/office/drawing/2014/main" id="{CA48F6B5-1220-0BBF-A664-F6F75E741E33}"/>
                  </a:ext>
                </a:extLst>
              </p:cNvPr>
              <p:cNvSpPr txBox="1">
                <a:spLocks noRot="1" noChangeAspect="1" noMove="1" noResize="1" noEditPoints="1" noAdjustHandles="1" noChangeArrowheads="1" noChangeShapeType="1" noTextEdit="1"/>
              </p:cNvSpPr>
              <p:nvPr/>
            </p:nvSpPr>
            <p:spPr>
              <a:xfrm>
                <a:off x="5297260" y="2067484"/>
                <a:ext cx="2360967" cy="53091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0E5A57E-EB11-F87D-020F-7040413D4DB4}"/>
                  </a:ext>
                </a:extLst>
              </p:cNvPr>
              <p:cNvSpPr/>
              <p:nvPr/>
            </p:nvSpPr>
            <p:spPr>
              <a:xfrm>
                <a:off x="5284580" y="3666309"/>
                <a:ext cx="2651688" cy="6227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𝑞</m:t>
                          </m:r>
                        </m:sup>
                      </m:sSup>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i="1">
                              <a:latin typeface="Cambria Math" panose="02040503050406030204" pitchFamily="18" charset="0"/>
                            </a:rPr>
                            <m:t>𝑞𝑝</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𝑝</m:t>
                          </m:r>
                        </m:sub>
                      </m:sSub>
                      <m:r>
                        <a:rPr lang="en-US" sz="3200" b="0" i="1" smtClean="0">
                          <a:latin typeface="Cambria Math" panose="02040503050406030204" pitchFamily="18" charset="0"/>
                        </a:rPr>
                        <m:t>𝐻</m:t>
                      </m:r>
                    </m:oMath>
                  </m:oMathPara>
                </a14:m>
                <a:endParaRPr lang="en-US" sz="3200" dirty="0"/>
              </a:p>
            </p:txBody>
          </p:sp>
        </mc:Choice>
        <mc:Fallback xmlns="">
          <p:sp>
            <p:nvSpPr>
              <p:cNvPr id="11" name="Rectangle 10">
                <a:extLst>
                  <a:ext uri="{FF2B5EF4-FFF2-40B4-BE49-F238E27FC236}">
                    <a16:creationId xmlns:a16="http://schemas.microsoft.com/office/drawing/2014/main" id="{70E5A57E-EB11-F87D-020F-7040413D4DB4}"/>
                  </a:ext>
                </a:extLst>
              </p:cNvPr>
              <p:cNvSpPr>
                <a:spLocks noRot="1" noChangeAspect="1" noMove="1" noResize="1" noEditPoints="1" noAdjustHandles="1" noChangeArrowheads="1" noChangeShapeType="1" noTextEdit="1"/>
              </p:cNvSpPr>
              <p:nvPr/>
            </p:nvSpPr>
            <p:spPr>
              <a:xfrm>
                <a:off x="5284580" y="3666309"/>
                <a:ext cx="2651688" cy="62273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86DC8ACB-998C-C16A-B306-0EBBAE57F342}"/>
                  </a:ext>
                </a:extLst>
              </p:cNvPr>
              <p:cNvSpPr/>
              <p:nvPr/>
            </p:nvSpPr>
            <p:spPr>
              <a:xfrm>
                <a:off x="5276176" y="4456328"/>
                <a:ext cx="2657073" cy="6227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𝑝</m:t>
                          </m:r>
                        </m:sup>
                      </m:sSup>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𝑝𝑞</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𝑞</m:t>
                          </m:r>
                        </m:sub>
                      </m:sSub>
                      <m:r>
                        <a:rPr lang="en-US" sz="3200" b="0" i="1" smtClean="0">
                          <a:latin typeface="Cambria Math" panose="02040503050406030204" pitchFamily="18" charset="0"/>
                        </a:rPr>
                        <m:t>𝐻</m:t>
                      </m:r>
                    </m:oMath>
                  </m:oMathPara>
                </a14:m>
                <a:endParaRPr lang="en-US" sz="3200" dirty="0"/>
              </a:p>
            </p:txBody>
          </p:sp>
        </mc:Choice>
        <mc:Fallback xmlns="">
          <p:sp>
            <p:nvSpPr>
              <p:cNvPr id="12" name="Rectangle 11">
                <a:extLst>
                  <a:ext uri="{FF2B5EF4-FFF2-40B4-BE49-F238E27FC236}">
                    <a16:creationId xmlns:a16="http://schemas.microsoft.com/office/drawing/2014/main" id="{86DC8ACB-998C-C16A-B306-0EBBAE57F342}"/>
                  </a:ext>
                </a:extLst>
              </p:cNvPr>
              <p:cNvSpPr>
                <a:spLocks noRot="1" noChangeAspect="1" noMove="1" noResize="1" noEditPoints="1" noAdjustHandles="1" noChangeArrowheads="1" noChangeShapeType="1" noTextEdit="1"/>
              </p:cNvSpPr>
              <p:nvPr/>
            </p:nvSpPr>
            <p:spPr>
              <a:xfrm>
                <a:off x="5276176" y="4456328"/>
                <a:ext cx="2657073" cy="622735"/>
              </a:xfrm>
              <a:prstGeom prst="rect">
                <a:avLst/>
              </a:prstGeom>
              <a:blipFill>
                <a:blip r:embed="rId14"/>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01A4F52B-5687-5F65-2731-5D9FDCBC7BE0}"/>
              </a:ext>
            </a:extLst>
          </p:cNvPr>
          <p:cNvSpPr txBox="1"/>
          <p:nvPr/>
        </p:nvSpPr>
        <p:spPr>
          <a:xfrm>
            <a:off x="5659581" y="5325520"/>
            <a:ext cx="1890261" cy="769441"/>
          </a:xfrm>
          <a:prstGeom prst="rect">
            <a:avLst/>
          </a:prstGeom>
          <a:noFill/>
        </p:spPr>
        <p:txBody>
          <a:bodyPr wrap="none">
            <a:spAutoFit/>
          </a:bodyPr>
          <a:lstStyle/>
          <a:p>
            <a:pPr algn="ctr"/>
            <a:r>
              <a:rPr lang="en-US" sz="4400" dirty="0">
                <a:solidFill>
                  <a:schemeClr val="accent6">
                    <a:lumMod val="75000"/>
                  </a:schemeClr>
                </a:solidFill>
              </a:rPr>
              <a:t>(HM-G)</a:t>
            </a:r>
          </a:p>
        </p:txBody>
      </p:sp>
      <mc:AlternateContent xmlns:mc="http://schemas.openxmlformats.org/markup-compatibility/2006" xmlns:a14="http://schemas.microsoft.com/office/drawing/2010/main">
        <mc:Choice Requires="a14">
          <p:sp>
            <p:nvSpPr>
              <p:cNvPr id="462" name="TextBox 461">
                <a:extLst>
                  <a:ext uri="{FF2B5EF4-FFF2-40B4-BE49-F238E27FC236}">
                    <a16:creationId xmlns:a16="http://schemas.microsoft.com/office/drawing/2014/main" id="{84761D8F-6B10-AE44-6D4A-7D4680F98FA1}"/>
                  </a:ext>
                </a:extLst>
              </p:cNvPr>
              <p:cNvSpPr txBox="1">
                <a:spLocks noChangeAspect="1"/>
              </p:cNvSpPr>
              <p:nvPr/>
            </p:nvSpPr>
            <p:spPr>
              <a:xfrm>
                <a:off x="8751335" y="98750"/>
                <a:ext cx="1245076" cy="57830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𝑆</m:t>
                          </m:r>
                        </m:e>
                      </m:acc>
                      <m:d>
                        <m:dPr>
                          <m:ctrlPr>
                            <a:rPr lang="en-US" sz="2800" i="1">
                              <a:latin typeface="Cambria Math" panose="02040503050406030204" pitchFamily="18" charset="0"/>
                            </a:rPr>
                          </m:ctrlPr>
                        </m:dPr>
                        <m:e>
                          <m:r>
                            <a:rPr lang="en-US" sz="2800" i="1">
                              <a:latin typeface="Cambria Math" panose="02040503050406030204" pitchFamily="18" charset="0"/>
                            </a:rPr>
                            <m:t>𝑞</m:t>
                          </m:r>
                          <m:r>
                            <a:rPr lang="en-US" sz="2800" i="1">
                              <a:latin typeface="Cambria Math" panose="02040503050406030204" pitchFamily="18" charset="0"/>
                            </a:rPr>
                            <m:t>,</m:t>
                          </m:r>
                          <m:r>
                            <a:rPr lang="en-US" sz="2800" i="1">
                              <a:latin typeface="Cambria Math" panose="02040503050406030204" pitchFamily="18" charset="0"/>
                            </a:rPr>
                            <m:t>𝑝</m:t>
                          </m:r>
                        </m:e>
                      </m:d>
                    </m:oMath>
                  </m:oMathPara>
                </a14:m>
                <a:endParaRPr lang="en-US" sz="2800" dirty="0"/>
              </a:p>
            </p:txBody>
          </p:sp>
        </mc:Choice>
        <mc:Fallback xmlns="">
          <p:sp>
            <p:nvSpPr>
              <p:cNvPr id="462" name="TextBox 461">
                <a:extLst>
                  <a:ext uri="{FF2B5EF4-FFF2-40B4-BE49-F238E27FC236}">
                    <a16:creationId xmlns:a16="http://schemas.microsoft.com/office/drawing/2014/main" id="{84761D8F-6B10-AE44-6D4A-7D4680F98FA1}"/>
                  </a:ext>
                </a:extLst>
              </p:cNvPr>
              <p:cNvSpPr txBox="1">
                <a:spLocks noRot="1" noChangeAspect="1" noMove="1" noResize="1" noEditPoints="1" noAdjustHandles="1" noChangeArrowheads="1" noChangeShapeType="1" noTextEdit="1"/>
              </p:cNvSpPr>
              <p:nvPr/>
            </p:nvSpPr>
            <p:spPr>
              <a:xfrm>
                <a:off x="8751335" y="98750"/>
                <a:ext cx="1245076" cy="578300"/>
              </a:xfrm>
              <a:prstGeom prst="rect">
                <a:avLst/>
              </a:prstGeom>
              <a:blipFill>
                <a:blip r:embed="rId1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39577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7</a:t>
            </a:fld>
            <a:endParaRPr lang="en-US"/>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EB2E272-B613-AB2D-C105-A1D023D95A9D}"/>
                  </a:ext>
                </a:extLst>
              </p:cNvPr>
              <p:cNvSpPr/>
              <p:nvPr/>
            </p:nvSpPr>
            <p:spPr>
              <a:xfrm>
                <a:off x="4156997" y="2048084"/>
                <a:ext cx="4014369" cy="575479"/>
              </a:xfrm>
              <a:prstGeom prst="rect">
                <a:avLst/>
              </a:prstGeom>
            </p:spPr>
            <p:txBody>
              <a:bodyPr wrap="none">
                <a:spAutoFit/>
              </a:bodyPr>
              <a:lstStyle/>
              <a:p>
                <a:r>
                  <a:rPr lang="en-US" sz="2800" dirty="0">
                    <a:solidFill>
                      <a:schemeClr val="tx1"/>
                    </a:solidFill>
                  </a:rPr>
                  <a:t>Note: </a:t>
                </a:r>
                <a14:m>
                  <m:oMath xmlns:m="http://schemas.openxmlformats.org/officeDocument/2006/math">
                    <m:r>
                      <a:rPr lang="en-US" sz="2800" i="1" smtClean="0">
                        <a:solidFill>
                          <a:schemeClr val="tx1"/>
                        </a:solidFill>
                        <a:latin typeface="Cambria Math" panose="02040503050406030204" pitchFamily="18" charset="0"/>
                        <a:ea typeface="Cambria Math" panose="02040503050406030204" pitchFamily="18" charset="0"/>
                      </a:rPr>
                      <m:t>𝜔</m:t>
                    </m:r>
                    <m:r>
                      <a:rPr lang="en-US" sz="2800" i="1" smtClean="0">
                        <a:solidFill>
                          <a:schemeClr val="tx1"/>
                        </a:solidFill>
                        <a:latin typeface="Cambria Math" panose="02040503050406030204" pitchFamily="18" charset="0"/>
                        <a:ea typeface="Cambria Math" panose="02040503050406030204" pitchFamily="18" charset="0"/>
                      </a:rPr>
                      <m:t> </m:t>
                    </m:r>
                    <m:acc>
                      <m:accPr>
                        <m:chr m:val="⃗"/>
                        <m:ctrlPr>
                          <a:rPr lang="en-US" sz="2800" i="1">
                            <a:solidFill>
                              <a:schemeClr val="tx1"/>
                            </a:solidFill>
                            <a:latin typeface="Cambria Math" panose="02040503050406030204" pitchFamily="18" charset="0"/>
                          </a:rPr>
                        </m:ctrlPr>
                      </m:accPr>
                      <m:e>
                        <m:r>
                          <m:rPr>
                            <m:sty m:val="p"/>
                          </m:rPr>
                          <a:rPr lang="en-US" sz="2800" i="1">
                            <a:solidFill>
                              <a:schemeClr val="tx1"/>
                            </a:solidFill>
                            <a:latin typeface="Cambria Math" panose="02040503050406030204" pitchFamily="18" charset="0"/>
                            <a:ea typeface="Cambria Math" panose="02040503050406030204" pitchFamily="18" charset="0"/>
                          </a:rPr>
                          <m:t>∇</m:t>
                        </m:r>
                      </m:e>
                    </m:acc>
                    <m:r>
                      <a:rPr lang="en-US" sz="2800" i="1">
                        <a:solidFill>
                          <a:schemeClr val="tx1"/>
                        </a:solidFill>
                        <a:latin typeface="Cambria Math" panose="02040503050406030204" pitchFamily="18" charset="0"/>
                        <a:ea typeface="Cambria Math" panose="02040503050406030204" pitchFamily="18" charset="0"/>
                      </a:rPr>
                      <m:t> </m:t>
                    </m:r>
                  </m:oMath>
                </a14:m>
                <a:r>
                  <a:rPr lang="en-US" sz="2800" dirty="0">
                    <a:solidFill>
                      <a:schemeClr val="tx1"/>
                    </a:solidFill>
                  </a:rPr>
                  <a:t> is “similar” </a:t>
                </a:r>
                <a14:m>
                  <m:oMath xmlns:m="http://schemas.openxmlformats.org/officeDocument/2006/math">
                    <m:acc>
                      <m:accPr>
                        <m:chr m:val="⃗"/>
                        <m:ctrlPr>
                          <a:rPr lang="en-US" sz="2800" i="1">
                            <a:solidFill>
                              <a:schemeClr val="tx1"/>
                            </a:solidFill>
                            <a:latin typeface="Cambria Math" panose="02040503050406030204" pitchFamily="18" charset="0"/>
                          </a:rPr>
                        </m:ctrlPr>
                      </m:accPr>
                      <m:e>
                        <m:r>
                          <m:rPr>
                            <m:sty m:val="p"/>
                          </m:rPr>
                          <a:rPr lang="en-US" sz="2800">
                            <a:solidFill>
                              <a:schemeClr val="tx1"/>
                            </a:solidFill>
                            <a:latin typeface="Cambria Math" panose="02040503050406030204" pitchFamily="18" charset="0"/>
                          </a:rPr>
                          <m:t>∇</m:t>
                        </m:r>
                      </m:e>
                    </m:acc>
                    <m:r>
                      <a:rPr lang="en-US" sz="2800" i="1">
                        <a:solidFill>
                          <a:schemeClr val="tx1"/>
                        </a:solidFill>
                        <a:latin typeface="Cambria Math" panose="02040503050406030204" pitchFamily="18" charset="0"/>
                      </a:rPr>
                      <m:t>×</m:t>
                    </m:r>
                  </m:oMath>
                </a14:m>
                <a:endParaRPr lang="en-US" sz="2800" dirty="0">
                  <a:solidFill>
                    <a:schemeClr val="tx1"/>
                  </a:solidFill>
                </a:endParaRPr>
              </a:p>
            </p:txBody>
          </p:sp>
        </mc:Choice>
        <mc:Fallback xmlns="">
          <p:sp>
            <p:nvSpPr>
              <p:cNvPr id="4" name="Rectangle 3">
                <a:extLst>
                  <a:ext uri="{FF2B5EF4-FFF2-40B4-BE49-F238E27FC236}">
                    <a16:creationId xmlns:a16="http://schemas.microsoft.com/office/drawing/2014/main" id="{6EB2E272-B613-AB2D-C105-A1D023D95A9D}"/>
                  </a:ext>
                </a:extLst>
              </p:cNvPr>
              <p:cNvSpPr>
                <a:spLocks noRot="1" noChangeAspect="1" noMove="1" noResize="1" noEditPoints="1" noAdjustHandles="1" noChangeArrowheads="1" noChangeShapeType="1" noTextEdit="1"/>
              </p:cNvSpPr>
              <p:nvPr/>
            </p:nvSpPr>
            <p:spPr>
              <a:xfrm>
                <a:off x="4156997" y="2048084"/>
                <a:ext cx="4014369" cy="575479"/>
              </a:xfrm>
              <a:prstGeom prst="rect">
                <a:avLst/>
              </a:prstGeom>
              <a:blipFill>
                <a:blip r:embed="rId3"/>
                <a:stretch>
                  <a:fillRect l="-3191" t="-1064" b="-308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11CC8611-EA12-8368-E654-59FEDA482539}"/>
                  </a:ext>
                </a:extLst>
              </p:cNvPr>
              <p:cNvSpPr/>
              <p:nvPr/>
            </p:nvSpPr>
            <p:spPr>
              <a:xfrm>
                <a:off x="4156997" y="3277748"/>
                <a:ext cx="3714350" cy="10205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𝑎</m:t>
                          </m:r>
                        </m:sub>
                      </m:sSub>
                      <m:sSup>
                        <m:sSupPr>
                          <m:ctrlPr>
                            <a:rPr lang="en-US" sz="2800" b="0" i="1" smtClean="0">
                              <a:latin typeface="Cambria Math" panose="02040503050406030204" pitchFamily="18" charset="0"/>
                            </a:rPr>
                          </m:ctrlPr>
                        </m:sSupPr>
                        <m:e>
                          <m:r>
                            <a:rPr lang="en-US" sz="2800" i="1" smtClean="0">
                              <a:latin typeface="Cambria Math"/>
                            </a:rPr>
                            <m:t>𝑆</m:t>
                          </m:r>
                        </m:e>
                        <m:sup>
                          <m:r>
                            <a:rPr lang="en-US" sz="2800" b="0" i="1" smtClean="0">
                              <a:latin typeface="Cambria Math" panose="02040503050406030204" pitchFamily="18" charset="0"/>
                            </a:rPr>
                            <m:t>𝑎</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𝑞</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𝑝</m:t>
                          </m:r>
                        </m:sup>
                      </m:sSup>
                    </m:oMath>
                  </m:oMathPara>
                </a14:m>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𝐻</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𝑝</m:t>
                          </m:r>
                        </m:sub>
                      </m:sSub>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𝑞</m:t>
                          </m:r>
                        </m:sub>
                      </m:sSub>
                      <m:r>
                        <a:rPr lang="en-US" sz="2800" i="1">
                          <a:latin typeface="Cambria Math" panose="02040503050406030204" pitchFamily="18" charset="0"/>
                        </a:rPr>
                        <m:t>𝐻</m:t>
                      </m:r>
                      <m:r>
                        <a:rPr lang="en-US" sz="2800" b="0" i="1" smtClean="0">
                          <a:latin typeface="Cambria Math" panose="02040503050406030204" pitchFamily="18" charset="0"/>
                        </a:rPr>
                        <m:t>=0</m:t>
                      </m:r>
                    </m:oMath>
                  </m:oMathPara>
                </a14:m>
                <a:endParaRPr lang="en-US" sz="2800" dirty="0"/>
              </a:p>
            </p:txBody>
          </p:sp>
        </mc:Choice>
        <mc:Fallback xmlns="">
          <p:sp>
            <p:nvSpPr>
              <p:cNvPr id="19" name="Rectangle 18">
                <a:extLst>
                  <a:ext uri="{FF2B5EF4-FFF2-40B4-BE49-F238E27FC236}">
                    <a16:creationId xmlns:a16="http://schemas.microsoft.com/office/drawing/2014/main" id="{11CC8611-EA12-8368-E654-59FEDA482539}"/>
                  </a:ext>
                </a:extLst>
              </p:cNvPr>
              <p:cNvSpPr>
                <a:spLocks noRot="1" noChangeAspect="1" noMove="1" noResize="1" noEditPoints="1" noAdjustHandles="1" noChangeArrowheads="1" noChangeShapeType="1" noTextEdit="1"/>
              </p:cNvSpPr>
              <p:nvPr/>
            </p:nvSpPr>
            <p:spPr>
              <a:xfrm>
                <a:off x="4156997" y="3277748"/>
                <a:ext cx="3714350" cy="102053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FAD23D5-1BDA-EF2A-5425-1649796BD92F}"/>
                  </a:ext>
                </a:extLst>
              </p:cNvPr>
              <p:cNvSpPr txBox="1"/>
              <p:nvPr/>
            </p:nvSpPr>
            <p:spPr>
              <a:xfrm>
                <a:off x="389621" y="213002"/>
                <a:ext cx="3705373" cy="1461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m:rPr>
                              <m:sty m:val="p"/>
                            </m:rPr>
                            <a:rPr lang="en-US" sz="2800" b="0" i="0" smtClean="0">
                              <a:latin typeface="Cambria Math" panose="02040503050406030204" pitchFamily="18" charset="0"/>
                            </a:rPr>
                            <m:t>∇</m:t>
                          </m:r>
                        </m:e>
                      </m:acc>
                      <m:r>
                        <a:rPr lang="en-US" sz="2800" b="0" i="1" smtClean="0">
                          <a:latin typeface="Cambria Math" panose="02040503050406030204" pitchFamily="18" charset="0"/>
                        </a:rPr>
                        <m:t>×</m:t>
                      </m:r>
                      <m:r>
                        <a:rPr lang="en-US" sz="2800" b="0" i="1" smtClean="0">
                          <a:latin typeface="Cambria Math" panose="02040503050406030204" pitchFamily="18" charset="0"/>
                        </a:rPr>
                        <m:t>𝐹</m:t>
                      </m:r>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𝑦</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𝑧</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𝑧</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b="0" i="1" smtClean="0">
                                        <a:latin typeface="Cambria Math" panose="02040503050406030204" pitchFamily="18" charset="0"/>
                                      </a:rPr>
                                      <m:t>𝑦</m:t>
                                    </m:r>
                                  </m:sub>
                                </m:sSub>
                              </m:e>
                            </m:m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𝑧</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𝑥</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𝑥</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b="0" i="1" smtClean="0">
                                        <a:latin typeface="Cambria Math" panose="02040503050406030204" pitchFamily="18" charset="0"/>
                                      </a:rPr>
                                      <m:t>𝑧</m:t>
                                    </m:r>
                                  </m:sub>
                                </m:sSub>
                              </m:e>
                            </m:m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𝑥</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b="0" i="1" smtClean="0">
                                        <a:latin typeface="Cambria Math" panose="02040503050406030204" pitchFamily="18" charset="0"/>
                                      </a:rPr>
                                      <m:t>𝑦</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𝑦</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𝑥</m:t>
                                    </m:r>
                                  </m:sub>
                                </m:sSub>
                              </m:e>
                            </m:mr>
                          </m:m>
                        </m:e>
                      </m:d>
                    </m:oMath>
                  </m:oMathPara>
                </a14:m>
                <a:endParaRPr lang="en-US" sz="2800" dirty="0"/>
              </a:p>
            </p:txBody>
          </p:sp>
        </mc:Choice>
        <mc:Fallback xmlns="">
          <p:sp>
            <p:nvSpPr>
              <p:cNvPr id="6" name="TextBox 5">
                <a:extLst>
                  <a:ext uri="{FF2B5EF4-FFF2-40B4-BE49-F238E27FC236}">
                    <a16:creationId xmlns:a16="http://schemas.microsoft.com/office/drawing/2014/main" id="{CFAD23D5-1BDA-EF2A-5425-1649796BD92F}"/>
                  </a:ext>
                </a:extLst>
              </p:cNvPr>
              <p:cNvSpPr txBox="1">
                <a:spLocks noRot="1" noChangeAspect="1" noMove="1" noResize="1" noEditPoints="1" noAdjustHandles="1" noChangeArrowheads="1" noChangeShapeType="1" noTextEdit="1"/>
              </p:cNvSpPr>
              <p:nvPr/>
            </p:nvSpPr>
            <p:spPr>
              <a:xfrm>
                <a:off x="389621" y="213002"/>
                <a:ext cx="3705373" cy="146181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EE929C7-61BF-796C-B370-0F8FCB2A94E9}"/>
                  </a:ext>
                </a:extLst>
              </p:cNvPr>
              <p:cNvSpPr txBox="1"/>
              <p:nvPr/>
            </p:nvSpPr>
            <p:spPr>
              <a:xfrm>
                <a:off x="360428" y="2039653"/>
                <a:ext cx="2740750" cy="10511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𝜔</m:t>
                      </m:r>
                      <m:r>
                        <a:rPr lang="en-US" sz="2800" i="1" smtClean="0">
                          <a:latin typeface="Cambria Math" panose="02040503050406030204" pitchFamily="18" charset="0"/>
                          <a:ea typeface="Cambria Math" panose="02040503050406030204" pitchFamily="18" charset="0"/>
                        </a:rPr>
                        <m:t> </m:t>
                      </m:r>
                      <m:acc>
                        <m:accPr>
                          <m:chr m:val="⃗"/>
                          <m:ctrlPr>
                            <a:rPr lang="en-US" sz="2800" i="1">
                              <a:latin typeface="Cambria Math" panose="02040503050406030204" pitchFamily="18" charset="0"/>
                            </a:rPr>
                          </m:ctrlPr>
                        </m:accPr>
                        <m:e>
                          <m:r>
                            <m:rPr>
                              <m:sty m:val="p"/>
                            </m:rPr>
                            <a:rPr lang="en-US" sz="2800" i="1">
                              <a:latin typeface="Cambria Math" panose="02040503050406030204" pitchFamily="18" charset="0"/>
                              <a:ea typeface="Cambria Math" panose="02040503050406030204" pitchFamily="18" charset="0"/>
                            </a:rPr>
                            <m:t>∇</m:t>
                          </m:r>
                        </m:e>
                      </m:acc>
                      <m:r>
                        <a:rPr lang="en-US" sz="2800" i="1">
                          <a:latin typeface="Cambria Math" panose="02040503050406030204" pitchFamily="18" charset="0"/>
                          <a:ea typeface="Cambria Math" panose="02040503050406030204" pitchFamily="18" charset="0"/>
                        </a:rPr>
                        <m:t>𝐻</m:t>
                      </m:r>
                      <m:r>
                        <a:rPr lang="en-US" sz="2800" b="0" i="1" smtClean="0">
                          <a:latin typeface="Cambria Math" panose="02040503050406030204" pitchFamily="18" charset="0"/>
                          <a:ea typeface="Cambria Math" panose="02040503050406030204" pitchFamily="18" charset="0"/>
                        </a:rPr>
                        <m:t>=</m:t>
                      </m:r>
                      <m:d>
                        <m:dPr>
                          <m:begChr m:val="["/>
                          <m:endChr m:val="]"/>
                          <m:ctrlPr>
                            <a:rPr lang="en-US" sz="2800" i="1" smtClean="0">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𝑝</m:t>
                                    </m:r>
                                  </m:sub>
                                </m:sSub>
                                <m:r>
                                  <a:rPr lang="en-US" sz="2800" i="1">
                                    <a:latin typeface="Cambria Math" panose="02040503050406030204" pitchFamily="18" charset="0"/>
                                  </a:rPr>
                                  <m:t>𝐻</m:t>
                                </m:r>
                              </m:e>
                            </m:mr>
                            <m:mr>
                              <m:e>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𝑞</m:t>
                                    </m:r>
                                  </m:sub>
                                </m:sSub>
                                <m:r>
                                  <a:rPr lang="en-US" sz="2800" i="1">
                                    <a:latin typeface="Cambria Math" panose="02040503050406030204" pitchFamily="18" charset="0"/>
                                  </a:rPr>
                                  <m:t>𝐻</m:t>
                                </m:r>
                              </m:e>
                            </m:mr>
                          </m:m>
                        </m:e>
                      </m:d>
                    </m:oMath>
                  </m:oMathPara>
                </a14:m>
                <a:endParaRPr lang="en-US" sz="2800" dirty="0"/>
              </a:p>
            </p:txBody>
          </p:sp>
        </mc:Choice>
        <mc:Fallback xmlns="">
          <p:sp>
            <p:nvSpPr>
              <p:cNvPr id="7" name="TextBox 6">
                <a:extLst>
                  <a:ext uri="{FF2B5EF4-FFF2-40B4-BE49-F238E27FC236}">
                    <a16:creationId xmlns:a16="http://schemas.microsoft.com/office/drawing/2014/main" id="{BEE929C7-61BF-796C-B370-0F8FCB2A94E9}"/>
                  </a:ext>
                </a:extLst>
              </p:cNvPr>
              <p:cNvSpPr txBox="1">
                <a:spLocks noRot="1" noChangeAspect="1" noMove="1" noResize="1" noEditPoints="1" noAdjustHandles="1" noChangeArrowheads="1" noChangeShapeType="1" noTextEdit="1"/>
              </p:cNvSpPr>
              <p:nvPr/>
            </p:nvSpPr>
            <p:spPr>
              <a:xfrm>
                <a:off x="360428" y="2039653"/>
                <a:ext cx="2740750" cy="105118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AE79232-3AC4-789A-CFFE-EC3924572A29}"/>
                  </a:ext>
                </a:extLst>
              </p:cNvPr>
              <p:cNvSpPr txBox="1"/>
              <p:nvPr/>
            </p:nvSpPr>
            <p:spPr>
              <a:xfrm>
                <a:off x="4762868" y="214037"/>
                <a:ext cx="3472810" cy="13219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m:rPr>
                              <m:sty m:val="p"/>
                            </m:rPr>
                            <a:rPr lang="en-US" sz="2800" b="0" i="0" smtClean="0">
                              <a:latin typeface="Cambria Math" panose="02040503050406030204" pitchFamily="18" charset="0"/>
                            </a:rPr>
                            <m:t>∇</m:t>
                          </m:r>
                        </m:e>
                      </m:acc>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r>
                                  <a:rPr lang="en-US" sz="2800" b="0" i="1" smtClean="0">
                                    <a:latin typeface="Cambria Math" panose="02040503050406030204" pitchFamily="18" charset="0"/>
                                  </a:rPr>
                                  <m:t>0</m:t>
                                </m:r>
                              </m:e>
                            </m:mr>
                            <m:mr>
                              <m:e>
                                <m:r>
                                  <a:rPr lang="en-US" sz="2800" b="0" i="1" smtClean="0">
                                    <a:latin typeface="Cambria Math" panose="02040503050406030204" pitchFamily="18" charset="0"/>
                                  </a:rPr>
                                  <m:t>0</m:t>
                                </m:r>
                              </m:e>
                            </m:mr>
                            <m:mr>
                              <m:e>
                                <m:r>
                                  <a:rPr lang="en-US" sz="2800" b="0" i="1" smtClean="0">
                                    <a:latin typeface="Cambria Math" panose="02040503050406030204" pitchFamily="18" charset="0"/>
                                  </a:rPr>
                                  <m:t>𝐻</m:t>
                                </m:r>
                              </m:e>
                            </m:mr>
                          </m:m>
                        </m:e>
                      </m:d>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𝑦</m:t>
                                    </m:r>
                                  </m:sub>
                                </m:sSub>
                                <m:r>
                                  <a:rPr lang="en-US" sz="2800" b="0" i="1" smtClean="0">
                                    <a:latin typeface="Cambria Math" panose="02040503050406030204" pitchFamily="18" charset="0"/>
                                  </a:rPr>
                                  <m:t>𝐻</m:t>
                                </m:r>
                                <m:r>
                                  <a:rPr lang="en-US" sz="2800" i="1">
                                    <a:latin typeface="Cambria Math" panose="02040503050406030204" pitchFamily="18" charset="0"/>
                                  </a:rPr>
                                  <m:t>−</m:t>
                                </m:r>
                                <m:r>
                                  <a:rPr lang="en-US" sz="2800" i="1" smtClean="0">
                                    <a:latin typeface="Cambria Math" panose="02040503050406030204" pitchFamily="18" charset="0"/>
                                  </a:rPr>
                                  <m:t>0</m:t>
                                </m:r>
                              </m:e>
                            </m:mr>
                            <m:mr>
                              <m:e>
                                <m:r>
                                  <a:rPr lang="en-US" sz="2800" i="1" smtClean="0">
                                    <a:latin typeface="Cambria Math" panose="02040503050406030204" pitchFamily="18" charset="0"/>
                                  </a:rPr>
                                  <m:t>0</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𝑥</m:t>
                                    </m:r>
                                  </m:sub>
                                </m:sSub>
                                <m:r>
                                  <a:rPr lang="en-US" sz="2800" i="1" smtClean="0">
                                    <a:latin typeface="Cambria Math" panose="02040503050406030204" pitchFamily="18" charset="0"/>
                                  </a:rPr>
                                  <m:t>𝐻</m:t>
                                </m:r>
                              </m:e>
                            </m:mr>
                            <m:mr>
                              <m:e>
                                <m:r>
                                  <a:rPr lang="en-US" sz="2800" b="0" i="1" smtClean="0">
                                    <a:latin typeface="Cambria Math" panose="02040503050406030204" pitchFamily="18" charset="0"/>
                                  </a:rPr>
                                  <m:t>0</m:t>
                                </m:r>
                                <m:r>
                                  <a:rPr lang="en-US" sz="2800" i="1">
                                    <a:latin typeface="Cambria Math" panose="02040503050406030204" pitchFamily="18" charset="0"/>
                                  </a:rPr>
                                  <m:t>−</m:t>
                                </m:r>
                                <m:r>
                                  <a:rPr lang="en-US" sz="2800" b="0" i="1" smtClean="0">
                                    <a:latin typeface="Cambria Math" panose="02040503050406030204" pitchFamily="18" charset="0"/>
                                  </a:rPr>
                                  <m:t>0</m:t>
                                </m:r>
                              </m:e>
                            </m:mr>
                          </m:m>
                        </m:e>
                      </m:d>
                    </m:oMath>
                  </m:oMathPara>
                </a14:m>
                <a:endParaRPr lang="en-US" sz="2800" dirty="0"/>
              </a:p>
            </p:txBody>
          </p:sp>
        </mc:Choice>
        <mc:Fallback xmlns="">
          <p:sp>
            <p:nvSpPr>
              <p:cNvPr id="8" name="TextBox 7">
                <a:extLst>
                  <a:ext uri="{FF2B5EF4-FFF2-40B4-BE49-F238E27FC236}">
                    <a16:creationId xmlns:a16="http://schemas.microsoft.com/office/drawing/2014/main" id="{4AE79232-3AC4-789A-CFFE-EC3924572A29}"/>
                  </a:ext>
                </a:extLst>
              </p:cNvPr>
              <p:cNvSpPr txBox="1">
                <a:spLocks noRot="1" noChangeAspect="1" noMove="1" noResize="1" noEditPoints="1" noAdjustHandles="1" noChangeArrowheads="1" noChangeShapeType="1" noTextEdit="1"/>
              </p:cNvSpPr>
              <p:nvPr/>
            </p:nvSpPr>
            <p:spPr>
              <a:xfrm>
                <a:off x="4762868" y="214037"/>
                <a:ext cx="3472810" cy="1321900"/>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6E4CA518-B29B-4BC6-18B3-B0EBBF439A04}"/>
                  </a:ext>
                </a:extLst>
              </p:cNvPr>
              <p:cNvSpPr/>
              <p:nvPr/>
            </p:nvSpPr>
            <p:spPr>
              <a:xfrm>
                <a:off x="433611" y="3455339"/>
                <a:ext cx="3377078" cy="575479"/>
              </a:xfrm>
              <a:prstGeom prst="rect">
                <a:avLst/>
              </a:prstGeom>
            </p:spPr>
            <p:txBody>
              <a:bodyPr wrap="none">
                <a:spAutoFit/>
              </a:bodyPr>
              <a:lstStyle/>
              <a:p>
                <a:r>
                  <a:rPr lang="en-US" sz="2800" dirty="0"/>
                  <a:t>Recall: </a:t>
                </a:r>
                <a14:m>
                  <m:oMath xmlns:m="http://schemas.openxmlformats.org/officeDocument/2006/math">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m:t>
                        </m:r>
                      </m:e>
                    </m:acc>
                    <m:r>
                      <a:rPr lang="en-US" sz="2800" i="1">
                        <a:latin typeface="Cambria Math" panose="02040503050406030204" pitchFamily="18" charset="0"/>
                      </a:rPr>
                      <m:t>⋅ </m:t>
                    </m:r>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m:t>
                        </m:r>
                      </m:e>
                    </m:acc>
                    <m:r>
                      <a:rPr lang="en-US" sz="2800" i="1">
                        <a:latin typeface="Cambria Math" panose="02040503050406030204" pitchFamily="18" charset="0"/>
                      </a:rPr>
                      <m:t>×</m:t>
                    </m:r>
                    <m:r>
                      <a:rPr lang="en-US" sz="2800" i="1">
                        <a:latin typeface="Cambria Math" panose="02040503050406030204" pitchFamily="18" charset="0"/>
                      </a:rPr>
                      <m:t>𝐹</m:t>
                    </m:r>
                    <m:r>
                      <a:rPr lang="en-US" sz="2800" i="1">
                        <a:latin typeface="Cambria Math" panose="02040503050406030204" pitchFamily="18" charset="0"/>
                      </a:rPr>
                      <m:t>=0</m:t>
                    </m:r>
                  </m:oMath>
                </a14:m>
                <a:r>
                  <a:rPr lang="en-US" sz="2800" dirty="0"/>
                  <a:t> </a:t>
                </a:r>
              </a:p>
            </p:txBody>
          </p:sp>
        </mc:Choice>
        <mc:Fallback xmlns="">
          <p:sp>
            <p:nvSpPr>
              <p:cNvPr id="9" name="Rectangle 8">
                <a:extLst>
                  <a:ext uri="{FF2B5EF4-FFF2-40B4-BE49-F238E27FC236}">
                    <a16:creationId xmlns:a16="http://schemas.microsoft.com/office/drawing/2014/main" id="{6E4CA518-B29B-4BC6-18B3-B0EBBF439A04}"/>
                  </a:ext>
                </a:extLst>
              </p:cNvPr>
              <p:cNvSpPr>
                <a:spLocks noRot="1" noChangeAspect="1" noMove="1" noResize="1" noEditPoints="1" noAdjustHandles="1" noChangeArrowheads="1" noChangeShapeType="1" noTextEdit="1"/>
              </p:cNvSpPr>
              <p:nvPr/>
            </p:nvSpPr>
            <p:spPr>
              <a:xfrm>
                <a:off x="433611" y="3455339"/>
                <a:ext cx="3377078" cy="575479"/>
              </a:xfrm>
              <a:prstGeom prst="rect">
                <a:avLst/>
              </a:prstGeom>
              <a:blipFill>
                <a:blip r:embed="rId16"/>
                <a:stretch>
                  <a:fillRect l="-3610" t="-1064" b="-30851"/>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FDF447EC-981B-0DA1-CECC-E170F06BD4EF}"/>
              </a:ext>
            </a:extLst>
          </p:cNvPr>
          <p:cNvSpPr txBox="1"/>
          <p:nvPr/>
        </p:nvSpPr>
        <p:spPr>
          <a:xfrm>
            <a:off x="2235635" y="4128248"/>
            <a:ext cx="2207720" cy="523220"/>
          </a:xfrm>
          <a:prstGeom prst="rect">
            <a:avLst/>
          </a:prstGeom>
          <a:noFill/>
        </p:spPr>
        <p:txBody>
          <a:bodyPr wrap="none" rtlCol="0">
            <a:spAutoFit/>
          </a:bodyPr>
          <a:lstStyle/>
          <a:p>
            <a:r>
              <a:rPr lang="en-US" sz="2800" dirty="0">
                <a:solidFill>
                  <a:schemeClr val="accent6">
                    <a:lumMod val="75000"/>
                  </a:schemeClr>
                </a:solidFill>
              </a:rPr>
              <a:t>Similar result!</a:t>
            </a:r>
          </a:p>
        </p:txBody>
      </p:sp>
      <p:sp>
        <p:nvSpPr>
          <p:cNvPr id="12" name="TextBox 19">
            <a:extLst>
              <a:ext uri="{FF2B5EF4-FFF2-40B4-BE49-F238E27FC236}">
                <a16:creationId xmlns:a16="http://schemas.microsoft.com/office/drawing/2014/main" id="{8186D15B-A934-6D9C-60D3-F5B05E4B2E60}"/>
              </a:ext>
            </a:extLst>
          </p:cNvPr>
          <p:cNvSpPr txBox="1"/>
          <p:nvPr/>
        </p:nvSpPr>
        <p:spPr>
          <a:xfrm>
            <a:off x="418233" y="5076999"/>
            <a:ext cx="8333102"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Displacement field is </a:t>
            </a:r>
            <a:r>
              <a:rPr lang="en-US" sz="4400" dirty="0" err="1">
                <a:solidFill>
                  <a:schemeClr val="accent6">
                    <a:lumMod val="75000"/>
                  </a:schemeClr>
                </a:solidFill>
              </a:rPr>
              <a:t>divergenceless</a:t>
            </a:r>
            <a:endParaRPr lang="en-US" sz="4400" dirty="0">
              <a:solidFill>
                <a:schemeClr val="accent6">
                  <a:lumMod val="75000"/>
                </a:schemeClr>
              </a:solidFill>
            </a:endParaRPr>
          </a:p>
        </p:txBody>
      </p:sp>
      <p:grpSp>
        <p:nvGrpSpPr>
          <p:cNvPr id="248" name="Group 247">
            <a:extLst>
              <a:ext uri="{FF2B5EF4-FFF2-40B4-BE49-F238E27FC236}">
                <a16:creationId xmlns:a16="http://schemas.microsoft.com/office/drawing/2014/main" id="{7ABE4CA7-1FDA-3691-6A17-AC9554E2725C}"/>
              </a:ext>
            </a:extLst>
          </p:cNvPr>
          <p:cNvGrpSpPr/>
          <p:nvPr/>
        </p:nvGrpSpPr>
        <p:grpSpPr>
          <a:xfrm>
            <a:off x="8664035" y="132006"/>
            <a:ext cx="3370755" cy="3395009"/>
            <a:chOff x="8664035" y="132006"/>
            <a:chExt cx="3370755" cy="3395009"/>
          </a:xfrm>
        </p:grpSpPr>
        <p:grpSp>
          <p:nvGrpSpPr>
            <p:cNvPr id="249" name="Group 248">
              <a:extLst>
                <a:ext uri="{FF2B5EF4-FFF2-40B4-BE49-F238E27FC236}">
                  <a16:creationId xmlns:a16="http://schemas.microsoft.com/office/drawing/2014/main" id="{E7F51DE4-5FA3-B3D5-15C6-DE168C4037D5}"/>
                </a:ext>
              </a:extLst>
            </p:cNvPr>
            <p:cNvGrpSpPr/>
            <p:nvPr/>
          </p:nvGrpSpPr>
          <p:grpSpPr>
            <a:xfrm>
              <a:off x="8664035" y="132006"/>
              <a:ext cx="3370755" cy="3395009"/>
              <a:chOff x="306878" y="389171"/>
              <a:chExt cx="5488029" cy="5527517"/>
            </a:xfrm>
          </p:grpSpPr>
          <p:sp>
            <p:nvSpPr>
              <p:cNvPr id="337" name="Rectangle 336">
                <a:extLst>
                  <a:ext uri="{FF2B5EF4-FFF2-40B4-BE49-F238E27FC236}">
                    <a16:creationId xmlns:a16="http://schemas.microsoft.com/office/drawing/2014/main" id="{00867984-87BC-BCD6-F483-34F5B034980D}"/>
                  </a:ext>
                </a:extLst>
              </p:cNvPr>
              <p:cNvSpPr>
                <a:spLocks noChangeAspect="1"/>
              </p:cNvSpPr>
              <p:nvPr/>
            </p:nvSpPr>
            <p:spPr>
              <a:xfrm>
                <a:off x="306878" y="430288"/>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8" name="Group 337">
                <a:extLst>
                  <a:ext uri="{FF2B5EF4-FFF2-40B4-BE49-F238E27FC236}">
                    <a16:creationId xmlns:a16="http://schemas.microsoft.com/office/drawing/2014/main" id="{2543B151-AF06-1603-F6B9-5467AA38990C}"/>
                  </a:ext>
                </a:extLst>
              </p:cNvPr>
              <p:cNvGrpSpPr/>
              <p:nvPr/>
            </p:nvGrpSpPr>
            <p:grpSpPr>
              <a:xfrm>
                <a:off x="308507" y="389171"/>
                <a:ext cx="5486400" cy="5527517"/>
                <a:chOff x="565964" y="841939"/>
                <a:chExt cx="5486400" cy="5527517"/>
              </a:xfrm>
            </p:grpSpPr>
            <p:grpSp>
              <p:nvGrpSpPr>
                <p:cNvPr id="339" name="Group 338">
                  <a:extLst>
                    <a:ext uri="{FF2B5EF4-FFF2-40B4-BE49-F238E27FC236}">
                      <a16:creationId xmlns:a16="http://schemas.microsoft.com/office/drawing/2014/main" id="{8C73CF08-B472-88D9-F2B6-4BA510AEBCFF}"/>
                    </a:ext>
                  </a:extLst>
                </p:cNvPr>
                <p:cNvGrpSpPr/>
                <p:nvPr/>
              </p:nvGrpSpPr>
              <p:grpSpPr>
                <a:xfrm>
                  <a:off x="565964" y="841939"/>
                  <a:ext cx="5486400" cy="5527517"/>
                  <a:chOff x="565964" y="841939"/>
                  <a:chExt cx="5486400" cy="5527517"/>
                </a:xfrm>
              </p:grpSpPr>
              <mc:AlternateContent xmlns:mc="http://schemas.openxmlformats.org/markup-compatibility/2006" xmlns:a14="http://schemas.microsoft.com/office/drawing/2010/main">
                <mc:Choice Requires="a14">
                  <p:sp>
                    <p:nvSpPr>
                      <p:cNvPr id="350" name="TextBox 349">
                        <a:extLst>
                          <a:ext uri="{FF2B5EF4-FFF2-40B4-BE49-F238E27FC236}">
                            <a16:creationId xmlns:a16="http://schemas.microsoft.com/office/drawing/2014/main" id="{C897BEFD-5084-D063-A1D7-695A44ADD1E6}"/>
                          </a:ext>
                        </a:extLst>
                      </p:cNvPr>
                      <p:cNvSpPr txBox="1"/>
                      <p:nvPr/>
                    </p:nvSpPr>
                    <p:spPr>
                      <a:xfrm>
                        <a:off x="2949459" y="841939"/>
                        <a:ext cx="250104" cy="6013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350" name="TextBox 349">
                        <a:extLst>
                          <a:ext uri="{FF2B5EF4-FFF2-40B4-BE49-F238E27FC236}">
                            <a16:creationId xmlns:a16="http://schemas.microsoft.com/office/drawing/2014/main" id="{C897BEFD-5084-D063-A1D7-695A44ADD1E6}"/>
                          </a:ext>
                        </a:extLst>
                      </p:cNvPr>
                      <p:cNvSpPr txBox="1">
                        <a:spLocks noRot="1" noChangeAspect="1" noMove="1" noResize="1" noEditPoints="1" noAdjustHandles="1" noChangeArrowheads="1" noChangeShapeType="1" noTextEdit="1"/>
                      </p:cNvSpPr>
                      <p:nvPr/>
                    </p:nvSpPr>
                    <p:spPr>
                      <a:xfrm>
                        <a:off x="2949459" y="841939"/>
                        <a:ext cx="250104" cy="601321"/>
                      </a:xfrm>
                      <a:prstGeom prst="rect">
                        <a:avLst/>
                      </a:prstGeom>
                      <a:blipFill>
                        <a:blip r:embed="rId17"/>
                        <a:stretch>
                          <a:fillRect l="-72000" r="-84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1" name="TextBox 350">
                        <a:extLst>
                          <a:ext uri="{FF2B5EF4-FFF2-40B4-BE49-F238E27FC236}">
                            <a16:creationId xmlns:a16="http://schemas.microsoft.com/office/drawing/2014/main" id="{4D1A46F4-CE23-5B0C-A00E-E571C3BB78AF}"/>
                          </a:ext>
                        </a:extLst>
                      </p:cNvPr>
                      <p:cNvSpPr txBox="1"/>
                      <p:nvPr/>
                    </p:nvSpPr>
                    <p:spPr>
                      <a:xfrm>
                        <a:off x="5751565" y="3598867"/>
                        <a:ext cx="250104" cy="6013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351" name="TextBox 350">
                        <a:extLst>
                          <a:ext uri="{FF2B5EF4-FFF2-40B4-BE49-F238E27FC236}">
                            <a16:creationId xmlns:a16="http://schemas.microsoft.com/office/drawing/2014/main" id="{4D1A46F4-CE23-5B0C-A00E-E571C3BB78AF}"/>
                          </a:ext>
                        </a:extLst>
                      </p:cNvPr>
                      <p:cNvSpPr txBox="1">
                        <a:spLocks noRot="1" noChangeAspect="1" noMove="1" noResize="1" noEditPoints="1" noAdjustHandles="1" noChangeArrowheads="1" noChangeShapeType="1" noTextEdit="1"/>
                      </p:cNvSpPr>
                      <p:nvPr/>
                    </p:nvSpPr>
                    <p:spPr>
                      <a:xfrm>
                        <a:off x="5751565" y="3598867"/>
                        <a:ext cx="250104" cy="601321"/>
                      </a:xfrm>
                      <a:prstGeom prst="rect">
                        <a:avLst/>
                      </a:prstGeom>
                      <a:blipFill>
                        <a:blip r:embed="rId18"/>
                        <a:stretch>
                          <a:fillRect l="-72000" r="-80000" b="-24590"/>
                        </a:stretch>
                      </a:blipFill>
                    </p:spPr>
                    <p:txBody>
                      <a:bodyPr/>
                      <a:lstStyle/>
                      <a:p>
                        <a:r>
                          <a:rPr lang="en-US">
                            <a:noFill/>
                          </a:rPr>
                          <a:t> </a:t>
                        </a:r>
                      </a:p>
                    </p:txBody>
                  </p:sp>
                </mc:Fallback>
              </mc:AlternateContent>
              <p:grpSp>
                <p:nvGrpSpPr>
                  <p:cNvPr id="352" name="Group 351">
                    <a:extLst>
                      <a:ext uri="{FF2B5EF4-FFF2-40B4-BE49-F238E27FC236}">
                        <a16:creationId xmlns:a16="http://schemas.microsoft.com/office/drawing/2014/main" id="{17F57F8A-957F-7112-687F-472B2FFF6736}"/>
                      </a:ext>
                    </a:extLst>
                  </p:cNvPr>
                  <p:cNvGrpSpPr/>
                  <p:nvPr/>
                </p:nvGrpSpPr>
                <p:grpSpPr>
                  <a:xfrm>
                    <a:off x="565964" y="883621"/>
                    <a:ext cx="5486400" cy="5485835"/>
                    <a:chOff x="3878442" y="1338439"/>
                    <a:chExt cx="3840480" cy="3840480"/>
                  </a:xfrm>
                </p:grpSpPr>
                <p:cxnSp>
                  <p:nvCxnSpPr>
                    <p:cNvPr id="353" name="Straight Connector 352">
                      <a:extLst>
                        <a:ext uri="{FF2B5EF4-FFF2-40B4-BE49-F238E27FC236}">
                          <a16:creationId xmlns:a16="http://schemas.microsoft.com/office/drawing/2014/main" id="{25158954-6841-D5E3-3C30-AFB170A60CE5}"/>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591101D3-7FA8-790E-C4E4-B58027A70631}"/>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40" name="Group 339">
                  <a:extLst>
                    <a:ext uri="{FF2B5EF4-FFF2-40B4-BE49-F238E27FC236}">
                      <a16:creationId xmlns:a16="http://schemas.microsoft.com/office/drawing/2014/main" id="{9D7DA296-A8E4-EF76-20D2-824379A629A0}"/>
                    </a:ext>
                  </a:extLst>
                </p:cNvPr>
                <p:cNvGrpSpPr/>
                <p:nvPr/>
              </p:nvGrpSpPr>
              <p:grpSpPr>
                <a:xfrm>
                  <a:off x="1396955" y="1727150"/>
                  <a:ext cx="3821161" cy="3820765"/>
                  <a:chOff x="1396955" y="1727150"/>
                  <a:chExt cx="3821161" cy="3820765"/>
                </a:xfrm>
              </p:grpSpPr>
              <p:sp>
                <p:nvSpPr>
                  <p:cNvPr id="346" name="Oval 345">
                    <a:extLst>
                      <a:ext uri="{FF2B5EF4-FFF2-40B4-BE49-F238E27FC236}">
                        <a16:creationId xmlns:a16="http://schemas.microsoft.com/office/drawing/2014/main" id="{EAC8B53C-8A30-1719-5908-C99FDE4C7766}"/>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347" name="Oval 346">
                    <a:extLst>
                      <a:ext uri="{FF2B5EF4-FFF2-40B4-BE49-F238E27FC236}">
                        <a16:creationId xmlns:a16="http://schemas.microsoft.com/office/drawing/2014/main" id="{40FDDA73-E2A4-90EE-09AA-E9F56C4FEB88}"/>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348" name="Oval 347">
                    <a:extLst>
                      <a:ext uri="{FF2B5EF4-FFF2-40B4-BE49-F238E27FC236}">
                        <a16:creationId xmlns:a16="http://schemas.microsoft.com/office/drawing/2014/main" id="{97EBA7B9-F3AD-F897-BA8B-70FC2B0562FC}"/>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49" name="Oval 348">
                    <a:extLst>
                      <a:ext uri="{FF2B5EF4-FFF2-40B4-BE49-F238E27FC236}">
                        <a16:creationId xmlns:a16="http://schemas.microsoft.com/office/drawing/2014/main" id="{D3D3A84F-0742-B539-A613-D149E3B3A8C1}"/>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341" name="Group 340">
                  <a:extLst>
                    <a:ext uri="{FF2B5EF4-FFF2-40B4-BE49-F238E27FC236}">
                      <a16:creationId xmlns:a16="http://schemas.microsoft.com/office/drawing/2014/main" id="{E8A24625-5E8A-2BA4-36EC-B174F0DC87A6}"/>
                    </a:ext>
                  </a:extLst>
                </p:cNvPr>
                <p:cNvGrpSpPr/>
                <p:nvPr/>
              </p:nvGrpSpPr>
              <p:grpSpPr>
                <a:xfrm>
                  <a:off x="2699463" y="2345105"/>
                  <a:ext cx="2611776" cy="1243277"/>
                  <a:chOff x="2699463" y="2345105"/>
                  <a:chExt cx="2611776" cy="1243277"/>
                </a:xfrm>
              </p:grpSpPr>
              <mc:AlternateContent xmlns:mc="http://schemas.openxmlformats.org/markup-compatibility/2006" xmlns:a14="http://schemas.microsoft.com/office/drawing/2010/main">
                <mc:Choice Requires="a14">
                  <p:sp>
                    <p:nvSpPr>
                      <p:cNvPr id="342" name="TextBox 341">
                        <a:extLst>
                          <a:ext uri="{FF2B5EF4-FFF2-40B4-BE49-F238E27FC236}">
                            <a16:creationId xmlns:a16="http://schemas.microsoft.com/office/drawing/2014/main" id="{B5A1EDD0-22C9-68F5-B303-C4A4F5D7346E}"/>
                          </a:ext>
                        </a:extLst>
                      </p:cNvPr>
                      <p:cNvSpPr txBox="1"/>
                      <p:nvPr/>
                    </p:nvSpPr>
                    <p:spPr>
                      <a:xfrm>
                        <a:off x="2699463" y="3087281"/>
                        <a:ext cx="1186357" cy="501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1F35"/>
                                  </a:solidFill>
                                  <a:latin typeface="Cambria Math" panose="02040503050406030204" pitchFamily="18" charset="0"/>
                                </a:rPr>
                                <m:t>𝐻</m:t>
                              </m:r>
                              <m:r>
                                <a:rPr lang="en-US" sz="2000" b="0" i="1" smtClean="0">
                                  <a:solidFill>
                                    <a:srgbClr val="001F35"/>
                                  </a:solidFill>
                                  <a:latin typeface="Cambria Math" panose="02040503050406030204" pitchFamily="18" charset="0"/>
                                </a:rPr>
                                <m:t>=1</m:t>
                              </m:r>
                            </m:oMath>
                          </m:oMathPara>
                        </a14:m>
                        <a:endParaRPr lang="en-US" sz="2000" dirty="0">
                          <a:solidFill>
                            <a:srgbClr val="001F35"/>
                          </a:solidFill>
                        </a:endParaRPr>
                      </a:p>
                    </p:txBody>
                  </p:sp>
                </mc:Choice>
                <mc:Fallback xmlns="">
                  <p:sp>
                    <p:nvSpPr>
                      <p:cNvPr id="342" name="TextBox 341">
                        <a:extLst>
                          <a:ext uri="{FF2B5EF4-FFF2-40B4-BE49-F238E27FC236}">
                            <a16:creationId xmlns:a16="http://schemas.microsoft.com/office/drawing/2014/main" id="{B5A1EDD0-22C9-68F5-B303-C4A4F5D7346E}"/>
                          </a:ext>
                        </a:extLst>
                      </p:cNvPr>
                      <p:cNvSpPr txBox="1">
                        <a:spLocks noRot="1" noChangeAspect="1" noMove="1" noResize="1" noEditPoints="1" noAdjustHandles="1" noChangeArrowheads="1" noChangeShapeType="1" noTextEdit="1"/>
                      </p:cNvSpPr>
                      <p:nvPr/>
                    </p:nvSpPr>
                    <p:spPr>
                      <a:xfrm>
                        <a:off x="2699463" y="3087281"/>
                        <a:ext cx="1186357" cy="501101"/>
                      </a:xfrm>
                      <a:prstGeom prst="rect">
                        <a:avLst/>
                      </a:prstGeom>
                      <a:blipFill>
                        <a:blip r:embed="rId19"/>
                        <a:stretch>
                          <a:fillRect l="-7500" r="-7500"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3" name="TextBox 342">
                        <a:extLst>
                          <a:ext uri="{FF2B5EF4-FFF2-40B4-BE49-F238E27FC236}">
                            <a16:creationId xmlns:a16="http://schemas.microsoft.com/office/drawing/2014/main" id="{8590AEAF-5362-5685-7591-08942B2A5A00}"/>
                          </a:ext>
                        </a:extLst>
                      </p:cNvPr>
                      <p:cNvSpPr txBox="1"/>
                      <p:nvPr/>
                    </p:nvSpPr>
                    <p:spPr>
                      <a:xfrm>
                        <a:off x="4475620" y="2854610"/>
                        <a:ext cx="326237" cy="501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4475"/>
                                  </a:solidFill>
                                  <a:latin typeface="Cambria Math" panose="02040503050406030204" pitchFamily="18" charset="0"/>
                                </a:rPr>
                                <m:t>2</m:t>
                              </m:r>
                            </m:oMath>
                          </m:oMathPara>
                        </a14:m>
                        <a:endParaRPr lang="en-US" sz="2000" dirty="0">
                          <a:solidFill>
                            <a:srgbClr val="004475"/>
                          </a:solidFill>
                        </a:endParaRPr>
                      </a:p>
                    </p:txBody>
                  </p:sp>
                </mc:Choice>
                <mc:Fallback xmlns="">
                  <p:sp>
                    <p:nvSpPr>
                      <p:cNvPr id="343" name="TextBox 342">
                        <a:extLst>
                          <a:ext uri="{FF2B5EF4-FFF2-40B4-BE49-F238E27FC236}">
                            <a16:creationId xmlns:a16="http://schemas.microsoft.com/office/drawing/2014/main" id="{8590AEAF-5362-5685-7591-08942B2A5A00}"/>
                          </a:ext>
                        </a:extLst>
                      </p:cNvPr>
                      <p:cNvSpPr txBox="1">
                        <a:spLocks noRot="1" noChangeAspect="1" noMove="1" noResize="1" noEditPoints="1" noAdjustHandles="1" noChangeArrowheads="1" noChangeShapeType="1" noTextEdit="1"/>
                      </p:cNvSpPr>
                      <p:nvPr/>
                    </p:nvSpPr>
                    <p:spPr>
                      <a:xfrm>
                        <a:off x="4475620" y="2854610"/>
                        <a:ext cx="326237" cy="501101"/>
                      </a:xfrm>
                      <a:prstGeom prst="rect">
                        <a:avLst/>
                      </a:prstGeom>
                      <a:blipFill>
                        <a:blip r:embed="rId20"/>
                        <a:stretch>
                          <a:fillRect l="-27273" r="-30303"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4" name="TextBox 343">
                        <a:extLst>
                          <a:ext uri="{FF2B5EF4-FFF2-40B4-BE49-F238E27FC236}">
                            <a16:creationId xmlns:a16="http://schemas.microsoft.com/office/drawing/2014/main" id="{D8533B49-D2EA-BC19-0DB9-49F3ABDA4EF3}"/>
                          </a:ext>
                        </a:extLst>
                      </p:cNvPr>
                      <p:cNvSpPr txBox="1"/>
                      <p:nvPr/>
                    </p:nvSpPr>
                    <p:spPr>
                      <a:xfrm>
                        <a:off x="4725366" y="2646832"/>
                        <a:ext cx="326237" cy="501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5796"/>
                                  </a:solidFill>
                                  <a:latin typeface="Cambria Math" panose="02040503050406030204" pitchFamily="18" charset="0"/>
                                </a:rPr>
                                <m:t>3</m:t>
                              </m:r>
                            </m:oMath>
                          </m:oMathPara>
                        </a14:m>
                        <a:endParaRPr lang="en-US" sz="2000" dirty="0">
                          <a:solidFill>
                            <a:srgbClr val="005796"/>
                          </a:solidFill>
                        </a:endParaRPr>
                      </a:p>
                    </p:txBody>
                  </p:sp>
                </mc:Choice>
                <mc:Fallback xmlns="">
                  <p:sp>
                    <p:nvSpPr>
                      <p:cNvPr id="344" name="TextBox 343">
                        <a:extLst>
                          <a:ext uri="{FF2B5EF4-FFF2-40B4-BE49-F238E27FC236}">
                            <a16:creationId xmlns:a16="http://schemas.microsoft.com/office/drawing/2014/main" id="{D8533B49-D2EA-BC19-0DB9-49F3ABDA4EF3}"/>
                          </a:ext>
                        </a:extLst>
                      </p:cNvPr>
                      <p:cNvSpPr txBox="1">
                        <a:spLocks noRot="1" noChangeAspect="1" noMove="1" noResize="1" noEditPoints="1" noAdjustHandles="1" noChangeArrowheads="1" noChangeShapeType="1" noTextEdit="1"/>
                      </p:cNvSpPr>
                      <p:nvPr/>
                    </p:nvSpPr>
                    <p:spPr>
                      <a:xfrm>
                        <a:off x="4725366" y="2646832"/>
                        <a:ext cx="326237" cy="501101"/>
                      </a:xfrm>
                      <a:prstGeom prst="rect">
                        <a:avLst/>
                      </a:prstGeom>
                      <a:blipFill>
                        <a:blip r:embed="rId21"/>
                        <a:stretch>
                          <a:fillRect l="-31250" r="-31250"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5" name="TextBox 344">
                        <a:extLst>
                          <a:ext uri="{FF2B5EF4-FFF2-40B4-BE49-F238E27FC236}">
                            <a16:creationId xmlns:a16="http://schemas.microsoft.com/office/drawing/2014/main" id="{7769DF47-3A54-A5C9-7C7C-7EC3596E89FF}"/>
                          </a:ext>
                        </a:extLst>
                      </p:cNvPr>
                      <p:cNvSpPr txBox="1"/>
                      <p:nvPr/>
                    </p:nvSpPr>
                    <p:spPr>
                      <a:xfrm>
                        <a:off x="4985002" y="2345105"/>
                        <a:ext cx="326237" cy="501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6BB7"/>
                                  </a:solidFill>
                                  <a:latin typeface="Cambria Math" panose="02040503050406030204" pitchFamily="18" charset="0"/>
                                </a:rPr>
                                <m:t>4</m:t>
                              </m:r>
                            </m:oMath>
                          </m:oMathPara>
                        </a14:m>
                        <a:endParaRPr lang="en-US" sz="2000" dirty="0">
                          <a:solidFill>
                            <a:srgbClr val="006BB7"/>
                          </a:solidFill>
                        </a:endParaRPr>
                      </a:p>
                    </p:txBody>
                  </p:sp>
                </mc:Choice>
                <mc:Fallback xmlns="">
                  <p:sp>
                    <p:nvSpPr>
                      <p:cNvPr id="345" name="TextBox 344">
                        <a:extLst>
                          <a:ext uri="{FF2B5EF4-FFF2-40B4-BE49-F238E27FC236}">
                            <a16:creationId xmlns:a16="http://schemas.microsoft.com/office/drawing/2014/main" id="{7769DF47-3A54-A5C9-7C7C-7EC3596E89FF}"/>
                          </a:ext>
                        </a:extLst>
                      </p:cNvPr>
                      <p:cNvSpPr txBox="1">
                        <a:spLocks noRot="1" noChangeAspect="1" noMove="1" noResize="1" noEditPoints="1" noAdjustHandles="1" noChangeArrowheads="1" noChangeShapeType="1" noTextEdit="1"/>
                      </p:cNvSpPr>
                      <p:nvPr/>
                    </p:nvSpPr>
                    <p:spPr>
                      <a:xfrm>
                        <a:off x="4985002" y="2345105"/>
                        <a:ext cx="326237" cy="501101"/>
                      </a:xfrm>
                      <a:prstGeom prst="rect">
                        <a:avLst/>
                      </a:prstGeom>
                      <a:blipFill>
                        <a:blip r:embed="rId22"/>
                        <a:stretch>
                          <a:fillRect l="-30303" r="-27273" b="-5882"/>
                        </a:stretch>
                      </a:blipFill>
                    </p:spPr>
                    <p:txBody>
                      <a:bodyPr/>
                      <a:lstStyle/>
                      <a:p>
                        <a:r>
                          <a:rPr lang="en-US">
                            <a:noFill/>
                          </a:rPr>
                          <a:t> </a:t>
                        </a:r>
                      </a:p>
                    </p:txBody>
                  </p:sp>
                </mc:Fallback>
              </mc:AlternateContent>
            </p:grpSp>
          </p:grpSp>
        </p:grpSp>
        <p:grpSp>
          <p:nvGrpSpPr>
            <p:cNvPr id="304" name="Group 303">
              <a:extLst>
                <a:ext uri="{FF2B5EF4-FFF2-40B4-BE49-F238E27FC236}">
                  <a16:creationId xmlns:a16="http://schemas.microsoft.com/office/drawing/2014/main" id="{A66D2BE0-C3B6-14A2-8E33-D76A47C75A60}"/>
                </a:ext>
              </a:extLst>
            </p:cNvPr>
            <p:cNvGrpSpPr/>
            <p:nvPr/>
          </p:nvGrpSpPr>
          <p:grpSpPr>
            <a:xfrm>
              <a:off x="9198980" y="693255"/>
              <a:ext cx="2319224" cy="2281148"/>
              <a:chOff x="1177839" y="1302957"/>
              <a:chExt cx="3775999" cy="3714006"/>
            </a:xfrm>
          </p:grpSpPr>
          <p:cxnSp>
            <p:nvCxnSpPr>
              <p:cNvPr id="305" name="Straight Arrow Connector 304">
                <a:extLst>
                  <a:ext uri="{FF2B5EF4-FFF2-40B4-BE49-F238E27FC236}">
                    <a16:creationId xmlns:a16="http://schemas.microsoft.com/office/drawing/2014/main" id="{406A986A-69FB-5CA1-7D3A-1BEA2DD538BA}"/>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24CA0694-2789-2660-E28F-4D4DFBC5C8C4}"/>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131162BD-A0AC-BAB2-F151-72F874B567C6}"/>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BE06E6DD-ACC4-0E83-CD07-21C74174D628}"/>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54804F74-6377-7F02-D48D-0CB57054EBBA}"/>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AC49CA1E-C7F3-F049-EE57-20A7D88C1C3E}"/>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11077F48-3149-9823-D217-C2B93435A29B}"/>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D0E801C0-B0C1-E425-D6C1-F6E1BA8E711A}"/>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63D9306A-1C4B-DCB9-AD7B-EA089E5F8F18}"/>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96FA9992-C1F4-FF91-DEF2-A723FAD67F93}"/>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956D40E6-1006-274E-CEED-E704BB04950B}"/>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82818845-9D29-217F-039C-B2A076898F2F}"/>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B719C010-851A-1724-C692-31ED25302B66}"/>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8" name="Straight Arrow Connector 317">
                <a:extLst>
                  <a:ext uri="{FF2B5EF4-FFF2-40B4-BE49-F238E27FC236}">
                    <a16:creationId xmlns:a16="http://schemas.microsoft.com/office/drawing/2014/main" id="{472025D3-7F9C-08CC-03EF-BB04B0ECA28B}"/>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123D7943-51DF-EA92-6268-95F6282ADBA3}"/>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85B166D9-DFEB-9933-A6B5-7C1E25960807}"/>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F463273F-8651-9035-607A-080E723BC176}"/>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5F652171-7ECB-351C-740C-D52FBE181ADE}"/>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DFF5ABBB-13EB-1153-946B-692A3AA8F0A6}"/>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D53138F1-A1E2-E325-E9E6-5F7AECBF40EE}"/>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A0B9DAC0-821B-1F4C-489C-322E3042888F}"/>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F49879F9-B5EE-C241-6374-8F1B5294B1C5}"/>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061B7528-4A5E-12E0-5D63-EBEF139416FE}"/>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4631D48F-2F75-F587-5EEE-8CB4BACC6781}"/>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7691BD5B-B32F-70EA-234A-ABA834784FFE}"/>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AD9E7D30-28D3-75A2-E243-E4DB9C328364}"/>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DBB9123B-4713-F5E2-42BF-257E2116794C}"/>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327DF55D-F158-637D-B8DE-F2825DFE389D}"/>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8BAE96F3-0060-DAAA-C9EA-8E4CF5B9A5FC}"/>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B2758C23-A7C6-3503-F079-6B8776B2CC46}"/>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FB75454C-92EA-14B9-86FE-954FECBE36AD}"/>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8A3443C1-E69A-8235-9FE9-9AA444489166}"/>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355" name="TextBox 354">
                <a:extLst>
                  <a:ext uri="{FF2B5EF4-FFF2-40B4-BE49-F238E27FC236}">
                    <a16:creationId xmlns:a16="http://schemas.microsoft.com/office/drawing/2014/main" id="{7A215E21-9E65-80E4-A616-D104B6B6042D}"/>
                  </a:ext>
                </a:extLst>
              </p:cNvPr>
              <p:cNvSpPr txBox="1">
                <a:spLocks noChangeAspect="1"/>
              </p:cNvSpPr>
              <p:nvPr/>
            </p:nvSpPr>
            <p:spPr>
              <a:xfrm>
                <a:off x="8751335" y="98750"/>
                <a:ext cx="1245076" cy="57830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𝑆</m:t>
                          </m:r>
                        </m:e>
                      </m:acc>
                      <m:d>
                        <m:dPr>
                          <m:ctrlPr>
                            <a:rPr lang="en-US" sz="2800" i="1">
                              <a:latin typeface="Cambria Math" panose="02040503050406030204" pitchFamily="18" charset="0"/>
                            </a:rPr>
                          </m:ctrlPr>
                        </m:dPr>
                        <m:e>
                          <m:r>
                            <a:rPr lang="en-US" sz="2800" i="1">
                              <a:latin typeface="Cambria Math" panose="02040503050406030204" pitchFamily="18" charset="0"/>
                            </a:rPr>
                            <m:t>𝑞</m:t>
                          </m:r>
                          <m:r>
                            <a:rPr lang="en-US" sz="2800" i="1">
                              <a:latin typeface="Cambria Math" panose="02040503050406030204" pitchFamily="18" charset="0"/>
                            </a:rPr>
                            <m:t>,</m:t>
                          </m:r>
                          <m:r>
                            <a:rPr lang="en-US" sz="2800" i="1">
                              <a:latin typeface="Cambria Math" panose="02040503050406030204" pitchFamily="18" charset="0"/>
                            </a:rPr>
                            <m:t>𝑝</m:t>
                          </m:r>
                        </m:e>
                      </m:d>
                    </m:oMath>
                  </m:oMathPara>
                </a14:m>
                <a:endParaRPr lang="en-US" sz="2800" dirty="0"/>
              </a:p>
            </p:txBody>
          </p:sp>
        </mc:Choice>
        <mc:Fallback xmlns="">
          <p:sp>
            <p:nvSpPr>
              <p:cNvPr id="355" name="TextBox 354">
                <a:extLst>
                  <a:ext uri="{FF2B5EF4-FFF2-40B4-BE49-F238E27FC236}">
                    <a16:creationId xmlns:a16="http://schemas.microsoft.com/office/drawing/2014/main" id="{7A215E21-9E65-80E4-A616-D104B6B6042D}"/>
                  </a:ext>
                </a:extLst>
              </p:cNvPr>
              <p:cNvSpPr txBox="1">
                <a:spLocks noRot="1" noChangeAspect="1" noMove="1" noResize="1" noEditPoints="1" noAdjustHandles="1" noChangeArrowheads="1" noChangeShapeType="1" noTextEdit="1"/>
              </p:cNvSpPr>
              <p:nvPr/>
            </p:nvSpPr>
            <p:spPr>
              <a:xfrm>
                <a:off x="8751335" y="98750"/>
                <a:ext cx="1245076" cy="578300"/>
              </a:xfrm>
              <a:prstGeom prst="rect">
                <a:avLst/>
              </a:prstGeom>
              <a:blipFill>
                <a:blip r:embed="rId2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82562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8</a:t>
            </a:fld>
            <a:endParaRPr lang="en-US"/>
          </a:p>
        </p:txBody>
      </p:sp>
      <mc:AlternateContent xmlns:mc="http://schemas.openxmlformats.org/markup-compatibility/2006" xmlns:a14="http://schemas.microsoft.com/office/drawing/2010/main">
        <mc:Choice Requires="a14">
          <p:sp>
            <p:nvSpPr>
              <p:cNvPr id="202" name="Rectangle 201">
                <a:extLst>
                  <a:ext uri="{FF2B5EF4-FFF2-40B4-BE49-F238E27FC236}">
                    <a16:creationId xmlns:a16="http://schemas.microsoft.com/office/drawing/2014/main" id="{196DECF7-5A3A-8900-BF47-EAC3989AFF3D}"/>
                  </a:ext>
                </a:extLst>
              </p:cNvPr>
              <p:cNvSpPr/>
              <p:nvPr/>
            </p:nvSpPr>
            <p:spPr>
              <a:xfrm>
                <a:off x="5796642" y="2526148"/>
                <a:ext cx="6539226" cy="1051891"/>
              </a:xfrm>
              <a:prstGeom prst="rect">
                <a:avLst/>
              </a:prstGeom>
            </p:spPr>
            <p:txBody>
              <a:bodyPr wrap="none">
                <a:spAutoFit/>
              </a:bodyPr>
              <a:lstStyle/>
              <a:p>
                <a14:m>
                  <m:oMath xmlns:m="http://schemas.openxmlformats.org/officeDocument/2006/math">
                    <m:nary>
                      <m:naryPr>
                        <m:chr m:val="∮"/>
                        <m:limLoc m:val="undOvr"/>
                        <m:subHide m:val="on"/>
                        <m:supHide m:val="on"/>
                        <m:ctrlPr>
                          <a:rPr lang="en-US" sz="5400" b="0" i="1" smtClean="0">
                            <a:latin typeface="Cambria Math" panose="02040503050406030204" pitchFamily="18" charset="0"/>
                          </a:rPr>
                        </m:ctrlPr>
                      </m:naryPr>
                      <m:sub/>
                      <m:sup/>
                      <m:e>
                        <m:d>
                          <m:dPr>
                            <m:ctrlPr>
                              <a:rPr lang="en-US" sz="5400" b="0" i="1" smtClean="0">
                                <a:latin typeface="Cambria Math" panose="02040503050406030204" pitchFamily="18" charset="0"/>
                              </a:rPr>
                            </m:ctrlPr>
                          </m:dPr>
                          <m:e>
                            <m:sSup>
                              <m:sSupPr>
                                <m:ctrlPr>
                                  <a:rPr lang="en-US" sz="5400" b="0" i="1" smtClean="0">
                                    <a:latin typeface="Cambria Math" panose="02040503050406030204" pitchFamily="18" charset="0"/>
                                  </a:rPr>
                                </m:ctrlPr>
                              </m:sSupPr>
                              <m:e>
                                <m:r>
                                  <a:rPr lang="en-US" sz="5400" b="0" i="1" smtClean="0">
                                    <a:latin typeface="Cambria Math" panose="02040503050406030204" pitchFamily="18" charset="0"/>
                                  </a:rPr>
                                  <m:t>𝑆</m:t>
                                </m:r>
                              </m:e>
                              <m:sup>
                                <m:r>
                                  <a:rPr lang="en-US" sz="5400" b="0" i="1" smtClean="0">
                                    <a:latin typeface="Cambria Math" panose="02040503050406030204" pitchFamily="18" charset="0"/>
                                  </a:rPr>
                                  <m:t>𝑞</m:t>
                                </m:r>
                              </m:sup>
                            </m:sSup>
                            <m:r>
                              <a:rPr lang="en-US" sz="5400" b="0" i="1" smtClean="0">
                                <a:latin typeface="Cambria Math" panose="02040503050406030204" pitchFamily="18" charset="0"/>
                              </a:rPr>
                              <m:t>𝑑𝑝</m:t>
                            </m:r>
                            <m:r>
                              <a:rPr lang="en-US" sz="5400" b="0" i="1" smtClean="0">
                                <a:latin typeface="Cambria Math" panose="02040503050406030204" pitchFamily="18" charset="0"/>
                              </a:rPr>
                              <m:t>−</m:t>
                            </m:r>
                            <m:sSup>
                              <m:sSupPr>
                                <m:ctrlPr>
                                  <a:rPr lang="en-US" sz="5400" b="0" i="1" smtClean="0">
                                    <a:latin typeface="Cambria Math" panose="02040503050406030204" pitchFamily="18" charset="0"/>
                                  </a:rPr>
                                </m:ctrlPr>
                              </m:sSupPr>
                              <m:e>
                                <m:r>
                                  <a:rPr lang="en-US" sz="5400" b="0" i="1" smtClean="0">
                                    <a:latin typeface="Cambria Math" panose="02040503050406030204" pitchFamily="18" charset="0"/>
                                  </a:rPr>
                                  <m:t>𝑆</m:t>
                                </m:r>
                              </m:e>
                              <m:sup>
                                <m:r>
                                  <a:rPr lang="en-US" sz="5400" b="0" i="1" smtClean="0">
                                    <a:latin typeface="Cambria Math" panose="02040503050406030204" pitchFamily="18" charset="0"/>
                                  </a:rPr>
                                  <m:t>𝑝</m:t>
                                </m:r>
                              </m:sup>
                            </m:sSup>
                            <m:r>
                              <a:rPr lang="en-US" sz="5400" b="0" i="1" smtClean="0">
                                <a:latin typeface="Cambria Math" panose="02040503050406030204" pitchFamily="18" charset="0"/>
                              </a:rPr>
                              <m:t>𝑑𝑞</m:t>
                            </m:r>
                          </m:e>
                        </m:d>
                      </m:e>
                    </m:nary>
                    <m:r>
                      <a:rPr lang="en-US" sz="5400" b="0" i="1" smtClean="0">
                        <a:latin typeface="Cambria Math" panose="02040503050406030204" pitchFamily="18" charset="0"/>
                      </a:rPr>
                      <m:t>=0</m:t>
                    </m:r>
                  </m:oMath>
                </a14:m>
                <a:r>
                  <a:rPr lang="en-US" sz="5400" dirty="0"/>
                  <a:t> </a:t>
                </a:r>
              </a:p>
            </p:txBody>
          </p:sp>
        </mc:Choice>
        <mc:Fallback xmlns="">
          <p:sp>
            <p:nvSpPr>
              <p:cNvPr id="202" name="Rectangle 201">
                <a:extLst>
                  <a:ext uri="{FF2B5EF4-FFF2-40B4-BE49-F238E27FC236}">
                    <a16:creationId xmlns:a16="http://schemas.microsoft.com/office/drawing/2014/main" id="{196DECF7-5A3A-8900-BF47-EAC3989AFF3D}"/>
                  </a:ext>
                </a:extLst>
              </p:cNvPr>
              <p:cNvSpPr>
                <a:spLocks noRot="1" noChangeAspect="1" noMove="1" noResize="1" noEditPoints="1" noAdjustHandles="1" noChangeArrowheads="1" noChangeShapeType="1" noTextEdit="1"/>
              </p:cNvSpPr>
              <p:nvPr/>
            </p:nvSpPr>
            <p:spPr>
              <a:xfrm>
                <a:off x="5796642" y="2526148"/>
                <a:ext cx="6539226" cy="1051891"/>
              </a:xfrm>
              <a:prstGeom prst="rect">
                <a:avLst/>
              </a:prstGeom>
              <a:blipFill>
                <a:blip r:embed="rId2"/>
                <a:stretch>
                  <a:fillRect/>
                </a:stretch>
              </a:blipFill>
            </p:spPr>
            <p:txBody>
              <a:bodyPr/>
              <a:lstStyle/>
              <a:p>
                <a:r>
                  <a:rPr lang="en-US">
                    <a:noFill/>
                  </a:rPr>
                  <a:t> </a:t>
                </a:r>
              </a:p>
            </p:txBody>
          </p:sp>
        </mc:Fallback>
      </mc:AlternateContent>
      <p:sp>
        <p:nvSpPr>
          <p:cNvPr id="4" name="TextBox 20">
            <a:extLst>
              <a:ext uri="{FF2B5EF4-FFF2-40B4-BE49-F238E27FC236}">
                <a16:creationId xmlns:a16="http://schemas.microsoft.com/office/drawing/2014/main" id="{F51380FE-BB2D-9376-EB33-19D0AE0A78F0}"/>
              </a:ext>
            </a:extLst>
          </p:cNvPr>
          <p:cNvSpPr txBox="1"/>
          <p:nvPr/>
        </p:nvSpPr>
        <p:spPr>
          <a:xfrm>
            <a:off x="4870966" y="4232573"/>
            <a:ext cx="4472250" cy="15696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dirty="0">
                <a:solidFill>
                  <a:schemeClr val="accent6">
                    <a:lumMod val="75000"/>
                  </a:schemeClr>
                </a:solidFill>
              </a:rPr>
              <a:t>Flow of states</a:t>
            </a:r>
            <a:br>
              <a:rPr lang="en-US" sz="4800" dirty="0">
                <a:solidFill>
                  <a:schemeClr val="accent6">
                    <a:lumMod val="75000"/>
                  </a:schemeClr>
                </a:solidFill>
              </a:rPr>
            </a:br>
            <a:r>
              <a:rPr lang="en-US" sz="4800" dirty="0">
                <a:solidFill>
                  <a:schemeClr val="accent6">
                    <a:lumMod val="75000"/>
                  </a:schemeClr>
                </a:solidFill>
              </a:rPr>
              <a:t>is incompressible</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D6CF10B-ACAD-A81B-0C2A-7FB87AD2AFBE}"/>
                  </a:ext>
                </a:extLst>
              </p:cNvPr>
              <p:cNvSpPr/>
              <p:nvPr/>
            </p:nvSpPr>
            <p:spPr>
              <a:xfrm>
                <a:off x="6713656" y="166234"/>
                <a:ext cx="4705199" cy="9233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5400" b="0" i="1" smtClean="0">
                              <a:latin typeface="Cambria Math" panose="02040503050406030204" pitchFamily="18" charset="0"/>
                            </a:rPr>
                          </m:ctrlPr>
                        </m:sSubPr>
                        <m:e>
                          <m:r>
                            <a:rPr lang="en-US" sz="5400" b="0" i="1" smtClean="0">
                              <a:latin typeface="Cambria Math" panose="02040503050406030204" pitchFamily="18" charset="0"/>
                            </a:rPr>
                            <m:t>𝜕</m:t>
                          </m:r>
                        </m:e>
                        <m:sub>
                          <m:r>
                            <a:rPr lang="en-US" sz="5400" b="0" i="1" smtClean="0">
                              <a:latin typeface="Cambria Math" panose="02040503050406030204" pitchFamily="18" charset="0"/>
                            </a:rPr>
                            <m:t>𝑎</m:t>
                          </m:r>
                        </m:sub>
                      </m:sSub>
                      <m:sSup>
                        <m:sSupPr>
                          <m:ctrlPr>
                            <a:rPr lang="en-US" sz="5400" b="0" i="1" smtClean="0">
                              <a:latin typeface="Cambria Math" panose="02040503050406030204" pitchFamily="18" charset="0"/>
                            </a:rPr>
                          </m:ctrlPr>
                        </m:sSupPr>
                        <m:e>
                          <m:r>
                            <a:rPr lang="en-US" sz="5400" b="0" i="1" smtClean="0">
                              <a:latin typeface="Cambria Math" panose="02040503050406030204" pitchFamily="18" charset="0"/>
                            </a:rPr>
                            <m:t>𝑆</m:t>
                          </m:r>
                        </m:e>
                        <m:sup>
                          <m:r>
                            <a:rPr lang="en-US" sz="5400" b="0" i="1" smtClean="0">
                              <a:latin typeface="Cambria Math" panose="02040503050406030204" pitchFamily="18" charset="0"/>
                            </a:rPr>
                            <m:t>𝑎</m:t>
                          </m:r>
                        </m:sup>
                      </m:sSup>
                      <m:r>
                        <a:rPr lang="en-US" sz="5400" b="0" i="1" smtClean="0">
                          <a:latin typeface="Cambria Math" panose="02040503050406030204" pitchFamily="18" charset="0"/>
                        </a:rPr>
                        <m:t>=0    </m:t>
                      </m:r>
                      <m:r>
                        <a:rPr lang="en-US" sz="5400" b="0" i="1" smtClean="0">
                          <a:latin typeface="Cambria Math" panose="02040503050406030204" pitchFamily="18" charset="0"/>
                          <a:ea typeface="Cambria Math" panose="02040503050406030204" pitchFamily="18" charset="0"/>
                        </a:rPr>
                        <m:t>⟺</m:t>
                      </m:r>
                    </m:oMath>
                  </m:oMathPara>
                </a14:m>
                <a:endParaRPr lang="en-US" sz="5400" dirty="0"/>
              </a:p>
            </p:txBody>
          </p:sp>
        </mc:Choice>
        <mc:Fallback xmlns="">
          <p:sp>
            <p:nvSpPr>
              <p:cNvPr id="5" name="Rectangle 4">
                <a:extLst>
                  <a:ext uri="{FF2B5EF4-FFF2-40B4-BE49-F238E27FC236}">
                    <a16:creationId xmlns:a16="http://schemas.microsoft.com/office/drawing/2014/main" id="{DD6CF10B-ACAD-A81B-0C2A-7FB87AD2AFBE}"/>
                  </a:ext>
                </a:extLst>
              </p:cNvPr>
              <p:cNvSpPr>
                <a:spLocks noRot="1" noChangeAspect="1" noMove="1" noResize="1" noEditPoints="1" noAdjustHandles="1" noChangeArrowheads="1" noChangeShapeType="1" noTextEdit="1"/>
              </p:cNvSpPr>
              <p:nvPr/>
            </p:nvSpPr>
            <p:spPr>
              <a:xfrm>
                <a:off x="6713656" y="166234"/>
                <a:ext cx="4705199" cy="92333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ED027A7-D405-0DBA-4366-7A32FC193211}"/>
                  </a:ext>
                </a:extLst>
              </p:cNvPr>
              <p:cNvSpPr/>
              <p:nvPr/>
            </p:nvSpPr>
            <p:spPr>
              <a:xfrm>
                <a:off x="7014250" y="1204784"/>
                <a:ext cx="4104009" cy="1177887"/>
              </a:xfrm>
              <a:prstGeom prst="rect">
                <a:avLst/>
              </a:prstGeom>
            </p:spPr>
            <p:txBody>
              <a:bodyPr wrap="none">
                <a:spAutoFit/>
              </a:bodyPr>
              <a:lstStyle/>
              <a:p>
                <a14:m>
                  <m:oMath xmlns:m="http://schemas.openxmlformats.org/officeDocument/2006/math">
                    <m:nary>
                      <m:naryPr>
                        <m:chr m:val="∮"/>
                        <m:limLoc m:val="undOvr"/>
                        <m:subHide m:val="on"/>
                        <m:supHide m:val="on"/>
                        <m:ctrlPr>
                          <a:rPr lang="en-US" sz="5400" b="0" i="1" smtClean="0">
                            <a:latin typeface="Cambria Math" panose="02040503050406030204" pitchFamily="18" charset="0"/>
                          </a:rPr>
                        </m:ctrlPr>
                      </m:naryPr>
                      <m:sub/>
                      <m:sup/>
                      <m:e>
                        <m:acc>
                          <m:accPr>
                            <m:chr m:val="⃗"/>
                            <m:ctrlPr>
                              <a:rPr lang="en-US" sz="5400" b="0" i="1" smtClean="0">
                                <a:latin typeface="Cambria Math" panose="02040503050406030204" pitchFamily="18" charset="0"/>
                              </a:rPr>
                            </m:ctrlPr>
                          </m:accPr>
                          <m:e>
                            <m:r>
                              <a:rPr lang="en-US" sz="5400" b="0" i="1" smtClean="0">
                                <a:latin typeface="Cambria Math" panose="02040503050406030204" pitchFamily="18" charset="0"/>
                              </a:rPr>
                              <m:t>𝑆</m:t>
                            </m:r>
                          </m:e>
                        </m:acc>
                        <m:r>
                          <a:rPr lang="en-US" sz="5400" b="0" i="1" smtClean="0">
                            <a:latin typeface="Cambria Math" panose="02040503050406030204" pitchFamily="18" charset="0"/>
                          </a:rPr>
                          <m:t>×</m:t>
                        </m:r>
                        <m:acc>
                          <m:accPr>
                            <m:chr m:val="⃗"/>
                            <m:ctrlPr>
                              <a:rPr lang="en-US" sz="5400" b="0" i="1" smtClean="0">
                                <a:latin typeface="Cambria Math" panose="02040503050406030204" pitchFamily="18" charset="0"/>
                              </a:rPr>
                            </m:ctrlPr>
                          </m:accPr>
                          <m:e>
                            <m:r>
                              <a:rPr lang="en-US" sz="5400" i="1">
                                <a:latin typeface="Cambria Math" panose="02040503050406030204" pitchFamily="18" charset="0"/>
                              </a:rPr>
                              <m:t>𝑑</m:t>
                            </m:r>
                            <m:r>
                              <a:rPr lang="en-US" sz="5400" b="0" i="1" smtClean="0">
                                <a:latin typeface="Cambria Math" panose="02040503050406030204" pitchFamily="18" charset="0"/>
                              </a:rPr>
                              <m:t>𝜉</m:t>
                            </m:r>
                          </m:e>
                        </m:acc>
                      </m:e>
                    </m:nary>
                    <m:r>
                      <a:rPr lang="en-US" sz="5400" i="1">
                        <a:latin typeface="Cambria Math" panose="02040503050406030204" pitchFamily="18" charset="0"/>
                      </a:rPr>
                      <m:t>=0</m:t>
                    </m:r>
                  </m:oMath>
                </a14:m>
                <a:r>
                  <a:rPr lang="en-US" sz="5400" dirty="0"/>
                  <a:t> </a:t>
                </a:r>
              </a:p>
            </p:txBody>
          </p:sp>
        </mc:Choice>
        <mc:Fallback xmlns="">
          <p:sp>
            <p:nvSpPr>
              <p:cNvPr id="6" name="Rectangle 5">
                <a:extLst>
                  <a:ext uri="{FF2B5EF4-FFF2-40B4-BE49-F238E27FC236}">
                    <a16:creationId xmlns:a16="http://schemas.microsoft.com/office/drawing/2014/main" id="{6ED027A7-D405-0DBA-4366-7A32FC193211}"/>
                  </a:ext>
                </a:extLst>
              </p:cNvPr>
              <p:cNvSpPr>
                <a:spLocks noRot="1" noChangeAspect="1" noMove="1" noResize="1" noEditPoints="1" noAdjustHandles="1" noChangeArrowheads="1" noChangeShapeType="1" noTextEdit="1"/>
              </p:cNvSpPr>
              <p:nvPr/>
            </p:nvSpPr>
            <p:spPr>
              <a:xfrm>
                <a:off x="7014250" y="1204784"/>
                <a:ext cx="4104009" cy="1177887"/>
              </a:xfrm>
              <a:prstGeom prst="rect">
                <a:avLst/>
              </a:prstGeom>
              <a:blipFill>
                <a:blip r:embed="rId9"/>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9E5D329-4DE2-EE02-FAAC-9CCEB1572254}"/>
              </a:ext>
            </a:extLst>
          </p:cNvPr>
          <p:cNvSpPr txBox="1"/>
          <p:nvPr/>
        </p:nvSpPr>
        <p:spPr>
          <a:xfrm>
            <a:off x="3166865" y="217845"/>
            <a:ext cx="3288785" cy="646331"/>
          </a:xfrm>
          <a:prstGeom prst="rect">
            <a:avLst/>
          </a:prstGeom>
          <a:noFill/>
        </p:spPr>
        <p:txBody>
          <a:bodyPr wrap="none" rtlCol="0">
            <a:spAutoFit/>
          </a:bodyPr>
          <a:lstStyle/>
          <a:p>
            <a:r>
              <a:rPr lang="en-US" dirty="0"/>
              <a:t>Note, in 2D “surfaces” are “lines”</a:t>
            </a:r>
          </a:p>
          <a:p>
            <a:r>
              <a:rPr lang="en-US" dirty="0"/>
              <a:t>(i.e. 2D – 1D = 1D)</a:t>
            </a:r>
          </a:p>
        </p:txBody>
      </p:sp>
      <p:cxnSp>
        <p:nvCxnSpPr>
          <p:cNvPr id="9" name="Straight Connector 8">
            <a:extLst>
              <a:ext uri="{FF2B5EF4-FFF2-40B4-BE49-F238E27FC236}">
                <a16:creationId xmlns:a16="http://schemas.microsoft.com/office/drawing/2014/main" id="{1771731C-34F6-3D77-1BA1-161EB04C70F2}"/>
              </a:ext>
            </a:extLst>
          </p:cNvPr>
          <p:cNvCxnSpPr/>
          <p:nvPr/>
        </p:nvCxnSpPr>
        <p:spPr>
          <a:xfrm>
            <a:off x="4395998" y="923374"/>
            <a:ext cx="103850" cy="725303"/>
          </a:xfrm>
          <a:prstGeom prst="line">
            <a:avLst/>
          </a:prstGeom>
        </p:spPr>
        <p:style>
          <a:lnRef idx="1">
            <a:schemeClr val="accent1"/>
          </a:lnRef>
          <a:fillRef idx="0">
            <a:schemeClr val="accent1"/>
          </a:fillRef>
          <a:effectRef idx="0">
            <a:schemeClr val="accent1"/>
          </a:effectRef>
          <a:fontRef idx="minor">
            <a:schemeClr val="tx1"/>
          </a:fontRef>
        </p:style>
      </p:cxnSp>
      <p:grpSp>
        <p:nvGrpSpPr>
          <p:cNvPr id="278" name="Group 277">
            <a:extLst>
              <a:ext uri="{FF2B5EF4-FFF2-40B4-BE49-F238E27FC236}">
                <a16:creationId xmlns:a16="http://schemas.microsoft.com/office/drawing/2014/main" id="{3338B0E3-002A-4984-BACF-D99765000C00}"/>
              </a:ext>
            </a:extLst>
          </p:cNvPr>
          <p:cNvGrpSpPr/>
          <p:nvPr/>
        </p:nvGrpSpPr>
        <p:grpSpPr>
          <a:xfrm>
            <a:off x="506276" y="525139"/>
            <a:ext cx="4872245" cy="5053907"/>
            <a:chOff x="688369" y="519823"/>
            <a:chExt cx="4872245" cy="5053907"/>
          </a:xfrm>
        </p:grpSpPr>
        <p:grpSp>
          <p:nvGrpSpPr>
            <p:cNvPr id="228" name="Group 227">
              <a:extLst>
                <a:ext uri="{FF2B5EF4-FFF2-40B4-BE49-F238E27FC236}">
                  <a16:creationId xmlns:a16="http://schemas.microsoft.com/office/drawing/2014/main" id="{0C02835F-5FFB-3FE8-4BF3-C3738569A957}"/>
                </a:ext>
              </a:extLst>
            </p:cNvPr>
            <p:cNvGrpSpPr/>
            <p:nvPr/>
          </p:nvGrpSpPr>
          <p:grpSpPr>
            <a:xfrm>
              <a:off x="688369" y="519823"/>
              <a:ext cx="4872245" cy="5053907"/>
              <a:chOff x="945826" y="972591"/>
              <a:chExt cx="4872245" cy="5053907"/>
            </a:xfrm>
          </p:grpSpPr>
          <mc:AlternateContent xmlns:mc="http://schemas.openxmlformats.org/markup-compatibility/2006" xmlns:a14="http://schemas.microsoft.com/office/drawing/2010/main">
            <mc:Choice Requires="a14">
              <p:sp>
                <p:nvSpPr>
                  <p:cNvPr id="239" name="TextBox 238">
                    <a:extLst>
                      <a:ext uri="{FF2B5EF4-FFF2-40B4-BE49-F238E27FC236}">
                        <a16:creationId xmlns:a16="http://schemas.microsoft.com/office/drawing/2014/main" id="{8F6E90D4-8583-3C6B-F0F1-E3B6A5BCEB28}"/>
                      </a:ext>
                    </a:extLst>
                  </p:cNvPr>
                  <p:cNvSpPr txBox="1"/>
                  <p:nvPr/>
                </p:nvSpPr>
                <p:spPr>
                  <a:xfrm>
                    <a:off x="3019320" y="972591"/>
                    <a:ext cx="25010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𝑝</m:t>
                          </m:r>
                        </m:oMath>
                      </m:oMathPara>
                    </a14:m>
                    <a:endParaRPr lang="en-US" sz="3200" dirty="0"/>
                  </a:p>
                </p:txBody>
              </p:sp>
            </mc:Choice>
            <mc:Fallback xmlns="">
              <p:sp>
                <p:nvSpPr>
                  <p:cNvPr id="239" name="TextBox 238">
                    <a:extLst>
                      <a:ext uri="{FF2B5EF4-FFF2-40B4-BE49-F238E27FC236}">
                        <a16:creationId xmlns:a16="http://schemas.microsoft.com/office/drawing/2014/main" id="{8F6E90D4-8583-3C6B-F0F1-E3B6A5BCEB28}"/>
                      </a:ext>
                    </a:extLst>
                  </p:cNvPr>
                  <p:cNvSpPr txBox="1">
                    <a:spLocks noRot="1" noChangeAspect="1" noMove="1" noResize="1" noEditPoints="1" noAdjustHandles="1" noChangeArrowheads="1" noChangeShapeType="1" noTextEdit="1"/>
                  </p:cNvSpPr>
                  <p:nvPr/>
                </p:nvSpPr>
                <p:spPr>
                  <a:xfrm>
                    <a:off x="3019320" y="972591"/>
                    <a:ext cx="250103" cy="492443"/>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0" name="TextBox 239">
                    <a:extLst>
                      <a:ext uri="{FF2B5EF4-FFF2-40B4-BE49-F238E27FC236}">
                        <a16:creationId xmlns:a16="http://schemas.microsoft.com/office/drawing/2014/main" id="{269F2A53-B093-FAA1-94B6-01F5E0729B17}"/>
                      </a:ext>
                    </a:extLst>
                  </p:cNvPr>
                  <p:cNvSpPr txBox="1"/>
                  <p:nvPr/>
                </p:nvSpPr>
                <p:spPr>
                  <a:xfrm>
                    <a:off x="5284202" y="3547049"/>
                    <a:ext cx="25010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𝑞</m:t>
                          </m:r>
                        </m:oMath>
                      </m:oMathPara>
                    </a14:m>
                    <a:endParaRPr lang="en-US" sz="3200" dirty="0"/>
                  </a:p>
                </p:txBody>
              </p:sp>
            </mc:Choice>
            <mc:Fallback xmlns="">
              <p:sp>
                <p:nvSpPr>
                  <p:cNvPr id="240" name="TextBox 239">
                    <a:extLst>
                      <a:ext uri="{FF2B5EF4-FFF2-40B4-BE49-F238E27FC236}">
                        <a16:creationId xmlns:a16="http://schemas.microsoft.com/office/drawing/2014/main" id="{269F2A53-B093-FAA1-94B6-01F5E0729B17}"/>
                      </a:ext>
                    </a:extLst>
                  </p:cNvPr>
                  <p:cNvSpPr txBox="1">
                    <a:spLocks noRot="1" noChangeAspect="1" noMove="1" noResize="1" noEditPoints="1" noAdjustHandles="1" noChangeArrowheads="1" noChangeShapeType="1" noTextEdit="1"/>
                  </p:cNvSpPr>
                  <p:nvPr/>
                </p:nvSpPr>
                <p:spPr>
                  <a:xfrm>
                    <a:off x="5284202" y="3547049"/>
                    <a:ext cx="250103" cy="492443"/>
                  </a:xfrm>
                  <a:prstGeom prst="rect">
                    <a:avLst/>
                  </a:prstGeom>
                  <a:blipFill>
                    <a:blip r:embed="rId11"/>
                    <a:stretch>
                      <a:fillRect/>
                    </a:stretch>
                  </a:blipFill>
                </p:spPr>
                <p:txBody>
                  <a:bodyPr/>
                  <a:lstStyle/>
                  <a:p>
                    <a:r>
                      <a:rPr lang="en-US">
                        <a:noFill/>
                      </a:rPr>
                      <a:t> </a:t>
                    </a:r>
                  </a:p>
                </p:txBody>
              </p:sp>
            </mc:Fallback>
          </mc:AlternateContent>
          <p:grpSp>
            <p:nvGrpSpPr>
              <p:cNvPr id="241" name="Group 240">
                <a:extLst>
                  <a:ext uri="{FF2B5EF4-FFF2-40B4-BE49-F238E27FC236}">
                    <a16:creationId xmlns:a16="http://schemas.microsoft.com/office/drawing/2014/main" id="{1A4CCA9E-23D7-A7E9-0544-E2627CADB88D}"/>
                  </a:ext>
                </a:extLst>
              </p:cNvPr>
              <p:cNvGrpSpPr/>
              <p:nvPr/>
            </p:nvGrpSpPr>
            <p:grpSpPr>
              <a:xfrm>
                <a:off x="945826" y="1080667"/>
                <a:ext cx="4872245" cy="4945831"/>
                <a:chOff x="4144345" y="1476386"/>
                <a:chExt cx="3410571" cy="3462439"/>
              </a:xfrm>
            </p:grpSpPr>
            <p:cxnSp>
              <p:nvCxnSpPr>
                <p:cNvPr id="242" name="Straight Connector 241">
                  <a:extLst>
                    <a:ext uri="{FF2B5EF4-FFF2-40B4-BE49-F238E27FC236}">
                      <a16:creationId xmlns:a16="http://schemas.microsoft.com/office/drawing/2014/main" id="{536E64A3-6ED1-33AC-82CA-C1D49AD3A43B}"/>
                    </a:ext>
                  </a:extLst>
                </p:cNvPr>
                <p:cNvCxnSpPr>
                  <a:cxnSpLocks/>
                </p:cNvCxnSpPr>
                <p:nvPr/>
              </p:nvCxnSpPr>
              <p:spPr>
                <a:xfrm>
                  <a:off x="5793020" y="1476386"/>
                  <a:ext cx="11115" cy="34624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9F3A7735-D34D-ACA1-7375-EE076B5EEFC6}"/>
                    </a:ext>
                  </a:extLst>
                </p:cNvPr>
                <p:cNvCxnSpPr>
                  <a:cxnSpLocks/>
                </p:cNvCxnSpPr>
                <p:nvPr/>
              </p:nvCxnSpPr>
              <p:spPr>
                <a:xfrm flipH="1">
                  <a:off x="4144345" y="3251288"/>
                  <a:ext cx="3410571" cy="82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59" name="Group 258">
              <a:extLst>
                <a:ext uri="{FF2B5EF4-FFF2-40B4-BE49-F238E27FC236}">
                  <a16:creationId xmlns:a16="http://schemas.microsoft.com/office/drawing/2014/main" id="{D461788A-CBC7-1740-54F8-B1C7861FCB93}"/>
                </a:ext>
              </a:extLst>
            </p:cNvPr>
            <p:cNvGrpSpPr/>
            <p:nvPr/>
          </p:nvGrpSpPr>
          <p:grpSpPr>
            <a:xfrm>
              <a:off x="1020547" y="1534369"/>
              <a:ext cx="4102711" cy="3549668"/>
              <a:chOff x="1020547" y="1534369"/>
              <a:chExt cx="4102711" cy="3549668"/>
            </a:xfrm>
          </p:grpSpPr>
          <p:sp>
            <p:nvSpPr>
              <p:cNvPr id="201" name="Freeform 16">
                <a:extLst>
                  <a:ext uri="{FF2B5EF4-FFF2-40B4-BE49-F238E27FC236}">
                    <a16:creationId xmlns:a16="http://schemas.microsoft.com/office/drawing/2014/main" id="{92FFA446-D9F6-BBE1-1600-DE9584388564}"/>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04" name="TextBox 203">
                    <a:extLst>
                      <a:ext uri="{FF2B5EF4-FFF2-40B4-BE49-F238E27FC236}">
                        <a16:creationId xmlns:a16="http://schemas.microsoft.com/office/drawing/2014/main" id="{75E0D9D2-5E0F-0A69-279C-F1D5DCC94BF4}"/>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04" name="TextBox 203">
                    <a:extLst>
                      <a:ext uri="{FF2B5EF4-FFF2-40B4-BE49-F238E27FC236}">
                        <a16:creationId xmlns:a16="http://schemas.microsoft.com/office/drawing/2014/main" id="{75E0D9D2-5E0F-0A69-279C-F1D5DCC94BF4}"/>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5" name="TextBox 204">
                    <a:extLst>
                      <a:ext uri="{FF2B5EF4-FFF2-40B4-BE49-F238E27FC236}">
                        <a16:creationId xmlns:a16="http://schemas.microsoft.com/office/drawing/2014/main" id="{51A2053D-6088-C070-743C-0CF41CBE1A81}"/>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05" name="TextBox 204">
                    <a:extLst>
                      <a:ext uri="{FF2B5EF4-FFF2-40B4-BE49-F238E27FC236}">
                        <a16:creationId xmlns:a16="http://schemas.microsoft.com/office/drawing/2014/main" id="{51A2053D-6088-C070-743C-0CF41CBE1A81}"/>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7"/>
                    <a:stretch>
                      <a:fillRect/>
                    </a:stretch>
                  </a:blipFill>
                </p:spPr>
                <p:txBody>
                  <a:bodyPr/>
                  <a:lstStyle/>
                  <a:p>
                    <a:r>
                      <a:rPr lang="en-US">
                        <a:noFill/>
                      </a:rPr>
                      <a:t> </a:t>
                    </a:r>
                  </a:p>
                </p:txBody>
              </p:sp>
            </mc:Fallback>
          </mc:AlternateContent>
          <p:sp>
            <p:nvSpPr>
              <p:cNvPr id="206" name="Freeform 19">
                <a:extLst>
                  <a:ext uri="{FF2B5EF4-FFF2-40B4-BE49-F238E27FC236}">
                    <a16:creationId xmlns:a16="http://schemas.microsoft.com/office/drawing/2014/main" id="{EDF089DD-1E09-ECF7-6CB2-5F7B3263C549}"/>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Oval 206">
                <a:extLst>
                  <a:ext uri="{FF2B5EF4-FFF2-40B4-BE49-F238E27FC236}">
                    <a16:creationId xmlns:a16="http://schemas.microsoft.com/office/drawing/2014/main" id="{3287776B-2739-1AE5-F9EE-A660C9185285}"/>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29E7D9D5-4E59-EFD4-7F9B-4C040E40738C}"/>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4" name="Group 243">
              <a:extLst>
                <a:ext uri="{FF2B5EF4-FFF2-40B4-BE49-F238E27FC236}">
                  <a16:creationId xmlns:a16="http://schemas.microsoft.com/office/drawing/2014/main" id="{4CD3535D-0FE4-2999-C91E-79957543B3BF}"/>
                </a:ext>
              </a:extLst>
            </p:cNvPr>
            <p:cNvGrpSpPr/>
            <p:nvPr/>
          </p:nvGrpSpPr>
          <p:grpSpPr>
            <a:xfrm>
              <a:off x="1177839" y="1302957"/>
              <a:ext cx="3775999" cy="3714006"/>
              <a:chOff x="1177839" y="1302957"/>
              <a:chExt cx="3775999" cy="3714006"/>
            </a:xfrm>
          </p:grpSpPr>
          <p:cxnSp>
            <p:nvCxnSpPr>
              <p:cNvPr id="245" name="Straight Arrow Connector 244">
                <a:extLst>
                  <a:ext uri="{FF2B5EF4-FFF2-40B4-BE49-F238E27FC236}">
                    <a16:creationId xmlns:a16="http://schemas.microsoft.com/office/drawing/2014/main" id="{49DDEECA-1374-7D66-A5AE-54B9F6C53B0C}"/>
                  </a:ext>
                </a:extLst>
              </p:cNvPr>
              <p:cNvCxnSpPr>
                <a:cxnSpLocks/>
              </p:cNvCxnSpPr>
              <p:nvPr/>
            </p:nvCxnSpPr>
            <p:spPr>
              <a:xfrm rot="5400000" flipV="1">
                <a:off x="3157478" y="2332279"/>
                <a:ext cx="0" cy="22699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12D300AD-2234-6078-548C-18E6CC65A9BE}"/>
                  </a:ext>
                </a:extLst>
              </p:cNvPr>
              <p:cNvCxnSpPr>
                <a:cxnSpLocks/>
              </p:cNvCxnSpPr>
              <p:nvPr/>
            </p:nvCxnSpPr>
            <p:spPr>
              <a:xfrm rot="5400000">
                <a:off x="3673617" y="3276981"/>
                <a:ext cx="225983" cy="414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FB8CFF7A-93F1-F4B9-ECDB-7DF29A0A571A}"/>
                  </a:ext>
                </a:extLst>
              </p:cNvPr>
              <p:cNvCxnSpPr>
                <a:cxnSpLocks/>
              </p:cNvCxnSpPr>
              <p:nvPr/>
            </p:nvCxnSpPr>
            <p:spPr>
              <a:xfrm rot="5400000">
                <a:off x="2946001" y="3810265"/>
                <a:ext cx="0" cy="22699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83EDBAFB-B08D-5E16-92B5-F70E93FE4A4C}"/>
                  </a:ext>
                </a:extLst>
              </p:cNvPr>
              <p:cNvCxnSpPr>
                <a:cxnSpLocks/>
              </p:cNvCxnSpPr>
              <p:nvPr/>
            </p:nvCxnSpPr>
            <p:spPr>
              <a:xfrm rot="5400000" flipH="1">
                <a:off x="2197046" y="3065514"/>
                <a:ext cx="231251"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61CDC3C3-4F37-7154-6FED-56308990D674}"/>
                  </a:ext>
                </a:extLst>
              </p:cNvPr>
              <p:cNvCxnSpPr>
                <a:cxnSpLocks noChangeAspect="1"/>
              </p:cNvCxnSpPr>
              <p:nvPr/>
            </p:nvCxnSpPr>
            <p:spPr>
              <a:xfrm rot="5400000">
                <a:off x="3443185" y="3682979"/>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A7DDB3ED-759A-E21B-0879-494178684576}"/>
                  </a:ext>
                </a:extLst>
              </p:cNvPr>
              <p:cNvCxnSpPr>
                <a:cxnSpLocks/>
              </p:cNvCxnSpPr>
              <p:nvPr/>
            </p:nvCxnSpPr>
            <p:spPr>
              <a:xfrm rot="5400000" flipH="1">
                <a:off x="2350347" y="3530107"/>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CE777948-5AE0-F052-BA5D-F5CF8CFC1D92}"/>
                  </a:ext>
                </a:extLst>
              </p:cNvPr>
              <p:cNvCxnSpPr>
                <a:cxnSpLocks/>
              </p:cNvCxnSpPr>
              <p:nvPr/>
            </p:nvCxnSpPr>
            <p:spPr>
              <a:xfrm rot="5400000" flipH="1" flipV="1">
                <a:off x="2504139" y="2528835"/>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0ADD6EFC-0C2E-DD26-5109-2E0B3FCC127E}"/>
                  </a:ext>
                </a:extLst>
              </p:cNvPr>
              <p:cNvCxnSpPr>
                <a:cxnSpLocks/>
              </p:cNvCxnSpPr>
              <p:nvPr/>
            </p:nvCxnSpPr>
            <p:spPr>
              <a:xfrm rot="5400000" flipV="1">
                <a:off x="3566866" y="2656705"/>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F5017A8D-FDF2-1224-92CA-9E29A429109D}"/>
                  </a:ext>
                </a:extLst>
              </p:cNvPr>
              <p:cNvCxnSpPr>
                <a:cxnSpLocks/>
              </p:cNvCxnSpPr>
              <p:nvPr/>
            </p:nvCxnSpPr>
            <p:spPr>
              <a:xfrm rot="5400000">
                <a:off x="4402775" y="3414253"/>
                <a:ext cx="497163"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423CB742-031E-560C-87EB-494ED5AEEC01}"/>
                  </a:ext>
                </a:extLst>
              </p:cNvPr>
              <p:cNvCxnSpPr>
                <a:cxnSpLocks noChangeAspect="1"/>
              </p:cNvCxnSpPr>
              <p:nvPr/>
            </p:nvCxnSpPr>
            <p:spPr>
              <a:xfrm rot="5400000" flipH="1">
                <a:off x="1195955" y="2925036"/>
                <a:ext cx="508461" cy="21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78ED717E-678A-560F-4F1D-98112C26579E}"/>
                  </a:ext>
                </a:extLst>
              </p:cNvPr>
              <p:cNvCxnSpPr>
                <a:cxnSpLocks/>
              </p:cNvCxnSpPr>
              <p:nvPr/>
            </p:nvCxnSpPr>
            <p:spPr>
              <a:xfrm rot="5400000" flipH="1">
                <a:off x="1567228" y="3968123"/>
                <a:ext cx="375561" cy="361534"/>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3C44F2A3-219F-5BF0-E8B8-A8484686B1AF}"/>
                  </a:ext>
                </a:extLst>
              </p:cNvPr>
              <p:cNvCxnSpPr>
                <a:cxnSpLocks/>
              </p:cNvCxnSpPr>
              <p:nvPr/>
            </p:nvCxnSpPr>
            <p:spPr>
              <a:xfrm rot="5400000" flipH="1" flipV="1">
                <a:off x="1926901" y="1705815"/>
                <a:ext cx="336003" cy="36578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48BF7236-49C1-3E88-EBD8-0F70918758C3}"/>
                  </a:ext>
                </a:extLst>
              </p:cNvPr>
              <p:cNvCxnSpPr>
                <a:cxnSpLocks noChangeAspect="1"/>
              </p:cNvCxnSpPr>
              <p:nvPr/>
            </p:nvCxnSpPr>
            <p:spPr>
              <a:xfrm rot="5400000" flipV="1">
                <a:off x="4170205" y="2014672"/>
                <a:ext cx="337337" cy="36153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CB2BBAF2-8B4C-B229-CABD-F1EFD3E303F3}"/>
                  </a:ext>
                </a:extLst>
              </p:cNvPr>
              <p:cNvCxnSpPr>
                <a:cxnSpLocks noChangeAspect="1"/>
              </p:cNvCxnSpPr>
              <p:nvPr/>
            </p:nvCxnSpPr>
            <p:spPr>
              <a:xfrm rot="6720000" flipV="1">
                <a:off x="3703734" y="1949189"/>
                <a:ext cx="0" cy="34048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E6B8D76B-8932-B743-A588-EEE0CCE67171}"/>
                  </a:ext>
                </a:extLst>
              </p:cNvPr>
              <p:cNvCxnSpPr>
                <a:cxnSpLocks noChangeAspect="1"/>
              </p:cNvCxnSpPr>
              <p:nvPr/>
            </p:nvCxnSpPr>
            <p:spPr>
              <a:xfrm rot="5400000">
                <a:off x="3943564" y="3791824"/>
                <a:ext cx="316144" cy="132368"/>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AF2A8F9E-80EC-42CF-7E78-6AE13490B977}"/>
                  </a:ext>
                </a:extLst>
              </p:cNvPr>
              <p:cNvCxnSpPr>
                <a:cxnSpLocks noChangeAspect="1"/>
              </p:cNvCxnSpPr>
              <p:nvPr/>
            </p:nvCxnSpPr>
            <p:spPr>
              <a:xfrm rot="5400000" flipH="1">
                <a:off x="2331462" y="4092360"/>
                <a:ext cx="125281" cy="31004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F8165EDF-EC47-CF58-57EE-1F84CD500FE3}"/>
                  </a:ext>
                </a:extLst>
              </p:cNvPr>
              <p:cNvCxnSpPr>
                <a:cxnSpLocks noChangeAspect="1"/>
              </p:cNvCxnSpPr>
              <p:nvPr/>
            </p:nvCxnSpPr>
            <p:spPr>
              <a:xfrm rot="6720000" flipH="1">
                <a:off x="1792555" y="2584968"/>
                <a:ext cx="338974" cy="14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7E69123E-8D73-5B0C-D0AD-00F2AC2223E5}"/>
                  </a:ext>
                </a:extLst>
              </p:cNvPr>
              <p:cNvCxnSpPr>
                <a:cxnSpLocks noChangeAspect="1"/>
              </p:cNvCxnSpPr>
              <p:nvPr/>
            </p:nvCxnSpPr>
            <p:spPr>
              <a:xfrm rot="5400000">
                <a:off x="3408375" y="4187473"/>
                <a:ext cx="131117" cy="30886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913C2E10-42CC-A93C-333A-D4176B04474F}"/>
                  </a:ext>
                </a:extLst>
              </p:cNvPr>
              <p:cNvCxnSpPr>
                <a:cxnSpLocks noChangeAspect="1"/>
              </p:cNvCxnSpPr>
              <p:nvPr/>
            </p:nvCxnSpPr>
            <p:spPr>
              <a:xfrm rot="5400000" flipH="1">
                <a:off x="1714144" y="3489694"/>
                <a:ext cx="308893" cy="131104"/>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4803E893-F2B9-F0B2-18B1-8DBE8D634AF1}"/>
                  </a:ext>
                </a:extLst>
              </p:cNvPr>
              <p:cNvCxnSpPr>
                <a:cxnSpLocks noChangeAspect="1"/>
              </p:cNvCxnSpPr>
              <p:nvPr/>
            </p:nvCxnSpPr>
            <p:spPr>
              <a:xfrm rot="5400000" flipH="1" flipV="1">
                <a:off x="2642054" y="1834408"/>
                <a:ext cx="131190" cy="30868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B2DD8CBD-52AE-2735-43C0-2AD7779D70DF}"/>
                  </a:ext>
                </a:extLst>
              </p:cNvPr>
              <p:cNvCxnSpPr>
                <a:cxnSpLocks noChangeAspect="1"/>
              </p:cNvCxnSpPr>
              <p:nvPr/>
            </p:nvCxnSpPr>
            <p:spPr>
              <a:xfrm rot="6720000" flipV="1">
                <a:off x="4141656" y="2761912"/>
                <a:ext cx="237283" cy="23725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F1897136-A915-FE7F-1EB2-9E4C998B8FEE}"/>
                  </a:ext>
                </a:extLst>
              </p:cNvPr>
              <p:cNvCxnSpPr>
                <a:cxnSpLocks noChangeAspect="1"/>
              </p:cNvCxnSpPr>
              <p:nvPr/>
            </p:nvCxnSpPr>
            <p:spPr>
              <a:xfrm rot="5400000" flipV="1">
                <a:off x="3298985" y="1326869"/>
                <a:ext cx="0" cy="51073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8" name="Straight Arrow Connector 267">
                <a:extLst>
                  <a:ext uri="{FF2B5EF4-FFF2-40B4-BE49-F238E27FC236}">
                    <a16:creationId xmlns:a16="http://schemas.microsoft.com/office/drawing/2014/main" id="{1BE6CA31-7E54-6C4D-361D-BFEFD3989AC6}"/>
                  </a:ext>
                </a:extLst>
              </p:cNvPr>
              <p:cNvCxnSpPr>
                <a:cxnSpLocks/>
              </p:cNvCxnSpPr>
              <p:nvPr/>
            </p:nvCxnSpPr>
            <p:spPr>
              <a:xfrm rot="5400000">
                <a:off x="3846840" y="4292569"/>
                <a:ext cx="338974" cy="36153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501DB928-90D2-D140-C7DC-050A15DCB1B4}"/>
                  </a:ext>
                </a:extLst>
              </p:cNvPr>
              <p:cNvCxnSpPr>
                <a:cxnSpLocks noChangeAspect="1"/>
              </p:cNvCxnSpPr>
              <p:nvPr/>
            </p:nvCxnSpPr>
            <p:spPr>
              <a:xfrm rot="6720000" flipV="1">
                <a:off x="4101332" y="1221922"/>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0" name="Straight Arrow Connector 269">
                <a:extLst>
                  <a:ext uri="{FF2B5EF4-FFF2-40B4-BE49-F238E27FC236}">
                    <a16:creationId xmlns:a16="http://schemas.microsoft.com/office/drawing/2014/main" id="{F439D363-C61F-FABB-9DDB-3BEB6B09356C}"/>
                  </a:ext>
                </a:extLst>
              </p:cNvPr>
              <p:cNvCxnSpPr>
                <a:cxnSpLocks noChangeAspect="1"/>
              </p:cNvCxnSpPr>
              <p:nvPr/>
            </p:nvCxnSpPr>
            <p:spPr>
              <a:xfrm rot="9420000" flipV="1">
                <a:off x="4953838" y="244974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8CCAB96B-A97E-7A46-60A5-C671FC94FF20}"/>
                  </a:ext>
                </a:extLst>
              </p:cNvPr>
              <p:cNvCxnSpPr>
                <a:cxnSpLocks noChangeAspect="1"/>
              </p:cNvCxnSpPr>
              <p:nvPr/>
            </p:nvCxnSpPr>
            <p:spPr>
              <a:xfrm rot="12120000" flipV="1">
                <a:off x="4666737" y="395885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548C6484-87A1-8E95-B566-CB6A940FFB85}"/>
                  </a:ext>
                </a:extLst>
              </p:cNvPr>
              <p:cNvCxnSpPr>
                <a:cxnSpLocks noChangeAspect="1"/>
              </p:cNvCxnSpPr>
              <p:nvPr/>
            </p:nvCxnSpPr>
            <p:spPr>
              <a:xfrm rot="14820000" flipV="1">
                <a:off x="3620082" y="4690425"/>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3A43ED6B-5C2A-070A-E4A0-D8445FB61C4B}"/>
                  </a:ext>
                </a:extLst>
              </p:cNvPr>
              <p:cNvCxnSpPr>
                <a:cxnSpLocks noChangeAspect="1"/>
              </p:cNvCxnSpPr>
              <p:nvPr/>
            </p:nvCxnSpPr>
            <p:spPr>
              <a:xfrm rot="17520000" flipV="1">
                <a:off x="2043020" y="4513887"/>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DE655DE3-6165-8CD8-5511-C97ABDFA3596}"/>
                  </a:ext>
                </a:extLst>
              </p:cNvPr>
              <p:cNvCxnSpPr>
                <a:cxnSpLocks noChangeAspect="1"/>
              </p:cNvCxnSpPr>
              <p:nvPr/>
            </p:nvCxnSpPr>
            <p:spPr>
              <a:xfrm rot="20220000" flipV="1">
                <a:off x="1177839" y="334195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B06AF422-9B36-1ADB-2908-2B86D8274BC5}"/>
                  </a:ext>
                </a:extLst>
              </p:cNvPr>
              <p:cNvCxnSpPr>
                <a:cxnSpLocks noChangeAspect="1"/>
              </p:cNvCxnSpPr>
              <p:nvPr/>
            </p:nvCxnSpPr>
            <p:spPr>
              <a:xfrm rot="1320000" flipV="1">
                <a:off x="1402224" y="1836077"/>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52C8A0CF-AA91-7833-5B58-AAAFA716AE02}"/>
                  </a:ext>
                </a:extLst>
              </p:cNvPr>
              <p:cNvCxnSpPr>
                <a:cxnSpLocks noChangeAspect="1"/>
              </p:cNvCxnSpPr>
              <p:nvPr/>
            </p:nvCxnSpPr>
            <p:spPr>
              <a:xfrm rot="4020000" flipV="1">
                <a:off x="2588951" y="976419"/>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7" name="Straight Arrow Connector 276">
                <a:extLst>
                  <a:ext uri="{FF2B5EF4-FFF2-40B4-BE49-F238E27FC236}">
                    <a16:creationId xmlns:a16="http://schemas.microsoft.com/office/drawing/2014/main" id="{B8536372-4492-FF53-9857-14DB116AAC90}"/>
                  </a:ext>
                </a:extLst>
              </p:cNvPr>
              <p:cNvCxnSpPr>
                <a:cxnSpLocks noChangeAspect="1"/>
              </p:cNvCxnSpPr>
              <p:nvPr/>
            </p:nvCxnSpPr>
            <p:spPr>
              <a:xfrm rot="16200000" flipV="1">
                <a:off x="2804961" y="4532376"/>
                <a:ext cx="0" cy="51073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08243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9</a:t>
            </a:fld>
            <a:endParaRPr lang="en-US"/>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9400458-AB81-BDE9-7488-DA1010731433}"/>
                  </a:ext>
                </a:extLst>
              </p:cNvPr>
              <p:cNvSpPr/>
              <p:nvPr/>
            </p:nvSpPr>
            <p:spPr>
              <a:xfrm>
                <a:off x="749805" y="90961"/>
                <a:ext cx="4813497" cy="2029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4800" i="1" smtClean="0">
                              <a:latin typeface="Cambria Math" panose="02040503050406030204" pitchFamily="18" charset="0"/>
                            </a:rPr>
                          </m:ctrlPr>
                        </m:naryPr>
                        <m:sub/>
                        <m:sup/>
                        <m:e>
                          <m:d>
                            <m:dPr>
                              <m:ctrlPr>
                                <a:rPr lang="en-US" sz="4800" i="1">
                                  <a:latin typeface="Cambria Math" panose="02040503050406030204" pitchFamily="18" charset="0"/>
                                </a:rPr>
                              </m:ctrlPr>
                            </m:dPr>
                            <m:e>
                              <m:sSup>
                                <m:sSupPr>
                                  <m:ctrlPr>
                                    <a:rPr lang="en-US" sz="4800" i="1">
                                      <a:latin typeface="Cambria Math" panose="02040503050406030204" pitchFamily="18" charset="0"/>
                                    </a:rPr>
                                  </m:ctrlPr>
                                </m:sSupPr>
                                <m:e>
                                  <m:r>
                                    <a:rPr lang="en-US" sz="4800" i="1">
                                      <a:latin typeface="Cambria Math" panose="02040503050406030204" pitchFamily="18" charset="0"/>
                                    </a:rPr>
                                    <m:t>𝑆</m:t>
                                  </m:r>
                                </m:e>
                                <m:sup>
                                  <m:r>
                                    <a:rPr lang="en-US" sz="4800" i="1">
                                      <a:latin typeface="Cambria Math" panose="02040503050406030204" pitchFamily="18" charset="0"/>
                                    </a:rPr>
                                    <m:t>𝑞</m:t>
                                  </m:r>
                                </m:sup>
                              </m:sSup>
                              <m:r>
                                <a:rPr lang="en-US" sz="4800" i="1">
                                  <a:latin typeface="Cambria Math" panose="02040503050406030204" pitchFamily="18" charset="0"/>
                                </a:rPr>
                                <m:t>𝑑𝑝</m:t>
                              </m:r>
                              <m:r>
                                <a:rPr lang="en-US" sz="4800" i="1">
                                  <a:latin typeface="Cambria Math" panose="02040503050406030204" pitchFamily="18" charset="0"/>
                                </a:rPr>
                                <m:t>−</m:t>
                              </m:r>
                              <m:sSup>
                                <m:sSupPr>
                                  <m:ctrlPr>
                                    <a:rPr lang="en-US" sz="4800" i="1">
                                      <a:latin typeface="Cambria Math" panose="02040503050406030204" pitchFamily="18" charset="0"/>
                                    </a:rPr>
                                  </m:ctrlPr>
                                </m:sSupPr>
                                <m:e>
                                  <m:r>
                                    <a:rPr lang="en-US" sz="4800" i="1">
                                      <a:latin typeface="Cambria Math" panose="02040503050406030204" pitchFamily="18" charset="0"/>
                                    </a:rPr>
                                    <m:t>𝑆</m:t>
                                  </m:r>
                                </m:e>
                                <m:sup>
                                  <m:r>
                                    <a:rPr lang="en-US" sz="4800" i="1">
                                      <a:latin typeface="Cambria Math" panose="02040503050406030204" pitchFamily="18" charset="0"/>
                                    </a:rPr>
                                    <m:t>𝑝</m:t>
                                  </m:r>
                                </m:sup>
                              </m:sSup>
                              <m:r>
                                <a:rPr lang="en-US" sz="4800" i="1">
                                  <a:latin typeface="Cambria Math" panose="02040503050406030204" pitchFamily="18" charset="0"/>
                                </a:rPr>
                                <m:t>𝑑𝑞</m:t>
                              </m:r>
                            </m:e>
                          </m:d>
                        </m:e>
                      </m:nary>
                    </m:oMath>
                  </m:oMathPara>
                </a14:m>
                <a:endParaRPr lang="en-US" sz="4800" i="1" dirty="0">
                  <a:latin typeface="Cambria Math" panose="02040503050406030204" pitchFamily="18" charset="0"/>
                </a:endParaRPr>
              </a:p>
            </p:txBody>
          </p:sp>
        </mc:Choice>
        <mc:Fallback xmlns="">
          <p:sp>
            <p:nvSpPr>
              <p:cNvPr id="4" name="Rectangle 3">
                <a:extLst>
                  <a:ext uri="{FF2B5EF4-FFF2-40B4-BE49-F238E27FC236}">
                    <a16:creationId xmlns:a16="http://schemas.microsoft.com/office/drawing/2014/main" id="{C9400458-AB81-BDE9-7488-DA1010731433}"/>
                  </a:ext>
                </a:extLst>
              </p:cNvPr>
              <p:cNvSpPr>
                <a:spLocks noRot="1" noChangeAspect="1" noMove="1" noResize="1" noEditPoints="1" noAdjustHandles="1" noChangeArrowheads="1" noChangeShapeType="1" noTextEdit="1"/>
              </p:cNvSpPr>
              <p:nvPr/>
            </p:nvSpPr>
            <p:spPr>
              <a:xfrm>
                <a:off x="749805" y="90961"/>
                <a:ext cx="4813497" cy="202972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7" name="TextBox 20">
                <a:extLst>
                  <a:ext uri="{FF2B5EF4-FFF2-40B4-BE49-F238E27FC236}">
                    <a16:creationId xmlns:a16="http://schemas.microsoft.com/office/drawing/2014/main" id="{BA94D4C2-E65D-2349-350E-2E94B7B78203}"/>
                  </a:ext>
                </a:extLst>
              </p:cNvPr>
              <p:cNvSpPr txBox="1"/>
              <p:nvPr/>
            </p:nvSpPr>
            <p:spPr>
              <a:xfrm>
                <a:off x="3737121" y="3800009"/>
                <a:ext cx="5426037" cy="186063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solidFill>
                      <a:schemeClr val="accent6">
                        <a:lumMod val="75000"/>
                      </a:schemeClr>
                    </a:solidFill>
                  </a:rPr>
                  <a:t>HM-1D </a:t>
                </a:r>
                <a14:m>
                  <m:oMath xmlns:m="http://schemas.openxmlformats.org/officeDocument/2006/math">
                    <m:r>
                      <a:rPr lang="en-US" sz="5400" b="0" i="1" smtClean="0">
                        <a:solidFill>
                          <a:schemeClr val="accent6">
                            <a:lumMod val="75000"/>
                          </a:schemeClr>
                        </a:solidFill>
                        <a:latin typeface="Cambria Math" panose="02040503050406030204" pitchFamily="18" charset="0"/>
                      </a:rPr>
                      <m:t>⇒</m:t>
                    </m:r>
                  </m:oMath>
                </a14:m>
                <a:br>
                  <a:rPr lang="en-US" sz="5400" b="0" dirty="0">
                    <a:solidFill>
                      <a:schemeClr val="accent6">
                        <a:lumMod val="75000"/>
                      </a:schemeClr>
                    </a:solidFill>
                  </a:rPr>
                </a:br>
                <a14:m>
                  <m:oMath xmlns:m="http://schemas.openxmlformats.org/officeDocument/2006/math">
                    <m:acc>
                      <m:accPr>
                        <m:chr m:val="⃗"/>
                        <m:ctrlPr>
                          <a:rPr lang="en-US" sz="5400" b="0" i="1" smtClean="0">
                            <a:solidFill>
                              <a:schemeClr val="accent6">
                                <a:lumMod val="75000"/>
                              </a:schemeClr>
                            </a:solidFill>
                            <a:latin typeface="Cambria Math" panose="02040503050406030204" pitchFamily="18" charset="0"/>
                          </a:rPr>
                        </m:ctrlPr>
                      </m:accPr>
                      <m:e>
                        <m:r>
                          <a:rPr lang="en-US" sz="5400" b="0" i="1" smtClean="0">
                            <a:solidFill>
                              <a:schemeClr val="accent6">
                                <a:lumMod val="75000"/>
                              </a:schemeClr>
                            </a:solidFill>
                            <a:latin typeface="Cambria Math" panose="02040503050406030204" pitchFamily="18" charset="0"/>
                          </a:rPr>
                          <m:t>𝑆</m:t>
                        </m:r>
                      </m:e>
                    </m:acc>
                  </m:oMath>
                </a14:m>
                <a:r>
                  <a:rPr lang="en-US" sz="5400" dirty="0">
                    <a:solidFill>
                      <a:schemeClr val="accent6">
                        <a:lumMod val="75000"/>
                      </a:schemeClr>
                    </a:solidFill>
                  </a:rPr>
                  <a:t> is </a:t>
                </a:r>
                <a:r>
                  <a:rPr lang="en-US" sz="5400" dirty="0" err="1">
                    <a:solidFill>
                      <a:schemeClr val="accent6">
                        <a:lumMod val="75000"/>
                      </a:schemeClr>
                    </a:solidFill>
                  </a:rPr>
                  <a:t>divergenceless</a:t>
                </a:r>
                <a:endParaRPr lang="en-US" sz="5400" dirty="0">
                  <a:solidFill>
                    <a:schemeClr val="accent6">
                      <a:lumMod val="75000"/>
                    </a:schemeClr>
                  </a:solidFill>
                </a:endParaRPr>
              </a:p>
            </p:txBody>
          </p:sp>
        </mc:Choice>
        <mc:Fallback xmlns="">
          <p:sp>
            <p:nvSpPr>
              <p:cNvPr id="257" name="TextBox 20">
                <a:extLst>
                  <a:ext uri="{FF2B5EF4-FFF2-40B4-BE49-F238E27FC236}">
                    <a16:creationId xmlns:a16="http://schemas.microsoft.com/office/drawing/2014/main" id="{BA94D4C2-E65D-2349-350E-2E94B7B78203}"/>
                  </a:ext>
                </a:extLst>
              </p:cNvPr>
              <p:cNvSpPr txBox="1">
                <a:spLocks noRot="1" noChangeAspect="1" noMove="1" noResize="1" noEditPoints="1" noAdjustHandles="1" noChangeArrowheads="1" noChangeShapeType="1" noTextEdit="1"/>
              </p:cNvSpPr>
              <p:nvPr/>
            </p:nvSpPr>
            <p:spPr>
              <a:xfrm>
                <a:off x="3737121" y="3800009"/>
                <a:ext cx="5426037" cy="1860638"/>
              </a:xfrm>
              <a:prstGeom prst="rect">
                <a:avLst/>
              </a:prstGeom>
              <a:blipFill>
                <a:blip r:embed="rId3"/>
                <a:stretch>
                  <a:fillRect t="-8824" r="-5618" b="-189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4" name="Rectangle 293">
                <a:extLst>
                  <a:ext uri="{FF2B5EF4-FFF2-40B4-BE49-F238E27FC236}">
                    <a16:creationId xmlns:a16="http://schemas.microsoft.com/office/drawing/2014/main" id="{7C042D0C-1FAD-415A-9B0E-060CB485BDE9}"/>
                  </a:ext>
                </a:extLst>
              </p:cNvPr>
              <p:cNvSpPr/>
              <p:nvPr/>
            </p:nvSpPr>
            <p:spPr>
              <a:xfrm>
                <a:off x="116393" y="1895844"/>
                <a:ext cx="6380529" cy="2029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m:t>
                      </m:r>
                      <m:nary>
                        <m:naryPr>
                          <m:chr m:val="∮"/>
                          <m:limLoc m:val="undOvr"/>
                          <m:subHide m:val="on"/>
                          <m:supHide m:val="on"/>
                          <m:ctrlPr>
                            <a:rPr lang="en-US" sz="4800" i="1" smtClean="0">
                              <a:latin typeface="Cambria Math" panose="02040503050406030204" pitchFamily="18" charset="0"/>
                            </a:rPr>
                          </m:ctrlPr>
                        </m:naryPr>
                        <m:sub/>
                        <m:sup/>
                        <m:e>
                          <m:r>
                            <a:rPr lang="en-US" sz="4800" i="1">
                              <a:latin typeface="Cambria Math" panose="02040503050406030204" pitchFamily="18" charset="0"/>
                            </a:rPr>
                            <m:t>(</m:t>
                          </m:r>
                          <m:sSub>
                            <m:sSubPr>
                              <m:ctrlPr>
                                <a:rPr lang="en-US" sz="4800" i="1">
                                  <a:latin typeface="Cambria Math" panose="02040503050406030204" pitchFamily="18" charset="0"/>
                                </a:rPr>
                              </m:ctrlPr>
                            </m:sSubPr>
                            <m:e>
                              <m:r>
                                <a:rPr lang="en-US" sz="4800" i="1">
                                  <a:latin typeface="Cambria Math" panose="02040503050406030204" pitchFamily="18" charset="0"/>
                                </a:rPr>
                                <m:t>𝜕</m:t>
                              </m:r>
                            </m:e>
                            <m:sub>
                              <m:r>
                                <a:rPr lang="en-US" sz="4800" i="1">
                                  <a:latin typeface="Cambria Math" panose="02040503050406030204" pitchFamily="18" charset="0"/>
                                </a:rPr>
                                <m:t>𝑝</m:t>
                              </m:r>
                            </m:sub>
                          </m:sSub>
                          <m:r>
                            <a:rPr lang="en-US" sz="4800" i="1">
                              <a:latin typeface="Cambria Math" panose="02040503050406030204" pitchFamily="18" charset="0"/>
                            </a:rPr>
                            <m:t>𝐻𝑑𝑝</m:t>
                          </m:r>
                          <m:r>
                            <a:rPr lang="en-US" sz="4800" i="1">
                              <a:latin typeface="Cambria Math" panose="02040503050406030204" pitchFamily="18" charset="0"/>
                            </a:rPr>
                            <m:t>+</m:t>
                          </m:r>
                          <m:sSub>
                            <m:sSubPr>
                              <m:ctrlPr>
                                <a:rPr lang="en-US" sz="4800" i="1">
                                  <a:latin typeface="Cambria Math" panose="02040503050406030204" pitchFamily="18" charset="0"/>
                                </a:rPr>
                              </m:ctrlPr>
                            </m:sSubPr>
                            <m:e>
                              <m:r>
                                <a:rPr lang="en-US" sz="4800" i="1">
                                  <a:latin typeface="Cambria Math" panose="02040503050406030204" pitchFamily="18" charset="0"/>
                                </a:rPr>
                                <m:t>𝜕</m:t>
                              </m:r>
                            </m:e>
                            <m:sub>
                              <m:r>
                                <a:rPr lang="en-US" sz="4800" i="1">
                                  <a:latin typeface="Cambria Math" panose="02040503050406030204" pitchFamily="18" charset="0"/>
                                </a:rPr>
                                <m:t>𝑞</m:t>
                              </m:r>
                            </m:sub>
                          </m:sSub>
                          <m:r>
                            <a:rPr lang="en-US" sz="4800" i="1">
                              <a:latin typeface="Cambria Math" panose="02040503050406030204" pitchFamily="18" charset="0"/>
                            </a:rPr>
                            <m:t>𝐻𝑑𝑞</m:t>
                          </m:r>
                          <m:r>
                            <a:rPr lang="en-US" sz="4800" i="1">
                              <a:latin typeface="Cambria Math" panose="02040503050406030204" pitchFamily="18" charset="0"/>
                            </a:rPr>
                            <m:t>)</m:t>
                          </m:r>
                        </m:e>
                      </m:nary>
                      <m:r>
                        <a:rPr lang="en-US" sz="4800" i="1">
                          <a:latin typeface="Cambria Math" panose="02040503050406030204" pitchFamily="18" charset="0"/>
                        </a:rPr>
                        <m:t> </m:t>
                      </m:r>
                    </m:oMath>
                  </m:oMathPara>
                </a14:m>
                <a:endParaRPr lang="en-US" sz="4800" dirty="0"/>
              </a:p>
            </p:txBody>
          </p:sp>
        </mc:Choice>
        <mc:Fallback xmlns="">
          <p:sp>
            <p:nvSpPr>
              <p:cNvPr id="294" name="Rectangle 293">
                <a:extLst>
                  <a:ext uri="{FF2B5EF4-FFF2-40B4-BE49-F238E27FC236}">
                    <a16:creationId xmlns:a16="http://schemas.microsoft.com/office/drawing/2014/main" id="{7C042D0C-1FAD-415A-9B0E-060CB485BDE9}"/>
                  </a:ext>
                </a:extLst>
              </p:cNvPr>
              <p:cNvSpPr>
                <a:spLocks noRot="1" noChangeAspect="1" noMove="1" noResize="1" noEditPoints="1" noAdjustHandles="1" noChangeArrowheads="1" noChangeShapeType="1" noTextEdit="1"/>
              </p:cNvSpPr>
              <p:nvPr/>
            </p:nvSpPr>
            <p:spPr>
              <a:xfrm>
                <a:off x="116393" y="1895844"/>
                <a:ext cx="6380529" cy="202972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5" name="Rectangle 294">
                <a:extLst>
                  <a:ext uri="{FF2B5EF4-FFF2-40B4-BE49-F238E27FC236}">
                    <a16:creationId xmlns:a16="http://schemas.microsoft.com/office/drawing/2014/main" id="{BDB29905-22A4-1C33-FF96-51BE95C22DDD}"/>
                  </a:ext>
                </a:extLst>
              </p:cNvPr>
              <p:cNvSpPr/>
              <p:nvPr/>
            </p:nvSpPr>
            <p:spPr>
              <a:xfrm>
                <a:off x="95212" y="3700727"/>
                <a:ext cx="3522183" cy="2029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m:t>
                      </m:r>
                      <m:nary>
                        <m:naryPr>
                          <m:chr m:val="∮"/>
                          <m:limLoc m:val="undOvr"/>
                          <m:subHide m:val="on"/>
                          <m:supHide m:val="on"/>
                          <m:ctrlPr>
                            <a:rPr lang="en-US" sz="4800" i="1">
                              <a:latin typeface="Cambria Math" panose="02040503050406030204" pitchFamily="18" charset="0"/>
                            </a:rPr>
                          </m:ctrlPr>
                        </m:naryPr>
                        <m:sub/>
                        <m:sup/>
                        <m:e>
                          <m:r>
                            <a:rPr lang="en-US" sz="4800" i="1">
                              <a:latin typeface="Cambria Math" panose="02040503050406030204" pitchFamily="18" charset="0"/>
                            </a:rPr>
                            <m:t>𝑑𝐻</m:t>
                          </m:r>
                          <m:r>
                            <a:rPr lang="en-US" sz="4800" i="1">
                              <a:latin typeface="Cambria Math" panose="02040503050406030204" pitchFamily="18" charset="0"/>
                            </a:rPr>
                            <m:t>=0</m:t>
                          </m:r>
                        </m:e>
                      </m:nary>
                    </m:oMath>
                  </m:oMathPara>
                </a14:m>
                <a:endParaRPr lang="en-US" sz="4800" dirty="0"/>
              </a:p>
            </p:txBody>
          </p:sp>
        </mc:Choice>
        <mc:Fallback xmlns="">
          <p:sp>
            <p:nvSpPr>
              <p:cNvPr id="295" name="Rectangle 294">
                <a:extLst>
                  <a:ext uri="{FF2B5EF4-FFF2-40B4-BE49-F238E27FC236}">
                    <a16:creationId xmlns:a16="http://schemas.microsoft.com/office/drawing/2014/main" id="{BDB29905-22A4-1C33-FF96-51BE95C22DDD}"/>
                  </a:ext>
                </a:extLst>
              </p:cNvPr>
              <p:cNvSpPr>
                <a:spLocks noRot="1" noChangeAspect="1" noMove="1" noResize="1" noEditPoints="1" noAdjustHandles="1" noChangeArrowheads="1" noChangeShapeType="1" noTextEdit="1"/>
              </p:cNvSpPr>
              <p:nvPr/>
            </p:nvSpPr>
            <p:spPr>
              <a:xfrm>
                <a:off x="95212" y="3700727"/>
                <a:ext cx="3522183" cy="2029723"/>
              </a:xfrm>
              <a:prstGeom prst="rect">
                <a:avLst/>
              </a:prstGeom>
              <a:blipFill>
                <a:blip r:embed="rId10"/>
                <a:stretch>
                  <a:fillRect/>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F814B7B7-A095-B36E-9E84-82376266E06B}"/>
              </a:ext>
            </a:extLst>
          </p:cNvPr>
          <p:cNvGrpSpPr/>
          <p:nvPr/>
        </p:nvGrpSpPr>
        <p:grpSpPr>
          <a:xfrm>
            <a:off x="8722760" y="220894"/>
            <a:ext cx="3333866" cy="3655255"/>
            <a:chOff x="8722760" y="220894"/>
            <a:chExt cx="3333866" cy="3655255"/>
          </a:xfrm>
        </p:grpSpPr>
        <p:grpSp>
          <p:nvGrpSpPr>
            <p:cNvPr id="6" name="Group 5">
              <a:extLst>
                <a:ext uri="{FF2B5EF4-FFF2-40B4-BE49-F238E27FC236}">
                  <a16:creationId xmlns:a16="http://schemas.microsoft.com/office/drawing/2014/main" id="{0C4C8764-BD79-1FE4-9347-50F5781CBA6E}"/>
                </a:ext>
              </a:extLst>
            </p:cNvPr>
            <p:cNvGrpSpPr/>
            <p:nvPr/>
          </p:nvGrpSpPr>
          <p:grpSpPr>
            <a:xfrm>
              <a:off x="8838988" y="980103"/>
              <a:ext cx="3070159" cy="2656300"/>
              <a:chOff x="1020547" y="1534369"/>
              <a:chExt cx="4102711" cy="3549668"/>
            </a:xfrm>
          </p:grpSpPr>
          <p:sp>
            <p:nvSpPr>
              <p:cNvPr id="45" name="Freeform 16">
                <a:extLst>
                  <a:ext uri="{FF2B5EF4-FFF2-40B4-BE49-F238E27FC236}">
                    <a16:creationId xmlns:a16="http://schemas.microsoft.com/office/drawing/2014/main" id="{E4D05798-C283-08E9-E706-F712321BD4AB}"/>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D691732D-BE33-9B46-ABD7-177F17320784}"/>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04" name="TextBox 203">
                    <a:extLst>
                      <a:ext uri="{FF2B5EF4-FFF2-40B4-BE49-F238E27FC236}">
                        <a16:creationId xmlns:a16="http://schemas.microsoft.com/office/drawing/2014/main" id="{75E0D9D2-5E0F-0A69-279C-F1D5DCC94BF4}"/>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6F684013-C6A0-1557-170A-9637BB71B81C}"/>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05" name="TextBox 204">
                    <a:extLst>
                      <a:ext uri="{FF2B5EF4-FFF2-40B4-BE49-F238E27FC236}">
                        <a16:creationId xmlns:a16="http://schemas.microsoft.com/office/drawing/2014/main" id="{51A2053D-6088-C070-743C-0CF41CBE1A81}"/>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12"/>
                    <a:stretch>
                      <a:fillRect/>
                    </a:stretch>
                  </a:blipFill>
                </p:spPr>
                <p:txBody>
                  <a:bodyPr/>
                  <a:lstStyle/>
                  <a:p>
                    <a:r>
                      <a:rPr lang="en-US">
                        <a:noFill/>
                      </a:rPr>
                      <a:t> </a:t>
                    </a:r>
                  </a:p>
                </p:txBody>
              </p:sp>
            </mc:Fallback>
          </mc:AlternateContent>
          <p:sp>
            <p:nvSpPr>
              <p:cNvPr id="48" name="Freeform 19">
                <a:extLst>
                  <a:ext uri="{FF2B5EF4-FFF2-40B4-BE49-F238E27FC236}">
                    <a16:creationId xmlns:a16="http://schemas.microsoft.com/office/drawing/2014/main" id="{37F75712-910D-ACE6-71E1-E85266DAA02B}"/>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8F36ABA6-5A13-A198-4071-A6218DF63571}"/>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77BA0BA7-2BFF-E6E3-F50E-E51161350EC2}"/>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B48E6673-55B3-D3D4-D18D-7E417A53D84A}"/>
                </a:ext>
              </a:extLst>
            </p:cNvPr>
            <p:cNvGrpSpPr/>
            <p:nvPr/>
          </p:nvGrpSpPr>
          <p:grpSpPr>
            <a:xfrm>
              <a:off x="8956694" y="806932"/>
              <a:ext cx="2825673" cy="2779278"/>
              <a:chOff x="1177839" y="1302957"/>
              <a:chExt cx="3775999" cy="3714006"/>
            </a:xfrm>
          </p:grpSpPr>
          <p:cxnSp>
            <p:nvCxnSpPr>
              <p:cNvPr id="13" name="Straight Arrow Connector 12">
                <a:extLst>
                  <a:ext uri="{FF2B5EF4-FFF2-40B4-BE49-F238E27FC236}">
                    <a16:creationId xmlns:a16="http://schemas.microsoft.com/office/drawing/2014/main" id="{C0958745-1367-4E8D-8319-DF5366C8DA38}"/>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470960D-B318-2AB3-9370-2C23BBBA292F}"/>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9418988-74AC-2B64-5C6D-E9EC80D94A75}"/>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8EBEB77-C6AF-13DF-AFED-9EF35B67B87B}"/>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6C21020-E79E-12EB-F91E-5B0F31F38A34}"/>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866692F-7D8A-4D7D-711F-7F9C6E1D06F5}"/>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5C1A74C-E8A3-6D7C-0177-DD5B3F7144BE}"/>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AC47B61-B5A0-3C8C-7FE4-835844417259}"/>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8F58A1C-039E-451A-D65E-8C2F3E7C46F3}"/>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974BB1C-5761-F480-CEA5-74C7914A026B}"/>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BF53B12-74E5-D0CC-15C7-674F3AC0D7D1}"/>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9D05699-CDBD-B14D-7BCD-66D2FA9DEF5E}"/>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42F0F70-A221-0BDF-5438-7713729519D2}"/>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A8AB085-AC3D-F135-E6F5-A3178791CCCF}"/>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B99DC3B-3AC1-5867-6375-040AD1CF0BD8}"/>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AAA8F6D-256A-E737-F853-CE3D2A5C9434}"/>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34F982F-5615-65BE-7791-65B436E85D03}"/>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37C9D23-F687-1A49-003A-DBA4645FA1F5}"/>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0C7AD20-AE03-E705-59A9-23CBE5C2535B}"/>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39F3A80-1D4A-B968-837B-F61C070B80EE}"/>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4DFBBE5-85A5-3FA6-48C5-76B33369A655}"/>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D03874A-B874-657F-08D4-61F8E94C93A6}"/>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C0A402C-3FF7-C98F-5FF2-BD4757D16E0D}"/>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678AD2C-CBE8-4FAA-5B24-EFBD23718CF1}"/>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A836B85-6EA6-27CB-6A8A-7740571EF0DF}"/>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8C2E5D8-B12F-AA71-67E7-0A466D9CA49F}"/>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3F00F79-F72E-8A16-7644-A2782CC04FF2}"/>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ACD4396-02E8-14A1-69F9-B46D26415285}"/>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353FF60-FD0F-15E2-E585-FB3F9C911468}"/>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C821234-447C-AA7C-71E0-9BD9C85535FD}"/>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A8146E6-8CA2-3C8F-F4AD-3E7ED2E7A5C6}"/>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B382E5E-7351-3D85-99E3-E79F2863351C}"/>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76EB1701-1870-2FCA-C756-75E8F6A37D30}"/>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BE50A9D-6A3F-DD82-4EF9-86CF7143A8BB}"/>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9" name="TextBox 8">
                    <a:extLst>
                      <a:ext uri="{FF2B5EF4-FFF2-40B4-BE49-F238E27FC236}">
                        <a16:creationId xmlns:a16="http://schemas.microsoft.com/office/drawing/2014/main" id="{ABE50A9D-6A3F-DD82-4EF9-86CF7143A8BB}"/>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13"/>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9E99BB9-78A5-CF5D-A5D3-853ABAC61B1F}"/>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0" name="TextBox 9">
                    <a:extLst>
                      <a:ext uri="{FF2B5EF4-FFF2-40B4-BE49-F238E27FC236}">
                        <a16:creationId xmlns:a16="http://schemas.microsoft.com/office/drawing/2014/main" id="{09E99BB9-78A5-CF5D-A5D3-853ABAC61B1F}"/>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14"/>
                    <a:stretch>
                      <a:fillRect l="-56667" r="-53333" b="-24590"/>
                    </a:stretch>
                  </a:blipFill>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61DB9B20-E355-5ADA-ED5A-6FDB69982C61}"/>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BBA0782-8477-12E9-1700-5E64CCD8884A}"/>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000645116"/>
      </p:ext>
    </p:extLst>
  </p:cSld>
  <p:clrMapOvr>
    <a:masterClrMapping/>
  </p:clrMapOvr>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82423</TotalTime>
  <Words>3599</Words>
  <Application>Microsoft Office PowerPoint</Application>
  <PresentationFormat>Widescreen</PresentationFormat>
  <Paragraphs>600</Paragraphs>
  <Slides>51</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Calibri Light</vt:lpstr>
      <vt:lpstr>Cambria Math</vt:lpstr>
      <vt:lpstr>CMMI8</vt:lpstr>
      <vt:lpstr>CMR10</vt:lpstr>
      <vt:lpstr>Wingdings 3</vt:lpstr>
      <vt:lpstr>Office Theme</vt:lpstr>
      <vt:lpstr>Reversing Hamiltonian Mechanics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Phillip Kaufman</cp:lastModifiedBy>
  <cp:revision>213</cp:revision>
  <dcterms:created xsi:type="dcterms:W3CDTF">2021-04-07T15:17:47Z</dcterms:created>
  <dcterms:modified xsi:type="dcterms:W3CDTF">2024-06-06T19:38:42Z</dcterms:modified>
</cp:coreProperties>
</file>