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902" r:id="rId3"/>
    <p:sldId id="937" r:id="rId4"/>
    <p:sldId id="945" r:id="rId5"/>
    <p:sldId id="995" r:id="rId6"/>
    <p:sldId id="996" r:id="rId7"/>
    <p:sldId id="1005" r:id="rId8"/>
    <p:sldId id="985" r:id="rId9"/>
    <p:sldId id="1001" r:id="rId10"/>
    <p:sldId id="1002" r:id="rId11"/>
    <p:sldId id="1003" r:id="rId12"/>
    <p:sldId id="1004" r:id="rId13"/>
    <p:sldId id="998" r:id="rId14"/>
    <p:sldId id="10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C9A6E4"/>
    <a:srgbClr val="000000"/>
    <a:srgbClr val="7030A0"/>
    <a:srgbClr val="002D4D"/>
    <a:srgbClr val="001F35"/>
    <a:srgbClr val="00355A"/>
    <a:srgbClr val="005796"/>
    <a:srgbClr val="004475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761" dt="2024-06-06T19:49:09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6" autoAdjust="0"/>
    <p:restoredTop sz="87935" autoAdjust="0"/>
  </p:normalViewPr>
  <p:slideViewPr>
    <p:cSldViewPr snapToGrid="0">
      <p:cViewPr varScale="1">
        <p:scale>
          <a:sx n="58" d="100"/>
          <a:sy n="58" d="100"/>
        </p:scale>
        <p:origin x="1004" y="44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6-06T19:49:28.942" v="1684" actId="1076"/>
      <pc:docMkLst>
        <pc:docMk/>
      </pc:docMkLst>
      <pc:sldChg chg="modSp mod">
        <pc:chgData name="Phillip Kaufman" userId="c001b2a046940d7c" providerId="LiveId" clId="{9EF190FB-2075-4375-A797-615516ED83A7}" dt="2024-06-05T01:22:43.894" v="1166" actId="313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mod">
        <pc:chgData name="Phillip Kaufman" userId="c001b2a046940d7c" providerId="LiveId" clId="{9EF190FB-2075-4375-A797-615516ED83A7}" dt="2024-06-06T19:42:19.791" v="1630" actId="1076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5-29T06:40:20.502" v="125" actId="12788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06T19:39:37.370" v="1611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06T19:42:19.791" v="1630" actId="1076"/>
          <ac:spMkLst>
            <pc:docMk/>
            <pc:sldMk cId="2876084972" sldId="902"/>
            <ac:spMk id="6" creationId="{FC120B7F-C6D8-9379-1B1E-BA53F7FC2EF5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06T19:39:36.955" v="1610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06T19:39:40.835" v="161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5-29T06:51:11.854" v="317" actId="165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06T19:39:40.835" v="161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5-29T06:51:11.854" v="317" actId="165"/>
          <ac:spMkLst>
            <pc:docMk/>
            <pc:sldMk cId="2876084972" sldId="902"/>
            <ac:spMk id="26" creationId="{00B879E3-86E9-0506-7032-B3EB9EA592B6}"/>
          </ac:spMkLst>
        </pc:s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del ord">
        <pc:chgData name="Phillip Kaufman" userId="c001b2a046940d7c" providerId="LiveId" clId="{9EF190FB-2075-4375-A797-615516ED83A7}" dt="2024-06-06T07:14:27.958" v="1235" actId="47"/>
        <pc:sldMkLst>
          <pc:docMk/>
          <pc:sldMk cId="2277666579" sldId="936"/>
        </pc:sldMkLst>
      </pc:sldChg>
      <pc:sldChg chg="addSp delSp modSp mod ord">
        <pc:chgData name="Phillip Kaufman" userId="c001b2a046940d7c" providerId="LiveId" clId="{9EF190FB-2075-4375-A797-615516ED83A7}" dt="2024-06-06T19:49:28.942" v="1684" actId="1076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6T19:49:15.330" v="1682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Sp delSp modSp del mod ord">
        <pc:chgData name="Phillip Kaufman" userId="c001b2a046940d7c" providerId="LiveId" clId="{9EF190FB-2075-4375-A797-615516ED83A7}" dt="2024-06-06T07:14:27.958" v="1235" actId="47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06T08:49:42.928" v="1604" actId="571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06T08:49:38.991" v="1602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06T08:48:52.128" v="1584" actId="1076"/>
          <ac:spMkLst>
            <pc:docMk/>
            <pc:sldMk cId="882562423" sldId="945"/>
            <ac:spMk id="8" creationId="{BCD3D045-2606-8B45-DF24-FB15E3332EFA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06T08:49:33.155" v="1598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06T08:44:56.484" v="1505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del ord">
        <pc:chgData name="Phillip Kaufman" userId="c001b2a046940d7c" providerId="LiveId" clId="{9EF190FB-2075-4375-A797-615516ED83A7}" dt="2024-06-06T07:14:27.958" v="1235" actId="47"/>
        <pc:sldMkLst>
          <pc:docMk/>
          <pc:sldMk cId="249331440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mod ord modNotesTx">
        <pc:chgData name="Phillip Kaufman" userId="c001b2a046940d7c" providerId="LiveId" clId="{9EF190FB-2075-4375-A797-615516ED83A7}" dt="2024-06-06T08:31:54.866" v="123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104800" sldId="98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mod ord">
        <pc:chgData name="Phillip Kaufman" userId="c001b2a046940d7c" providerId="LiveId" clId="{9EF190FB-2075-4375-A797-615516ED83A7}" dt="2024-06-06T08:41:49.818" v="1439" actId="1076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mod">
        <pc:chgData name="Phillip Kaufman" userId="c001b2a046940d7c" providerId="LiveId" clId="{9EF190FB-2075-4375-A797-615516ED83A7}" dt="2024-06-06T08:48:41.093" v="1583" actId="1076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6T08:47:26.802" v="1552" actId="1076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mod ord">
        <pc:chgData name="Phillip Kaufman" userId="c001b2a046940d7c" providerId="LiveId" clId="{9EF190FB-2075-4375-A797-615516ED83A7}" dt="2024-06-06T08:31:54.866" v="123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mod ord">
        <pc:chgData name="Phillip Kaufman" userId="c001b2a046940d7c" providerId="LiveId" clId="{9EF190FB-2075-4375-A797-615516ED83A7}" dt="2024-06-06T08:31:54.866" v="123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new">
        <pc:chgData name="Phillip Kaufman" userId="c001b2a046940d7c" providerId="LiveId" clId="{9EF190FB-2075-4375-A797-615516ED83A7}" dt="2024-06-06T08:49:59.897" v="1605" actId="680"/>
        <pc:sldMkLst>
          <pc:docMk/>
          <pc:sldMk cId="4254315116" sldId="1005"/>
        </pc:sldMkLst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90.png"/><Relationship Id="rId7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90.png"/><Relationship Id="rId7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27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1.png"/><Relationship Id="rId18" Type="http://schemas.openxmlformats.org/officeDocument/2006/relationships/image" Target="../media/image221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0.png"/><Relationship Id="rId15" Type="http://schemas.openxmlformats.org/officeDocument/2006/relationships/image" Target="../media/image34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3.png"/><Relationship Id="rId21" Type="http://schemas.openxmlformats.org/officeDocument/2006/relationships/image" Target="../media/image56.png"/><Relationship Id="rId12" Type="http://schemas.openxmlformats.org/officeDocument/2006/relationships/image" Target="../media/image26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9" Type="http://schemas.openxmlformats.org/officeDocument/2006/relationships/image" Target="../media/image54.png"/><Relationship Id="rId22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0.png"/><Relationship Id="rId7" Type="http://schemas.openxmlformats.org/officeDocument/2006/relationships/image" Target="../media/image14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1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2.png"/><Relationship Id="rId4" Type="http://schemas.openxmlformats.org/officeDocument/2006/relationships/image" Target="../media/image1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830.png"/><Relationship Id="rId3" Type="http://schemas.openxmlformats.org/officeDocument/2006/relationships/image" Target="../media/image231.png"/><Relationship Id="rId7" Type="http://schemas.openxmlformats.org/officeDocument/2006/relationships/image" Target="../media/image27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5" Type="http://schemas.openxmlformats.org/officeDocument/2006/relationships/image" Target="../media/image251.png"/><Relationship Id="rId15" Type="http://schemas.openxmlformats.org/officeDocument/2006/relationships/image" Target="../media/image16.png"/><Relationship Id="rId4" Type="http://schemas.openxmlformats.org/officeDocument/2006/relationships/image" Target="../media/image241.png"/><Relationship Id="rId9" Type="http://schemas.openxmlformats.org/officeDocument/2006/relationships/image" Target="../media/image15.png"/><Relationship Id="rId14" Type="http://schemas.openxmlformats.org/officeDocument/2006/relationships/image" Target="../media/image1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1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9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72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95956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28283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353402" y="321445"/>
            <a:ext cx="1148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 for Multiple Degrees of Freedom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1881833" y="3132440"/>
                <a:ext cx="2697212" cy="664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33" y="3132440"/>
                <a:ext cx="2697212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5041193" y="3132440"/>
                <a:ext cx="5138073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93" y="3132440"/>
                <a:ext cx="5138073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2012734" y="4343559"/>
                <a:ext cx="2435410" cy="818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34" y="4343559"/>
                <a:ext cx="2435410" cy="818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6206672" y="4381037"/>
                <a:ext cx="2807115" cy="743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672" y="4381037"/>
                <a:ext cx="2807115" cy="743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4336220" y="2164112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1892829" y="1386196"/>
                <a:ext cx="2675220" cy="731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29" y="1386196"/>
                <a:ext cx="2675220" cy="731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6096000" y="1379784"/>
                <a:ext cx="3028458" cy="743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79784"/>
                <a:ext cx="3028458" cy="743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08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3EF02-9DD5-4FCB-656C-1DC155527014}"/>
                  </a:ext>
                </a:extLst>
              </p:cNvPr>
              <p:cNvSpPr txBox="1"/>
              <p:nvPr/>
            </p:nvSpPr>
            <p:spPr>
              <a:xfrm>
                <a:off x="1122409" y="2013669"/>
                <a:ext cx="1764136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3EF02-9DD5-4FCB-656C-1DC15552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09" y="2013669"/>
                <a:ext cx="1764136" cy="578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BE945-78BB-A4DE-A410-B353DA59FCE1}"/>
                  </a:ext>
                </a:extLst>
              </p:cNvPr>
              <p:cNvSpPr/>
              <p:nvPr/>
            </p:nvSpPr>
            <p:spPr>
              <a:xfrm>
                <a:off x="4910272" y="227803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BE945-78BB-A4DE-A410-B353DA59F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272" y="227803"/>
                <a:ext cx="4376904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A35D40-619C-7085-72F1-A6C5C2BA835D}"/>
                  </a:ext>
                </a:extLst>
              </p:cNvPr>
              <p:cNvSpPr/>
              <p:nvPr/>
            </p:nvSpPr>
            <p:spPr>
              <a:xfrm>
                <a:off x="119730" y="3147000"/>
                <a:ext cx="4790542" cy="2294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A35D40-619C-7085-72F1-A6C5C2BA8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3147000"/>
                <a:ext cx="4790542" cy="2294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F5EF5-F8D1-E649-5993-E2D85B9E7048}"/>
                  </a:ext>
                </a:extLst>
              </p:cNvPr>
              <p:cNvSpPr/>
              <p:nvPr/>
            </p:nvSpPr>
            <p:spPr>
              <a:xfrm>
                <a:off x="234217" y="431934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F5EF5-F8D1-E649-5993-E2D85B9E7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7" y="431934"/>
                <a:ext cx="3540521" cy="968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8F6B5-1220-0BBF-A664-F6F75E741E33}"/>
                  </a:ext>
                </a:extLst>
              </p:cNvPr>
              <p:cNvSpPr txBox="1"/>
              <p:nvPr/>
            </p:nvSpPr>
            <p:spPr>
              <a:xfrm>
                <a:off x="5126883" y="2061054"/>
                <a:ext cx="2360967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8F6B5-1220-0BBF-A664-F6F75E74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883" y="2061054"/>
                <a:ext cx="2360967" cy="530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E5A57E-EB11-F87D-020F-7040413D4DB4}"/>
                  </a:ext>
                </a:extLst>
              </p:cNvPr>
              <p:cNvSpPr/>
              <p:nvPr/>
            </p:nvSpPr>
            <p:spPr>
              <a:xfrm>
                <a:off x="5284580" y="3666309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E5A57E-EB11-F87D-020F-7040413D4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80" y="3666309"/>
                <a:ext cx="3091103" cy="78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C8ACB-998C-C16A-B306-0EBBAE57F342}"/>
                  </a:ext>
                </a:extLst>
              </p:cNvPr>
              <p:cNvSpPr/>
              <p:nvPr/>
            </p:nvSpPr>
            <p:spPr>
              <a:xfrm>
                <a:off x="5276176" y="4456328"/>
                <a:ext cx="3115147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C8ACB-998C-C16A-B306-0EBBAE57F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176" y="4456328"/>
                <a:ext cx="3115147" cy="6815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A4F52B-5687-5F65-2731-5D9FDCBC7BE0}"/>
              </a:ext>
            </a:extLst>
          </p:cNvPr>
          <p:cNvSpPr txBox="1"/>
          <p:nvPr/>
        </p:nvSpPr>
        <p:spPr>
          <a:xfrm>
            <a:off x="5685981" y="5379988"/>
            <a:ext cx="193193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29038E-9C86-2AF2-72CD-90479EAEE1EB}"/>
              </a:ext>
            </a:extLst>
          </p:cNvPr>
          <p:cNvCxnSpPr>
            <a:cxnSpLocks/>
          </p:cNvCxnSpPr>
          <p:nvPr/>
        </p:nvCxnSpPr>
        <p:spPr>
          <a:xfrm flipH="1" flipV="1">
            <a:off x="6775817" y="2661655"/>
            <a:ext cx="1212408" cy="25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78A899-CCBA-B9F4-1AB6-A632509A8AE1}"/>
                  </a:ext>
                </a:extLst>
              </p:cNvPr>
              <p:cNvSpPr txBox="1"/>
              <p:nvPr/>
            </p:nvSpPr>
            <p:spPr>
              <a:xfrm>
                <a:off x="8147575" y="2428559"/>
                <a:ext cx="36705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Same as single degree of freedom, </a:t>
                </a:r>
              </a:p>
              <a:p>
                <a:r>
                  <a:rPr lang="en-US" dirty="0"/>
                  <a:t>except that now there are multiple </a:t>
                </a:r>
              </a:p>
              <a:p>
                <a:r>
                  <a:rPr lang="en-US" dirty="0"/>
                  <a:t>ways to do the rotation, but only the </a:t>
                </a:r>
              </a:p>
              <a:p>
                <a:r>
                  <a:rPr lang="en-US" dirty="0"/>
                  <a:t>one defined by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works 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78A899-CCBA-B9F4-1AB6-A632509A8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75" y="2428559"/>
                <a:ext cx="3670557" cy="1200329"/>
              </a:xfrm>
              <a:prstGeom prst="rect">
                <a:avLst/>
              </a:prstGeom>
              <a:blipFill>
                <a:blip r:embed="rId9"/>
                <a:stretch>
                  <a:fillRect l="-1495" t="-2538" r="-33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76B99A21-FD3F-75BA-B4A8-FC4B8450FFD9}"/>
                  </a:ext>
                </a:extLst>
              </p:cNvPr>
              <p:cNvSpPr txBox="1"/>
              <p:nvPr/>
            </p:nvSpPr>
            <p:spPr>
              <a:xfrm>
                <a:off x="271022" y="3772892"/>
                <a:ext cx="888563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76B99A21-FD3F-75BA-B4A8-FC4B8450F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2" y="3772892"/>
                <a:ext cx="8885638" cy="1569660"/>
              </a:xfrm>
              <a:prstGeom prst="rect">
                <a:avLst/>
              </a:prstGeom>
              <a:blipFill>
                <a:blip r:embed="rId2"/>
                <a:stretch>
                  <a:fillRect l="-2675" t="-8560" r="-2675" b="-2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584779" y="379788"/>
                <a:ext cx="11022441" cy="103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79" y="379788"/>
                <a:ext cx="11022441" cy="1033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96DA9E65-A398-7997-B151-3D01D7656CDB}"/>
                  </a:ext>
                </a:extLst>
              </p:cNvPr>
              <p:cNvSpPr txBox="1"/>
              <p:nvPr/>
            </p:nvSpPr>
            <p:spPr>
              <a:xfrm>
                <a:off x="3468229" y="3013501"/>
                <a:ext cx="292419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96DA9E65-A398-7997-B151-3D01D765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29" y="3013501"/>
                <a:ext cx="2924198" cy="830997"/>
              </a:xfrm>
              <a:prstGeom prst="rect">
                <a:avLst/>
              </a:prstGeom>
              <a:blipFill>
                <a:blip r:embed="rId4"/>
                <a:stretch>
                  <a:fillRect l="-9583" t="-16058" b="-37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/>
              <p:nvPr/>
            </p:nvSpPr>
            <p:spPr>
              <a:xfrm>
                <a:off x="643527" y="1671805"/>
                <a:ext cx="2548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7" y="1671805"/>
                <a:ext cx="2548583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1">
            <a:extLst>
              <a:ext uri="{FF2B5EF4-FFF2-40B4-BE49-F238E27FC236}">
                <a16:creationId xmlns:a16="http://schemas.microsoft.com/office/drawing/2014/main" id="{6E25D8D9-5EF2-2D76-44D7-BE802C3E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730" y="6565529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FD160DAB-B9D7-9436-B7D0-37482C07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78" y="6572888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61CB08-5D0B-DC3F-EA9B-DE7BB3B3ED65}"/>
                  </a:ext>
                </a:extLst>
              </p:cNvPr>
              <p:cNvSpPr txBox="1"/>
              <p:nvPr/>
            </p:nvSpPr>
            <p:spPr>
              <a:xfrm>
                <a:off x="89135" y="3811905"/>
                <a:ext cx="9955546" cy="7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61CB08-5D0B-DC3F-EA9B-DE7BB3B3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" y="3811905"/>
                <a:ext cx="9955546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656ED1-C6B8-47F7-5BDA-C315CE034B12}"/>
                  </a:ext>
                </a:extLst>
              </p:cNvPr>
              <p:cNvSpPr txBox="1"/>
              <p:nvPr/>
            </p:nvSpPr>
            <p:spPr>
              <a:xfrm>
                <a:off x="4279202" y="1405980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656ED1-C6B8-47F7-5BDA-C315CE034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02" y="1405980"/>
                <a:ext cx="2977097" cy="67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1F9857-6374-B941-B3F1-852C8410540A}"/>
                  </a:ext>
                </a:extLst>
              </p:cNvPr>
              <p:cNvSpPr txBox="1"/>
              <p:nvPr/>
            </p:nvSpPr>
            <p:spPr>
              <a:xfrm>
                <a:off x="1046721" y="1405980"/>
                <a:ext cx="29427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1F9857-6374-B941-B3F1-852C841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21" y="1405980"/>
                <a:ext cx="294279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0CF014-0C0D-C2D3-D8B6-3F171BC8A112}"/>
                  </a:ext>
                </a:extLst>
              </p:cNvPr>
              <p:cNvSpPr txBox="1"/>
              <p:nvPr/>
            </p:nvSpPr>
            <p:spPr>
              <a:xfrm>
                <a:off x="223983" y="2162379"/>
                <a:ext cx="7303089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0CF014-0C0D-C2D3-D8B6-3F171BC8A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83" y="2162379"/>
                <a:ext cx="7303089" cy="1657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C904C0-E9C1-FD7A-C976-A83E7D9FB353}"/>
                  </a:ext>
                </a:extLst>
              </p:cNvPr>
              <p:cNvSpPr txBox="1"/>
              <p:nvPr/>
            </p:nvSpPr>
            <p:spPr>
              <a:xfrm>
                <a:off x="410752" y="183609"/>
                <a:ext cx="70298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dirty="0" smtClean="0"/>
                        <m:t>Let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and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represent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evolution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of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and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C904C0-E9C1-FD7A-C976-A83E7D9FB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2" y="183609"/>
                <a:ext cx="70298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2FF2C6-3B67-D5BE-D209-7CCD68667457}"/>
                  </a:ext>
                </a:extLst>
              </p:cNvPr>
              <p:cNvSpPr txBox="1"/>
              <p:nvPr/>
            </p:nvSpPr>
            <p:spPr>
              <a:xfrm>
                <a:off x="566035" y="743392"/>
                <a:ext cx="5258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after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infinitesimal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time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step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sz="2800" dirty="0"/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2FF2C6-3B67-D5BE-D209-7CCD6866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743392"/>
                <a:ext cx="52581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818A4BF-DE2E-ACE5-C3A4-04ED7BAFBA4E}"/>
                  </a:ext>
                </a:extLst>
              </p:cNvPr>
              <p:cNvSpPr txBox="1"/>
              <p:nvPr/>
            </p:nvSpPr>
            <p:spPr>
              <a:xfrm>
                <a:off x="1397808" y="4476391"/>
                <a:ext cx="5834033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818A4BF-DE2E-ACE5-C3A4-04ED7BAF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8" y="4476391"/>
                <a:ext cx="5834033" cy="737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D35CBD-4268-E4F5-9A39-36207C9D73B7}"/>
              </a:ext>
            </a:extLst>
          </p:cNvPr>
          <p:cNvCxnSpPr>
            <a:cxnSpLocks/>
          </p:cNvCxnSpPr>
          <p:nvPr/>
        </p:nvCxnSpPr>
        <p:spPr>
          <a:xfrm flipH="1" flipV="1">
            <a:off x="4048125" y="5127427"/>
            <a:ext cx="533400" cy="57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397E12-9979-0970-24D5-45E305CB7A0C}"/>
                  </a:ext>
                </a:extLst>
              </p:cNvPr>
              <p:cNvSpPr txBox="1"/>
              <p:nvPr/>
            </p:nvSpPr>
            <p:spPr>
              <a:xfrm>
                <a:off x="4581525" y="5406722"/>
                <a:ext cx="17662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4000" dirty="0"/>
                  <a:t>!!!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397E12-9979-0970-24D5-45E305CB7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25" y="5406722"/>
                <a:ext cx="1766253" cy="707886"/>
              </a:xfrm>
              <a:prstGeom prst="rect">
                <a:avLst/>
              </a:prstGeom>
              <a:blipFill>
                <a:blip r:embed="rId9"/>
                <a:stretch>
                  <a:fillRect t="-15517" r="-1141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B5D7460-DB04-761B-836B-4EE5284E0017}"/>
              </a:ext>
            </a:extLst>
          </p:cNvPr>
          <p:cNvGrpSpPr/>
          <p:nvPr/>
        </p:nvGrpSpPr>
        <p:grpSpPr>
          <a:xfrm>
            <a:off x="8639026" y="456959"/>
            <a:ext cx="3412500" cy="3439788"/>
            <a:chOff x="8639026" y="456959"/>
            <a:chExt cx="3412500" cy="343978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08E9356-2513-A7F3-1E0F-7DBBE6E1E63A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F0E380D8-5D58-E02E-01E2-3B553B46D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B4CB6A0F-F95B-EDEB-9476-0906D744A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D87BB4DB-1C3B-7BF7-44D0-2382854EEE84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0B6A683-992B-D0B3-D488-5C3C438172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9268" r="-24390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EF4C792-6E66-D56A-B124-278BE9338E11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1E1A0703-FAA9-F372-30B4-501A55897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959D2A9-BB8E-5123-5B30-C61F92943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F1386B8-13F6-9B83-5477-3C0D57DF22FC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707EFFE-6B6F-E7AA-5C40-380885FA4E4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35C0BF7-9837-BF97-28AC-8265F9899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FF530B3B-0247-E958-2A15-E04ABC91B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8E494E01-B765-0A58-0449-C503F7205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BFB0041-A038-4470-A9F6-88646A00E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51A483C1-2B34-EF80-0BAB-148C4424169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CCD0C947-AAC1-F70F-A95F-14858C6C0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65861BE8-AE61-6492-75C9-DD2F1160C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C43D7E31-77B2-F736-4689-8A3390A8E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34877CD2-D1CE-A456-2E22-477DD09B696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E280E6A9-7A41-D739-837F-7BECEC67D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D2DC801E-863C-6D01-B42E-9EAECAA53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3CAF5619-8227-C3C8-3FB9-A4C6F244A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B9C12BD6-1E3C-5C72-4EC5-53ABCB57A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AFF7A7B2-FF90-3DEE-8E03-5011695CD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ADFBD3E4-D633-9907-7A42-180761C32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16124583-C119-8EF8-0E72-467617CBE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C37DCC4A-2E9A-D9C9-BDE6-9EC2AB342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1C9D635D-04E0-6DE2-D955-C1CA99C00B5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BA1DB07-312F-10AC-17C1-F13D79D53E4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763D6C4E-0C0B-974B-CC8E-AFA6289178C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FDCAE754-EC51-97EB-D1BD-949D35286AC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AA1278E2-3B17-EC75-2DA6-ABDFA3DDCDF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8ECE3577-5EE4-6C2A-9D7A-9EA86786B7A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3ECC17E-415B-5E4A-3FBA-B15A3A3998B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53781D62-A534-9E86-7446-0A43C273B2C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371BAD20-807B-BDAC-3427-FF88FC95DCB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EC3007A1-8D1F-D60E-503D-4071DC6124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7F287CE1-1611-7674-713F-30F4BCC981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DE0443AF-3EAE-901F-C77E-353F94F8F82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AC99284-415D-D586-297D-BCA9DD7FB25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0CE15C5-4AB2-5324-6BA4-D367B0C9DB3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3C9065B4-DF3E-7740-7EA7-1E31611F7E9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7BD6658-0991-1A03-C588-B47754C3D3C4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5846D08F-9E9B-095D-79E6-C65A7CB9648D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1D0924A9-FC22-B850-81DA-4C513B57B2E8}"/>
                  </a:ext>
                </a:extLst>
              </p:cNvPr>
              <p:cNvCxnSpPr>
                <a:cxnSpLocks/>
                <a:stCxn id="12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C9E8811-4092-EE50-3F73-305B8E4D8619}"/>
                  </a:ext>
                </a:extLst>
              </p:cNvPr>
              <p:cNvCxnSpPr>
                <a:cxnSpLocks/>
                <a:stCxn id="12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EEC7120-078D-3028-2185-3CB240AFB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37B6915-7C91-C5BE-259C-59DA864C44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CA0CD6C-78F9-F780-4BF5-D67580351C5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F31C483-83C7-D39A-2DD8-03D6FCFFFBEF}"/>
                  </a:ext>
                </a:extLst>
              </p:cNvPr>
              <p:cNvCxnSpPr>
                <a:cxnSpLocks/>
                <a:stCxn id="12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2DC48AC-B218-9E5F-DF61-B9DE380C092D}"/>
                  </a:ext>
                </a:extLst>
              </p:cNvPr>
              <p:cNvCxnSpPr>
                <a:cxnSpLocks/>
                <a:stCxn id="12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AA339A-F5C4-A367-91B2-8105BFD38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FAE3E37-E715-5BC3-AA5B-8C8846880972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388E5510-2704-B4AC-E3BA-AF8F3FBBF627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4B9FC53-290B-F2EC-12ED-9AC99876AF1E}"/>
                  </a:ext>
                </a:extLst>
              </p:cNvPr>
              <p:cNvCxnSpPr>
                <a:cxnSpLocks/>
                <a:stCxn id="11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C6E44055-6F95-FAA3-63D3-DC4422CECCEA}"/>
                  </a:ext>
                </a:extLst>
              </p:cNvPr>
              <p:cNvCxnSpPr>
                <a:cxnSpLocks/>
                <a:stCxn id="11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B4CC6E8-C5B2-7295-6500-8BE6FB0F2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E46015D-4CFE-4594-5BFA-5CDCD27C64B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A76D7F8D-ABE7-DC57-9B05-99C46E9817A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2623EDC-FABF-023E-1E9F-D44BA0F37A97}"/>
                  </a:ext>
                </a:extLst>
              </p:cNvPr>
              <p:cNvCxnSpPr>
                <a:cxnSpLocks/>
                <a:stCxn id="11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9C95075-CED3-1009-EBBF-D0A22C2AF581}"/>
                  </a:ext>
                </a:extLst>
              </p:cNvPr>
              <p:cNvCxnSpPr>
                <a:cxnSpLocks/>
                <a:stCxn id="11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E05D1D4-66D9-5506-F68A-FB3DB963D6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1D436EA-CF1F-7356-B7FE-2A9DCD5451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7F13CFF5-65CF-E23A-8C9F-E11647388AD7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D7AE0E89-B880-9998-FBA8-D130B4E3DCC0}"/>
                  </a:ext>
                </a:extLst>
              </p:cNvPr>
              <p:cNvCxnSpPr>
                <a:cxnSpLocks/>
                <a:stCxn id="11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52C243A7-7CA3-8708-A00C-DCB79E0A3B68}"/>
                  </a:ext>
                </a:extLst>
              </p:cNvPr>
              <p:cNvCxnSpPr>
                <a:cxnSpLocks/>
                <a:stCxn id="11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4744C07-F6EB-7BB9-EC81-AE050AD2B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85E727-D83C-52A6-81ED-9DF69BBB74B3}"/>
                  </a:ext>
                </a:extLst>
              </p:cNvPr>
              <p:cNvSpPr txBox="1"/>
              <p:nvPr/>
            </p:nvSpPr>
            <p:spPr>
              <a:xfrm>
                <a:off x="1449208" y="5097360"/>
                <a:ext cx="832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85E727-D83C-52A6-81ED-9DF69BBB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08" y="5097360"/>
                <a:ext cx="83266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35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4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310747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89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82447</TotalTime>
  <Words>905</Words>
  <Application>Microsoft Office PowerPoint</Application>
  <PresentationFormat>Widescreen</PresentationFormat>
  <Paragraphs>155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Cambria Math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Phillip Kaufman</cp:lastModifiedBy>
  <cp:revision>209</cp:revision>
  <dcterms:created xsi:type="dcterms:W3CDTF">2021-04-07T15:17:47Z</dcterms:created>
  <dcterms:modified xsi:type="dcterms:W3CDTF">2024-06-06T19:49:33Z</dcterms:modified>
</cp:coreProperties>
</file>