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5" r:id="rId5"/>
    <p:sldId id="274" r:id="rId6"/>
    <p:sldId id="262" r:id="rId7"/>
    <p:sldId id="263" r:id="rId8"/>
    <p:sldId id="266" r:id="rId9"/>
    <p:sldId id="277" r:id="rId10"/>
    <p:sldId id="268" r:id="rId11"/>
    <p:sldId id="269" r:id="rId12"/>
    <p:sldId id="270" r:id="rId13"/>
    <p:sldId id="271" r:id="rId14"/>
    <p:sldId id="29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76409" y="2869705"/>
            <a:ext cx="5867391" cy="159245"/>
            <a:chOff x="1676409" y="2800350"/>
            <a:chExt cx="5867391" cy="233150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3434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809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876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4101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9435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476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0103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543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2766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2743203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209806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1676409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43434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76804" y="2413691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4102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43604" y="242500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477004" y="24306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10404" y="243632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43804" y="24419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0000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76596" y="242045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43192" y="24215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09788" y="242267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76384" y="24237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343400" y="1926879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874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075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9409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743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077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541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10000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276600" y="191555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743200" y="1909896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209800" y="1904235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76400" y="1898574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43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876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410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477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010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543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810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76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43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209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76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14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35814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30480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25146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19812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1447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64820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5181608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5715012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48416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78182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31522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038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5052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718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24384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9050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371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569323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100046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5630769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161492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692215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222938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3886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52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2819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2286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752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219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419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4953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5486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6019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553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7086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62551" y="209550"/>
                <a:ext cx="8618898" cy="72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𝑟𝑜𝑡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90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𝑔𝑟𝑎𝑑</m:t>
                        </m:r>
                      </m:e>
                    </m:acc>
                    <m:r>
                      <a:rPr lang="en-US" sz="3600" b="0" i="1" smtClean="0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𝐻</m:t>
                    </m:r>
                    <m:r>
                      <a:rPr lang="en-US" sz="3600" b="0" i="1" smtClean="0">
                        <a:latin typeface="Cambria Math"/>
                      </a:rPr>
                      <m:t>))</m:t>
                    </m:r>
                    <m:r>
                      <a:rPr lang="en-US" sz="3600" i="1" smtClean="0"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/>
                      </a:rPr>
                      <m:t>[</m:t>
                    </m:r>
                    <m:r>
                      <a:rPr lang="en-US" sz="3600" i="1" dirty="0" smtClean="0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3600" i="1">
                        <a:latin typeface="Cambria Math"/>
                      </a:rPr>
                      <m:t>,</m:t>
                    </m:r>
                    <m:r>
                      <a:rPr lang="en-US" sz="3600" b="0" i="1" smtClean="0">
                        <a:latin typeface="Cambria Math"/>
                      </a:rPr>
                      <m:t>−</m:t>
                    </m:r>
                    <m:r>
                      <a:rPr lang="en-US" sz="3600" i="1" smtClean="0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]=</m:t>
                    </m:r>
                    <m:acc>
                      <m:accPr>
                        <m:chr m:val="⃗"/>
                        <m:ctrlPr>
                          <a:rPr lang="en-US" sz="3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1" y="209550"/>
                <a:ext cx="8618898" cy="72827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1681753" y="1508043"/>
            <a:ext cx="5940347" cy="3104365"/>
            <a:chOff x="1681753" y="1508043"/>
            <a:chExt cx="5940347" cy="3104365"/>
          </a:xfrm>
        </p:grpSpPr>
        <p:sp>
          <p:nvSpPr>
            <p:cNvPr id="137" name="Freeform 136"/>
            <p:cNvSpPr/>
            <p:nvPr/>
          </p:nvSpPr>
          <p:spPr>
            <a:xfrm>
              <a:off x="4864283" y="2418241"/>
              <a:ext cx="2757817" cy="1221787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17" h="1221787">
                  <a:moveTo>
                    <a:pt x="2751449" y="1221787"/>
                  </a:moveTo>
                  <a:cubicBezTo>
                    <a:pt x="1984303" y="1195543"/>
                    <a:pt x="-2963" y="925570"/>
                    <a:pt x="3" y="615259"/>
                  </a:cubicBezTo>
                  <a:cubicBezTo>
                    <a:pt x="2969" y="304948"/>
                    <a:pt x="1968550" y="4236"/>
                    <a:pt x="2757817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800900" y="2148328"/>
              <a:ext cx="3816004" cy="175407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651635 w 2658003"/>
                <a:gd name="connsiteY0" fmla="*/ 1221787 h 1221787"/>
                <a:gd name="connsiteX1" fmla="*/ 4 w 2658003"/>
                <a:gd name="connsiteY1" fmla="*/ 605752 h 1221787"/>
                <a:gd name="connsiteX2" fmla="*/ 2658003 w 2658003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003" h="1221787">
                  <a:moveTo>
                    <a:pt x="2651635" y="1221787"/>
                  </a:moveTo>
                  <a:cubicBezTo>
                    <a:pt x="1884489" y="1195543"/>
                    <a:pt x="-2962" y="916063"/>
                    <a:pt x="4" y="605752"/>
                  </a:cubicBezTo>
                  <a:cubicBezTo>
                    <a:pt x="2970" y="295441"/>
                    <a:pt x="1868736" y="4236"/>
                    <a:pt x="2658003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13693" y="1856987"/>
              <a:ext cx="5406307" cy="233975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822871 w 2829239"/>
                <a:gd name="connsiteY0" fmla="*/ 1221787 h 1221787"/>
                <a:gd name="connsiteX1" fmla="*/ 3 w 2829239"/>
                <a:gd name="connsiteY1" fmla="*/ 618830 h 1221787"/>
                <a:gd name="connsiteX2" fmla="*/ 2829239 w 2829239"/>
                <a:gd name="connsiteY2" fmla="*/ 0 h 1221787"/>
                <a:gd name="connsiteX0" fmla="*/ 2822869 w 2829237"/>
                <a:gd name="connsiteY0" fmla="*/ 1221787 h 1221787"/>
                <a:gd name="connsiteX1" fmla="*/ 1 w 2829237"/>
                <a:gd name="connsiteY1" fmla="*/ 618830 h 1221787"/>
                <a:gd name="connsiteX2" fmla="*/ 2829237 w 2829237"/>
                <a:gd name="connsiteY2" fmla="*/ 0 h 1221787"/>
                <a:gd name="connsiteX0" fmla="*/ 2822869 w 2829237"/>
                <a:gd name="connsiteY0" fmla="*/ 1221804 h 1221804"/>
                <a:gd name="connsiteX1" fmla="*/ 1 w 2829237"/>
                <a:gd name="connsiteY1" fmla="*/ 618847 h 1221804"/>
                <a:gd name="connsiteX2" fmla="*/ 2829237 w 2829237"/>
                <a:gd name="connsiteY2" fmla="*/ 17 h 1221804"/>
                <a:gd name="connsiteX0" fmla="*/ 2822869 w 2829237"/>
                <a:gd name="connsiteY0" fmla="*/ 1222372 h 1222372"/>
                <a:gd name="connsiteX1" fmla="*/ 1 w 2829237"/>
                <a:gd name="connsiteY1" fmla="*/ 619415 h 1222372"/>
                <a:gd name="connsiteX2" fmla="*/ 2829237 w 2829237"/>
                <a:gd name="connsiteY2" fmla="*/ 585 h 1222372"/>
                <a:gd name="connsiteX0" fmla="*/ 2822869 w 2829237"/>
                <a:gd name="connsiteY0" fmla="*/ 1222332 h 1222332"/>
                <a:gd name="connsiteX1" fmla="*/ 1 w 2829237"/>
                <a:gd name="connsiteY1" fmla="*/ 619375 h 1222332"/>
                <a:gd name="connsiteX2" fmla="*/ 2829237 w 2829237"/>
                <a:gd name="connsiteY2" fmla="*/ 545 h 1222332"/>
                <a:gd name="connsiteX0" fmla="*/ 2822869 w 2829237"/>
                <a:gd name="connsiteY0" fmla="*/ 1222332 h 1224445"/>
                <a:gd name="connsiteX1" fmla="*/ 1 w 2829237"/>
                <a:gd name="connsiteY1" fmla="*/ 619375 h 1224445"/>
                <a:gd name="connsiteX2" fmla="*/ 2829237 w 2829237"/>
                <a:gd name="connsiteY2" fmla="*/ 545 h 122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9237" h="1224445">
                  <a:moveTo>
                    <a:pt x="2822869" y="1222332"/>
                  </a:moveTo>
                  <a:cubicBezTo>
                    <a:pt x="1970017" y="1256796"/>
                    <a:pt x="606" y="861835"/>
                    <a:pt x="1" y="619375"/>
                  </a:cubicBezTo>
                  <a:cubicBezTo>
                    <a:pt x="-604" y="376915"/>
                    <a:pt x="1897127" y="-16646"/>
                    <a:pt x="2829237" y="54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685499" y="3725840"/>
              <a:ext cx="5922053" cy="88656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752087 w 2758455"/>
                <a:gd name="connsiteY0" fmla="*/ 1221787 h 1221787"/>
                <a:gd name="connsiteX1" fmla="*/ 423659 w 2758455"/>
                <a:gd name="connsiteY1" fmla="*/ 873207 h 1221787"/>
                <a:gd name="connsiteX2" fmla="*/ 641 w 2758455"/>
                <a:gd name="connsiteY2" fmla="*/ 615259 h 1221787"/>
                <a:gd name="connsiteX3" fmla="*/ 2758455 w 2758455"/>
                <a:gd name="connsiteY3" fmla="*/ 0 h 1221787"/>
                <a:gd name="connsiteX0" fmla="*/ 2752087 w 2752087"/>
                <a:gd name="connsiteY0" fmla="*/ 606528 h 606528"/>
                <a:gd name="connsiteX1" fmla="*/ 423659 w 2752087"/>
                <a:gd name="connsiteY1" fmla="*/ 257948 h 606528"/>
                <a:gd name="connsiteX2" fmla="*/ 641 w 2752087"/>
                <a:gd name="connsiteY2" fmla="*/ 0 h 606528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8428" h="348580">
                  <a:moveTo>
                    <a:pt x="2328428" y="348580"/>
                  </a:moveTo>
                  <a:cubicBezTo>
                    <a:pt x="1926942" y="333411"/>
                    <a:pt x="458574" y="101088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681753" y="1508043"/>
              <a:ext cx="5938248" cy="890231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328429 w 2334797"/>
                <a:gd name="connsiteY0" fmla="*/ 1221787 h 1221787"/>
                <a:gd name="connsiteX1" fmla="*/ 1 w 2334797"/>
                <a:gd name="connsiteY1" fmla="*/ 350020 h 1221787"/>
                <a:gd name="connsiteX2" fmla="*/ 2334797 w 2334797"/>
                <a:gd name="connsiteY2" fmla="*/ 0 h 1221787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796" h="350020">
                  <a:moveTo>
                    <a:pt x="0" y="350020"/>
                  </a:moveTo>
                  <a:cubicBezTo>
                    <a:pt x="459635" y="247477"/>
                    <a:pt x="1902735" y="15409"/>
                    <a:pt x="2334796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7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76409" y="2869705"/>
            <a:ext cx="5867391" cy="159245"/>
            <a:chOff x="1676409" y="2800350"/>
            <a:chExt cx="5867391" cy="233150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3434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809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876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4101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9435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476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0103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543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2766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2743203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209806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1676409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43434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76804" y="2413691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4102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43604" y="242500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477004" y="24306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10404" y="243632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43804" y="24419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0000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76596" y="242045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43192" y="24215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09788" y="242267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76384" y="24237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343400" y="1926879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874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075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9409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743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077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541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10000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276600" y="191555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743200" y="1909896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209800" y="1904235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76400" y="1898574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43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876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410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477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010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543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810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76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43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209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76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14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35814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30480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25146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19812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1447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64820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5181608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5715012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48416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78182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31522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038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5052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718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24384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9050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371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569323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100046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5630769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161492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692215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222938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3886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52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2819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2286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752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219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419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4953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5486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6019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553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7086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48115" y="209550"/>
                <a:ext cx="8247771" cy="728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𝑟𝑜𝑡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90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𝐻</m:t>
                      </m:r>
                      <m:r>
                        <a:rPr lang="en-US" sz="3600" b="0" i="1" smtClean="0">
                          <a:latin typeface="Cambria Math"/>
                        </a:rPr>
                        <m:t>))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𝑑</m:t>
                      </m:r>
                      <m:r>
                        <a:rPr lang="en-US" sz="3600" b="0" i="1" smtClean="0">
                          <a:latin typeface="Cambria Math"/>
                        </a:rPr>
                        <m:t>[</m:t>
                      </m:r>
                      <m:r>
                        <a:rPr lang="en-US" sz="36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,</m:t>
                      </m:r>
                      <m:r>
                        <a:rPr lang="en-US" sz="3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]</m:t>
                      </m:r>
                      <m:r>
                        <a:rPr lang="en-US" sz="3600" i="1">
                          <a:latin typeface="Cambria Math"/>
                        </a:rPr>
                        <m:t>/</m:t>
                      </m:r>
                      <m:r>
                        <a:rPr lang="en-US" sz="36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15" y="209550"/>
                <a:ext cx="8247771" cy="72891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1681753" y="1508043"/>
            <a:ext cx="5940347" cy="3104365"/>
            <a:chOff x="1681753" y="1508043"/>
            <a:chExt cx="5940347" cy="3104365"/>
          </a:xfrm>
        </p:grpSpPr>
        <p:sp>
          <p:nvSpPr>
            <p:cNvPr id="137" name="Freeform 136"/>
            <p:cNvSpPr/>
            <p:nvPr/>
          </p:nvSpPr>
          <p:spPr>
            <a:xfrm>
              <a:off x="4864283" y="2418241"/>
              <a:ext cx="2757817" cy="1221787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17" h="1221787">
                  <a:moveTo>
                    <a:pt x="2751449" y="1221787"/>
                  </a:moveTo>
                  <a:cubicBezTo>
                    <a:pt x="1984303" y="1195543"/>
                    <a:pt x="-2963" y="925570"/>
                    <a:pt x="3" y="615259"/>
                  </a:cubicBezTo>
                  <a:cubicBezTo>
                    <a:pt x="2969" y="304948"/>
                    <a:pt x="1968550" y="4236"/>
                    <a:pt x="2757817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800900" y="2148328"/>
              <a:ext cx="3816004" cy="175407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651635 w 2658003"/>
                <a:gd name="connsiteY0" fmla="*/ 1221787 h 1221787"/>
                <a:gd name="connsiteX1" fmla="*/ 4 w 2658003"/>
                <a:gd name="connsiteY1" fmla="*/ 605752 h 1221787"/>
                <a:gd name="connsiteX2" fmla="*/ 2658003 w 2658003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003" h="1221787">
                  <a:moveTo>
                    <a:pt x="2651635" y="1221787"/>
                  </a:moveTo>
                  <a:cubicBezTo>
                    <a:pt x="1884489" y="1195543"/>
                    <a:pt x="-2962" y="916063"/>
                    <a:pt x="4" y="605752"/>
                  </a:cubicBezTo>
                  <a:cubicBezTo>
                    <a:pt x="2970" y="295441"/>
                    <a:pt x="1868736" y="4236"/>
                    <a:pt x="2658003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13693" y="1856987"/>
              <a:ext cx="5406307" cy="233975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822871 w 2829239"/>
                <a:gd name="connsiteY0" fmla="*/ 1221787 h 1221787"/>
                <a:gd name="connsiteX1" fmla="*/ 3 w 2829239"/>
                <a:gd name="connsiteY1" fmla="*/ 618830 h 1221787"/>
                <a:gd name="connsiteX2" fmla="*/ 2829239 w 2829239"/>
                <a:gd name="connsiteY2" fmla="*/ 0 h 1221787"/>
                <a:gd name="connsiteX0" fmla="*/ 2822869 w 2829237"/>
                <a:gd name="connsiteY0" fmla="*/ 1221787 h 1221787"/>
                <a:gd name="connsiteX1" fmla="*/ 1 w 2829237"/>
                <a:gd name="connsiteY1" fmla="*/ 618830 h 1221787"/>
                <a:gd name="connsiteX2" fmla="*/ 2829237 w 2829237"/>
                <a:gd name="connsiteY2" fmla="*/ 0 h 1221787"/>
                <a:gd name="connsiteX0" fmla="*/ 2822869 w 2829237"/>
                <a:gd name="connsiteY0" fmla="*/ 1221804 h 1221804"/>
                <a:gd name="connsiteX1" fmla="*/ 1 w 2829237"/>
                <a:gd name="connsiteY1" fmla="*/ 618847 h 1221804"/>
                <a:gd name="connsiteX2" fmla="*/ 2829237 w 2829237"/>
                <a:gd name="connsiteY2" fmla="*/ 17 h 1221804"/>
                <a:gd name="connsiteX0" fmla="*/ 2822869 w 2829237"/>
                <a:gd name="connsiteY0" fmla="*/ 1222372 h 1222372"/>
                <a:gd name="connsiteX1" fmla="*/ 1 w 2829237"/>
                <a:gd name="connsiteY1" fmla="*/ 619415 h 1222372"/>
                <a:gd name="connsiteX2" fmla="*/ 2829237 w 2829237"/>
                <a:gd name="connsiteY2" fmla="*/ 585 h 1222372"/>
                <a:gd name="connsiteX0" fmla="*/ 2822869 w 2829237"/>
                <a:gd name="connsiteY0" fmla="*/ 1222332 h 1222332"/>
                <a:gd name="connsiteX1" fmla="*/ 1 w 2829237"/>
                <a:gd name="connsiteY1" fmla="*/ 619375 h 1222332"/>
                <a:gd name="connsiteX2" fmla="*/ 2829237 w 2829237"/>
                <a:gd name="connsiteY2" fmla="*/ 545 h 1222332"/>
                <a:gd name="connsiteX0" fmla="*/ 2822869 w 2829237"/>
                <a:gd name="connsiteY0" fmla="*/ 1222332 h 1224445"/>
                <a:gd name="connsiteX1" fmla="*/ 1 w 2829237"/>
                <a:gd name="connsiteY1" fmla="*/ 619375 h 1224445"/>
                <a:gd name="connsiteX2" fmla="*/ 2829237 w 2829237"/>
                <a:gd name="connsiteY2" fmla="*/ 545 h 122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9237" h="1224445">
                  <a:moveTo>
                    <a:pt x="2822869" y="1222332"/>
                  </a:moveTo>
                  <a:cubicBezTo>
                    <a:pt x="1970017" y="1256796"/>
                    <a:pt x="606" y="861835"/>
                    <a:pt x="1" y="619375"/>
                  </a:cubicBezTo>
                  <a:cubicBezTo>
                    <a:pt x="-604" y="376915"/>
                    <a:pt x="1897127" y="-16646"/>
                    <a:pt x="2829237" y="54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685499" y="3725840"/>
              <a:ext cx="5922053" cy="88656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752087 w 2758455"/>
                <a:gd name="connsiteY0" fmla="*/ 1221787 h 1221787"/>
                <a:gd name="connsiteX1" fmla="*/ 423659 w 2758455"/>
                <a:gd name="connsiteY1" fmla="*/ 873207 h 1221787"/>
                <a:gd name="connsiteX2" fmla="*/ 641 w 2758455"/>
                <a:gd name="connsiteY2" fmla="*/ 615259 h 1221787"/>
                <a:gd name="connsiteX3" fmla="*/ 2758455 w 2758455"/>
                <a:gd name="connsiteY3" fmla="*/ 0 h 1221787"/>
                <a:gd name="connsiteX0" fmla="*/ 2752087 w 2752087"/>
                <a:gd name="connsiteY0" fmla="*/ 606528 h 606528"/>
                <a:gd name="connsiteX1" fmla="*/ 423659 w 2752087"/>
                <a:gd name="connsiteY1" fmla="*/ 257948 h 606528"/>
                <a:gd name="connsiteX2" fmla="*/ 641 w 2752087"/>
                <a:gd name="connsiteY2" fmla="*/ 0 h 606528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8428" h="348580">
                  <a:moveTo>
                    <a:pt x="2328428" y="348580"/>
                  </a:moveTo>
                  <a:cubicBezTo>
                    <a:pt x="1926942" y="333411"/>
                    <a:pt x="458574" y="101088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681753" y="1508043"/>
              <a:ext cx="5938248" cy="890231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328429 w 2334797"/>
                <a:gd name="connsiteY0" fmla="*/ 1221787 h 1221787"/>
                <a:gd name="connsiteX1" fmla="*/ 1 w 2334797"/>
                <a:gd name="connsiteY1" fmla="*/ 350020 h 1221787"/>
                <a:gd name="connsiteX2" fmla="*/ 2334797 w 2334797"/>
                <a:gd name="connsiteY2" fmla="*/ 0 h 1221787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796" h="350020">
                  <a:moveTo>
                    <a:pt x="0" y="350020"/>
                  </a:moveTo>
                  <a:cubicBezTo>
                    <a:pt x="459635" y="247477"/>
                    <a:pt x="1902735" y="15409"/>
                    <a:pt x="2334796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Freeform 143"/>
          <p:cNvSpPr/>
          <p:nvPr/>
        </p:nvSpPr>
        <p:spPr>
          <a:xfrm>
            <a:off x="2209800" y="1857518"/>
            <a:ext cx="5406307" cy="2339759"/>
          </a:xfrm>
          <a:custGeom>
            <a:avLst/>
            <a:gdLst>
              <a:gd name="connsiteX0" fmla="*/ 0 w 6830704"/>
              <a:gd name="connsiteY0" fmla="*/ 2722728 h 2722728"/>
              <a:gd name="connsiteX1" fmla="*/ 3466531 w 6830704"/>
              <a:gd name="connsiteY1" fmla="*/ 2245057 h 2722728"/>
              <a:gd name="connsiteX2" fmla="*/ 4851779 w 6830704"/>
              <a:gd name="connsiteY2" fmla="*/ 586854 h 2722728"/>
              <a:gd name="connsiteX3" fmla="*/ 6830704 w 6830704"/>
              <a:gd name="connsiteY3" fmla="*/ 0 h 2722728"/>
              <a:gd name="connsiteX4" fmla="*/ 6830704 w 6830704"/>
              <a:gd name="connsiteY4" fmla="*/ 0 h 2722728"/>
              <a:gd name="connsiteX0" fmla="*/ 3016066 w 3405027"/>
              <a:gd name="connsiteY0" fmla="*/ 2811438 h 2811438"/>
              <a:gd name="connsiteX1" fmla="*/ 40854 w 3405027"/>
              <a:gd name="connsiteY1" fmla="*/ 2245057 h 2811438"/>
              <a:gd name="connsiteX2" fmla="*/ 1426102 w 3405027"/>
              <a:gd name="connsiteY2" fmla="*/ 586854 h 2811438"/>
              <a:gd name="connsiteX3" fmla="*/ 3405027 w 3405027"/>
              <a:gd name="connsiteY3" fmla="*/ 0 h 2811438"/>
              <a:gd name="connsiteX4" fmla="*/ 3405027 w 3405027"/>
              <a:gd name="connsiteY4" fmla="*/ 0 h 2811438"/>
              <a:gd name="connsiteX0" fmla="*/ 3016066 w 3405027"/>
              <a:gd name="connsiteY0" fmla="*/ 2811438 h 2811438"/>
              <a:gd name="connsiteX1" fmla="*/ 40854 w 3405027"/>
              <a:gd name="connsiteY1" fmla="*/ 2245057 h 2811438"/>
              <a:gd name="connsiteX2" fmla="*/ 1426102 w 3405027"/>
              <a:gd name="connsiteY2" fmla="*/ 586854 h 2811438"/>
              <a:gd name="connsiteX3" fmla="*/ 3405027 w 3405027"/>
              <a:gd name="connsiteY3" fmla="*/ 0 h 2811438"/>
              <a:gd name="connsiteX4" fmla="*/ 3405027 w 3405027"/>
              <a:gd name="connsiteY4" fmla="*/ 0 h 2811438"/>
              <a:gd name="connsiteX0" fmla="*/ 3436678 w 3436678"/>
              <a:gd name="connsiteY0" fmla="*/ 2818262 h 2818262"/>
              <a:gd name="connsiteX1" fmla="*/ 58857 w 3436678"/>
              <a:gd name="connsiteY1" fmla="*/ 2245057 h 2818262"/>
              <a:gd name="connsiteX2" fmla="*/ 1444105 w 3436678"/>
              <a:gd name="connsiteY2" fmla="*/ 586854 h 2818262"/>
              <a:gd name="connsiteX3" fmla="*/ 3423030 w 3436678"/>
              <a:gd name="connsiteY3" fmla="*/ 0 h 2818262"/>
              <a:gd name="connsiteX4" fmla="*/ 3423030 w 3436678"/>
              <a:gd name="connsiteY4" fmla="*/ 0 h 2818262"/>
              <a:gd name="connsiteX0" fmla="*/ 1992573 w 1992573"/>
              <a:gd name="connsiteY0" fmla="*/ 2818262 h 2818262"/>
              <a:gd name="connsiteX1" fmla="*/ 0 w 1992573"/>
              <a:gd name="connsiteY1" fmla="*/ 586854 h 2818262"/>
              <a:gd name="connsiteX2" fmla="*/ 1978925 w 1992573"/>
              <a:gd name="connsiteY2" fmla="*/ 0 h 2818262"/>
              <a:gd name="connsiteX3" fmla="*/ 1978925 w 1992573"/>
              <a:gd name="connsiteY3" fmla="*/ 0 h 2818262"/>
              <a:gd name="connsiteX0" fmla="*/ 2818263 w 2818263"/>
              <a:gd name="connsiteY0" fmla="*/ 2818262 h 2818262"/>
              <a:gd name="connsiteX1" fmla="*/ 0 w 2818263"/>
              <a:gd name="connsiteY1" fmla="*/ 1528550 h 2818262"/>
              <a:gd name="connsiteX2" fmla="*/ 2804615 w 2818263"/>
              <a:gd name="connsiteY2" fmla="*/ 0 h 2818262"/>
              <a:gd name="connsiteX3" fmla="*/ 2804615 w 2818263"/>
              <a:gd name="connsiteY3" fmla="*/ 0 h 2818262"/>
              <a:gd name="connsiteX0" fmla="*/ 2888582 w 2888582"/>
              <a:gd name="connsiteY0" fmla="*/ 2818262 h 2818262"/>
              <a:gd name="connsiteX1" fmla="*/ 70319 w 2888582"/>
              <a:gd name="connsiteY1" fmla="*/ 1528550 h 2818262"/>
              <a:gd name="connsiteX2" fmla="*/ 2874934 w 2888582"/>
              <a:gd name="connsiteY2" fmla="*/ 0 h 2818262"/>
              <a:gd name="connsiteX3" fmla="*/ 2874934 w 2888582"/>
              <a:gd name="connsiteY3" fmla="*/ 0 h 2818262"/>
              <a:gd name="connsiteX0" fmla="*/ 2818274 w 2818274"/>
              <a:gd name="connsiteY0" fmla="*/ 2818262 h 2818262"/>
              <a:gd name="connsiteX1" fmla="*/ 11 w 2818274"/>
              <a:gd name="connsiteY1" fmla="*/ 1528550 h 2818262"/>
              <a:gd name="connsiteX2" fmla="*/ 2804626 w 2818274"/>
              <a:gd name="connsiteY2" fmla="*/ 0 h 2818262"/>
              <a:gd name="connsiteX3" fmla="*/ 2804626 w 2818274"/>
              <a:gd name="connsiteY3" fmla="*/ 0 h 2818262"/>
              <a:gd name="connsiteX0" fmla="*/ 2818274 w 2818274"/>
              <a:gd name="connsiteY0" fmla="*/ 2818262 h 2818262"/>
              <a:gd name="connsiteX1" fmla="*/ 11 w 2818274"/>
              <a:gd name="connsiteY1" fmla="*/ 1528550 h 2818262"/>
              <a:gd name="connsiteX2" fmla="*/ 2804626 w 2818274"/>
              <a:gd name="connsiteY2" fmla="*/ 0 h 2818262"/>
              <a:gd name="connsiteX3" fmla="*/ 2804626 w 2818274"/>
              <a:gd name="connsiteY3" fmla="*/ 0 h 2818262"/>
              <a:gd name="connsiteX0" fmla="*/ 2763688 w 2804631"/>
              <a:gd name="connsiteY0" fmla="*/ 2190465 h 2190465"/>
              <a:gd name="connsiteX1" fmla="*/ 16 w 2804631"/>
              <a:gd name="connsiteY1" fmla="*/ 1528550 h 2190465"/>
              <a:gd name="connsiteX2" fmla="*/ 2804631 w 2804631"/>
              <a:gd name="connsiteY2" fmla="*/ 0 h 2190465"/>
              <a:gd name="connsiteX3" fmla="*/ 2804631 w 2804631"/>
              <a:gd name="connsiteY3" fmla="*/ 0 h 2190465"/>
              <a:gd name="connsiteX0" fmla="*/ 2763688 w 3069520"/>
              <a:gd name="connsiteY0" fmla="*/ 2223854 h 2223854"/>
              <a:gd name="connsiteX1" fmla="*/ 16 w 3069520"/>
              <a:gd name="connsiteY1" fmla="*/ 1561939 h 2223854"/>
              <a:gd name="connsiteX2" fmla="*/ 2804631 w 3069520"/>
              <a:gd name="connsiteY2" fmla="*/ 33389 h 2223854"/>
              <a:gd name="connsiteX3" fmla="*/ 2995700 w 3069520"/>
              <a:gd name="connsiteY3" fmla="*/ 552004 h 2223854"/>
              <a:gd name="connsiteX0" fmla="*/ 2763688 w 2804631"/>
              <a:gd name="connsiteY0" fmla="*/ 2190465 h 2190465"/>
              <a:gd name="connsiteX1" fmla="*/ 16 w 2804631"/>
              <a:gd name="connsiteY1" fmla="*/ 1528550 h 2190465"/>
              <a:gd name="connsiteX2" fmla="*/ 2804631 w 2804631"/>
              <a:gd name="connsiteY2" fmla="*/ 0 h 2190465"/>
              <a:gd name="connsiteX0" fmla="*/ 2763693 w 2763693"/>
              <a:gd name="connsiteY0" fmla="*/ 1282889 h 1282889"/>
              <a:gd name="connsiteX1" fmla="*/ 21 w 2763693"/>
              <a:gd name="connsiteY1" fmla="*/ 620974 h 1282889"/>
              <a:gd name="connsiteX2" fmla="*/ 2715925 w 2763693"/>
              <a:gd name="connsiteY2" fmla="*/ 0 h 1282889"/>
              <a:gd name="connsiteX0" fmla="*/ 2763694 w 2763694"/>
              <a:gd name="connsiteY0" fmla="*/ 1283035 h 1283035"/>
              <a:gd name="connsiteX1" fmla="*/ 22 w 2763694"/>
              <a:gd name="connsiteY1" fmla="*/ 621120 h 1283035"/>
              <a:gd name="connsiteX2" fmla="*/ 2715926 w 2763694"/>
              <a:gd name="connsiteY2" fmla="*/ 146 h 1283035"/>
              <a:gd name="connsiteX0" fmla="*/ 2770525 w 2770525"/>
              <a:gd name="connsiteY0" fmla="*/ 1235267 h 1235267"/>
              <a:gd name="connsiteX1" fmla="*/ 29 w 2770525"/>
              <a:gd name="connsiteY1" fmla="*/ 621119 h 1235267"/>
              <a:gd name="connsiteX2" fmla="*/ 2715933 w 2770525"/>
              <a:gd name="connsiteY2" fmla="*/ 145 h 1235267"/>
              <a:gd name="connsiteX0" fmla="*/ 2751459 w 2751459"/>
              <a:gd name="connsiteY0" fmla="*/ 1227646 h 1227646"/>
              <a:gd name="connsiteX1" fmla="*/ 13 w 2751459"/>
              <a:gd name="connsiteY1" fmla="*/ 621118 h 1227646"/>
              <a:gd name="connsiteX2" fmla="*/ 2715917 w 2751459"/>
              <a:gd name="connsiteY2" fmla="*/ 144 h 1227646"/>
              <a:gd name="connsiteX0" fmla="*/ 2751447 w 2757815"/>
              <a:gd name="connsiteY0" fmla="*/ 1221933 h 1221933"/>
              <a:gd name="connsiteX1" fmla="*/ 1 w 2757815"/>
              <a:gd name="connsiteY1" fmla="*/ 615405 h 1221933"/>
              <a:gd name="connsiteX2" fmla="*/ 2757815 w 2757815"/>
              <a:gd name="connsiteY2" fmla="*/ 146 h 1221933"/>
              <a:gd name="connsiteX0" fmla="*/ 2751447 w 2757815"/>
              <a:gd name="connsiteY0" fmla="*/ 1221787 h 1221787"/>
              <a:gd name="connsiteX1" fmla="*/ 1 w 2757815"/>
              <a:gd name="connsiteY1" fmla="*/ 615259 h 1221787"/>
              <a:gd name="connsiteX2" fmla="*/ 2757815 w 2757815"/>
              <a:gd name="connsiteY2" fmla="*/ 0 h 1221787"/>
              <a:gd name="connsiteX0" fmla="*/ 2751447 w 2757815"/>
              <a:gd name="connsiteY0" fmla="*/ 1221787 h 1221787"/>
              <a:gd name="connsiteX1" fmla="*/ 1 w 2757815"/>
              <a:gd name="connsiteY1" fmla="*/ 615259 h 1221787"/>
              <a:gd name="connsiteX2" fmla="*/ 2757815 w 2757815"/>
              <a:gd name="connsiteY2" fmla="*/ 0 h 1221787"/>
              <a:gd name="connsiteX0" fmla="*/ 2751449 w 2757817"/>
              <a:gd name="connsiteY0" fmla="*/ 1221787 h 1221787"/>
              <a:gd name="connsiteX1" fmla="*/ 3 w 2757817"/>
              <a:gd name="connsiteY1" fmla="*/ 615259 h 1221787"/>
              <a:gd name="connsiteX2" fmla="*/ 2757817 w 2757817"/>
              <a:gd name="connsiteY2" fmla="*/ 0 h 1221787"/>
              <a:gd name="connsiteX0" fmla="*/ 2822871 w 2829239"/>
              <a:gd name="connsiteY0" fmla="*/ 1221787 h 1221787"/>
              <a:gd name="connsiteX1" fmla="*/ 3 w 2829239"/>
              <a:gd name="connsiteY1" fmla="*/ 618830 h 1221787"/>
              <a:gd name="connsiteX2" fmla="*/ 2829239 w 2829239"/>
              <a:gd name="connsiteY2" fmla="*/ 0 h 1221787"/>
              <a:gd name="connsiteX0" fmla="*/ 2822869 w 2829237"/>
              <a:gd name="connsiteY0" fmla="*/ 1221787 h 1221787"/>
              <a:gd name="connsiteX1" fmla="*/ 1 w 2829237"/>
              <a:gd name="connsiteY1" fmla="*/ 618830 h 1221787"/>
              <a:gd name="connsiteX2" fmla="*/ 2829237 w 2829237"/>
              <a:gd name="connsiteY2" fmla="*/ 0 h 1221787"/>
              <a:gd name="connsiteX0" fmla="*/ 2822869 w 2829237"/>
              <a:gd name="connsiteY0" fmla="*/ 1221804 h 1221804"/>
              <a:gd name="connsiteX1" fmla="*/ 1 w 2829237"/>
              <a:gd name="connsiteY1" fmla="*/ 618847 h 1221804"/>
              <a:gd name="connsiteX2" fmla="*/ 2829237 w 2829237"/>
              <a:gd name="connsiteY2" fmla="*/ 17 h 1221804"/>
              <a:gd name="connsiteX0" fmla="*/ 2822869 w 2829237"/>
              <a:gd name="connsiteY0" fmla="*/ 1222372 h 1222372"/>
              <a:gd name="connsiteX1" fmla="*/ 1 w 2829237"/>
              <a:gd name="connsiteY1" fmla="*/ 619415 h 1222372"/>
              <a:gd name="connsiteX2" fmla="*/ 2829237 w 2829237"/>
              <a:gd name="connsiteY2" fmla="*/ 585 h 1222372"/>
              <a:gd name="connsiteX0" fmla="*/ 2822869 w 2829237"/>
              <a:gd name="connsiteY0" fmla="*/ 1222332 h 1222332"/>
              <a:gd name="connsiteX1" fmla="*/ 1 w 2829237"/>
              <a:gd name="connsiteY1" fmla="*/ 619375 h 1222332"/>
              <a:gd name="connsiteX2" fmla="*/ 2829237 w 2829237"/>
              <a:gd name="connsiteY2" fmla="*/ 545 h 1222332"/>
              <a:gd name="connsiteX0" fmla="*/ 2822869 w 2829237"/>
              <a:gd name="connsiteY0" fmla="*/ 1222332 h 1224445"/>
              <a:gd name="connsiteX1" fmla="*/ 1 w 2829237"/>
              <a:gd name="connsiteY1" fmla="*/ 619375 h 1224445"/>
              <a:gd name="connsiteX2" fmla="*/ 2829237 w 2829237"/>
              <a:gd name="connsiteY2" fmla="*/ 545 h 122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237" h="1224445">
                <a:moveTo>
                  <a:pt x="2822869" y="1222332"/>
                </a:moveTo>
                <a:cubicBezTo>
                  <a:pt x="1970017" y="1256796"/>
                  <a:pt x="606" y="861835"/>
                  <a:pt x="1" y="619375"/>
                </a:cubicBezTo>
                <a:cubicBezTo>
                  <a:pt x="-604" y="376915"/>
                  <a:pt x="1897127" y="-16646"/>
                  <a:pt x="2829237" y="54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4980" y="895350"/>
                <a:ext cx="7247177" cy="78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𝑑</m:t>
                      </m:r>
                      <m:r>
                        <a:rPr lang="en-US" sz="4000" b="0" i="1" smtClean="0">
                          <a:latin typeface="Cambria Math"/>
                        </a:rPr>
                        <m:t>[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,</m:t>
                      </m:r>
                      <m:r>
                        <a:rPr lang="en-US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]</m:t>
                      </m:r>
                      <m:r>
                        <a:rPr lang="en-US" sz="4000" i="1">
                          <a:latin typeface="Cambria Math"/>
                        </a:rPr>
                        <m:t>/</m:t>
                      </m:r>
                      <m:r>
                        <a:rPr lang="en-US" sz="4000" i="1">
                          <a:latin typeface="Cambria Math"/>
                        </a:rPr>
                        <m:t>𝑑𝑡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80" y="895350"/>
                <a:ext cx="7247177" cy="787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2724150"/>
                <a:ext cx="84001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i="1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40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24150"/>
                <a:ext cx="840012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3488690"/>
                <a:ext cx="84108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  <m:r>
                        <a:rPr lang="en-US" sz="4000" i="1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sz="4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88690"/>
                <a:ext cx="8410892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516" y="1809750"/>
                <a:ext cx="564096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Bradley Hand ITC" pitchFamily="66" charset="0"/>
                  </a:rPr>
                  <a:t>The tangent of the trajectory in phase space is equal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516" y="1809750"/>
                <a:ext cx="5640968" cy="404791"/>
              </a:xfrm>
              <a:prstGeom prst="rect">
                <a:avLst/>
              </a:prstGeom>
              <a:blipFill rotWithShape="1">
                <a:blip r:embed="rId5"/>
                <a:stretch>
                  <a:fillRect l="-864" t="-27273" r="-3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87589" y="4376759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4376759"/>
                <a:ext cx="5768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96413" y="285750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Equation (1) </a:t>
            </a:r>
            <a:endParaRPr lang="en-US" sz="2400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796" y="885176"/>
                <a:ext cx="9081204" cy="763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i="1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sz="3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/>
                          </a:rPr>
                          <m:t>𝑟𝑜𝑡</m:t>
                        </m:r>
                      </m:e>
                      <m:sup>
                        <m:r>
                          <a:rPr lang="en-US" sz="3800" b="0" i="1" smtClean="0">
                            <a:latin typeface="Cambria Math"/>
                          </a:rPr>
                          <m:t>90</m:t>
                        </m:r>
                        <m:r>
                          <a:rPr lang="en-US" sz="38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/>
                          </a:rPr>
                          <m:t>𝑔𝑟𝑎𝑑</m:t>
                        </m:r>
                      </m:e>
                    </m:acc>
                    <m:r>
                      <a:rPr lang="en-US" sz="3800" b="0" i="1" smtClean="0">
                        <a:latin typeface="Cambria Math"/>
                      </a:rPr>
                      <m:t>(</m:t>
                    </m:r>
                    <m:r>
                      <a:rPr lang="en-US" sz="3800" i="1">
                        <a:latin typeface="Cambria Math"/>
                      </a:rPr>
                      <m:t>𝐻</m:t>
                    </m:r>
                    <m:r>
                      <a:rPr lang="en-US" sz="3800" b="0" i="1" smtClean="0">
                        <a:latin typeface="Cambria Math"/>
                      </a:rPr>
                      <m:t>))</m:t>
                    </m:r>
                    <m:r>
                      <a:rPr lang="en-US" sz="3800" i="1" smtClean="0">
                        <a:latin typeface="Cambria Math"/>
                      </a:rPr>
                      <m:t> </m:t>
                    </m:r>
                    <m:r>
                      <a:rPr lang="en-US" sz="3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latin typeface="Cambria Math"/>
                      </a:rPr>
                      <m:t>[</m:t>
                    </m:r>
                    <m:r>
                      <a:rPr lang="en-US" sz="3800" i="1" dirty="0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3800" i="1">
                        <a:latin typeface="Cambria Math"/>
                      </a:rPr>
                      <m:t>,−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𝜕</m:t>
                    </m:r>
                    <m:r>
                      <a:rPr lang="en-US" sz="3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3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" y="885176"/>
                <a:ext cx="9081204" cy="7635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04256" y="2724150"/>
                <a:ext cx="7310463" cy="79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𝑑𝑖𝑣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56" y="2724150"/>
                <a:ext cx="7310463" cy="7988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86580" y="1809750"/>
                <a:ext cx="4770858" cy="717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rotated 90 degrees clockwise</a:t>
                </a:r>
              </a:p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Field lines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>
                    <a:latin typeface="Bradley Hand ITC" pitchFamily="66" charset="0"/>
                  </a:rPr>
                  <a:t> are lines of equal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80" y="1809750"/>
                <a:ext cx="4770858" cy="717248"/>
              </a:xfrm>
              <a:prstGeom prst="rect">
                <a:avLst/>
              </a:prstGeom>
              <a:blipFill rotWithShape="1">
                <a:blip r:embed="rId4"/>
                <a:stretch>
                  <a:fillRect t="-15254" r="-128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03597" y="3714750"/>
                <a:ext cx="4536819" cy="95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Bradley Hand ITC" pitchFamily="66" charset="0"/>
                  </a:rPr>
                  <a:t>is </a:t>
                </a:r>
                <a:r>
                  <a:rPr lang="en-US" dirty="0" err="1" smtClean="0">
                    <a:latin typeface="Bradley Hand ITC" pitchFamily="66" charset="0"/>
                  </a:rPr>
                  <a:t>solenoidal</a:t>
                </a:r>
                <a:r>
                  <a:rPr lang="en-US" dirty="0" smtClean="0">
                    <a:latin typeface="Bradley Hand ITC" pitchFamily="66" charset="0"/>
                  </a:rPr>
                  <a:t>, has 0 divergence</a:t>
                </a:r>
              </a:p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flux across any closed boundary is zero</a:t>
                </a:r>
              </a:p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Any region evolved in time preserves its area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97" y="3714750"/>
                <a:ext cx="4536819" cy="958789"/>
              </a:xfrm>
              <a:prstGeom prst="rect">
                <a:avLst/>
              </a:prstGeom>
              <a:blipFill rotWithShape="1">
                <a:blip r:embed="rId5"/>
                <a:stretch>
                  <a:fillRect l="-806" t="-11392" r="-538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84390" y="285750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Equation (2)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23428" y="409639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672176" y="390851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35705" y="445163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29268" y="388070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34775" y="420904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793502" y="403627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85800" y="3882087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5"/>
          </p:cNvCxnSpPr>
          <p:nvPr/>
        </p:nvCxnSpPr>
        <p:spPr>
          <a:xfrm flipV="1">
            <a:off x="1355874" y="3942813"/>
            <a:ext cx="244326" cy="84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</p:cNvCxnSpPr>
          <p:nvPr/>
        </p:nvCxnSpPr>
        <p:spPr>
          <a:xfrm flipV="1">
            <a:off x="1398077" y="4363830"/>
            <a:ext cx="202123" cy="64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 flipV="1">
            <a:off x="1116723" y="4460110"/>
            <a:ext cx="119575" cy="87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0"/>
          </p:cNvCxnSpPr>
          <p:nvPr/>
        </p:nvCxnSpPr>
        <p:spPr>
          <a:xfrm flipV="1">
            <a:off x="891640" y="3799429"/>
            <a:ext cx="165295" cy="86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1"/>
          </p:cNvCxnSpPr>
          <p:nvPr/>
        </p:nvCxnSpPr>
        <p:spPr>
          <a:xfrm flipV="1">
            <a:off x="687658" y="4044755"/>
            <a:ext cx="203982" cy="123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</p:cNvCxnSpPr>
          <p:nvPr/>
        </p:nvCxnSpPr>
        <p:spPr>
          <a:xfrm flipV="1">
            <a:off x="997147" y="4217518"/>
            <a:ext cx="119576" cy="69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3252" y="18137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across any closed boundary is zero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Any region evolved in time preserves its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822" y="285749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one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81039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62251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216563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59470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92304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75027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990600" y="1824687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2" idx="5"/>
          </p:cNvCxnSpPr>
          <p:nvPr/>
        </p:nvCxnSpPr>
        <p:spPr>
          <a:xfrm flipV="1">
            <a:off x="1660674" y="1885413"/>
            <a:ext cx="244326" cy="84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</p:cNvCxnSpPr>
          <p:nvPr/>
        </p:nvCxnSpPr>
        <p:spPr>
          <a:xfrm flipV="1">
            <a:off x="1702877" y="2306430"/>
            <a:ext cx="202123" cy="64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</p:cNvCxnSpPr>
          <p:nvPr/>
        </p:nvCxnSpPr>
        <p:spPr>
          <a:xfrm flipV="1">
            <a:off x="1421523" y="2402710"/>
            <a:ext cx="119575" cy="87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1"/>
          </p:cNvCxnSpPr>
          <p:nvPr/>
        </p:nvCxnSpPr>
        <p:spPr>
          <a:xfrm flipV="1">
            <a:off x="992458" y="1987355"/>
            <a:ext cx="203982" cy="123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</p:cNvCxnSpPr>
          <p:nvPr/>
        </p:nvCxnSpPr>
        <p:spPr>
          <a:xfrm flipV="1">
            <a:off x="1301947" y="2160118"/>
            <a:ext cx="119576" cy="69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96440" y="1742029"/>
            <a:ext cx="165295" cy="86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1208112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06219" y="8953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4177" y="356235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Information theory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105" y="112395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Measurements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5426" y="11239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Thermodynamics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2674" y="2094696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mapping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4" y="2094695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Math/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Geometry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24100" y="1885950"/>
            <a:ext cx="4495800" cy="13716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 ITC" pitchFamily="66" charset="0"/>
              </a:rPr>
              <a:t>Hamiltonian </a:t>
            </a:r>
            <a:r>
              <a:rPr lang="en-US" sz="2400" dirty="0" smtClean="0">
                <a:latin typeface="Bradley Hand ITC" pitchFamily="66" charset="0"/>
              </a:rPr>
              <a:t>mechanics</a:t>
            </a:r>
            <a:endParaRPr lang="en-US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24100" y="1885950"/>
            <a:ext cx="4495800" cy="13716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 ITC" pitchFamily="66" charset="0"/>
              </a:rPr>
              <a:t>Hamiltonian mechanics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=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Determinism and </a:t>
            </a:r>
            <a:r>
              <a:rPr lang="en-US" sz="2400" dirty="0" smtClean="0">
                <a:latin typeface="Bradley Hand ITC" pitchFamily="66" charset="0"/>
              </a:rPr>
              <a:t>reversibility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177" y="356235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Information theory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105" y="112395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Measurements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5426" y="11239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Thermodynamics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2674" y="2094696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mapping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604" y="2094695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Math/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1413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3357" y="1102127"/>
            <a:ext cx="3437287" cy="3289470"/>
            <a:chOff x="2940048" y="1428750"/>
            <a:chExt cx="3437287" cy="3289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940048" y="1428750"/>
                  <a:ext cx="2965106" cy="16130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400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48" y="1428750"/>
                  <a:ext cx="2965106" cy="161307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940048" y="3105150"/>
                  <a:ext cx="3437287" cy="1613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4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4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48" y="3105150"/>
                  <a:ext cx="3437287" cy="16130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36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8700" y="1102127"/>
            <a:ext cx="7147323" cy="2939246"/>
            <a:chOff x="990600" y="1106603"/>
            <a:chExt cx="7147323" cy="29392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90600" y="1159278"/>
                  <a:ext cx="3311676" cy="12611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b="0" i="1" smtClean="0">
                            <a:latin typeface="Cambria Math"/>
                          </a:rPr>
                          <m:t>,</m:t>
                        </m:r>
                        <m:r>
                          <a:rPr lang="en-US" sz="4000" i="1">
                            <a:latin typeface="Cambria Math"/>
                          </a:rPr>
                          <m:t> </m:t>
                        </m:r>
                        <m:r>
                          <a:rPr lang="en-US" sz="4000" i="1">
                            <a:latin typeface="Cambria Math"/>
                          </a:rPr>
                          <m:t>𝑝</m:t>
                        </m:r>
                        <m:r>
                          <a:rPr lang="en-US" sz="4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1159278"/>
                  <a:ext cx="3311676" cy="126111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990600" y="2783869"/>
                  <a:ext cx="3312317" cy="12611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, </m:t>
                        </m:r>
                        <m:r>
                          <a:rPr lang="en-US" sz="4000" i="1">
                            <a:latin typeface="Cambria Math"/>
                          </a:rPr>
                          <m:t>𝑝</m:t>
                        </m:r>
                        <m:r>
                          <a:rPr lang="en-US" sz="4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783869"/>
                  <a:ext cx="3312317" cy="12611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34306" y="1106603"/>
                  <a:ext cx="2203617" cy="1366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306" y="1106603"/>
                  <a:ext cx="2203617" cy="136646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5456803" y="2783003"/>
                  <a:ext cx="2669257" cy="1262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/>
                          </a:rPr>
                          <m:t>=</m:t>
                        </m:r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803" y="2783003"/>
                  <a:ext cx="2669257" cy="12628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44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34936" y="209550"/>
                <a:ext cx="4116383" cy="78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=[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4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36" y="209550"/>
                <a:ext cx="4116383" cy="787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676409" y="2869705"/>
            <a:ext cx="5867391" cy="159245"/>
            <a:chOff x="1676409" y="2800350"/>
            <a:chExt cx="5867391" cy="233150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3434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809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876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4101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9435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476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0103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543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2766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2743203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209806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1676409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43434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76804" y="2413691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4102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43604" y="242500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477004" y="24306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10404" y="243632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43804" y="24419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0000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76596" y="242045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43192" y="24215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09788" y="242267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76384" y="24237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343400" y="1926879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874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075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9409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743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077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541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10000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276600" y="191555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743200" y="1909896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209800" y="1904235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76400" y="1898574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43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876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410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477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010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543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810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76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43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209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76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14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35814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30480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25146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19812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1447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64820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5181608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5715012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48416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78182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31522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038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5052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718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24384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9050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371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569323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100046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5630769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161492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692215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222938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3886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52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2819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2286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752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219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419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4953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5486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6019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553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7086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4981" y="209550"/>
                <a:ext cx="7247177" cy="78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𝑑</m:t>
                      </m:r>
                      <m:r>
                        <a:rPr lang="en-US" sz="4000" b="0" i="1" smtClean="0">
                          <a:latin typeface="Cambria Math"/>
                        </a:rPr>
                        <m:t>[</m:t>
                      </m:r>
                      <m:r>
                        <a:rPr lang="en-US" sz="4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,</m:t>
                      </m:r>
                      <m:r>
                        <a:rPr lang="en-US" sz="4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/>
                        </a:rPr>
                        <m:t>]</m:t>
                      </m:r>
                      <m:r>
                        <a:rPr lang="en-US" sz="4000" i="1">
                          <a:latin typeface="Cambria Math"/>
                        </a:rPr>
                        <m:t>/</m:t>
                      </m:r>
                      <m:r>
                        <a:rPr lang="en-US" sz="4000" i="1">
                          <a:latin typeface="Cambria Math"/>
                        </a:rPr>
                        <m:t>𝑑𝑡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81" y="209550"/>
                <a:ext cx="7247177" cy="787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213693" y="1856987"/>
            <a:ext cx="5406307" cy="2339758"/>
          </a:xfrm>
          <a:custGeom>
            <a:avLst/>
            <a:gdLst>
              <a:gd name="connsiteX0" fmla="*/ 0 w 6830704"/>
              <a:gd name="connsiteY0" fmla="*/ 2722728 h 2722728"/>
              <a:gd name="connsiteX1" fmla="*/ 3466531 w 6830704"/>
              <a:gd name="connsiteY1" fmla="*/ 2245057 h 2722728"/>
              <a:gd name="connsiteX2" fmla="*/ 4851779 w 6830704"/>
              <a:gd name="connsiteY2" fmla="*/ 586854 h 2722728"/>
              <a:gd name="connsiteX3" fmla="*/ 6830704 w 6830704"/>
              <a:gd name="connsiteY3" fmla="*/ 0 h 2722728"/>
              <a:gd name="connsiteX4" fmla="*/ 6830704 w 6830704"/>
              <a:gd name="connsiteY4" fmla="*/ 0 h 2722728"/>
              <a:gd name="connsiteX0" fmla="*/ 3016066 w 3405027"/>
              <a:gd name="connsiteY0" fmla="*/ 2811438 h 2811438"/>
              <a:gd name="connsiteX1" fmla="*/ 40854 w 3405027"/>
              <a:gd name="connsiteY1" fmla="*/ 2245057 h 2811438"/>
              <a:gd name="connsiteX2" fmla="*/ 1426102 w 3405027"/>
              <a:gd name="connsiteY2" fmla="*/ 586854 h 2811438"/>
              <a:gd name="connsiteX3" fmla="*/ 3405027 w 3405027"/>
              <a:gd name="connsiteY3" fmla="*/ 0 h 2811438"/>
              <a:gd name="connsiteX4" fmla="*/ 3405027 w 3405027"/>
              <a:gd name="connsiteY4" fmla="*/ 0 h 2811438"/>
              <a:gd name="connsiteX0" fmla="*/ 3016066 w 3405027"/>
              <a:gd name="connsiteY0" fmla="*/ 2811438 h 2811438"/>
              <a:gd name="connsiteX1" fmla="*/ 40854 w 3405027"/>
              <a:gd name="connsiteY1" fmla="*/ 2245057 h 2811438"/>
              <a:gd name="connsiteX2" fmla="*/ 1426102 w 3405027"/>
              <a:gd name="connsiteY2" fmla="*/ 586854 h 2811438"/>
              <a:gd name="connsiteX3" fmla="*/ 3405027 w 3405027"/>
              <a:gd name="connsiteY3" fmla="*/ 0 h 2811438"/>
              <a:gd name="connsiteX4" fmla="*/ 3405027 w 3405027"/>
              <a:gd name="connsiteY4" fmla="*/ 0 h 2811438"/>
              <a:gd name="connsiteX0" fmla="*/ 3436678 w 3436678"/>
              <a:gd name="connsiteY0" fmla="*/ 2818262 h 2818262"/>
              <a:gd name="connsiteX1" fmla="*/ 58857 w 3436678"/>
              <a:gd name="connsiteY1" fmla="*/ 2245057 h 2818262"/>
              <a:gd name="connsiteX2" fmla="*/ 1444105 w 3436678"/>
              <a:gd name="connsiteY2" fmla="*/ 586854 h 2818262"/>
              <a:gd name="connsiteX3" fmla="*/ 3423030 w 3436678"/>
              <a:gd name="connsiteY3" fmla="*/ 0 h 2818262"/>
              <a:gd name="connsiteX4" fmla="*/ 3423030 w 3436678"/>
              <a:gd name="connsiteY4" fmla="*/ 0 h 2818262"/>
              <a:gd name="connsiteX0" fmla="*/ 1992573 w 1992573"/>
              <a:gd name="connsiteY0" fmla="*/ 2818262 h 2818262"/>
              <a:gd name="connsiteX1" fmla="*/ 0 w 1992573"/>
              <a:gd name="connsiteY1" fmla="*/ 586854 h 2818262"/>
              <a:gd name="connsiteX2" fmla="*/ 1978925 w 1992573"/>
              <a:gd name="connsiteY2" fmla="*/ 0 h 2818262"/>
              <a:gd name="connsiteX3" fmla="*/ 1978925 w 1992573"/>
              <a:gd name="connsiteY3" fmla="*/ 0 h 2818262"/>
              <a:gd name="connsiteX0" fmla="*/ 2818263 w 2818263"/>
              <a:gd name="connsiteY0" fmla="*/ 2818262 h 2818262"/>
              <a:gd name="connsiteX1" fmla="*/ 0 w 2818263"/>
              <a:gd name="connsiteY1" fmla="*/ 1528550 h 2818262"/>
              <a:gd name="connsiteX2" fmla="*/ 2804615 w 2818263"/>
              <a:gd name="connsiteY2" fmla="*/ 0 h 2818262"/>
              <a:gd name="connsiteX3" fmla="*/ 2804615 w 2818263"/>
              <a:gd name="connsiteY3" fmla="*/ 0 h 2818262"/>
              <a:gd name="connsiteX0" fmla="*/ 2888582 w 2888582"/>
              <a:gd name="connsiteY0" fmla="*/ 2818262 h 2818262"/>
              <a:gd name="connsiteX1" fmla="*/ 70319 w 2888582"/>
              <a:gd name="connsiteY1" fmla="*/ 1528550 h 2818262"/>
              <a:gd name="connsiteX2" fmla="*/ 2874934 w 2888582"/>
              <a:gd name="connsiteY2" fmla="*/ 0 h 2818262"/>
              <a:gd name="connsiteX3" fmla="*/ 2874934 w 2888582"/>
              <a:gd name="connsiteY3" fmla="*/ 0 h 2818262"/>
              <a:gd name="connsiteX0" fmla="*/ 2818274 w 2818274"/>
              <a:gd name="connsiteY0" fmla="*/ 2818262 h 2818262"/>
              <a:gd name="connsiteX1" fmla="*/ 11 w 2818274"/>
              <a:gd name="connsiteY1" fmla="*/ 1528550 h 2818262"/>
              <a:gd name="connsiteX2" fmla="*/ 2804626 w 2818274"/>
              <a:gd name="connsiteY2" fmla="*/ 0 h 2818262"/>
              <a:gd name="connsiteX3" fmla="*/ 2804626 w 2818274"/>
              <a:gd name="connsiteY3" fmla="*/ 0 h 2818262"/>
              <a:gd name="connsiteX0" fmla="*/ 2818274 w 2818274"/>
              <a:gd name="connsiteY0" fmla="*/ 2818262 h 2818262"/>
              <a:gd name="connsiteX1" fmla="*/ 11 w 2818274"/>
              <a:gd name="connsiteY1" fmla="*/ 1528550 h 2818262"/>
              <a:gd name="connsiteX2" fmla="*/ 2804626 w 2818274"/>
              <a:gd name="connsiteY2" fmla="*/ 0 h 2818262"/>
              <a:gd name="connsiteX3" fmla="*/ 2804626 w 2818274"/>
              <a:gd name="connsiteY3" fmla="*/ 0 h 2818262"/>
              <a:gd name="connsiteX0" fmla="*/ 2763688 w 2804631"/>
              <a:gd name="connsiteY0" fmla="*/ 2190465 h 2190465"/>
              <a:gd name="connsiteX1" fmla="*/ 16 w 2804631"/>
              <a:gd name="connsiteY1" fmla="*/ 1528550 h 2190465"/>
              <a:gd name="connsiteX2" fmla="*/ 2804631 w 2804631"/>
              <a:gd name="connsiteY2" fmla="*/ 0 h 2190465"/>
              <a:gd name="connsiteX3" fmla="*/ 2804631 w 2804631"/>
              <a:gd name="connsiteY3" fmla="*/ 0 h 2190465"/>
              <a:gd name="connsiteX0" fmla="*/ 2763688 w 3069520"/>
              <a:gd name="connsiteY0" fmla="*/ 2223854 h 2223854"/>
              <a:gd name="connsiteX1" fmla="*/ 16 w 3069520"/>
              <a:gd name="connsiteY1" fmla="*/ 1561939 h 2223854"/>
              <a:gd name="connsiteX2" fmla="*/ 2804631 w 3069520"/>
              <a:gd name="connsiteY2" fmla="*/ 33389 h 2223854"/>
              <a:gd name="connsiteX3" fmla="*/ 2995700 w 3069520"/>
              <a:gd name="connsiteY3" fmla="*/ 552004 h 2223854"/>
              <a:gd name="connsiteX0" fmla="*/ 2763688 w 2804631"/>
              <a:gd name="connsiteY0" fmla="*/ 2190465 h 2190465"/>
              <a:gd name="connsiteX1" fmla="*/ 16 w 2804631"/>
              <a:gd name="connsiteY1" fmla="*/ 1528550 h 2190465"/>
              <a:gd name="connsiteX2" fmla="*/ 2804631 w 2804631"/>
              <a:gd name="connsiteY2" fmla="*/ 0 h 2190465"/>
              <a:gd name="connsiteX0" fmla="*/ 2763693 w 2763693"/>
              <a:gd name="connsiteY0" fmla="*/ 1282889 h 1282889"/>
              <a:gd name="connsiteX1" fmla="*/ 21 w 2763693"/>
              <a:gd name="connsiteY1" fmla="*/ 620974 h 1282889"/>
              <a:gd name="connsiteX2" fmla="*/ 2715925 w 2763693"/>
              <a:gd name="connsiteY2" fmla="*/ 0 h 1282889"/>
              <a:gd name="connsiteX0" fmla="*/ 2763694 w 2763694"/>
              <a:gd name="connsiteY0" fmla="*/ 1283035 h 1283035"/>
              <a:gd name="connsiteX1" fmla="*/ 22 w 2763694"/>
              <a:gd name="connsiteY1" fmla="*/ 621120 h 1283035"/>
              <a:gd name="connsiteX2" fmla="*/ 2715926 w 2763694"/>
              <a:gd name="connsiteY2" fmla="*/ 146 h 1283035"/>
              <a:gd name="connsiteX0" fmla="*/ 2770525 w 2770525"/>
              <a:gd name="connsiteY0" fmla="*/ 1235267 h 1235267"/>
              <a:gd name="connsiteX1" fmla="*/ 29 w 2770525"/>
              <a:gd name="connsiteY1" fmla="*/ 621119 h 1235267"/>
              <a:gd name="connsiteX2" fmla="*/ 2715933 w 2770525"/>
              <a:gd name="connsiteY2" fmla="*/ 145 h 1235267"/>
              <a:gd name="connsiteX0" fmla="*/ 2751459 w 2751459"/>
              <a:gd name="connsiteY0" fmla="*/ 1227646 h 1227646"/>
              <a:gd name="connsiteX1" fmla="*/ 13 w 2751459"/>
              <a:gd name="connsiteY1" fmla="*/ 621118 h 1227646"/>
              <a:gd name="connsiteX2" fmla="*/ 2715917 w 2751459"/>
              <a:gd name="connsiteY2" fmla="*/ 144 h 1227646"/>
              <a:gd name="connsiteX0" fmla="*/ 2751447 w 2757815"/>
              <a:gd name="connsiteY0" fmla="*/ 1221933 h 1221933"/>
              <a:gd name="connsiteX1" fmla="*/ 1 w 2757815"/>
              <a:gd name="connsiteY1" fmla="*/ 615405 h 1221933"/>
              <a:gd name="connsiteX2" fmla="*/ 2757815 w 2757815"/>
              <a:gd name="connsiteY2" fmla="*/ 146 h 1221933"/>
              <a:gd name="connsiteX0" fmla="*/ 2751447 w 2757815"/>
              <a:gd name="connsiteY0" fmla="*/ 1221787 h 1221787"/>
              <a:gd name="connsiteX1" fmla="*/ 1 w 2757815"/>
              <a:gd name="connsiteY1" fmla="*/ 615259 h 1221787"/>
              <a:gd name="connsiteX2" fmla="*/ 2757815 w 2757815"/>
              <a:gd name="connsiteY2" fmla="*/ 0 h 1221787"/>
              <a:gd name="connsiteX0" fmla="*/ 2751447 w 2757815"/>
              <a:gd name="connsiteY0" fmla="*/ 1221787 h 1221787"/>
              <a:gd name="connsiteX1" fmla="*/ 1 w 2757815"/>
              <a:gd name="connsiteY1" fmla="*/ 615259 h 1221787"/>
              <a:gd name="connsiteX2" fmla="*/ 2757815 w 2757815"/>
              <a:gd name="connsiteY2" fmla="*/ 0 h 1221787"/>
              <a:gd name="connsiteX0" fmla="*/ 2751449 w 2757817"/>
              <a:gd name="connsiteY0" fmla="*/ 1221787 h 1221787"/>
              <a:gd name="connsiteX1" fmla="*/ 3 w 2757817"/>
              <a:gd name="connsiteY1" fmla="*/ 615259 h 1221787"/>
              <a:gd name="connsiteX2" fmla="*/ 2757817 w 2757817"/>
              <a:gd name="connsiteY2" fmla="*/ 0 h 1221787"/>
              <a:gd name="connsiteX0" fmla="*/ 2822871 w 2829239"/>
              <a:gd name="connsiteY0" fmla="*/ 1221787 h 1221787"/>
              <a:gd name="connsiteX1" fmla="*/ 3 w 2829239"/>
              <a:gd name="connsiteY1" fmla="*/ 618830 h 1221787"/>
              <a:gd name="connsiteX2" fmla="*/ 2829239 w 2829239"/>
              <a:gd name="connsiteY2" fmla="*/ 0 h 1221787"/>
              <a:gd name="connsiteX0" fmla="*/ 2822869 w 2829237"/>
              <a:gd name="connsiteY0" fmla="*/ 1221787 h 1221787"/>
              <a:gd name="connsiteX1" fmla="*/ 1 w 2829237"/>
              <a:gd name="connsiteY1" fmla="*/ 618830 h 1221787"/>
              <a:gd name="connsiteX2" fmla="*/ 2829237 w 2829237"/>
              <a:gd name="connsiteY2" fmla="*/ 0 h 1221787"/>
              <a:gd name="connsiteX0" fmla="*/ 2822869 w 2829237"/>
              <a:gd name="connsiteY0" fmla="*/ 1221804 h 1221804"/>
              <a:gd name="connsiteX1" fmla="*/ 1 w 2829237"/>
              <a:gd name="connsiteY1" fmla="*/ 618847 h 1221804"/>
              <a:gd name="connsiteX2" fmla="*/ 2829237 w 2829237"/>
              <a:gd name="connsiteY2" fmla="*/ 17 h 1221804"/>
              <a:gd name="connsiteX0" fmla="*/ 2822869 w 2829237"/>
              <a:gd name="connsiteY0" fmla="*/ 1222372 h 1222372"/>
              <a:gd name="connsiteX1" fmla="*/ 1 w 2829237"/>
              <a:gd name="connsiteY1" fmla="*/ 619415 h 1222372"/>
              <a:gd name="connsiteX2" fmla="*/ 2829237 w 2829237"/>
              <a:gd name="connsiteY2" fmla="*/ 585 h 1222372"/>
              <a:gd name="connsiteX0" fmla="*/ 2822869 w 2829237"/>
              <a:gd name="connsiteY0" fmla="*/ 1222332 h 1222332"/>
              <a:gd name="connsiteX1" fmla="*/ 1 w 2829237"/>
              <a:gd name="connsiteY1" fmla="*/ 619375 h 1222332"/>
              <a:gd name="connsiteX2" fmla="*/ 2829237 w 2829237"/>
              <a:gd name="connsiteY2" fmla="*/ 545 h 1222332"/>
              <a:gd name="connsiteX0" fmla="*/ 2822869 w 2829237"/>
              <a:gd name="connsiteY0" fmla="*/ 1222332 h 1224445"/>
              <a:gd name="connsiteX1" fmla="*/ 1 w 2829237"/>
              <a:gd name="connsiteY1" fmla="*/ 619375 h 1224445"/>
              <a:gd name="connsiteX2" fmla="*/ 2829237 w 2829237"/>
              <a:gd name="connsiteY2" fmla="*/ 545 h 122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9237" h="1224445">
                <a:moveTo>
                  <a:pt x="2822869" y="1222332"/>
                </a:moveTo>
                <a:cubicBezTo>
                  <a:pt x="1970017" y="1256796"/>
                  <a:pt x="606" y="861835"/>
                  <a:pt x="1" y="619375"/>
                </a:cubicBezTo>
                <a:cubicBezTo>
                  <a:pt x="-604" y="376915"/>
                  <a:pt x="1897127" y="-16646"/>
                  <a:pt x="2829237" y="54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676409" y="2869705"/>
            <a:ext cx="5867391" cy="159245"/>
            <a:chOff x="1676409" y="2800350"/>
            <a:chExt cx="5867391" cy="233150"/>
          </a:xfrm>
        </p:grpSpPr>
        <p:cxnSp>
          <p:nvCxnSpPr>
            <p:cNvPr id="32" name="Straight Arrow Connector 31"/>
            <p:cNvCxnSpPr/>
            <p:nvPr/>
          </p:nvCxnSpPr>
          <p:spPr>
            <a:xfrm flipH="1" flipV="1">
              <a:off x="43434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809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876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4101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9435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4769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0103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7543797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276600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2743203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2209806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1676409" y="2800350"/>
              <a:ext cx="3" cy="233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43434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876804" y="2413691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410204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43604" y="242500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477004" y="24306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010404" y="243632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43804" y="24419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10000" y="24193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76596" y="242045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43192" y="242156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09788" y="242267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76384" y="242378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343400" y="1926879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874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075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9409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743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0077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541123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810000" y="19212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276600" y="191555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743200" y="1909896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209800" y="1904235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76400" y="1898574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343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876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410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943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477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7010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543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8100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2766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7432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2098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676400" y="1428750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114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35814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30480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25146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19812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144780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64820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5181608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5715012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248416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6781820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7315224" y="3486150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038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35052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718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24384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19050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1371600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569323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100046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5630769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161492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6692215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7222938" y="405481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3886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52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2819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2286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1752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1219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419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49530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54864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60198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65532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7086600" y="4588218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8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9370" y="209550"/>
                <a:ext cx="18852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70" y="209550"/>
                <a:ext cx="188526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681753" y="1508043"/>
            <a:ext cx="5940347" cy="3104365"/>
            <a:chOff x="1681753" y="1508043"/>
            <a:chExt cx="5940347" cy="3104365"/>
          </a:xfrm>
        </p:grpSpPr>
        <p:sp>
          <p:nvSpPr>
            <p:cNvPr id="19" name="Freeform 18"/>
            <p:cNvSpPr/>
            <p:nvPr/>
          </p:nvSpPr>
          <p:spPr>
            <a:xfrm>
              <a:off x="4864283" y="2418241"/>
              <a:ext cx="2757817" cy="1221787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17" h="1221787">
                  <a:moveTo>
                    <a:pt x="2751449" y="1221787"/>
                  </a:moveTo>
                  <a:cubicBezTo>
                    <a:pt x="1984303" y="1195543"/>
                    <a:pt x="-2963" y="925570"/>
                    <a:pt x="3" y="615259"/>
                  </a:cubicBezTo>
                  <a:cubicBezTo>
                    <a:pt x="2969" y="304948"/>
                    <a:pt x="1968550" y="4236"/>
                    <a:pt x="2757817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800900" y="2148328"/>
              <a:ext cx="3816004" cy="175407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651635 w 2658003"/>
                <a:gd name="connsiteY0" fmla="*/ 1221787 h 1221787"/>
                <a:gd name="connsiteX1" fmla="*/ 4 w 2658003"/>
                <a:gd name="connsiteY1" fmla="*/ 605752 h 1221787"/>
                <a:gd name="connsiteX2" fmla="*/ 2658003 w 2658003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003" h="1221787">
                  <a:moveTo>
                    <a:pt x="2651635" y="1221787"/>
                  </a:moveTo>
                  <a:cubicBezTo>
                    <a:pt x="1884489" y="1195543"/>
                    <a:pt x="-2962" y="916063"/>
                    <a:pt x="4" y="605752"/>
                  </a:cubicBezTo>
                  <a:cubicBezTo>
                    <a:pt x="2970" y="295441"/>
                    <a:pt x="1868736" y="4236"/>
                    <a:pt x="2658003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213693" y="1856987"/>
              <a:ext cx="5406307" cy="233975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822871 w 2829239"/>
                <a:gd name="connsiteY0" fmla="*/ 1221787 h 1221787"/>
                <a:gd name="connsiteX1" fmla="*/ 3 w 2829239"/>
                <a:gd name="connsiteY1" fmla="*/ 618830 h 1221787"/>
                <a:gd name="connsiteX2" fmla="*/ 2829239 w 2829239"/>
                <a:gd name="connsiteY2" fmla="*/ 0 h 1221787"/>
                <a:gd name="connsiteX0" fmla="*/ 2822869 w 2829237"/>
                <a:gd name="connsiteY0" fmla="*/ 1221787 h 1221787"/>
                <a:gd name="connsiteX1" fmla="*/ 1 w 2829237"/>
                <a:gd name="connsiteY1" fmla="*/ 618830 h 1221787"/>
                <a:gd name="connsiteX2" fmla="*/ 2829237 w 2829237"/>
                <a:gd name="connsiteY2" fmla="*/ 0 h 1221787"/>
                <a:gd name="connsiteX0" fmla="*/ 2822869 w 2829237"/>
                <a:gd name="connsiteY0" fmla="*/ 1221804 h 1221804"/>
                <a:gd name="connsiteX1" fmla="*/ 1 w 2829237"/>
                <a:gd name="connsiteY1" fmla="*/ 618847 h 1221804"/>
                <a:gd name="connsiteX2" fmla="*/ 2829237 w 2829237"/>
                <a:gd name="connsiteY2" fmla="*/ 17 h 1221804"/>
                <a:gd name="connsiteX0" fmla="*/ 2822869 w 2829237"/>
                <a:gd name="connsiteY0" fmla="*/ 1222372 h 1222372"/>
                <a:gd name="connsiteX1" fmla="*/ 1 w 2829237"/>
                <a:gd name="connsiteY1" fmla="*/ 619415 h 1222372"/>
                <a:gd name="connsiteX2" fmla="*/ 2829237 w 2829237"/>
                <a:gd name="connsiteY2" fmla="*/ 585 h 1222372"/>
                <a:gd name="connsiteX0" fmla="*/ 2822869 w 2829237"/>
                <a:gd name="connsiteY0" fmla="*/ 1222332 h 1222332"/>
                <a:gd name="connsiteX1" fmla="*/ 1 w 2829237"/>
                <a:gd name="connsiteY1" fmla="*/ 619375 h 1222332"/>
                <a:gd name="connsiteX2" fmla="*/ 2829237 w 2829237"/>
                <a:gd name="connsiteY2" fmla="*/ 545 h 1222332"/>
                <a:gd name="connsiteX0" fmla="*/ 2822869 w 2829237"/>
                <a:gd name="connsiteY0" fmla="*/ 1222332 h 1224445"/>
                <a:gd name="connsiteX1" fmla="*/ 1 w 2829237"/>
                <a:gd name="connsiteY1" fmla="*/ 619375 h 1224445"/>
                <a:gd name="connsiteX2" fmla="*/ 2829237 w 2829237"/>
                <a:gd name="connsiteY2" fmla="*/ 545 h 122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9237" h="1224445">
                  <a:moveTo>
                    <a:pt x="2822869" y="1222332"/>
                  </a:moveTo>
                  <a:cubicBezTo>
                    <a:pt x="1970017" y="1256796"/>
                    <a:pt x="606" y="861835"/>
                    <a:pt x="1" y="619375"/>
                  </a:cubicBezTo>
                  <a:cubicBezTo>
                    <a:pt x="-604" y="376915"/>
                    <a:pt x="1897127" y="-16646"/>
                    <a:pt x="2829237" y="54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685499" y="3725840"/>
              <a:ext cx="5922053" cy="88656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752087 w 2758455"/>
                <a:gd name="connsiteY0" fmla="*/ 1221787 h 1221787"/>
                <a:gd name="connsiteX1" fmla="*/ 423659 w 2758455"/>
                <a:gd name="connsiteY1" fmla="*/ 873207 h 1221787"/>
                <a:gd name="connsiteX2" fmla="*/ 641 w 2758455"/>
                <a:gd name="connsiteY2" fmla="*/ 615259 h 1221787"/>
                <a:gd name="connsiteX3" fmla="*/ 2758455 w 2758455"/>
                <a:gd name="connsiteY3" fmla="*/ 0 h 1221787"/>
                <a:gd name="connsiteX0" fmla="*/ 2752087 w 2752087"/>
                <a:gd name="connsiteY0" fmla="*/ 606528 h 606528"/>
                <a:gd name="connsiteX1" fmla="*/ 423659 w 2752087"/>
                <a:gd name="connsiteY1" fmla="*/ 257948 h 606528"/>
                <a:gd name="connsiteX2" fmla="*/ 641 w 2752087"/>
                <a:gd name="connsiteY2" fmla="*/ 0 h 606528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8428" h="348580">
                  <a:moveTo>
                    <a:pt x="2328428" y="348580"/>
                  </a:moveTo>
                  <a:cubicBezTo>
                    <a:pt x="1926942" y="333411"/>
                    <a:pt x="458574" y="101088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681753" y="1508043"/>
              <a:ext cx="5938248" cy="890231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328429 w 2334797"/>
                <a:gd name="connsiteY0" fmla="*/ 1221787 h 1221787"/>
                <a:gd name="connsiteX1" fmla="*/ 1 w 2334797"/>
                <a:gd name="connsiteY1" fmla="*/ 350020 h 1221787"/>
                <a:gd name="connsiteX2" fmla="*/ 2334797 w 2334797"/>
                <a:gd name="connsiteY2" fmla="*/ 0 h 1221787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796" h="350020">
                  <a:moveTo>
                    <a:pt x="0" y="350020"/>
                  </a:moveTo>
                  <a:cubicBezTo>
                    <a:pt x="459635" y="247477"/>
                    <a:pt x="1902735" y="15409"/>
                    <a:pt x="2334796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3615" y="209550"/>
                <a:ext cx="6936771" cy="728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</a:rPr>
                        <m:t>𝐻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</a:rPr>
                        <m:t>𝑥</m:t>
                      </m:r>
                      <m:r>
                        <a:rPr lang="en-US" sz="3600" b="0" i="1" smtClean="0">
                          <a:latin typeface="Cambria Math"/>
                        </a:rPr>
                        <m:t>,</m:t>
                      </m:r>
                      <m:r>
                        <a:rPr lang="en-US" sz="3600" b="0" i="1" smtClean="0">
                          <a:latin typeface="Cambria Math"/>
                        </a:rPr>
                        <m:t>𝑝</m:t>
                      </m:r>
                      <m:r>
                        <a:rPr lang="en-US" sz="3600" b="0" i="1" smtClean="0">
                          <a:latin typeface="Cambria Math"/>
                        </a:rPr>
                        <m:t>))=[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600" i="1">
                          <a:latin typeface="Cambria Math"/>
                        </a:rPr>
                        <m:t>,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𝐻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36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15" y="209550"/>
                <a:ext cx="6936771" cy="7289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343400" y="1123950"/>
            <a:ext cx="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28950"/>
            <a:ext cx="853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-5400000" flipH="1" flipV="1">
            <a:off x="4270612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-5400000" flipH="1" flipV="1">
            <a:off x="37372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-5400000" flipH="1" flipV="1">
            <a:off x="48040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-5400000" flipH="1" flipV="1">
            <a:off x="53374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-5400000" flipH="1" flipV="1">
            <a:off x="58708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5400000" flipH="1" flipV="1">
            <a:off x="64042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-5400000" flipH="1" flipV="1">
            <a:off x="69376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-5400000" flipH="1" flipV="1">
            <a:off x="7471009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-5400000" flipH="1" flipV="1">
            <a:off x="3203812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5400000" flipH="1" flipV="1">
            <a:off x="2670415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-5400000" flipH="1" flipV="1">
            <a:off x="2137018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-5400000" flipH="1" flipV="1">
            <a:off x="1603621" y="2949326"/>
            <a:ext cx="3" cy="15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-5400000" flipV="1">
            <a:off x="4193852" y="234597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-5400000" flipV="1">
            <a:off x="4727252" y="2340319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-5400000" flipV="1">
            <a:off x="5260652" y="234597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-5400000" flipV="1">
            <a:off x="5794052" y="235163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-5400000" flipV="1">
            <a:off x="6327452" y="235729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-5400000" flipV="1">
            <a:off x="6860852" y="2362955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-5400000" flipV="1">
            <a:off x="7394252" y="2368614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-5400000" flipV="1">
            <a:off x="3660448" y="2345978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-5400000" flipV="1">
            <a:off x="3127044" y="2347087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-5400000" flipV="1">
            <a:off x="2593640" y="2348196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-5400000" flipV="1">
            <a:off x="2060236" y="2349305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-5400000" flipV="1">
            <a:off x="1526832" y="2350414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-5400000" flipV="1">
            <a:off x="4171872" y="1818928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-5400000" flipV="1">
            <a:off x="47025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-5400000" flipV="1">
            <a:off x="52359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-5400000" flipV="1">
            <a:off x="57693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-5400000" flipV="1">
            <a:off x="63027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-5400000" flipV="1">
            <a:off x="68361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-5400000" flipV="1">
            <a:off x="7369595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-5400000" flipV="1">
            <a:off x="3638472" y="1813267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-5400000" flipV="1">
            <a:off x="3105072" y="1807606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-5400000" flipV="1">
            <a:off x="2571672" y="1801945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-5400000" flipV="1">
            <a:off x="2038272" y="1796284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-5400000" flipV="1">
            <a:off x="1504872" y="1790623"/>
            <a:ext cx="307477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-5400000" flipV="1">
            <a:off x="40943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-5400000" flipV="1">
            <a:off x="46277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-5400000" flipV="1">
            <a:off x="51611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-5400000" flipV="1">
            <a:off x="56945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-5400000" flipV="1">
            <a:off x="62279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-5400000" flipV="1">
            <a:off x="67613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-5400000" flipV="1">
            <a:off x="72947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-5400000" flipV="1">
            <a:off x="35609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-5400000" flipV="1">
            <a:off x="30275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-5400000" flipV="1">
            <a:off x="24941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-5400000" flipV="1">
            <a:off x="19607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-5400000" flipV="1">
            <a:off x="1427334" y="1235412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-5400000" flipH="1" flipV="1">
            <a:off x="41881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-5400000" flipH="1" flipV="1">
            <a:off x="36547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-5400000" flipH="1" flipV="1">
            <a:off x="31213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-5400000" flipH="1" flipV="1">
            <a:off x="25879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-5400000" flipH="1" flipV="1">
            <a:off x="20545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-5400000" flipH="1" flipV="1">
            <a:off x="152114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-5400000" flipH="1" flipV="1">
            <a:off x="4721552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-5400000" flipH="1" flipV="1">
            <a:off x="5254956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-5400000" flipH="1" flipV="1">
            <a:off x="5788360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-5400000" flipH="1" flipV="1">
            <a:off x="6321764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-5400000" flipH="1" flipV="1">
            <a:off x="6855168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-5400000" flipH="1" flipV="1">
            <a:off x="7388572" y="3635722"/>
            <a:ext cx="228596" cy="81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-5400000" flipH="1" flipV="1">
            <a:off x="41647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-5400000" flipH="1" flipV="1">
            <a:off x="36313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-5400000" flipH="1" flipV="1">
            <a:off x="30979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-5400000" flipH="1" flipV="1">
            <a:off x="25645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-5400000" flipH="1" flipV="1">
            <a:off x="20311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-5400000" flipH="1" flipV="1">
            <a:off x="1497785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-5400000" flipH="1" flipV="1">
            <a:off x="4695508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-5400000" flipH="1" flipV="1">
            <a:off x="5226231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-5400000" flipH="1" flipV="1">
            <a:off x="5756954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-5400000" flipH="1" flipV="1">
            <a:off x="6287677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-5400000" flipH="1" flipV="1">
            <a:off x="6818400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-5400000" flipH="1" flipV="1">
            <a:off x="7349123" y="4226345"/>
            <a:ext cx="307478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-5400000" flipH="1" flipV="1">
            <a:off x="40943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-5400000" flipH="1" flipV="1">
            <a:off x="35609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-5400000" flipH="1" flipV="1">
            <a:off x="30275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-5400000" flipH="1" flipV="1">
            <a:off x="24941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-5400000" flipH="1" flipV="1">
            <a:off x="19607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-5400000" flipH="1" flipV="1">
            <a:off x="14273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-5400000" flipH="1" flipV="1">
            <a:off x="46277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-5400000" flipH="1" flipV="1">
            <a:off x="51611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-5400000" flipH="1" flipV="1">
            <a:off x="56945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-5400000" flipH="1" flipV="1">
            <a:off x="62279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-5400000" flipH="1" flipV="1">
            <a:off x="67613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-5400000" flipH="1" flipV="1">
            <a:off x="7294733" y="4837284"/>
            <a:ext cx="457200" cy="4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724150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214" y="971550"/>
                <a:ext cx="36862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1681753" y="1508043"/>
            <a:ext cx="5940347" cy="3104365"/>
            <a:chOff x="1681753" y="1508043"/>
            <a:chExt cx="5940347" cy="3104365"/>
          </a:xfrm>
        </p:grpSpPr>
        <p:sp>
          <p:nvSpPr>
            <p:cNvPr id="137" name="Freeform 136"/>
            <p:cNvSpPr/>
            <p:nvPr/>
          </p:nvSpPr>
          <p:spPr>
            <a:xfrm>
              <a:off x="4864283" y="2418241"/>
              <a:ext cx="2757817" cy="1221787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57817" h="1221787">
                  <a:moveTo>
                    <a:pt x="2751449" y="1221787"/>
                  </a:moveTo>
                  <a:cubicBezTo>
                    <a:pt x="1984303" y="1195543"/>
                    <a:pt x="-2963" y="925570"/>
                    <a:pt x="3" y="615259"/>
                  </a:cubicBezTo>
                  <a:cubicBezTo>
                    <a:pt x="2969" y="304948"/>
                    <a:pt x="1968550" y="4236"/>
                    <a:pt x="2757817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3800900" y="2148328"/>
              <a:ext cx="3816004" cy="175407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651635 w 2658003"/>
                <a:gd name="connsiteY0" fmla="*/ 1221787 h 1221787"/>
                <a:gd name="connsiteX1" fmla="*/ 4 w 2658003"/>
                <a:gd name="connsiteY1" fmla="*/ 605752 h 1221787"/>
                <a:gd name="connsiteX2" fmla="*/ 2658003 w 2658003"/>
                <a:gd name="connsiteY2" fmla="*/ 0 h 122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8003" h="1221787">
                  <a:moveTo>
                    <a:pt x="2651635" y="1221787"/>
                  </a:moveTo>
                  <a:cubicBezTo>
                    <a:pt x="1884489" y="1195543"/>
                    <a:pt x="-2962" y="916063"/>
                    <a:pt x="4" y="605752"/>
                  </a:cubicBezTo>
                  <a:cubicBezTo>
                    <a:pt x="2970" y="295441"/>
                    <a:pt x="1868736" y="4236"/>
                    <a:pt x="2658003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13693" y="1856987"/>
              <a:ext cx="5406307" cy="233975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822871 w 2829239"/>
                <a:gd name="connsiteY0" fmla="*/ 1221787 h 1221787"/>
                <a:gd name="connsiteX1" fmla="*/ 3 w 2829239"/>
                <a:gd name="connsiteY1" fmla="*/ 618830 h 1221787"/>
                <a:gd name="connsiteX2" fmla="*/ 2829239 w 2829239"/>
                <a:gd name="connsiteY2" fmla="*/ 0 h 1221787"/>
                <a:gd name="connsiteX0" fmla="*/ 2822869 w 2829237"/>
                <a:gd name="connsiteY0" fmla="*/ 1221787 h 1221787"/>
                <a:gd name="connsiteX1" fmla="*/ 1 w 2829237"/>
                <a:gd name="connsiteY1" fmla="*/ 618830 h 1221787"/>
                <a:gd name="connsiteX2" fmla="*/ 2829237 w 2829237"/>
                <a:gd name="connsiteY2" fmla="*/ 0 h 1221787"/>
                <a:gd name="connsiteX0" fmla="*/ 2822869 w 2829237"/>
                <a:gd name="connsiteY0" fmla="*/ 1221804 h 1221804"/>
                <a:gd name="connsiteX1" fmla="*/ 1 w 2829237"/>
                <a:gd name="connsiteY1" fmla="*/ 618847 h 1221804"/>
                <a:gd name="connsiteX2" fmla="*/ 2829237 w 2829237"/>
                <a:gd name="connsiteY2" fmla="*/ 17 h 1221804"/>
                <a:gd name="connsiteX0" fmla="*/ 2822869 w 2829237"/>
                <a:gd name="connsiteY0" fmla="*/ 1222372 h 1222372"/>
                <a:gd name="connsiteX1" fmla="*/ 1 w 2829237"/>
                <a:gd name="connsiteY1" fmla="*/ 619415 h 1222372"/>
                <a:gd name="connsiteX2" fmla="*/ 2829237 w 2829237"/>
                <a:gd name="connsiteY2" fmla="*/ 585 h 1222372"/>
                <a:gd name="connsiteX0" fmla="*/ 2822869 w 2829237"/>
                <a:gd name="connsiteY0" fmla="*/ 1222332 h 1222332"/>
                <a:gd name="connsiteX1" fmla="*/ 1 w 2829237"/>
                <a:gd name="connsiteY1" fmla="*/ 619375 h 1222332"/>
                <a:gd name="connsiteX2" fmla="*/ 2829237 w 2829237"/>
                <a:gd name="connsiteY2" fmla="*/ 545 h 1222332"/>
                <a:gd name="connsiteX0" fmla="*/ 2822869 w 2829237"/>
                <a:gd name="connsiteY0" fmla="*/ 1222332 h 1224445"/>
                <a:gd name="connsiteX1" fmla="*/ 1 w 2829237"/>
                <a:gd name="connsiteY1" fmla="*/ 619375 h 1224445"/>
                <a:gd name="connsiteX2" fmla="*/ 2829237 w 2829237"/>
                <a:gd name="connsiteY2" fmla="*/ 545 h 122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9237" h="1224445">
                  <a:moveTo>
                    <a:pt x="2822869" y="1222332"/>
                  </a:moveTo>
                  <a:cubicBezTo>
                    <a:pt x="1970017" y="1256796"/>
                    <a:pt x="606" y="861835"/>
                    <a:pt x="1" y="619375"/>
                  </a:cubicBezTo>
                  <a:cubicBezTo>
                    <a:pt x="-604" y="376915"/>
                    <a:pt x="1897127" y="-16646"/>
                    <a:pt x="2829237" y="54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1685499" y="3725840"/>
              <a:ext cx="5922053" cy="886568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752087 w 2758455"/>
                <a:gd name="connsiteY0" fmla="*/ 1221787 h 1221787"/>
                <a:gd name="connsiteX1" fmla="*/ 423659 w 2758455"/>
                <a:gd name="connsiteY1" fmla="*/ 873207 h 1221787"/>
                <a:gd name="connsiteX2" fmla="*/ 641 w 2758455"/>
                <a:gd name="connsiteY2" fmla="*/ 615259 h 1221787"/>
                <a:gd name="connsiteX3" fmla="*/ 2758455 w 2758455"/>
                <a:gd name="connsiteY3" fmla="*/ 0 h 1221787"/>
                <a:gd name="connsiteX0" fmla="*/ 2752087 w 2752087"/>
                <a:gd name="connsiteY0" fmla="*/ 606528 h 606528"/>
                <a:gd name="connsiteX1" fmla="*/ 423659 w 2752087"/>
                <a:gd name="connsiteY1" fmla="*/ 257948 h 606528"/>
                <a:gd name="connsiteX2" fmla="*/ 641 w 2752087"/>
                <a:gd name="connsiteY2" fmla="*/ 0 h 606528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  <a:gd name="connsiteX0" fmla="*/ 2328428 w 2328428"/>
                <a:gd name="connsiteY0" fmla="*/ 348580 h 348580"/>
                <a:gd name="connsiteX1" fmla="*/ 0 w 2328428"/>
                <a:gd name="connsiteY1" fmla="*/ 0 h 3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8428" h="348580">
                  <a:moveTo>
                    <a:pt x="2328428" y="348580"/>
                  </a:moveTo>
                  <a:cubicBezTo>
                    <a:pt x="1926942" y="333411"/>
                    <a:pt x="458574" y="101088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681753" y="1508043"/>
              <a:ext cx="5938248" cy="890231"/>
            </a:xfrm>
            <a:custGeom>
              <a:avLst/>
              <a:gdLst>
                <a:gd name="connsiteX0" fmla="*/ 0 w 6830704"/>
                <a:gd name="connsiteY0" fmla="*/ 2722728 h 2722728"/>
                <a:gd name="connsiteX1" fmla="*/ 3466531 w 6830704"/>
                <a:gd name="connsiteY1" fmla="*/ 2245057 h 2722728"/>
                <a:gd name="connsiteX2" fmla="*/ 4851779 w 6830704"/>
                <a:gd name="connsiteY2" fmla="*/ 586854 h 2722728"/>
                <a:gd name="connsiteX3" fmla="*/ 6830704 w 6830704"/>
                <a:gd name="connsiteY3" fmla="*/ 0 h 2722728"/>
                <a:gd name="connsiteX4" fmla="*/ 6830704 w 6830704"/>
                <a:gd name="connsiteY4" fmla="*/ 0 h 272272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016066 w 3405027"/>
                <a:gd name="connsiteY0" fmla="*/ 2811438 h 2811438"/>
                <a:gd name="connsiteX1" fmla="*/ 40854 w 3405027"/>
                <a:gd name="connsiteY1" fmla="*/ 2245057 h 2811438"/>
                <a:gd name="connsiteX2" fmla="*/ 1426102 w 3405027"/>
                <a:gd name="connsiteY2" fmla="*/ 586854 h 2811438"/>
                <a:gd name="connsiteX3" fmla="*/ 3405027 w 3405027"/>
                <a:gd name="connsiteY3" fmla="*/ 0 h 2811438"/>
                <a:gd name="connsiteX4" fmla="*/ 3405027 w 3405027"/>
                <a:gd name="connsiteY4" fmla="*/ 0 h 2811438"/>
                <a:gd name="connsiteX0" fmla="*/ 3436678 w 3436678"/>
                <a:gd name="connsiteY0" fmla="*/ 2818262 h 2818262"/>
                <a:gd name="connsiteX1" fmla="*/ 58857 w 3436678"/>
                <a:gd name="connsiteY1" fmla="*/ 2245057 h 2818262"/>
                <a:gd name="connsiteX2" fmla="*/ 1444105 w 3436678"/>
                <a:gd name="connsiteY2" fmla="*/ 586854 h 2818262"/>
                <a:gd name="connsiteX3" fmla="*/ 3423030 w 3436678"/>
                <a:gd name="connsiteY3" fmla="*/ 0 h 2818262"/>
                <a:gd name="connsiteX4" fmla="*/ 3423030 w 3436678"/>
                <a:gd name="connsiteY4" fmla="*/ 0 h 2818262"/>
                <a:gd name="connsiteX0" fmla="*/ 1992573 w 1992573"/>
                <a:gd name="connsiteY0" fmla="*/ 2818262 h 2818262"/>
                <a:gd name="connsiteX1" fmla="*/ 0 w 1992573"/>
                <a:gd name="connsiteY1" fmla="*/ 586854 h 2818262"/>
                <a:gd name="connsiteX2" fmla="*/ 1978925 w 1992573"/>
                <a:gd name="connsiteY2" fmla="*/ 0 h 2818262"/>
                <a:gd name="connsiteX3" fmla="*/ 1978925 w 1992573"/>
                <a:gd name="connsiteY3" fmla="*/ 0 h 2818262"/>
                <a:gd name="connsiteX0" fmla="*/ 2818263 w 2818263"/>
                <a:gd name="connsiteY0" fmla="*/ 2818262 h 2818262"/>
                <a:gd name="connsiteX1" fmla="*/ 0 w 2818263"/>
                <a:gd name="connsiteY1" fmla="*/ 1528550 h 2818262"/>
                <a:gd name="connsiteX2" fmla="*/ 2804615 w 2818263"/>
                <a:gd name="connsiteY2" fmla="*/ 0 h 2818262"/>
                <a:gd name="connsiteX3" fmla="*/ 2804615 w 2818263"/>
                <a:gd name="connsiteY3" fmla="*/ 0 h 2818262"/>
                <a:gd name="connsiteX0" fmla="*/ 2888582 w 2888582"/>
                <a:gd name="connsiteY0" fmla="*/ 2818262 h 2818262"/>
                <a:gd name="connsiteX1" fmla="*/ 70319 w 2888582"/>
                <a:gd name="connsiteY1" fmla="*/ 1528550 h 2818262"/>
                <a:gd name="connsiteX2" fmla="*/ 2874934 w 2888582"/>
                <a:gd name="connsiteY2" fmla="*/ 0 h 2818262"/>
                <a:gd name="connsiteX3" fmla="*/ 2874934 w 2888582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818274 w 2818274"/>
                <a:gd name="connsiteY0" fmla="*/ 2818262 h 2818262"/>
                <a:gd name="connsiteX1" fmla="*/ 11 w 2818274"/>
                <a:gd name="connsiteY1" fmla="*/ 1528550 h 2818262"/>
                <a:gd name="connsiteX2" fmla="*/ 2804626 w 2818274"/>
                <a:gd name="connsiteY2" fmla="*/ 0 h 2818262"/>
                <a:gd name="connsiteX3" fmla="*/ 2804626 w 2818274"/>
                <a:gd name="connsiteY3" fmla="*/ 0 h 2818262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3" fmla="*/ 2804631 w 2804631"/>
                <a:gd name="connsiteY3" fmla="*/ 0 h 2190465"/>
                <a:gd name="connsiteX0" fmla="*/ 2763688 w 3069520"/>
                <a:gd name="connsiteY0" fmla="*/ 2223854 h 2223854"/>
                <a:gd name="connsiteX1" fmla="*/ 16 w 3069520"/>
                <a:gd name="connsiteY1" fmla="*/ 1561939 h 2223854"/>
                <a:gd name="connsiteX2" fmla="*/ 2804631 w 3069520"/>
                <a:gd name="connsiteY2" fmla="*/ 33389 h 2223854"/>
                <a:gd name="connsiteX3" fmla="*/ 2995700 w 3069520"/>
                <a:gd name="connsiteY3" fmla="*/ 552004 h 2223854"/>
                <a:gd name="connsiteX0" fmla="*/ 2763688 w 2804631"/>
                <a:gd name="connsiteY0" fmla="*/ 2190465 h 2190465"/>
                <a:gd name="connsiteX1" fmla="*/ 16 w 2804631"/>
                <a:gd name="connsiteY1" fmla="*/ 1528550 h 2190465"/>
                <a:gd name="connsiteX2" fmla="*/ 2804631 w 2804631"/>
                <a:gd name="connsiteY2" fmla="*/ 0 h 2190465"/>
                <a:gd name="connsiteX0" fmla="*/ 2763693 w 2763693"/>
                <a:gd name="connsiteY0" fmla="*/ 1282889 h 1282889"/>
                <a:gd name="connsiteX1" fmla="*/ 21 w 2763693"/>
                <a:gd name="connsiteY1" fmla="*/ 620974 h 1282889"/>
                <a:gd name="connsiteX2" fmla="*/ 2715925 w 2763693"/>
                <a:gd name="connsiteY2" fmla="*/ 0 h 1282889"/>
                <a:gd name="connsiteX0" fmla="*/ 2763694 w 2763694"/>
                <a:gd name="connsiteY0" fmla="*/ 1283035 h 1283035"/>
                <a:gd name="connsiteX1" fmla="*/ 22 w 2763694"/>
                <a:gd name="connsiteY1" fmla="*/ 621120 h 1283035"/>
                <a:gd name="connsiteX2" fmla="*/ 2715926 w 2763694"/>
                <a:gd name="connsiteY2" fmla="*/ 146 h 1283035"/>
                <a:gd name="connsiteX0" fmla="*/ 2770525 w 2770525"/>
                <a:gd name="connsiteY0" fmla="*/ 1235267 h 1235267"/>
                <a:gd name="connsiteX1" fmla="*/ 29 w 2770525"/>
                <a:gd name="connsiteY1" fmla="*/ 621119 h 1235267"/>
                <a:gd name="connsiteX2" fmla="*/ 2715933 w 2770525"/>
                <a:gd name="connsiteY2" fmla="*/ 145 h 1235267"/>
                <a:gd name="connsiteX0" fmla="*/ 2751459 w 2751459"/>
                <a:gd name="connsiteY0" fmla="*/ 1227646 h 1227646"/>
                <a:gd name="connsiteX1" fmla="*/ 13 w 2751459"/>
                <a:gd name="connsiteY1" fmla="*/ 621118 h 1227646"/>
                <a:gd name="connsiteX2" fmla="*/ 2715917 w 2751459"/>
                <a:gd name="connsiteY2" fmla="*/ 144 h 1227646"/>
                <a:gd name="connsiteX0" fmla="*/ 2751447 w 2757815"/>
                <a:gd name="connsiteY0" fmla="*/ 1221933 h 1221933"/>
                <a:gd name="connsiteX1" fmla="*/ 1 w 2757815"/>
                <a:gd name="connsiteY1" fmla="*/ 615405 h 1221933"/>
                <a:gd name="connsiteX2" fmla="*/ 2757815 w 2757815"/>
                <a:gd name="connsiteY2" fmla="*/ 146 h 1221933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7 w 2757815"/>
                <a:gd name="connsiteY0" fmla="*/ 1221787 h 1221787"/>
                <a:gd name="connsiteX1" fmla="*/ 1 w 2757815"/>
                <a:gd name="connsiteY1" fmla="*/ 615259 h 1221787"/>
                <a:gd name="connsiteX2" fmla="*/ 2757815 w 2757815"/>
                <a:gd name="connsiteY2" fmla="*/ 0 h 1221787"/>
                <a:gd name="connsiteX0" fmla="*/ 2751449 w 2757817"/>
                <a:gd name="connsiteY0" fmla="*/ 1221787 h 1221787"/>
                <a:gd name="connsiteX1" fmla="*/ 3 w 2757817"/>
                <a:gd name="connsiteY1" fmla="*/ 615259 h 1221787"/>
                <a:gd name="connsiteX2" fmla="*/ 2757817 w 2757817"/>
                <a:gd name="connsiteY2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918086 w 2924454"/>
                <a:gd name="connsiteY0" fmla="*/ 1221787 h 1221787"/>
                <a:gd name="connsiteX1" fmla="*/ 589658 w 2924454"/>
                <a:gd name="connsiteY1" fmla="*/ 873207 h 1221787"/>
                <a:gd name="connsiteX2" fmla="*/ 166640 w 2924454"/>
                <a:gd name="connsiteY2" fmla="*/ 615259 h 1221787"/>
                <a:gd name="connsiteX3" fmla="*/ 589658 w 2924454"/>
                <a:gd name="connsiteY3" fmla="*/ 350020 h 1221787"/>
                <a:gd name="connsiteX4" fmla="*/ 2924454 w 2924454"/>
                <a:gd name="connsiteY4" fmla="*/ 0 h 1221787"/>
                <a:gd name="connsiteX0" fmla="*/ 2918086 w 2924454"/>
                <a:gd name="connsiteY0" fmla="*/ 1221787 h 1221787"/>
                <a:gd name="connsiteX1" fmla="*/ 166640 w 2924454"/>
                <a:gd name="connsiteY1" fmla="*/ 615259 h 1221787"/>
                <a:gd name="connsiteX2" fmla="*/ 589658 w 2924454"/>
                <a:gd name="connsiteY2" fmla="*/ 350020 h 1221787"/>
                <a:gd name="connsiteX3" fmla="*/ 2924454 w 2924454"/>
                <a:gd name="connsiteY3" fmla="*/ 0 h 1221787"/>
                <a:gd name="connsiteX0" fmla="*/ 2328429 w 2334797"/>
                <a:gd name="connsiteY0" fmla="*/ 1221787 h 1221787"/>
                <a:gd name="connsiteX1" fmla="*/ 1 w 2334797"/>
                <a:gd name="connsiteY1" fmla="*/ 350020 h 1221787"/>
                <a:gd name="connsiteX2" fmla="*/ 2334797 w 2334797"/>
                <a:gd name="connsiteY2" fmla="*/ 0 h 1221787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  <a:gd name="connsiteX0" fmla="*/ 0 w 2334796"/>
                <a:gd name="connsiteY0" fmla="*/ 350020 h 350020"/>
                <a:gd name="connsiteX1" fmla="*/ 2334796 w 2334796"/>
                <a:gd name="connsiteY1" fmla="*/ 0 h 35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4796" h="350020">
                  <a:moveTo>
                    <a:pt x="0" y="350020"/>
                  </a:moveTo>
                  <a:cubicBezTo>
                    <a:pt x="459635" y="247477"/>
                    <a:pt x="1902735" y="15409"/>
                    <a:pt x="2334796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266950"/>
                <a:ext cx="9479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57350"/>
                <a:ext cx="9479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1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34861</TotalTime>
  <Words>498</Words>
  <Application>Microsoft Office PowerPoint</Application>
  <PresentationFormat>On-screen Show (16:9)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122</cp:revision>
  <dcterms:created xsi:type="dcterms:W3CDTF">2013-05-30T18:30:29Z</dcterms:created>
  <dcterms:modified xsi:type="dcterms:W3CDTF">2013-09-06T19:36:31Z</dcterms:modified>
</cp:coreProperties>
</file>