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8" r:id="rId3"/>
    <p:sldId id="300" r:id="rId4"/>
    <p:sldId id="296" r:id="rId5"/>
    <p:sldId id="297" r:id="rId6"/>
    <p:sldId id="329" r:id="rId7"/>
    <p:sldId id="330" r:id="rId8"/>
    <p:sldId id="302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34"/>
    <a:srgbClr val="00E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600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6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8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9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6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5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4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3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3DB-42F9-4BC5-AB5E-1B545080AADC}" type="datetimeFigureOut">
              <a:rPr lang="en-US" smtClean="0"/>
              <a:t>9/6/2013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41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7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7" Type="http://schemas.openxmlformats.org/officeDocument/2006/relationships/image" Target="../media/image1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9" Type="http://schemas.openxmlformats.org/officeDocument/2006/relationships/image" Target="../media/image1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classical</a:t>
            </a:r>
            <a:br>
              <a:rPr lang="en-US" dirty="0" smtClean="0"/>
            </a:br>
            <a:r>
              <a:rPr lang="en-US" dirty="0" smtClean="0"/>
              <a:t>Hamiltonian mechanics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474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5178" y="358140"/>
            <a:ext cx="76578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Bradley Hand ITC" pitchFamily="66" charset="0"/>
              </a:rPr>
              <a:t>Definition of determinism and reversibility</a:t>
            </a:r>
            <a:br>
              <a:rPr lang="en-US" sz="3200" dirty="0" smtClean="0">
                <a:latin typeface="Bradley Hand ITC" pitchFamily="66" charset="0"/>
              </a:rPr>
            </a:br>
            <a:r>
              <a:rPr lang="en-US" sz="3200" dirty="0" smtClean="0">
                <a:latin typeface="Bradley Hand ITC" pitchFamily="66" charset="0"/>
              </a:rPr>
              <a:t>in terms of thermodynamics</a:t>
            </a:r>
            <a:endParaRPr lang="en-US" sz="3200" dirty="0">
              <a:latin typeface="Bradley Hand ITC" pitchFamily="66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987920" y="2716138"/>
            <a:ext cx="1434361" cy="1159026"/>
          </a:xfrm>
          <a:custGeom>
            <a:avLst/>
            <a:gdLst>
              <a:gd name="connsiteX0" fmla="*/ 763250 w 2051382"/>
              <a:gd name="connsiteY0" fmla="*/ 5792 h 1256786"/>
              <a:gd name="connsiteX1" fmla="*/ 60390 w 2051382"/>
              <a:gd name="connsiteY1" fmla="*/ 299219 h 1256786"/>
              <a:gd name="connsiteX2" fmla="*/ 210515 w 2051382"/>
              <a:gd name="connsiteY2" fmla="*/ 633589 h 1256786"/>
              <a:gd name="connsiteX3" fmla="*/ 33094 w 2051382"/>
              <a:gd name="connsiteY3" fmla="*/ 947488 h 1256786"/>
              <a:gd name="connsiteX4" fmla="*/ 1002086 w 2051382"/>
              <a:gd name="connsiteY4" fmla="*/ 1254562 h 1256786"/>
              <a:gd name="connsiteX5" fmla="*/ 1780008 w 2051382"/>
              <a:gd name="connsiteY5" fmla="*/ 783715 h 1256786"/>
              <a:gd name="connsiteX6" fmla="*/ 1425166 w 2051382"/>
              <a:gd name="connsiteY6" fmla="*/ 428873 h 1256786"/>
              <a:gd name="connsiteX7" fmla="*/ 2039315 w 2051382"/>
              <a:gd name="connsiteY7" fmla="*/ 128622 h 1256786"/>
              <a:gd name="connsiteX8" fmla="*/ 763250 w 2051382"/>
              <a:gd name="connsiteY8" fmla="*/ 5792 h 1256786"/>
              <a:gd name="connsiteX0" fmla="*/ 763250 w 1787251"/>
              <a:gd name="connsiteY0" fmla="*/ 8336 h 1259330"/>
              <a:gd name="connsiteX1" fmla="*/ 60390 w 1787251"/>
              <a:gd name="connsiteY1" fmla="*/ 301763 h 1259330"/>
              <a:gd name="connsiteX2" fmla="*/ 210515 w 1787251"/>
              <a:gd name="connsiteY2" fmla="*/ 636133 h 1259330"/>
              <a:gd name="connsiteX3" fmla="*/ 33094 w 1787251"/>
              <a:gd name="connsiteY3" fmla="*/ 950032 h 1259330"/>
              <a:gd name="connsiteX4" fmla="*/ 1002086 w 1787251"/>
              <a:gd name="connsiteY4" fmla="*/ 1257106 h 1259330"/>
              <a:gd name="connsiteX5" fmla="*/ 1780008 w 1787251"/>
              <a:gd name="connsiteY5" fmla="*/ 786259 h 1259330"/>
              <a:gd name="connsiteX6" fmla="*/ 1425166 w 1787251"/>
              <a:gd name="connsiteY6" fmla="*/ 431417 h 1259330"/>
              <a:gd name="connsiteX7" fmla="*/ 1438814 w 1787251"/>
              <a:gd name="connsiteY7" fmla="*/ 110695 h 1259330"/>
              <a:gd name="connsiteX8" fmla="*/ 763250 w 1787251"/>
              <a:gd name="connsiteY8" fmla="*/ 8336 h 1259330"/>
              <a:gd name="connsiteX0" fmla="*/ 763250 w 1787251"/>
              <a:gd name="connsiteY0" fmla="*/ 13004 h 1263998"/>
              <a:gd name="connsiteX1" fmla="*/ 60390 w 1787251"/>
              <a:gd name="connsiteY1" fmla="*/ 306431 h 1263998"/>
              <a:gd name="connsiteX2" fmla="*/ 210515 w 1787251"/>
              <a:gd name="connsiteY2" fmla="*/ 640801 h 1263998"/>
              <a:gd name="connsiteX3" fmla="*/ 33094 w 1787251"/>
              <a:gd name="connsiteY3" fmla="*/ 954700 h 1263998"/>
              <a:gd name="connsiteX4" fmla="*/ 1002086 w 1787251"/>
              <a:gd name="connsiteY4" fmla="*/ 1261774 h 1263998"/>
              <a:gd name="connsiteX5" fmla="*/ 1780008 w 1787251"/>
              <a:gd name="connsiteY5" fmla="*/ 790927 h 1263998"/>
              <a:gd name="connsiteX6" fmla="*/ 1425166 w 1787251"/>
              <a:gd name="connsiteY6" fmla="*/ 436085 h 1263998"/>
              <a:gd name="connsiteX7" fmla="*/ 1438814 w 1787251"/>
              <a:gd name="connsiteY7" fmla="*/ 115363 h 1263998"/>
              <a:gd name="connsiteX8" fmla="*/ 763250 w 1787251"/>
              <a:gd name="connsiteY8" fmla="*/ 13004 h 1263998"/>
              <a:gd name="connsiteX0" fmla="*/ 763250 w 1787251"/>
              <a:gd name="connsiteY0" fmla="*/ 7201 h 1258195"/>
              <a:gd name="connsiteX1" fmla="*/ 60390 w 1787251"/>
              <a:gd name="connsiteY1" fmla="*/ 300628 h 1258195"/>
              <a:gd name="connsiteX2" fmla="*/ 210515 w 1787251"/>
              <a:gd name="connsiteY2" fmla="*/ 634998 h 1258195"/>
              <a:gd name="connsiteX3" fmla="*/ 33094 w 1787251"/>
              <a:gd name="connsiteY3" fmla="*/ 948897 h 1258195"/>
              <a:gd name="connsiteX4" fmla="*/ 1002086 w 1787251"/>
              <a:gd name="connsiteY4" fmla="*/ 1255971 h 1258195"/>
              <a:gd name="connsiteX5" fmla="*/ 1780008 w 1787251"/>
              <a:gd name="connsiteY5" fmla="*/ 785124 h 1258195"/>
              <a:gd name="connsiteX6" fmla="*/ 1425166 w 1787251"/>
              <a:gd name="connsiteY6" fmla="*/ 430282 h 1258195"/>
              <a:gd name="connsiteX7" fmla="*/ 1438814 w 1787251"/>
              <a:gd name="connsiteY7" fmla="*/ 109560 h 1258195"/>
              <a:gd name="connsiteX8" fmla="*/ 763250 w 1787251"/>
              <a:gd name="connsiteY8" fmla="*/ 7201 h 1258195"/>
              <a:gd name="connsiteX0" fmla="*/ 764157 w 1788158"/>
              <a:gd name="connsiteY0" fmla="*/ 9600 h 1260594"/>
              <a:gd name="connsiteX1" fmla="*/ 129536 w 1788158"/>
              <a:gd name="connsiteY1" fmla="*/ 255260 h 1260594"/>
              <a:gd name="connsiteX2" fmla="*/ 211422 w 1788158"/>
              <a:gd name="connsiteY2" fmla="*/ 637397 h 1260594"/>
              <a:gd name="connsiteX3" fmla="*/ 34001 w 1788158"/>
              <a:gd name="connsiteY3" fmla="*/ 951296 h 1260594"/>
              <a:gd name="connsiteX4" fmla="*/ 1002993 w 1788158"/>
              <a:gd name="connsiteY4" fmla="*/ 1258370 h 1260594"/>
              <a:gd name="connsiteX5" fmla="*/ 1780915 w 1788158"/>
              <a:gd name="connsiteY5" fmla="*/ 787523 h 1260594"/>
              <a:gd name="connsiteX6" fmla="*/ 1426073 w 1788158"/>
              <a:gd name="connsiteY6" fmla="*/ 432681 h 1260594"/>
              <a:gd name="connsiteX7" fmla="*/ 1439721 w 1788158"/>
              <a:gd name="connsiteY7" fmla="*/ 111959 h 1260594"/>
              <a:gd name="connsiteX8" fmla="*/ 764157 w 1788158"/>
              <a:gd name="connsiteY8" fmla="*/ 9600 h 1260594"/>
              <a:gd name="connsiteX0" fmla="*/ 764157 w 1788158"/>
              <a:gd name="connsiteY0" fmla="*/ 9600 h 1260594"/>
              <a:gd name="connsiteX1" fmla="*/ 129536 w 1788158"/>
              <a:gd name="connsiteY1" fmla="*/ 255260 h 1260594"/>
              <a:gd name="connsiteX2" fmla="*/ 211422 w 1788158"/>
              <a:gd name="connsiteY2" fmla="*/ 637397 h 1260594"/>
              <a:gd name="connsiteX3" fmla="*/ 34001 w 1788158"/>
              <a:gd name="connsiteY3" fmla="*/ 951296 h 1260594"/>
              <a:gd name="connsiteX4" fmla="*/ 1002993 w 1788158"/>
              <a:gd name="connsiteY4" fmla="*/ 1258370 h 1260594"/>
              <a:gd name="connsiteX5" fmla="*/ 1780915 w 1788158"/>
              <a:gd name="connsiteY5" fmla="*/ 787523 h 1260594"/>
              <a:gd name="connsiteX6" fmla="*/ 1426073 w 1788158"/>
              <a:gd name="connsiteY6" fmla="*/ 432681 h 1260594"/>
              <a:gd name="connsiteX7" fmla="*/ 1439721 w 1788158"/>
              <a:gd name="connsiteY7" fmla="*/ 111959 h 1260594"/>
              <a:gd name="connsiteX8" fmla="*/ 764157 w 1788158"/>
              <a:gd name="connsiteY8" fmla="*/ 9600 h 1260594"/>
              <a:gd name="connsiteX0" fmla="*/ 764157 w 1788158"/>
              <a:gd name="connsiteY0" fmla="*/ 9600 h 1260594"/>
              <a:gd name="connsiteX1" fmla="*/ 129536 w 1788158"/>
              <a:gd name="connsiteY1" fmla="*/ 255260 h 1260594"/>
              <a:gd name="connsiteX2" fmla="*/ 211422 w 1788158"/>
              <a:gd name="connsiteY2" fmla="*/ 637397 h 1260594"/>
              <a:gd name="connsiteX3" fmla="*/ 34001 w 1788158"/>
              <a:gd name="connsiteY3" fmla="*/ 951296 h 1260594"/>
              <a:gd name="connsiteX4" fmla="*/ 1002993 w 1788158"/>
              <a:gd name="connsiteY4" fmla="*/ 1258370 h 1260594"/>
              <a:gd name="connsiteX5" fmla="*/ 1780915 w 1788158"/>
              <a:gd name="connsiteY5" fmla="*/ 787523 h 1260594"/>
              <a:gd name="connsiteX6" fmla="*/ 1426073 w 1788158"/>
              <a:gd name="connsiteY6" fmla="*/ 432681 h 1260594"/>
              <a:gd name="connsiteX7" fmla="*/ 1439721 w 1788158"/>
              <a:gd name="connsiteY7" fmla="*/ 111959 h 1260594"/>
              <a:gd name="connsiteX8" fmla="*/ 764157 w 1788158"/>
              <a:gd name="connsiteY8" fmla="*/ 9600 h 1260594"/>
              <a:gd name="connsiteX0" fmla="*/ 644909 w 1668910"/>
              <a:gd name="connsiteY0" fmla="*/ 9600 h 1260831"/>
              <a:gd name="connsiteX1" fmla="*/ 10288 w 1668910"/>
              <a:gd name="connsiteY1" fmla="*/ 255260 h 1260831"/>
              <a:gd name="connsiteX2" fmla="*/ 92174 w 1668910"/>
              <a:gd name="connsiteY2" fmla="*/ 637397 h 1260831"/>
              <a:gd name="connsiteX3" fmla="*/ 92174 w 1668910"/>
              <a:gd name="connsiteY3" fmla="*/ 958120 h 1260831"/>
              <a:gd name="connsiteX4" fmla="*/ 883745 w 1668910"/>
              <a:gd name="connsiteY4" fmla="*/ 1258370 h 1260831"/>
              <a:gd name="connsiteX5" fmla="*/ 1661667 w 1668910"/>
              <a:gd name="connsiteY5" fmla="*/ 787523 h 1260831"/>
              <a:gd name="connsiteX6" fmla="*/ 1306825 w 1668910"/>
              <a:gd name="connsiteY6" fmla="*/ 432681 h 1260831"/>
              <a:gd name="connsiteX7" fmla="*/ 1320473 w 1668910"/>
              <a:gd name="connsiteY7" fmla="*/ 111959 h 1260831"/>
              <a:gd name="connsiteX8" fmla="*/ 644909 w 1668910"/>
              <a:gd name="connsiteY8" fmla="*/ 9600 h 1260831"/>
              <a:gd name="connsiteX0" fmla="*/ 644909 w 1668910"/>
              <a:gd name="connsiteY0" fmla="*/ 9600 h 1260899"/>
              <a:gd name="connsiteX1" fmla="*/ 10288 w 1668910"/>
              <a:gd name="connsiteY1" fmla="*/ 255260 h 1260899"/>
              <a:gd name="connsiteX2" fmla="*/ 92174 w 1668910"/>
              <a:gd name="connsiteY2" fmla="*/ 637397 h 1260899"/>
              <a:gd name="connsiteX3" fmla="*/ 92174 w 1668910"/>
              <a:gd name="connsiteY3" fmla="*/ 958120 h 1260899"/>
              <a:gd name="connsiteX4" fmla="*/ 883745 w 1668910"/>
              <a:gd name="connsiteY4" fmla="*/ 1258370 h 1260899"/>
              <a:gd name="connsiteX5" fmla="*/ 1661667 w 1668910"/>
              <a:gd name="connsiteY5" fmla="*/ 787523 h 1260899"/>
              <a:gd name="connsiteX6" fmla="*/ 1306825 w 1668910"/>
              <a:gd name="connsiteY6" fmla="*/ 432681 h 1260899"/>
              <a:gd name="connsiteX7" fmla="*/ 1320473 w 1668910"/>
              <a:gd name="connsiteY7" fmla="*/ 111959 h 1260899"/>
              <a:gd name="connsiteX8" fmla="*/ 644909 w 1668910"/>
              <a:gd name="connsiteY8" fmla="*/ 9600 h 1260899"/>
              <a:gd name="connsiteX0" fmla="*/ 644909 w 1667709"/>
              <a:gd name="connsiteY0" fmla="*/ 9600 h 1159760"/>
              <a:gd name="connsiteX1" fmla="*/ 10288 w 1667709"/>
              <a:gd name="connsiteY1" fmla="*/ 255260 h 1159760"/>
              <a:gd name="connsiteX2" fmla="*/ 92174 w 1667709"/>
              <a:gd name="connsiteY2" fmla="*/ 637397 h 1159760"/>
              <a:gd name="connsiteX3" fmla="*/ 92174 w 1667709"/>
              <a:gd name="connsiteY3" fmla="*/ 958120 h 1159760"/>
              <a:gd name="connsiteX4" fmla="*/ 924688 w 1667709"/>
              <a:gd name="connsiteY4" fmla="*/ 1156012 h 1159760"/>
              <a:gd name="connsiteX5" fmla="*/ 1661667 w 1667709"/>
              <a:gd name="connsiteY5" fmla="*/ 787523 h 1159760"/>
              <a:gd name="connsiteX6" fmla="*/ 1306825 w 1667709"/>
              <a:gd name="connsiteY6" fmla="*/ 432681 h 1159760"/>
              <a:gd name="connsiteX7" fmla="*/ 1320473 w 1667709"/>
              <a:gd name="connsiteY7" fmla="*/ 111959 h 1159760"/>
              <a:gd name="connsiteX8" fmla="*/ 644909 w 1667709"/>
              <a:gd name="connsiteY8" fmla="*/ 9600 h 1159760"/>
              <a:gd name="connsiteX0" fmla="*/ 644909 w 1434361"/>
              <a:gd name="connsiteY0" fmla="*/ 9600 h 1159026"/>
              <a:gd name="connsiteX1" fmla="*/ 10288 w 1434361"/>
              <a:gd name="connsiteY1" fmla="*/ 255260 h 1159026"/>
              <a:gd name="connsiteX2" fmla="*/ 92174 w 1434361"/>
              <a:gd name="connsiteY2" fmla="*/ 637397 h 1159026"/>
              <a:gd name="connsiteX3" fmla="*/ 92174 w 1434361"/>
              <a:gd name="connsiteY3" fmla="*/ 958120 h 1159026"/>
              <a:gd name="connsiteX4" fmla="*/ 924688 w 1434361"/>
              <a:gd name="connsiteY4" fmla="*/ 1156012 h 1159026"/>
              <a:gd name="connsiteX5" fmla="*/ 1422831 w 1434361"/>
              <a:gd name="connsiteY5" fmla="*/ 807994 h 1159026"/>
              <a:gd name="connsiteX6" fmla="*/ 1306825 w 1434361"/>
              <a:gd name="connsiteY6" fmla="*/ 432681 h 1159026"/>
              <a:gd name="connsiteX7" fmla="*/ 1320473 w 1434361"/>
              <a:gd name="connsiteY7" fmla="*/ 111959 h 1159026"/>
              <a:gd name="connsiteX8" fmla="*/ 644909 w 1434361"/>
              <a:gd name="connsiteY8" fmla="*/ 9600 h 1159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4361" h="1159026">
                <a:moveTo>
                  <a:pt x="644909" y="9600"/>
                </a:moveTo>
                <a:cubicBezTo>
                  <a:pt x="426545" y="33484"/>
                  <a:pt x="54643" y="102860"/>
                  <a:pt x="10288" y="255260"/>
                </a:cubicBezTo>
                <a:cubicBezTo>
                  <a:pt x="-34067" y="407660"/>
                  <a:pt x="78526" y="520254"/>
                  <a:pt x="92174" y="637397"/>
                </a:cubicBezTo>
                <a:cubicBezTo>
                  <a:pt x="105822" y="754540"/>
                  <a:pt x="-46578" y="871684"/>
                  <a:pt x="92174" y="958120"/>
                </a:cubicBezTo>
                <a:cubicBezTo>
                  <a:pt x="230926" y="1044556"/>
                  <a:pt x="702912" y="1181033"/>
                  <a:pt x="924688" y="1156012"/>
                </a:cubicBezTo>
                <a:cubicBezTo>
                  <a:pt x="1146464" y="1130991"/>
                  <a:pt x="1359142" y="928549"/>
                  <a:pt x="1422831" y="807994"/>
                </a:cubicBezTo>
                <a:cubicBezTo>
                  <a:pt x="1486520" y="687439"/>
                  <a:pt x="1263607" y="541863"/>
                  <a:pt x="1306825" y="432681"/>
                </a:cubicBezTo>
                <a:cubicBezTo>
                  <a:pt x="1350043" y="323499"/>
                  <a:pt x="1423968" y="222278"/>
                  <a:pt x="1320473" y="111959"/>
                </a:cubicBezTo>
                <a:cubicBezTo>
                  <a:pt x="1216978" y="1640"/>
                  <a:pt x="863273" y="-14284"/>
                  <a:pt x="644909" y="960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91900" y="306481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900" y="3064818"/>
                <a:ext cx="426399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69937" y="1809750"/>
                <a:ext cx="2506135" cy="517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937" y="1809750"/>
                <a:ext cx="2506135" cy="51770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37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5178" y="358140"/>
            <a:ext cx="76578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Bradley Hand ITC" pitchFamily="66" charset="0"/>
              </a:rPr>
              <a:t>Definition of determinism and reversibility</a:t>
            </a:r>
            <a:br>
              <a:rPr lang="en-US" sz="3200" dirty="0" smtClean="0">
                <a:latin typeface="Bradley Hand ITC" pitchFamily="66" charset="0"/>
              </a:rPr>
            </a:br>
            <a:r>
              <a:rPr lang="en-US" sz="3200" dirty="0" smtClean="0">
                <a:latin typeface="Bradley Hand ITC" pitchFamily="66" charset="0"/>
              </a:rPr>
              <a:t>in terms of thermodynamics</a:t>
            </a:r>
            <a:endParaRPr lang="en-US" sz="3200" dirty="0">
              <a:latin typeface="Bradley Hand ITC" pitchFamily="66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987920" y="2716138"/>
            <a:ext cx="1434361" cy="1159026"/>
          </a:xfrm>
          <a:custGeom>
            <a:avLst/>
            <a:gdLst>
              <a:gd name="connsiteX0" fmla="*/ 763250 w 2051382"/>
              <a:gd name="connsiteY0" fmla="*/ 5792 h 1256786"/>
              <a:gd name="connsiteX1" fmla="*/ 60390 w 2051382"/>
              <a:gd name="connsiteY1" fmla="*/ 299219 h 1256786"/>
              <a:gd name="connsiteX2" fmla="*/ 210515 w 2051382"/>
              <a:gd name="connsiteY2" fmla="*/ 633589 h 1256786"/>
              <a:gd name="connsiteX3" fmla="*/ 33094 w 2051382"/>
              <a:gd name="connsiteY3" fmla="*/ 947488 h 1256786"/>
              <a:gd name="connsiteX4" fmla="*/ 1002086 w 2051382"/>
              <a:gd name="connsiteY4" fmla="*/ 1254562 h 1256786"/>
              <a:gd name="connsiteX5" fmla="*/ 1780008 w 2051382"/>
              <a:gd name="connsiteY5" fmla="*/ 783715 h 1256786"/>
              <a:gd name="connsiteX6" fmla="*/ 1425166 w 2051382"/>
              <a:gd name="connsiteY6" fmla="*/ 428873 h 1256786"/>
              <a:gd name="connsiteX7" fmla="*/ 2039315 w 2051382"/>
              <a:gd name="connsiteY7" fmla="*/ 128622 h 1256786"/>
              <a:gd name="connsiteX8" fmla="*/ 763250 w 2051382"/>
              <a:gd name="connsiteY8" fmla="*/ 5792 h 1256786"/>
              <a:gd name="connsiteX0" fmla="*/ 763250 w 1787251"/>
              <a:gd name="connsiteY0" fmla="*/ 8336 h 1259330"/>
              <a:gd name="connsiteX1" fmla="*/ 60390 w 1787251"/>
              <a:gd name="connsiteY1" fmla="*/ 301763 h 1259330"/>
              <a:gd name="connsiteX2" fmla="*/ 210515 w 1787251"/>
              <a:gd name="connsiteY2" fmla="*/ 636133 h 1259330"/>
              <a:gd name="connsiteX3" fmla="*/ 33094 w 1787251"/>
              <a:gd name="connsiteY3" fmla="*/ 950032 h 1259330"/>
              <a:gd name="connsiteX4" fmla="*/ 1002086 w 1787251"/>
              <a:gd name="connsiteY4" fmla="*/ 1257106 h 1259330"/>
              <a:gd name="connsiteX5" fmla="*/ 1780008 w 1787251"/>
              <a:gd name="connsiteY5" fmla="*/ 786259 h 1259330"/>
              <a:gd name="connsiteX6" fmla="*/ 1425166 w 1787251"/>
              <a:gd name="connsiteY6" fmla="*/ 431417 h 1259330"/>
              <a:gd name="connsiteX7" fmla="*/ 1438814 w 1787251"/>
              <a:gd name="connsiteY7" fmla="*/ 110695 h 1259330"/>
              <a:gd name="connsiteX8" fmla="*/ 763250 w 1787251"/>
              <a:gd name="connsiteY8" fmla="*/ 8336 h 1259330"/>
              <a:gd name="connsiteX0" fmla="*/ 763250 w 1787251"/>
              <a:gd name="connsiteY0" fmla="*/ 13004 h 1263998"/>
              <a:gd name="connsiteX1" fmla="*/ 60390 w 1787251"/>
              <a:gd name="connsiteY1" fmla="*/ 306431 h 1263998"/>
              <a:gd name="connsiteX2" fmla="*/ 210515 w 1787251"/>
              <a:gd name="connsiteY2" fmla="*/ 640801 h 1263998"/>
              <a:gd name="connsiteX3" fmla="*/ 33094 w 1787251"/>
              <a:gd name="connsiteY3" fmla="*/ 954700 h 1263998"/>
              <a:gd name="connsiteX4" fmla="*/ 1002086 w 1787251"/>
              <a:gd name="connsiteY4" fmla="*/ 1261774 h 1263998"/>
              <a:gd name="connsiteX5" fmla="*/ 1780008 w 1787251"/>
              <a:gd name="connsiteY5" fmla="*/ 790927 h 1263998"/>
              <a:gd name="connsiteX6" fmla="*/ 1425166 w 1787251"/>
              <a:gd name="connsiteY6" fmla="*/ 436085 h 1263998"/>
              <a:gd name="connsiteX7" fmla="*/ 1438814 w 1787251"/>
              <a:gd name="connsiteY7" fmla="*/ 115363 h 1263998"/>
              <a:gd name="connsiteX8" fmla="*/ 763250 w 1787251"/>
              <a:gd name="connsiteY8" fmla="*/ 13004 h 1263998"/>
              <a:gd name="connsiteX0" fmla="*/ 763250 w 1787251"/>
              <a:gd name="connsiteY0" fmla="*/ 7201 h 1258195"/>
              <a:gd name="connsiteX1" fmla="*/ 60390 w 1787251"/>
              <a:gd name="connsiteY1" fmla="*/ 300628 h 1258195"/>
              <a:gd name="connsiteX2" fmla="*/ 210515 w 1787251"/>
              <a:gd name="connsiteY2" fmla="*/ 634998 h 1258195"/>
              <a:gd name="connsiteX3" fmla="*/ 33094 w 1787251"/>
              <a:gd name="connsiteY3" fmla="*/ 948897 h 1258195"/>
              <a:gd name="connsiteX4" fmla="*/ 1002086 w 1787251"/>
              <a:gd name="connsiteY4" fmla="*/ 1255971 h 1258195"/>
              <a:gd name="connsiteX5" fmla="*/ 1780008 w 1787251"/>
              <a:gd name="connsiteY5" fmla="*/ 785124 h 1258195"/>
              <a:gd name="connsiteX6" fmla="*/ 1425166 w 1787251"/>
              <a:gd name="connsiteY6" fmla="*/ 430282 h 1258195"/>
              <a:gd name="connsiteX7" fmla="*/ 1438814 w 1787251"/>
              <a:gd name="connsiteY7" fmla="*/ 109560 h 1258195"/>
              <a:gd name="connsiteX8" fmla="*/ 763250 w 1787251"/>
              <a:gd name="connsiteY8" fmla="*/ 7201 h 1258195"/>
              <a:gd name="connsiteX0" fmla="*/ 764157 w 1788158"/>
              <a:gd name="connsiteY0" fmla="*/ 9600 h 1260594"/>
              <a:gd name="connsiteX1" fmla="*/ 129536 w 1788158"/>
              <a:gd name="connsiteY1" fmla="*/ 255260 h 1260594"/>
              <a:gd name="connsiteX2" fmla="*/ 211422 w 1788158"/>
              <a:gd name="connsiteY2" fmla="*/ 637397 h 1260594"/>
              <a:gd name="connsiteX3" fmla="*/ 34001 w 1788158"/>
              <a:gd name="connsiteY3" fmla="*/ 951296 h 1260594"/>
              <a:gd name="connsiteX4" fmla="*/ 1002993 w 1788158"/>
              <a:gd name="connsiteY4" fmla="*/ 1258370 h 1260594"/>
              <a:gd name="connsiteX5" fmla="*/ 1780915 w 1788158"/>
              <a:gd name="connsiteY5" fmla="*/ 787523 h 1260594"/>
              <a:gd name="connsiteX6" fmla="*/ 1426073 w 1788158"/>
              <a:gd name="connsiteY6" fmla="*/ 432681 h 1260594"/>
              <a:gd name="connsiteX7" fmla="*/ 1439721 w 1788158"/>
              <a:gd name="connsiteY7" fmla="*/ 111959 h 1260594"/>
              <a:gd name="connsiteX8" fmla="*/ 764157 w 1788158"/>
              <a:gd name="connsiteY8" fmla="*/ 9600 h 1260594"/>
              <a:gd name="connsiteX0" fmla="*/ 764157 w 1788158"/>
              <a:gd name="connsiteY0" fmla="*/ 9600 h 1260594"/>
              <a:gd name="connsiteX1" fmla="*/ 129536 w 1788158"/>
              <a:gd name="connsiteY1" fmla="*/ 255260 h 1260594"/>
              <a:gd name="connsiteX2" fmla="*/ 211422 w 1788158"/>
              <a:gd name="connsiteY2" fmla="*/ 637397 h 1260594"/>
              <a:gd name="connsiteX3" fmla="*/ 34001 w 1788158"/>
              <a:gd name="connsiteY3" fmla="*/ 951296 h 1260594"/>
              <a:gd name="connsiteX4" fmla="*/ 1002993 w 1788158"/>
              <a:gd name="connsiteY4" fmla="*/ 1258370 h 1260594"/>
              <a:gd name="connsiteX5" fmla="*/ 1780915 w 1788158"/>
              <a:gd name="connsiteY5" fmla="*/ 787523 h 1260594"/>
              <a:gd name="connsiteX6" fmla="*/ 1426073 w 1788158"/>
              <a:gd name="connsiteY6" fmla="*/ 432681 h 1260594"/>
              <a:gd name="connsiteX7" fmla="*/ 1439721 w 1788158"/>
              <a:gd name="connsiteY7" fmla="*/ 111959 h 1260594"/>
              <a:gd name="connsiteX8" fmla="*/ 764157 w 1788158"/>
              <a:gd name="connsiteY8" fmla="*/ 9600 h 1260594"/>
              <a:gd name="connsiteX0" fmla="*/ 764157 w 1788158"/>
              <a:gd name="connsiteY0" fmla="*/ 9600 h 1260594"/>
              <a:gd name="connsiteX1" fmla="*/ 129536 w 1788158"/>
              <a:gd name="connsiteY1" fmla="*/ 255260 h 1260594"/>
              <a:gd name="connsiteX2" fmla="*/ 211422 w 1788158"/>
              <a:gd name="connsiteY2" fmla="*/ 637397 h 1260594"/>
              <a:gd name="connsiteX3" fmla="*/ 34001 w 1788158"/>
              <a:gd name="connsiteY3" fmla="*/ 951296 h 1260594"/>
              <a:gd name="connsiteX4" fmla="*/ 1002993 w 1788158"/>
              <a:gd name="connsiteY4" fmla="*/ 1258370 h 1260594"/>
              <a:gd name="connsiteX5" fmla="*/ 1780915 w 1788158"/>
              <a:gd name="connsiteY5" fmla="*/ 787523 h 1260594"/>
              <a:gd name="connsiteX6" fmla="*/ 1426073 w 1788158"/>
              <a:gd name="connsiteY6" fmla="*/ 432681 h 1260594"/>
              <a:gd name="connsiteX7" fmla="*/ 1439721 w 1788158"/>
              <a:gd name="connsiteY7" fmla="*/ 111959 h 1260594"/>
              <a:gd name="connsiteX8" fmla="*/ 764157 w 1788158"/>
              <a:gd name="connsiteY8" fmla="*/ 9600 h 1260594"/>
              <a:gd name="connsiteX0" fmla="*/ 644909 w 1668910"/>
              <a:gd name="connsiteY0" fmla="*/ 9600 h 1260831"/>
              <a:gd name="connsiteX1" fmla="*/ 10288 w 1668910"/>
              <a:gd name="connsiteY1" fmla="*/ 255260 h 1260831"/>
              <a:gd name="connsiteX2" fmla="*/ 92174 w 1668910"/>
              <a:gd name="connsiteY2" fmla="*/ 637397 h 1260831"/>
              <a:gd name="connsiteX3" fmla="*/ 92174 w 1668910"/>
              <a:gd name="connsiteY3" fmla="*/ 958120 h 1260831"/>
              <a:gd name="connsiteX4" fmla="*/ 883745 w 1668910"/>
              <a:gd name="connsiteY4" fmla="*/ 1258370 h 1260831"/>
              <a:gd name="connsiteX5" fmla="*/ 1661667 w 1668910"/>
              <a:gd name="connsiteY5" fmla="*/ 787523 h 1260831"/>
              <a:gd name="connsiteX6" fmla="*/ 1306825 w 1668910"/>
              <a:gd name="connsiteY6" fmla="*/ 432681 h 1260831"/>
              <a:gd name="connsiteX7" fmla="*/ 1320473 w 1668910"/>
              <a:gd name="connsiteY7" fmla="*/ 111959 h 1260831"/>
              <a:gd name="connsiteX8" fmla="*/ 644909 w 1668910"/>
              <a:gd name="connsiteY8" fmla="*/ 9600 h 1260831"/>
              <a:gd name="connsiteX0" fmla="*/ 644909 w 1668910"/>
              <a:gd name="connsiteY0" fmla="*/ 9600 h 1260899"/>
              <a:gd name="connsiteX1" fmla="*/ 10288 w 1668910"/>
              <a:gd name="connsiteY1" fmla="*/ 255260 h 1260899"/>
              <a:gd name="connsiteX2" fmla="*/ 92174 w 1668910"/>
              <a:gd name="connsiteY2" fmla="*/ 637397 h 1260899"/>
              <a:gd name="connsiteX3" fmla="*/ 92174 w 1668910"/>
              <a:gd name="connsiteY3" fmla="*/ 958120 h 1260899"/>
              <a:gd name="connsiteX4" fmla="*/ 883745 w 1668910"/>
              <a:gd name="connsiteY4" fmla="*/ 1258370 h 1260899"/>
              <a:gd name="connsiteX5" fmla="*/ 1661667 w 1668910"/>
              <a:gd name="connsiteY5" fmla="*/ 787523 h 1260899"/>
              <a:gd name="connsiteX6" fmla="*/ 1306825 w 1668910"/>
              <a:gd name="connsiteY6" fmla="*/ 432681 h 1260899"/>
              <a:gd name="connsiteX7" fmla="*/ 1320473 w 1668910"/>
              <a:gd name="connsiteY7" fmla="*/ 111959 h 1260899"/>
              <a:gd name="connsiteX8" fmla="*/ 644909 w 1668910"/>
              <a:gd name="connsiteY8" fmla="*/ 9600 h 1260899"/>
              <a:gd name="connsiteX0" fmla="*/ 644909 w 1667709"/>
              <a:gd name="connsiteY0" fmla="*/ 9600 h 1159760"/>
              <a:gd name="connsiteX1" fmla="*/ 10288 w 1667709"/>
              <a:gd name="connsiteY1" fmla="*/ 255260 h 1159760"/>
              <a:gd name="connsiteX2" fmla="*/ 92174 w 1667709"/>
              <a:gd name="connsiteY2" fmla="*/ 637397 h 1159760"/>
              <a:gd name="connsiteX3" fmla="*/ 92174 w 1667709"/>
              <a:gd name="connsiteY3" fmla="*/ 958120 h 1159760"/>
              <a:gd name="connsiteX4" fmla="*/ 924688 w 1667709"/>
              <a:gd name="connsiteY4" fmla="*/ 1156012 h 1159760"/>
              <a:gd name="connsiteX5" fmla="*/ 1661667 w 1667709"/>
              <a:gd name="connsiteY5" fmla="*/ 787523 h 1159760"/>
              <a:gd name="connsiteX6" fmla="*/ 1306825 w 1667709"/>
              <a:gd name="connsiteY6" fmla="*/ 432681 h 1159760"/>
              <a:gd name="connsiteX7" fmla="*/ 1320473 w 1667709"/>
              <a:gd name="connsiteY7" fmla="*/ 111959 h 1159760"/>
              <a:gd name="connsiteX8" fmla="*/ 644909 w 1667709"/>
              <a:gd name="connsiteY8" fmla="*/ 9600 h 1159760"/>
              <a:gd name="connsiteX0" fmla="*/ 644909 w 1434361"/>
              <a:gd name="connsiteY0" fmla="*/ 9600 h 1159026"/>
              <a:gd name="connsiteX1" fmla="*/ 10288 w 1434361"/>
              <a:gd name="connsiteY1" fmla="*/ 255260 h 1159026"/>
              <a:gd name="connsiteX2" fmla="*/ 92174 w 1434361"/>
              <a:gd name="connsiteY2" fmla="*/ 637397 h 1159026"/>
              <a:gd name="connsiteX3" fmla="*/ 92174 w 1434361"/>
              <a:gd name="connsiteY3" fmla="*/ 958120 h 1159026"/>
              <a:gd name="connsiteX4" fmla="*/ 924688 w 1434361"/>
              <a:gd name="connsiteY4" fmla="*/ 1156012 h 1159026"/>
              <a:gd name="connsiteX5" fmla="*/ 1422831 w 1434361"/>
              <a:gd name="connsiteY5" fmla="*/ 807994 h 1159026"/>
              <a:gd name="connsiteX6" fmla="*/ 1306825 w 1434361"/>
              <a:gd name="connsiteY6" fmla="*/ 432681 h 1159026"/>
              <a:gd name="connsiteX7" fmla="*/ 1320473 w 1434361"/>
              <a:gd name="connsiteY7" fmla="*/ 111959 h 1159026"/>
              <a:gd name="connsiteX8" fmla="*/ 644909 w 1434361"/>
              <a:gd name="connsiteY8" fmla="*/ 9600 h 1159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4361" h="1159026">
                <a:moveTo>
                  <a:pt x="644909" y="9600"/>
                </a:moveTo>
                <a:cubicBezTo>
                  <a:pt x="426545" y="33484"/>
                  <a:pt x="54643" y="102860"/>
                  <a:pt x="10288" y="255260"/>
                </a:cubicBezTo>
                <a:cubicBezTo>
                  <a:pt x="-34067" y="407660"/>
                  <a:pt x="78526" y="520254"/>
                  <a:pt x="92174" y="637397"/>
                </a:cubicBezTo>
                <a:cubicBezTo>
                  <a:pt x="105822" y="754540"/>
                  <a:pt x="-46578" y="871684"/>
                  <a:pt x="92174" y="958120"/>
                </a:cubicBezTo>
                <a:cubicBezTo>
                  <a:pt x="230926" y="1044556"/>
                  <a:pt x="702912" y="1181033"/>
                  <a:pt x="924688" y="1156012"/>
                </a:cubicBezTo>
                <a:cubicBezTo>
                  <a:pt x="1146464" y="1130991"/>
                  <a:pt x="1359142" y="928549"/>
                  <a:pt x="1422831" y="807994"/>
                </a:cubicBezTo>
                <a:cubicBezTo>
                  <a:pt x="1486520" y="687439"/>
                  <a:pt x="1263607" y="541863"/>
                  <a:pt x="1306825" y="432681"/>
                </a:cubicBezTo>
                <a:cubicBezTo>
                  <a:pt x="1350043" y="323499"/>
                  <a:pt x="1423968" y="222278"/>
                  <a:pt x="1320473" y="111959"/>
                </a:cubicBezTo>
                <a:cubicBezTo>
                  <a:pt x="1216978" y="1640"/>
                  <a:pt x="863273" y="-14284"/>
                  <a:pt x="644909" y="960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369937" y="1809750"/>
                <a:ext cx="2506135" cy="517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937" y="1809750"/>
                <a:ext cx="2506135" cy="51770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91900" y="306481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900" y="3064818"/>
                <a:ext cx="42639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1371600" y="1962150"/>
            <a:ext cx="2667000" cy="2667000"/>
          </a:xfrm>
          <a:prstGeom prst="ellipse">
            <a:avLst/>
          </a:prstGeom>
          <a:noFill/>
          <a:ln w="12700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156144" y="2571750"/>
                <a:ext cx="3713773" cy="517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𝑎𝑛𝑦𝑡h𝑖𝑛𝑔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𝑒𝑙𝑠𝑒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144" y="2571750"/>
                <a:ext cx="3713773" cy="51770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20923" y="3297883"/>
                <a:ext cx="334899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400" dirty="0" smtClean="0">
                    <a:latin typeface="Bradley Hand ITC" pitchFamily="66" charset="0"/>
                  </a:rPr>
                  <a:t>deterministic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sz="2400" dirty="0" smtClean="0">
                    <a:latin typeface="Bradley Hand ITC" pitchFamily="66" charset="0"/>
                  </a:rPr>
                  <a:t> isolated:</a:t>
                </a:r>
                <a:br>
                  <a:rPr lang="en-US" sz="2400" dirty="0" smtClean="0">
                    <a:latin typeface="Bradley Hand ITC" pitchFamily="66" charset="0"/>
                  </a:rPr>
                </a:br>
                <a:r>
                  <a:rPr lang="en-US" sz="2400" dirty="0" smtClean="0">
                    <a:latin typeface="Bradley Hand ITC" pitchFamily="66" charset="0"/>
                  </a:rPr>
                  <a:t>no energy gained</a:t>
                </a:r>
                <a:endParaRPr lang="en-US" sz="2400" dirty="0">
                  <a:latin typeface="Bradley Hand ITC" pitchFamily="66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923" y="3297883"/>
                <a:ext cx="3348994" cy="830997"/>
              </a:xfrm>
              <a:prstGeom prst="rect">
                <a:avLst/>
              </a:prstGeom>
              <a:blipFill rotWithShape="1">
                <a:blip r:embed="rId7"/>
                <a:stretch>
                  <a:fillRect l="-1639" t="-4412" r="-273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517717" y="4422218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radley Hand ITC" pitchFamily="66" charset="0"/>
              </a:rPr>
              <a:t>reversible: no energy lost</a:t>
            </a:r>
            <a:endParaRPr lang="en-US" sz="2400" dirty="0"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17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84271" y="137046"/>
                <a:ext cx="3000630" cy="1384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𝐸</m:t>
                      </m:r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𝑑𝐸</m:t>
                          </m:r>
                        </m:e>
                      </m:nary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271" y="137046"/>
                <a:ext cx="3000630" cy="138403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-152400" y="1423009"/>
                <a:ext cx="9361794" cy="2399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𝑑𝐸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𝑘𝑖𝑛𝑒𝑡𝑖𝑐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𝑑𝐸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𝑤𝑜𝑟𝑘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𝑣𝑑𝑝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𝐹𝑑𝑥</m:t>
                          </m:r>
                        </m:e>
                      </m:nary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𝑑𝑝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𝑑𝑥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smtClean="0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𝑑𝑝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𝑑𝑥</m:t>
                              </m:r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acc>
                        </m:e>
                      </m:nary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𝑑𝑖𝑣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𝑑𝐴</m:t>
                          </m:r>
                        </m:e>
                      </m:nary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sz="2400" b="0" dirty="0" smtClean="0">
                  <a:ea typeface="Cambria Math"/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2400" y="1423009"/>
                <a:ext cx="9361794" cy="239911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543800" y="2571750"/>
            <a:ext cx="914400" cy="753521"/>
            <a:chOff x="990600" y="1742029"/>
            <a:chExt cx="914400" cy="753521"/>
          </a:xfrm>
        </p:grpSpPr>
        <p:sp>
          <p:nvSpPr>
            <p:cNvPr id="5" name="Freeform 4"/>
            <p:cNvSpPr/>
            <p:nvPr/>
          </p:nvSpPr>
          <p:spPr>
            <a:xfrm>
              <a:off x="990600" y="1824687"/>
              <a:ext cx="739358" cy="670863"/>
            </a:xfrm>
            <a:custGeom>
              <a:avLst/>
              <a:gdLst>
                <a:gd name="connsiteX0" fmla="*/ 205840 w 739358"/>
                <a:gd name="connsiteY0" fmla="*/ 4341 h 670863"/>
                <a:gd name="connsiteX1" fmla="*/ 1858 w 739358"/>
                <a:gd name="connsiteY1" fmla="*/ 285695 h 670863"/>
                <a:gd name="connsiteX2" fmla="*/ 311347 w 739358"/>
                <a:gd name="connsiteY2" fmla="*/ 405271 h 670863"/>
                <a:gd name="connsiteX3" fmla="*/ 430923 w 739358"/>
                <a:gd name="connsiteY3" fmla="*/ 665523 h 670863"/>
                <a:gd name="connsiteX4" fmla="*/ 712277 w 739358"/>
                <a:gd name="connsiteY4" fmla="*/ 545947 h 670863"/>
                <a:gd name="connsiteX5" fmla="*/ 670074 w 739358"/>
                <a:gd name="connsiteY5" fmla="*/ 145018 h 670863"/>
                <a:gd name="connsiteX6" fmla="*/ 205840 w 739358"/>
                <a:gd name="connsiteY6" fmla="*/ 4341 h 670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358" h="670863">
                  <a:moveTo>
                    <a:pt x="205840" y="4341"/>
                  </a:moveTo>
                  <a:cubicBezTo>
                    <a:pt x="94471" y="27787"/>
                    <a:pt x="-15727" y="218873"/>
                    <a:pt x="1858" y="285695"/>
                  </a:cubicBezTo>
                  <a:cubicBezTo>
                    <a:pt x="19443" y="352517"/>
                    <a:pt x="239836" y="341966"/>
                    <a:pt x="311347" y="405271"/>
                  </a:cubicBezTo>
                  <a:cubicBezTo>
                    <a:pt x="382858" y="468576"/>
                    <a:pt x="364101" y="642077"/>
                    <a:pt x="430923" y="665523"/>
                  </a:cubicBezTo>
                  <a:cubicBezTo>
                    <a:pt x="497745" y="688969"/>
                    <a:pt x="672419" y="632698"/>
                    <a:pt x="712277" y="545947"/>
                  </a:cubicBezTo>
                  <a:cubicBezTo>
                    <a:pt x="752136" y="459196"/>
                    <a:pt x="755652" y="234113"/>
                    <a:pt x="670074" y="145018"/>
                  </a:cubicBezTo>
                  <a:cubicBezTo>
                    <a:pt x="584496" y="55923"/>
                    <a:pt x="317209" y="-19105"/>
                    <a:pt x="205840" y="4341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stCxn id="5" idx="5"/>
            </p:cNvCxnSpPr>
            <p:nvPr/>
          </p:nvCxnSpPr>
          <p:spPr>
            <a:xfrm flipV="1">
              <a:off x="1660674" y="1885413"/>
              <a:ext cx="244326" cy="8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5" idx="4"/>
            </p:cNvCxnSpPr>
            <p:nvPr/>
          </p:nvCxnSpPr>
          <p:spPr>
            <a:xfrm flipV="1">
              <a:off x="1702877" y="2306430"/>
              <a:ext cx="202123" cy="642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5" idx="3"/>
            </p:cNvCxnSpPr>
            <p:nvPr/>
          </p:nvCxnSpPr>
          <p:spPr>
            <a:xfrm flipV="1">
              <a:off x="1421523" y="2402710"/>
              <a:ext cx="119575" cy="875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1"/>
            </p:cNvCxnSpPr>
            <p:nvPr/>
          </p:nvCxnSpPr>
          <p:spPr>
            <a:xfrm flipV="1">
              <a:off x="992458" y="1987355"/>
              <a:ext cx="203982" cy="12302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2"/>
            </p:cNvCxnSpPr>
            <p:nvPr/>
          </p:nvCxnSpPr>
          <p:spPr>
            <a:xfrm flipV="1">
              <a:off x="1301947" y="2160118"/>
              <a:ext cx="119576" cy="698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1196440" y="1742029"/>
              <a:ext cx="165295" cy="869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984553" y="3894872"/>
                <a:ext cx="7310463" cy="798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/>
                        </a:rPr>
                        <m:t>𝑑𝑖𝑣</m:t>
                      </m:r>
                      <m:d>
                        <m:dPr>
                          <m:ctrlPr>
                            <a:rPr lang="en-US" sz="3800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800" i="1">
                                  <a:latin typeface="Cambria Math"/>
                                </a:rPr>
                                <m:t>𝑆</m:t>
                              </m:r>
                            </m:e>
                          </m:acc>
                        </m:e>
                      </m:d>
                      <m:r>
                        <a:rPr lang="en-US" sz="3800" i="1">
                          <a:latin typeface="Cambria Math"/>
                        </a:rPr>
                        <m:t>=</m:t>
                      </m:r>
                      <m:r>
                        <a:rPr lang="en-US" sz="3800" i="1" smtClean="0">
                          <a:latin typeface="Cambria Math"/>
                          <a:ea typeface="Cambria Math"/>
                        </a:rPr>
                        <m:t>𝜕</m:t>
                      </m:r>
                      <m:sSup>
                        <m:sSupPr>
                          <m:ctrlPr>
                            <a:rPr lang="en-US" sz="3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380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38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3800" i="1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sz="3800" i="1">
                          <a:latin typeface="Cambria Math"/>
                          <a:ea typeface="Cambria Math"/>
                        </a:rPr>
                        <m:t>𝜕</m:t>
                      </m:r>
                      <m:r>
                        <a:rPr lang="en-US" sz="38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38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3800" i="1" smtClean="0">
                          <a:latin typeface="Cambria Math"/>
                          <a:ea typeface="Cambria Math"/>
                        </a:rPr>
                        <m:t>𝜕</m:t>
                      </m:r>
                      <m:sSup>
                        <m:sSupPr>
                          <m:ctrlPr>
                            <a:rPr lang="en-US" sz="3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380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38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3800" i="1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sz="3800" i="1">
                          <a:latin typeface="Cambria Math"/>
                          <a:ea typeface="Cambria Math"/>
                        </a:rPr>
                        <m:t>𝜕</m:t>
                      </m:r>
                      <m:r>
                        <a:rPr lang="en-US" sz="3800" i="1">
                          <a:latin typeface="Cambria Math"/>
                          <a:ea typeface="Cambria Math"/>
                        </a:rPr>
                        <m:t>𝑝</m:t>
                      </m:r>
                      <m:r>
                        <a:rPr lang="en-US" sz="3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3800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3800" dirty="0" smtClean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53" y="3894872"/>
                <a:ext cx="7310463" cy="79880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51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143000" y="1528639"/>
            <a:ext cx="2772593" cy="2515736"/>
          </a:xfrm>
          <a:custGeom>
            <a:avLst/>
            <a:gdLst>
              <a:gd name="connsiteX0" fmla="*/ 205840 w 739358"/>
              <a:gd name="connsiteY0" fmla="*/ 4341 h 670863"/>
              <a:gd name="connsiteX1" fmla="*/ 1858 w 739358"/>
              <a:gd name="connsiteY1" fmla="*/ 285695 h 670863"/>
              <a:gd name="connsiteX2" fmla="*/ 311347 w 739358"/>
              <a:gd name="connsiteY2" fmla="*/ 405271 h 670863"/>
              <a:gd name="connsiteX3" fmla="*/ 430923 w 739358"/>
              <a:gd name="connsiteY3" fmla="*/ 665523 h 670863"/>
              <a:gd name="connsiteX4" fmla="*/ 712277 w 739358"/>
              <a:gd name="connsiteY4" fmla="*/ 545947 h 670863"/>
              <a:gd name="connsiteX5" fmla="*/ 670074 w 739358"/>
              <a:gd name="connsiteY5" fmla="*/ 145018 h 670863"/>
              <a:gd name="connsiteX6" fmla="*/ 205840 w 739358"/>
              <a:gd name="connsiteY6" fmla="*/ 4341 h 67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9358" h="670863">
                <a:moveTo>
                  <a:pt x="205840" y="4341"/>
                </a:moveTo>
                <a:cubicBezTo>
                  <a:pt x="94471" y="27787"/>
                  <a:pt x="-15727" y="218873"/>
                  <a:pt x="1858" y="285695"/>
                </a:cubicBezTo>
                <a:cubicBezTo>
                  <a:pt x="19443" y="352517"/>
                  <a:pt x="239836" y="341966"/>
                  <a:pt x="311347" y="405271"/>
                </a:cubicBezTo>
                <a:cubicBezTo>
                  <a:pt x="382858" y="468576"/>
                  <a:pt x="364101" y="642077"/>
                  <a:pt x="430923" y="665523"/>
                </a:cubicBezTo>
                <a:cubicBezTo>
                  <a:pt x="497745" y="688969"/>
                  <a:pt x="672419" y="632698"/>
                  <a:pt x="712277" y="545947"/>
                </a:cubicBezTo>
                <a:cubicBezTo>
                  <a:pt x="752136" y="459196"/>
                  <a:pt x="755652" y="234113"/>
                  <a:pt x="670074" y="145018"/>
                </a:cubicBezTo>
                <a:cubicBezTo>
                  <a:pt x="584496" y="55923"/>
                  <a:pt x="317209" y="-19105"/>
                  <a:pt x="205840" y="434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6" idx="5"/>
          </p:cNvCxnSpPr>
          <p:nvPr/>
        </p:nvCxnSpPr>
        <p:spPr>
          <a:xfrm flipV="1">
            <a:off x="3655778" y="1756361"/>
            <a:ext cx="916223" cy="316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4"/>
          </p:cNvCxnSpPr>
          <p:nvPr/>
        </p:nvCxnSpPr>
        <p:spPr>
          <a:xfrm flipV="1">
            <a:off x="3814039" y="3335175"/>
            <a:ext cx="757961" cy="240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</p:cNvCxnSpPr>
          <p:nvPr/>
        </p:nvCxnSpPr>
        <p:spPr>
          <a:xfrm flipV="1">
            <a:off x="2758961" y="3696225"/>
            <a:ext cx="448406" cy="3281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V="1">
            <a:off x="1149968" y="2138644"/>
            <a:ext cx="764933" cy="4613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</p:cNvCxnSpPr>
          <p:nvPr/>
        </p:nvCxnSpPr>
        <p:spPr>
          <a:xfrm flipV="1">
            <a:off x="2310551" y="2786505"/>
            <a:ext cx="448410" cy="261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914900" y="1218671"/>
            <a:ext cx="619856" cy="3262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884528" y="1502479"/>
            <a:ext cx="75289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43200" y="4003431"/>
            <a:ext cx="75289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418450" y="945000"/>
                <a:ext cx="6786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450" y="945000"/>
                <a:ext cx="678647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42427" y="4044375"/>
                <a:ext cx="6691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b="0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427" y="4044375"/>
                <a:ext cx="669158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4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143000" y="1528639"/>
            <a:ext cx="2772593" cy="2515736"/>
          </a:xfrm>
          <a:custGeom>
            <a:avLst/>
            <a:gdLst>
              <a:gd name="connsiteX0" fmla="*/ 205840 w 739358"/>
              <a:gd name="connsiteY0" fmla="*/ 4341 h 670863"/>
              <a:gd name="connsiteX1" fmla="*/ 1858 w 739358"/>
              <a:gd name="connsiteY1" fmla="*/ 285695 h 670863"/>
              <a:gd name="connsiteX2" fmla="*/ 311347 w 739358"/>
              <a:gd name="connsiteY2" fmla="*/ 405271 h 670863"/>
              <a:gd name="connsiteX3" fmla="*/ 430923 w 739358"/>
              <a:gd name="connsiteY3" fmla="*/ 665523 h 670863"/>
              <a:gd name="connsiteX4" fmla="*/ 712277 w 739358"/>
              <a:gd name="connsiteY4" fmla="*/ 545947 h 670863"/>
              <a:gd name="connsiteX5" fmla="*/ 670074 w 739358"/>
              <a:gd name="connsiteY5" fmla="*/ 145018 h 670863"/>
              <a:gd name="connsiteX6" fmla="*/ 205840 w 739358"/>
              <a:gd name="connsiteY6" fmla="*/ 4341 h 67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9358" h="670863">
                <a:moveTo>
                  <a:pt x="205840" y="4341"/>
                </a:moveTo>
                <a:cubicBezTo>
                  <a:pt x="94471" y="27787"/>
                  <a:pt x="-15727" y="218873"/>
                  <a:pt x="1858" y="285695"/>
                </a:cubicBezTo>
                <a:cubicBezTo>
                  <a:pt x="19443" y="352517"/>
                  <a:pt x="239836" y="341966"/>
                  <a:pt x="311347" y="405271"/>
                </a:cubicBezTo>
                <a:cubicBezTo>
                  <a:pt x="382858" y="468576"/>
                  <a:pt x="364101" y="642077"/>
                  <a:pt x="430923" y="665523"/>
                </a:cubicBezTo>
                <a:cubicBezTo>
                  <a:pt x="497745" y="688969"/>
                  <a:pt x="672419" y="632698"/>
                  <a:pt x="712277" y="545947"/>
                </a:cubicBezTo>
                <a:cubicBezTo>
                  <a:pt x="752136" y="459196"/>
                  <a:pt x="755652" y="234113"/>
                  <a:pt x="670074" y="145018"/>
                </a:cubicBezTo>
                <a:cubicBezTo>
                  <a:pt x="584496" y="55923"/>
                  <a:pt x="317209" y="-19105"/>
                  <a:pt x="205840" y="434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6" idx="5"/>
          </p:cNvCxnSpPr>
          <p:nvPr/>
        </p:nvCxnSpPr>
        <p:spPr>
          <a:xfrm flipV="1">
            <a:off x="3655778" y="1756361"/>
            <a:ext cx="916223" cy="316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4"/>
          </p:cNvCxnSpPr>
          <p:nvPr/>
        </p:nvCxnSpPr>
        <p:spPr>
          <a:xfrm flipV="1">
            <a:off x="3814039" y="3335175"/>
            <a:ext cx="757961" cy="240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</p:cNvCxnSpPr>
          <p:nvPr/>
        </p:nvCxnSpPr>
        <p:spPr>
          <a:xfrm flipV="1">
            <a:off x="2758961" y="3696225"/>
            <a:ext cx="448406" cy="3281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V="1">
            <a:off x="1149968" y="2138644"/>
            <a:ext cx="764933" cy="4613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</p:cNvCxnSpPr>
          <p:nvPr/>
        </p:nvCxnSpPr>
        <p:spPr>
          <a:xfrm flipV="1">
            <a:off x="2310551" y="2786505"/>
            <a:ext cx="448410" cy="261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914900" y="1218671"/>
            <a:ext cx="619856" cy="3262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1914904" y="1449932"/>
            <a:ext cx="2314128" cy="2593957"/>
          </a:xfrm>
          <a:custGeom>
            <a:avLst/>
            <a:gdLst>
              <a:gd name="connsiteX0" fmla="*/ 205840 w 739358"/>
              <a:gd name="connsiteY0" fmla="*/ 4341 h 670863"/>
              <a:gd name="connsiteX1" fmla="*/ 1858 w 739358"/>
              <a:gd name="connsiteY1" fmla="*/ 285695 h 670863"/>
              <a:gd name="connsiteX2" fmla="*/ 311347 w 739358"/>
              <a:gd name="connsiteY2" fmla="*/ 405271 h 670863"/>
              <a:gd name="connsiteX3" fmla="*/ 430923 w 739358"/>
              <a:gd name="connsiteY3" fmla="*/ 665523 h 670863"/>
              <a:gd name="connsiteX4" fmla="*/ 712277 w 739358"/>
              <a:gd name="connsiteY4" fmla="*/ 545947 h 670863"/>
              <a:gd name="connsiteX5" fmla="*/ 670074 w 739358"/>
              <a:gd name="connsiteY5" fmla="*/ 145018 h 670863"/>
              <a:gd name="connsiteX6" fmla="*/ 205840 w 739358"/>
              <a:gd name="connsiteY6" fmla="*/ 4341 h 670863"/>
              <a:gd name="connsiteX0" fmla="*/ 15683 w 549201"/>
              <a:gd name="connsiteY0" fmla="*/ 4341 h 670863"/>
              <a:gd name="connsiteX1" fmla="*/ 121190 w 549201"/>
              <a:gd name="connsiteY1" fmla="*/ 405271 h 670863"/>
              <a:gd name="connsiteX2" fmla="*/ 240766 w 549201"/>
              <a:gd name="connsiteY2" fmla="*/ 665523 h 670863"/>
              <a:gd name="connsiteX3" fmla="*/ 522120 w 549201"/>
              <a:gd name="connsiteY3" fmla="*/ 545947 h 670863"/>
              <a:gd name="connsiteX4" fmla="*/ 479917 w 549201"/>
              <a:gd name="connsiteY4" fmla="*/ 145018 h 670863"/>
              <a:gd name="connsiteX5" fmla="*/ 15683 w 549201"/>
              <a:gd name="connsiteY5" fmla="*/ 4341 h 670863"/>
              <a:gd name="connsiteX0" fmla="*/ 121041 w 549052"/>
              <a:gd name="connsiteY0" fmla="*/ 405271 h 670863"/>
              <a:gd name="connsiteX1" fmla="*/ 240617 w 549052"/>
              <a:gd name="connsiteY1" fmla="*/ 665523 h 670863"/>
              <a:gd name="connsiteX2" fmla="*/ 521971 w 549052"/>
              <a:gd name="connsiteY2" fmla="*/ 545947 h 670863"/>
              <a:gd name="connsiteX3" fmla="*/ 479768 w 549052"/>
              <a:gd name="connsiteY3" fmla="*/ 145018 h 670863"/>
              <a:gd name="connsiteX4" fmla="*/ 15534 w 549052"/>
              <a:gd name="connsiteY4" fmla="*/ 4341 h 670863"/>
              <a:gd name="connsiteX5" fmla="*/ 145425 w 549052"/>
              <a:gd name="connsiteY5" fmla="*/ 429655 h 670863"/>
              <a:gd name="connsiteX0" fmla="*/ 105507 w 533518"/>
              <a:gd name="connsiteY0" fmla="*/ 405271 h 670863"/>
              <a:gd name="connsiteX1" fmla="*/ 225083 w 533518"/>
              <a:gd name="connsiteY1" fmla="*/ 665523 h 670863"/>
              <a:gd name="connsiteX2" fmla="*/ 506437 w 533518"/>
              <a:gd name="connsiteY2" fmla="*/ 545947 h 670863"/>
              <a:gd name="connsiteX3" fmla="*/ 464234 w 533518"/>
              <a:gd name="connsiteY3" fmla="*/ 145018 h 670863"/>
              <a:gd name="connsiteX4" fmla="*/ 0 w 533518"/>
              <a:gd name="connsiteY4" fmla="*/ 4341 h 670863"/>
              <a:gd name="connsiteX0" fmla="*/ 225083 w 533518"/>
              <a:gd name="connsiteY0" fmla="*/ 665523 h 670863"/>
              <a:gd name="connsiteX1" fmla="*/ 506437 w 533518"/>
              <a:gd name="connsiteY1" fmla="*/ 545947 h 670863"/>
              <a:gd name="connsiteX2" fmla="*/ 464234 w 533518"/>
              <a:gd name="connsiteY2" fmla="*/ 145018 h 670863"/>
              <a:gd name="connsiteX3" fmla="*/ 0 w 533518"/>
              <a:gd name="connsiteY3" fmla="*/ 4341 h 670863"/>
              <a:gd name="connsiteX0" fmla="*/ 225083 w 544257"/>
              <a:gd name="connsiteY0" fmla="*/ 665956 h 671296"/>
              <a:gd name="connsiteX1" fmla="*/ 506437 w 544257"/>
              <a:gd name="connsiteY1" fmla="*/ 546380 h 671296"/>
              <a:gd name="connsiteX2" fmla="*/ 487890 w 544257"/>
              <a:gd name="connsiteY2" fmla="*/ 136352 h 671296"/>
              <a:gd name="connsiteX3" fmla="*/ 0 w 544257"/>
              <a:gd name="connsiteY3" fmla="*/ 4774 h 671296"/>
              <a:gd name="connsiteX0" fmla="*/ 225083 w 558034"/>
              <a:gd name="connsiteY0" fmla="*/ 665999 h 671224"/>
              <a:gd name="connsiteX1" fmla="*/ 530093 w 558034"/>
              <a:gd name="connsiteY1" fmla="*/ 544603 h 671224"/>
              <a:gd name="connsiteX2" fmla="*/ 487890 w 558034"/>
              <a:gd name="connsiteY2" fmla="*/ 136395 h 671224"/>
              <a:gd name="connsiteX3" fmla="*/ 0 w 558034"/>
              <a:gd name="connsiteY3" fmla="*/ 4817 h 671224"/>
              <a:gd name="connsiteX0" fmla="*/ 225083 w 558034"/>
              <a:gd name="connsiteY0" fmla="*/ 670902 h 676127"/>
              <a:gd name="connsiteX1" fmla="*/ 530093 w 558034"/>
              <a:gd name="connsiteY1" fmla="*/ 549506 h 676127"/>
              <a:gd name="connsiteX2" fmla="*/ 487890 w 558034"/>
              <a:gd name="connsiteY2" fmla="*/ 141298 h 676127"/>
              <a:gd name="connsiteX3" fmla="*/ 0 w 558034"/>
              <a:gd name="connsiteY3" fmla="*/ 9720 h 676127"/>
              <a:gd name="connsiteX0" fmla="*/ 225083 w 564382"/>
              <a:gd name="connsiteY0" fmla="*/ 671702 h 676927"/>
              <a:gd name="connsiteX1" fmla="*/ 530093 w 564382"/>
              <a:gd name="connsiteY1" fmla="*/ 550306 h 676927"/>
              <a:gd name="connsiteX2" fmla="*/ 502448 w 564382"/>
              <a:gd name="connsiteY2" fmla="*/ 132999 h 676927"/>
              <a:gd name="connsiteX3" fmla="*/ 0 w 564382"/>
              <a:gd name="connsiteY3" fmla="*/ 10520 h 676927"/>
              <a:gd name="connsiteX0" fmla="*/ 225083 w 602229"/>
              <a:gd name="connsiteY0" fmla="*/ 673955 h 679180"/>
              <a:gd name="connsiteX1" fmla="*/ 530093 w 602229"/>
              <a:gd name="connsiteY1" fmla="*/ 552559 h 679180"/>
              <a:gd name="connsiteX2" fmla="*/ 562498 w 602229"/>
              <a:gd name="connsiteY2" fmla="*/ 115235 h 679180"/>
              <a:gd name="connsiteX3" fmla="*/ 0 w 602229"/>
              <a:gd name="connsiteY3" fmla="*/ 12773 h 679180"/>
              <a:gd name="connsiteX0" fmla="*/ 225083 w 617101"/>
              <a:gd name="connsiteY0" fmla="*/ 673846 h 678754"/>
              <a:gd name="connsiteX1" fmla="*/ 568307 w 617101"/>
              <a:gd name="connsiteY1" fmla="*/ 546991 h 678754"/>
              <a:gd name="connsiteX2" fmla="*/ 562498 w 617101"/>
              <a:gd name="connsiteY2" fmla="*/ 115126 h 678754"/>
              <a:gd name="connsiteX3" fmla="*/ 0 w 617101"/>
              <a:gd name="connsiteY3" fmla="*/ 12664 h 678754"/>
              <a:gd name="connsiteX0" fmla="*/ 225083 w 617101"/>
              <a:gd name="connsiteY0" fmla="*/ 686814 h 691722"/>
              <a:gd name="connsiteX1" fmla="*/ 568307 w 617101"/>
              <a:gd name="connsiteY1" fmla="*/ 559959 h 691722"/>
              <a:gd name="connsiteX2" fmla="*/ 562498 w 617101"/>
              <a:gd name="connsiteY2" fmla="*/ 128094 h 691722"/>
              <a:gd name="connsiteX3" fmla="*/ 0 w 617101"/>
              <a:gd name="connsiteY3" fmla="*/ 25632 h 691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101" h="691722">
                <a:moveTo>
                  <a:pt x="225083" y="686814"/>
                </a:moveTo>
                <a:cubicBezTo>
                  <a:pt x="291905" y="710260"/>
                  <a:pt x="528449" y="646710"/>
                  <a:pt x="568307" y="559959"/>
                </a:cubicBezTo>
                <a:cubicBezTo>
                  <a:pt x="608166" y="473208"/>
                  <a:pt x="657216" y="217149"/>
                  <a:pt x="562498" y="128094"/>
                </a:cubicBezTo>
                <a:cubicBezTo>
                  <a:pt x="467780" y="39040"/>
                  <a:pt x="253306" y="-43307"/>
                  <a:pt x="0" y="25632"/>
                </a:cubicBezTo>
              </a:path>
            </a:pathLst>
          </a:cu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905000" y="1503979"/>
            <a:ext cx="2188230" cy="2539984"/>
          </a:xfrm>
          <a:custGeom>
            <a:avLst/>
            <a:gdLst>
              <a:gd name="connsiteX0" fmla="*/ 205840 w 739358"/>
              <a:gd name="connsiteY0" fmla="*/ 4341 h 670863"/>
              <a:gd name="connsiteX1" fmla="*/ 1858 w 739358"/>
              <a:gd name="connsiteY1" fmla="*/ 285695 h 670863"/>
              <a:gd name="connsiteX2" fmla="*/ 311347 w 739358"/>
              <a:gd name="connsiteY2" fmla="*/ 405271 h 670863"/>
              <a:gd name="connsiteX3" fmla="*/ 430923 w 739358"/>
              <a:gd name="connsiteY3" fmla="*/ 665523 h 670863"/>
              <a:gd name="connsiteX4" fmla="*/ 712277 w 739358"/>
              <a:gd name="connsiteY4" fmla="*/ 545947 h 670863"/>
              <a:gd name="connsiteX5" fmla="*/ 670074 w 739358"/>
              <a:gd name="connsiteY5" fmla="*/ 145018 h 670863"/>
              <a:gd name="connsiteX6" fmla="*/ 205840 w 739358"/>
              <a:gd name="connsiteY6" fmla="*/ 4341 h 670863"/>
              <a:gd name="connsiteX0" fmla="*/ 15683 w 549201"/>
              <a:gd name="connsiteY0" fmla="*/ 4341 h 670863"/>
              <a:gd name="connsiteX1" fmla="*/ 121190 w 549201"/>
              <a:gd name="connsiteY1" fmla="*/ 405271 h 670863"/>
              <a:gd name="connsiteX2" fmla="*/ 240766 w 549201"/>
              <a:gd name="connsiteY2" fmla="*/ 665523 h 670863"/>
              <a:gd name="connsiteX3" fmla="*/ 522120 w 549201"/>
              <a:gd name="connsiteY3" fmla="*/ 545947 h 670863"/>
              <a:gd name="connsiteX4" fmla="*/ 479917 w 549201"/>
              <a:gd name="connsiteY4" fmla="*/ 145018 h 670863"/>
              <a:gd name="connsiteX5" fmla="*/ 15683 w 549201"/>
              <a:gd name="connsiteY5" fmla="*/ 4341 h 670863"/>
              <a:gd name="connsiteX0" fmla="*/ 121041 w 549052"/>
              <a:gd name="connsiteY0" fmla="*/ 405271 h 670863"/>
              <a:gd name="connsiteX1" fmla="*/ 240617 w 549052"/>
              <a:gd name="connsiteY1" fmla="*/ 665523 h 670863"/>
              <a:gd name="connsiteX2" fmla="*/ 521971 w 549052"/>
              <a:gd name="connsiteY2" fmla="*/ 545947 h 670863"/>
              <a:gd name="connsiteX3" fmla="*/ 479768 w 549052"/>
              <a:gd name="connsiteY3" fmla="*/ 145018 h 670863"/>
              <a:gd name="connsiteX4" fmla="*/ 15534 w 549052"/>
              <a:gd name="connsiteY4" fmla="*/ 4341 h 670863"/>
              <a:gd name="connsiteX5" fmla="*/ 145425 w 549052"/>
              <a:gd name="connsiteY5" fmla="*/ 429655 h 670863"/>
              <a:gd name="connsiteX0" fmla="*/ 105507 w 533518"/>
              <a:gd name="connsiteY0" fmla="*/ 405271 h 670863"/>
              <a:gd name="connsiteX1" fmla="*/ 225083 w 533518"/>
              <a:gd name="connsiteY1" fmla="*/ 665523 h 670863"/>
              <a:gd name="connsiteX2" fmla="*/ 506437 w 533518"/>
              <a:gd name="connsiteY2" fmla="*/ 545947 h 670863"/>
              <a:gd name="connsiteX3" fmla="*/ 464234 w 533518"/>
              <a:gd name="connsiteY3" fmla="*/ 145018 h 670863"/>
              <a:gd name="connsiteX4" fmla="*/ 0 w 533518"/>
              <a:gd name="connsiteY4" fmla="*/ 4341 h 670863"/>
              <a:gd name="connsiteX0" fmla="*/ 225083 w 533518"/>
              <a:gd name="connsiteY0" fmla="*/ 665523 h 670863"/>
              <a:gd name="connsiteX1" fmla="*/ 506437 w 533518"/>
              <a:gd name="connsiteY1" fmla="*/ 545947 h 670863"/>
              <a:gd name="connsiteX2" fmla="*/ 464234 w 533518"/>
              <a:gd name="connsiteY2" fmla="*/ 145018 h 670863"/>
              <a:gd name="connsiteX3" fmla="*/ 0 w 533518"/>
              <a:gd name="connsiteY3" fmla="*/ 4341 h 670863"/>
              <a:gd name="connsiteX0" fmla="*/ 225083 w 544257"/>
              <a:gd name="connsiteY0" fmla="*/ 665956 h 671296"/>
              <a:gd name="connsiteX1" fmla="*/ 506437 w 544257"/>
              <a:gd name="connsiteY1" fmla="*/ 546380 h 671296"/>
              <a:gd name="connsiteX2" fmla="*/ 487890 w 544257"/>
              <a:gd name="connsiteY2" fmla="*/ 136352 h 671296"/>
              <a:gd name="connsiteX3" fmla="*/ 0 w 544257"/>
              <a:gd name="connsiteY3" fmla="*/ 4774 h 671296"/>
              <a:gd name="connsiteX0" fmla="*/ 225083 w 558034"/>
              <a:gd name="connsiteY0" fmla="*/ 665999 h 671224"/>
              <a:gd name="connsiteX1" fmla="*/ 530093 w 558034"/>
              <a:gd name="connsiteY1" fmla="*/ 544603 h 671224"/>
              <a:gd name="connsiteX2" fmla="*/ 487890 w 558034"/>
              <a:gd name="connsiteY2" fmla="*/ 136395 h 671224"/>
              <a:gd name="connsiteX3" fmla="*/ 0 w 558034"/>
              <a:gd name="connsiteY3" fmla="*/ 4817 h 671224"/>
              <a:gd name="connsiteX0" fmla="*/ 225083 w 558034"/>
              <a:gd name="connsiteY0" fmla="*/ 670902 h 676127"/>
              <a:gd name="connsiteX1" fmla="*/ 530093 w 558034"/>
              <a:gd name="connsiteY1" fmla="*/ 549506 h 676127"/>
              <a:gd name="connsiteX2" fmla="*/ 487890 w 558034"/>
              <a:gd name="connsiteY2" fmla="*/ 141298 h 676127"/>
              <a:gd name="connsiteX3" fmla="*/ 0 w 558034"/>
              <a:gd name="connsiteY3" fmla="*/ 9720 h 676127"/>
              <a:gd name="connsiteX0" fmla="*/ 225083 w 564382"/>
              <a:gd name="connsiteY0" fmla="*/ 671702 h 676927"/>
              <a:gd name="connsiteX1" fmla="*/ 530093 w 564382"/>
              <a:gd name="connsiteY1" fmla="*/ 550306 h 676927"/>
              <a:gd name="connsiteX2" fmla="*/ 502448 w 564382"/>
              <a:gd name="connsiteY2" fmla="*/ 132999 h 676927"/>
              <a:gd name="connsiteX3" fmla="*/ 0 w 564382"/>
              <a:gd name="connsiteY3" fmla="*/ 10520 h 676927"/>
              <a:gd name="connsiteX0" fmla="*/ 225083 w 576215"/>
              <a:gd name="connsiteY0" fmla="*/ 672242 h 677467"/>
              <a:gd name="connsiteX1" fmla="*/ 530093 w 576215"/>
              <a:gd name="connsiteY1" fmla="*/ 550846 h 677467"/>
              <a:gd name="connsiteX2" fmla="*/ 524284 w 576215"/>
              <a:gd name="connsiteY2" fmla="*/ 128080 h 677467"/>
              <a:gd name="connsiteX3" fmla="*/ 0 w 576215"/>
              <a:gd name="connsiteY3" fmla="*/ 11060 h 677467"/>
              <a:gd name="connsiteX0" fmla="*/ 225083 w 583528"/>
              <a:gd name="connsiteY0" fmla="*/ 672214 h 677329"/>
              <a:gd name="connsiteX1" fmla="*/ 544651 w 583528"/>
              <a:gd name="connsiteY1" fmla="*/ 548998 h 677329"/>
              <a:gd name="connsiteX2" fmla="*/ 524284 w 583528"/>
              <a:gd name="connsiteY2" fmla="*/ 128052 h 677329"/>
              <a:gd name="connsiteX3" fmla="*/ 0 w 583528"/>
              <a:gd name="connsiteY3" fmla="*/ 11032 h 677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3528" h="677329">
                <a:moveTo>
                  <a:pt x="225083" y="672214"/>
                </a:moveTo>
                <a:cubicBezTo>
                  <a:pt x="291905" y="695660"/>
                  <a:pt x="504793" y="635749"/>
                  <a:pt x="544651" y="548998"/>
                </a:cubicBezTo>
                <a:cubicBezTo>
                  <a:pt x="584510" y="462247"/>
                  <a:pt x="615059" y="217713"/>
                  <a:pt x="524284" y="128052"/>
                </a:cubicBezTo>
                <a:cubicBezTo>
                  <a:pt x="433509" y="38391"/>
                  <a:pt x="158681" y="-26972"/>
                  <a:pt x="0" y="11032"/>
                </a:cubicBez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884528" y="1502479"/>
            <a:ext cx="75289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43200" y="4003431"/>
            <a:ext cx="75289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418450" y="945000"/>
                <a:ext cx="6786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450" y="945000"/>
                <a:ext cx="678647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42427" y="4044375"/>
                <a:ext cx="6691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b="0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427" y="4044375"/>
                <a:ext cx="669158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25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143000" y="1528639"/>
            <a:ext cx="2772593" cy="2515736"/>
          </a:xfrm>
          <a:custGeom>
            <a:avLst/>
            <a:gdLst>
              <a:gd name="connsiteX0" fmla="*/ 205840 w 739358"/>
              <a:gd name="connsiteY0" fmla="*/ 4341 h 670863"/>
              <a:gd name="connsiteX1" fmla="*/ 1858 w 739358"/>
              <a:gd name="connsiteY1" fmla="*/ 285695 h 670863"/>
              <a:gd name="connsiteX2" fmla="*/ 311347 w 739358"/>
              <a:gd name="connsiteY2" fmla="*/ 405271 h 670863"/>
              <a:gd name="connsiteX3" fmla="*/ 430923 w 739358"/>
              <a:gd name="connsiteY3" fmla="*/ 665523 h 670863"/>
              <a:gd name="connsiteX4" fmla="*/ 712277 w 739358"/>
              <a:gd name="connsiteY4" fmla="*/ 545947 h 670863"/>
              <a:gd name="connsiteX5" fmla="*/ 670074 w 739358"/>
              <a:gd name="connsiteY5" fmla="*/ 145018 h 670863"/>
              <a:gd name="connsiteX6" fmla="*/ 205840 w 739358"/>
              <a:gd name="connsiteY6" fmla="*/ 4341 h 67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9358" h="670863">
                <a:moveTo>
                  <a:pt x="205840" y="4341"/>
                </a:moveTo>
                <a:cubicBezTo>
                  <a:pt x="94471" y="27787"/>
                  <a:pt x="-15727" y="218873"/>
                  <a:pt x="1858" y="285695"/>
                </a:cubicBezTo>
                <a:cubicBezTo>
                  <a:pt x="19443" y="352517"/>
                  <a:pt x="239836" y="341966"/>
                  <a:pt x="311347" y="405271"/>
                </a:cubicBezTo>
                <a:cubicBezTo>
                  <a:pt x="382858" y="468576"/>
                  <a:pt x="364101" y="642077"/>
                  <a:pt x="430923" y="665523"/>
                </a:cubicBezTo>
                <a:cubicBezTo>
                  <a:pt x="497745" y="688969"/>
                  <a:pt x="672419" y="632698"/>
                  <a:pt x="712277" y="545947"/>
                </a:cubicBezTo>
                <a:cubicBezTo>
                  <a:pt x="752136" y="459196"/>
                  <a:pt x="755652" y="234113"/>
                  <a:pt x="670074" y="145018"/>
                </a:cubicBezTo>
                <a:cubicBezTo>
                  <a:pt x="584496" y="55923"/>
                  <a:pt x="317209" y="-19105"/>
                  <a:pt x="205840" y="434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6" idx="5"/>
          </p:cNvCxnSpPr>
          <p:nvPr/>
        </p:nvCxnSpPr>
        <p:spPr>
          <a:xfrm flipV="1">
            <a:off x="3655778" y="1756361"/>
            <a:ext cx="916223" cy="3160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4"/>
          </p:cNvCxnSpPr>
          <p:nvPr/>
        </p:nvCxnSpPr>
        <p:spPr>
          <a:xfrm flipV="1">
            <a:off x="3814039" y="3335175"/>
            <a:ext cx="757961" cy="240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</p:cNvCxnSpPr>
          <p:nvPr/>
        </p:nvCxnSpPr>
        <p:spPr>
          <a:xfrm flipV="1">
            <a:off x="2758961" y="3696225"/>
            <a:ext cx="448406" cy="3281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V="1">
            <a:off x="1149968" y="2138644"/>
            <a:ext cx="764933" cy="4613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</p:cNvCxnSpPr>
          <p:nvPr/>
        </p:nvCxnSpPr>
        <p:spPr>
          <a:xfrm flipV="1">
            <a:off x="2310551" y="2786505"/>
            <a:ext cx="448410" cy="261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914900" y="1218671"/>
            <a:ext cx="619856" cy="3262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1914904" y="1449932"/>
            <a:ext cx="2314128" cy="2593957"/>
          </a:xfrm>
          <a:custGeom>
            <a:avLst/>
            <a:gdLst>
              <a:gd name="connsiteX0" fmla="*/ 205840 w 739358"/>
              <a:gd name="connsiteY0" fmla="*/ 4341 h 670863"/>
              <a:gd name="connsiteX1" fmla="*/ 1858 w 739358"/>
              <a:gd name="connsiteY1" fmla="*/ 285695 h 670863"/>
              <a:gd name="connsiteX2" fmla="*/ 311347 w 739358"/>
              <a:gd name="connsiteY2" fmla="*/ 405271 h 670863"/>
              <a:gd name="connsiteX3" fmla="*/ 430923 w 739358"/>
              <a:gd name="connsiteY3" fmla="*/ 665523 h 670863"/>
              <a:gd name="connsiteX4" fmla="*/ 712277 w 739358"/>
              <a:gd name="connsiteY4" fmla="*/ 545947 h 670863"/>
              <a:gd name="connsiteX5" fmla="*/ 670074 w 739358"/>
              <a:gd name="connsiteY5" fmla="*/ 145018 h 670863"/>
              <a:gd name="connsiteX6" fmla="*/ 205840 w 739358"/>
              <a:gd name="connsiteY6" fmla="*/ 4341 h 670863"/>
              <a:gd name="connsiteX0" fmla="*/ 15683 w 549201"/>
              <a:gd name="connsiteY0" fmla="*/ 4341 h 670863"/>
              <a:gd name="connsiteX1" fmla="*/ 121190 w 549201"/>
              <a:gd name="connsiteY1" fmla="*/ 405271 h 670863"/>
              <a:gd name="connsiteX2" fmla="*/ 240766 w 549201"/>
              <a:gd name="connsiteY2" fmla="*/ 665523 h 670863"/>
              <a:gd name="connsiteX3" fmla="*/ 522120 w 549201"/>
              <a:gd name="connsiteY3" fmla="*/ 545947 h 670863"/>
              <a:gd name="connsiteX4" fmla="*/ 479917 w 549201"/>
              <a:gd name="connsiteY4" fmla="*/ 145018 h 670863"/>
              <a:gd name="connsiteX5" fmla="*/ 15683 w 549201"/>
              <a:gd name="connsiteY5" fmla="*/ 4341 h 670863"/>
              <a:gd name="connsiteX0" fmla="*/ 121041 w 549052"/>
              <a:gd name="connsiteY0" fmla="*/ 405271 h 670863"/>
              <a:gd name="connsiteX1" fmla="*/ 240617 w 549052"/>
              <a:gd name="connsiteY1" fmla="*/ 665523 h 670863"/>
              <a:gd name="connsiteX2" fmla="*/ 521971 w 549052"/>
              <a:gd name="connsiteY2" fmla="*/ 545947 h 670863"/>
              <a:gd name="connsiteX3" fmla="*/ 479768 w 549052"/>
              <a:gd name="connsiteY3" fmla="*/ 145018 h 670863"/>
              <a:gd name="connsiteX4" fmla="*/ 15534 w 549052"/>
              <a:gd name="connsiteY4" fmla="*/ 4341 h 670863"/>
              <a:gd name="connsiteX5" fmla="*/ 145425 w 549052"/>
              <a:gd name="connsiteY5" fmla="*/ 429655 h 670863"/>
              <a:gd name="connsiteX0" fmla="*/ 105507 w 533518"/>
              <a:gd name="connsiteY0" fmla="*/ 405271 h 670863"/>
              <a:gd name="connsiteX1" fmla="*/ 225083 w 533518"/>
              <a:gd name="connsiteY1" fmla="*/ 665523 h 670863"/>
              <a:gd name="connsiteX2" fmla="*/ 506437 w 533518"/>
              <a:gd name="connsiteY2" fmla="*/ 545947 h 670863"/>
              <a:gd name="connsiteX3" fmla="*/ 464234 w 533518"/>
              <a:gd name="connsiteY3" fmla="*/ 145018 h 670863"/>
              <a:gd name="connsiteX4" fmla="*/ 0 w 533518"/>
              <a:gd name="connsiteY4" fmla="*/ 4341 h 670863"/>
              <a:gd name="connsiteX0" fmla="*/ 225083 w 533518"/>
              <a:gd name="connsiteY0" fmla="*/ 665523 h 670863"/>
              <a:gd name="connsiteX1" fmla="*/ 506437 w 533518"/>
              <a:gd name="connsiteY1" fmla="*/ 545947 h 670863"/>
              <a:gd name="connsiteX2" fmla="*/ 464234 w 533518"/>
              <a:gd name="connsiteY2" fmla="*/ 145018 h 670863"/>
              <a:gd name="connsiteX3" fmla="*/ 0 w 533518"/>
              <a:gd name="connsiteY3" fmla="*/ 4341 h 670863"/>
              <a:gd name="connsiteX0" fmla="*/ 225083 w 544257"/>
              <a:gd name="connsiteY0" fmla="*/ 665956 h 671296"/>
              <a:gd name="connsiteX1" fmla="*/ 506437 w 544257"/>
              <a:gd name="connsiteY1" fmla="*/ 546380 h 671296"/>
              <a:gd name="connsiteX2" fmla="*/ 487890 w 544257"/>
              <a:gd name="connsiteY2" fmla="*/ 136352 h 671296"/>
              <a:gd name="connsiteX3" fmla="*/ 0 w 544257"/>
              <a:gd name="connsiteY3" fmla="*/ 4774 h 671296"/>
              <a:gd name="connsiteX0" fmla="*/ 225083 w 558034"/>
              <a:gd name="connsiteY0" fmla="*/ 665999 h 671224"/>
              <a:gd name="connsiteX1" fmla="*/ 530093 w 558034"/>
              <a:gd name="connsiteY1" fmla="*/ 544603 h 671224"/>
              <a:gd name="connsiteX2" fmla="*/ 487890 w 558034"/>
              <a:gd name="connsiteY2" fmla="*/ 136395 h 671224"/>
              <a:gd name="connsiteX3" fmla="*/ 0 w 558034"/>
              <a:gd name="connsiteY3" fmla="*/ 4817 h 671224"/>
              <a:gd name="connsiteX0" fmla="*/ 225083 w 558034"/>
              <a:gd name="connsiteY0" fmla="*/ 670902 h 676127"/>
              <a:gd name="connsiteX1" fmla="*/ 530093 w 558034"/>
              <a:gd name="connsiteY1" fmla="*/ 549506 h 676127"/>
              <a:gd name="connsiteX2" fmla="*/ 487890 w 558034"/>
              <a:gd name="connsiteY2" fmla="*/ 141298 h 676127"/>
              <a:gd name="connsiteX3" fmla="*/ 0 w 558034"/>
              <a:gd name="connsiteY3" fmla="*/ 9720 h 676127"/>
              <a:gd name="connsiteX0" fmla="*/ 225083 w 564382"/>
              <a:gd name="connsiteY0" fmla="*/ 671702 h 676927"/>
              <a:gd name="connsiteX1" fmla="*/ 530093 w 564382"/>
              <a:gd name="connsiteY1" fmla="*/ 550306 h 676927"/>
              <a:gd name="connsiteX2" fmla="*/ 502448 w 564382"/>
              <a:gd name="connsiteY2" fmla="*/ 132999 h 676927"/>
              <a:gd name="connsiteX3" fmla="*/ 0 w 564382"/>
              <a:gd name="connsiteY3" fmla="*/ 10520 h 676927"/>
              <a:gd name="connsiteX0" fmla="*/ 225083 w 602229"/>
              <a:gd name="connsiteY0" fmla="*/ 673955 h 679180"/>
              <a:gd name="connsiteX1" fmla="*/ 530093 w 602229"/>
              <a:gd name="connsiteY1" fmla="*/ 552559 h 679180"/>
              <a:gd name="connsiteX2" fmla="*/ 562498 w 602229"/>
              <a:gd name="connsiteY2" fmla="*/ 115235 h 679180"/>
              <a:gd name="connsiteX3" fmla="*/ 0 w 602229"/>
              <a:gd name="connsiteY3" fmla="*/ 12773 h 679180"/>
              <a:gd name="connsiteX0" fmla="*/ 225083 w 617101"/>
              <a:gd name="connsiteY0" fmla="*/ 673846 h 678754"/>
              <a:gd name="connsiteX1" fmla="*/ 568307 w 617101"/>
              <a:gd name="connsiteY1" fmla="*/ 546991 h 678754"/>
              <a:gd name="connsiteX2" fmla="*/ 562498 w 617101"/>
              <a:gd name="connsiteY2" fmla="*/ 115126 h 678754"/>
              <a:gd name="connsiteX3" fmla="*/ 0 w 617101"/>
              <a:gd name="connsiteY3" fmla="*/ 12664 h 678754"/>
              <a:gd name="connsiteX0" fmla="*/ 225083 w 617101"/>
              <a:gd name="connsiteY0" fmla="*/ 686814 h 691722"/>
              <a:gd name="connsiteX1" fmla="*/ 568307 w 617101"/>
              <a:gd name="connsiteY1" fmla="*/ 559959 h 691722"/>
              <a:gd name="connsiteX2" fmla="*/ 562498 w 617101"/>
              <a:gd name="connsiteY2" fmla="*/ 128094 h 691722"/>
              <a:gd name="connsiteX3" fmla="*/ 0 w 617101"/>
              <a:gd name="connsiteY3" fmla="*/ 25632 h 691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101" h="691722">
                <a:moveTo>
                  <a:pt x="225083" y="686814"/>
                </a:moveTo>
                <a:cubicBezTo>
                  <a:pt x="291905" y="710260"/>
                  <a:pt x="528449" y="646710"/>
                  <a:pt x="568307" y="559959"/>
                </a:cubicBezTo>
                <a:cubicBezTo>
                  <a:pt x="608166" y="473208"/>
                  <a:pt x="657216" y="217149"/>
                  <a:pt x="562498" y="128094"/>
                </a:cubicBezTo>
                <a:cubicBezTo>
                  <a:pt x="467780" y="39040"/>
                  <a:pt x="253306" y="-43307"/>
                  <a:pt x="0" y="25632"/>
                </a:cubicBezTo>
              </a:path>
            </a:pathLst>
          </a:cu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905000" y="1503979"/>
            <a:ext cx="2188230" cy="2539984"/>
          </a:xfrm>
          <a:custGeom>
            <a:avLst/>
            <a:gdLst>
              <a:gd name="connsiteX0" fmla="*/ 205840 w 739358"/>
              <a:gd name="connsiteY0" fmla="*/ 4341 h 670863"/>
              <a:gd name="connsiteX1" fmla="*/ 1858 w 739358"/>
              <a:gd name="connsiteY1" fmla="*/ 285695 h 670863"/>
              <a:gd name="connsiteX2" fmla="*/ 311347 w 739358"/>
              <a:gd name="connsiteY2" fmla="*/ 405271 h 670863"/>
              <a:gd name="connsiteX3" fmla="*/ 430923 w 739358"/>
              <a:gd name="connsiteY3" fmla="*/ 665523 h 670863"/>
              <a:gd name="connsiteX4" fmla="*/ 712277 w 739358"/>
              <a:gd name="connsiteY4" fmla="*/ 545947 h 670863"/>
              <a:gd name="connsiteX5" fmla="*/ 670074 w 739358"/>
              <a:gd name="connsiteY5" fmla="*/ 145018 h 670863"/>
              <a:gd name="connsiteX6" fmla="*/ 205840 w 739358"/>
              <a:gd name="connsiteY6" fmla="*/ 4341 h 670863"/>
              <a:gd name="connsiteX0" fmla="*/ 15683 w 549201"/>
              <a:gd name="connsiteY0" fmla="*/ 4341 h 670863"/>
              <a:gd name="connsiteX1" fmla="*/ 121190 w 549201"/>
              <a:gd name="connsiteY1" fmla="*/ 405271 h 670863"/>
              <a:gd name="connsiteX2" fmla="*/ 240766 w 549201"/>
              <a:gd name="connsiteY2" fmla="*/ 665523 h 670863"/>
              <a:gd name="connsiteX3" fmla="*/ 522120 w 549201"/>
              <a:gd name="connsiteY3" fmla="*/ 545947 h 670863"/>
              <a:gd name="connsiteX4" fmla="*/ 479917 w 549201"/>
              <a:gd name="connsiteY4" fmla="*/ 145018 h 670863"/>
              <a:gd name="connsiteX5" fmla="*/ 15683 w 549201"/>
              <a:gd name="connsiteY5" fmla="*/ 4341 h 670863"/>
              <a:gd name="connsiteX0" fmla="*/ 121041 w 549052"/>
              <a:gd name="connsiteY0" fmla="*/ 405271 h 670863"/>
              <a:gd name="connsiteX1" fmla="*/ 240617 w 549052"/>
              <a:gd name="connsiteY1" fmla="*/ 665523 h 670863"/>
              <a:gd name="connsiteX2" fmla="*/ 521971 w 549052"/>
              <a:gd name="connsiteY2" fmla="*/ 545947 h 670863"/>
              <a:gd name="connsiteX3" fmla="*/ 479768 w 549052"/>
              <a:gd name="connsiteY3" fmla="*/ 145018 h 670863"/>
              <a:gd name="connsiteX4" fmla="*/ 15534 w 549052"/>
              <a:gd name="connsiteY4" fmla="*/ 4341 h 670863"/>
              <a:gd name="connsiteX5" fmla="*/ 145425 w 549052"/>
              <a:gd name="connsiteY5" fmla="*/ 429655 h 670863"/>
              <a:gd name="connsiteX0" fmla="*/ 105507 w 533518"/>
              <a:gd name="connsiteY0" fmla="*/ 405271 h 670863"/>
              <a:gd name="connsiteX1" fmla="*/ 225083 w 533518"/>
              <a:gd name="connsiteY1" fmla="*/ 665523 h 670863"/>
              <a:gd name="connsiteX2" fmla="*/ 506437 w 533518"/>
              <a:gd name="connsiteY2" fmla="*/ 545947 h 670863"/>
              <a:gd name="connsiteX3" fmla="*/ 464234 w 533518"/>
              <a:gd name="connsiteY3" fmla="*/ 145018 h 670863"/>
              <a:gd name="connsiteX4" fmla="*/ 0 w 533518"/>
              <a:gd name="connsiteY4" fmla="*/ 4341 h 670863"/>
              <a:gd name="connsiteX0" fmla="*/ 225083 w 533518"/>
              <a:gd name="connsiteY0" fmla="*/ 665523 h 670863"/>
              <a:gd name="connsiteX1" fmla="*/ 506437 w 533518"/>
              <a:gd name="connsiteY1" fmla="*/ 545947 h 670863"/>
              <a:gd name="connsiteX2" fmla="*/ 464234 w 533518"/>
              <a:gd name="connsiteY2" fmla="*/ 145018 h 670863"/>
              <a:gd name="connsiteX3" fmla="*/ 0 w 533518"/>
              <a:gd name="connsiteY3" fmla="*/ 4341 h 670863"/>
              <a:gd name="connsiteX0" fmla="*/ 225083 w 544257"/>
              <a:gd name="connsiteY0" fmla="*/ 665956 h 671296"/>
              <a:gd name="connsiteX1" fmla="*/ 506437 w 544257"/>
              <a:gd name="connsiteY1" fmla="*/ 546380 h 671296"/>
              <a:gd name="connsiteX2" fmla="*/ 487890 w 544257"/>
              <a:gd name="connsiteY2" fmla="*/ 136352 h 671296"/>
              <a:gd name="connsiteX3" fmla="*/ 0 w 544257"/>
              <a:gd name="connsiteY3" fmla="*/ 4774 h 671296"/>
              <a:gd name="connsiteX0" fmla="*/ 225083 w 558034"/>
              <a:gd name="connsiteY0" fmla="*/ 665999 h 671224"/>
              <a:gd name="connsiteX1" fmla="*/ 530093 w 558034"/>
              <a:gd name="connsiteY1" fmla="*/ 544603 h 671224"/>
              <a:gd name="connsiteX2" fmla="*/ 487890 w 558034"/>
              <a:gd name="connsiteY2" fmla="*/ 136395 h 671224"/>
              <a:gd name="connsiteX3" fmla="*/ 0 w 558034"/>
              <a:gd name="connsiteY3" fmla="*/ 4817 h 671224"/>
              <a:gd name="connsiteX0" fmla="*/ 225083 w 558034"/>
              <a:gd name="connsiteY0" fmla="*/ 670902 h 676127"/>
              <a:gd name="connsiteX1" fmla="*/ 530093 w 558034"/>
              <a:gd name="connsiteY1" fmla="*/ 549506 h 676127"/>
              <a:gd name="connsiteX2" fmla="*/ 487890 w 558034"/>
              <a:gd name="connsiteY2" fmla="*/ 141298 h 676127"/>
              <a:gd name="connsiteX3" fmla="*/ 0 w 558034"/>
              <a:gd name="connsiteY3" fmla="*/ 9720 h 676127"/>
              <a:gd name="connsiteX0" fmla="*/ 225083 w 564382"/>
              <a:gd name="connsiteY0" fmla="*/ 671702 h 676927"/>
              <a:gd name="connsiteX1" fmla="*/ 530093 w 564382"/>
              <a:gd name="connsiteY1" fmla="*/ 550306 h 676927"/>
              <a:gd name="connsiteX2" fmla="*/ 502448 w 564382"/>
              <a:gd name="connsiteY2" fmla="*/ 132999 h 676927"/>
              <a:gd name="connsiteX3" fmla="*/ 0 w 564382"/>
              <a:gd name="connsiteY3" fmla="*/ 10520 h 676927"/>
              <a:gd name="connsiteX0" fmla="*/ 225083 w 576215"/>
              <a:gd name="connsiteY0" fmla="*/ 672242 h 677467"/>
              <a:gd name="connsiteX1" fmla="*/ 530093 w 576215"/>
              <a:gd name="connsiteY1" fmla="*/ 550846 h 677467"/>
              <a:gd name="connsiteX2" fmla="*/ 524284 w 576215"/>
              <a:gd name="connsiteY2" fmla="*/ 128080 h 677467"/>
              <a:gd name="connsiteX3" fmla="*/ 0 w 576215"/>
              <a:gd name="connsiteY3" fmla="*/ 11060 h 677467"/>
              <a:gd name="connsiteX0" fmla="*/ 225083 w 583528"/>
              <a:gd name="connsiteY0" fmla="*/ 672214 h 677329"/>
              <a:gd name="connsiteX1" fmla="*/ 544651 w 583528"/>
              <a:gd name="connsiteY1" fmla="*/ 548998 h 677329"/>
              <a:gd name="connsiteX2" fmla="*/ 524284 w 583528"/>
              <a:gd name="connsiteY2" fmla="*/ 128052 h 677329"/>
              <a:gd name="connsiteX3" fmla="*/ 0 w 583528"/>
              <a:gd name="connsiteY3" fmla="*/ 11032 h 677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3528" h="677329">
                <a:moveTo>
                  <a:pt x="225083" y="672214"/>
                </a:moveTo>
                <a:cubicBezTo>
                  <a:pt x="291905" y="695660"/>
                  <a:pt x="504793" y="635749"/>
                  <a:pt x="544651" y="548998"/>
                </a:cubicBezTo>
                <a:cubicBezTo>
                  <a:pt x="584510" y="462247"/>
                  <a:pt x="615059" y="217713"/>
                  <a:pt x="524284" y="128052"/>
                </a:cubicBezTo>
                <a:cubicBezTo>
                  <a:pt x="433509" y="38391"/>
                  <a:pt x="158681" y="-26972"/>
                  <a:pt x="0" y="11032"/>
                </a:cubicBez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884528" y="1502479"/>
            <a:ext cx="75289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43200" y="4003431"/>
            <a:ext cx="75289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418450" y="945000"/>
                <a:ext cx="6786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450" y="945000"/>
                <a:ext cx="678647" cy="5847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42427" y="4044375"/>
                <a:ext cx="6691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b="0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427" y="4044375"/>
                <a:ext cx="669158" cy="5847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81974" y="1007761"/>
                <a:ext cx="2787943" cy="878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400" dirty="0" smtClean="0">
                    <a:latin typeface="Bradley Hand ITC" pitchFamily="66" charset="0"/>
                  </a:rPr>
                  <a:t>Energy/flux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sz="2400" dirty="0" smtClean="0">
                    <a:latin typeface="Bradley Hand ITC" pitchFamily="66" charset="0"/>
                  </a:rPr>
                  <a:t/>
                </a:r>
                <a:br>
                  <a:rPr lang="en-US" sz="2400" dirty="0" smtClean="0">
                    <a:latin typeface="Bradley Hand ITC" pitchFamily="66" charset="0"/>
                  </a:rPr>
                </a:br>
                <a:r>
                  <a:rPr lang="en-US" sz="2400" dirty="0" smtClean="0">
                    <a:latin typeface="Bradley Hand ITC" pitchFamily="66" charset="0"/>
                  </a:rPr>
                  <a:t> is path independent</a:t>
                </a:r>
                <a:endParaRPr lang="en-US" sz="2400" dirty="0">
                  <a:latin typeface="Bradley Hand ITC" pitchFamily="66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974" y="1007761"/>
                <a:ext cx="2787943" cy="878189"/>
              </a:xfrm>
              <a:prstGeom prst="rect">
                <a:avLst/>
              </a:prstGeom>
              <a:blipFill rotWithShape="1">
                <a:blip r:embed="rId9"/>
                <a:stretch>
                  <a:fillRect t="-14583" r="-14661" b="-15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63610" y="2048530"/>
                <a:ext cx="34467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𝐻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r>
                        <a:rPr lang="en-US" sz="2800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610" y="2048530"/>
                <a:ext cx="3446713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791200" y="2571750"/>
                <a:ext cx="1861535" cy="1222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i="1">
                              <a:latin typeface="Cambria Math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</m:acc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571750"/>
                <a:ext cx="1861535" cy="122251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75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33252" y="1813760"/>
            <a:ext cx="4477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radley Hand ITC" pitchFamily="66" charset="0"/>
              </a:rPr>
              <a:t>The flux across any closed boundary is zero</a:t>
            </a:r>
          </a:p>
          <a:p>
            <a:pPr algn="ctr"/>
            <a:r>
              <a:rPr lang="en-US" dirty="0" smtClean="0">
                <a:latin typeface="Bradley Hand ITC" pitchFamily="66" charset="0"/>
              </a:rPr>
              <a:t>Any region evolved in time preserves its area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2822" y="285749"/>
            <a:ext cx="6638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Bradley Hand ITC" pitchFamily="66" charset="0"/>
              </a:rPr>
              <a:t>Hamiltonian mechanics for one degree of freedom </a:t>
            </a:r>
            <a:endParaRPr lang="en-US" sz="2400" b="1" dirty="0">
              <a:latin typeface="Bradley Hand ITC" pitchFamily="66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7167976" y="1810391"/>
            <a:ext cx="739358" cy="670863"/>
          </a:xfrm>
          <a:custGeom>
            <a:avLst/>
            <a:gdLst>
              <a:gd name="connsiteX0" fmla="*/ 205840 w 739358"/>
              <a:gd name="connsiteY0" fmla="*/ 4341 h 670863"/>
              <a:gd name="connsiteX1" fmla="*/ 1858 w 739358"/>
              <a:gd name="connsiteY1" fmla="*/ 285695 h 670863"/>
              <a:gd name="connsiteX2" fmla="*/ 311347 w 739358"/>
              <a:gd name="connsiteY2" fmla="*/ 405271 h 670863"/>
              <a:gd name="connsiteX3" fmla="*/ 430923 w 739358"/>
              <a:gd name="connsiteY3" fmla="*/ 665523 h 670863"/>
              <a:gd name="connsiteX4" fmla="*/ 712277 w 739358"/>
              <a:gd name="connsiteY4" fmla="*/ 545947 h 670863"/>
              <a:gd name="connsiteX5" fmla="*/ 670074 w 739358"/>
              <a:gd name="connsiteY5" fmla="*/ 145018 h 670863"/>
              <a:gd name="connsiteX6" fmla="*/ 205840 w 739358"/>
              <a:gd name="connsiteY6" fmla="*/ 4341 h 67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9358" h="670863">
                <a:moveTo>
                  <a:pt x="205840" y="4341"/>
                </a:moveTo>
                <a:cubicBezTo>
                  <a:pt x="94471" y="27787"/>
                  <a:pt x="-15727" y="218873"/>
                  <a:pt x="1858" y="285695"/>
                </a:cubicBezTo>
                <a:cubicBezTo>
                  <a:pt x="19443" y="352517"/>
                  <a:pt x="239836" y="341966"/>
                  <a:pt x="311347" y="405271"/>
                </a:cubicBezTo>
                <a:cubicBezTo>
                  <a:pt x="382858" y="468576"/>
                  <a:pt x="364101" y="642077"/>
                  <a:pt x="430923" y="665523"/>
                </a:cubicBezTo>
                <a:cubicBezTo>
                  <a:pt x="497745" y="688969"/>
                  <a:pt x="672419" y="632698"/>
                  <a:pt x="712277" y="545947"/>
                </a:cubicBezTo>
                <a:cubicBezTo>
                  <a:pt x="752136" y="459196"/>
                  <a:pt x="755652" y="234113"/>
                  <a:pt x="670074" y="145018"/>
                </a:cubicBezTo>
                <a:cubicBezTo>
                  <a:pt x="584496" y="55923"/>
                  <a:pt x="317209" y="-19105"/>
                  <a:pt x="205840" y="434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878512">
            <a:off x="7716724" y="1622513"/>
            <a:ext cx="996856" cy="519082"/>
          </a:xfrm>
          <a:custGeom>
            <a:avLst/>
            <a:gdLst>
              <a:gd name="connsiteX0" fmla="*/ 205840 w 739358"/>
              <a:gd name="connsiteY0" fmla="*/ 4341 h 670863"/>
              <a:gd name="connsiteX1" fmla="*/ 1858 w 739358"/>
              <a:gd name="connsiteY1" fmla="*/ 285695 h 670863"/>
              <a:gd name="connsiteX2" fmla="*/ 311347 w 739358"/>
              <a:gd name="connsiteY2" fmla="*/ 405271 h 670863"/>
              <a:gd name="connsiteX3" fmla="*/ 430923 w 739358"/>
              <a:gd name="connsiteY3" fmla="*/ 665523 h 670863"/>
              <a:gd name="connsiteX4" fmla="*/ 712277 w 739358"/>
              <a:gd name="connsiteY4" fmla="*/ 545947 h 670863"/>
              <a:gd name="connsiteX5" fmla="*/ 670074 w 739358"/>
              <a:gd name="connsiteY5" fmla="*/ 145018 h 670863"/>
              <a:gd name="connsiteX6" fmla="*/ 205840 w 739358"/>
              <a:gd name="connsiteY6" fmla="*/ 4341 h 670863"/>
              <a:gd name="connsiteX0" fmla="*/ 205585 w 719838"/>
              <a:gd name="connsiteY0" fmla="*/ 24477 h 690999"/>
              <a:gd name="connsiteX1" fmla="*/ 1603 w 719838"/>
              <a:gd name="connsiteY1" fmla="*/ 305831 h 690999"/>
              <a:gd name="connsiteX2" fmla="*/ 311092 w 719838"/>
              <a:gd name="connsiteY2" fmla="*/ 425407 h 690999"/>
              <a:gd name="connsiteX3" fmla="*/ 430668 w 719838"/>
              <a:gd name="connsiteY3" fmla="*/ 685659 h 690999"/>
              <a:gd name="connsiteX4" fmla="*/ 712022 w 719838"/>
              <a:gd name="connsiteY4" fmla="*/ 566083 h 690999"/>
              <a:gd name="connsiteX5" fmla="*/ 545004 w 719838"/>
              <a:gd name="connsiteY5" fmla="*/ 75048 h 690999"/>
              <a:gd name="connsiteX6" fmla="*/ 205585 w 719838"/>
              <a:gd name="connsiteY6" fmla="*/ 24477 h 690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9838" h="690999">
                <a:moveTo>
                  <a:pt x="205585" y="24477"/>
                </a:moveTo>
                <a:cubicBezTo>
                  <a:pt x="115018" y="62941"/>
                  <a:pt x="-15982" y="239009"/>
                  <a:pt x="1603" y="305831"/>
                </a:cubicBezTo>
                <a:cubicBezTo>
                  <a:pt x="19188" y="372653"/>
                  <a:pt x="239581" y="362102"/>
                  <a:pt x="311092" y="425407"/>
                </a:cubicBezTo>
                <a:cubicBezTo>
                  <a:pt x="382603" y="488712"/>
                  <a:pt x="363846" y="662213"/>
                  <a:pt x="430668" y="685659"/>
                </a:cubicBezTo>
                <a:cubicBezTo>
                  <a:pt x="497490" y="709105"/>
                  <a:pt x="672164" y="652834"/>
                  <a:pt x="712022" y="566083"/>
                </a:cubicBezTo>
                <a:cubicBezTo>
                  <a:pt x="751881" y="479332"/>
                  <a:pt x="630582" y="164143"/>
                  <a:pt x="545004" y="75048"/>
                </a:cubicBezTo>
                <a:cubicBezTo>
                  <a:pt x="459426" y="-14047"/>
                  <a:pt x="296152" y="-13987"/>
                  <a:pt x="205585" y="2447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3" idx="4"/>
            <a:endCxn id="11" idx="4"/>
          </p:cNvCxnSpPr>
          <p:nvPr/>
        </p:nvCxnSpPr>
        <p:spPr>
          <a:xfrm flipV="1">
            <a:off x="7880253" y="2165631"/>
            <a:ext cx="764782" cy="1907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0"/>
            <a:endCxn id="11" idx="0"/>
          </p:cNvCxnSpPr>
          <p:nvPr/>
        </p:nvCxnSpPr>
        <p:spPr>
          <a:xfrm flipV="1">
            <a:off x="7373816" y="1594706"/>
            <a:ext cx="695508" cy="2200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2"/>
            <a:endCxn id="11" idx="2"/>
          </p:cNvCxnSpPr>
          <p:nvPr/>
        </p:nvCxnSpPr>
        <p:spPr>
          <a:xfrm flipV="1">
            <a:off x="7479323" y="1923040"/>
            <a:ext cx="655234" cy="2926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5"/>
            <a:endCxn id="11" idx="5"/>
          </p:cNvCxnSpPr>
          <p:nvPr/>
        </p:nvCxnSpPr>
        <p:spPr>
          <a:xfrm flipV="1">
            <a:off x="7838050" y="1750276"/>
            <a:ext cx="676446" cy="2051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990600" y="1742029"/>
            <a:ext cx="914400" cy="753521"/>
            <a:chOff x="990600" y="1742029"/>
            <a:chExt cx="914400" cy="753521"/>
          </a:xfrm>
        </p:grpSpPr>
        <p:sp>
          <p:nvSpPr>
            <p:cNvPr id="22" name="Freeform 21"/>
            <p:cNvSpPr/>
            <p:nvPr/>
          </p:nvSpPr>
          <p:spPr>
            <a:xfrm>
              <a:off x="990600" y="1824687"/>
              <a:ext cx="739358" cy="670863"/>
            </a:xfrm>
            <a:custGeom>
              <a:avLst/>
              <a:gdLst>
                <a:gd name="connsiteX0" fmla="*/ 205840 w 739358"/>
                <a:gd name="connsiteY0" fmla="*/ 4341 h 670863"/>
                <a:gd name="connsiteX1" fmla="*/ 1858 w 739358"/>
                <a:gd name="connsiteY1" fmla="*/ 285695 h 670863"/>
                <a:gd name="connsiteX2" fmla="*/ 311347 w 739358"/>
                <a:gd name="connsiteY2" fmla="*/ 405271 h 670863"/>
                <a:gd name="connsiteX3" fmla="*/ 430923 w 739358"/>
                <a:gd name="connsiteY3" fmla="*/ 665523 h 670863"/>
                <a:gd name="connsiteX4" fmla="*/ 712277 w 739358"/>
                <a:gd name="connsiteY4" fmla="*/ 545947 h 670863"/>
                <a:gd name="connsiteX5" fmla="*/ 670074 w 739358"/>
                <a:gd name="connsiteY5" fmla="*/ 145018 h 670863"/>
                <a:gd name="connsiteX6" fmla="*/ 205840 w 739358"/>
                <a:gd name="connsiteY6" fmla="*/ 4341 h 670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358" h="670863">
                  <a:moveTo>
                    <a:pt x="205840" y="4341"/>
                  </a:moveTo>
                  <a:cubicBezTo>
                    <a:pt x="94471" y="27787"/>
                    <a:pt x="-15727" y="218873"/>
                    <a:pt x="1858" y="285695"/>
                  </a:cubicBezTo>
                  <a:cubicBezTo>
                    <a:pt x="19443" y="352517"/>
                    <a:pt x="239836" y="341966"/>
                    <a:pt x="311347" y="405271"/>
                  </a:cubicBezTo>
                  <a:cubicBezTo>
                    <a:pt x="382858" y="468576"/>
                    <a:pt x="364101" y="642077"/>
                    <a:pt x="430923" y="665523"/>
                  </a:cubicBezTo>
                  <a:cubicBezTo>
                    <a:pt x="497745" y="688969"/>
                    <a:pt x="672419" y="632698"/>
                    <a:pt x="712277" y="545947"/>
                  </a:cubicBezTo>
                  <a:cubicBezTo>
                    <a:pt x="752136" y="459196"/>
                    <a:pt x="755652" y="234113"/>
                    <a:pt x="670074" y="145018"/>
                  </a:cubicBezTo>
                  <a:cubicBezTo>
                    <a:pt x="584496" y="55923"/>
                    <a:pt x="317209" y="-19105"/>
                    <a:pt x="205840" y="4341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2" idx="5"/>
            </p:cNvCxnSpPr>
            <p:nvPr/>
          </p:nvCxnSpPr>
          <p:spPr>
            <a:xfrm flipV="1">
              <a:off x="1660674" y="1885413"/>
              <a:ext cx="244326" cy="8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2" idx="4"/>
            </p:cNvCxnSpPr>
            <p:nvPr/>
          </p:nvCxnSpPr>
          <p:spPr>
            <a:xfrm flipV="1">
              <a:off x="1702877" y="2306430"/>
              <a:ext cx="202123" cy="642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2" idx="3"/>
            </p:cNvCxnSpPr>
            <p:nvPr/>
          </p:nvCxnSpPr>
          <p:spPr>
            <a:xfrm flipV="1">
              <a:off x="1421523" y="2402710"/>
              <a:ext cx="119575" cy="875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2" idx="1"/>
            </p:cNvCxnSpPr>
            <p:nvPr/>
          </p:nvCxnSpPr>
          <p:spPr>
            <a:xfrm flipV="1">
              <a:off x="992458" y="1987355"/>
              <a:ext cx="203982" cy="12302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2" idx="2"/>
            </p:cNvCxnSpPr>
            <p:nvPr/>
          </p:nvCxnSpPr>
          <p:spPr>
            <a:xfrm flipV="1">
              <a:off x="1301947" y="2160118"/>
              <a:ext cx="119576" cy="698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196440" y="1742029"/>
              <a:ext cx="165295" cy="869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87589" y="1428750"/>
                <a:ext cx="5768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Bradley Hand ITC" pitchFamily="66" charset="0"/>
                  </a:rPr>
                  <a:t>The state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𝑑𝑡</m:t>
                    </m:r>
                  </m:oMath>
                </a14:m>
                <a:r>
                  <a:rPr lang="en-US" dirty="0" smtClean="0">
                    <a:latin typeface="Bradley Hand ITC" pitchFamily="66" charset="0"/>
                  </a:rPr>
                  <a:t> is a function of the state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589" y="1428750"/>
                <a:ext cx="5768823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29" t="-4918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378116" y="1208112"/>
            <a:ext cx="1596788" cy="525438"/>
            <a:chOff x="3179928" y="2081284"/>
            <a:chExt cx="1596788" cy="525438"/>
          </a:xfrm>
        </p:grpSpPr>
        <p:sp>
          <p:nvSpPr>
            <p:cNvPr id="5" name="Freeform 4"/>
            <p:cNvSpPr/>
            <p:nvPr/>
          </p:nvSpPr>
          <p:spPr>
            <a:xfrm>
              <a:off x="3179928" y="2122227"/>
              <a:ext cx="1392072" cy="484495"/>
            </a:xfrm>
            <a:custGeom>
              <a:avLst/>
              <a:gdLst>
                <a:gd name="connsiteX0" fmla="*/ 0 w 1392072"/>
                <a:gd name="connsiteY0" fmla="*/ 484495 h 484495"/>
                <a:gd name="connsiteX1" fmla="*/ 450376 w 1392072"/>
                <a:gd name="connsiteY1" fmla="*/ 225188 h 484495"/>
                <a:gd name="connsiteX2" fmla="*/ 1392072 w 1392072"/>
                <a:gd name="connsiteY2" fmla="*/ 0 h 484495"/>
                <a:gd name="connsiteX3" fmla="*/ 1392072 w 1392072"/>
                <a:gd name="connsiteY3" fmla="*/ 0 h 484495"/>
                <a:gd name="connsiteX0" fmla="*/ 0 w 1392072"/>
                <a:gd name="connsiteY0" fmla="*/ 484495 h 484495"/>
                <a:gd name="connsiteX1" fmla="*/ 450376 w 1392072"/>
                <a:gd name="connsiteY1" fmla="*/ 225188 h 484495"/>
                <a:gd name="connsiteX2" fmla="*/ 1392072 w 1392072"/>
                <a:gd name="connsiteY2" fmla="*/ 0 h 484495"/>
                <a:gd name="connsiteX3" fmla="*/ 1392072 w 1392072"/>
                <a:gd name="connsiteY3" fmla="*/ 0 h 48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072" h="484495">
                  <a:moveTo>
                    <a:pt x="0" y="484495"/>
                  </a:moveTo>
                  <a:cubicBezTo>
                    <a:pt x="109182" y="395216"/>
                    <a:pt x="197892" y="340056"/>
                    <a:pt x="450376" y="225188"/>
                  </a:cubicBezTo>
                  <a:cubicBezTo>
                    <a:pt x="702860" y="110320"/>
                    <a:pt x="1392072" y="0"/>
                    <a:pt x="1392072" y="0"/>
                  </a:cubicBezTo>
                  <a:lnTo>
                    <a:pt x="1392072" y="0"/>
                  </a:ln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3179928" y="2419350"/>
              <a:ext cx="172872" cy="1873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1"/>
            </p:cNvCxnSpPr>
            <p:nvPr/>
          </p:nvCxnSpPr>
          <p:spPr>
            <a:xfrm flipV="1">
              <a:off x="3630304" y="2238233"/>
              <a:ext cx="225189" cy="1091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4572006" y="2081284"/>
              <a:ext cx="204710" cy="409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21728" y="3028950"/>
            <a:ext cx="829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radley Hand ITC" pitchFamily="66" charset="0"/>
              </a:rPr>
              <a:t>Past and future measurements can be reconstructed at the same level of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308694" y="3333750"/>
                <a:ext cx="4429482" cy="411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l-GR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Σ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l-G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Σ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694" y="3333750"/>
                <a:ext cx="4429482" cy="411331"/>
              </a:xfrm>
              <a:prstGeom prst="rect">
                <a:avLst/>
              </a:prstGeom>
              <a:blipFill rotWithShape="1"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706219" y="895350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Bradley Hand ITC" pitchFamily="66" charset="0"/>
              </a:rPr>
              <a:t>Math/Geometry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77553" y="2647950"/>
            <a:ext cx="158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Bradley Hand ITC" pitchFamily="66" charset="0"/>
              </a:rPr>
              <a:t>Measurements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07841" y="4294019"/>
            <a:ext cx="370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radley Hand ITC" pitchFamily="66" charset="0"/>
              </a:rPr>
              <a:t>The system is isolated and reversible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2731002" y="4598819"/>
                <a:ext cx="3441198" cy="411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              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002" y="4598819"/>
                <a:ext cx="3441198" cy="411331"/>
              </a:xfrm>
              <a:prstGeom prst="rect">
                <a:avLst/>
              </a:prstGeom>
              <a:blipFill rotWithShape="1">
                <a:blip r:embed="rId4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3615076" y="3913019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Bradley Hand ITC" pitchFamily="66" charset="0"/>
              </a:rPr>
              <a:t>Thermodynamics</a:t>
            </a:r>
            <a:endParaRPr lang="en-US" b="1" dirty="0"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47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34857</TotalTime>
  <Words>284</Words>
  <Application>Microsoft Office PowerPoint</Application>
  <PresentationFormat>On-screen Show (16:9)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Understanding classical Hamiltonian mechanics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classical Hamiltonian mechanics</dc:title>
  <dc:creator>carcassi</dc:creator>
  <cp:lastModifiedBy>carcassi</cp:lastModifiedBy>
  <cp:revision>121</cp:revision>
  <dcterms:created xsi:type="dcterms:W3CDTF">2013-05-30T18:30:29Z</dcterms:created>
  <dcterms:modified xsi:type="dcterms:W3CDTF">2013-09-06T19:39:48Z</dcterms:modified>
</cp:coreProperties>
</file>