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7" r:id="rId5"/>
    <p:sldId id="332" r:id="rId6"/>
    <p:sldId id="308" r:id="rId7"/>
    <p:sldId id="309" r:id="rId8"/>
    <p:sldId id="31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0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64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information theory</a:t>
            </a:r>
            <a:endParaRPr lang="en-US" sz="3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15000" y="1756894"/>
                <a:ext cx="312053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756894"/>
                <a:ext cx="3120534" cy="491288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1980000">
            <a:off x="2819400" y="1507482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412482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14178" y="1696688"/>
            <a:ext cx="5001065" cy="1544946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065" h="1544946">
                <a:moveTo>
                  <a:pt x="0" y="1526361"/>
                </a:moveTo>
                <a:cubicBezTo>
                  <a:pt x="727417" y="1530464"/>
                  <a:pt x="1461868" y="1597872"/>
                  <a:pt x="1913207" y="1343481"/>
                </a:cubicBezTo>
                <a:cubicBezTo>
                  <a:pt x="2364546" y="1089090"/>
                  <a:pt x="2474742" y="4705"/>
                  <a:pt x="2708031" y="16"/>
                </a:cubicBezTo>
                <a:cubicBezTo>
                  <a:pt x="2941320" y="-4673"/>
                  <a:pt x="2930770" y="1058238"/>
                  <a:pt x="3312942" y="1315345"/>
                </a:cubicBezTo>
                <a:cubicBezTo>
                  <a:pt x="3695114" y="1572452"/>
                  <a:pt x="4523768" y="1545898"/>
                  <a:pt x="5001065" y="1542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-3360000">
            <a:off x="641587" y="2775548"/>
            <a:ext cx="3713510" cy="773824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747226 h 747415"/>
              <a:gd name="connsiteX1" fmla="*/ 1913207 w 5001065"/>
              <a:gd name="connsiteY1" fmla="*/ 564346 h 747415"/>
              <a:gd name="connsiteX2" fmla="*/ 4370483 w 5001065"/>
              <a:gd name="connsiteY2" fmla="*/ 39 h 747415"/>
              <a:gd name="connsiteX3" fmla="*/ 3312942 w 5001065"/>
              <a:gd name="connsiteY3" fmla="*/ 536210 h 747415"/>
              <a:gd name="connsiteX4" fmla="*/ 5001065 w 5001065"/>
              <a:gd name="connsiteY4" fmla="*/ 690955 h 747415"/>
              <a:gd name="connsiteX5" fmla="*/ 5001065 w 5001065"/>
              <a:gd name="connsiteY5" fmla="*/ 690955 h 747415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5" fmla="*/ 5001065 w 5001065"/>
              <a:gd name="connsiteY5" fmla="*/ 691122 h 747582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0" fmla="*/ 0 w 4732001"/>
              <a:gd name="connsiteY0" fmla="*/ 747393 h 747582"/>
              <a:gd name="connsiteX1" fmla="*/ 1913207 w 4732001"/>
              <a:gd name="connsiteY1" fmla="*/ 564513 h 747582"/>
              <a:gd name="connsiteX2" fmla="*/ 4370483 w 4732001"/>
              <a:gd name="connsiteY2" fmla="*/ 206 h 747582"/>
              <a:gd name="connsiteX3" fmla="*/ 3674369 w 4732001"/>
              <a:gd name="connsiteY3" fmla="*/ 631964 h 747582"/>
              <a:gd name="connsiteX4" fmla="*/ 4732001 w 4732001"/>
              <a:gd name="connsiteY4" fmla="*/ 719889 h 747582"/>
              <a:gd name="connsiteX0" fmla="*/ 0 w 3713510"/>
              <a:gd name="connsiteY0" fmla="*/ 773100 h 773244"/>
              <a:gd name="connsiteX1" fmla="*/ 894716 w 3713510"/>
              <a:gd name="connsiteY1" fmla="*/ 564515 h 773244"/>
              <a:gd name="connsiteX2" fmla="*/ 3351992 w 3713510"/>
              <a:gd name="connsiteY2" fmla="*/ 208 h 773244"/>
              <a:gd name="connsiteX3" fmla="*/ 2655878 w 3713510"/>
              <a:gd name="connsiteY3" fmla="*/ 631966 h 773244"/>
              <a:gd name="connsiteX4" fmla="*/ 3713510 w 3713510"/>
              <a:gd name="connsiteY4" fmla="*/ 719891 h 773244"/>
              <a:gd name="connsiteX0" fmla="*/ 0 w 3713510"/>
              <a:gd name="connsiteY0" fmla="*/ 772899 h 773823"/>
              <a:gd name="connsiteX1" fmla="*/ 1669642 w 3713510"/>
              <a:gd name="connsiteY1" fmla="*/ 644010 h 773823"/>
              <a:gd name="connsiteX2" fmla="*/ 3351992 w 3713510"/>
              <a:gd name="connsiteY2" fmla="*/ 7 h 773823"/>
              <a:gd name="connsiteX3" fmla="*/ 2655878 w 3713510"/>
              <a:gd name="connsiteY3" fmla="*/ 631765 h 773823"/>
              <a:gd name="connsiteX4" fmla="*/ 3713510 w 3713510"/>
              <a:gd name="connsiteY4" fmla="*/ 719690 h 773823"/>
              <a:gd name="connsiteX0" fmla="*/ 0 w 3713510"/>
              <a:gd name="connsiteY0" fmla="*/ 772900 h 773824"/>
              <a:gd name="connsiteX1" fmla="*/ 1669642 w 3713510"/>
              <a:gd name="connsiteY1" fmla="*/ 644011 h 773824"/>
              <a:gd name="connsiteX2" fmla="*/ 3351992 w 3713510"/>
              <a:gd name="connsiteY2" fmla="*/ 8 h 773824"/>
              <a:gd name="connsiteX3" fmla="*/ 2741861 w 3713510"/>
              <a:gd name="connsiteY3" fmla="*/ 658613 h 773824"/>
              <a:gd name="connsiteX4" fmla="*/ 3713510 w 3713510"/>
              <a:gd name="connsiteY4" fmla="*/ 719691 h 77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510" h="773824">
                <a:moveTo>
                  <a:pt x="0" y="772900"/>
                </a:moveTo>
                <a:cubicBezTo>
                  <a:pt x="727417" y="777003"/>
                  <a:pt x="1110977" y="772826"/>
                  <a:pt x="1669642" y="644011"/>
                </a:cubicBezTo>
                <a:cubicBezTo>
                  <a:pt x="2228307" y="515196"/>
                  <a:pt x="3173289" y="-2426"/>
                  <a:pt x="3351992" y="8"/>
                </a:cubicBezTo>
                <a:cubicBezTo>
                  <a:pt x="3530695" y="2442"/>
                  <a:pt x="2681608" y="538666"/>
                  <a:pt x="2741861" y="658613"/>
                </a:cubicBezTo>
                <a:cubicBezTo>
                  <a:pt x="2802114" y="778560"/>
                  <a:pt x="3492394" y="709831"/>
                  <a:pt x="3713510" y="7196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79199" y="1586214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99" y="1586214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5400" y="34099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09950"/>
                <a:ext cx="3679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3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90600" y="2303811"/>
            <a:ext cx="25392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1200150"/>
            <a:ext cx="101991" cy="110366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90600" y="742950"/>
            <a:ext cx="2539218" cy="1512293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2294"/>
              <a:gd name="connsiteX1" fmla="*/ 675250 w 2539218"/>
              <a:gd name="connsiteY1" fmla="*/ 1343481 h 1512294"/>
              <a:gd name="connsiteX2" fmla="*/ 1413803 w 2539218"/>
              <a:gd name="connsiteY2" fmla="*/ 16 h 1512294"/>
              <a:gd name="connsiteX3" fmla="*/ 2074985 w 2539218"/>
              <a:gd name="connsiteY3" fmla="*/ 1315345 h 1512294"/>
              <a:gd name="connsiteX4" fmla="*/ 2539218 w 2539218"/>
              <a:gd name="connsiteY4" fmla="*/ 1493424 h 1512294"/>
              <a:gd name="connsiteX0" fmla="*/ 0 w 2539218"/>
              <a:gd name="connsiteY0" fmla="*/ 1512293 h 1512293"/>
              <a:gd name="connsiteX1" fmla="*/ 675250 w 2539218"/>
              <a:gd name="connsiteY1" fmla="*/ 1343480 h 1512293"/>
              <a:gd name="connsiteX2" fmla="*/ 1413803 w 2539218"/>
              <a:gd name="connsiteY2" fmla="*/ 15 h 1512293"/>
              <a:gd name="connsiteX3" fmla="*/ 2074985 w 2539218"/>
              <a:gd name="connsiteY3" fmla="*/ 1315344 h 1512293"/>
              <a:gd name="connsiteX4" fmla="*/ 2539218 w 2539218"/>
              <a:gd name="connsiteY4" fmla="*/ 1493423 h 15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218" h="1512293">
                <a:moveTo>
                  <a:pt x="0" y="1512293"/>
                </a:moveTo>
                <a:cubicBezTo>
                  <a:pt x="115473" y="1488261"/>
                  <a:pt x="460718" y="1553323"/>
                  <a:pt x="675250" y="1343480"/>
                </a:cubicBezTo>
                <a:cubicBezTo>
                  <a:pt x="889782" y="1133637"/>
                  <a:pt x="1187548" y="4704"/>
                  <a:pt x="1413803" y="15"/>
                </a:cubicBezTo>
                <a:cubicBezTo>
                  <a:pt x="1640058" y="-4674"/>
                  <a:pt x="1915551" y="1101612"/>
                  <a:pt x="2074985" y="1315344"/>
                </a:cubicBezTo>
                <a:cubicBezTo>
                  <a:pt x="2234419" y="1529076"/>
                  <a:pt x="2427681" y="1475558"/>
                  <a:pt x="2539218" y="149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85102" y="1778032"/>
                <a:ext cx="2506135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02" y="1778032"/>
                <a:ext cx="2506135" cy="5177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1499382" y="4361211"/>
            <a:ext cx="25392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74609" y="3257550"/>
            <a:ext cx="101991" cy="110366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499382" y="2800350"/>
            <a:ext cx="2539218" cy="1512293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2294"/>
              <a:gd name="connsiteX1" fmla="*/ 675250 w 2539218"/>
              <a:gd name="connsiteY1" fmla="*/ 1343481 h 1512294"/>
              <a:gd name="connsiteX2" fmla="*/ 1413803 w 2539218"/>
              <a:gd name="connsiteY2" fmla="*/ 16 h 1512294"/>
              <a:gd name="connsiteX3" fmla="*/ 2074985 w 2539218"/>
              <a:gd name="connsiteY3" fmla="*/ 1315345 h 1512294"/>
              <a:gd name="connsiteX4" fmla="*/ 2539218 w 2539218"/>
              <a:gd name="connsiteY4" fmla="*/ 1493424 h 1512294"/>
              <a:gd name="connsiteX0" fmla="*/ 0 w 2539218"/>
              <a:gd name="connsiteY0" fmla="*/ 1512293 h 1512293"/>
              <a:gd name="connsiteX1" fmla="*/ 675250 w 2539218"/>
              <a:gd name="connsiteY1" fmla="*/ 1343480 h 1512293"/>
              <a:gd name="connsiteX2" fmla="*/ 1413803 w 2539218"/>
              <a:gd name="connsiteY2" fmla="*/ 15 h 1512293"/>
              <a:gd name="connsiteX3" fmla="*/ 2074985 w 2539218"/>
              <a:gd name="connsiteY3" fmla="*/ 1315344 h 1512293"/>
              <a:gd name="connsiteX4" fmla="*/ 2539218 w 2539218"/>
              <a:gd name="connsiteY4" fmla="*/ 1493423 h 15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218" h="1512293">
                <a:moveTo>
                  <a:pt x="0" y="1512293"/>
                </a:moveTo>
                <a:cubicBezTo>
                  <a:pt x="115473" y="1488261"/>
                  <a:pt x="460718" y="1553323"/>
                  <a:pt x="675250" y="1343480"/>
                </a:cubicBezTo>
                <a:cubicBezTo>
                  <a:pt x="889782" y="1133637"/>
                  <a:pt x="1187548" y="4704"/>
                  <a:pt x="1413803" y="15"/>
                </a:cubicBezTo>
                <a:cubicBezTo>
                  <a:pt x="1640058" y="-4674"/>
                  <a:pt x="1915551" y="1101612"/>
                  <a:pt x="2074985" y="1315344"/>
                </a:cubicBezTo>
                <a:cubicBezTo>
                  <a:pt x="2234419" y="1529076"/>
                  <a:pt x="2427681" y="1475558"/>
                  <a:pt x="2539218" y="149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2419350"/>
            <a:ext cx="355209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5301" y="138264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Must be able to track each element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9042" y="2846308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needed to track each element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must be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81240" y="3492639"/>
                <a:ext cx="1907702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40" y="3492639"/>
                <a:ext cx="1907702" cy="517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3492639"/>
                <a:ext cx="42665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92639"/>
                <a:ext cx="426655" cy="391582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46640" y="1132374"/>
                <a:ext cx="400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0" y="1132374"/>
                <a:ext cx="40017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33692" y="895350"/>
                <a:ext cx="2919197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92" y="895350"/>
                <a:ext cx="2919197" cy="98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473509" y="37361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for discrete variables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1319" y="1955743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Absolute number of digits required to specify an element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76129" y="3425974"/>
            <a:ext cx="3991741" cy="745976"/>
            <a:chOff x="2746612" y="3425974"/>
            <a:chExt cx="3991741" cy="745976"/>
          </a:xfrm>
        </p:grpSpPr>
        <p:sp>
          <p:nvSpPr>
            <p:cNvPr id="23" name="Rectangle 22"/>
            <p:cNvSpPr/>
            <p:nvPr/>
          </p:nvSpPr>
          <p:spPr>
            <a:xfrm>
              <a:off x="3157475" y="3425974"/>
              <a:ext cx="198737" cy="74522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38475" y="3425974"/>
              <a:ext cx="198737" cy="74522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19475" y="3425974"/>
              <a:ext cx="198737" cy="74522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00475" y="3425974"/>
              <a:ext cx="198737" cy="74522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746612" y="4171199"/>
              <a:ext cx="2133600" cy="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185299" y="3567753"/>
                  <a:ext cx="1553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=2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𝑏𝑖𝑡𝑠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299" y="3567753"/>
                  <a:ext cx="155305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94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1828" y="882040"/>
                <a:ext cx="2420343" cy="1061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28" y="882040"/>
                <a:ext cx="2420343" cy="1061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14453" y="361950"/>
            <a:ext cx="45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for continuous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3230" y="1944075"/>
            <a:ext cx="630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Relative number of digits from a unitary uniform distribution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1214" y="3428818"/>
            <a:ext cx="1341737" cy="74522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4214" y="3428818"/>
            <a:ext cx="198737" cy="74522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70351" y="4174043"/>
            <a:ext cx="2133600" cy="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09038" y="3570597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=+1 </m:t>
                      </m:r>
                      <m:r>
                        <a:rPr lang="en-US" sz="2400" b="0" i="1" smtClean="0">
                          <a:latin typeface="Cambria Math"/>
                        </a:rPr>
                        <m:t>𝑏𝑖𝑡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38" y="3570597"/>
                <a:ext cx="164083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30371" y="4204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2108" y="4204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4755" y="514350"/>
                <a:ext cx="3054491" cy="80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55" y="514350"/>
                <a:ext cx="3054491" cy="801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03577" y="1430073"/>
                <a:ext cx="393684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  <m:r>
                            <a:rPr lang="en-US" sz="4000" i="1">
                              <a:latin typeface="Cambria Math"/>
                            </a:rPr>
                            <m:t>+</m:t>
                          </m:r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i="1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77" y="1430073"/>
                <a:ext cx="393684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9498" y="2252372"/>
                <a:ext cx="8445004" cy="170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  <m:r>
                            <a:rPr lang="en-US" sz="4000" i="1">
                              <a:latin typeface="Cambria Math"/>
                            </a:rPr>
                            <m:t>+</m:t>
                          </m:r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l-GR" sz="4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itchFamily="18" charset="0"/>
                                  <a:ea typeface="Cambria Math" pitchFamily="18" charset="0"/>
                                  <a:cs typeface="Times New Roman" pitchFamily="18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8" y="2252372"/>
                <a:ext cx="8445004" cy="1706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24882" y="4073664"/>
                <a:ext cx="18942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82" y="4073664"/>
                <a:ext cx="1894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7794" y="468928"/>
                <a:ext cx="5201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latin typeface="Bradley Hand ITC" pitchFamily="66" charset="0"/>
                  </a:rPr>
                  <a:t>   transformation preserves area</a:t>
                </a:r>
                <a:endParaRPr lang="en-US" sz="24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94" y="468928"/>
                <a:ext cx="5201232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7895" r="-469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1980000">
            <a:off x="2819400" y="1507482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412482"/>
            <a:ext cx="518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-3360000">
            <a:off x="641587" y="2775548"/>
            <a:ext cx="3713510" cy="773824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747226 h 747415"/>
              <a:gd name="connsiteX1" fmla="*/ 1913207 w 5001065"/>
              <a:gd name="connsiteY1" fmla="*/ 564346 h 747415"/>
              <a:gd name="connsiteX2" fmla="*/ 4370483 w 5001065"/>
              <a:gd name="connsiteY2" fmla="*/ 39 h 747415"/>
              <a:gd name="connsiteX3" fmla="*/ 3312942 w 5001065"/>
              <a:gd name="connsiteY3" fmla="*/ 536210 h 747415"/>
              <a:gd name="connsiteX4" fmla="*/ 5001065 w 5001065"/>
              <a:gd name="connsiteY4" fmla="*/ 690955 h 747415"/>
              <a:gd name="connsiteX5" fmla="*/ 5001065 w 5001065"/>
              <a:gd name="connsiteY5" fmla="*/ 690955 h 747415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5" fmla="*/ 5001065 w 5001065"/>
              <a:gd name="connsiteY5" fmla="*/ 691122 h 747582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0" fmla="*/ 0 w 4732001"/>
              <a:gd name="connsiteY0" fmla="*/ 747393 h 747582"/>
              <a:gd name="connsiteX1" fmla="*/ 1913207 w 4732001"/>
              <a:gd name="connsiteY1" fmla="*/ 564513 h 747582"/>
              <a:gd name="connsiteX2" fmla="*/ 4370483 w 4732001"/>
              <a:gd name="connsiteY2" fmla="*/ 206 h 747582"/>
              <a:gd name="connsiteX3" fmla="*/ 3674369 w 4732001"/>
              <a:gd name="connsiteY3" fmla="*/ 631964 h 747582"/>
              <a:gd name="connsiteX4" fmla="*/ 4732001 w 4732001"/>
              <a:gd name="connsiteY4" fmla="*/ 719889 h 747582"/>
              <a:gd name="connsiteX0" fmla="*/ 0 w 3713510"/>
              <a:gd name="connsiteY0" fmla="*/ 773100 h 773244"/>
              <a:gd name="connsiteX1" fmla="*/ 894716 w 3713510"/>
              <a:gd name="connsiteY1" fmla="*/ 564515 h 773244"/>
              <a:gd name="connsiteX2" fmla="*/ 3351992 w 3713510"/>
              <a:gd name="connsiteY2" fmla="*/ 208 h 773244"/>
              <a:gd name="connsiteX3" fmla="*/ 2655878 w 3713510"/>
              <a:gd name="connsiteY3" fmla="*/ 631966 h 773244"/>
              <a:gd name="connsiteX4" fmla="*/ 3713510 w 3713510"/>
              <a:gd name="connsiteY4" fmla="*/ 719891 h 773244"/>
              <a:gd name="connsiteX0" fmla="*/ 0 w 3713510"/>
              <a:gd name="connsiteY0" fmla="*/ 772899 h 773823"/>
              <a:gd name="connsiteX1" fmla="*/ 1669642 w 3713510"/>
              <a:gd name="connsiteY1" fmla="*/ 644010 h 773823"/>
              <a:gd name="connsiteX2" fmla="*/ 3351992 w 3713510"/>
              <a:gd name="connsiteY2" fmla="*/ 7 h 773823"/>
              <a:gd name="connsiteX3" fmla="*/ 2655878 w 3713510"/>
              <a:gd name="connsiteY3" fmla="*/ 631765 h 773823"/>
              <a:gd name="connsiteX4" fmla="*/ 3713510 w 3713510"/>
              <a:gd name="connsiteY4" fmla="*/ 719690 h 773823"/>
              <a:gd name="connsiteX0" fmla="*/ 0 w 3713510"/>
              <a:gd name="connsiteY0" fmla="*/ 772900 h 773824"/>
              <a:gd name="connsiteX1" fmla="*/ 1669642 w 3713510"/>
              <a:gd name="connsiteY1" fmla="*/ 644011 h 773824"/>
              <a:gd name="connsiteX2" fmla="*/ 3351992 w 3713510"/>
              <a:gd name="connsiteY2" fmla="*/ 8 h 773824"/>
              <a:gd name="connsiteX3" fmla="*/ 2741861 w 3713510"/>
              <a:gd name="connsiteY3" fmla="*/ 658613 h 773824"/>
              <a:gd name="connsiteX4" fmla="*/ 3713510 w 3713510"/>
              <a:gd name="connsiteY4" fmla="*/ 719691 h 77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510" h="773824">
                <a:moveTo>
                  <a:pt x="0" y="772900"/>
                </a:moveTo>
                <a:cubicBezTo>
                  <a:pt x="727417" y="777003"/>
                  <a:pt x="1110977" y="772826"/>
                  <a:pt x="1669642" y="644011"/>
                </a:cubicBezTo>
                <a:cubicBezTo>
                  <a:pt x="2228307" y="515196"/>
                  <a:pt x="3173289" y="-2426"/>
                  <a:pt x="3351992" y="8"/>
                </a:cubicBezTo>
                <a:cubicBezTo>
                  <a:pt x="3530695" y="2442"/>
                  <a:pt x="2681608" y="538666"/>
                  <a:pt x="2741861" y="658613"/>
                </a:cubicBezTo>
                <a:cubicBezTo>
                  <a:pt x="2802114" y="778560"/>
                  <a:pt x="3492394" y="709831"/>
                  <a:pt x="3713510" y="7196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9199" y="1586214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99" y="1586214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5400" y="34099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09950"/>
                <a:ext cx="3679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rallelogram 1"/>
          <p:cNvSpPr/>
          <p:nvPr/>
        </p:nvSpPr>
        <p:spPr>
          <a:xfrm>
            <a:off x="3048000" y="3181350"/>
            <a:ext cx="304800" cy="136484"/>
          </a:xfrm>
          <a:prstGeom prst="parallelogram">
            <a:avLst>
              <a:gd name="adj" fmla="val 61380"/>
            </a:avLst>
          </a:prstGeom>
          <a:solidFill>
            <a:schemeClr val="tx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3048000" y="2054266"/>
            <a:ext cx="304800" cy="136484"/>
          </a:xfrm>
          <a:prstGeom prst="parallelogram">
            <a:avLst>
              <a:gd name="adj" fmla="val 613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0" y="2190750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52799" y="2054266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6599" y="2190750"/>
            <a:ext cx="1" cy="112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14178" y="1696688"/>
            <a:ext cx="5001065" cy="1544946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065" h="1544946">
                <a:moveTo>
                  <a:pt x="0" y="1526361"/>
                </a:moveTo>
                <a:cubicBezTo>
                  <a:pt x="727417" y="1530464"/>
                  <a:pt x="1461868" y="1597872"/>
                  <a:pt x="1913207" y="1343481"/>
                </a:cubicBezTo>
                <a:cubicBezTo>
                  <a:pt x="2364546" y="1089090"/>
                  <a:pt x="2474742" y="4705"/>
                  <a:pt x="2708031" y="16"/>
                </a:cubicBezTo>
                <a:cubicBezTo>
                  <a:pt x="2941320" y="-4673"/>
                  <a:pt x="2930770" y="1058238"/>
                  <a:pt x="3312942" y="1315345"/>
                </a:cubicBezTo>
                <a:cubicBezTo>
                  <a:pt x="3695114" y="1572452"/>
                  <a:pt x="4523768" y="1545898"/>
                  <a:pt x="5001065" y="1542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81378" y="1814814"/>
                <a:ext cx="44392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Bradley Hand ITC" pitchFamily="66" charset="0"/>
                  </a:rPr>
                  <a:t>preserve contribution to distribution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𝑑𝑥𝑑𝑝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78" y="1814814"/>
                <a:ext cx="4439232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4061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81378" y="3892816"/>
                <a:ext cx="4439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Bradley Hand ITC" pitchFamily="66" charset="0"/>
                  </a:rPr>
                  <a:t>preserve contribution to entropy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𝑑𝑥𝑑𝑝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78" y="3892816"/>
                <a:ext cx="4439232" cy="830997"/>
              </a:xfrm>
              <a:prstGeom prst="rect">
                <a:avLst/>
              </a:prstGeom>
              <a:blipFill rotWithShape="1">
                <a:blip r:embed="rId6"/>
                <a:stretch>
                  <a:fillRect t="-5882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3252" y="18137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across any closed boundary is zero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Any region evolved in time preserves its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822" y="285749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one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81039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62251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216563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59470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92304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75027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742029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1208112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1728" y="3028950"/>
            <a:ext cx="829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measurements can be reconstructed at the same level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8953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7553" y="26479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4294019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system is isolated and reversible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04161" y="4598819"/>
                <a:ext cx="34411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1" y="4598819"/>
                <a:ext cx="3441198" cy="411331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388235" y="391301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Thermodynamics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2703" y="4294019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is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008972" y="4598819"/>
                <a:ext cx="36459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72" y="4598819"/>
                <a:ext cx="3645998" cy="411331"/>
              </a:xfrm>
              <a:prstGeom prst="rect">
                <a:avLst/>
              </a:prstGeom>
              <a:blipFill rotWithShape="1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917042" y="391301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Information theory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34858</TotalTime>
  <Words>355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120</cp:revision>
  <dcterms:created xsi:type="dcterms:W3CDTF">2013-05-30T18:30:29Z</dcterms:created>
  <dcterms:modified xsi:type="dcterms:W3CDTF">2013-09-06T15:07:27Z</dcterms:modified>
</cp:coreProperties>
</file>