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1" r:id="rId3"/>
    <p:sldId id="314" r:id="rId4"/>
    <p:sldId id="315" r:id="rId5"/>
    <p:sldId id="316" r:id="rId6"/>
    <p:sldId id="318" r:id="rId7"/>
    <p:sldId id="317" r:id="rId8"/>
    <p:sldId id="319" r:id="rId9"/>
    <p:sldId id="320" r:id="rId10"/>
    <p:sldId id="326" r:id="rId11"/>
    <p:sldId id="324" r:id="rId12"/>
    <p:sldId id="325" r:id="rId13"/>
    <p:sldId id="327" r:id="rId14"/>
    <p:sldId id="328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00E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0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16.png"/><Relationship Id="rId7" Type="http://schemas.openxmlformats.org/officeDocument/2006/relationships/image" Target="../media/image129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16.png"/><Relationship Id="rId7" Type="http://schemas.openxmlformats.org/officeDocument/2006/relationships/image" Target="../media/image129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16.png"/><Relationship Id="rId7" Type="http://schemas.openxmlformats.org/officeDocument/2006/relationships/image" Target="../media/image134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82.png"/><Relationship Id="rId5" Type="http://schemas.openxmlformats.org/officeDocument/2006/relationships/image" Target="../media/image69.png"/><Relationship Id="rId10" Type="http://schemas.openxmlformats.org/officeDocument/2006/relationships/image" Target="../media/image80.png"/><Relationship Id="rId4" Type="http://schemas.openxmlformats.org/officeDocument/2006/relationships/image" Target="../media/image68.png"/><Relationship Id="rId9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10.png"/><Relationship Id="rId3" Type="http://schemas.openxmlformats.org/officeDocument/2006/relationships/image" Target="../media/image87.png"/><Relationship Id="rId7" Type="http://schemas.openxmlformats.org/officeDocument/2006/relationships/image" Target="../media/image103.png"/><Relationship Id="rId12" Type="http://schemas.openxmlformats.org/officeDocument/2006/relationships/image" Target="../media/image10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8.png"/><Relationship Id="rId5" Type="http://schemas.openxmlformats.org/officeDocument/2006/relationships/image" Target="../media/image100.png"/><Relationship Id="rId10" Type="http://schemas.openxmlformats.org/officeDocument/2006/relationships/image" Target="../media/image106.png"/><Relationship Id="rId4" Type="http://schemas.openxmlformats.org/officeDocument/2006/relationships/image" Target="../media/image90.png"/><Relationship Id="rId9" Type="http://schemas.openxmlformats.org/officeDocument/2006/relationships/image" Target="../media/image105.png"/><Relationship Id="rId14" Type="http://schemas.openxmlformats.org/officeDocument/2006/relationships/image" Target="../media/image1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10.png"/><Relationship Id="rId3" Type="http://schemas.openxmlformats.org/officeDocument/2006/relationships/image" Target="../media/image87.png"/><Relationship Id="rId7" Type="http://schemas.openxmlformats.org/officeDocument/2006/relationships/image" Target="../media/image103.png"/><Relationship Id="rId12" Type="http://schemas.openxmlformats.org/officeDocument/2006/relationships/image" Target="../media/image10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8.png"/><Relationship Id="rId5" Type="http://schemas.openxmlformats.org/officeDocument/2006/relationships/image" Target="../media/image100.png"/><Relationship Id="rId10" Type="http://schemas.openxmlformats.org/officeDocument/2006/relationships/image" Target="../media/image106.png"/><Relationship Id="rId4" Type="http://schemas.openxmlformats.org/officeDocument/2006/relationships/image" Target="../media/image90.png"/><Relationship Id="rId9" Type="http://schemas.openxmlformats.org/officeDocument/2006/relationships/image" Target="../media/image105.png"/><Relationship Id="rId14" Type="http://schemas.openxmlformats.org/officeDocument/2006/relationships/image" Target="../media/image1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10.png"/><Relationship Id="rId3" Type="http://schemas.openxmlformats.org/officeDocument/2006/relationships/image" Target="../media/image87.png"/><Relationship Id="rId7" Type="http://schemas.openxmlformats.org/officeDocument/2006/relationships/image" Target="../media/image103.png"/><Relationship Id="rId12" Type="http://schemas.openxmlformats.org/officeDocument/2006/relationships/image" Target="../media/image10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8.png"/><Relationship Id="rId5" Type="http://schemas.openxmlformats.org/officeDocument/2006/relationships/image" Target="../media/image100.png"/><Relationship Id="rId10" Type="http://schemas.openxmlformats.org/officeDocument/2006/relationships/image" Target="../media/image106.png"/><Relationship Id="rId4" Type="http://schemas.openxmlformats.org/officeDocument/2006/relationships/image" Target="../media/image90.png"/><Relationship Id="rId9" Type="http://schemas.openxmlformats.org/officeDocument/2006/relationships/image" Target="../media/image105.png"/><Relationship Id="rId14" Type="http://schemas.openxmlformats.org/officeDocument/2006/relationships/image" Target="../media/image1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classical</a:t>
            </a:r>
            <a:br>
              <a:rPr lang="en-US" dirty="0" smtClean="0"/>
            </a:br>
            <a:r>
              <a:rPr lang="en-US" dirty="0" smtClean="0"/>
              <a:t>Hamiltonian mechanics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056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1809750"/>
            <a:ext cx="5181600" cy="2743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343400" y="1123950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28950"/>
            <a:ext cx="853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 292"/>
          <p:cNvSpPr/>
          <p:nvPr/>
        </p:nvSpPr>
        <p:spPr>
          <a:xfrm>
            <a:off x="1120141" y="1939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990600" y="1809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1424941" y="1939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1295400" y="1809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1729741" y="1939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1600200" y="1809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2034541" y="1939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1905000" y="1809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2339341" y="1939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2209800" y="1809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2644141" y="1939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2514600" y="1809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2948941" y="1939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2819400" y="1809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/>
          <p:nvPr/>
        </p:nvSpPr>
        <p:spPr>
          <a:xfrm>
            <a:off x="3253741" y="1939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124200" y="1809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3558541" y="1939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429000" y="1809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3863341" y="1939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733800" y="1809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4168141" y="1939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4038600" y="1809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4472941" y="1939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4343400" y="1809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4777741" y="1939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4648200" y="1809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5082541" y="1939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4953000" y="1809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5387341" y="1939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5257800" y="1809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5692141" y="1939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5562600" y="1809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5996941" y="1939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5867400" y="1809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/>
          <p:cNvSpPr/>
          <p:nvPr/>
        </p:nvSpPr>
        <p:spPr>
          <a:xfrm>
            <a:off x="1120141" y="2244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990600" y="2114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1424941" y="2244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1295400" y="2114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1729741" y="2244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1600200" y="2114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2034541" y="2244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1905000" y="2114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2339341" y="2244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2209800" y="2114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2644141" y="2244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2514600" y="2114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2948941" y="2244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2819400" y="2114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3253741" y="2244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3124200" y="2114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3558541" y="2244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3429000" y="2114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3863341" y="2244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3733800" y="2114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4168141" y="2244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4038600" y="2114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4472941" y="2244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4343400" y="2114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4777741" y="2244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4648200" y="2114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5082541" y="2244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4953000" y="2114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5387341" y="2244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5257800" y="2114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5692141" y="2244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5562600" y="2114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5996941" y="2244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5867400" y="2114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1120141" y="2548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990600" y="2419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1424941" y="2548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1295400" y="2419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1729741" y="2548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1600200" y="2419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2034541" y="2548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1905000" y="2419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2339341" y="2548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2209800" y="2419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2644141" y="2548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2514600" y="2419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2948941" y="2548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2819400" y="2419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3253741" y="2548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3124200" y="2419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3558541" y="2548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3429000" y="2419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3863341" y="2548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3733800" y="2419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4168141" y="2548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4038600" y="2419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>
            <a:off x="4472941" y="2548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4343400" y="2419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>
            <a:off x="4648200" y="24193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>
            <a:off x="4777741" y="25488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4953000" y="24193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5082541" y="25488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5387341" y="2548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5257800" y="2419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5692141" y="2548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>
            <a:off x="5562600" y="2419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5996941" y="2548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>
            <a:off x="5867400" y="2419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1120141" y="2853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/>
        </p:nvSpPr>
        <p:spPr>
          <a:xfrm>
            <a:off x="990600" y="2724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1424941" y="2853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/>
          <p:cNvSpPr/>
          <p:nvPr/>
        </p:nvSpPr>
        <p:spPr>
          <a:xfrm>
            <a:off x="1295400" y="2724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>
            <a:off x="1729741" y="2853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>
            <a:off x="1600200" y="2724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1905000" y="27241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2034541" y="28536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2339341" y="2853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2209800" y="2724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2644141" y="2853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>
            <a:off x="2514600" y="2724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2948941" y="2853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2819400" y="2724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3253741" y="2853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3124200" y="2724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3558541" y="2853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>
            <a:off x="3429000" y="2724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3863341" y="2853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3733800" y="2724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4038600" y="2724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4168141" y="2853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4343400" y="27241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/>
          <p:nvPr/>
        </p:nvSpPr>
        <p:spPr>
          <a:xfrm>
            <a:off x="4472941" y="28536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4648200" y="27241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/>
          <p:nvPr/>
        </p:nvSpPr>
        <p:spPr>
          <a:xfrm>
            <a:off x="4777741" y="28536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4953000" y="27241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5082541" y="28536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5387341" y="2853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5257800" y="2724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5692141" y="2853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5562600" y="2724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5996941" y="2853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>
            <a:off x="5867400" y="2724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/>
          <p:nvPr/>
        </p:nvSpPr>
        <p:spPr>
          <a:xfrm>
            <a:off x="1120141" y="31584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/>
          <p:cNvSpPr/>
          <p:nvPr/>
        </p:nvSpPr>
        <p:spPr>
          <a:xfrm>
            <a:off x="990600" y="30289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>
            <a:off x="1424941" y="31584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1295400" y="30289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/>
          <p:cNvSpPr/>
          <p:nvPr/>
        </p:nvSpPr>
        <p:spPr>
          <a:xfrm>
            <a:off x="1600200" y="30289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/>
        </p:nvSpPr>
        <p:spPr>
          <a:xfrm>
            <a:off x="1729741" y="31584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1905000" y="30289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/>
          <p:cNvSpPr/>
          <p:nvPr/>
        </p:nvSpPr>
        <p:spPr>
          <a:xfrm>
            <a:off x="2034541" y="31584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2209800" y="30289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/>
          <p:cNvSpPr/>
          <p:nvPr/>
        </p:nvSpPr>
        <p:spPr>
          <a:xfrm>
            <a:off x="2339341" y="31584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2514600" y="30289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/>
          <p:cNvSpPr/>
          <p:nvPr/>
        </p:nvSpPr>
        <p:spPr>
          <a:xfrm>
            <a:off x="2644141" y="31584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/>
          <p:nvPr/>
        </p:nvSpPr>
        <p:spPr>
          <a:xfrm>
            <a:off x="2948941" y="31584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2819400" y="30289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/>
          <p:nvPr/>
        </p:nvSpPr>
        <p:spPr>
          <a:xfrm>
            <a:off x="3253741" y="31584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3124200" y="30289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/>
        </p:nvSpPr>
        <p:spPr>
          <a:xfrm>
            <a:off x="3558541" y="31584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3429000" y="30289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/>
          <p:cNvSpPr/>
          <p:nvPr/>
        </p:nvSpPr>
        <p:spPr>
          <a:xfrm>
            <a:off x="3863341" y="31584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3733800" y="30289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>
            <a:off x="4038600" y="30289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4168141" y="31584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>
            <a:off x="4343400" y="30289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/>
          <p:cNvSpPr/>
          <p:nvPr/>
        </p:nvSpPr>
        <p:spPr>
          <a:xfrm>
            <a:off x="4472941" y="31584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4648200" y="30289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/>
          <p:cNvSpPr/>
          <p:nvPr/>
        </p:nvSpPr>
        <p:spPr>
          <a:xfrm>
            <a:off x="4777741" y="31584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/>
          <p:cNvSpPr/>
          <p:nvPr/>
        </p:nvSpPr>
        <p:spPr>
          <a:xfrm>
            <a:off x="5082541" y="31584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4953000" y="30289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/>
          <p:cNvSpPr/>
          <p:nvPr/>
        </p:nvSpPr>
        <p:spPr>
          <a:xfrm>
            <a:off x="5387341" y="31584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5257800" y="30289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/>
          <p:cNvSpPr/>
          <p:nvPr/>
        </p:nvSpPr>
        <p:spPr>
          <a:xfrm>
            <a:off x="5692141" y="31584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5562600" y="30289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/>
          <p:cNvSpPr/>
          <p:nvPr/>
        </p:nvSpPr>
        <p:spPr>
          <a:xfrm>
            <a:off x="5996941" y="31584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5867400" y="30289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/>
          <p:cNvSpPr/>
          <p:nvPr/>
        </p:nvSpPr>
        <p:spPr>
          <a:xfrm>
            <a:off x="1120141" y="3463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990600" y="3333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/>
          <p:cNvSpPr/>
          <p:nvPr/>
        </p:nvSpPr>
        <p:spPr>
          <a:xfrm>
            <a:off x="1424941" y="3463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1295400" y="3333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/>
          <p:cNvSpPr/>
          <p:nvPr/>
        </p:nvSpPr>
        <p:spPr>
          <a:xfrm>
            <a:off x="1729741" y="3463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1600200" y="3333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1905000" y="33337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/>
          <p:cNvSpPr/>
          <p:nvPr/>
        </p:nvSpPr>
        <p:spPr>
          <a:xfrm>
            <a:off x="2034541" y="34632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2209800" y="33337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/>
          <p:cNvSpPr/>
          <p:nvPr/>
        </p:nvSpPr>
        <p:spPr>
          <a:xfrm>
            <a:off x="2339341" y="34632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2514600" y="33337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/>
          <p:cNvSpPr/>
          <p:nvPr/>
        </p:nvSpPr>
        <p:spPr>
          <a:xfrm>
            <a:off x="2644141" y="34632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/>
          <p:cNvSpPr/>
          <p:nvPr/>
        </p:nvSpPr>
        <p:spPr>
          <a:xfrm>
            <a:off x="2948941" y="3463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>
            <a:off x="2819400" y="3333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/>
          <p:cNvSpPr/>
          <p:nvPr/>
        </p:nvSpPr>
        <p:spPr>
          <a:xfrm>
            <a:off x="3253741" y="3463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3124200" y="3333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/>
          <p:cNvSpPr/>
          <p:nvPr/>
        </p:nvSpPr>
        <p:spPr>
          <a:xfrm>
            <a:off x="3558541" y="3463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/>
        </p:nvSpPr>
        <p:spPr>
          <a:xfrm>
            <a:off x="3429000" y="3333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/>
          <p:cNvSpPr/>
          <p:nvPr/>
        </p:nvSpPr>
        <p:spPr>
          <a:xfrm>
            <a:off x="3863341" y="3463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/>
          <p:cNvSpPr/>
          <p:nvPr/>
        </p:nvSpPr>
        <p:spPr>
          <a:xfrm>
            <a:off x="3733800" y="3333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4038600" y="33337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/>
          <p:cNvSpPr/>
          <p:nvPr/>
        </p:nvSpPr>
        <p:spPr>
          <a:xfrm>
            <a:off x="4168141" y="34632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4343400" y="33337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/>
          <p:cNvSpPr/>
          <p:nvPr/>
        </p:nvSpPr>
        <p:spPr>
          <a:xfrm>
            <a:off x="4472941" y="34632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/>
          <p:cNvSpPr/>
          <p:nvPr/>
        </p:nvSpPr>
        <p:spPr>
          <a:xfrm>
            <a:off x="4777741" y="3463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/>
          <p:cNvSpPr/>
          <p:nvPr/>
        </p:nvSpPr>
        <p:spPr>
          <a:xfrm>
            <a:off x="4648200" y="3333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>
            <a:off x="5082541" y="3463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/>
          <p:cNvSpPr/>
          <p:nvPr/>
        </p:nvSpPr>
        <p:spPr>
          <a:xfrm>
            <a:off x="4953000" y="3333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/>
          <p:cNvSpPr/>
          <p:nvPr/>
        </p:nvSpPr>
        <p:spPr>
          <a:xfrm>
            <a:off x="5387341" y="3463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/>
        </p:nvSpPr>
        <p:spPr>
          <a:xfrm>
            <a:off x="5257800" y="3333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/>
          <p:cNvSpPr/>
          <p:nvPr/>
        </p:nvSpPr>
        <p:spPr>
          <a:xfrm>
            <a:off x="5692141" y="3463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/>
          <p:cNvSpPr/>
          <p:nvPr/>
        </p:nvSpPr>
        <p:spPr>
          <a:xfrm>
            <a:off x="5562600" y="3333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/>
          <p:cNvSpPr/>
          <p:nvPr/>
        </p:nvSpPr>
        <p:spPr>
          <a:xfrm>
            <a:off x="5996941" y="3463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>
            <a:off x="5867400" y="33337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val 503"/>
          <p:cNvSpPr/>
          <p:nvPr/>
        </p:nvSpPr>
        <p:spPr>
          <a:xfrm>
            <a:off x="1120141" y="3768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>
            <a:off x="990600" y="3638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Oval 505"/>
          <p:cNvSpPr/>
          <p:nvPr/>
        </p:nvSpPr>
        <p:spPr>
          <a:xfrm>
            <a:off x="1424941" y="3768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1295400" y="3638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/>
          <p:cNvSpPr/>
          <p:nvPr/>
        </p:nvSpPr>
        <p:spPr>
          <a:xfrm>
            <a:off x="1729741" y="3768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/>
          <p:cNvSpPr/>
          <p:nvPr/>
        </p:nvSpPr>
        <p:spPr>
          <a:xfrm>
            <a:off x="1600200" y="3638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/>
          <p:cNvSpPr/>
          <p:nvPr/>
        </p:nvSpPr>
        <p:spPr>
          <a:xfrm>
            <a:off x="1905000" y="36385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/>
          <p:cNvSpPr/>
          <p:nvPr/>
        </p:nvSpPr>
        <p:spPr>
          <a:xfrm>
            <a:off x="2034541" y="37680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/>
          <p:cNvSpPr/>
          <p:nvPr/>
        </p:nvSpPr>
        <p:spPr>
          <a:xfrm>
            <a:off x="2209800" y="3638550"/>
            <a:ext cx="304800" cy="304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val 511"/>
          <p:cNvSpPr/>
          <p:nvPr/>
        </p:nvSpPr>
        <p:spPr>
          <a:xfrm>
            <a:off x="2339341" y="37680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/>
          <p:cNvSpPr/>
          <p:nvPr/>
        </p:nvSpPr>
        <p:spPr>
          <a:xfrm>
            <a:off x="2644141" y="3768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/>
          <p:cNvSpPr/>
          <p:nvPr/>
        </p:nvSpPr>
        <p:spPr>
          <a:xfrm>
            <a:off x="2514600" y="3638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/>
          <p:cNvSpPr/>
          <p:nvPr/>
        </p:nvSpPr>
        <p:spPr>
          <a:xfrm>
            <a:off x="2948941" y="3768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/>
          <p:cNvSpPr/>
          <p:nvPr/>
        </p:nvSpPr>
        <p:spPr>
          <a:xfrm>
            <a:off x="2819400" y="3638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/>
          <p:cNvSpPr/>
          <p:nvPr/>
        </p:nvSpPr>
        <p:spPr>
          <a:xfrm>
            <a:off x="3253741" y="3768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Rectangle 518"/>
          <p:cNvSpPr/>
          <p:nvPr/>
        </p:nvSpPr>
        <p:spPr>
          <a:xfrm>
            <a:off x="3124200" y="3638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val 519"/>
          <p:cNvSpPr/>
          <p:nvPr/>
        </p:nvSpPr>
        <p:spPr>
          <a:xfrm>
            <a:off x="3558541" y="3768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3429000" y="3638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Oval 521"/>
          <p:cNvSpPr/>
          <p:nvPr/>
        </p:nvSpPr>
        <p:spPr>
          <a:xfrm>
            <a:off x="3863341" y="3768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ectangle 522"/>
          <p:cNvSpPr/>
          <p:nvPr/>
        </p:nvSpPr>
        <p:spPr>
          <a:xfrm>
            <a:off x="3733800" y="3638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Oval 523"/>
          <p:cNvSpPr/>
          <p:nvPr/>
        </p:nvSpPr>
        <p:spPr>
          <a:xfrm>
            <a:off x="4168141" y="3768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Rectangle 524"/>
          <p:cNvSpPr/>
          <p:nvPr/>
        </p:nvSpPr>
        <p:spPr>
          <a:xfrm>
            <a:off x="4038600" y="3638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Oval 525"/>
          <p:cNvSpPr/>
          <p:nvPr/>
        </p:nvSpPr>
        <p:spPr>
          <a:xfrm>
            <a:off x="4472941" y="3768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4343400" y="3638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val 527"/>
          <p:cNvSpPr/>
          <p:nvPr/>
        </p:nvSpPr>
        <p:spPr>
          <a:xfrm>
            <a:off x="4777741" y="3768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/>
          <p:cNvSpPr/>
          <p:nvPr/>
        </p:nvSpPr>
        <p:spPr>
          <a:xfrm>
            <a:off x="4648200" y="3638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Oval 529"/>
          <p:cNvSpPr/>
          <p:nvPr/>
        </p:nvSpPr>
        <p:spPr>
          <a:xfrm>
            <a:off x="5082541" y="3768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/>
          <p:cNvSpPr/>
          <p:nvPr/>
        </p:nvSpPr>
        <p:spPr>
          <a:xfrm>
            <a:off x="4953000" y="3638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Oval 531"/>
          <p:cNvSpPr/>
          <p:nvPr/>
        </p:nvSpPr>
        <p:spPr>
          <a:xfrm>
            <a:off x="5387341" y="3768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/>
          <p:cNvSpPr/>
          <p:nvPr/>
        </p:nvSpPr>
        <p:spPr>
          <a:xfrm>
            <a:off x="5257800" y="3638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Oval 533"/>
          <p:cNvSpPr/>
          <p:nvPr/>
        </p:nvSpPr>
        <p:spPr>
          <a:xfrm>
            <a:off x="5692141" y="3768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/>
        </p:nvSpPr>
        <p:spPr>
          <a:xfrm>
            <a:off x="5562600" y="3638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val 535"/>
          <p:cNvSpPr/>
          <p:nvPr/>
        </p:nvSpPr>
        <p:spPr>
          <a:xfrm>
            <a:off x="5996941" y="37680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5867400" y="36385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Oval 537"/>
          <p:cNvSpPr/>
          <p:nvPr/>
        </p:nvSpPr>
        <p:spPr>
          <a:xfrm>
            <a:off x="1120141" y="4072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/>
          <p:cNvSpPr/>
          <p:nvPr/>
        </p:nvSpPr>
        <p:spPr>
          <a:xfrm>
            <a:off x="990600" y="3943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Oval 539"/>
          <p:cNvSpPr/>
          <p:nvPr/>
        </p:nvSpPr>
        <p:spPr>
          <a:xfrm>
            <a:off x="1424941" y="4072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/>
          <p:cNvSpPr/>
          <p:nvPr/>
        </p:nvSpPr>
        <p:spPr>
          <a:xfrm>
            <a:off x="1295400" y="3943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Oval 541"/>
          <p:cNvSpPr/>
          <p:nvPr/>
        </p:nvSpPr>
        <p:spPr>
          <a:xfrm>
            <a:off x="1729741" y="4072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/>
          <p:cNvSpPr/>
          <p:nvPr/>
        </p:nvSpPr>
        <p:spPr>
          <a:xfrm>
            <a:off x="1600200" y="3943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Oval 543"/>
          <p:cNvSpPr/>
          <p:nvPr/>
        </p:nvSpPr>
        <p:spPr>
          <a:xfrm>
            <a:off x="2034541" y="4072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/>
          <p:cNvSpPr/>
          <p:nvPr/>
        </p:nvSpPr>
        <p:spPr>
          <a:xfrm>
            <a:off x="1905000" y="3943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Oval 545"/>
          <p:cNvSpPr/>
          <p:nvPr/>
        </p:nvSpPr>
        <p:spPr>
          <a:xfrm>
            <a:off x="2339341" y="4072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/>
          <p:cNvSpPr/>
          <p:nvPr/>
        </p:nvSpPr>
        <p:spPr>
          <a:xfrm>
            <a:off x="2209800" y="3943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Oval 547"/>
          <p:cNvSpPr/>
          <p:nvPr/>
        </p:nvSpPr>
        <p:spPr>
          <a:xfrm>
            <a:off x="2644141" y="4072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/>
          <p:cNvSpPr/>
          <p:nvPr/>
        </p:nvSpPr>
        <p:spPr>
          <a:xfrm>
            <a:off x="2514600" y="3943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Oval 549"/>
          <p:cNvSpPr/>
          <p:nvPr/>
        </p:nvSpPr>
        <p:spPr>
          <a:xfrm>
            <a:off x="2948941" y="4072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/>
          <p:cNvSpPr/>
          <p:nvPr/>
        </p:nvSpPr>
        <p:spPr>
          <a:xfrm>
            <a:off x="2819400" y="3943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Oval 551"/>
          <p:cNvSpPr/>
          <p:nvPr/>
        </p:nvSpPr>
        <p:spPr>
          <a:xfrm>
            <a:off x="3253741" y="4072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/>
          <p:cNvSpPr/>
          <p:nvPr/>
        </p:nvSpPr>
        <p:spPr>
          <a:xfrm>
            <a:off x="3124200" y="3943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Oval 553"/>
          <p:cNvSpPr/>
          <p:nvPr/>
        </p:nvSpPr>
        <p:spPr>
          <a:xfrm>
            <a:off x="3558541" y="4072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3429000" y="3943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Oval 555"/>
          <p:cNvSpPr/>
          <p:nvPr/>
        </p:nvSpPr>
        <p:spPr>
          <a:xfrm>
            <a:off x="3863341" y="4072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/>
          <p:cNvSpPr/>
          <p:nvPr/>
        </p:nvSpPr>
        <p:spPr>
          <a:xfrm>
            <a:off x="3733800" y="3943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4168141" y="4072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/>
          <p:cNvSpPr/>
          <p:nvPr/>
        </p:nvSpPr>
        <p:spPr>
          <a:xfrm>
            <a:off x="4038600" y="3943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4472941" y="4072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/>
          <p:cNvSpPr/>
          <p:nvPr/>
        </p:nvSpPr>
        <p:spPr>
          <a:xfrm>
            <a:off x="4343400" y="3943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4777741" y="4072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/>
          <p:cNvSpPr/>
          <p:nvPr/>
        </p:nvSpPr>
        <p:spPr>
          <a:xfrm>
            <a:off x="4648200" y="3943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>
            <a:off x="5082541" y="4072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/>
          <p:cNvSpPr/>
          <p:nvPr/>
        </p:nvSpPr>
        <p:spPr>
          <a:xfrm>
            <a:off x="4953000" y="3943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val 565"/>
          <p:cNvSpPr/>
          <p:nvPr/>
        </p:nvSpPr>
        <p:spPr>
          <a:xfrm>
            <a:off x="5387341" y="4072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/>
          <p:cNvSpPr/>
          <p:nvPr/>
        </p:nvSpPr>
        <p:spPr>
          <a:xfrm>
            <a:off x="5257800" y="3943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Oval 567"/>
          <p:cNvSpPr/>
          <p:nvPr/>
        </p:nvSpPr>
        <p:spPr>
          <a:xfrm>
            <a:off x="5692141" y="4072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5562600" y="3943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Oval 569"/>
          <p:cNvSpPr/>
          <p:nvPr/>
        </p:nvSpPr>
        <p:spPr>
          <a:xfrm>
            <a:off x="5996941" y="4072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/>
          <p:cNvSpPr/>
          <p:nvPr/>
        </p:nvSpPr>
        <p:spPr>
          <a:xfrm>
            <a:off x="5867400" y="39433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Oval 571"/>
          <p:cNvSpPr/>
          <p:nvPr/>
        </p:nvSpPr>
        <p:spPr>
          <a:xfrm>
            <a:off x="1120141" y="437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/>
          <p:cNvSpPr/>
          <p:nvPr/>
        </p:nvSpPr>
        <p:spPr>
          <a:xfrm>
            <a:off x="990600" y="4248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Oval 573"/>
          <p:cNvSpPr/>
          <p:nvPr/>
        </p:nvSpPr>
        <p:spPr>
          <a:xfrm>
            <a:off x="1424941" y="437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Rectangle 574"/>
          <p:cNvSpPr/>
          <p:nvPr/>
        </p:nvSpPr>
        <p:spPr>
          <a:xfrm>
            <a:off x="1295400" y="4248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Oval 575"/>
          <p:cNvSpPr/>
          <p:nvPr/>
        </p:nvSpPr>
        <p:spPr>
          <a:xfrm>
            <a:off x="1729741" y="437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Rectangle 576"/>
          <p:cNvSpPr/>
          <p:nvPr/>
        </p:nvSpPr>
        <p:spPr>
          <a:xfrm>
            <a:off x="1600200" y="4248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Oval 577"/>
          <p:cNvSpPr/>
          <p:nvPr/>
        </p:nvSpPr>
        <p:spPr>
          <a:xfrm>
            <a:off x="2034541" y="437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Rectangle 578"/>
          <p:cNvSpPr/>
          <p:nvPr/>
        </p:nvSpPr>
        <p:spPr>
          <a:xfrm>
            <a:off x="1905000" y="4248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Oval 579"/>
          <p:cNvSpPr/>
          <p:nvPr/>
        </p:nvSpPr>
        <p:spPr>
          <a:xfrm>
            <a:off x="2339341" y="437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Rectangle 580"/>
          <p:cNvSpPr/>
          <p:nvPr/>
        </p:nvSpPr>
        <p:spPr>
          <a:xfrm>
            <a:off x="2209800" y="4248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Oval 581"/>
          <p:cNvSpPr/>
          <p:nvPr/>
        </p:nvSpPr>
        <p:spPr>
          <a:xfrm>
            <a:off x="2644141" y="437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/>
          <p:cNvSpPr/>
          <p:nvPr/>
        </p:nvSpPr>
        <p:spPr>
          <a:xfrm>
            <a:off x="2514600" y="4248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Oval 583"/>
          <p:cNvSpPr/>
          <p:nvPr/>
        </p:nvSpPr>
        <p:spPr>
          <a:xfrm>
            <a:off x="2948941" y="437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/>
          <p:cNvSpPr/>
          <p:nvPr/>
        </p:nvSpPr>
        <p:spPr>
          <a:xfrm>
            <a:off x="2819400" y="4248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Oval 585"/>
          <p:cNvSpPr/>
          <p:nvPr/>
        </p:nvSpPr>
        <p:spPr>
          <a:xfrm>
            <a:off x="3253741" y="437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/>
          <p:cNvSpPr/>
          <p:nvPr/>
        </p:nvSpPr>
        <p:spPr>
          <a:xfrm>
            <a:off x="3124200" y="4248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Oval 587"/>
          <p:cNvSpPr/>
          <p:nvPr/>
        </p:nvSpPr>
        <p:spPr>
          <a:xfrm>
            <a:off x="3558541" y="437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/>
          <p:cNvSpPr/>
          <p:nvPr/>
        </p:nvSpPr>
        <p:spPr>
          <a:xfrm>
            <a:off x="3429000" y="4248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Oval 589"/>
          <p:cNvSpPr/>
          <p:nvPr/>
        </p:nvSpPr>
        <p:spPr>
          <a:xfrm>
            <a:off x="3863341" y="437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Rectangle 590"/>
          <p:cNvSpPr/>
          <p:nvPr/>
        </p:nvSpPr>
        <p:spPr>
          <a:xfrm>
            <a:off x="3733800" y="4248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Oval 591"/>
          <p:cNvSpPr/>
          <p:nvPr/>
        </p:nvSpPr>
        <p:spPr>
          <a:xfrm>
            <a:off x="4168141" y="437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Rectangle 592"/>
          <p:cNvSpPr/>
          <p:nvPr/>
        </p:nvSpPr>
        <p:spPr>
          <a:xfrm>
            <a:off x="4038600" y="4248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Oval 593"/>
          <p:cNvSpPr/>
          <p:nvPr/>
        </p:nvSpPr>
        <p:spPr>
          <a:xfrm>
            <a:off x="4472941" y="437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Rectangle 594"/>
          <p:cNvSpPr/>
          <p:nvPr/>
        </p:nvSpPr>
        <p:spPr>
          <a:xfrm>
            <a:off x="4343400" y="4248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val 595"/>
          <p:cNvSpPr/>
          <p:nvPr/>
        </p:nvSpPr>
        <p:spPr>
          <a:xfrm>
            <a:off x="4777741" y="437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Rectangle 596"/>
          <p:cNvSpPr/>
          <p:nvPr/>
        </p:nvSpPr>
        <p:spPr>
          <a:xfrm>
            <a:off x="4648200" y="4248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Oval 597"/>
          <p:cNvSpPr/>
          <p:nvPr/>
        </p:nvSpPr>
        <p:spPr>
          <a:xfrm>
            <a:off x="5082541" y="437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Rectangle 598"/>
          <p:cNvSpPr/>
          <p:nvPr/>
        </p:nvSpPr>
        <p:spPr>
          <a:xfrm>
            <a:off x="4953000" y="4248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Oval 599"/>
          <p:cNvSpPr/>
          <p:nvPr/>
        </p:nvSpPr>
        <p:spPr>
          <a:xfrm>
            <a:off x="5387341" y="437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Rectangle 600"/>
          <p:cNvSpPr/>
          <p:nvPr/>
        </p:nvSpPr>
        <p:spPr>
          <a:xfrm>
            <a:off x="5257800" y="4248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/>
          <p:cNvSpPr/>
          <p:nvPr/>
        </p:nvSpPr>
        <p:spPr>
          <a:xfrm>
            <a:off x="5692141" y="437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Rectangle 602"/>
          <p:cNvSpPr/>
          <p:nvPr/>
        </p:nvSpPr>
        <p:spPr>
          <a:xfrm>
            <a:off x="5562600" y="4248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/>
          <p:cNvSpPr/>
          <p:nvPr/>
        </p:nvSpPr>
        <p:spPr>
          <a:xfrm>
            <a:off x="5996941" y="437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Rectangle 604"/>
          <p:cNvSpPr/>
          <p:nvPr/>
        </p:nvSpPr>
        <p:spPr>
          <a:xfrm>
            <a:off x="5867400" y="4248150"/>
            <a:ext cx="304800" cy="3048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7" name="Straight Arrow Connector 606"/>
          <p:cNvCxnSpPr>
            <a:endCxn id="492" idx="2"/>
          </p:cNvCxnSpPr>
          <p:nvPr/>
        </p:nvCxnSpPr>
        <p:spPr>
          <a:xfrm flipV="1">
            <a:off x="2385060" y="3486151"/>
            <a:ext cx="2087881" cy="304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/>
          <p:cNvCxnSpPr/>
          <p:nvPr/>
        </p:nvCxnSpPr>
        <p:spPr>
          <a:xfrm flipV="1">
            <a:off x="2080260" y="2571750"/>
            <a:ext cx="300228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611"/>
          <p:cNvCxnSpPr>
            <a:stCxn id="446" idx="6"/>
          </p:cNvCxnSpPr>
          <p:nvPr/>
        </p:nvCxnSpPr>
        <p:spPr>
          <a:xfrm flipV="1">
            <a:off x="2689860" y="2876550"/>
            <a:ext cx="2392681" cy="304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TextBox 612"/>
              <p:cNvSpPr txBox="1"/>
              <p:nvPr/>
            </p:nvSpPr>
            <p:spPr>
              <a:xfrm>
                <a:off x="581514" y="1516618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3" name="TextBox 6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4" y="1516618"/>
                <a:ext cx="40908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" name="TextBox 613"/>
              <p:cNvSpPr txBox="1"/>
              <p:nvPr/>
            </p:nvSpPr>
            <p:spPr>
              <a:xfrm>
                <a:off x="5182955" y="449818"/>
                <a:ext cx="989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𝑁𝑎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4" name="TextBox 6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955" y="449818"/>
                <a:ext cx="98924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" name="TextBox 614"/>
              <p:cNvSpPr txBox="1"/>
              <p:nvPr/>
            </p:nvSpPr>
            <p:spPr>
              <a:xfrm>
                <a:off x="6617234" y="209550"/>
                <a:ext cx="1896801" cy="869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nary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5" name="TextBox 6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34" y="209550"/>
                <a:ext cx="1896801" cy="8697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TextBox 616"/>
              <p:cNvSpPr txBox="1"/>
              <p:nvPr/>
            </p:nvSpPr>
            <p:spPr>
              <a:xfrm>
                <a:off x="6617234" y="1200150"/>
                <a:ext cx="1949765" cy="893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nary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7" name="TextBox 6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34" y="1200150"/>
                <a:ext cx="1949765" cy="8936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TextBox 617"/>
              <p:cNvSpPr txBox="1"/>
              <p:nvPr/>
            </p:nvSpPr>
            <p:spPr>
              <a:xfrm>
                <a:off x="7070771" y="2408768"/>
                <a:ext cx="100642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8" name="TextBox 6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771" y="2408768"/>
                <a:ext cx="1006429" cy="391582"/>
              </a:xfrm>
              <a:prstGeom prst="rect">
                <a:avLst/>
              </a:prstGeom>
              <a:blipFill rotWithShape="1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9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1809750"/>
            <a:ext cx="5181600" cy="2743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343400" y="1123950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04800" y="3028950"/>
            <a:ext cx="853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 292"/>
          <p:cNvSpPr/>
          <p:nvPr/>
        </p:nvSpPr>
        <p:spPr>
          <a:xfrm>
            <a:off x="10439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9906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/>
          <p:cNvSpPr/>
          <p:nvPr/>
        </p:nvSpPr>
        <p:spPr>
          <a:xfrm>
            <a:off x="11963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11430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Oval 609"/>
          <p:cNvSpPr/>
          <p:nvPr/>
        </p:nvSpPr>
        <p:spPr>
          <a:xfrm>
            <a:off x="13487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Rectangle 610"/>
          <p:cNvSpPr/>
          <p:nvPr/>
        </p:nvSpPr>
        <p:spPr>
          <a:xfrm>
            <a:off x="12954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Oval 612"/>
          <p:cNvSpPr/>
          <p:nvPr/>
        </p:nvSpPr>
        <p:spPr>
          <a:xfrm>
            <a:off x="15011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14478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 614"/>
          <p:cNvSpPr/>
          <p:nvPr/>
        </p:nvSpPr>
        <p:spPr>
          <a:xfrm>
            <a:off x="16535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16002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Oval 616"/>
          <p:cNvSpPr/>
          <p:nvPr/>
        </p:nvSpPr>
        <p:spPr>
          <a:xfrm>
            <a:off x="18059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17526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Oval 618"/>
          <p:cNvSpPr/>
          <p:nvPr/>
        </p:nvSpPr>
        <p:spPr>
          <a:xfrm>
            <a:off x="19583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19050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Oval 620"/>
          <p:cNvSpPr/>
          <p:nvPr/>
        </p:nvSpPr>
        <p:spPr>
          <a:xfrm>
            <a:off x="21107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20574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Oval 622"/>
          <p:cNvSpPr/>
          <p:nvPr/>
        </p:nvSpPr>
        <p:spPr>
          <a:xfrm>
            <a:off x="22631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22098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Oval 624"/>
          <p:cNvSpPr/>
          <p:nvPr/>
        </p:nvSpPr>
        <p:spPr>
          <a:xfrm>
            <a:off x="24155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23622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Oval 626"/>
          <p:cNvSpPr/>
          <p:nvPr/>
        </p:nvSpPr>
        <p:spPr>
          <a:xfrm>
            <a:off x="25679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25146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Oval 628"/>
          <p:cNvSpPr/>
          <p:nvPr/>
        </p:nvSpPr>
        <p:spPr>
          <a:xfrm>
            <a:off x="27203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26670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Oval 630"/>
          <p:cNvSpPr/>
          <p:nvPr/>
        </p:nvSpPr>
        <p:spPr>
          <a:xfrm>
            <a:off x="28727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28194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Oval 632"/>
          <p:cNvSpPr/>
          <p:nvPr/>
        </p:nvSpPr>
        <p:spPr>
          <a:xfrm>
            <a:off x="30251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29718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Oval 634"/>
          <p:cNvSpPr/>
          <p:nvPr/>
        </p:nvSpPr>
        <p:spPr>
          <a:xfrm>
            <a:off x="31775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31242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Oval 636"/>
          <p:cNvSpPr/>
          <p:nvPr/>
        </p:nvSpPr>
        <p:spPr>
          <a:xfrm>
            <a:off x="33299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32766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val 638"/>
          <p:cNvSpPr/>
          <p:nvPr/>
        </p:nvSpPr>
        <p:spPr>
          <a:xfrm>
            <a:off x="34823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34290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640"/>
          <p:cNvSpPr/>
          <p:nvPr/>
        </p:nvSpPr>
        <p:spPr>
          <a:xfrm>
            <a:off x="36347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35814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642"/>
          <p:cNvSpPr/>
          <p:nvPr/>
        </p:nvSpPr>
        <p:spPr>
          <a:xfrm>
            <a:off x="37871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37338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644"/>
          <p:cNvSpPr/>
          <p:nvPr/>
        </p:nvSpPr>
        <p:spPr>
          <a:xfrm>
            <a:off x="39395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38862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646"/>
          <p:cNvSpPr/>
          <p:nvPr/>
        </p:nvSpPr>
        <p:spPr>
          <a:xfrm>
            <a:off x="40919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0386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648"/>
          <p:cNvSpPr/>
          <p:nvPr/>
        </p:nvSpPr>
        <p:spPr>
          <a:xfrm>
            <a:off x="42443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41910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Oval 650"/>
          <p:cNvSpPr/>
          <p:nvPr/>
        </p:nvSpPr>
        <p:spPr>
          <a:xfrm>
            <a:off x="43967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43434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652"/>
          <p:cNvSpPr/>
          <p:nvPr/>
        </p:nvSpPr>
        <p:spPr>
          <a:xfrm>
            <a:off x="45491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44958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Oval 654"/>
          <p:cNvSpPr/>
          <p:nvPr/>
        </p:nvSpPr>
        <p:spPr>
          <a:xfrm>
            <a:off x="47015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46482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656"/>
          <p:cNvSpPr/>
          <p:nvPr/>
        </p:nvSpPr>
        <p:spPr>
          <a:xfrm>
            <a:off x="48539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48006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val 658"/>
          <p:cNvSpPr/>
          <p:nvPr/>
        </p:nvSpPr>
        <p:spPr>
          <a:xfrm>
            <a:off x="50063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49530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660"/>
          <p:cNvSpPr/>
          <p:nvPr/>
        </p:nvSpPr>
        <p:spPr>
          <a:xfrm>
            <a:off x="51587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1054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Oval 662"/>
          <p:cNvSpPr/>
          <p:nvPr/>
        </p:nvSpPr>
        <p:spPr>
          <a:xfrm>
            <a:off x="53111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2578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Oval 664"/>
          <p:cNvSpPr/>
          <p:nvPr/>
        </p:nvSpPr>
        <p:spPr>
          <a:xfrm>
            <a:off x="54635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102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/>
          <p:cNvSpPr/>
          <p:nvPr/>
        </p:nvSpPr>
        <p:spPr>
          <a:xfrm>
            <a:off x="56159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55626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/>
          <p:cNvSpPr/>
          <p:nvPr/>
        </p:nvSpPr>
        <p:spPr>
          <a:xfrm>
            <a:off x="57683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7150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/>
          <p:cNvSpPr/>
          <p:nvPr/>
        </p:nvSpPr>
        <p:spPr>
          <a:xfrm>
            <a:off x="59207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58674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/>
          <p:cNvSpPr/>
          <p:nvPr/>
        </p:nvSpPr>
        <p:spPr>
          <a:xfrm>
            <a:off x="6073140" y="186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6019800" y="1809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/>
          <p:cNvSpPr/>
          <p:nvPr/>
        </p:nvSpPr>
        <p:spPr>
          <a:xfrm>
            <a:off x="10439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9906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676"/>
          <p:cNvSpPr/>
          <p:nvPr/>
        </p:nvSpPr>
        <p:spPr>
          <a:xfrm>
            <a:off x="11963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11430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678"/>
          <p:cNvSpPr/>
          <p:nvPr/>
        </p:nvSpPr>
        <p:spPr>
          <a:xfrm>
            <a:off x="13487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12954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680"/>
          <p:cNvSpPr/>
          <p:nvPr/>
        </p:nvSpPr>
        <p:spPr>
          <a:xfrm>
            <a:off x="15011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14478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682"/>
          <p:cNvSpPr/>
          <p:nvPr/>
        </p:nvSpPr>
        <p:spPr>
          <a:xfrm>
            <a:off x="16535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16002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684"/>
          <p:cNvSpPr/>
          <p:nvPr/>
        </p:nvSpPr>
        <p:spPr>
          <a:xfrm>
            <a:off x="18059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17526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Oval 686"/>
          <p:cNvSpPr/>
          <p:nvPr/>
        </p:nvSpPr>
        <p:spPr>
          <a:xfrm>
            <a:off x="19583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19050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Oval 688"/>
          <p:cNvSpPr/>
          <p:nvPr/>
        </p:nvSpPr>
        <p:spPr>
          <a:xfrm>
            <a:off x="21107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20574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Oval 690"/>
          <p:cNvSpPr/>
          <p:nvPr/>
        </p:nvSpPr>
        <p:spPr>
          <a:xfrm>
            <a:off x="22631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22098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692"/>
          <p:cNvSpPr/>
          <p:nvPr/>
        </p:nvSpPr>
        <p:spPr>
          <a:xfrm>
            <a:off x="24155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23622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694"/>
          <p:cNvSpPr/>
          <p:nvPr/>
        </p:nvSpPr>
        <p:spPr>
          <a:xfrm>
            <a:off x="25679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25146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Oval 696"/>
          <p:cNvSpPr/>
          <p:nvPr/>
        </p:nvSpPr>
        <p:spPr>
          <a:xfrm>
            <a:off x="27203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26670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698"/>
          <p:cNvSpPr/>
          <p:nvPr/>
        </p:nvSpPr>
        <p:spPr>
          <a:xfrm>
            <a:off x="28727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28194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Oval 700"/>
          <p:cNvSpPr/>
          <p:nvPr/>
        </p:nvSpPr>
        <p:spPr>
          <a:xfrm>
            <a:off x="30251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29718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Oval 702"/>
          <p:cNvSpPr/>
          <p:nvPr/>
        </p:nvSpPr>
        <p:spPr>
          <a:xfrm>
            <a:off x="31775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31242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/>
          <p:cNvSpPr/>
          <p:nvPr/>
        </p:nvSpPr>
        <p:spPr>
          <a:xfrm>
            <a:off x="33299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32766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/>
          <p:cNvSpPr/>
          <p:nvPr/>
        </p:nvSpPr>
        <p:spPr>
          <a:xfrm>
            <a:off x="34823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34290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/>
          <p:cNvSpPr/>
          <p:nvPr/>
        </p:nvSpPr>
        <p:spPr>
          <a:xfrm>
            <a:off x="36347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35814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710"/>
          <p:cNvSpPr/>
          <p:nvPr/>
        </p:nvSpPr>
        <p:spPr>
          <a:xfrm>
            <a:off x="37871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37338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712"/>
          <p:cNvSpPr/>
          <p:nvPr/>
        </p:nvSpPr>
        <p:spPr>
          <a:xfrm>
            <a:off x="39395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38862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714"/>
          <p:cNvSpPr/>
          <p:nvPr/>
        </p:nvSpPr>
        <p:spPr>
          <a:xfrm>
            <a:off x="40919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40386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716"/>
          <p:cNvSpPr/>
          <p:nvPr/>
        </p:nvSpPr>
        <p:spPr>
          <a:xfrm>
            <a:off x="42443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41910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718"/>
          <p:cNvSpPr/>
          <p:nvPr/>
        </p:nvSpPr>
        <p:spPr>
          <a:xfrm>
            <a:off x="43967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43434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/>
          <p:cNvSpPr/>
          <p:nvPr/>
        </p:nvSpPr>
        <p:spPr>
          <a:xfrm>
            <a:off x="45491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44958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/>
          <p:cNvSpPr/>
          <p:nvPr/>
        </p:nvSpPr>
        <p:spPr>
          <a:xfrm>
            <a:off x="47015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46482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/>
          <p:cNvSpPr/>
          <p:nvPr/>
        </p:nvSpPr>
        <p:spPr>
          <a:xfrm>
            <a:off x="48539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48006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/>
          <p:cNvSpPr/>
          <p:nvPr/>
        </p:nvSpPr>
        <p:spPr>
          <a:xfrm>
            <a:off x="50063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49530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/>
          <p:cNvSpPr/>
          <p:nvPr/>
        </p:nvSpPr>
        <p:spPr>
          <a:xfrm>
            <a:off x="51587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51054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/>
          <p:cNvSpPr/>
          <p:nvPr/>
        </p:nvSpPr>
        <p:spPr>
          <a:xfrm>
            <a:off x="53111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2578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/>
          <p:cNvSpPr/>
          <p:nvPr/>
        </p:nvSpPr>
        <p:spPr>
          <a:xfrm>
            <a:off x="54635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54102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/>
          <p:cNvSpPr/>
          <p:nvPr/>
        </p:nvSpPr>
        <p:spPr>
          <a:xfrm>
            <a:off x="56159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5626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/>
          <p:cNvSpPr/>
          <p:nvPr/>
        </p:nvSpPr>
        <p:spPr>
          <a:xfrm>
            <a:off x="57683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57150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/>
          <p:cNvSpPr/>
          <p:nvPr/>
        </p:nvSpPr>
        <p:spPr>
          <a:xfrm>
            <a:off x="59207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674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Oval 740"/>
          <p:cNvSpPr/>
          <p:nvPr/>
        </p:nvSpPr>
        <p:spPr>
          <a:xfrm>
            <a:off x="6073140" y="2015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19800" y="1962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Oval 742"/>
          <p:cNvSpPr/>
          <p:nvPr/>
        </p:nvSpPr>
        <p:spPr>
          <a:xfrm>
            <a:off x="10439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9906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Oval 744"/>
          <p:cNvSpPr/>
          <p:nvPr/>
        </p:nvSpPr>
        <p:spPr>
          <a:xfrm>
            <a:off x="11963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11430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Oval 746"/>
          <p:cNvSpPr/>
          <p:nvPr/>
        </p:nvSpPr>
        <p:spPr>
          <a:xfrm>
            <a:off x="13487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12954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Oval 748"/>
          <p:cNvSpPr/>
          <p:nvPr/>
        </p:nvSpPr>
        <p:spPr>
          <a:xfrm>
            <a:off x="15011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14478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Oval 750"/>
          <p:cNvSpPr/>
          <p:nvPr/>
        </p:nvSpPr>
        <p:spPr>
          <a:xfrm>
            <a:off x="16535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16002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Oval 752"/>
          <p:cNvSpPr/>
          <p:nvPr/>
        </p:nvSpPr>
        <p:spPr>
          <a:xfrm>
            <a:off x="18059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17526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Oval 754"/>
          <p:cNvSpPr/>
          <p:nvPr/>
        </p:nvSpPr>
        <p:spPr>
          <a:xfrm>
            <a:off x="19583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19050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Oval 756"/>
          <p:cNvSpPr/>
          <p:nvPr/>
        </p:nvSpPr>
        <p:spPr>
          <a:xfrm>
            <a:off x="21107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20574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Oval 758"/>
          <p:cNvSpPr/>
          <p:nvPr/>
        </p:nvSpPr>
        <p:spPr>
          <a:xfrm>
            <a:off x="22631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22098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Oval 760"/>
          <p:cNvSpPr/>
          <p:nvPr/>
        </p:nvSpPr>
        <p:spPr>
          <a:xfrm>
            <a:off x="24155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23622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Oval 762"/>
          <p:cNvSpPr/>
          <p:nvPr/>
        </p:nvSpPr>
        <p:spPr>
          <a:xfrm>
            <a:off x="25679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25146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Oval 764"/>
          <p:cNvSpPr/>
          <p:nvPr/>
        </p:nvSpPr>
        <p:spPr>
          <a:xfrm>
            <a:off x="27203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26670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Oval 766"/>
          <p:cNvSpPr/>
          <p:nvPr/>
        </p:nvSpPr>
        <p:spPr>
          <a:xfrm>
            <a:off x="28727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28194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Oval 768"/>
          <p:cNvSpPr/>
          <p:nvPr/>
        </p:nvSpPr>
        <p:spPr>
          <a:xfrm>
            <a:off x="30251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29718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Oval 770"/>
          <p:cNvSpPr/>
          <p:nvPr/>
        </p:nvSpPr>
        <p:spPr>
          <a:xfrm>
            <a:off x="31775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31242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Oval 772"/>
          <p:cNvSpPr/>
          <p:nvPr/>
        </p:nvSpPr>
        <p:spPr>
          <a:xfrm>
            <a:off x="33299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32766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Oval 774"/>
          <p:cNvSpPr/>
          <p:nvPr/>
        </p:nvSpPr>
        <p:spPr>
          <a:xfrm>
            <a:off x="34823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34290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Oval 776"/>
          <p:cNvSpPr/>
          <p:nvPr/>
        </p:nvSpPr>
        <p:spPr>
          <a:xfrm>
            <a:off x="36347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35814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Oval 778"/>
          <p:cNvSpPr/>
          <p:nvPr/>
        </p:nvSpPr>
        <p:spPr>
          <a:xfrm>
            <a:off x="37871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37338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Oval 780"/>
          <p:cNvSpPr/>
          <p:nvPr/>
        </p:nvSpPr>
        <p:spPr>
          <a:xfrm>
            <a:off x="39395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38862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Oval 782"/>
          <p:cNvSpPr/>
          <p:nvPr/>
        </p:nvSpPr>
        <p:spPr>
          <a:xfrm>
            <a:off x="40919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40386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Oval 784"/>
          <p:cNvSpPr/>
          <p:nvPr/>
        </p:nvSpPr>
        <p:spPr>
          <a:xfrm>
            <a:off x="42443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41910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Oval 786"/>
          <p:cNvSpPr/>
          <p:nvPr/>
        </p:nvSpPr>
        <p:spPr>
          <a:xfrm>
            <a:off x="43967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43434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Oval 788"/>
          <p:cNvSpPr/>
          <p:nvPr/>
        </p:nvSpPr>
        <p:spPr>
          <a:xfrm>
            <a:off x="45491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44958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Oval 790"/>
          <p:cNvSpPr/>
          <p:nvPr/>
        </p:nvSpPr>
        <p:spPr>
          <a:xfrm>
            <a:off x="47015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46482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Oval 792"/>
          <p:cNvSpPr/>
          <p:nvPr/>
        </p:nvSpPr>
        <p:spPr>
          <a:xfrm>
            <a:off x="48539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48006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Oval 794"/>
          <p:cNvSpPr/>
          <p:nvPr/>
        </p:nvSpPr>
        <p:spPr>
          <a:xfrm>
            <a:off x="50063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49530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/>
          <p:cNvSpPr/>
          <p:nvPr/>
        </p:nvSpPr>
        <p:spPr>
          <a:xfrm>
            <a:off x="51587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51054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/>
          <p:cNvSpPr/>
          <p:nvPr/>
        </p:nvSpPr>
        <p:spPr>
          <a:xfrm>
            <a:off x="53111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52578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/>
          <p:cNvSpPr/>
          <p:nvPr/>
        </p:nvSpPr>
        <p:spPr>
          <a:xfrm>
            <a:off x="54635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54102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/>
          <p:cNvSpPr/>
          <p:nvPr/>
        </p:nvSpPr>
        <p:spPr>
          <a:xfrm>
            <a:off x="56159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55626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/>
          <p:cNvSpPr/>
          <p:nvPr/>
        </p:nvSpPr>
        <p:spPr>
          <a:xfrm>
            <a:off x="57683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57150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Oval 806"/>
          <p:cNvSpPr/>
          <p:nvPr/>
        </p:nvSpPr>
        <p:spPr>
          <a:xfrm>
            <a:off x="59207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58674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Oval 808"/>
          <p:cNvSpPr/>
          <p:nvPr/>
        </p:nvSpPr>
        <p:spPr>
          <a:xfrm>
            <a:off x="6073140" y="216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019800" y="2114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Oval 810"/>
          <p:cNvSpPr/>
          <p:nvPr/>
        </p:nvSpPr>
        <p:spPr>
          <a:xfrm>
            <a:off x="10439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9906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/>
          <p:cNvSpPr/>
          <p:nvPr/>
        </p:nvSpPr>
        <p:spPr>
          <a:xfrm>
            <a:off x="11963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11430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/>
          <p:cNvSpPr/>
          <p:nvPr/>
        </p:nvSpPr>
        <p:spPr>
          <a:xfrm>
            <a:off x="13487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12954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/>
          <p:cNvSpPr/>
          <p:nvPr/>
        </p:nvSpPr>
        <p:spPr>
          <a:xfrm>
            <a:off x="15011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14478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/>
          <p:cNvSpPr/>
          <p:nvPr/>
        </p:nvSpPr>
        <p:spPr>
          <a:xfrm>
            <a:off x="16535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16002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/>
          <p:cNvSpPr/>
          <p:nvPr/>
        </p:nvSpPr>
        <p:spPr>
          <a:xfrm>
            <a:off x="18059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17526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/>
          <p:cNvSpPr/>
          <p:nvPr/>
        </p:nvSpPr>
        <p:spPr>
          <a:xfrm>
            <a:off x="19583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19050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/>
          <p:cNvSpPr/>
          <p:nvPr/>
        </p:nvSpPr>
        <p:spPr>
          <a:xfrm>
            <a:off x="21107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20574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/>
          <p:cNvSpPr/>
          <p:nvPr/>
        </p:nvSpPr>
        <p:spPr>
          <a:xfrm>
            <a:off x="22631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22098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/>
          <p:cNvSpPr/>
          <p:nvPr/>
        </p:nvSpPr>
        <p:spPr>
          <a:xfrm>
            <a:off x="24155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23622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/>
          <p:cNvSpPr/>
          <p:nvPr/>
        </p:nvSpPr>
        <p:spPr>
          <a:xfrm>
            <a:off x="25679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25146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Oval 832"/>
          <p:cNvSpPr/>
          <p:nvPr/>
        </p:nvSpPr>
        <p:spPr>
          <a:xfrm>
            <a:off x="27203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26670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Oval 834"/>
          <p:cNvSpPr/>
          <p:nvPr/>
        </p:nvSpPr>
        <p:spPr>
          <a:xfrm>
            <a:off x="28727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28194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Oval 836"/>
          <p:cNvSpPr/>
          <p:nvPr/>
        </p:nvSpPr>
        <p:spPr>
          <a:xfrm>
            <a:off x="30251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29718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Oval 838"/>
          <p:cNvSpPr/>
          <p:nvPr/>
        </p:nvSpPr>
        <p:spPr>
          <a:xfrm>
            <a:off x="31775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31242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Oval 840"/>
          <p:cNvSpPr/>
          <p:nvPr/>
        </p:nvSpPr>
        <p:spPr>
          <a:xfrm>
            <a:off x="33299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32766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/>
          <p:cNvSpPr/>
          <p:nvPr/>
        </p:nvSpPr>
        <p:spPr>
          <a:xfrm>
            <a:off x="34823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34290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Oval 844"/>
          <p:cNvSpPr/>
          <p:nvPr/>
        </p:nvSpPr>
        <p:spPr>
          <a:xfrm>
            <a:off x="36347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35814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Oval 846"/>
          <p:cNvSpPr/>
          <p:nvPr/>
        </p:nvSpPr>
        <p:spPr>
          <a:xfrm>
            <a:off x="37871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37338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Oval 848"/>
          <p:cNvSpPr/>
          <p:nvPr/>
        </p:nvSpPr>
        <p:spPr>
          <a:xfrm>
            <a:off x="39395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38862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Oval 850"/>
          <p:cNvSpPr/>
          <p:nvPr/>
        </p:nvSpPr>
        <p:spPr>
          <a:xfrm>
            <a:off x="40919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40386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Oval 852"/>
          <p:cNvSpPr/>
          <p:nvPr/>
        </p:nvSpPr>
        <p:spPr>
          <a:xfrm>
            <a:off x="42443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41910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Oval 854"/>
          <p:cNvSpPr/>
          <p:nvPr/>
        </p:nvSpPr>
        <p:spPr>
          <a:xfrm>
            <a:off x="43967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43434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Oval 856"/>
          <p:cNvSpPr/>
          <p:nvPr/>
        </p:nvSpPr>
        <p:spPr>
          <a:xfrm>
            <a:off x="45491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44958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Oval 858"/>
          <p:cNvSpPr/>
          <p:nvPr/>
        </p:nvSpPr>
        <p:spPr>
          <a:xfrm>
            <a:off x="47015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46482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Oval 860"/>
          <p:cNvSpPr/>
          <p:nvPr/>
        </p:nvSpPr>
        <p:spPr>
          <a:xfrm>
            <a:off x="48539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48006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Oval 862"/>
          <p:cNvSpPr/>
          <p:nvPr/>
        </p:nvSpPr>
        <p:spPr>
          <a:xfrm>
            <a:off x="50063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49530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Oval 864"/>
          <p:cNvSpPr/>
          <p:nvPr/>
        </p:nvSpPr>
        <p:spPr>
          <a:xfrm>
            <a:off x="51587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51054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7" name="Oval 866"/>
          <p:cNvSpPr/>
          <p:nvPr/>
        </p:nvSpPr>
        <p:spPr>
          <a:xfrm>
            <a:off x="53111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52578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Oval 868"/>
          <p:cNvSpPr/>
          <p:nvPr/>
        </p:nvSpPr>
        <p:spPr>
          <a:xfrm>
            <a:off x="54635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54102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Oval 870"/>
          <p:cNvSpPr/>
          <p:nvPr/>
        </p:nvSpPr>
        <p:spPr>
          <a:xfrm>
            <a:off x="56159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55626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Oval 872"/>
          <p:cNvSpPr/>
          <p:nvPr/>
        </p:nvSpPr>
        <p:spPr>
          <a:xfrm>
            <a:off x="57683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57150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Oval 874"/>
          <p:cNvSpPr/>
          <p:nvPr/>
        </p:nvSpPr>
        <p:spPr>
          <a:xfrm>
            <a:off x="59207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58674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/>
          <p:cNvSpPr/>
          <p:nvPr/>
        </p:nvSpPr>
        <p:spPr>
          <a:xfrm>
            <a:off x="6073140" y="232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6019800" y="2266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/>
          <p:cNvSpPr/>
          <p:nvPr/>
        </p:nvSpPr>
        <p:spPr>
          <a:xfrm>
            <a:off x="10439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9906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/>
          <p:cNvSpPr/>
          <p:nvPr/>
        </p:nvSpPr>
        <p:spPr>
          <a:xfrm>
            <a:off x="11963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11430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/>
          <p:cNvSpPr/>
          <p:nvPr/>
        </p:nvSpPr>
        <p:spPr>
          <a:xfrm>
            <a:off x="13487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12954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15011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14478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16535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16002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>
            <a:off x="18059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17526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/>
          <p:cNvSpPr/>
          <p:nvPr/>
        </p:nvSpPr>
        <p:spPr>
          <a:xfrm>
            <a:off x="19583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Rectangle 891"/>
          <p:cNvSpPr/>
          <p:nvPr/>
        </p:nvSpPr>
        <p:spPr>
          <a:xfrm>
            <a:off x="19050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Oval 892"/>
          <p:cNvSpPr/>
          <p:nvPr/>
        </p:nvSpPr>
        <p:spPr>
          <a:xfrm>
            <a:off x="21107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Rectangle 893"/>
          <p:cNvSpPr/>
          <p:nvPr/>
        </p:nvSpPr>
        <p:spPr>
          <a:xfrm>
            <a:off x="20574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Oval 894"/>
          <p:cNvSpPr/>
          <p:nvPr/>
        </p:nvSpPr>
        <p:spPr>
          <a:xfrm>
            <a:off x="22631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Rectangle 895"/>
          <p:cNvSpPr/>
          <p:nvPr/>
        </p:nvSpPr>
        <p:spPr>
          <a:xfrm>
            <a:off x="22098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/>
          <p:cNvSpPr/>
          <p:nvPr/>
        </p:nvSpPr>
        <p:spPr>
          <a:xfrm>
            <a:off x="24155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Rectangle 897"/>
          <p:cNvSpPr/>
          <p:nvPr/>
        </p:nvSpPr>
        <p:spPr>
          <a:xfrm>
            <a:off x="23622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/>
          <p:cNvSpPr/>
          <p:nvPr/>
        </p:nvSpPr>
        <p:spPr>
          <a:xfrm>
            <a:off x="25679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Rectangle 899"/>
          <p:cNvSpPr/>
          <p:nvPr/>
        </p:nvSpPr>
        <p:spPr>
          <a:xfrm>
            <a:off x="25146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Oval 900"/>
          <p:cNvSpPr/>
          <p:nvPr/>
        </p:nvSpPr>
        <p:spPr>
          <a:xfrm>
            <a:off x="27203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Rectangle 901"/>
          <p:cNvSpPr/>
          <p:nvPr/>
        </p:nvSpPr>
        <p:spPr>
          <a:xfrm>
            <a:off x="26670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Oval 902"/>
          <p:cNvSpPr/>
          <p:nvPr/>
        </p:nvSpPr>
        <p:spPr>
          <a:xfrm>
            <a:off x="28727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Rectangle 903"/>
          <p:cNvSpPr/>
          <p:nvPr/>
        </p:nvSpPr>
        <p:spPr>
          <a:xfrm>
            <a:off x="28194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30251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Rectangle 905"/>
          <p:cNvSpPr/>
          <p:nvPr/>
        </p:nvSpPr>
        <p:spPr>
          <a:xfrm>
            <a:off x="29718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31775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Rectangle 907"/>
          <p:cNvSpPr/>
          <p:nvPr/>
        </p:nvSpPr>
        <p:spPr>
          <a:xfrm>
            <a:off x="31242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33299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Rectangle 909"/>
          <p:cNvSpPr/>
          <p:nvPr/>
        </p:nvSpPr>
        <p:spPr>
          <a:xfrm>
            <a:off x="32766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Oval 910"/>
          <p:cNvSpPr/>
          <p:nvPr/>
        </p:nvSpPr>
        <p:spPr>
          <a:xfrm>
            <a:off x="34823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Rectangle 911"/>
          <p:cNvSpPr/>
          <p:nvPr/>
        </p:nvSpPr>
        <p:spPr>
          <a:xfrm>
            <a:off x="34290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Oval 912"/>
          <p:cNvSpPr/>
          <p:nvPr/>
        </p:nvSpPr>
        <p:spPr>
          <a:xfrm>
            <a:off x="36347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Rectangle 913"/>
          <p:cNvSpPr/>
          <p:nvPr/>
        </p:nvSpPr>
        <p:spPr>
          <a:xfrm>
            <a:off x="35814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Oval 914"/>
          <p:cNvSpPr/>
          <p:nvPr/>
        </p:nvSpPr>
        <p:spPr>
          <a:xfrm>
            <a:off x="37871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Rectangle 915"/>
          <p:cNvSpPr/>
          <p:nvPr/>
        </p:nvSpPr>
        <p:spPr>
          <a:xfrm>
            <a:off x="37338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Oval 916"/>
          <p:cNvSpPr/>
          <p:nvPr/>
        </p:nvSpPr>
        <p:spPr>
          <a:xfrm>
            <a:off x="39395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" name="Rectangle 917"/>
          <p:cNvSpPr/>
          <p:nvPr/>
        </p:nvSpPr>
        <p:spPr>
          <a:xfrm>
            <a:off x="38862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" name="Oval 918"/>
          <p:cNvSpPr/>
          <p:nvPr/>
        </p:nvSpPr>
        <p:spPr>
          <a:xfrm>
            <a:off x="40919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Rectangle 919"/>
          <p:cNvSpPr/>
          <p:nvPr/>
        </p:nvSpPr>
        <p:spPr>
          <a:xfrm>
            <a:off x="40386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2443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Rectangle 921"/>
          <p:cNvSpPr/>
          <p:nvPr/>
        </p:nvSpPr>
        <p:spPr>
          <a:xfrm>
            <a:off x="41910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Oval 922"/>
          <p:cNvSpPr/>
          <p:nvPr/>
        </p:nvSpPr>
        <p:spPr>
          <a:xfrm>
            <a:off x="43967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" name="Rectangle 923"/>
          <p:cNvSpPr/>
          <p:nvPr/>
        </p:nvSpPr>
        <p:spPr>
          <a:xfrm>
            <a:off x="43434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Oval 924"/>
          <p:cNvSpPr/>
          <p:nvPr/>
        </p:nvSpPr>
        <p:spPr>
          <a:xfrm>
            <a:off x="45491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Rectangle 925"/>
          <p:cNvSpPr/>
          <p:nvPr/>
        </p:nvSpPr>
        <p:spPr>
          <a:xfrm>
            <a:off x="44958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Rectangle 927"/>
          <p:cNvSpPr/>
          <p:nvPr/>
        </p:nvSpPr>
        <p:spPr>
          <a:xfrm>
            <a:off x="4648200" y="24193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Oval 926"/>
          <p:cNvSpPr/>
          <p:nvPr/>
        </p:nvSpPr>
        <p:spPr>
          <a:xfrm>
            <a:off x="4701540" y="24726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" name="Rectangle 929"/>
          <p:cNvSpPr/>
          <p:nvPr/>
        </p:nvSpPr>
        <p:spPr>
          <a:xfrm>
            <a:off x="4800600" y="24193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" name="Oval 928"/>
          <p:cNvSpPr/>
          <p:nvPr/>
        </p:nvSpPr>
        <p:spPr>
          <a:xfrm>
            <a:off x="4853940" y="24726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" name="Rectangle 931"/>
          <p:cNvSpPr/>
          <p:nvPr/>
        </p:nvSpPr>
        <p:spPr>
          <a:xfrm>
            <a:off x="4953000" y="24193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" name="Oval 930"/>
          <p:cNvSpPr/>
          <p:nvPr/>
        </p:nvSpPr>
        <p:spPr>
          <a:xfrm>
            <a:off x="5006340" y="24726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" name="Rectangle 933"/>
          <p:cNvSpPr/>
          <p:nvPr/>
        </p:nvSpPr>
        <p:spPr>
          <a:xfrm>
            <a:off x="5105400" y="24193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Oval 932"/>
          <p:cNvSpPr/>
          <p:nvPr/>
        </p:nvSpPr>
        <p:spPr>
          <a:xfrm>
            <a:off x="5158740" y="24726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" name="Oval 934"/>
          <p:cNvSpPr/>
          <p:nvPr/>
        </p:nvSpPr>
        <p:spPr>
          <a:xfrm>
            <a:off x="53111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Rectangle 935"/>
          <p:cNvSpPr/>
          <p:nvPr/>
        </p:nvSpPr>
        <p:spPr>
          <a:xfrm>
            <a:off x="52578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Oval 936"/>
          <p:cNvSpPr/>
          <p:nvPr/>
        </p:nvSpPr>
        <p:spPr>
          <a:xfrm>
            <a:off x="54635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Rectangle 937"/>
          <p:cNvSpPr/>
          <p:nvPr/>
        </p:nvSpPr>
        <p:spPr>
          <a:xfrm>
            <a:off x="54102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Oval 938"/>
          <p:cNvSpPr/>
          <p:nvPr/>
        </p:nvSpPr>
        <p:spPr>
          <a:xfrm>
            <a:off x="56159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0" name="Rectangle 939"/>
          <p:cNvSpPr/>
          <p:nvPr/>
        </p:nvSpPr>
        <p:spPr>
          <a:xfrm>
            <a:off x="55626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1" name="Oval 940"/>
          <p:cNvSpPr/>
          <p:nvPr/>
        </p:nvSpPr>
        <p:spPr>
          <a:xfrm>
            <a:off x="57683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Rectangle 941"/>
          <p:cNvSpPr/>
          <p:nvPr/>
        </p:nvSpPr>
        <p:spPr>
          <a:xfrm>
            <a:off x="57150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" name="Oval 942"/>
          <p:cNvSpPr/>
          <p:nvPr/>
        </p:nvSpPr>
        <p:spPr>
          <a:xfrm>
            <a:off x="59207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Rectangle 943"/>
          <p:cNvSpPr/>
          <p:nvPr/>
        </p:nvSpPr>
        <p:spPr>
          <a:xfrm>
            <a:off x="58674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5" name="Oval 944"/>
          <p:cNvSpPr/>
          <p:nvPr/>
        </p:nvSpPr>
        <p:spPr>
          <a:xfrm>
            <a:off x="6073140" y="247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" name="Rectangle 945"/>
          <p:cNvSpPr/>
          <p:nvPr/>
        </p:nvSpPr>
        <p:spPr>
          <a:xfrm>
            <a:off x="6019800" y="2419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Oval 946"/>
          <p:cNvSpPr/>
          <p:nvPr/>
        </p:nvSpPr>
        <p:spPr>
          <a:xfrm>
            <a:off x="10439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" name="Rectangle 947"/>
          <p:cNvSpPr/>
          <p:nvPr/>
        </p:nvSpPr>
        <p:spPr>
          <a:xfrm>
            <a:off x="9906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Oval 948"/>
          <p:cNvSpPr/>
          <p:nvPr/>
        </p:nvSpPr>
        <p:spPr>
          <a:xfrm>
            <a:off x="11963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Rectangle 949"/>
          <p:cNvSpPr/>
          <p:nvPr/>
        </p:nvSpPr>
        <p:spPr>
          <a:xfrm>
            <a:off x="11430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" name="Oval 950"/>
          <p:cNvSpPr/>
          <p:nvPr/>
        </p:nvSpPr>
        <p:spPr>
          <a:xfrm>
            <a:off x="13487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" name="Rectangle 951"/>
          <p:cNvSpPr/>
          <p:nvPr/>
        </p:nvSpPr>
        <p:spPr>
          <a:xfrm>
            <a:off x="12954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Oval 952"/>
          <p:cNvSpPr/>
          <p:nvPr/>
        </p:nvSpPr>
        <p:spPr>
          <a:xfrm>
            <a:off x="15011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Rectangle 953"/>
          <p:cNvSpPr/>
          <p:nvPr/>
        </p:nvSpPr>
        <p:spPr>
          <a:xfrm>
            <a:off x="14478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Oval 954"/>
          <p:cNvSpPr/>
          <p:nvPr/>
        </p:nvSpPr>
        <p:spPr>
          <a:xfrm>
            <a:off x="16535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Rectangle 955"/>
          <p:cNvSpPr/>
          <p:nvPr/>
        </p:nvSpPr>
        <p:spPr>
          <a:xfrm>
            <a:off x="16002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Oval 956"/>
          <p:cNvSpPr/>
          <p:nvPr/>
        </p:nvSpPr>
        <p:spPr>
          <a:xfrm>
            <a:off x="18059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Rectangle 957"/>
          <p:cNvSpPr/>
          <p:nvPr/>
        </p:nvSpPr>
        <p:spPr>
          <a:xfrm>
            <a:off x="17526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Oval 958"/>
          <p:cNvSpPr/>
          <p:nvPr/>
        </p:nvSpPr>
        <p:spPr>
          <a:xfrm>
            <a:off x="19583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Rectangle 959"/>
          <p:cNvSpPr/>
          <p:nvPr/>
        </p:nvSpPr>
        <p:spPr>
          <a:xfrm>
            <a:off x="19050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Oval 960"/>
          <p:cNvSpPr/>
          <p:nvPr/>
        </p:nvSpPr>
        <p:spPr>
          <a:xfrm>
            <a:off x="21107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" name="Rectangle 961"/>
          <p:cNvSpPr/>
          <p:nvPr/>
        </p:nvSpPr>
        <p:spPr>
          <a:xfrm>
            <a:off x="20574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Oval 962"/>
          <p:cNvSpPr/>
          <p:nvPr/>
        </p:nvSpPr>
        <p:spPr>
          <a:xfrm>
            <a:off x="22631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Rectangle 963"/>
          <p:cNvSpPr/>
          <p:nvPr/>
        </p:nvSpPr>
        <p:spPr>
          <a:xfrm>
            <a:off x="22098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Oval 964"/>
          <p:cNvSpPr/>
          <p:nvPr/>
        </p:nvSpPr>
        <p:spPr>
          <a:xfrm>
            <a:off x="24155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Rectangle 965"/>
          <p:cNvSpPr/>
          <p:nvPr/>
        </p:nvSpPr>
        <p:spPr>
          <a:xfrm>
            <a:off x="23622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Oval 966"/>
          <p:cNvSpPr/>
          <p:nvPr/>
        </p:nvSpPr>
        <p:spPr>
          <a:xfrm>
            <a:off x="25679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Rectangle 967"/>
          <p:cNvSpPr/>
          <p:nvPr/>
        </p:nvSpPr>
        <p:spPr>
          <a:xfrm>
            <a:off x="25146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Oval 968"/>
          <p:cNvSpPr/>
          <p:nvPr/>
        </p:nvSpPr>
        <p:spPr>
          <a:xfrm>
            <a:off x="27203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Rectangle 969"/>
          <p:cNvSpPr/>
          <p:nvPr/>
        </p:nvSpPr>
        <p:spPr>
          <a:xfrm>
            <a:off x="26670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Oval 970"/>
          <p:cNvSpPr/>
          <p:nvPr/>
        </p:nvSpPr>
        <p:spPr>
          <a:xfrm>
            <a:off x="28727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Rectangle 971"/>
          <p:cNvSpPr/>
          <p:nvPr/>
        </p:nvSpPr>
        <p:spPr>
          <a:xfrm>
            <a:off x="28194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Oval 972"/>
          <p:cNvSpPr/>
          <p:nvPr/>
        </p:nvSpPr>
        <p:spPr>
          <a:xfrm>
            <a:off x="30251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Rectangle 973"/>
          <p:cNvSpPr/>
          <p:nvPr/>
        </p:nvSpPr>
        <p:spPr>
          <a:xfrm>
            <a:off x="29718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Oval 974"/>
          <p:cNvSpPr/>
          <p:nvPr/>
        </p:nvSpPr>
        <p:spPr>
          <a:xfrm>
            <a:off x="31775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6" name="Rectangle 975"/>
          <p:cNvSpPr/>
          <p:nvPr/>
        </p:nvSpPr>
        <p:spPr>
          <a:xfrm>
            <a:off x="31242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7" name="Oval 976"/>
          <p:cNvSpPr/>
          <p:nvPr/>
        </p:nvSpPr>
        <p:spPr>
          <a:xfrm>
            <a:off x="33299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8" name="Rectangle 977"/>
          <p:cNvSpPr/>
          <p:nvPr/>
        </p:nvSpPr>
        <p:spPr>
          <a:xfrm>
            <a:off x="32766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9" name="Oval 978"/>
          <p:cNvSpPr/>
          <p:nvPr/>
        </p:nvSpPr>
        <p:spPr>
          <a:xfrm>
            <a:off x="34823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Rectangle 979"/>
          <p:cNvSpPr/>
          <p:nvPr/>
        </p:nvSpPr>
        <p:spPr>
          <a:xfrm>
            <a:off x="34290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Oval 980"/>
          <p:cNvSpPr/>
          <p:nvPr/>
        </p:nvSpPr>
        <p:spPr>
          <a:xfrm>
            <a:off x="36347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Rectangle 981"/>
          <p:cNvSpPr/>
          <p:nvPr/>
        </p:nvSpPr>
        <p:spPr>
          <a:xfrm>
            <a:off x="35814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Oval 982"/>
          <p:cNvSpPr/>
          <p:nvPr/>
        </p:nvSpPr>
        <p:spPr>
          <a:xfrm>
            <a:off x="37871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Rectangle 983"/>
          <p:cNvSpPr/>
          <p:nvPr/>
        </p:nvSpPr>
        <p:spPr>
          <a:xfrm>
            <a:off x="37338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Oval 984"/>
          <p:cNvSpPr/>
          <p:nvPr/>
        </p:nvSpPr>
        <p:spPr>
          <a:xfrm>
            <a:off x="39395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6" name="Rectangle 985"/>
          <p:cNvSpPr/>
          <p:nvPr/>
        </p:nvSpPr>
        <p:spPr>
          <a:xfrm>
            <a:off x="38862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7" name="Oval 986"/>
          <p:cNvSpPr/>
          <p:nvPr/>
        </p:nvSpPr>
        <p:spPr>
          <a:xfrm>
            <a:off x="40919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8" name="Rectangle 987"/>
          <p:cNvSpPr/>
          <p:nvPr/>
        </p:nvSpPr>
        <p:spPr>
          <a:xfrm>
            <a:off x="40386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Oval 988"/>
          <p:cNvSpPr/>
          <p:nvPr/>
        </p:nvSpPr>
        <p:spPr>
          <a:xfrm>
            <a:off x="42443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Rectangle 989"/>
          <p:cNvSpPr/>
          <p:nvPr/>
        </p:nvSpPr>
        <p:spPr>
          <a:xfrm>
            <a:off x="41910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Oval 990"/>
          <p:cNvSpPr/>
          <p:nvPr/>
        </p:nvSpPr>
        <p:spPr>
          <a:xfrm>
            <a:off x="43967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Rectangle 991"/>
          <p:cNvSpPr/>
          <p:nvPr/>
        </p:nvSpPr>
        <p:spPr>
          <a:xfrm>
            <a:off x="43434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" name="Oval 992"/>
          <p:cNvSpPr/>
          <p:nvPr/>
        </p:nvSpPr>
        <p:spPr>
          <a:xfrm>
            <a:off x="45491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Rectangle 993"/>
          <p:cNvSpPr/>
          <p:nvPr/>
        </p:nvSpPr>
        <p:spPr>
          <a:xfrm>
            <a:off x="44958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6" name="Rectangle 995"/>
          <p:cNvSpPr/>
          <p:nvPr/>
        </p:nvSpPr>
        <p:spPr>
          <a:xfrm>
            <a:off x="4648200" y="25717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5" name="Oval 994"/>
          <p:cNvSpPr/>
          <p:nvPr/>
        </p:nvSpPr>
        <p:spPr>
          <a:xfrm>
            <a:off x="4701540" y="26250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8" name="Rectangle 997"/>
          <p:cNvSpPr/>
          <p:nvPr/>
        </p:nvSpPr>
        <p:spPr>
          <a:xfrm>
            <a:off x="4800600" y="25717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7" name="Oval 996"/>
          <p:cNvSpPr/>
          <p:nvPr/>
        </p:nvSpPr>
        <p:spPr>
          <a:xfrm>
            <a:off x="4853940" y="26250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0" name="Rectangle 999"/>
          <p:cNvSpPr/>
          <p:nvPr/>
        </p:nvSpPr>
        <p:spPr>
          <a:xfrm>
            <a:off x="4953000" y="25717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9" name="Oval 998"/>
          <p:cNvSpPr/>
          <p:nvPr/>
        </p:nvSpPr>
        <p:spPr>
          <a:xfrm>
            <a:off x="5006340" y="26250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Rectangle 1001"/>
          <p:cNvSpPr/>
          <p:nvPr/>
        </p:nvSpPr>
        <p:spPr>
          <a:xfrm>
            <a:off x="5105400" y="25717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1" name="Oval 1000"/>
          <p:cNvSpPr/>
          <p:nvPr/>
        </p:nvSpPr>
        <p:spPr>
          <a:xfrm>
            <a:off x="5158740" y="26250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3" name="Oval 1002"/>
          <p:cNvSpPr/>
          <p:nvPr/>
        </p:nvSpPr>
        <p:spPr>
          <a:xfrm>
            <a:off x="53111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Rectangle 1003"/>
          <p:cNvSpPr/>
          <p:nvPr/>
        </p:nvSpPr>
        <p:spPr>
          <a:xfrm>
            <a:off x="52578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Oval 1004"/>
          <p:cNvSpPr/>
          <p:nvPr/>
        </p:nvSpPr>
        <p:spPr>
          <a:xfrm>
            <a:off x="54635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" name="Rectangle 1005"/>
          <p:cNvSpPr/>
          <p:nvPr/>
        </p:nvSpPr>
        <p:spPr>
          <a:xfrm>
            <a:off x="54102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7" name="Oval 1006"/>
          <p:cNvSpPr/>
          <p:nvPr/>
        </p:nvSpPr>
        <p:spPr>
          <a:xfrm>
            <a:off x="56159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8" name="Rectangle 1007"/>
          <p:cNvSpPr/>
          <p:nvPr/>
        </p:nvSpPr>
        <p:spPr>
          <a:xfrm>
            <a:off x="55626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Oval 1008"/>
          <p:cNvSpPr/>
          <p:nvPr/>
        </p:nvSpPr>
        <p:spPr>
          <a:xfrm>
            <a:off x="57683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Rectangle 1009"/>
          <p:cNvSpPr/>
          <p:nvPr/>
        </p:nvSpPr>
        <p:spPr>
          <a:xfrm>
            <a:off x="57150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Oval 1010"/>
          <p:cNvSpPr/>
          <p:nvPr/>
        </p:nvSpPr>
        <p:spPr>
          <a:xfrm>
            <a:off x="59207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" name="Rectangle 1011"/>
          <p:cNvSpPr/>
          <p:nvPr/>
        </p:nvSpPr>
        <p:spPr>
          <a:xfrm>
            <a:off x="58674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Oval 1012"/>
          <p:cNvSpPr/>
          <p:nvPr/>
        </p:nvSpPr>
        <p:spPr>
          <a:xfrm>
            <a:off x="6073140" y="2625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4" name="Rectangle 1013"/>
          <p:cNvSpPr/>
          <p:nvPr/>
        </p:nvSpPr>
        <p:spPr>
          <a:xfrm>
            <a:off x="6019800" y="2571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Oval 1014"/>
          <p:cNvSpPr/>
          <p:nvPr/>
        </p:nvSpPr>
        <p:spPr>
          <a:xfrm>
            <a:off x="10439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Rectangle 1015"/>
          <p:cNvSpPr/>
          <p:nvPr/>
        </p:nvSpPr>
        <p:spPr>
          <a:xfrm>
            <a:off x="9906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Oval 1016"/>
          <p:cNvSpPr/>
          <p:nvPr/>
        </p:nvSpPr>
        <p:spPr>
          <a:xfrm>
            <a:off x="11963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8" name="Rectangle 1017"/>
          <p:cNvSpPr/>
          <p:nvPr/>
        </p:nvSpPr>
        <p:spPr>
          <a:xfrm>
            <a:off x="11430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Oval 1018"/>
          <p:cNvSpPr/>
          <p:nvPr/>
        </p:nvSpPr>
        <p:spPr>
          <a:xfrm>
            <a:off x="13487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Rectangle 1019"/>
          <p:cNvSpPr/>
          <p:nvPr/>
        </p:nvSpPr>
        <p:spPr>
          <a:xfrm>
            <a:off x="12954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Oval 1020"/>
          <p:cNvSpPr/>
          <p:nvPr/>
        </p:nvSpPr>
        <p:spPr>
          <a:xfrm>
            <a:off x="15011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" name="Rectangle 1021"/>
          <p:cNvSpPr/>
          <p:nvPr/>
        </p:nvSpPr>
        <p:spPr>
          <a:xfrm>
            <a:off x="14478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" name="Oval 1022"/>
          <p:cNvSpPr/>
          <p:nvPr/>
        </p:nvSpPr>
        <p:spPr>
          <a:xfrm>
            <a:off x="16535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Rectangle 1023"/>
          <p:cNvSpPr/>
          <p:nvPr/>
        </p:nvSpPr>
        <p:spPr>
          <a:xfrm>
            <a:off x="16002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/>
          <p:cNvSpPr/>
          <p:nvPr/>
        </p:nvSpPr>
        <p:spPr>
          <a:xfrm>
            <a:off x="18059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1025"/>
          <p:cNvSpPr/>
          <p:nvPr/>
        </p:nvSpPr>
        <p:spPr>
          <a:xfrm>
            <a:off x="17526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/>
          <p:cNvSpPr/>
          <p:nvPr/>
        </p:nvSpPr>
        <p:spPr>
          <a:xfrm>
            <a:off x="19583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/>
          <p:cNvSpPr/>
          <p:nvPr/>
        </p:nvSpPr>
        <p:spPr>
          <a:xfrm>
            <a:off x="19050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/>
          <p:cNvSpPr/>
          <p:nvPr/>
        </p:nvSpPr>
        <p:spPr>
          <a:xfrm>
            <a:off x="2057400" y="27241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 1028"/>
          <p:cNvSpPr/>
          <p:nvPr/>
        </p:nvSpPr>
        <p:spPr>
          <a:xfrm>
            <a:off x="2110740" y="27774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/>
          <p:cNvSpPr/>
          <p:nvPr/>
        </p:nvSpPr>
        <p:spPr>
          <a:xfrm>
            <a:off x="22631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1031"/>
          <p:cNvSpPr/>
          <p:nvPr/>
        </p:nvSpPr>
        <p:spPr>
          <a:xfrm>
            <a:off x="22098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/>
          <p:cNvSpPr/>
          <p:nvPr/>
        </p:nvSpPr>
        <p:spPr>
          <a:xfrm>
            <a:off x="24155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/>
          <p:cNvSpPr/>
          <p:nvPr/>
        </p:nvSpPr>
        <p:spPr>
          <a:xfrm>
            <a:off x="23622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/>
          <p:cNvSpPr/>
          <p:nvPr/>
        </p:nvSpPr>
        <p:spPr>
          <a:xfrm>
            <a:off x="25679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5"/>
          <p:cNvSpPr/>
          <p:nvPr/>
        </p:nvSpPr>
        <p:spPr>
          <a:xfrm>
            <a:off x="25146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/>
          <p:cNvSpPr/>
          <p:nvPr/>
        </p:nvSpPr>
        <p:spPr>
          <a:xfrm>
            <a:off x="27203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/>
          <p:cNvSpPr/>
          <p:nvPr/>
        </p:nvSpPr>
        <p:spPr>
          <a:xfrm>
            <a:off x="26670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/>
          <p:cNvSpPr/>
          <p:nvPr/>
        </p:nvSpPr>
        <p:spPr>
          <a:xfrm>
            <a:off x="28727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/>
          <p:cNvSpPr/>
          <p:nvPr/>
        </p:nvSpPr>
        <p:spPr>
          <a:xfrm>
            <a:off x="28194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/>
          <p:cNvSpPr/>
          <p:nvPr/>
        </p:nvSpPr>
        <p:spPr>
          <a:xfrm>
            <a:off x="30251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/>
          <p:cNvSpPr/>
          <p:nvPr/>
        </p:nvSpPr>
        <p:spPr>
          <a:xfrm>
            <a:off x="29718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/>
          <p:cNvSpPr/>
          <p:nvPr/>
        </p:nvSpPr>
        <p:spPr>
          <a:xfrm>
            <a:off x="31775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/>
          <p:cNvSpPr/>
          <p:nvPr/>
        </p:nvSpPr>
        <p:spPr>
          <a:xfrm>
            <a:off x="31242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/>
          <p:cNvSpPr/>
          <p:nvPr/>
        </p:nvSpPr>
        <p:spPr>
          <a:xfrm>
            <a:off x="33299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/>
          <p:cNvSpPr/>
          <p:nvPr/>
        </p:nvSpPr>
        <p:spPr>
          <a:xfrm>
            <a:off x="32766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/>
          <p:cNvSpPr/>
          <p:nvPr/>
        </p:nvSpPr>
        <p:spPr>
          <a:xfrm>
            <a:off x="34823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/>
          <p:cNvSpPr/>
          <p:nvPr/>
        </p:nvSpPr>
        <p:spPr>
          <a:xfrm>
            <a:off x="34290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/>
          <p:cNvSpPr/>
          <p:nvPr/>
        </p:nvSpPr>
        <p:spPr>
          <a:xfrm>
            <a:off x="36347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/>
          <p:cNvSpPr/>
          <p:nvPr/>
        </p:nvSpPr>
        <p:spPr>
          <a:xfrm>
            <a:off x="35814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/>
          <p:cNvSpPr/>
          <p:nvPr/>
        </p:nvSpPr>
        <p:spPr>
          <a:xfrm>
            <a:off x="37871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/>
          <p:cNvSpPr/>
          <p:nvPr/>
        </p:nvSpPr>
        <p:spPr>
          <a:xfrm>
            <a:off x="37338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Oval 1052"/>
          <p:cNvSpPr/>
          <p:nvPr/>
        </p:nvSpPr>
        <p:spPr>
          <a:xfrm>
            <a:off x="39395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/>
          <p:cNvSpPr/>
          <p:nvPr/>
        </p:nvSpPr>
        <p:spPr>
          <a:xfrm>
            <a:off x="38862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Oval 1054"/>
          <p:cNvSpPr/>
          <p:nvPr/>
        </p:nvSpPr>
        <p:spPr>
          <a:xfrm>
            <a:off x="40919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/>
          <p:cNvSpPr/>
          <p:nvPr/>
        </p:nvSpPr>
        <p:spPr>
          <a:xfrm>
            <a:off x="40386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Oval 1056"/>
          <p:cNvSpPr/>
          <p:nvPr/>
        </p:nvSpPr>
        <p:spPr>
          <a:xfrm>
            <a:off x="42443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/>
          <p:cNvSpPr/>
          <p:nvPr/>
        </p:nvSpPr>
        <p:spPr>
          <a:xfrm>
            <a:off x="41910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/>
          <p:cNvSpPr/>
          <p:nvPr/>
        </p:nvSpPr>
        <p:spPr>
          <a:xfrm>
            <a:off x="4343400" y="27241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Oval 1058"/>
          <p:cNvSpPr/>
          <p:nvPr/>
        </p:nvSpPr>
        <p:spPr>
          <a:xfrm>
            <a:off x="4396740" y="27774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/>
          <p:cNvSpPr/>
          <p:nvPr/>
        </p:nvSpPr>
        <p:spPr>
          <a:xfrm>
            <a:off x="4495800" y="27241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Oval 1060"/>
          <p:cNvSpPr/>
          <p:nvPr/>
        </p:nvSpPr>
        <p:spPr>
          <a:xfrm>
            <a:off x="4549140" y="27774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Rectangle 1063"/>
          <p:cNvSpPr/>
          <p:nvPr/>
        </p:nvSpPr>
        <p:spPr>
          <a:xfrm>
            <a:off x="4648200" y="27241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Oval 1062"/>
          <p:cNvSpPr/>
          <p:nvPr/>
        </p:nvSpPr>
        <p:spPr>
          <a:xfrm>
            <a:off x="4701540" y="27774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/>
          <p:cNvSpPr/>
          <p:nvPr/>
        </p:nvSpPr>
        <p:spPr>
          <a:xfrm>
            <a:off x="4800600" y="27241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 1064"/>
          <p:cNvSpPr/>
          <p:nvPr/>
        </p:nvSpPr>
        <p:spPr>
          <a:xfrm>
            <a:off x="4853940" y="27774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Rectangle 1067"/>
          <p:cNvSpPr/>
          <p:nvPr/>
        </p:nvSpPr>
        <p:spPr>
          <a:xfrm>
            <a:off x="4953000" y="27241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 1066"/>
          <p:cNvSpPr/>
          <p:nvPr/>
        </p:nvSpPr>
        <p:spPr>
          <a:xfrm>
            <a:off x="5006340" y="27774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1069"/>
          <p:cNvSpPr/>
          <p:nvPr/>
        </p:nvSpPr>
        <p:spPr>
          <a:xfrm>
            <a:off x="5105400" y="27241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 1068"/>
          <p:cNvSpPr/>
          <p:nvPr/>
        </p:nvSpPr>
        <p:spPr>
          <a:xfrm>
            <a:off x="5158740" y="27774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Oval 1070"/>
          <p:cNvSpPr/>
          <p:nvPr/>
        </p:nvSpPr>
        <p:spPr>
          <a:xfrm>
            <a:off x="53111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Rectangle 1071"/>
          <p:cNvSpPr/>
          <p:nvPr/>
        </p:nvSpPr>
        <p:spPr>
          <a:xfrm>
            <a:off x="52578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Oval 1072"/>
          <p:cNvSpPr/>
          <p:nvPr/>
        </p:nvSpPr>
        <p:spPr>
          <a:xfrm>
            <a:off x="54635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Rectangle 1073"/>
          <p:cNvSpPr/>
          <p:nvPr/>
        </p:nvSpPr>
        <p:spPr>
          <a:xfrm>
            <a:off x="54102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Oval 1074"/>
          <p:cNvSpPr/>
          <p:nvPr/>
        </p:nvSpPr>
        <p:spPr>
          <a:xfrm>
            <a:off x="56159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Rectangle 1075"/>
          <p:cNvSpPr/>
          <p:nvPr/>
        </p:nvSpPr>
        <p:spPr>
          <a:xfrm>
            <a:off x="55626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Oval 1076"/>
          <p:cNvSpPr/>
          <p:nvPr/>
        </p:nvSpPr>
        <p:spPr>
          <a:xfrm>
            <a:off x="57683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Rectangle 1077"/>
          <p:cNvSpPr/>
          <p:nvPr/>
        </p:nvSpPr>
        <p:spPr>
          <a:xfrm>
            <a:off x="57150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Oval 1078"/>
          <p:cNvSpPr/>
          <p:nvPr/>
        </p:nvSpPr>
        <p:spPr>
          <a:xfrm>
            <a:off x="59207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Rectangle 1079"/>
          <p:cNvSpPr/>
          <p:nvPr/>
        </p:nvSpPr>
        <p:spPr>
          <a:xfrm>
            <a:off x="58674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Oval 1080"/>
          <p:cNvSpPr/>
          <p:nvPr/>
        </p:nvSpPr>
        <p:spPr>
          <a:xfrm>
            <a:off x="6073140" y="277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Rectangle 1081"/>
          <p:cNvSpPr/>
          <p:nvPr/>
        </p:nvSpPr>
        <p:spPr>
          <a:xfrm>
            <a:off x="6019800" y="2724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Oval 1082"/>
          <p:cNvSpPr/>
          <p:nvPr/>
        </p:nvSpPr>
        <p:spPr>
          <a:xfrm>
            <a:off x="10439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Rectangle 1083"/>
          <p:cNvSpPr/>
          <p:nvPr/>
        </p:nvSpPr>
        <p:spPr>
          <a:xfrm>
            <a:off x="9906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Oval 1084"/>
          <p:cNvSpPr/>
          <p:nvPr/>
        </p:nvSpPr>
        <p:spPr>
          <a:xfrm>
            <a:off x="11963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/>
          <p:cNvSpPr/>
          <p:nvPr/>
        </p:nvSpPr>
        <p:spPr>
          <a:xfrm>
            <a:off x="11430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Oval 1086"/>
          <p:cNvSpPr/>
          <p:nvPr/>
        </p:nvSpPr>
        <p:spPr>
          <a:xfrm>
            <a:off x="13487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Rectangle 1087"/>
          <p:cNvSpPr/>
          <p:nvPr/>
        </p:nvSpPr>
        <p:spPr>
          <a:xfrm>
            <a:off x="12954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Oval 1088"/>
          <p:cNvSpPr/>
          <p:nvPr/>
        </p:nvSpPr>
        <p:spPr>
          <a:xfrm>
            <a:off x="15011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/>
          <p:cNvSpPr/>
          <p:nvPr/>
        </p:nvSpPr>
        <p:spPr>
          <a:xfrm>
            <a:off x="14478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Oval 1090"/>
          <p:cNvSpPr/>
          <p:nvPr/>
        </p:nvSpPr>
        <p:spPr>
          <a:xfrm>
            <a:off x="16535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/>
          <p:cNvSpPr/>
          <p:nvPr/>
        </p:nvSpPr>
        <p:spPr>
          <a:xfrm>
            <a:off x="16002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 1092"/>
          <p:cNvSpPr/>
          <p:nvPr/>
        </p:nvSpPr>
        <p:spPr>
          <a:xfrm>
            <a:off x="18059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/>
          <p:cNvSpPr/>
          <p:nvPr/>
        </p:nvSpPr>
        <p:spPr>
          <a:xfrm>
            <a:off x="17526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/>
          <p:cNvSpPr/>
          <p:nvPr/>
        </p:nvSpPr>
        <p:spPr>
          <a:xfrm>
            <a:off x="1905000" y="28765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 1094"/>
          <p:cNvSpPr/>
          <p:nvPr/>
        </p:nvSpPr>
        <p:spPr>
          <a:xfrm>
            <a:off x="1958340" y="29298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Rectangle 1097"/>
          <p:cNvSpPr/>
          <p:nvPr/>
        </p:nvSpPr>
        <p:spPr>
          <a:xfrm>
            <a:off x="2057400" y="28765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 1096"/>
          <p:cNvSpPr/>
          <p:nvPr/>
        </p:nvSpPr>
        <p:spPr>
          <a:xfrm>
            <a:off x="2110740" y="29298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Rectangle 1099"/>
          <p:cNvSpPr/>
          <p:nvPr/>
        </p:nvSpPr>
        <p:spPr>
          <a:xfrm>
            <a:off x="2209800" y="28765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Oval 1098"/>
          <p:cNvSpPr/>
          <p:nvPr/>
        </p:nvSpPr>
        <p:spPr>
          <a:xfrm>
            <a:off x="2263140" y="29298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Oval 1100"/>
          <p:cNvSpPr/>
          <p:nvPr/>
        </p:nvSpPr>
        <p:spPr>
          <a:xfrm>
            <a:off x="24155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/>
          <p:cNvSpPr/>
          <p:nvPr/>
        </p:nvSpPr>
        <p:spPr>
          <a:xfrm>
            <a:off x="23622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Oval 1102"/>
          <p:cNvSpPr/>
          <p:nvPr/>
        </p:nvSpPr>
        <p:spPr>
          <a:xfrm>
            <a:off x="25679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/>
          <p:cNvSpPr/>
          <p:nvPr/>
        </p:nvSpPr>
        <p:spPr>
          <a:xfrm>
            <a:off x="25146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Oval 1104"/>
          <p:cNvSpPr/>
          <p:nvPr/>
        </p:nvSpPr>
        <p:spPr>
          <a:xfrm>
            <a:off x="27203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Rectangle 1105"/>
          <p:cNvSpPr/>
          <p:nvPr/>
        </p:nvSpPr>
        <p:spPr>
          <a:xfrm>
            <a:off x="26670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Oval 1106"/>
          <p:cNvSpPr/>
          <p:nvPr/>
        </p:nvSpPr>
        <p:spPr>
          <a:xfrm>
            <a:off x="28727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/>
          <p:cNvSpPr/>
          <p:nvPr/>
        </p:nvSpPr>
        <p:spPr>
          <a:xfrm>
            <a:off x="28194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Oval 1108"/>
          <p:cNvSpPr/>
          <p:nvPr/>
        </p:nvSpPr>
        <p:spPr>
          <a:xfrm>
            <a:off x="30251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Rectangle 1109"/>
          <p:cNvSpPr/>
          <p:nvPr/>
        </p:nvSpPr>
        <p:spPr>
          <a:xfrm>
            <a:off x="29718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Oval 1110"/>
          <p:cNvSpPr/>
          <p:nvPr/>
        </p:nvSpPr>
        <p:spPr>
          <a:xfrm>
            <a:off x="31775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Rectangle 1111"/>
          <p:cNvSpPr/>
          <p:nvPr/>
        </p:nvSpPr>
        <p:spPr>
          <a:xfrm>
            <a:off x="31242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Oval 1112"/>
          <p:cNvSpPr/>
          <p:nvPr/>
        </p:nvSpPr>
        <p:spPr>
          <a:xfrm>
            <a:off x="33299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/>
          <p:cNvSpPr/>
          <p:nvPr/>
        </p:nvSpPr>
        <p:spPr>
          <a:xfrm>
            <a:off x="32766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Oval 1114"/>
          <p:cNvSpPr/>
          <p:nvPr/>
        </p:nvSpPr>
        <p:spPr>
          <a:xfrm>
            <a:off x="34823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Rectangle 1115"/>
          <p:cNvSpPr/>
          <p:nvPr/>
        </p:nvSpPr>
        <p:spPr>
          <a:xfrm>
            <a:off x="34290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Oval 1116"/>
          <p:cNvSpPr/>
          <p:nvPr/>
        </p:nvSpPr>
        <p:spPr>
          <a:xfrm>
            <a:off x="36347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Rectangle 1117"/>
          <p:cNvSpPr/>
          <p:nvPr/>
        </p:nvSpPr>
        <p:spPr>
          <a:xfrm>
            <a:off x="35814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Oval 1118"/>
          <p:cNvSpPr/>
          <p:nvPr/>
        </p:nvSpPr>
        <p:spPr>
          <a:xfrm>
            <a:off x="37871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Rectangle 1119"/>
          <p:cNvSpPr/>
          <p:nvPr/>
        </p:nvSpPr>
        <p:spPr>
          <a:xfrm>
            <a:off x="37338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/>
          <p:cNvSpPr/>
          <p:nvPr/>
        </p:nvSpPr>
        <p:spPr>
          <a:xfrm>
            <a:off x="39395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Rectangle 1121"/>
          <p:cNvSpPr/>
          <p:nvPr/>
        </p:nvSpPr>
        <p:spPr>
          <a:xfrm>
            <a:off x="38862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Oval 1122"/>
          <p:cNvSpPr/>
          <p:nvPr/>
        </p:nvSpPr>
        <p:spPr>
          <a:xfrm>
            <a:off x="40919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Rectangle 1123"/>
          <p:cNvSpPr/>
          <p:nvPr/>
        </p:nvSpPr>
        <p:spPr>
          <a:xfrm>
            <a:off x="40386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Rectangle 1125"/>
          <p:cNvSpPr/>
          <p:nvPr/>
        </p:nvSpPr>
        <p:spPr>
          <a:xfrm>
            <a:off x="4191000" y="28765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/>
          <p:cNvSpPr/>
          <p:nvPr/>
        </p:nvSpPr>
        <p:spPr>
          <a:xfrm>
            <a:off x="4244340" y="29298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Rectangle 1127"/>
          <p:cNvSpPr/>
          <p:nvPr/>
        </p:nvSpPr>
        <p:spPr>
          <a:xfrm>
            <a:off x="4343400" y="28765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/>
          <p:cNvSpPr/>
          <p:nvPr/>
        </p:nvSpPr>
        <p:spPr>
          <a:xfrm>
            <a:off x="4396740" y="29298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Rectangle 1129"/>
          <p:cNvSpPr/>
          <p:nvPr/>
        </p:nvSpPr>
        <p:spPr>
          <a:xfrm>
            <a:off x="4495800" y="28765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/>
          <p:cNvSpPr/>
          <p:nvPr/>
        </p:nvSpPr>
        <p:spPr>
          <a:xfrm>
            <a:off x="4549140" y="29298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Rectangle 1131"/>
          <p:cNvSpPr/>
          <p:nvPr/>
        </p:nvSpPr>
        <p:spPr>
          <a:xfrm>
            <a:off x="4648200" y="28765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/>
          <p:cNvSpPr/>
          <p:nvPr/>
        </p:nvSpPr>
        <p:spPr>
          <a:xfrm>
            <a:off x="4701540" y="29298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Rectangle 1133"/>
          <p:cNvSpPr/>
          <p:nvPr/>
        </p:nvSpPr>
        <p:spPr>
          <a:xfrm>
            <a:off x="4800600" y="28765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/>
          <p:cNvSpPr/>
          <p:nvPr/>
        </p:nvSpPr>
        <p:spPr>
          <a:xfrm>
            <a:off x="4853940" y="29298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Rectangle 1135"/>
          <p:cNvSpPr/>
          <p:nvPr/>
        </p:nvSpPr>
        <p:spPr>
          <a:xfrm>
            <a:off x="4953000" y="28765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Oval 1134"/>
          <p:cNvSpPr/>
          <p:nvPr/>
        </p:nvSpPr>
        <p:spPr>
          <a:xfrm>
            <a:off x="5006340" y="29298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Rectangle 1137"/>
          <p:cNvSpPr/>
          <p:nvPr/>
        </p:nvSpPr>
        <p:spPr>
          <a:xfrm>
            <a:off x="5105400" y="28765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/>
          <p:cNvSpPr/>
          <p:nvPr/>
        </p:nvSpPr>
        <p:spPr>
          <a:xfrm>
            <a:off x="5158740" y="29298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/>
          <p:cNvSpPr/>
          <p:nvPr/>
        </p:nvSpPr>
        <p:spPr>
          <a:xfrm>
            <a:off x="53111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Rectangle 1139"/>
          <p:cNvSpPr/>
          <p:nvPr/>
        </p:nvSpPr>
        <p:spPr>
          <a:xfrm>
            <a:off x="52578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Oval 1140"/>
          <p:cNvSpPr/>
          <p:nvPr/>
        </p:nvSpPr>
        <p:spPr>
          <a:xfrm>
            <a:off x="54635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Rectangle 1141"/>
          <p:cNvSpPr/>
          <p:nvPr/>
        </p:nvSpPr>
        <p:spPr>
          <a:xfrm>
            <a:off x="54102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/>
          <p:cNvSpPr/>
          <p:nvPr/>
        </p:nvSpPr>
        <p:spPr>
          <a:xfrm>
            <a:off x="56159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Rectangle 1143"/>
          <p:cNvSpPr/>
          <p:nvPr/>
        </p:nvSpPr>
        <p:spPr>
          <a:xfrm>
            <a:off x="55626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Oval 1144"/>
          <p:cNvSpPr/>
          <p:nvPr/>
        </p:nvSpPr>
        <p:spPr>
          <a:xfrm>
            <a:off x="57683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Rectangle 1145"/>
          <p:cNvSpPr/>
          <p:nvPr/>
        </p:nvSpPr>
        <p:spPr>
          <a:xfrm>
            <a:off x="57150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Oval 1146"/>
          <p:cNvSpPr/>
          <p:nvPr/>
        </p:nvSpPr>
        <p:spPr>
          <a:xfrm>
            <a:off x="59207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ctangle 1147"/>
          <p:cNvSpPr/>
          <p:nvPr/>
        </p:nvSpPr>
        <p:spPr>
          <a:xfrm>
            <a:off x="58674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/>
          <p:cNvSpPr/>
          <p:nvPr/>
        </p:nvSpPr>
        <p:spPr>
          <a:xfrm>
            <a:off x="6073140" y="292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Rectangle 1149"/>
          <p:cNvSpPr/>
          <p:nvPr/>
        </p:nvSpPr>
        <p:spPr>
          <a:xfrm>
            <a:off x="6019800" y="2876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Oval 1150"/>
          <p:cNvSpPr/>
          <p:nvPr/>
        </p:nvSpPr>
        <p:spPr>
          <a:xfrm>
            <a:off x="10439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Rectangle 1151"/>
          <p:cNvSpPr/>
          <p:nvPr/>
        </p:nvSpPr>
        <p:spPr>
          <a:xfrm>
            <a:off x="9906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Oval 1152"/>
          <p:cNvSpPr/>
          <p:nvPr/>
        </p:nvSpPr>
        <p:spPr>
          <a:xfrm>
            <a:off x="11963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ctangle 1153"/>
          <p:cNvSpPr/>
          <p:nvPr/>
        </p:nvSpPr>
        <p:spPr>
          <a:xfrm>
            <a:off x="11430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/>
          <p:cNvSpPr/>
          <p:nvPr/>
        </p:nvSpPr>
        <p:spPr>
          <a:xfrm>
            <a:off x="13487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Rectangle 1155"/>
          <p:cNvSpPr/>
          <p:nvPr/>
        </p:nvSpPr>
        <p:spPr>
          <a:xfrm>
            <a:off x="12954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Oval 1156"/>
          <p:cNvSpPr/>
          <p:nvPr/>
        </p:nvSpPr>
        <p:spPr>
          <a:xfrm>
            <a:off x="15011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Rectangle 1157"/>
          <p:cNvSpPr/>
          <p:nvPr/>
        </p:nvSpPr>
        <p:spPr>
          <a:xfrm>
            <a:off x="14478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/>
          <p:cNvSpPr/>
          <p:nvPr/>
        </p:nvSpPr>
        <p:spPr>
          <a:xfrm>
            <a:off x="16535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Rectangle 1159"/>
          <p:cNvSpPr/>
          <p:nvPr/>
        </p:nvSpPr>
        <p:spPr>
          <a:xfrm>
            <a:off x="16002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Rectangle 1161"/>
          <p:cNvSpPr/>
          <p:nvPr/>
        </p:nvSpPr>
        <p:spPr>
          <a:xfrm>
            <a:off x="1752600" y="30289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/>
          <p:cNvSpPr/>
          <p:nvPr/>
        </p:nvSpPr>
        <p:spPr>
          <a:xfrm>
            <a:off x="1805940" y="30822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Rectangle 1163"/>
          <p:cNvSpPr/>
          <p:nvPr/>
        </p:nvSpPr>
        <p:spPr>
          <a:xfrm>
            <a:off x="1905000" y="30289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Oval 1162"/>
          <p:cNvSpPr/>
          <p:nvPr/>
        </p:nvSpPr>
        <p:spPr>
          <a:xfrm>
            <a:off x="1958340" y="30822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/>
          <p:cNvSpPr/>
          <p:nvPr/>
        </p:nvSpPr>
        <p:spPr>
          <a:xfrm>
            <a:off x="2057400" y="30289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Oval 1164"/>
          <p:cNvSpPr/>
          <p:nvPr/>
        </p:nvSpPr>
        <p:spPr>
          <a:xfrm>
            <a:off x="2110740" y="30822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Rectangle 1167"/>
          <p:cNvSpPr/>
          <p:nvPr/>
        </p:nvSpPr>
        <p:spPr>
          <a:xfrm>
            <a:off x="2209800" y="30289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Oval 1166"/>
          <p:cNvSpPr/>
          <p:nvPr/>
        </p:nvSpPr>
        <p:spPr>
          <a:xfrm>
            <a:off x="2263140" y="30822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ctangle 1169"/>
          <p:cNvSpPr/>
          <p:nvPr/>
        </p:nvSpPr>
        <p:spPr>
          <a:xfrm>
            <a:off x="2362200" y="30289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Oval 1168"/>
          <p:cNvSpPr/>
          <p:nvPr/>
        </p:nvSpPr>
        <p:spPr>
          <a:xfrm>
            <a:off x="2415540" y="30822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/>
          <p:cNvSpPr/>
          <p:nvPr/>
        </p:nvSpPr>
        <p:spPr>
          <a:xfrm>
            <a:off x="2514600" y="30289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Oval 1170"/>
          <p:cNvSpPr/>
          <p:nvPr/>
        </p:nvSpPr>
        <p:spPr>
          <a:xfrm>
            <a:off x="2567940" y="30822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/>
        </p:nvSpPr>
        <p:spPr>
          <a:xfrm>
            <a:off x="2667000" y="30289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Oval 1172"/>
          <p:cNvSpPr/>
          <p:nvPr/>
        </p:nvSpPr>
        <p:spPr>
          <a:xfrm>
            <a:off x="2720340" y="30822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Oval 1174"/>
          <p:cNvSpPr/>
          <p:nvPr/>
        </p:nvSpPr>
        <p:spPr>
          <a:xfrm>
            <a:off x="28727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ctangle 1175"/>
          <p:cNvSpPr/>
          <p:nvPr/>
        </p:nvSpPr>
        <p:spPr>
          <a:xfrm>
            <a:off x="28194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Oval 1176"/>
          <p:cNvSpPr/>
          <p:nvPr/>
        </p:nvSpPr>
        <p:spPr>
          <a:xfrm>
            <a:off x="30251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Rectangle 1177"/>
          <p:cNvSpPr/>
          <p:nvPr/>
        </p:nvSpPr>
        <p:spPr>
          <a:xfrm>
            <a:off x="29718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Oval 1178"/>
          <p:cNvSpPr/>
          <p:nvPr/>
        </p:nvSpPr>
        <p:spPr>
          <a:xfrm>
            <a:off x="31775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Rectangle 1179"/>
          <p:cNvSpPr/>
          <p:nvPr/>
        </p:nvSpPr>
        <p:spPr>
          <a:xfrm>
            <a:off x="31242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Oval 1180"/>
          <p:cNvSpPr/>
          <p:nvPr/>
        </p:nvSpPr>
        <p:spPr>
          <a:xfrm>
            <a:off x="33299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Rectangle 1181"/>
          <p:cNvSpPr/>
          <p:nvPr/>
        </p:nvSpPr>
        <p:spPr>
          <a:xfrm>
            <a:off x="32766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Oval 1182"/>
          <p:cNvSpPr/>
          <p:nvPr/>
        </p:nvSpPr>
        <p:spPr>
          <a:xfrm>
            <a:off x="34823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Rectangle 1183"/>
          <p:cNvSpPr/>
          <p:nvPr/>
        </p:nvSpPr>
        <p:spPr>
          <a:xfrm>
            <a:off x="34290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Oval 1184"/>
          <p:cNvSpPr/>
          <p:nvPr/>
        </p:nvSpPr>
        <p:spPr>
          <a:xfrm>
            <a:off x="36347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Rectangle 1185"/>
          <p:cNvSpPr/>
          <p:nvPr/>
        </p:nvSpPr>
        <p:spPr>
          <a:xfrm>
            <a:off x="35814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Oval 1186"/>
          <p:cNvSpPr/>
          <p:nvPr/>
        </p:nvSpPr>
        <p:spPr>
          <a:xfrm>
            <a:off x="37871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/>
          <p:cNvSpPr/>
          <p:nvPr/>
        </p:nvSpPr>
        <p:spPr>
          <a:xfrm>
            <a:off x="37338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/>
          <p:cNvSpPr/>
          <p:nvPr/>
        </p:nvSpPr>
        <p:spPr>
          <a:xfrm>
            <a:off x="39395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Rectangle 1189"/>
          <p:cNvSpPr/>
          <p:nvPr/>
        </p:nvSpPr>
        <p:spPr>
          <a:xfrm>
            <a:off x="38862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/>
          <p:cNvSpPr/>
          <p:nvPr/>
        </p:nvSpPr>
        <p:spPr>
          <a:xfrm>
            <a:off x="40919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Rectangle 1191"/>
          <p:cNvSpPr/>
          <p:nvPr/>
        </p:nvSpPr>
        <p:spPr>
          <a:xfrm>
            <a:off x="40386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Rectangle 1193"/>
          <p:cNvSpPr/>
          <p:nvPr/>
        </p:nvSpPr>
        <p:spPr>
          <a:xfrm>
            <a:off x="4191000" y="30289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/>
          <p:cNvSpPr/>
          <p:nvPr/>
        </p:nvSpPr>
        <p:spPr>
          <a:xfrm>
            <a:off x="4244340" y="30822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Rectangle 1195"/>
          <p:cNvSpPr/>
          <p:nvPr/>
        </p:nvSpPr>
        <p:spPr>
          <a:xfrm>
            <a:off x="4343400" y="30289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/>
          <p:cNvSpPr/>
          <p:nvPr/>
        </p:nvSpPr>
        <p:spPr>
          <a:xfrm>
            <a:off x="4396740" y="30822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Rectangle 1197"/>
          <p:cNvSpPr/>
          <p:nvPr/>
        </p:nvSpPr>
        <p:spPr>
          <a:xfrm>
            <a:off x="4495800" y="30289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/>
          <p:cNvSpPr/>
          <p:nvPr/>
        </p:nvSpPr>
        <p:spPr>
          <a:xfrm>
            <a:off x="4549140" y="30822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Rectangle 1199"/>
          <p:cNvSpPr/>
          <p:nvPr/>
        </p:nvSpPr>
        <p:spPr>
          <a:xfrm>
            <a:off x="4648200" y="30289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/>
          <p:cNvSpPr/>
          <p:nvPr/>
        </p:nvSpPr>
        <p:spPr>
          <a:xfrm>
            <a:off x="4701540" y="30822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Rectangle 1201"/>
          <p:cNvSpPr/>
          <p:nvPr/>
        </p:nvSpPr>
        <p:spPr>
          <a:xfrm>
            <a:off x="4800600" y="30289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/>
          <p:cNvSpPr/>
          <p:nvPr/>
        </p:nvSpPr>
        <p:spPr>
          <a:xfrm>
            <a:off x="4853940" y="30822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Oval 1202"/>
          <p:cNvSpPr/>
          <p:nvPr/>
        </p:nvSpPr>
        <p:spPr>
          <a:xfrm>
            <a:off x="50063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ctangle 1203"/>
          <p:cNvSpPr/>
          <p:nvPr/>
        </p:nvSpPr>
        <p:spPr>
          <a:xfrm>
            <a:off x="49530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/>
          <p:cNvSpPr/>
          <p:nvPr/>
        </p:nvSpPr>
        <p:spPr>
          <a:xfrm>
            <a:off x="51587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Rectangle 1205"/>
          <p:cNvSpPr/>
          <p:nvPr/>
        </p:nvSpPr>
        <p:spPr>
          <a:xfrm>
            <a:off x="51054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Oval 1206"/>
          <p:cNvSpPr/>
          <p:nvPr/>
        </p:nvSpPr>
        <p:spPr>
          <a:xfrm>
            <a:off x="53111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ctangle 1207"/>
          <p:cNvSpPr/>
          <p:nvPr/>
        </p:nvSpPr>
        <p:spPr>
          <a:xfrm>
            <a:off x="52578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/>
          <p:cNvSpPr/>
          <p:nvPr/>
        </p:nvSpPr>
        <p:spPr>
          <a:xfrm>
            <a:off x="54635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ctangle 1209"/>
          <p:cNvSpPr/>
          <p:nvPr/>
        </p:nvSpPr>
        <p:spPr>
          <a:xfrm>
            <a:off x="54102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Oval 1210"/>
          <p:cNvSpPr/>
          <p:nvPr/>
        </p:nvSpPr>
        <p:spPr>
          <a:xfrm>
            <a:off x="56159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/>
          <p:cNvSpPr/>
          <p:nvPr/>
        </p:nvSpPr>
        <p:spPr>
          <a:xfrm>
            <a:off x="55626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Oval 1212"/>
          <p:cNvSpPr/>
          <p:nvPr/>
        </p:nvSpPr>
        <p:spPr>
          <a:xfrm>
            <a:off x="57683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Rectangle 1213"/>
          <p:cNvSpPr/>
          <p:nvPr/>
        </p:nvSpPr>
        <p:spPr>
          <a:xfrm>
            <a:off x="57150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Oval 1214"/>
          <p:cNvSpPr/>
          <p:nvPr/>
        </p:nvSpPr>
        <p:spPr>
          <a:xfrm>
            <a:off x="59207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/>
          <p:cNvSpPr/>
          <p:nvPr/>
        </p:nvSpPr>
        <p:spPr>
          <a:xfrm>
            <a:off x="58674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Oval 1216"/>
          <p:cNvSpPr/>
          <p:nvPr/>
        </p:nvSpPr>
        <p:spPr>
          <a:xfrm>
            <a:off x="6073140" y="308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Rectangle 1217"/>
          <p:cNvSpPr/>
          <p:nvPr/>
        </p:nvSpPr>
        <p:spPr>
          <a:xfrm>
            <a:off x="6019800" y="3028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Oval 1218"/>
          <p:cNvSpPr/>
          <p:nvPr/>
        </p:nvSpPr>
        <p:spPr>
          <a:xfrm>
            <a:off x="10439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Rectangle 1219"/>
          <p:cNvSpPr/>
          <p:nvPr/>
        </p:nvSpPr>
        <p:spPr>
          <a:xfrm>
            <a:off x="9906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Oval 1220"/>
          <p:cNvSpPr/>
          <p:nvPr/>
        </p:nvSpPr>
        <p:spPr>
          <a:xfrm>
            <a:off x="11963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ectangle 1221"/>
          <p:cNvSpPr/>
          <p:nvPr/>
        </p:nvSpPr>
        <p:spPr>
          <a:xfrm>
            <a:off x="11430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Oval 1222"/>
          <p:cNvSpPr/>
          <p:nvPr/>
        </p:nvSpPr>
        <p:spPr>
          <a:xfrm>
            <a:off x="13487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Rectangle 1223"/>
          <p:cNvSpPr/>
          <p:nvPr/>
        </p:nvSpPr>
        <p:spPr>
          <a:xfrm>
            <a:off x="12954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Oval 1224"/>
          <p:cNvSpPr/>
          <p:nvPr/>
        </p:nvSpPr>
        <p:spPr>
          <a:xfrm>
            <a:off x="15011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Rectangle 1225"/>
          <p:cNvSpPr/>
          <p:nvPr/>
        </p:nvSpPr>
        <p:spPr>
          <a:xfrm>
            <a:off x="14478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Rectangle 1227"/>
          <p:cNvSpPr/>
          <p:nvPr/>
        </p:nvSpPr>
        <p:spPr>
          <a:xfrm>
            <a:off x="1600200" y="31813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Oval 1226"/>
          <p:cNvSpPr/>
          <p:nvPr/>
        </p:nvSpPr>
        <p:spPr>
          <a:xfrm>
            <a:off x="1653540" y="32346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Rectangle 1229"/>
          <p:cNvSpPr/>
          <p:nvPr/>
        </p:nvSpPr>
        <p:spPr>
          <a:xfrm>
            <a:off x="1752600" y="31813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Oval 1228"/>
          <p:cNvSpPr/>
          <p:nvPr/>
        </p:nvSpPr>
        <p:spPr>
          <a:xfrm>
            <a:off x="1805940" y="32346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Rectangle 1231"/>
          <p:cNvSpPr/>
          <p:nvPr/>
        </p:nvSpPr>
        <p:spPr>
          <a:xfrm>
            <a:off x="1905000" y="31813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Oval 1230"/>
          <p:cNvSpPr/>
          <p:nvPr/>
        </p:nvSpPr>
        <p:spPr>
          <a:xfrm>
            <a:off x="1958340" y="32346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Rectangle 1233"/>
          <p:cNvSpPr/>
          <p:nvPr/>
        </p:nvSpPr>
        <p:spPr>
          <a:xfrm>
            <a:off x="2057400" y="31813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Oval 1232"/>
          <p:cNvSpPr/>
          <p:nvPr/>
        </p:nvSpPr>
        <p:spPr>
          <a:xfrm>
            <a:off x="2110740" y="32346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Rectangle 1235"/>
          <p:cNvSpPr/>
          <p:nvPr/>
        </p:nvSpPr>
        <p:spPr>
          <a:xfrm>
            <a:off x="2209800" y="31813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Oval 1234"/>
          <p:cNvSpPr/>
          <p:nvPr/>
        </p:nvSpPr>
        <p:spPr>
          <a:xfrm>
            <a:off x="2263140" y="32346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Rectangle 1237"/>
          <p:cNvSpPr/>
          <p:nvPr/>
        </p:nvSpPr>
        <p:spPr>
          <a:xfrm>
            <a:off x="2362200" y="31813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Oval 1236"/>
          <p:cNvSpPr/>
          <p:nvPr/>
        </p:nvSpPr>
        <p:spPr>
          <a:xfrm>
            <a:off x="2415540" y="32346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Rectangle 1239"/>
          <p:cNvSpPr/>
          <p:nvPr/>
        </p:nvSpPr>
        <p:spPr>
          <a:xfrm>
            <a:off x="2514600" y="31813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/>
          <p:cNvSpPr/>
          <p:nvPr/>
        </p:nvSpPr>
        <p:spPr>
          <a:xfrm>
            <a:off x="2567940" y="32346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Rectangle 1241"/>
          <p:cNvSpPr/>
          <p:nvPr/>
        </p:nvSpPr>
        <p:spPr>
          <a:xfrm>
            <a:off x="2667000" y="31813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Oval 1240"/>
          <p:cNvSpPr/>
          <p:nvPr/>
        </p:nvSpPr>
        <p:spPr>
          <a:xfrm>
            <a:off x="2720340" y="32346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Oval 1242"/>
          <p:cNvSpPr/>
          <p:nvPr/>
        </p:nvSpPr>
        <p:spPr>
          <a:xfrm>
            <a:off x="28727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Rectangle 1243"/>
          <p:cNvSpPr/>
          <p:nvPr/>
        </p:nvSpPr>
        <p:spPr>
          <a:xfrm>
            <a:off x="28194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val 1244"/>
          <p:cNvSpPr/>
          <p:nvPr/>
        </p:nvSpPr>
        <p:spPr>
          <a:xfrm>
            <a:off x="30251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Rectangle 1245"/>
          <p:cNvSpPr/>
          <p:nvPr/>
        </p:nvSpPr>
        <p:spPr>
          <a:xfrm>
            <a:off x="29718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Oval 1246"/>
          <p:cNvSpPr/>
          <p:nvPr/>
        </p:nvSpPr>
        <p:spPr>
          <a:xfrm>
            <a:off x="31775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Rectangle 1247"/>
          <p:cNvSpPr/>
          <p:nvPr/>
        </p:nvSpPr>
        <p:spPr>
          <a:xfrm>
            <a:off x="31242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Oval 1248"/>
          <p:cNvSpPr/>
          <p:nvPr/>
        </p:nvSpPr>
        <p:spPr>
          <a:xfrm>
            <a:off x="33299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Rectangle 1249"/>
          <p:cNvSpPr/>
          <p:nvPr/>
        </p:nvSpPr>
        <p:spPr>
          <a:xfrm>
            <a:off x="32766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Oval 1250"/>
          <p:cNvSpPr/>
          <p:nvPr/>
        </p:nvSpPr>
        <p:spPr>
          <a:xfrm>
            <a:off x="34823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Rectangle 1251"/>
          <p:cNvSpPr/>
          <p:nvPr/>
        </p:nvSpPr>
        <p:spPr>
          <a:xfrm>
            <a:off x="34290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Oval 1252"/>
          <p:cNvSpPr/>
          <p:nvPr/>
        </p:nvSpPr>
        <p:spPr>
          <a:xfrm>
            <a:off x="36347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Rectangle 1253"/>
          <p:cNvSpPr/>
          <p:nvPr/>
        </p:nvSpPr>
        <p:spPr>
          <a:xfrm>
            <a:off x="35814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Oval 1254"/>
          <p:cNvSpPr/>
          <p:nvPr/>
        </p:nvSpPr>
        <p:spPr>
          <a:xfrm>
            <a:off x="37871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6" name="Rectangle 1255"/>
          <p:cNvSpPr/>
          <p:nvPr/>
        </p:nvSpPr>
        <p:spPr>
          <a:xfrm>
            <a:off x="37338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Oval 1256"/>
          <p:cNvSpPr/>
          <p:nvPr/>
        </p:nvSpPr>
        <p:spPr>
          <a:xfrm>
            <a:off x="39395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8" name="Rectangle 1257"/>
          <p:cNvSpPr/>
          <p:nvPr/>
        </p:nvSpPr>
        <p:spPr>
          <a:xfrm>
            <a:off x="38862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Rectangle 1259"/>
          <p:cNvSpPr/>
          <p:nvPr/>
        </p:nvSpPr>
        <p:spPr>
          <a:xfrm>
            <a:off x="4038600" y="31813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Oval 1258"/>
          <p:cNvSpPr/>
          <p:nvPr/>
        </p:nvSpPr>
        <p:spPr>
          <a:xfrm>
            <a:off x="4091940" y="32346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2" name="Rectangle 1261"/>
          <p:cNvSpPr/>
          <p:nvPr/>
        </p:nvSpPr>
        <p:spPr>
          <a:xfrm>
            <a:off x="4191000" y="31813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1" name="Oval 1260"/>
          <p:cNvSpPr/>
          <p:nvPr/>
        </p:nvSpPr>
        <p:spPr>
          <a:xfrm>
            <a:off x="4244340" y="32346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Rectangle 1263"/>
          <p:cNvSpPr/>
          <p:nvPr/>
        </p:nvSpPr>
        <p:spPr>
          <a:xfrm>
            <a:off x="4343400" y="31813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Oval 1262"/>
          <p:cNvSpPr/>
          <p:nvPr/>
        </p:nvSpPr>
        <p:spPr>
          <a:xfrm>
            <a:off x="4396740" y="32346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Rectangle 1265"/>
          <p:cNvSpPr/>
          <p:nvPr/>
        </p:nvSpPr>
        <p:spPr>
          <a:xfrm>
            <a:off x="4495800" y="31813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Oval 1264"/>
          <p:cNvSpPr/>
          <p:nvPr/>
        </p:nvSpPr>
        <p:spPr>
          <a:xfrm>
            <a:off x="4549140" y="32346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Rectangle 1267"/>
          <p:cNvSpPr/>
          <p:nvPr/>
        </p:nvSpPr>
        <p:spPr>
          <a:xfrm>
            <a:off x="4648200" y="31813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/>
          <p:cNvSpPr/>
          <p:nvPr/>
        </p:nvSpPr>
        <p:spPr>
          <a:xfrm>
            <a:off x="4701540" y="32346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/>
          <p:cNvSpPr/>
          <p:nvPr/>
        </p:nvSpPr>
        <p:spPr>
          <a:xfrm>
            <a:off x="48539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Rectangle 1269"/>
          <p:cNvSpPr/>
          <p:nvPr/>
        </p:nvSpPr>
        <p:spPr>
          <a:xfrm>
            <a:off x="48006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/>
          <p:cNvSpPr/>
          <p:nvPr/>
        </p:nvSpPr>
        <p:spPr>
          <a:xfrm>
            <a:off x="50063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Rectangle 1271"/>
          <p:cNvSpPr/>
          <p:nvPr/>
        </p:nvSpPr>
        <p:spPr>
          <a:xfrm>
            <a:off x="49530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/>
          <p:cNvSpPr/>
          <p:nvPr/>
        </p:nvSpPr>
        <p:spPr>
          <a:xfrm>
            <a:off x="51587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Rectangle 1273"/>
          <p:cNvSpPr/>
          <p:nvPr/>
        </p:nvSpPr>
        <p:spPr>
          <a:xfrm>
            <a:off x="51054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/>
          <p:cNvSpPr/>
          <p:nvPr/>
        </p:nvSpPr>
        <p:spPr>
          <a:xfrm>
            <a:off x="53111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Rectangle 1275"/>
          <p:cNvSpPr/>
          <p:nvPr/>
        </p:nvSpPr>
        <p:spPr>
          <a:xfrm>
            <a:off x="52578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/>
          <p:cNvSpPr/>
          <p:nvPr/>
        </p:nvSpPr>
        <p:spPr>
          <a:xfrm>
            <a:off x="54635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Rectangle 1277"/>
          <p:cNvSpPr/>
          <p:nvPr/>
        </p:nvSpPr>
        <p:spPr>
          <a:xfrm>
            <a:off x="54102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Oval 1278"/>
          <p:cNvSpPr/>
          <p:nvPr/>
        </p:nvSpPr>
        <p:spPr>
          <a:xfrm>
            <a:off x="56159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Rectangle 1279"/>
          <p:cNvSpPr/>
          <p:nvPr/>
        </p:nvSpPr>
        <p:spPr>
          <a:xfrm>
            <a:off x="55626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/>
          <p:cNvSpPr/>
          <p:nvPr/>
        </p:nvSpPr>
        <p:spPr>
          <a:xfrm>
            <a:off x="57683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Rectangle 1281"/>
          <p:cNvSpPr/>
          <p:nvPr/>
        </p:nvSpPr>
        <p:spPr>
          <a:xfrm>
            <a:off x="57150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Oval 1282"/>
          <p:cNvSpPr/>
          <p:nvPr/>
        </p:nvSpPr>
        <p:spPr>
          <a:xfrm>
            <a:off x="59207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Rectangle 1283"/>
          <p:cNvSpPr/>
          <p:nvPr/>
        </p:nvSpPr>
        <p:spPr>
          <a:xfrm>
            <a:off x="58674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Oval 1284"/>
          <p:cNvSpPr/>
          <p:nvPr/>
        </p:nvSpPr>
        <p:spPr>
          <a:xfrm>
            <a:off x="607314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Rectangle 1285"/>
          <p:cNvSpPr/>
          <p:nvPr/>
        </p:nvSpPr>
        <p:spPr>
          <a:xfrm>
            <a:off x="6019800" y="3181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/>
          <p:cNvSpPr/>
          <p:nvPr/>
        </p:nvSpPr>
        <p:spPr>
          <a:xfrm>
            <a:off x="10439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Rectangle 1287"/>
          <p:cNvSpPr/>
          <p:nvPr/>
        </p:nvSpPr>
        <p:spPr>
          <a:xfrm>
            <a:off x="9906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Oval 1288"/>
          <p:cNvSpPr/>
          <p:nvPr/>
        </p:nvSpPr>
        <p:spPr>
          <a:xfrm>
            <a:off x="11963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Rectangle 1289"/>
          <p:cNvSpPr/>
          <p:nvPr/>
        </p:nvSpPr>
        <p:spPr>
          <a:xfrm>
            <a:off x="11430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Oval 1290"/>
          <p:cNvSpPr/>
          <p:nvPr/>
        </p:nvSpPr>
        <p:spPr>
          <a:xfrm>
            <a:off x="13487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Rectangle 1291"/>
          <p:cNvSpPr/>
          <p:nvPr/>
        </p:nvSpPr>
        <p:spPr>
          <a:xfrm>
            <a:off x="12954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Oval 1292"/>
          <p:cNvSpPr/>
          <p:nvPr/>
        </p:nvSpPr>
        <p:spPr>
          <a:xfrm>
            <a:off x="15011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Rectangle 1293"/>
          <p:cNvSpPr/>
          <p:nvPr/>
        </p:nvSpPr>
        <p:spPr>
          <a:xfrm>
            <a:off x="14478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Oval 1294"/>
          <p:cNvSpPr/>
          <p:nvPr/>
        </p:nvSpPr>
        <p:spPr>
          <a:xfrm>
            <a:off x="16535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Rectangle 1295"/>
          <p:cNvSpPr/>
          <p:nvPr/>
        </p:nvSpPr>
        <p:spPr>
          <a:xfrm>
            <a:off x="16002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Rectangle 1297"/>
          <p:cNvSpPr/>
          <p:nvPr/>
        </p:nvSpPr>
        <p:spPr>
          <a:xfrm>
            <a:off x="1752600" y="33337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Oval 1296"/>
          <p:cNvSpPr/>
          <p:nvPr/>
        </p:nvSpPr>
        <p:spPr>
          <a:xfrm>
            <a:off x="1805940" y="33870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0" name="Rectangle 1299"/>
          <p:cNvSpPr/>
          <p:nvPr/>
        </p:nvSpPr>
        <p:spPr>
          <a:xfrm>
            <a:off x="1905000" y="33337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Oval 1298"/>
          <p:cNvSpPr/>
          <p:nvPr/>
        </p:nvSpPr>
        <p:spPr>
          <a:xfrm>
            <a:off x="1958340" y="33870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2" name="Rectangle 1301"/>
          <p:cNvSpPr/>
          <p:nvPr/>
        </p:nvSpPr>
        <p:spPr>
          <a:xfrm>
            <a:off x="2057400" y="33337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1" name="Oval 1300"/>
          <p:cNvSpPr/>
          <p:nvPr/>
        </p:nvSpPr>
        <p:spPr>
          <a:xfrm>
            <a:off x="2110740" y="33870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4" name="Rectangle 1303"/>
          <p:cNvSpPr/>
          <p:nvPr/>
        </p:nvSpPr>
        <p:spPr>
          <a:xfrm>
            <a:off x="2209800" y="33337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Oval 1302"/>
          <p:cNvSpPr/>
          <p:nvPr/>
        </p:nvSpPr>
        <p:spPr>
          <a:xfrm>
            <a:off x="2263140" y="33870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Rectangle 1305"/>
          <p:cNvSpPr/>
          <p:nvPr/>
        </p:nvSpPr>
        <p:spPr>
          <a:xfrm>
            <a:off x="2362200" y="33337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5" name="Oval 1304"/>
          <p:cNvSpPr/>
          <p:nvPr/>
        </p:nvSpPr>
        <p:spPr>
          <a:xfrm>
            <a:off x="2415540" y="33870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Rectangle 1307"/>
          <p:cNvSpPr/>
          <p:nvPr/>
        </p:nvSpPr>
        <p:spPr>
          <a:xfrm>
            <a:off x="2514600" y="33337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Oval 1306"/>
          <p:cNvSpPr/>
          <p:nvPr/>
        </p:nvSpPr>
        <p:spPr>
          <a:xfrm>
            <a:off x="2567940" y="33870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Rectangle 1309"/>
          <p:cNvSpPr/>
          <p:nvPr/>
        </p:nvSpPr>
        <p:spPr>
          <a:xfrm>
            <a:off x="2667000" y="33337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Oval 1308"/>
          <p:cNvSpPr/>
          <p:nvPr/>
        </p:nvSpPr>
        <p:spPr>
          <a:xfrm>
            <a:off x="2720340" y="33870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Oval 1310"/>
          <p:cNvSpPr/>
          <p:nvPr/>
        </p:nvSpPr>
        <p:spPr>
          <a:xfrm>
            <a:off x="28727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Rectangle 1311"/>
          <p:cNvSpPr/>
          <p:nvPr/>
        </p:nvSpPr>
        <p:spPr>
          <a:xfrm>
            <a:off x="28194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Oval 1312"/>
          <p:cNvSpPr/>
          <p:nvPr/>
        </p:nvSpPr>
        <p:spPr>
          <a:xfrm>
            <a:off x="30251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Rectangle 1313"/>
          <p:cNvSpPr/>
          <p:nvPr/>
        </p:nvSpPr>
        <p:spPr>
          <a:xfrm>
            <a:off x="29718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Oval 1314"/>
          <p:cNvSpPr/>
          <p:nvPr/>
        </p:nvSpPr>
        <p:spPr>
          <a:xfrm>
            <a:off x="31775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Rectangle 1315"/>
          <p:cNvSpPr/>
          <p:nvPr/>
        </p:nvSpPr>
        <p:spPr>
          <a:xfrm>
            <a:off x="31242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Oval 1316"/>
          <p:cNvSpPr/>
          <p:nvPr/>
        </p:nvSpPr>
        <p:spPr>
          <a:xfrm>
            <a:off x="33299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Rectangle 1317"/>
          <p:cNvSpPr/>
          <p:nvPr/>
        </p:nvSpPr>
        <p:spPr>
          <a:xfrm>
            <a:off x="32766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Oval 1318"/>
          <p:cNvSpPr/>
          <p:nvPr/>
        </p:nvSpPr>
        <p:spPr>
          <a:xfrm>
            <a:off x="34823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Rectangle 1319"/>
          <p:cNvSpPr/>
          <p:nvPr/>
        </p:nvSpPr>
        <p:spPr>
          <a:xfrm>
            <a:off x="34290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Oval 1320"/>
          <p:cNvSpPr/>
          <p:nvPr/>
        </p:nvSpPr>
        <p:spPr>
          <a:xfrm>
            <a:off x="36347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Rectangle 1321"/>
          <p:cNvSpPr/>
          <p:nvPr/>
        </p:nvSpPr>
        <p:spPr>
          <a:xfrm>
            <a:off x="35814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Oval 1322"/>
          <p:cNvSpPr/>
          <p:nvPr/>
        </p:nvSpPr>
        <p:spPr>
          <a:xfrm>
            <a:off x="37871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Rectangle 1323"/>
          <p:cNvSpPr/>
          <p:nvPr/>
        </p:nvSpPr>
        <p:spPr>
          <a:xfrm>
            <a:off x="37338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Oval 1324"/>
          <p:cNvSpPr/>
          <p:nvPr/>
        </p:nvSpPr>
        <p:spPr>
          <a:xfrm>
            <a:off x="39395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6" name="Rectangle 1325"/>
          <p:cNvSpPr/>
          <p:nvPr/>
        </p:nvSpPr>
        <p:spPr>
          <a:xfrm>
            <a:off x="38862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Rectangle 1327"/>
          <p:cNvSpPr/>
          <p:nvPr/>
        </p:nvSpPr>
        <p:spPr>
          <a:xfrm>
            <a:off x="4038600" y="33337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Oval 1326"/>
          <p:cNvSpPr/>
          <p:nvPr/>
        </p:nvSpPr>
        <p:spPr>
          <a:xfrm>
            <a:off x="4091940" y="33870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Rectangle 1329"/>
          <p:cNvSpPr/>
          <p:nvPr/>
        </p:nvSpPr>
        <p:spPr>
          <a:xfrm>
            <a:off x="4191000" y="33337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Oval 1328"/>
          <p:cNvSpPr/>
          <p:nvPr/>
        </p:nvSpPr>
        <p:spPr>
          <a:xfrm>
            <a:off x="4244340" y="33870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" name="Rectangle 1331"/>
          <p:cNvSpPr/>
          <p:nvPr/>
        </p:nvSpPr>
        <p:spPr>
          <a:xfrm>
            <a:off x="4343400" y="33337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" name="Oval 1330"/>
          <p:cNvSpPr/>
          <p:nvPr/>
        </p:nvSpPr>
        <p:spPr>
          <a:xfrm>
            <a:off x="4396740" y="33870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" name="Rectangle 1333"/>
          <p:cNvSpPr/>
          <p:nvPr/>
        </p:nvSpPr>
        <p:spPr>
          <a:xfrm>
            <a:off x="4495800" y="33337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" name="Oval 1332"/>
          <p:cNvSpPr/>
          <p:nvPr/>
        </p:nvSpPr>
        <p:spPr>
          <a:xfrm>
            <a:off x="4549140" y="33870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6" name="Rectangle 1335"/>
          <p:cNvSpPr/>
          <p:nvPr/>
        </p:nvSpPr>
        <p:spPr>
          <a:xfrm>
            <a:off x="4648200" y="33337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" name="Oval 1334"/>
          <p:cNvSpPr/>
          <p:nvPr/>
        </p:nvSpPr>
        <p:spPr>
          <a:xfrm>
            <a:off x="4701540" y="33870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Oval 1336"/>
          <p:cNvSpPr/>
          <p:nvPr/>
        </p:nvSpPr>
        <p:spPr>
          <a:xfrm>
            <a:off x="48539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8" name="Rectangle 1337"/>
          <p:cNvSpPr/>
          <p:nvPr/>
        </p:nvSpPr>
        <p:spPr>
          <a:xfrm>
            <a:off x="48006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Oval 1338"/>
          <p:cNvSpPr/>
          <p:nvPr/>
        </p:nvSpPr>
        <p:spPr>
          <a:xfrm>
            <a:off x="50063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Rectangle 1339"/>
          <p:cNvSpPr/>
          <p:nvPr/>
        </p:nvSpPr>
        <p:spPr>
          <a:xfrm>
            <a:off x="49530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1" name="Oval 1340"/>
          <p:cNvSpPr/>
          <p:nvPr/>
        </p:nvSpPr>
        <p:spPr>
          <a:xfrm>
            <a:off x="51587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2" name="Rectangle 1341"/>
          <p:cNvSpPr/>
          <p:nvPr/>
        </p:nvSpPr>
        <p:spPr>
          <a:xfrm>
            <a:off x="51054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3" name="Oval 1342"/>
          <p:cNvSpPr/>
          <p:nvPr/>
        </p:nvSpPr>
        <p:spPr>
          <a:xfrm>
            <a:off x="53111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4" name="Rectangle 1343"/>
          <p:cNvSpPr/>
          <p:nvPr/>
        </p:nvSpPr>
        <p:spPr>
          <a:xfrm>
            <a:off x="52578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5" name="Oval 1344"/>
          <p:cNvSpPr/>
          <p:nvPr/>
        </p:nvSpPr>
        <p:spPr>
          <a:xfrm>
            <a:off x="54635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Rectangle 1345"/>
          <p:cNvSpPr/>
          <p:nvPr/>
        </p:nvSpPr>
        <p:spPr>
          <a:xfrm>
            <a:off x="54102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7" name="Oval 1346"/>
          <p:cNvSpPr/>
          <p:nvPr/>
        </p:nvSpPr>
        <p:spPr>
          <a:xfrm>
            <a:off x="56159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Rectangle 1347"/>
          <p:cNvSpPr/>
          <p:nvPr/>
        </p:nvSpPr>
        <p:spPr>
          <a:xfrm>
            <a:off x="55626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Oval 1348"/>
          <p:cNvSpPr/>
          <p:nvPr/>
        </p:nvSpPr>
        <p:spPr>
          <a:xfrm>
            <a:off x="57683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Rectangle 1349"/>
          <p:cNvSpPr/>
          <p:nvPr/>
        </p:nvSpPr>
        <p:spPr>
          <a:xfrm>
            <a:off x="57150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Oval 1350"/>
          <p:cNvSpPr/>
          <p:nvPr/>
        </p:nvSpPr>
        <p:spPr>
          <a:xfrm>
            <a:off x="59207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Rectangle 1351"/>
          <p:cNvSpPr/>
          <p:nvPr/>
        </p:nvSpPr>
        <p:spPr>
          <a:xfrm>
            <a:off x="58674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Oval 1352"/>
          <p:cNvSpPr/>
          <p:nvPr/>
        </p:nvSpPr>
        <p:spPr>
          <a:xfrm>
            <a:off x="6073140" y="3387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Rectangle 1353"/>
          <p:cNvSpPr/>
          <p:nvPr/>
        </p:nvSpPr>
        <p:spPr>
          <a:xfrm>
            <a:off x="6019800" y="3333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Oval 1354"/>
          <p:cNvSpPr/>
          <p:nvPr/>
        </p:nvSpPr>
        <p:spPr>
          <a:xfrm>
            <a:off x="10439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Rectangle 1355"/>
          <p:cNvSpPr/>
          <p:nvPr/>
        </p:nvSpPr>
        <p:spPr>
          <a:xfrm>
            <a:off x="9906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Oval 1356"/>
          <p:cNvSpPr/>
          <p:nvPr/>
        </p:nvSpPr>
        <p:spPr>
          <a:xfrm>
            <a:off x="11963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Rectangle 1357"/>
          <p:cNvSpPr/>
          <p:nvPr/>
        </p:nvSpPr>
        <p:spPr>
          <a:xfrm>
            <a:off x="11430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Oval 1358"/>
          <p:cNvSpPr/>
          <p:nvPr/>
        </p:nvSpPr>
        <p:spPr>
          <a:xfrm>
            <a:off x="13487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Rectangle 1359"/>
          <p:cNvSpPr/>
          <p:nvPr/>
        </p:nvSpPr>
        <p:spPr>
          <a:xfrm>
            <a:off x="12954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Oval 1360"/>
          <p:cNvSpPr/>
          <p:nvPr/>
        </p:nvSpPr>
        <p:spPr>
          <a:xfrm>
            <a:off x="15011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Rectangle 1361"/>
          <p:cNvSpPr/>
          <p:nvPr/>
        </p:nvSpPr>
        <p:spPr>
          <a:xfrm>
            <a:off x="14478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Oval 1362"/>
          <p:cNvSpPr/>
          <p:nvPr/>
        </p:nvSpPr>
        <p:spPr>
          <a:xfrm>
            <a:off x="16535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Rectangle 1363"/>
          <p:cNvSpPr/>
          <p:nvPr/>
        </p:nvSpPr>
        <p:spPr>
          <a:xfrm>
            <a:off x="16002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Oval 1364"/>
          <p:cNvSpPr/>
          <p:nvPr/>
        </p:nvSpPr>
        <p:spPr>
          <a:xfrm>
            <a:off x="18059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Rectangle 1365"/>
          <p:cNvSpPr/>
          <p:nvPr/>
        </p:nvSpPr>
        <p:spPr>
          <a:xfrm>
            <a:off x="17526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Rectangle 1367"/>
          <p:cNvSpPr/>
          <p:nvPr/>
        </p:nvSpPr>
        <p:spPr>
          <a:xfrm>
            <a:off x="1905000" y="34861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Oval 1366"/>
          <p:cNvSpPr/>
          <p:nvPr/>
        </p:nvSpPr>
        <p:spPr>
          <a:xfrm>
            <a:off x="1958340" y="35394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Rectangle 1369"/>
          <p:cNvSpPr/>
          <p:nvPr/>
        </p:nvSpPr>
        <p:spPr>
          <a:xfrm>
            <a:off x="2057400" y="34861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9" name="Oval 1368"/>
          <p:cNvSpPr/>
          <p:nvPr/>
        </p:nvSpPr>
        <p:spPr>
          <a:xfrm>
            <a:off x="2110740" y="35394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2" name="Rectangle 1371"/>
          <p:cNvSpPr/>
          <p:nvPr/>
        </p:nvSpPr>
        <p:spPr>
          <a:xfrm>
            <a:off x="2209800" y="34861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1" name="Oval 1370"/>
          <p:cNvSpPr/>
          <p:nvPr/>
        </p:nvSpPr>
        <p:spPr>
          <a:xfrm>
            <a:off x="2263140" y="35394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Rectangle 1373"/>
          <p:cNvSpPr/>
          <p:nvPr/>
        </p:nvSpPr>
        <p:spPr>
          <a:xfrm>
            <a:off x="2362200" y="34861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Oval 1372"/>
          <p:cNvSpPr/>
          <p:nvPr/>
        </p:nvSpPr>
        <p:spPr>
          <a:xfrm>
            <a:off x="2415540" y="35394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6" name="Rectangle 1375"/>
          <p:cNvSpPr/>
          <p:nvPr/>
        </p:nvSpPr>
        <p:spPr>
          <a:xfrm>
            <a:off x="2514600" y="34861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Oval 1374"/>
          <p:cNvSpPr/>
          <p:nvPr/>
        </p:nvSpPr>
        <p:spPr>
          <a:xfrm>
            <a:off x="2567940" y="35394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8" name="Rectangle 1377"/>
          <p:cNvSpPr/>
          <p:nvPr/>
        </p:nvSpPr>
        <p:spPr>
          <a:xfrm>
            <a:off x="2667000" y="34861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Oval 1376"/>
          <p:cNvSpPr/>
          <p:nvPr/>
        </p:nvSpPr>
        <p:spPr>
          <a:xfrm>
            <a:off x="2720340" y="35394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Oval 1378"/>
          <p:cNvSpPr/>
          <p:nvPr/>
        </p:nvSpPr>
        <p:spPr>
          <a:xfrm>
            <a:off x="28727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0" name="Rectangle 1379"/>
          <p:cNvSpPr/>
          <p:nvPr/>
        </p:nvSpPr>
        <p:spPr>
          <a:xfrm>
            <a:off x="28194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Oval 1380"/>
          <p:cNvSpPr/>
          <p:nvPr/>
        </p:nvSpPr>
        <p:spPr>
          <a:xfrm>
            <a:off x="30251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" name="Rectangle 1381"/>
          <p:cNvSpPr/>
          <p:nvPr/>
        </p:nvSpPr>
        <p:spPr>
          <a:xfrm>
            <a:off x="29718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Oval 1382"/>
          <p:cNvSpPr/>
          <p:nvPr/>
        </p:nvSpPr>
        <p:spPr>
          <a:xfrm>
            <a:off x="31775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Rectangle 1383"/>
          <p:cNvSpPr/>
          <p:nvPr/>
        </p:nvSpPr>
        <p:spPr>
          <a:xfrm>
            <a:off x="31242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Oval 1384"/>
          <p:cNvSpPr/>
          <p:nvPr/>
        </p:nvSpPr>
        <p:spPr>
          <a:xfrm>
            <a:off x="33299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Rectangle 1385"/>
          <p:cNvSpPr/>
          <p:nvPr/>
        </p:nvSpPr>
        <p:spPr>
          <a:xfrm>
            <a:off x="32766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7" name="Oval 1386"/>
          <p:cNvSpPr/>
          <p:nvPr/>
        </p:nvSpPr>
        <p:spPr>
          <a:xfrm>
            <a:off x="34823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Rectangle 1387"/>
          <p:cNvSpPr/>
          <p:nvPr/>
        </p:nvSpPr>
        <p:spPr>
          <a:xfrm>
            <a:off x="34290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Oval 1388"/>
          <p:cNvSpPr/>
          <p:nvPr/>
        </p:nvSpPr>
        <p:spPr>
          <a:xfrm>
            <a:off x="36347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Rectangle 1389"/>
          <p:cNvSpPr/>
          <p:nvPr/>
        </p:nvSpPr>
        <p:spPr>
          <a:xfrm>
            <a:off x="35814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Oval 1390"/>
          <p:cNvSpPr/>
          <p:nvPr/>
        </p:nvSpPr>
        <p:spPr>
          <a:xfrm>
            <a:off x="37871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Rectangle 1391"/>
          <p:cNvSpPr/>
          <p:nvPr/>
        </p:nvSpPr>
        <p:spPr>
          <a:xfrm>
            <a:off x="37338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Oval 1392"/>
          <p:cNvSpPr/>
          <p:nvPr/>
        </p:nvSpPr>
        <p:spPr>
          <a:xfrm>
            <a:off x="39395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Rectangle 1393"/>
          <p:cNvSpPr/>
          <p:nvPr/>
        </p:nvSpPr>
        <p:spPr>
          <a:xfrm>
            <a:off x="38862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Rectangle 1395"/>
          <p:cNvSpPr/>
          <p:nvPr/>
        </p:nvSpPr>
        <p:spPr>
          <a:xfrm>
            <a:off x="4038600" y="34861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Oval 1394"/>
          <p:cNvSpPr/>
          <p:nvPr/>
        </p:nvSpPr>
        <p:spPr>
          <a:xfrm>
            <a:off x="4091940" y="35394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Rectangle 1397"/>
          <p:cNvSpPr/>
          <p:nvPr/>
        </p:nvSpPr>
        <p:spPr>
          <a:xfrm>
            <a:off x="4191000" y="34861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Oval 1396"/>
          <p:cNvSpPr/>
          <p:nvPr/>
        </p:nvSpPr>
        <p:spPr>
          <a:xfrm>
            <a:off x="4244340" y="35394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Rectangle 1399"/>
          <p:cNvSpPr/>
          <p:nvPr/>
        </p:nvSpPr>
        <p:spPr>
          <a:xfrm>
            <a:off x="4343400" y="34861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Oval 1398"/>
          <p:cNvSpPr/>
          <p:nvPr/>
        </p:nvSpPr>
        <p:spPr>
          <a:xfrm>
            <a:off x="4396740" y="35394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Rectangle 1401"/>
          <p:cNvSpPr/>
          <p:nvPr/>
        </p:nvSpPr>
        <p:spPr>
          <a:xfrm>
            <a:off x="4495800" y="34861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Oval 1400"/>
          <p:cNvSpPr/>
          <p:nvPr/>
        </p:nvSpPr>
        <p:spPr>
          <a:xfrm>
            <a:off x="4549140" y="353949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Oval 1402"/>
          <p:cNvSpPr/>
          <p:nvPr/>
        </p:nvSpPr>
        <p:spPr>
          <a:xfrm>
            <a:off x="47015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Rectangle 1403"/>
          <p:cNvSpPr/>
          <p:nvPr/>
        </p:nvSpPr>
        <p:spPr>
          <a:xfrm>
            <a:off x="46482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Oval 1404"/>
          <p:cNvSpPr/>
          <p:nvPr/>
        </p:nvSpPr>
        <p:spPr>
          <a:xfrm>
            <a:off x="48539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Rectangle 1405"/>
          <p:cNvSpPr/>
          <p:nvPr/>
        </p:nvSpPr>
        <p:spPr>
          <a:xfrm>
            <a:off x="48006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Oval 1406"/>
          <p:cNvSpPr/>
          <p:nvPr/>
        </p:nvSpPr>
        <p:spPr>
          <a:xfrm>
            <a:off x="50063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Rectangle 1407"/>
          <p:cNvSpPr/>
          <p:nvPr/>
        </p:nvSpPr>
        <p:spPr>
          <a:xfrm>
            <a:off x="49530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Oval 1408"/>
          <p:cNvSpPr/>
          <p:nvPr/>
        </p:nvSpPr>
        <p:spPr>
          <a:xfrm>
            <a:off x="51587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Rectangle 1409"/>
          <p:cNvSpPr/>
          <p:nvPr/>
        </p:nvSpPr>
        <p:spPr>
          <a:xfrm>
            <a:off x="51054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Oval 1410"/>
          <p:cNvSpPr/>
          <p:nvPr/>
        </p:nvSpPr>
        <p:spPr>
          <a:xfrm>
            <a:off x="53111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Rectangle 1411"/>
          <p:cNvSpPr/>
          <p:nvPr/>
        </p:nvSpPr>
        <p:spPr>
          <a:xfrm>
            <a:off x="52578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Oval 1412"/>
          <p:cNvSpPr/>
          <p:nvPr/>
        </p:nvSpPr>
        <p:spPr>
          <a:xfrm>
            <a:off x="54635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Rectangle 1413"/>
          <p:cNvSpPr/>
          <p:nvPr/>
        </p:nvSpPr>
        <p:spPr>
          <a:xfrm>
            <a:off x="54102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Oval 1414"/>
          <p:cNvSpPr/>
          <p:nvPr/>
        </p:nvSpPr>
        <p:spPr>
          <a:xfrm>
            <a:off x="56159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6" name="Rectangle 1415"/>
          <p:cNvSpPr/>
          <p:nvPr/>
        </p:nvSpPr>
        <p:spPr>
          <a:xfrm>
            <a:off x="55626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7" name="Oval 1416"/>
          <p:cNvSpPr/>
          <p:nvPr/>
        </p:nvSpPr>
        <p:spPr>
          <a:xfrm>
            <a:off x="57683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8" name="Rectangle 1417"/>
          <p:cNvSpPr/>
          <p:nvPr/>
        </p:nvSpPr>
        <p:spPr>
          <a:xfrm>
            <a:off x="57150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9" name="Oval 1418"/>
          <p:cNvSpPr/>
          <p:nvPr/>
        </p:nvSpPr>
        <p:spPr>
          <a:xfrm>
            <a:off x="59207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Rectangle 1419"/>
          <p:cNvSpPr/>
          <p:nvPr/>
        </p:nvSpPr>
        <p:spPr>
          <a:xfrm>
            <a:off x="58674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Oval 1420"/>
          <p:cNvSpPr/>
          <p:nvPr/>
        </p:nvSpPr>
        <p:spPr>
          <a:xfrm>
            <a:off x="6073140" y="3539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Rectangle 1421"/>
          <p:cNvSpPr/>
          <p:nvPr/>
        </p:nvSpPr>
        <p:spPr>
          <a:xfrm>
            <a:off x="6019800" y="3486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Oval 1422"/>
          <p:cNvSpPr/>
          <p:nvPr/>
        </p:nvSpPr>
        <p:spPr>
          <a:xfrm>
            <a:off x="10439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Rectangle 1423"/>
          <p:cNvSpPr/>
          <p:nvPr/>
        </p:nvSpPr>
        <p:spPr>
          <a:xfrm>
            <a:off x="9906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Oval 1424"/>
          <p:cNvSpPr/>
          <p:nvPr/>
        </p:nvSpPr>
        <p:spPr>
          <a:xfrm>
            <a:off x="11963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Rectangle 1425"/>
          <p:cNvSpPr/>
          <p:nvPr/>
        </p:nvSpPr>
        <p:spPr>
          <a:xfrm>
            <a:off x="11430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Oval 1426"/>
          <p:cNvSpPr/>
          <p:nvPr/>
        </p:nvSpPr>
        <p:spPr>
          <a:xfrm>
            <a:off x="13487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Rectangle 1427"/>
          <p:cNvSpPr/>
          <p:nvPr/>
        </p:nvSpPr>
        <p:spPr>
          <a:xfrm>
            <a:off x="12954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Oval 1428"/>
          <p:cNvSpPr/>
          <p:nvPr/>
        </p:nvSpPr>
        <p:spPr>
          <a:xfrm>
            <a:off x="15011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Rectangle 1429"/>
          <p:cNvSpPr/>
          <p:nvPr/>
        </p:nvSpPr>
        <p:spPr>
          <a:xfrm>
            <a:off x="14478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Oval 1430"/>
          <p:cNvSpPr/>
          <p:nvPr/>
        </p:nvSpPr>
        <p:spPr>
          <a:xfrm>
            <a:off x="16535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Rectangle 1431"/>
          <p:cNvSpPr/>
          <p:nvPr/>
        </p:nvSpPr>
        <p:spPr>
          <a:xfrm>
            <a:off x="16002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Oval 1432"/>
          <p:cNvSpPr/>
          <p:nvPr/>
        </p:nvSpPr>
        <p:spPr>
          <a:xfrm>
            <a:off x="18059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" name="Rectangle 1433"/>
          <p:cNvSpPr/>
          <p:nvPr/>
        </p:nvSpPr>
        <p:spPr>
          <a:xfrm>
            <a:off x="17526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" name="Rectangle 1435"/>
          <p:cNvSpPr/>
          <p:nvPr/>
        </p:nvSpPr>
        <p:spPr>
          <a:xfrm>
            <a:off x="1905000" y="36385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" name="Oval 1434"/>
          <p:cNvSpPr/>
          <p:nvPr/>
        </p:nvSpPr>
        <p:spPr>
          <a:xfrm>
            <a:off x="1958340" y="36918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" name="Rectangle 1437"/>
          <p:cNvSpPr/>
          <p:nvPr/>
        </p:nvSpPr>
        <p:spPr>
          <a:xfrm>
            <a:off x="2057400" y="36385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7" name="Oval 1436"/>
          <p:cNvSpPr/>
          <p:nvPr/>
        </p:nvSpPr>
        <p:spPr>
          <a:xfrm>
            <a:off x="2110740" y="36918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0" name="Rectangle 1439"/>
          <p:cNvSpPr/>
          <p:nvPr/>
        </p:nvSpPr>
        <p:spPr>
          <a:xfrm>
            <a:off x="2209800" y="36385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" name="Oval 1438"/>
          <p:cNvSpPr/>
          <p:nvPr/>
        </p:nvSpPr>
        <p:spPr>
          <a:xfrm>
            <a:off x="2263140" y="36918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2" name="Rectangle 1441"/>
          <p:cNvSpPr/>
          <p:nvPr/>
        </p:nvSpPr>
        <p:spPr>
          <a:xfrm>
            <a:off x="2362200" y="36385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1" name="Oval 1440"/>
          <p:cNvSpPr/>
          <p:nvPr/>
        </p:nvSpPr>
        <p:spPr>
          <a:xfrm>
            <a:off x="2415540" y="36918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4" name="Rectangle 1443"/>
          <p:cNvSpPr/>
          <p:nvPr/>
        </p:nvSpPr>
        <p:spPr>
          <a:xfrm>
            <a:off x="2514600" y="36385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3" name="Oval 1442"/>
          <p:cNvSpPr/>
          <p:nvPr/>
        </p:nvSpPr>
        <p:spPr>
          <a:xfrm>
            <a:off x="2567940" y="36918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5" name="Oval 1444"/>
          <p:cNvSpPr/>
          <p:nvPr/>
        </p:nvSpPr>
        <p:spPr>
          <a:xfrm>
            <a:off x="27203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6" name="Rectangle 1445"/>
          <p:cNvSpPr/>
          <p:nvPr/>
        </p:nvSpPr>
        <p:spPr>
          <a:xfrm>
            <a:off x="26670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7" name="Oval 1446"/>
          <p:cNvSpPr/>
          <p:nvPr/>
        </p:nvSpPr>
        <p:spPr>
          <a:xfrm>
            <a:off x="28727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8" name="Rectangle 1447"/>
          <p:cNvSpPr/>
          <p:nvPr/>
        </p:nvSpPr>
        <p:spPr>
          <a:xfrm>
            <a:off x="28194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9" name="Oval 1448"/>
          <p:cNvSpPr/>
          <p:nvPr/>
        </p:nvSpPr>
        <p:spPr>
          <a:xfrm>
            <a:off x="30251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0" name="Rectangle 1449"/>
          <p:cNvSpPr/>
          <p:nvPr/>
        </p:nvSpPr>
        <p:spPr>
          <a:xfrm>
            <a:off x="29718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1" name="Oval 1450"/>
          <p:cNvSpPr/>
          <p:nvPr/>
        </p:nvSpPr>
        <p:spPr>
          <a:xfrm>
            <a:off x="31775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2" name="Rectangle 1451"/>
          <p:cNvSpPr/>
          <p:nvPr/>
        </p:nvSpPr>
        <p:spPr>
          <a:xfrm>
            <a:off x="31242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3" name="Oval 1452"/>
          <p:cNvSpPr/>
          <p:nvPr/>
        </p:nvSpPr>
        <p:spPr>
          <a:xfrm>
            <a:off x="33299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Rectangle 1453"/>
          <p:cNvSpPr/>
          <p:nvPr/>
        </p:nvSpPr>
        <p:spPr>
          <a:xfrm>
            <a:off x="32766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5" name="Oval 1454"/>
          <p:cNvSpPr/>
          <p:nvPr/>
        </p:nvSpPr>
        <p:spPr>
          <a:xfrm>
            <a:off x="34823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6" name="Rectangle 1455"/>
          <p:cNvSpPr/>
          <p:nvPr/>
        </p:nvSpPr>
        <p:spPr>
          <a:xfrm>
            <a:off x="34290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7" name="Oval 1456"/>
          <p:cNvSpPr/>
          <p:nvPr/>
        </p:nvSpPr>
        <p:spPr>
          <a:xfrm>
            <a:off x="36347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8" name="Rectangle 1457"/>
          <p:cNvSpPr/>
          <p:nvPr/>
        </p:nvSpPr>
        <p:spPr>
          <a:xfrm>
            <a:off x="35814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9" name="Oval 1458"/>
          <p:cNvSpPr/>
          <p:nvPr/>
        </p:nvSpPr>
        <p:spPr>
          <a:xfrm>
            <a:off x="37871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0" name="Rectangle 1459"/>
          <p:cNvSpPr/>
          <p:nvPr/>
        </p:nvSpPr>
        <p:spPr>
          <a:xfrm>
            <a:off x="37338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1" name="Oval 1460"/>
          <p:cNvSpPr/>
          <p:nvPr/>
        </p:nvSpPr>
        <p:spPr>
          <a:xfrm>
            <a:off x="39395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2" name="Rectangle 1461"/>
          <p:cNvSpPr/>
          <p:nvPr/>
        </p:nvSpPr>
        <p:spPr>
          <a:xfrm>
            <a:off x="38862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3" name="Oval 1462"/>
          <p:cNvSpPr/>
          <p:nvPr/>
        </p:nvSpPr>
        <p:spPr>
          <a:xfrm>
            <a:off x="40919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4" name="Rectangle 1463"/>
          <p:cNvSpPr/>
          <p:nvPr/>
        </p:nvSpPr>
        <p:spPr>
          <a:xfrm>
            <a:off x="40386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5" name="Oval 1464"/>
          <p:cNvSpPr/>
          <p:nvPr/>
        </p:nvSpPr>
        <p:spPr>
          <a:xfrm>
            <a:off x="42443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6" name="Rectangle 1465"/>
          <p:cNvSpPr/>
          <p:nvPr/>
        </p:nvSpPr>
        <p:spPr>
          <a:xfrm>
            <a:off x="41910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7" name="Oval 1466"/>
          <p:cNvSpPr/>
          <p:nvPr/>
        </p:nvSpPr>
        <p:spPr>
          <a:xfrm>
            <a:off x="43967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8" name="Rectangle 1467"/>
          <p:cNvSpPr/>
          <p:nvPr/>
        </p:nvSpPr>
        <p:spPr>
          <a:xfrm>
            <a:off x="43434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9" name="Oval 1468"/>
          <p:cNvSpPr/>
          <p:nvPr/>
        </p:nvSpPr>
        <p:spPr>
          <a:xfrm>
            <a:off x="45491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0" name="Rectangle 1469"/>
          <p:cNvSpPr/>
          <p:nvPr/>
        </p:nvSpPr>
        <p:spPr>
          <a:xfrm>
            <a:off x="44958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1" name="Oval 1470"/>
          <p:cNvSpPr/>
          <p:nvPr/>
        </p:nvSpPr>
        <p:spPr>
          <a:xfrm>
            <a:off x="47015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2" name="Rectangle 1471"/>
          <p:cNvSpPr/>
          <p:nvPr/>
        </p:nvSpPr>
        <p:spPr>
          <a:xfrm>
            <a:off x="46482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3" name="Oval 1472"/>
          <p:cNvSpPr/>
          <p:nvPr/>
        </p:nvSpPr>
        <p:spPr>
          <a:xfrm>
            <a:off x="48539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" name="Rectangle 1473"/>
          <p:cNvSpPr/>
          <p:nvPr/>
        </p:nvSpPr>
        <p:spPr>
          <a:xfrm>
            <a:off x="48006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5" name="Oval 1474"/>
          <p:cNvSpPr/>
          <p:nvPr/>
        </p:nvSpPr>
        <p:spPr>
          <a:xfrm>
            <a:off x="50063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6" name="Rectangle 1475"/>
          <p:cNvSpPr/>
          <p:nvPr/>
        </p:nvSpPr>
        <p:spPr>
          <a:xfrm>
            <a:off x="49530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7" name="Oval 1476"/>
          <p:cNvSpPr/>
          <p:nvPr/>
        </p:nvSpPr>
        <p:spPr>
          <a:xfrm>
            <a:off x="51587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8" name="Rectangle 1477"/>
          <p:cNvSpPr/>
          <p:nvPr/>
        </p:nvSpPr>
        <p:spPr>
          <a:xfrm>
            <a:off x="51054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9" name="Oval 1478"/>
          <p:cNvSpPr/>
          <p:nvPr/>
        </p:nvSpPr>
        <p:spPr>
          <a:xfrm>
            <a:off x="53111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0" name="Rectangle 1479"/>
          <p:cNvSpPr/>
          <p:nvPr/>
        </p:nvSpPr>
        <p:spPr>
          <a:xfrm>
            <a:off x="52578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1" name="Oval 1480"/>
          <p:cNvSpPr/>
          <p:nvPr/>
        </p:nvSpPr>
        <p:spPr>
          <a:xfrm>
            <a:off x="54635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2" name="Rectangle 1481"/>
          <p:cNvSpPr/>
          <p:nvPr/>
        </p:nvSpPr>
        <p:spPr>
          <a:xfrm>
            <a:off x="54102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3" name="Oval 1482"/>
          <p:cNvSpPr/>
          <p:nvPr/>
        </p:nvSpPr>
        <p:spPr>
          <a:xfrm>
            <a:off x="56159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" name="Rectangle 1483"/>
          <p:cNvSpPr/>
          <p:nvPr/>
        </p:nvSpPr>
        <p:spPr>
          <a:xfrm>
            <a:off x="55626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5" name="Oval 1484"/>
          <p:cNvSpPr/>
          <p:nvPr/>
        </p:nvSpPr>
        <p:spPr>
          <a:xfrm>
            <a:off x="57683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6" name="Rectangle 1485"/>
          <p:cNvSpPr/>
          <p:nvPr/>
        </p:nvSpPr>
        <p:spPr>
          <a:xfrm>
            <a:off x="57150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7" name="Oval 1486"/>
          <p:cNvSpPr/>
          <p:nvPr/>
        </p:nvSpPr>
        <p:spPr>
          <a:xfrm>
            <a:off x="59207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8" name="Rectangle 1487"/>
          <p:cNvSpPr/>
          <p:nvPr/>
        </p:nvSpPr>
        <p:spPr>
          <a:xfrm>
            <a:off x="58674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9" name="Oval 1488"/>
          <p:cNvSpPr/>
          <p:nvPr/>
        </p:nvSpPr>
        <p:spPr>
          <a:xfrm>
            <a:off x="6073140" y="3691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0" name="Rectangle 1489"/>
          <p:cNvSpPr/>
          <p:nvPr/>
        </p:nvSpPr>
        <p:spPr>
          <a:xfrm>
            <a:off x="6019800" y="3638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1" name="Oval 1490"/>
          <p:cNvSpPr/>
          <p:nvPr/>
        </p:nvSpPr>
        <p:spPr>
          <a:xfrm>
            <a:off x="10439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2" name="Rectangle 1491"/>
          <p:cNvSpPr/>
          <p:nvPr/>
        </p:nvSpPr>
        <p:spPr>
          <a:xfrm>
            <a:off x="9906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3" name="Oval 1492"/>
          <p:cNvSpPr/>
          <p:nvPr/>
        </p:nvSpPr>
        <p:spPr>
          <a:xfrm>
            <a:off x="11963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4" name="Rectangle 1493"/>
          <p:cNvSpPr/>
          <p:nvPr/>
        </p:nvSpPr>
        <p:spPr>
          <a:xfrm>
            <a:off x="11430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Oval 1494"/>
          <p:cNvSpPr/>
          <p:nvPr/>
        </p:nvSpPr>
        <p:spPr>
          <a:xfrm>
            <a:off x="13487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6" name="Rectangle 1495"/>
          <p:cNvSpPr/>
          <p:nvPr/>
        </p:nvSpPr>
        <p:spPr>
          <a:xfrm>
            <a:off x="12954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Oval 1496"/>
          <p:cNvSpPr/>
          <p:nvPr/>
        </p:nvSpPr>
        <p:spPr>
          <a:xfrm>
            <a:off x="15011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8" name="Rectangle 1497"/>
          <p:cNvSpPr/>
          <p:nvPr/>
        </p:nvSpPr>
        <p:spPr>
          <a:xfrm>
            <a:off x="14478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9" name="Oval 1498"/>
          <p:cNvSpPr/>
          <p:nvPr/>
        </p:nvSpPr>
        <p:spPr>
          <a:xfrm>
            <a:off x="16535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0" name="Rectangle 1499"/>
          <p:cNvSpPr/>
          <p:nvPr/>
        </p:nvSpPr>
        <p:spPr>
          <a:xfrm>
            <a:off x="16002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1" name="Oval 1500"/>
          <p:cNvSpPr/>
          <p:nvPr/>
        </p:nvSpPr>
        <p:spPr>
          <a:xfrm>
            <a:off x="18059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2" name="Rectangle 1501"/>
          <p:cNvSpPr/>
          <p:nvPr/>
        </p:nvSpPr>
        <p:spPr>
          <a:xfrm>
            <a:off x="17526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4" name="Rectangle 1503"/>
          <p:cNvSpPr/>
          <p:nvPr/>
        </p:nvSpPr>
        <p:spPr>
          <a:xfrm>
            <a:off x="1905000" y="37909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3" name="Oval 1502"/>
          <p:cNvSpPr/>
          <p:nvPr/>
        </p:nvSpPr>
        <p:spPr>
          <a:xfrm>
            <a:off x="1958340" y="38442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6" name="Rectangle 1505"/>
          <p:cNvSpPr/>
          <p:nvPr/>
        </p:nvSpPr>
        <p:spPr>
          <a:xfrm>
            <a:off x="2057400" y="37909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5" name="Oval 1504"/>
          <p:cNvSpPr/>
          <p:nvPr/>
        </p:nvSpPr>
        <p:spPr>
          <a:xfrm>
            <a:off x="2110740" y="38442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8" name="Rectangle 1507"/>
          <p:cNvSpPr/>
          <p:nvPr/>
        </p:nvSpPr>
        <p:spPr>
          <a:xfrm>
            <a:off x="2209800" y="37909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7" name="Oval 1506"/>
          <p:cNvSpPr/>
          <p:nvPr/>
        </p:nvSpPr>
        <p:spPr>
          <a:xfrm>
            <a:off x="2263140" y="38442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0" name="Rectangle 1509"/>
          <p:cNvSpPr/>
          <p:nvPr/>
        </p:nvSpPr>
        <p:spPr>
          <a:xfrm>
            <a:off x="2362200" y="3790950"/>
            <a:ext cx="152400" cy="152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9" name="Oval 1508"/>
          <p:cNvSpPr/>
          <p:nvPr/>
        </p:nvSpPr>
        <p:spPr>
          <a:xfrm>
            <a:off x="2415540" y="384429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1" name="Oval 1510"/>
          <p:cNvSpPr/>
          <p:nvPr/>
        </p:nvSpPr>
        <p:spPr>
          <a:xfrm>
            <a:off x="25679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2" name="Rectangle 1511"/>
          <p:cNvSpPr/>
          <p:nvPr/>
        </p:nvSpPr>
        <p:spPr>
          <a:xfrm>
            <a:off x="25146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3" name="Oval 1512"/>
          <p:cNvSpPr/>
          <p:nvPr/>
        </p:nvSpPr>
        <p:spPr>
          <a:xfrm>
            <a:off x="27203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4" name="Rectangle 1513"/>
          <p:cNvSpPr/>
          <p:nvPr/>
        </p:nvSpPr>
        <p:spPr>
          <a:xfrm>
            <a:off x="26670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Oval 1514"/>
          <p:cNvSpPr/>
          <p:nvPr/>
        </p:nvSpPr>
        <p:spPr>
          <a:xfrm>
            <a:off x="28727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6" name="Rectangle 1515"/>
          <p:cNvSpPr/>
          <p:nvPr/>
        </p:nvSpPr>
        <p:spPr>
          <a:xfrm>
            <a:off x="28194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Oval 1516"/>
          <p:cNvSpPr/>
          <p:nvPr/>
        </p:nvSpPr>
        <p:spPr>
          <a:xfrm>
            <a:off x="30251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Rectangle 1517"/>
          <p:cNvSpPr/>
          <p:nvPr/>
        </p:nvSpPr>
        <p:spPr>
          <a:xfrm>
            <a:off x="29718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9" name="Oval 1518"/>
          <p:cNvSpPr/>
          <p:nvPr/>
        </p:nvSpPr>
        <p:spPr>
          <a:xfrm>
            <a:off x="31775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0" name="Rectangle 1519"/>
          <p:cNvSpPr/>
          <p:nvPr/>
        </p:nvSpPr>
        <p:spPr>
          <a:xfrm>
            <a:off x="31242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1" name="Oval 1520"/>
          <p:cNvSpPr/>
          <p:nvPr/>
        </p:nvSpPr>
        <p:spPr>
          <a:xfrm>
            <a:off x="33299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2" name="Rectangle 1521"/>
          <p:cNvSpPr/>
          <p:nvPr/>
        </p:nvSpPr>
        <p:spPr>
          <a:xfrm>
            <a:off x="32766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3" name="Oval 1522"/>
          <p:cNvSpPr/>
          <p:nvPr/>
        </p:nvSpPr>
        <p:spPr>
          <a:xfrm>
            <a:off x="34823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4" name="Rectangle 1523"/>
          <p:cNvSpPr/>
          <p:nvPr/>
        </p:nvSpPr>
        <p:spPr>
          <a:xfrm>
            <a:off x="34290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" name="Oval 1524"/>
          <p:cNvSpPr/>
          <p:nvPr/>
        </p:nvSpPr>
        <p:spPr>
          <a:xfrm>
            <a:off x="36347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6" name="Rectangle 1525"/>
          <p:cNvSpPr/>
          <p:nvPr/>
        </p:nvSpPr>
        <p:spPr>
          <a:xfrm>
            <a:off x="35814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Oval 1526"/>
          <p:cNvSpPr/>
          <p:nvPr/>
        </p:nvSpPr>
        <p:spPr>
          <a:xfrm>
            <a:off x="37871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Rectangle 1527"/>
          <p:cNvSpPr/>
          <p:nvPr/>
        </p:nvSpPr>
        <p:spPr>
          <a:xfrm>
            <a:off x="37338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Oval 1528"/>
          <p:cNvSpPr/>
          <p:nvPr/>
        </p:nvSpPr>
        <p:spPr>
          <a:xfrm>
            <a:off x="39395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0" name="Rectangle 1529"/>
          <p:cNvSpPr/>
          <p:nvPr/>
        </p:nvSpPr>
        <p:spPr>
          <a:xfrm>
            <a:off x="38862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1" name="Oval 1530"/>
          <p:cNvSpPr/>
          <p:nvPr/>
        </p:nvSpPr>
        <p:spPr>
          <a:xfrm>
            <a:off x="40919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2" name="Rectangle 1531"/>
          <p:cNvSpPr/>
          <p:nvPr/>
        </p:nvSpPr>
        <p:spPr>
          <a:xfrm>
            <a:off x="40386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Oval 1532"/>
          <p:cNvSpPr/>
          <p:nvPr/>
        </p:nvSpPr>
        <p:spPr>
          <a:xfrm>
            <a:off x="42443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Rectangle 1533"/>
          <p:cNvSpPr/>
          <p:nvPr/>
        </p:nvSpPr>
        <p:spPr>
          <a:xfrm>
            <a:off x="41910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Oval 1534"/>
          <p:cNvSpPr/>
          <p:nvPr/>
        </p:nvSpPr>
        <p:spPr>
          <a:xfrm>
            <a:off x="43967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" name="Rectangle 1535"/>
          <p:cNvSpPr/>
          <p:nvPr/>
        </p:nvSpPr>
        <p:spPr>
          <a:xfrm>
            <a:off x="43434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" name="Oval 1536"/>
          <p:cNvSpPr/>
          <p:nvPr/>
        </p:nvSpPr>
        <p:spPr>
          <a:xfrm>
            <a:off x="45491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" name="Rectangle 1537"/>
          <p:cNvSpPr/>
          <p:nvPr/>
        </p:nvSpPr>
        <p:spPr>
          <a:xfrm>
            <a:off x="44958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9" name="Oval 1538"/>
          <p:cNvSpPr/>
          <p:nvPr/>
        </p:nvSpPr>
        <p:spPr>
          <a:xfrm>
            <a:off x="47015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" name="Rectangle 1539"/>
          <p:cNvSpPr/>
          <p:nvPr/>
        </p:nvSpPr>
        <p:spPr>
          <a:xfrm>
            <a:off x="46482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" name="Oval 1540"/>
          <p:cNvSpPr/>
          <p:nvPr/>
        </p:nvSpPr>
        <p:spPr>
          <a:xfrm>
            <a:off x="48539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2" name="Rectangle 1541"/>
          <p:cNvSpPr/>
          <p:nvPr/>
        </p:nvSpPr>
        <p:spPr>
          <a:xfrm>
            <a:off x="48006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Oval 1542"/>
          <p:cNvSpPr/>
          <p:nvPr/>
        </p:nvSpPr>
        <p:spPr>
          <a:xfrm>
            <a:off x="50063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4" name="Rectangle 1543"/>
          <p:cNvSpPr/>
          <p:nvPr/>
        </p:nvSpPr>
        <p:spPr>
          <a:xfrm>
            <a:off x="49530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5" name="Oval 1544"/>
          <p:cNvSpPr/>
          <p:nvPr/>
        </p:nvSpPr>
        <p:spPr>
          <a:xfrm>
            <a:off x="51587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" name="Rectangle 1545"/>
          <p:cNvSpPr/>
          <p:nvPr/>
        </p:nvSpPr>
        <p:spPr>
          <a:xfrm>
            <a:off x="51054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Oval 1546"/>
          <p:cNvSpPr/>
          <p:nvPr/>
        </p:nvSpPr>
        <p:spPr>
          <a:xfrm>
            <a:off x="53111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" name="Rectangle 1547"/>
          <p:cNvSpPr/>
          <p:nvPr/>
        </p:nvSpPr>
        <p:spPr>
          <a:xfrm>
            <a:off x="52578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" name="Oval 1548"/>
          <p:cNvSpPr/>
          <p:nvPr/>
        </p:nvSpPr>
        <p:spPr>
          <a:xfrm>
            <a:off x="54635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0" name="Rectangle 1549"/>
          <p:cNvSpPr/>
          <p:nvPr/>
        </p:nvSpPr>
        <p:spPr>
          <a:xfrm>
            <a:off x="54102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1" name="Oval 1550"/>
          <p:cNvSpPr/>
          <p:nvPr/>
        </p:nvSpPr>
        <p:spPr>
          <a:xfrm>
            <a:off x="56159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2" name="Rectangle 1551"/>
          <p:cNvSpPr/>
          <p:nvPr/>
        </p:nvSpPr>
        <p:spPr>
          <a:xfrm>
            <a:off x="55626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3" name="Oval 1552"/>
          <p:cNvSpPr/>
          <p:nvPr/>
        </p:nvSpPr>
        <p:spPr>
          <a:xfrm>
            <a:off x="57683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4" name="Rectangle 1553"/>
          <p:cNvSpPr/>
          <p:nvPr/>
        </p:nvSpPr>
        <p:spPr>
          <a:xfrm>
            <a:off x="57150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5" name="Oval 1554"/>
          <p:cNvSpPr/>
          <p:nvPr/>
        </p:nvSpPr>
        <p:spPr>
          <a:xfrm>
            <a:off x="59207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" name="Rectangle 1555"/>
          <p:cNvSpPr/>
          <p:nvPr/>
        </p:nvSpPr>
        <p:spPr>
          <a:xfrm>
            <a:off x="58674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7" name="Oval 1556"/>
          <p:cNvSpPr/>
          <p:nvPr/>
        </p:nvSpPr>
        <p:spPr>
          <a:xfrm>
            <a:off x="6073140" y="3844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8" name="Rectangle 1557"/>
          <p:cNvSpPr/>
          <p:nvPr/>
        </p:nvSpPr>
        <p:spPr>
          <a:xfrm>
            <a:off x="6019800" y="37909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Oval 1558"/>
          <p:cNvSpPr/>
          <p:nvPr/>
        </p:nvSpPr>
        <p:spPr>
          <a:xfrm>
            <a:off x="10439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Rectangle 1559"/>
          <p:cNvSpPr/>
          <p:nvPr/>
        </p:nvSpPr>
        <p:spPr>
          <a:xfrm>
            <a:off x="9906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Oval 1560"/>
          <p:cNvSpPr/>
          <p:nvPr/>
        </p:nvSpPr>
        <p:spPr>
          <a:xfrm>
            <a:off x="11963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Rectangle 1561"/>
          <p:cNvSpPr/>
          <p:nvPr/>
        </p:nvSpPr>
        <p:spPr>
          <a:xfrm>
            <a:off x="11430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3" name="Oval 1562"/>
          <p:cNvSpPr/>
          <p:nvPr/>
        </p:nvSpPr>
        <p:spPr>
          <a:xfrm>
            <a:off x="13487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4" name="Rectangle 1563"/>
          <p:cNvSpPr/>
          <p:nvPr/>
        </p:nvSpPr>
        <p:spPr>
          <a:xfrm>
            <a:off x="12954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5" name="Oval 1564"/>
          <p:cNvSpPr/>
          <p:nvPr/>
        </p:nvSpPr>
        <p:spPr>
          <a:xfrm>
            <a:off x="15011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Rectangle 1565"/>
          <p:cNvSpPr/>
          <p:nvPr/>
        </p:nvSpPr>
        <p:spPr>
          <a:xfrm>
            <a:off x="14478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Oval 1566"/>
          <p:cNvSpPr/>
          <p:nvPr/>
        </p:nvSpPr>
        <p:spPr>
          <a:xfrm>
            <a:off x="16535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Rectangle 1567"/>
          <p:cNvSpPr/>
          <p:nvPr/>
        </p:nvSpPr>
        <p:spPr>
          <a:xfrm>
            <a:off x="16002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Oval 1568"/>
          <p:cNvSpPr/>
          <p:nvPr/>
        </p:nvSpPr>
        <p:spPr>
          <a:xfrm>
            <a:off x="18059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0" name="Rectangle 1569"/>
          <p:cNvSpPr/>
          <p:nvPr/>
        </p:nvSpPr>
        <p:spPr>
          <a:xfrm>
            <a:off x="17526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Oval 1570"/>
          <p:cNvSpPr/>
          <p:nvPr/>
        </p:nvSpPr>
        <p:spPr>
          <a:xfrm>
            <a:off x="19583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Rectangle 1571"/>
          <p:cNvSpPr/>
          <p:nvPr/>
        </p:nvSpPr>
        <p:spPr>
          <a:xfrm>
            <a:off x="19050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Oval 1572"/>
          <p:cNvSpPr/>
          <p:nvPr/>
        </p:nvSpPr>
        <p:spPr>
          <a:xfrm>
            <a:off x="21107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Rectangle 1573"/>
          <p:cNvSpPr/>
          <p:nvPr/>
        </p:nvSpPr>
        <p:spPr>
          <a:xfrm>
            <a:off x="20574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Oval 1574"/>
          <p:cNvSpPr/>
          <p:nvPr/>
        </p:nvSpPr>
        <p:spPr>
          <a:xfrm>
            <a:off x="22631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Rectangle 1575"/>
          <p:cNvSpPr/>
          <p:nvPr/>
        </p:nvSpPr>
        <p:spPr>
          <a:xfrm>
            <a:off x="22098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Oval 1576"/>
          <p:cNvSpPr/>
          <p:nvPr/>
        </p:nvSpPr>
        <p:spPr>
          <a:xfrm>
            <a:off x="24155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Rectangle 1577"/>
          <p:cNvSpPr/>
          <p:nvPr/>
        </p:nvSpPr>
        <p:spPr>
          <a:xfrm>
            <a:off x="23622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Oval 1578"/>
          <p:cNvSpPr/>
          <p:nvPr/>
        </p:nvSpPr>
        <p:spPr>
          <a:xfrm>
            <a:off x="25679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Rectangle 1579"/>
          <p:cNvSpPr/>
          <p:nvPr/>
        </p:nvSpPr>
        <p:spPr>
          <a:xfrm>
            <a:off x="25146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Oval 1580"/>
          <p:cNvSpPr/>
          <p:nvPr/>
        </p:nvSpPr>
        <p:spPr>
          <a:xfrm>
            <a:off x="27203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Rectangle 1581"/>
          <p:cNvSpPr/>
          <p:nvPr/>
        </p:nvSpPr>
        <p:spPr>
          <a:xfrm>
            <a:off x="26670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Oval 1582"/>
          <p:cNvSpPr/>
          <p:nvPr/>
        </p:nvSpPr>
        <p:spPr>
          <a:xfrm>
            <a:off x="28727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Rectangle 1583"/>
          <p:cNvSpPr/>
          <p:nvPr/>
        </p:nvSpPr>
        <p:spPr>
          <a:xfrm>
            <a:off x="28194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/>
          <p:cNvSpPr/>
          <p:nvPr/>
        </p:nvSpPr>
        <p:spPr>
          <a:xfrm>
            <a:off x="30251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Rectangle 1585"/>
          <p:cNvSpPr/>
          <p:nvPr/>
        </p:nvSpPr>
        <p:spPr>
          <a:xfrm>
            <a:off x="29718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Oval 1586"/>
          <p:cNvSpPr/>
          <p:nvPr/>
        </p:nvSpPr>
        <p:spPr>
          <a:xfrm>
            <a:off x="31775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Rectangle 1587"/>
          <p:cNvSpPr/>
          <p:nvPr/>
        </p:nvSpPr>
        <p:spPr>
          <a:xfrm>
            <a:off x="31242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Oval 1588"/>
          <p:cNvSpPr/>
          <p:nvPr/>
        </p:nvSpPr>
        <p:spPr>
          <a:xfrm>
            <a:off x="33299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Rectangle 1589"/>
          <p:cNvSpPr/>
          <p:nvPr/>
        </p:nvSpPr>
        <p:spPr>
          <a:xfrm>
            <a:off x="32766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/>
          <p:cNvSpPr/>
          <p:nvPr/>
        </p:nvSpPr>
        <p:spPr>
          <a:xfrm>
            <a:off x="34823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Rectangle 1591"/>
          <p:cNvSpPr/>
          <p:nvPr/>
        </p:nvSpPr>
        <p:spPr>
          <a:xfrm>
            <a:off x="34290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Oval 1592"/>
          <p:cNvSpPr/>
          <p:nvPr/>
        </p:nvSpPr>
        <p:spPr>
          <a:xfrm>
            <a:off x="36347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Rectangle 1593"/>
          <p:cNvSpPr/>
          <p:nvPr/>
        </p:nvSpPr>
        <p:spPr>
          <a:xfrm>
            <a:off x="35814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Oval 1594"/>
          <p:cNvSpPr/>
          <p:nvPr/>
        </p:nvSpPr>
        <p:spPr>
          <a:xfrm>
            <a:off x="37871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Rectangle 1595"/>
          <p:cNvSpPr/>
          <p:nvPr/>
        </p:nvSpPr>
        <p:spPr>
          <a:xfrm>
            <a:off x="37338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Oval 1596"/>
          <p:cNvSpPr/>
          <p:nvPr/>
        </p:nvSpPr>
        <p:spPr>
          <a:xfrm>
            <a:off x="39395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Rectangle 1597"/>
          <p:cNvSpPr/>
          <p:nvPr/>
        </p:nvSpPr>
        <p:spPr>
          <a:xfrm>
            <a:off x="38862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Oval 1598"/>
          <p:cNvSpPr/>
          <p:nvPr/>
        </p:nvSpPr>
        <p:spPr>
          <a:xfrm>
            <a:off x="40919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Rectangle 1599"/>
          <p:cNvSpPr/>
          <p:nvPr/>
        </p:nvSpPr>
        <p:spPr>
          <a:xfrm>
            <a:off x="40386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Oval 1600"/>
          <p:cNvSpPr/>
          <p:nvPr/>
        </p:nvSpPr>
        <p:spPr>
          <a:xfrm>
            <a:off x="42443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Rectangle 1601"/>
          <p:cNvSpPr/>
          <p:nvPr/>
        </p:nvSpPr>
        <p:spPr>
          <a:xfrm>
            <a:off x="41910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val 1602"/>
          <p:cNvSpPr/>
          <p:nvPr/>
        </p:nvSpPr>
        <p:spPr>
          <a:xfrm>
            <a:off x="43967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Rectangle 1603"/>
          <p:cNvSpPr/>
          <p:nvPr/>
        </p:nvSpPr>
        <p:spPr>
          <a:xfrm>
            <a:off x="43434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5" name="Oval 1604"/>
          <p:cNvSpPr/>
          <p:nvPr/>
        </p:nvSpPr>
        <p:spPr>
          <a:xfrm>
            <a:off x="45491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6" name="Rectangle 1605"/>
          <p:cNvSpPr/>
          <p:nvPr/>
        </p:nvSpPr>
        <p:spPr>
          <a:xfrm>
            <a:off x="44958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" name="Oval 1606"/>
          <p:cNvSpPr/>
          <p:nvPr/>
        </p:nvSpPr>
        <p:spPr>
          <a:xfrm>
            <a:off x="47015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8" name="Rectangle 1607"/>
          <p:cNvSpPr/>
          <p:nvPr/>
        </p:nvSpPr>
        <p:spPr>
          <a:xfrm>
            <a:off x="46482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9" name="Oval 1608"/>
          <p:cNvSpPr/>
          <p:nvPr/>
        </p:nvSpPr>
        <p:spPr>
          <a:xfrm>
            <a:off x="48539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0" name="Rectangle 1609"/>
          <p:cNvSpPr/>
          <p:nvPr/>
        </p:nvSpPr>
        <p:spPr>
          <a:xfrm>
            <a:off x="48006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1" name="Oval 1610"/>
          <p:cNvSpPr/>
          <p:nvPr/>
        </p:nvSpPr>
        <p:spPr>
          <a:xfrm>
            <a:off x="50063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2" name="Rectangle 1611"/>
          <p:cNvSpPr/>
          <p:nvPr/>
        </p:nvSpPr>
        <p:spPr>
          <a:xfrm>
            <a:off x="49530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3" name="Oval 1612"/>
          <p:cNvSpPr/>
          <p:nvPr/>
        </p:nvSpPr>
        <p:spPr>
          <a:xfrm>
            <a:off x="51587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4" name="Rectangle 1613"/>
          <p:cNvSpPr/>
          <p:nvPr/>
        </p:nvSpPr>
        <p:spPr>
          <a:xfrm>
            <a:off x="51054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5" name="Oval 1614"/>
          <p:cNvSpPr/>
          <p:nvPr/>
        </p:nvSpPr>
        <p:spPr>
          <a:xfrm>
            <a:off x="53111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6" name="Rectangle 1615"/>
          <p:cNvSpPr/>
          <p:nvPr/>
        </p:nvSpPr>
        <p:spPr>
          <a:xfrm>
            <a:off x="52578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7" name="Oval 1616"/>
          <p:cNvSpPr/>
          <p:nvPr/>
        </p:nvSpPr>
        <p:spPr>
          <a:xfrm>
            <a:off x="54635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8" name="Rectangle 1617"/>
          <p:cNvSpPr/>
          <p:nvPr/>
        </p:nvSpPr>
        <p:spPr>
          <a:xfrm>
            <a:off x="54102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9" name="Oval 1618"/>
          <p:cNvSpPr/>
          <p:nvPr/>
        </p:nvSpPr>
        <p:spPr>
          <a:xfrm>
            <a:off x="56159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0" name="Rectangle 1619"/>
          <p:cNvSpPr/>
          <p:nvPr/>
        </p:nvSpPr>
        <p:spPr>
          <a:xfrm>
            <a:off x="55626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1" name="Oval 1620"/>
          <p:cNvSpPr/>
          <p:nvPr/>
        </p:nvSpPr>
        <p:spPr>
          <a:xfrm>
            <a:off x="57683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2" name="Rectangle 1621"/>
          <p:cNvSpPr/>
          <p:nvPr/>
        </p:nvSpPr>
        <p:spPr>
          <a:xfrm>
            <a:off x="57150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3" name="Oval 1622"/>
          <p:cNvSpPr/>
          <p:nvPr/>
        </p:nvSpPr>
        <p:spPr>
          <a:xfrm>
            <a:off x="59207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4" name="Rectangle 1623"/>
          <p:cNvSpPr/>
          <p:nvPr/>
        </p:nvSpPr>
        <p:spPr>
          <a:xfrm>
            <a:off x="58674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5" name="Oval 1624"/>
          <p:cNvSpPr/>
          <p:nvPr/>
        </p:nvSpPr>
        <p:spPr>
          <a:xfrm>
            <a:off x="6073140" y="3996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6" name="Rectangle 1625"/>
          <p:cNvSpPr/>
          <p:nvPr/>
        </p:nvSpPr>
        <p:spPr>
          <a:xfrm>
            <a:off x="6019800" y="39433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7" name="Oval 1626"/>
          <p:cNvSpPr/>
          <p:nvPr/>
        </p:nvSpPr>
        <p:spPr>
          <a:xfrm>
            <a:off x="10439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8" name="Rectangle 1627"/>
          <p:cNvSpPr/>
          <p:nvPr/>
        </p:nvSpPr>
        <p:spPr>
          <a:xfrm>
            <a:off x="9906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" name="Oval 1628"/>
          <p:cNvSpPr/>
          <p:nvPr/>
        </p:nvSpPr>
        <p:spPr>
          <a:xfrm>
            <a:off x="11963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0" name="Rectangle 1629"/>
          <p:cNvSpPr/>
          <p:nvPr/>
        </p:nvSpPr>
        <p:spPr>
          <a:xfrm>
            <a:off x="11430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1" name="Oval 1630"/>
          <p:cNvSpPr/>
          <p:nvPr/>
        </p:nvSpPr>
        <p:spPr>
          <a:xfrm>
            <a:off x="13487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2" name="Rectangle 1631"/>
          <p:cNvSpPr/>
          <p:nvPr/>
        </p:nvSpPr>
        <p:spPr>
          <a:xfrm>
            <a:off x="12954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3" name="Oval 1632"/>
          <p:cNvSpPr/>
          <p:nvPr/>
        </p:nvSpPr>
        <p:spPr>
          <a:xfrm>
            <a:off x="15011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4" name="Rectangle 1633"/>
          <p:cNvSpPr/>
          <p:nvPr/>
        </p:nvSpPr>
        <p:spPr>
          <a:xfrm>
            <a:off x="14478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5" name="Oval 1634"/>
          <p:cNvSpPr/>
          <p:nvPr/>
        </p:nvSpPr>
        <p:spPr>
          <a:xfrm>
            <a:off x="16535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6" name="Rectangle 1635"/>
          <p:cNvSpPr/>
          <p:nvPr/>
        </p:nvSpPr>
        <p:spPr>
          <a:xfrm>
            <a:off x="16002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7" name="Oval 1636"/>
          <p:cNvSpPr/>
          <p:nvPr/>
        </p:nvSpPr>
        <p:spPr>
          <a:xfrm>
            <a:off x="18059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" name="Rectangle 1637"/>
          <p:cNvSpPr/>
          <p:nvPr/>
        </p:nvSpPr>
        <p:spPr>
          <a:xfrm>
            <a:off x="17526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" name="Oval 1638"/>
          <p:cNvSpPr/>
          <p:nvPr/>
        </p:nvSpPr>
        <p:spPr>
          <a:xfrm>
            <a:off x="19583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" name="Rectangle 1639"/>
          <p:cNvSpPr/>
          <p:nvPr/>
        </p:nvSpPr>
        <p:spPr>
          <a:xfrm>
            <a:off x="19050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Oval 1640"/>
          <p:cNvSpPr/>
          <p:nvPr/>
        </p:nvSpPr>
        <p:spPr>
          <a:xfrm>
            <a:off x="21107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2" name="Rectangle 1641"/>
          <p:cNvSpPr/>
          <p:nvPr/>
        </p:nvSpPr>
        <p:spPr>
          <a:xfrm>
            <a:off x="20574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3" name="Oval 1642"/>
          <p:cNvSpPr/>
          <p:nvPr/>
        </p:nvSpPr>
        <p:spPr>
          <a:xfrm>
            <a:off x="22631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4" name="Rectangle 1643"/>
          <p:cNvSpPr/>
          <p:nvPr/>
        </p:nvSpPr>
        <p:spPr>
          <a:xfrm>
            <a:off x="22098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5" name="Oval 1644"/>
          <p:cNvSpPr/>
          <p:nvPr/>
        </p:nvSpPr>
        <p:spPr>
          <a:xfrm>
            <a:off x="24155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Rectangle 1645"/>
          <p:cNvSpPr/>
          <p:nvPr/>
        </p:nvSpPr>
        <p:spPr>
          <a:xfrm>
            <a:off x="23622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Oval 1646"/>
          <p:cNvSpPr/>
          <p:nvPr/>
        </p:nvSpPr>
        <p:spPr>
          <a:xfrm>
            <a:off x="25679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" name="Rectangle 1647"/>
          <p:cNvSpPr/>
          <p:nvPr/>
        </p:nvSpPr>
        <p:spPr>
          <a:xfrm>
            <a:off x="25146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9" name="Oval 1648"/>
          <p:cNvSpPr/>
          <p:nvPr/>
        </p:nvSpPr>
        <p:spPr>
          <a:xfrm>
            <a:off x="27203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0" name="Rectangle 1649"/>
          <p:cNvSpPr/>
          <p:nvPr/>
        </p:nvSpPr>
        <p:spPr>
          <a:xfrm>
            <a:off x="26670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1" name="Oval 1650"/>
          <p:cNvSpPr/>
          <p:nvPr/>
        </p:nvSpPr>
        <p:spPr>
          <a:xfrm>
            <a:off x="28727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2" name="Rectangle 1651"/>
          <p:cNvSpPr/>
          <p:nvPr/>
        </p:nvSpPr>
        <p:spPr>
          <a:xfrm>
            <a:off x="28194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3" name="Oval 1652"/>
          <p:cNvSpPr/>
          <p:nvPr/>
        </p:nvSpPr>
        <p:spPr>
          <a:xfrm>
            <a:off x="30251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4" name="Rectangle 1653"/>
          <p:cNvSpPr/>
          <p:nvPr/>
        </p:nvSpPr>
        <p:spPr>
          <a:xfrm>
            <a:off x="29718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Oval 1654"/>
          <p:cNvSpPr/>
          <p:nvPr/>
        </p:nvSpPr>
        <p:spPr>
          <a:xfrm>
            <a:off x="31775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6" name="Rectangle 1655"/>
          <p:cNvSpPr/>
          <p:nvPr/>
        </p:nvSpPr>
        <p:spPr>
          <a:xfrm>
            <a:off x="31242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7" name="Oval 1656"/>
          <p:cNvSpPr/>
          <p:nvPr/>
        </p:nvSpPr>
        <p:spPr>
          <a:xfrm>
            <a:off x="33299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8" name="Rectangle 1657"/>
          <p:cNvSpPr/>
          <p:nvPr/>
        </p:nvSpPr>
        <p:spPr>
          <a:xfrm>
            <a:off x="32766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9" name="Oval 1658"/>
          <p:cNvSpPr/>
          <p:nvPr/>
        </p:nvSpPr>
        <p:spPr>
          <a:xfrm>
            <a:off x="34823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0" name="Rectangle 1659"/>
          <p:cNvSpPr/>
          <p:nvPr/>
        </p:nvSpPr>
        <p:spPr>
          <a:xfrm>
            <a:off x="34290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1" name="Oval 1660"/>
          <p:cNvSpPr/>
          <p:nvPr/>
        </p:nvSpPr>
        <p:spPr>
          <a:xfrm>
            <a:off x="36347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2" name="Rectangle 1661"/>
          <p:cNvSpPr/>
          <p:nvPr/>
        </p:nvSpPr>
        <p:spPr>
          <a:xfrm>
            <a:off x="35814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3" name="Oval 1662"/>
          <p:cNvSpPr/>
          <p:nvPr/>
        </p:nvSpPr>
        <p:spPr>
          <a:xfrm>
            <a:off x="37871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4" name="Rectangle 1663"/>
          <p:cNvSpPr/>
          <p:nvPr/>
        </p:nvSpPr>
        <p:spPr>
          <a:xfrm>
            <a:off x="37338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5" name="Oval 1664"/>
          <p:cNvSpPr/>
          <p:nvPr/>
        </p:nvSpPr>
        <p:spPr>
          <a:xfrm>
            <a:off x="39395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6" name="Rectangle 1665"/>
          <p:cNvSpPr/>
          <p:nvPr/>
        </p:nvSpPr>
        <p:spPr>
          <a:xfrm>
            <a:off x="38862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7" name="Oval 1666"/>
          <p:cNvSpPr/>
          <p:nvPr/>
        </p:nvSpPr>
        <p:spPr>
          <a:xfrm>
            <a:off x="40919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8" name="Rectangle 1667"/>
          <p:cNvSpPr/>
          <p:nvPr/>
        </p:nvSpPr>
        <p:spPr>
          <a:xfrm>
            <a:off x="40386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9" name="Oval 1668"/>
          <p:cNvSpPr/>
          <p:nvPr/>
        </p:nvSpPr>
        <p:spPr>
          <a:xfrm>
            <a:off x="42443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0" name="Rectangle 1669"/>
          <p:cNvSpPr/>
          <p:nvPr/>
        </p:nvSpPr>
        <p:spPr>
          <a:xfrm>
            <a:off x="41910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1" name="Oval 1670"/>
          <p:cNvSpPr/>
          <p:nvPr/>
        </p:nvSpPr>
        <p:spPr>
          <a:xfrm>
            <a:off x="43967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2" name="Rectangle 1671"/>
          <p:cNvSpPr/>
          <p:nvPr/>
        </p:nvSpPr>
        <p:spPr>
          <a:xfrm>
            <a:off x="43434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3" name="Oval 1672"/>
          <p:cNvSpPr/>
          <p:nvPr/>
        </p:nvSpPr>
        <p:spPr>
          <a:xfrm>
            <a:off x="45491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4" name="Rectangle 1673"/>
          <p:cNvSpPr/>
          <p:nvPr/>
        </p:nvSpPr>
        <p:spPr>
          <a:xfrm>
            <a:off x="44958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5" name="Oval 1674"/>
          <p:cNvSpPr/>
          <p:nvPr/>
        </p:nvSpPr>
        <p:spPr>
          <a:xfrm>
            <a:off x="47015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6" name="Rectangle 1675"/>
          <p:cNvSpPr/>
          <p:nvPr/>
        </p:nvSpPr>
        <p:spPr>
          <a:xfrm>
            <a:off x="46482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7" name="Oval 1676"/>
          <p:cNvSpPr/>
          <p:nvPr/>
        </p:nvSpPr>
        <p:spPr>
          <a:xfrm>
            <a:off x="48539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8" name="Rectangle 1677"/>
          <p:cNvSpPr/>
          <p:nvPr/>
        </p:nvSpPr>
        <p:spPr>
          <a:xfrm>
            <a:off x="48006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9" name="Oval 1678"/>
          <p:cNvSpPr/>
          <p:nvPr/>
        </p:nvSpPr>
        <p:spPr>
          <a:xfrm>
            <a:off x="50063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0" name="Rectangle 1679"/>
          <p:cNvSpPr/>
          <p:nvPr/>
        </p:nvSpPr>
        <p:spPr>
          <a:xfrm>
            <a:off x="49530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1" name="Oval 1680"/>
          <p:cNvSpPr/>
          <p:nvPr/>
        </p:nvSpPr>
        <p:spPr>
          <a:xfrm>
            <a:off x="51587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2" name="Rectangle 1681"/>
          <p:cNvSpPr/>
          <p:nvPr/>
        </p:nvSpPr>
        <p:spPr>
          <a:xfrm>
            <a:off x="51054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3" name="Oval 1682"/>
          <p:cNvSpPr/>
          <p:nvPr/>
        </p:nvSpPr>
        <p:spPr>
          <a:xfrm>
            <a:off x="53111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4" name="Rectangle 1683"/>
          <p:cNvSpPr/>
          <p:nvPr/>
        </p:nvSpPr>
        <p:spPr>
          <a:xfrm>
            <a:off x="52578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5" name="Oval 1684"/>
          <p:cNvSpPr/>
          <p:nvPr/>
        </p:nvSpPr>
        <p:spPr>
          <a:xfrm>
            <a:off x="54635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6" name="Rectangle 1685"/>
          <p:cNvSpPr/>
          <p:nvPr/>
        </p:nvSpPr>
        <p:spPr>
          <a:xfrm>
            <a:off x="54102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7" name="Oval 1686"/>
          <p:cNvSpPr/>
          <p:nvPr/>
        </p:nvSpPr>
        <p:spPr>
          <a:xfrm>
            <a:off x="56159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8" name="Rectangle 1687"/>
          <p:cNvSpPr/>
          <p:nvPr/>
        </p:nvSpPr>
        <p:spPr>
          <a:xfrm>
            <a:off x="55626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" name="Oval 1688"/>
          <p:cNvSpPr/>
          <p:nvPr/>
        </p:nvSpPr>
        <p:spPr>
          <a:xfrm>
            <a:off x="57683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0" name="Rectangle 1689"/>
          <p:cNvSpPr/>
          <p:nvPr/>
        </p:nvSpPr>
        <p:spPr>
          <a:xfrm>
            <a:off x="57150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1" name="Oval 1690"/>
          <p:cNvSpPr/>
          <p:nvPr/>
        </p:nvSpPr>
        <p:spPr>
          <a:xfrm>
            <a:off x="59207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2" name="Rectangle 1691"/>
          <p:cNvSpPr/>
          <p:nvPr/>
        </p:nvSpPr>
        <p:spPr>
          <a:xfrm>
            <a:off x="58674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" name="Oval 1692"/>
          <p:cNvSpPr/>
          <p:nvPr/>
        </p:nvSpPr>
        <p:spPr>
          <a:xfrm>
            <a:off x="6073140" y="4149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Rectangle 1693"/>
          <p:cNvSpPr/>
          <p:nvPr/>
        </p:nvSpPr>
        <p:spPr>
          <a:xfrm>
            <a:off x="6019800" y="40957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" name="Oval 1694"/>
          <p:cNvSpPr/>
          <p:nvPr/>
        </p:nvSpPr>
        <p:spPr>
          <a:xfrm>
            <a:off x="10439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Rectangle 1695"/>
          <p:cNvSpPr/>
          <p:nvPr/>
        </p:nvSpPr>
        <p:spPr>
          <a:xfrm>
            <a:off x="9906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Oval 1696"/>
          <p:cNvSpPr/>
          <p:nvPr/>
        </p:nvSpPr>
        <p:spPr>
          <a:xfrm>
            <a:off x="11963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Rectangle 1697"/>
          <p:cNvSpPr/>
          <p:nvPr/>
        </p:nvSpPr>
        <p:spPr>
          <a:xfrm>
            <a:off x="11430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Oval 1698"/>
          <p:cNvSpPr/>
          <p:nvPr/>
        </p:nvSpPr>
        <p:spPr>
          <a:xfrm>
            <a:off x="13487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Rectangle 1699"/>
          <p:cNvSpPr/>
          <p:nvPr/>
        </p:nvSpPr>
        <p:spPr>
          <a:xfrm>
            <a:off x="12954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Oval 1700"/>
          <p:cNvSpPr/>
          <p:nvPr/>
        </p:nvSpPr>
        <p:spPr>
          <a:xfrm>
            <a:off x="15011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Rectangle 1701"/>
          <p:cNvSpPr/>
          <p:nvPr/>
        </p:nvSpPr>
        <p:spPr>
          <a:xfrm>
            <a:off x="14478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3" name="Oval 1702"/>
          <p:cNvSpPr/>
          <p:nvPr/>
        </p:nvSpPr>
        <p:spPr>
          <a:xfrm>
            <a:off x="16535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4" name="Rectangle 1703"/>
          <p:cNvSpPr/>
          <p:nvPr/>
        </p:nvSpPr>
        <p:spPr>
          <a:xfrm>
            <a:off x="16002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5" name="Oval 1704"/>
          <p:cNvSpPr/>
          <p:nvPr/>
        </p:nvSpPr>
        <p:spPr>
          <a:xfrm>
            <a:off x="18059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6" name="Rectangle 1705"/>
          <p:cNvSpPr/>
          <p:nvPr/>
        </p:nvSpPr>
        <p:spPr>
          <a:xfrm>
            <a:off x="17526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7" name="Oval 1706"/>
          <p:cNvSpPr/>
          <p:nvPr/>
        </p:nvSpPr>
        <p:spPr>
          <a:xfrm>
            <a:off x="19583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8" name="Rectangle 1707"/>
          <p:cNvSpPr/>
          <p:nvPr/>
        </p:nvSpPr>
        <p:spPr>
          <a:xfrm>
            <a:off x="19050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9" name="Oval 1708"/>
          <p:cNvSpPr/>
          <p:nvPr/>
        </p:nvSpPr>
        <p:spPr>
          <a:xfrm>
            <a:off x="21107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" name="Rectangle 1709"/>
          <p:cNvSpPr/>
          <p:nvPr/>
        </p:nvSpPr>
        <p:spPr>
          <a:xfrm>
            <a:off x="20574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1" name="Oval 1710"/>
          <p:cNvSpPr/>
          <p:nvPr/>
        </p:nvSpPr>
        <p:spPr>
          <a:xfrm>
            <a:off x="22631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2" name="Rectangle 1711"/>
          <p:cNvSpPr/>
          <p:nvPr/>
        </p:nvSpPr>
        <p:spPr>
          <a:xfrm>
            <a:off x="22098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3" name="Oval 1712"/>
          <p:cNvSpPr/>
          <p:nvPr/>
        </p:nvSpPr>
        <p:spPr>
          <a:xfrm>
            <a:off x="24155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4" name="Rectangle 1713"/>
          <p:cNvSpPr/>
          <p:nvPr/>
        </p:nvSpPr>
        <p:spPr>
          <a:xfrm>
            <a:off x="23622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5" name="Oval 1714"/>
          <p:cNvSpPr/>
          <p:nvPr/>
        </p:nvSpPr>
        <p:spPr>
          <a:xfrm>
            <a:off x="25679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6" name="Rectangle 1715"/>
          <p:cNvSpPr/>
          <p:nvPr/>
        </p:nvSpPr>
        <p:spPr>
          <a:xfrm>
            <a:off x="25146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7" name="Oval 1716"/>
          <p:cNvSpPr/>
          <p:nvPr/>
        </p:nvSpPr>
        <p:spPr>
          <a:xfrm>
            <a:off x="27203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8" name="Rectangle 1717"/>
          <p:cNvSpPr/>
          <p:nvPr/>
        </p:nvSpPr>
        <p:spPr>
          <a:xfrm>
            <a:off x="26670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9" name="Oval 1718"/>
          <p:cNvSpPr/>
          <p:nvPr/>
        </p:nvSpPr>
        <p:spPr>
          <a:xfrm>
            <a:off x="28727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0" name="Rectangle 1719"/>
          <p:cNvSpPr/>
          <p:nvPr/>
        </p:nvSpPr>
        <p:spPr>
          <a:xfrm>
            <a:off x="28194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Oval 1720"/>
          <p:cNvSpPr/>
          <p:nvPr/>
        </p:nvSpPr>
        <p:spPr>
          <a:xfrm>
            <a:off x="30251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2" name="Rectangle 1721"/>
          <p:cNvSpPr/>
          <p:nvPr/>
        </p:nvSpPr>
        <p:spPr>
          <a:xfrm>
            <a:off x="29718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" name="Oval 1722"/>
          <p:cNvSpPr/>
          <p:nvPr/>
        </p:nvSpPr>
        <p:spPr>
          <a:xfrm>
            <a:off x="31775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4" name="Rectangle 1723"/>
          <p:cNvSpPr/>
          <p:nvPr/>
        </p:nvSpPr>
        <p:spPr>
          <a:xfrm>
            <a:off x="31242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5" name="Oval 1724"/>
          <p:cNvSpPr/>
          <p:nvPr/>
        </p:nvSpPr>
        <p:spPr>
          <a:xfrm>
            <a:off x="33299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6" name="Rectangle 1725"/>
          <p:cNvSpPr/>
          <p:nvPr/>
        </p:nvSpPr>
        <p:spPr>
          <a:xfrm>
            <a:off x="32766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7" name="Oval 1726"/>
          <p:cNvSpPr/>
          <p:nvPr/>
        </p:nvSpPr>
        <p:spPr>
          <a:xfrm>
            <a:off x="34823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8" name="Rectangle 1727"/>
          <p:cNvSpPr/>
          <p:nvPr/>
        </p:nvSpPr>
        <p:spPr>
          <a:xfrm>
            <a:off x="34290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9" name="Oval 1728"/>
          <p:cNvSpPr/>
          <p:nvPr/>
        </p:nvSpPr>
        <p:spPr>
          <a:xfrm>
            <a:off x="36347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0" name="Rectangle 1729"/>
          <p:cNvSpPr/>
          <p:nvPr/>
        </p:nvSpPr>
        <p:spPr>
          <a:xfrm>
            <a:off x="35814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1" name="Oval 1730"/>
          <p:cNvSpPr/>
          <p:nvPr/>
        </p:nvSpPr>
        <p:spPr>
          <a:xfrm>
            <a:off x="37871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2" name="Rectangle 1731"/>
          <p:cNvSpPr/>
          <p:nvPr/>
        </p:nvSpPr>
        <p:spPr>
          <a:xfrm>
            <a:off x="37338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3" name="Oval 1732"/>
          <p:cNvSpPr/>
          <p:nvPr/>
        </p:nvSpPr>
        <p:spPr>
          <a:xfrm>
            <a:off x="39395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4" name="Rectangle 1733"/>
          <p:cNvSpPr/>
          <p:nvPr/>
        </p:nvSpPr>
        <p:spPr>
          <a:xfrm>
            <a:off x="38862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5" name="Oval 1734"/>
          <p:cNvSpPr/>
          <p:nvPr/>
        </p:nvSpPr>
        <p:spPr>
          <a:xfrm>
            <a:off x="40919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6" name="Rectangle 1735"/>
          <p:cNvSpPr/>
          <p:nvPr/>
        </p:nvSpPr>
        <p:spPr>
          <a:xfrm>
            <a:off x="40386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7" name="Oval 1736"/>
          <p:cNvSpPr/>
          <p:nvPr/>
        </p:nvSpPr>
        <p:spPr>
          <a:xfrm>
            <a:off x="42443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8" name="Rectangle 1737"/>
          <p:cNvSpPr/>
          <p:nvPr/>
        </p:nvSpPr>
        <p:spPr>
          <a:xfrm>
            <a:off x="41910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9" name="Oval 1738"/>
          <p:cNvSpPr/>
          <p:nvPr/>
        </p:nvSpPr>
        <p:spPr>
          <a:xfrm>
            <a:off x="43967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" name="Rectangle 1739"/>
          <p:cNvSpPr/>
          <p:nvPr/>
        </p:nvSpPr>
        <p:spPr>
          <a:xfrm>
            <a:off x="43434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" name="Oval 1740"/>
          <p:cNvSpPr/>
          <p:nvPr/>
        </p:nvSpPr>
        <p:spPr>
          <a:xfrm>
            <a:off x="45491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" name="Rectangle 1741"/>
          <p:cNvSpPr/>
          <p:nvPr/>
        </p:nvSpPr>
        <p:spPr>
          <a:xfrm>
            <a:off x="44958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3" name="Oval 1742"/>
          <p:cNvSpPr/>
          <p:nvPr/>
        </p:nvSpPr>
        <p:spPr>
          <a:xfrm>
            <a:off x="47015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4" name="Rectangle 1743"/>
          <p:cNvSpPr/>
          <p:nvPr/>
        </p:nvSpPr>
        <p:spPr>
          <a:xfrm>
            <a:off x="46482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5" name="Oval 1744"/>
          <p:cNvSpPr/>
          <p:nvPr/>
        </p:nvSpPr>
        <p:spPr>
          <a:xfrm>
            <a:off x="48539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6" name="Rectangle 1745"/>
          <p:cNvSpPr/>
          <p:nvPr/>
        </p:nvSpPr>
        <p:spPr>
          <a:xfrm>
            <a:off x="48006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7" name="Oval 1746"/>
          <p:cNvSpPr/>
          <p:nvPr/>
        </p:nvSpPr>
        <p:spPr>
          <a:xfrm>
            <a:off x="50063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8" name="Rectangle 1747"/>
          <p:cNvSpPr/>
          <p:nvPr/>
        </p:nvSpPr>
        <p:spPr>
          <a:xfrm>
            <a:off x="49530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9" name="Oval 1748"/>
          <p:cNvSpPr/>
          <p:nvPr/>
        </p:nvSpPr>
        <p:spPr>
          <a:xfrm>
            <a:off x="51587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0" name="Rectangle 1749"/>
          <p:cNvSpPr/>
          <p:nvPr/>
        </p:nvSpPr>
        <p:spPr>
          <a:xfrm>
            <a:off x="51054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1" name="Oval 1750"/>
          <p:cNvSpPr/>
          <p:nvPr/>
        </p:nvSpPr>
        <p:spPr>
          <a:xfrm>
            <a:off x="53111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2" name="Rectangle 1751"/>
          <p:cNvSpPr/>
          <p:nvPr/>
        </p:nvSpPr>
        <p:spPr>
          <a:xfrm>
            <a:off x="52578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3" name="Oval 1752"/>
          <p:cNvSpPr/>
          <p:nvPr/>
        </p:nvSpPr>
        <p:spPr>
          <a:xfrm>
            <a:off x="54635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4" name="Rectangle 1753"/>
          <p:cNvSpPr/>
          <p:nvPr/>
        </p:nvSpPr>
        <p:spPr>
          <a:xfrm>
            <a:off x="54102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5" name="Oval 1754"/>
          <p:cNvSpPr/>
          <p:nvPr/>
        </p:nvSpPr>
        <p:spPr>
          <a:xfrm>
            <a:off x="56159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6" name="Rectangle 1755"/>
          <p:cNvSpPr/>
          <p:nvPr/>
        </p:nvSpPr>
        <p:spPr>
          <a:xfrm>
            <a:off x="55626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7" name="Oval 1756"/>
          <p:cNvSpPr/>
          <p:nvPr/>
        </p:nvSpPr>
        <p:spPr>
          <a:xfrm>
            <a:off x="57683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8" name="Rectangle 1757"/>
          <p:cNvSpPr/>
          <p:nvPr/>
        </p:nvSpPr>
        <p:spPr>
          <a:xfrm>
            <a:off x="57150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9" name="Oval 1758"/>
          <p:cNvSpPr/>
          <p:nvPr/>
        </p:nvSpPr>
        <p:spPr>
          <a:xfrm>
            <a:off x="59207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0" name="Rectangle 1759"/>
          <p:cNvSpPr/>
          <p:nvPr/>
        </p:nvSpPr>
        <p:spPr>
          <a:xfrm>
            <a:off x="58674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1" name="Oval 1760"/>
          <p:cNvSpPr/>
          <p:nvPr/>
        </p:nvSpPr>
        <p:spPr>
          <a:xfrm>
            <a:off x="6073140" y="4301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2" name="Rectangle 1761"/>
          <p:cNvSpPr/>
          <p:nvPr/>
        </p:nvSpPr>
        <p:spPr>
          <a:xfrm>
            <a:off x="6019800" y="42481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" name="Oval 1762"/>
          <p:cNvSpPr/>
          <p:nvPr/>
        </p:nvSpPr>
        <p:spPr>
          <a:xfrm>
            <a:off x="10439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" name="Rectangle 1763"/>
          <p:cNvSpPr/>
          <p:nvPr/>
        </p:nvSpPr>
        <p:spPr>
          <a:xfrm>
            <a:off x="9906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Oval 1764"/>
          <p:cNvSpPr/>
          <p:nvPr/>
        </p:nvSpPr>
        <p:spPr>
          <a:xfrm>
            <a:off x="11963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" name="Rectangle 1765"/>
          <p:cNvSpPr/>
          <p:nvPr/>
        </p:nvSpPr>
        <p:spPr>
          <a:xfrm>
            <a:off x="11430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Oval 1766"/>
          <p:cNvSpPr/>
          <p:nvPr/>
        </p:nvSpPr>
        <p:spPr>
          <a:xfrm>
            <a:off x="13487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" name="Rectangle 1767"/>
          <p:cNvSpPr/>
          <p:nvPr/>
        </p:nvSpPr>
        <p:spPr>
          <a:xfrm>
            <a:off x="12954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" name="Oval 1768"/>
          <p:cNvSpPr/>
          <p:nvPr/>
        </p:nvSpPr>
        <p:spPr>
          <a:xfrm>
            <a:off x="15011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Rectangle 1769"/>
          <p:cNvSpPr/>
          <p:nvPr/>
        </p:nvSpPr>
        <p:spPr>
          <a:xfrm>
            <a:off x="14478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Oval 1770"/>
          <p:cNvSpPr/>
          <p:nvPr/>
        </p:nvSpPr>
        <p:spPr>
          <a:xfrm>
            <a:off x="16535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Rectangle 1771"/>
          <p:cNvSpPr/>
          <p:nvPr/>
        </p:nvSpPr>
        <p:spPr>
          <a:xfrm>
            <a:off x="16002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Oval 1772"/>
          <p:cNvSpPr/>
          <p:nvPr/>
        </p:nvSpPr>
        <p:spPr>
          <a:xfrm>
            <a:off x="18059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Rectangle 1773"/>
          <p:cNvSpPr/>
          <p:nvPr/>
        </p:nvSpPr>
        <p:spPr>
          <a:xfrm>
            <a:off x="17526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Oval 1774"/>
          <p:cNvSpPr/>
          <p:nvPr/>
        </p:nvSpPr>
        <p:spPr>
          <a:xfrm>
            <a:off x="19583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Rectangle 1775"/>
          <p:cNvSpPr/>
          <p:nvPr/>
        </p:nvSpPr>
        <p:spPr>
          <a:xfrm>
            <a:off x="19050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Oval 1776"/>
          <p:cNvSpPr/>
          <p:nvPr/>
        </p:nvSpPr>
        <p:spPr>
          <a:xfrm>
            <a:off x="21107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Rectangle 1777"/>
          <p:cNvSpPr/>
          <p:nvPr/>
        </p:nvSpPr>
        <p:spPr>
          <a:xfrm>
            <a:off x="20574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9" name="Oval 1778"/>
          <p:cNvSpPr/>
          <p:nvPr/>
        </p:nvSpPr>
        <p:spPr>
          <a:xfrm>
            <a:off x="22631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0" name="Rectangle 1779"/>
          <p:cNvSpPr/>
          <p:nvPr/>
        </p:nvSpPr>
        <p:spPr>
          <a:xfrm>
            <a:off x="22098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1" name="Oval 1780"/>
          <p:cNvSpPr/>
          <p:nvPr/>
        </p:nvSpPr>
        <p:spPr>
          <a:xfrm>
            <a:off x="24155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2" name="Rectangle 1781"/>
          <p:cNvSpPr/>
          <p:nvPr/>
        </p:nvSpPr>
        <p:spPr>
          <a:xfrm>
            <a:off x="23622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3" name="Oval 1782"/>
          <p:cNvSpPr/>
          <p:nvPr/>
        </p:nvSpPr>
        <p:spPr>
          <a:xfrm>
            <a:off x="25679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4" name="Rectangle 1783"/>
          <p:cNvSpPr/>
          <p:nvPr/>
        </p:nvSpPr>
        <p:spPr>
          <a:xfrm>
            <a:off x="25146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5" name="Oval 1784"/>
          <p:cNvSpPr/>
          <p:nvPr/>
        </p:nvSpPr>
        <p:spPr>
          <a:xfrm>
            <a:off x="27203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6" name="Rectangle 1785"/>
          <p:cNvSpPr/>
          <p:nvPr/>
        </p:nvSpPr>
        <p:spPr>
          <a:xfrm>
            <a:off x="26670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" name="Oval 1786"/>
          <p:cNvSpPr/>
          <p:nvPr/>
        </p:nvSpPr>
        <p:spPr>
          <a:xfrm>
            <a:off x="28727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8" name="Rectangle 1787"/>
          <p:cNvSpPr/>
          <p:nvPr/>
        </p:nvSpPr>
        <p:spPr>
          <a:xfrm>
            <a:off x="28194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9" name="Oval 1788"/>
          <p:cNvSpPr/>
          <p:nvPr/>
        </p:nvSpPr>
        <p:spPr>
          <a:xfrm>
            <a:off x="30251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0" name="Rectangle 1789"/>
          <p:cNvSpPr/>
          <p:nvPr/>
        </p:nvSpPr>
        <p:spPr>
          <a:xfrm>
            <a:off x="29718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1" name="Oval 1790"/>
          <p:cNvSpPr/>
          <p:nvPr/>
        </p:nvSpPr>
        <p:spPr>
          <a:xfrm>
            <a:off x="31775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2" name="Rectangle 1791"/>
          <p:cNvSpPr/>
          <p:nvPr/>
        </p:nvSpPr>
        <p:spPr>
          <a:xfrm>
            <a:off x="31242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3" name="Oval 1792"/>
          <p:cNvSpPr/>
          <p:nvPr/>
        </p:nvSpPr>
        <p:spPr>
          <a:xfrm>
            <a:off x="33299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" name="Rectangle 1793"/>
          <p:cNvSpPr/>
          <p:nvPr/>
        </p:nvSpPr>
        <p:spPr>
          <a:xfrm>
            <a:off x="32766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" name="Oval 1794"/>
          <p:cNvSpPr/>
          <p:nvPr/>
        </p:nvSpPr>
        <p:spPr>
          <a:xfrm>
            <a:off x="34823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6" name="Rectangle 1795"/>
          <p:cNvSpPr/>
          <p:nvPr/>
        </p:nvSpPr>
        <p:spPr>
          <a:xfrm>
            <a:off x="34290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7" name="Oval 1796"/>
          <p:cNvSpPr/>
          <p:nvPr/>
        </p:nvSpPr>
        <p:spPr>
          <a:xfrm>
            <a:off x="36347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" name="Rectangle 1797"/>
          <p:cNvSpPr/>
          <p:nvPr/>
        </p:nvSpPr>
        <p:spPr>
          <a:xfrm>
            <a:off x="35814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" name="Oval 1798"/>
          <p:cNvSpPr/>
          <p:nvPr/>
        </p:nvSpPr>
        <p:spPr>
          <a:xfrm>
            <a:off x="37871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" name="Rectangle 1799"/>
          <p:cNvSpPr/>
          <p:nvPr/>
        </p:nvSpPr>
        <p:spPr>
          <a:xfrm>
            <a:off x="37338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" name="Oval 1800"/>
          <p:cNvSpPr/>
          <p:nvPr/>
        </p:nvSpPr>
        <p:spPr>
          <a:xfrm>
            <a:off x="39395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" name="Rectangle 1801"/>
          <p:cNvSpPr/>
          <p:nvPr/>
        </p:nvSpPr>
        <p:spPr>
          <a:xfrm>
            <a:off x="38862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3" name="Oval 1802"/>
          <p:cNvSpPr/>
          <p:nvPr/>
        </p:nvSpPr>
        <p:spPr>
          <a:xfrm>
            <a:off x="40919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4" name="Rectangle 1803"/>
          <p:cNvSpPr/>
          <p:nvPr/>
        </p:nvSpPr>
        <p:spPr>
          <a:xfrm>
            <a:off x="40386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5" name="Oval 1804"/>
          <p:cNvSpPr/>
          <p:nvPr/>
        </p:nvSpPr>
        <p:spPr>
          <a:xfrm>
            <a:off x="42443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6" name="Rectangle 1805"/>
          <p:cNvSpPr/>
          <p:nvPr/>
        </p:nvSpPr>
        <p:spPr>
          <a:xfrm>
            <a:off x="41910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7" name="Oval 1806"/>
          <p:cNvSpPr/>
          <p:nvPr/>
        </p:nvSpPr>
        <p:spPr>
          <a:xfrm>
            <a:off x="43967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8" name="Rectangle 1807"/>
          <p:cNvSpPr/>
          <p:nvPr/>
        </p:nvSpPr>
        <p:spPr>
          <a:xfrm>
            <a:off x="43434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9" name="Oval 1808"/>
          <p:cNvSpPr/>
          <p:nvPr/>
        </p:nvSpPr>
        <p:spPr>
          <a:xfrm>
            <a:off x="45491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0" name="Rectangle 1809"/>
          <p:cNvSpPr/>
          <p:nvPr/>
        </p:nvSpPr>
        <p:spPr>
          <a:xfrm>
            <a:off x="44958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1" name="Oval 1810"/>
          <p:cNvSpPr/>
          <p:nvPr/>
        </p:nvSpPr>
        <p:spPr>
          <a:xfrm>
            <a:off x="47015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2" name="Rectangle 1811"/>
          <p:cNvSpPr/>
          <p:nvPr/>
        </p:nvSpPr>
        <p:spPr>
          <a:xfrm>
            <a:off x="46482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3" name="Oval 1812"/>
          <p:cNvSpPr/>
          <p:nvPr/>
        </p:nvSpPr>
        <p:spPr>
          <a:xfrm>
            <a:off x="48539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4" name="Rectangle 1813"/>
          <p:cNvSpPr/>
          <p:nvPr/>
        </p:nvSpPr>
        <p:spPr>
          <a:xfrm>
            <a:off x="48006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5" name="Oval 1814"/>
          <p:cNvSpPr/>
          <p:nvPr/>
        </p:nvSpPr>
        <p:spPr>
          <a:xfrm>
            <a:off x="50063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6" name="Rectangle 1815"/>
          <p:cNvSpPr/>
          <p:nvPr/>
        </p:nvSpPr>
        <p:spPr>
          <a:xfrm>
            <a:off x="49530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7" name="Oval 1816"/>
          <p:cNvSpPr/>
          <p:nvPr/>
        </p:nvSpPr>
        <p:spPr>
          <a:xfrm>
            <a:off x="51587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8" name="Rectangle 1817"/>
          <p:cNvSpPr/>
          <p:nvPr/>
        </p:nvSpPr>
        <p:spPr>
          <a:xfrm>
            <a:off x="51054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9" name="Oval 1818"/>
          <p:cNvSpPr/>
          <p:nvPr/>
        </p:nvSpPr>
        <p:spPr>
          <a:xfrm>
            <a:off x="53111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0" name="Rectangle 1819"/>
          <p:cNvSpPr/>
          <p:nvPr/>
        </p:nvSpPr>
        <p:spPr>
          <a:xfrm>
            <a:off x="52578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1" name="Oval 1820"/>
          <p:cNvSpPr/>
          <p:nvPr/>
        </p:nvSpPr>
        <p:spPr>
          <a:xfrm>
            <a:off x="54635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2" name="Rectangle 1821"/>
          <p:cNvSpPr/>
          <p:nvPr/>
        </p:nvSpPr>
        <p:spPr>
          <a:xfrm>
            <a:off x="54102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3" name="Oval 1822"/>
          <p:cNvSpPr/>
          <p:nvPr/>
        </p:nvSpPr>
        <p:spPr>
          <a:xfrm>
            <a:off x="56159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4" name="Rectangle 1823"/>
          <p:cNvSpPr/>
          <p:nvPr/>
        </p:nvSpPr>
        <p:spPr>
          <a:xfrm>
            <a:off x="55626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5" name="Oval 1824"/>
          <p:cNvSpPr/>
          <p:nvPr/>
        </p:nvSpPr>
        <p:spPr>
          <a:xfrm>
            <a:off x="57683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6" name="Rectangle 1825"/>
          <p:cNvSpPr/>
          <p:nvPr/>
        </p:nvSpPr>
        <p:spPr>
          <a:xfrm>
            <a:off x="57150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7" name="Oval 1826"/>
          <p:cNvSpPr/>
          <p:nvPr/>
        </p:nvSpPr>
        <p:spPr>
          <a:xfrm>
            <a:off x="59207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8" name="Rectangle 1827"/>
          <p:cNvSpPr/>
          <p:nvPr/>
        </p:nvSpPr>
        <p:spPr>
          <a:xfrm>
            <a:off x="58674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9" name="Oval 1828"/>
          <p:cNvSpPr/>
          <p:nvPr/>
        </p:nvSpPr>
        <p:spPr>
          <a:xfrm>
            <a:off x="6073140" y="4453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0" name="Rectangle 1829"/>
          <p:cNvSpPr/>
          <p:nvPr/>
        </p:nvSpPr>
        <p:spPr>
          <a:xfrm>
            <a:off x="6019800" y="4400550"/>
            <a:ext cx="152400" cy="152400"/>
          </a:xfrm>
          <a:prstGeom prst="rect">
            <a:avLst/>
          </a:pr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1029" idx="6"/>
            <a:endCxn id="933" idx="3"/>
          </p:cNvCxnSpPr>
          <p:nvPr/>
        </p:nvCxnSpPr>
        <p:spPr>
          <a:xfrm flipV="1">
            <a:off x="2156459" y="2511714"/>
            <a:ext cx="3008976" cy="288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73" idx="6"/>
            <a:endCxn id="1137" idx="2"/>
          </p:cNvCxnSpPr>
          <p:nvPr/>
        </p:nvCxnSpPr>
        <p:spPr>
          <a:xfrm flipV="1">
            <a:off x="2766059" y="2952750"/>
            <a:ext cx="2392681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09" idx="6"/>
            <a:endCxn id="1401" idx="2"/>
          </p:cNvCxnSpPr>
          <p:nvPr/>
        </p:nvCxnSpPr>
        <p:spPr>
          <a:xfrm flipV="1">
            <a:off x="2461259" y="3562350"/>
            <a:ext cx="208788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1" name="TextBox 1850"/>
              <p:cNvSpPr txBox="1"/>
              <p:nvPr/>
            </p:nvSpPr>
            <p:spPr>
              <a:xfrm>
                <a:off x="581514" y="1516618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1" name="TextBox 18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4" y="1516618"/>
                <a:ext cx="40908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2" name="TextBox 1851"/>
              <p:cNvSpPr txBox="1"/>
              <p:nvPr/>
            </p:nvSpPr>
            <p:spPr>
              <a:xfrm>
                <a:off x="5182955" y="449818"/>
                <a:ext cx="989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𝑁𝑎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2" name="TextBox 18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955" y="449818"/>
                <a:ext cx="98924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3" name="TextBox 1852"/>
              <p:cNvSpPr txBox="1"/>
              <p:nvPr/>
            </p:nvSpPr>
            <p:spPr>
              <a:xfrm>
                <a:off x="6617234" y="209550"/>
                <a:ext cx="1896801" cy="869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nary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3" name="TextBox 18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34" y="209550"/>
                <a:ext cx="1896801" cy="8697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4" name="TextBox 1853"/>
              <p:cNvSpPr txBox="1"/>
              <p:nvPr/>
            </p:nvSpPr>
            <p:spPr>
              <a:xfrm>
                <a:off x="6617234" y="1200150"/>
                <a:ext cx="1949765" cy="893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nary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4" name="TextBox 18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34" y="1200150"/>
                <a:ext cx="1949765" cy="8936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5" name="TextBox 1854"/>
              <p:cNvSpPr txBox="1"/>
              <p:nvPr/>
            </p:nvSpPr>
            <p:spPr>
              <a:xfrm>
                <a:off x="7070771" y="2408768"/>
                <a:ext cx="100642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5" name="TextBox 18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771" y="2408768"/>
                <a:ext cx="1006429" cy="391582"/>
              </a:xfrm>
              <a:prstGeom prst="rect">
                <a:avLst/>
              </a:prstGeom>
              <a:blipFill rotWithShape="1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1809750"/>
            <a:ext cx="5181600" cy="2743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343400" y="1123950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04800" y="3028950"/>
            <a:ext cx="853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1" name="TextBox 1850"/>
              <p:cNvSpPr txBox="1"/>
              <p:nvPr/>
            </p:nvSpPr>
            <p:spPr>
              <a:xfrm>
                <a:off x="581514" y="1516618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1" name="TextBox 18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4" y="1516618"/>
                <a:ext cx="40908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2" name="TextBox 1851"/>
              <p:cNvSpPr txBox="1"/>
              <p:nvPr/>
            </p:nvSpPr>
            <p:spPr>
              <a:xfrm>
                <a:off x="5182955" y="449818"/>
                <a:ext cx="929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2" name="TextBox 18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955" y="449818"/>
                <a:ext cx="92929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3" name="TextBox 1852"/>
              <p:cNvSpPr txBox="1"/>
              <p:nvPr/>
            </p:nvSpPr>
            <p:spPr>
              <a:xfrm>
                <a:off x="6617234" y="272153"/>
                <a:ext cx="1621726" cy="775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𝑑𝑥𝑑𝑝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3" name="TextBox 18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34" y="272153"/>
                <a:ext cx="1621726" cy="7755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4" name="TextBox 1853"/>
              <p:cNvSpPr txBox="1"/>
              <p:nvPr/>
            </p:nvSpPr>
            <p:spPr>
              <a:xfrm>
                <a:off x="6617234" y="1235117"/>
                <a:ext cx="1648207" cy="803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dirty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𝑑𝑥𝑑𝑝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4" name="TextBox 18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34" y="1235117"/>
                <a:ext cx="1648207" cy="80323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5" name="TextBox 1854"/>
              <p:cNvSpPr txBox="1"/>
              <p:nvPr/>
            </p:nvSpPr>
            <p:spPr>
              <a:xfrm>
                <a:off x="7070771" y="2408768"/>
                <a:ext cx="100642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5" name="TextBox 18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771" y="2408768"/>
                <a:ext cx="1006429" cy="391582"/>
              </a:xfrm>
              <a:prstGeom prst="rect">
                <a:avLst/>
              </a:prstGeom>
              <a:blipFill rotWithShape="1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1" name="Freeform 1830"/>
          <p:cNvSpPr/>
          <p:nvPr/>
        </p:nvSpPr>
        <p:spPr>
          <a:xfrm>
            <a:off x="1624194" y="2714118"/>
            <a:ext cx="1212580" cy="1258397"/>
          </a:xfrm>
          <a:custGeom>
            <a:avLst/>
            <a:gdLst>
              <a:gd name="connsiteX0" fmla="*/ 253285 w 1264557"/>
              <a:gd name="connsiteY0" fmla="*/ 281700 h 1320808"/>
              <a:gd name="connsiteX1" fmla="*/ 436165 w 1264557"/>
              <a:gd name="connsiteY1" fmla="*/ 346 h 1320808"/>
              <a:gd name="connsiteX2" fmla="*/ 710485 w 1264557"/>
              <a:gd name="connsiteY2" fmla="*/ 232463 h 1320808"/>
              <a:gd name="connsiteX3" fmla="*/ 1259125 w 1264557"/>
              <a:gd name="connsiteY3" fmla="*/ 605257 h 1320808"/>
              <a:gd name="connsiteX4" fmla="*/ 970737 w 1264557"/>
              <a:gd name="connsiteY4" fmla="*/ 985085 h 1320808"/>
              <a:gd name="connsiteX5" fmla="*/ 633112 w 1264557"/>
              <a:gd name="connsiteY5" fmla="*/ 1315675 h 1320808"/>
              <a:gd name="connsiteX6" fmla="*/ 239217 w 1264557"/>
              <a:gd name="connsiteY6" fmla="*/ 717798 h 1320808"/>
              <a:gd name="connsiteX7" fmla="*/ 66 w 1264557"/>
              <a:gd name="connsiteY7" fmla="*/ 485681 h 1320808"/>
              <a:gd name="connsiteX8" fmla="*/ 253285 w 1264557"/>
              <a:gd name="connsiteY8" fmla="*/ 281700 h 1320808"/>
              <a:gd name="connsiteX0" fmla="*/ 253285 w 1264557"/>
              <a:gd name="connsiteY0" fmla="*/ 281700 h 1315889"/>
              <a:gd name="connsiteX1" fmla="*/ 436165 w 1264557"/>
              <a:gd name="connsiteY1" fmla="*/ 346 h 1315889"/>
              <a:gd name="connsiteX2" fmla="*/ 710485 w 1264557"/>
              <a:gd name="connsiteY2" fmla="*/ 232463 h 1315889"/>
              <a:gd name="connsiteX3" fmla="*/ 1259125 w 1264557"/>
              <a:gd name="connsiteY3" fmla="*/ 605257 h 1315889"/>
              <a:gd name="connsiteX4" fmla="*/ 970737 w 1264557"/>
              <a:gd name="connsiteY4" fmla="*/ 985085 h 1315889"/>
              <a:gd name="connsiteX5" fmla="*/ 633112 w 1264557"/>
              <a:gd name="connsiteY5" fmla="*/ 1315675 h 1315889"/>
              <a:gd name="connsiteX6" fmla="*/ 239217 w 1264557"/>
              <a:gd name="connsiteY6" fmla="*/ 717798 h 1315889"/>
              <a:gd name="connsiteX7" fmla="*/ 66 w 1264557"/>
              <a:gd name="connsiteY7" fmla="*/ 485681 h 1315889"/>
              <a:gd name="connsiteX8" fmla="*/ 253285 w 1264557"/>
              <a:gd name="connsiteY8" fmla="*/ 281700 h 1315889"/>
              <a:gd name="connsiteX0" fmla="*/ 253285 w 1264605"/>
              <a:gd name="connsiteY0" fmla="*/ 281700 h 1273707"/>
              <a:gd name="connsiteX1" fmla="*/ 436165 w 1264605"/>
              <a:gd name="connsiteY1" fmla="*/ 346 h 1273707"/>
              <a:gd name="connsiteX2" fmla="*/ 710485 w 1264605"/>
              <a:gd name="connsiteY2" fmla="*/ 232463 h 1273707"/>
              <a:gd name="connsiteX3" fmla="*/ 1259125 w 1264605"/>
              <a:gd name="connsiteY3" fmla="*/ 605257 h 1273707"/>
              <a:gd name="connsiteX4" fmla="*/ 970737 w 1264605"/>
              <a:gd name="connsiteY4" fmla="*/ 985085 h 1273707"/>
              <a:gd name="connsiteX5" fmla="*/ 619045 w 1264605"/>
              <a:gd name="connsiteY5" fmla="*/ 1273472 h 1273707"/>
              <a:gd name="connsiteX6" fmla="*/ 239217 w 1264605"/>
              <a:gd name="connsiteY6" fmla="*/ 717798 h 1273707"/>
              <a:gd name="connsiteX7" fmla="*/ 66 w 1264605"/>
              <a:gd name="connsiteY7" fmla="*/ 485681 h 1273707"/>
              <a:gd name="connsiteX8" fmla="*/ 253285 w 1264605"/>
              <a:gd name="connsiteY8" fmla="*/ 281700 h 1273707"/>
              <a:gd name="connsiteX0" fmla="*/ 253285 w 1266406"/>
              <a:gd name="connsiteY0" fmla="*/ 281700 h 1281731"/>
              <a:gd name="connsiteX1" fmla="*/ 436165 w 1266406"/>
              <a:gd name="connsiteY1" fmla="*/ 346 h 1281731"/>
              <a:gd name="connsiteX2" fmla="*/ 710485 w 1266406"/>
              <a:gd name="connsiteY2" fmla="*/ 232463 h 1281731"/>
              <a:gd name="connsiteX3" fmla="*/ 1259125 w 1266406"/>
              <a:gd name="connsiteY3" fmla="*/ 605257 h 1281731"/>
              <a:gd name="connsiteX4" fmla="*/ 998872 w 1266406"/>
              <a:gd name="connsiteY4" fmla="*/ 1020254 h 1281731"/>
              <a:gd name="connsiteX5" fmla="*/ 619045 w 1266406"/>
              <a:gd name="connsiteY5" fmla="*/ 1273472 h 1281731"/>
              <a:gd name="connsiteX6" fmla="*/ 239217 w 1266406"/>
              <a:gd name="connsiteY6" fmla="*/ 717798 h 1281731"/>
              <a:gd name="connsiteX7" fmla="*/ 66 w 1266406"/>
              <a:gd name="connsiteY7" fmla="*/ 485681 h 1281731"/>
              <a:gd name="connsiteX8" fmla="*/ 253285 w 1266406"/>
              <a:gd name="connsiteY8" fmla="*/ 281700 h 1281731"/>
              <a:gd name="connsiteX0" fmla="*/ 253285 w 1266406"/>
              <a:gd name="connsiteY0" fmla="*/ 281700 h 1274647"/>
              <a:gd name="connsiteX1" fmla="*/ 436165 w 1266406"/>
              <a:gd name="connsiteY1" fmla="*/ 346 h 1274647"/>
              <a:gd name="connsiteX2" fmla="*/ 710485 w 1266406"/>
              <a:gd name="connsiteY2" fmla="*/ 232463 h 1274647"/>
              <a:gd name="connsiteX3" fmla="*/ 1259125 w 1266406"/>
              <a:gd name="connsiteY3" fmla="*/ 605257 h 1274647"/>
              <a:gd name="connsiteX4" fmla="*/ 998872 w 1266406"/>
              <a:gd name="connsiteY4" fmla="*/ 1020254 h 1274647"/>
              <a:gd name="connsiteX5" fmla="*/ 619045 w 1266406"/>
              <a:gd name="connsiteY5" fmla="*/ 1273472 h 1274647"/>
              <a:gd name="connsiteX6" fmla="*/ 239217 w 1266406"/>
              <a:gd name="connsiteY6" fmla="*/ 717798 h 1274647"/>
              <a:gd name="connsiteX7" fmla="*/ 66 w 1266406"/>
              <a:gd name="connsiteY7" fmla="*/ 485681 h 1274647"/>
              <a:gd name="connsiteX8" fmla="*/ 253285 w 1266406"/>
              <a:gd name="connsiteY8" fmla="*/ 281700 h 1274647"/>
              <a:gd name="connsiteX0" fmla="*/ 253285 w 1245877"/>
              <a:gd name="connsiteY0" fmla="*/ 281726 h 1274673"/>
              <a:gd name="connsiteX1" fmla="*/ 436165 w 1245877"/>
              <a:gd name="connsiteY1" fmla="*/ 372 h 1274673"/>
              <a:gd name="connsiteX2" fmla="*/ 710485 w 1245877"/>
              <a:gd name="connsiteY2" fmla="*/ 232489 h 1274673"/>
              <a:gd name="connsiteX3" fmla="*/ 1238023 w 1245877"/>
              <a:gd name="connsiteY3" fmla="*/ 668588 h 1274673"/>
              <a:gd name="connsiteX4" fmla="*/ 998872 w 1245877"/>
              <a:gd name="connsiteY4" fmla="*/ 1020280 h 1274673"/>
              <a:gd name="connsiteX5" fmla="*/ 619045 w 1245877"/>
              <a:gd name="connsiteY5" fmla="*/ 1273498 h 1274673"/>
              <a:gd name="connsiteX6" fmla="*/ 239217 w 1245877"/>
              <a:gd name="connsiteY6" fmla="*/ 717824 h 1274673"/>
              <a:gd name="connsiteX7" fmla="*/ 66 w 1245877"/>
              <a:gd name="connsiteY7" fmla="*/ 485707 h 1274673"/>
              <a:gd name="connsiteX8" fmla="*/ 253285 w 1245877"/>
              <a:gd name="connsiteY8" fmla="*/ 281726 h 1274673"/>
              <a:gd name="connsiteX0" fmla="*/ 253285 w 1246189"/>
              <a:gd name="connsiteY0" fmla="*/ 281464 h 1274411"/>
              <a:gd name="connsiteX1" fmla="*/ 436165 w 1246189"/>
              <a:gd name="connsiteY1" fmla="*/ 110 h 1274411"/>
              <a:gd name="connsiteX2" fmla="*/ 703451 w 1246189"/>
              <a:gd name="connsiteY2" fmla="*/ 253328 h 1274411"/>
              <a:gd name="connsiteX3" fmla="*/ 1238023 w 1246189"/>
              <a:gd name="connsiteY3" fmla="*/ 668326 h 1274411"/>
              <a:gd name="connsiteX4" fmla="*/ 998872 w 1246189"/>
              <a:gd name="connsiteY4" fmla="*/ 1020018 h 1274411"/>
              <a:gd name="connsiteX5" fmla="*/ 619045 w 1246189"/>
              <a:gd name="connsiteY5" fmla="*/ 1273236 h 1274411"/>
              <a:gd name="connsiteX6" fmla="*/ 239217 w 1246189"/>
              <a:gd name="connsiteY6" fmla="*/ 717562 h 1274411"/>
              <a:gd name="connsiteX7" fmla="*/ 66 w 1246189"/>
              <a:gd name="connsiteY7" fmla="*/ 485445 h 1274411"/>
              <a:gd name="connsiteX8" fmla="*/ 253285 w 1246189"/>
              <a:gd name="connsiteY8" fmla="*/ 281464 h 1274411"/>
              <a:gd name="connsiteX0" fmla="*/ 253285 w 1246189"/>
              <a:gd name="connsiteY0" fmla="*/ 253348 h 1246295"/>
              <a:gd name="connsiteX1" fmla="*/ 485402 w 1246189"/>
              <a:gd name="connsiteY1" fmla="*/ 130 h 1246295"/>
              <a:gd name="connsiteX2" fmla="*/ 703451 w 1246189"/>
              <a:gd name="connsiteY2" fmla="*/ 225212 h 1246295"/>
              <a:gd name="connsiteX3" fmla="*/ 1238023 w 1246189"/>
              <a:gd name="connsiteY3" fmla="*/ 640210 h 1246295"/>
              <a:gd name="connsiteX4" fmla="*/ 998872 w 1246189"/>
              <a:gd name="connsiteY4" fmla="*/ 991902 h 1246295"/>
              <a:gd name="connsiteX5" fmla="*/ 619045 w 1246189"/>
              <a:gd name="connsiteY5" fmla="*/ 1245120 h 1246295"/>
              <a:gd name="connsiteX6" fmla="*/ 239217 w 1246189"/>
              <a:gd name="connsiteY6" fmla="*/ 689446 h 1246295"/>
              <a:gd name="connsiteX7" fmla="*/ 66 w 1246189"/>
              <a:gd name="connsiteY7" fmla="*/ 457329 h 1246295"/>
              <a:gd name="connsiteX8" fmla="*/ 253285 w 1246189"/>
              <a:gd name="connsiteY8" fmla="*/ 253348 h 1246295"/>
              <a:gd name="connsiteX0" fmla="*/ 253285 w 1246189"/>
              <a:gd name="connsiteY0" fmla="*/ 253348 h 1246295"/>
              <a:gd name="connsiteX1" fmla="*/ 485402 w 1246189"/>
              <a:gd name="connsiteY1" fmla="*/ 130 h 1246295"/>
              <a:gd name="connsiteX2" fmla="*/ 703451 w 1246189"/>
              <a:gd name="connsiteY2" fmla="*/ 225212 h 1246295"/>
              <a:gd name="connsiteX3" fmla="*/ 1238023 w 1246189"/>
              <a:gd name="connsiteY3" fmla="*/ 640210 h 1246295"/>
              <a:gd name="connsiteX4" fmla="*/ 998872 w 1246189"/>
              <a:gd name="connsiteY4" fmla="*/ 991902 h 1246295"/>
              <a:gd name="connsiteX5" fmla="*/ 619045 w 1246189"/>
              <a:gd name="connsiteY5" fmla="*/ 1245120 h 1246295"/>
              <a:gd name="connsiteX6" fmla="*/ 239217 w 1246189"/>
              <a:gd name="connsiteY6" fmla="*/ 689446 h 1246295"/>
              <a:gd name="connsiteX7" fmla="*/ 66 w 1246189"/>
              <a:gd name="connsiteY7" fmla="*/ 457329 h 1246295"/>
              <a:gd name="connsiteX8" fmla="*/ 253285 w 1246189"/>
              <a:gd name="connsiteY8" fmla="*/ 253348 h 1246295"/>
              <a:gd name="connsiteX0" fmla="*/ 253271 w 1246175"/>
              <a:gd name="connsiteY0" fmla="*/ 253348 h 1246295"/>
              <a:gd name="connsiteX1" fmla="*/ 485388 w 1246175"/>
              <a:gd name="connsiteY1" fmla="*/ 130 h 1246295"/>
              <a:gd name="connsiteX2" fmla="*/ 703437 w 1246175"/>
              <a:gd name="connsiteY2" fmla="*/ 225212 h 1246295"/>
              <a:gd name="connsiteX3" fmla="*/ 1238009 w 1246175"/>
              <a:gd name="connsiteY3" fmla="*/ 640210 h 1246295"/>
              <a:gd name="connsiteX4" fmla="*/ 998858 w 1246175"/>
              <a:gd name="connsiteY4" fmla="*/ 991902 h 1246295"/>
              <a:gd name="connsiteX5" fmla="*/ 619031 w 1246175"/>
              <a:gd name="connsiteY5" fmla="*/ 1245120 h 1246295"/>
              <a:gd name="connsiteX6" fmla="*/ 239203 w 1246175"/>
              <a:gd name="connsiteY6" fmla="*/ 689446 h 1246295"/>
              <a:gd name="connsiteX7" fmla="*/ 52 w 1246175"/>
              <a:gd name="connsiteY7" fmla="*/ 457329 h 1246295"/>
              <a:gd name="connsiteX8" fmla="*/ 253271 w 1246175"/>
              <a:gd name="connsiteY8" fmla="*/ 253348 h 1246295"/>
              <a:gd name="connsiteX0" fmla="*/ 253271 w 1238009"/>
              <a:gd name="connsiteY0" fmla="*/ 253348 h 1246295"/>
              <a:gd name="connsiteX1" fmla="*/ 485388 w 1238009"/>
              <a:gd name="connsiteY1" fmla="*/ 130 h 1246295"/>
              <a:gd name="connsiteX2" fmla="*/ 703437 w 1238009"/>
              <a:gd name="connsiteY2" fmla="*/ 225212 h 1246295"/>
              <a:gd name="connsiteX3" fmla="*/ 1238009 w 1238009"/>
              <a:gd name="connsiteY3" fmla="*/ 640210 h 1246295"/>
              <a:gd name="connsiteX4" fmla="*/ 998858 w 1238009"/>
              <a:gd name="connsiteY4" fmla="*/ 991902 h 1246295"/>
              <a:gd name="connsiteX5" fmla="*/ 619031 w 1238009"/>
              <a:gd name="connsiteY5" fmla="*/ 1245120 h 1246295"/>
              <a:gd name="connsiteX6" fmla="*/ 239203 w 1238009"/>
              <a:gd name="connsiteY6" fmla="*/ 689446 h 1246295"/>
              <a:gd name="connsiteX7" fmla="*/ 52 w 1238009"/>
              <a:gd name="connsiteY7" fmla="*/ 457329 h 1246295"/>
              <a:gd name="connsiteX8" fmla="*/ 253271 w 1238009"/>
              <a:gd name="connsiteY8" fmla="*/ 253348 h 1246295"/>
              <a:gd name="connsiteX0" fmla="*/ 253271 w 1238097"/>
              <a:gd name="connsiteY0" fmla="*/ 253348 h 1246295"/>
              <a:gd name="connsiteX1" fmla="*/ 485388 w 1238097"/>
              <a:gd name="connsiteY1" fmla="*/ 130 h 1246295"/>
              <a:gd name="connsiteX2" fmla="*/ 703437 w 1238097"/>
              <a:gd name="connsiteY2" fmla="*/ 225212 h 1246295"/>
              <a:gd name="connsiteX3" fmla="*/ 1238009 w 1238097"/>
              <a:gd name="connsiteY3" fmla="*/ 640210 h 1246295"/>
              <a:gd name="connsiteX4" fmla="*/ 998858 w 1238097"/>
              <a:gd name="connsiteY4" fmla="*/ 991902 h 1246295"/>
              <a:gd name="connsiteX5" fmla="*/ 619031 w 1238097"/>
              <a:gd name="connsiteY5" fmla="*/ 1245120 h 1246295"/>
              <a:gd name="connsiteX6" fmla="*/ 239203 w 1238097"/>
              <a:gd name="connsiteY6" fmla="*/ 689446 h 1246295"/>
              <a:gd name="connsiteX7" fmla="*/ 52 w 1238097"/>
              <a:gd name="connsiteY7" fmla="*/ 457329 h 1246295"/>
              <a:gd name="connsiteX8" fmla="*/ 253271 w 1238097"/>
              <a:gd name="connsiteY8" fmla="*/ 253348 h 1246295"/>
              <a:gd name="connsiteX0" fmla="*/ 253271 w 1238097"/>
              <a:gd name="connsiteY0" fmla="*/ 253348 h 1246295"/>
              <a:gd name="connsiteX1" fmla="*/ 485388 w 1238097"/>
              <a:gd name="connsiteY1" fmla="*/ 130 h 1246295"/>
              <a:gd name="connsiteX2" fmla="*/ 703437 w 1238097"/>
              <a:gd name="connsiteY2" fmla="*/ 225212 h 1246295"/>
              <a:gd name="connsiteX3" fmla="*/ 1238009 w 1238097"/>
              <a:gd name="connsiteY3" fmla="*/ 640210 h 1246295"/>
              <a:gd name="connsiteX4" fmla="*/ 998858 w 1238097"/>
              <a:gd name="connsiteY4" fmla="*/ 991902 h 1246295"/>
              <a:gd name="connsiteX5" fmla="*/ 619031 w 1238097"/>
              <a:gd name="connsiteY5" fmla="*/ 1245120 h 1246295"/>
              <a:gd name="connsiteX6" fmla="*/ 239203 w 1238097"/>
              <a:gd name="connsiteY6" fmla="*/ 689446 h 1246295"/>
              <a:gd name="connsiteX7" fmla="*/ 52 w 1238097"/>
              <a:gd name="connsiteY7" fmla="*/ 457329 h 1246295"/>
              <a:gd name="connsiteX8" fmla="*/ 253271 w 1238097"/>
              <a:gd name="connsiteY8" fmla="*/ 253348 h 1246295"/>
              <a:gd name="connsiteX0" fmla="*/ 253271 w 1238097"/>
              <a:gd name="connsiteY0" fmla="*/ 253348 h 1245128"/>
              <a:gd name="connsiteX1" fmla="*/ 485388 w 1238097"/>
              <a:gd name="connsiteY1" fmla="*/ 130 h 1245128"/>
              <a:gd name="connsiteX2" fmla="*/ 703437 w 1238097"/>
              <a:gd name="connsiteY2" fmla="*/ 225212 h 1245128"/>
              <a:gd name="connsiteX3" fmla="*/ 1238009 w 1238097"/>
              <a:gd name="connsiteY3" fmla="*/ 640210 h 1245128"/>
              <a:gd name="connsiteX4" fmla="*/ 998858 w 1238097"/>
              <a:gd name="connsiteY4" fmla="*/ 991902 h 1245128"/>
              <a:gd name="connsiteX5" fmla="*/ 619031 w 1238097"/>
              <a:gd name="connsiteY5" fmla="*/ 1245120 h 1245128"/>
              <a:gd name="connsiteX6" fmla="*/ 239203 w 1238097"/>
              <a:gd name="connsiteY6" fmla="*/ 689446 h 1245128"/>
              <a:gd name="connsiteX7" fmla="*/ 52 w 1238097"/>
              <a:gd name="connsiteY7" fmla="*/ 457329 h 1245128"/>
              <a:gd name="connsiteX8" fmla="*/ 253271 w 1238097"/>
              <a:gd name="connsiteY8" fmla="*/ 253348 h 1245128"/>
              <a:gd name="connsiteX0" fmla="*/ 225143 w 1209969"/>
              <a:gd name="connsiteY0" fmla="*/ 253348 h 1245128"/>
              <a:gd name="connsiteX1" fmla="*/ 457260 w 1209969"/>
              <a:gd name="connsiteY1" fmla="*/ 130 h 1245128"/>
              <a:gd name="connsiteX2" fmla="*/ 675309 w 1209969"/>
              <a:gd name="connsiteY2" fmla="*/ 225212 h 1245128"/>
              <a:gd name="connsiteX3" fmla="*/ 1209881 w 1209969"/>
              <a:gd name="connsiteY3" fmla="*/ 640210 h 1245128"/>
              <a:gd name="connsiteX4" fmla="*/ 970730 w 1209969"/>
              <a:gd name="connsiteY4" fmla="*/ 991902 h 1245128"/>
              <a:gd name="connsiteX5" fmla="*/ 590903 w 1209969"/>
              <a:gd name="connsiteY5" fmla="*/ 1245120 h 1245128"/>
              <a:gd name="connsiteX6" fmla="*/ 211075 w 1209969"/>
              <a:gd name="connsiteY6" fmla="*/ 689446 h 1245128"/>
              <a:gd name="connsiteX7" fmla="*/ 60 w 1209969"/>
              <a:gd name="connsiteY7" fmla="*/ 513600 h 1245128"/>
              <a:gd name="connsiteX8" fmla="*/ 225143 w 1209969"/>
              <a:gd name="connsiteY8" fmla="*/ 253348 h 1245128"/>
              <a:gd name="connsiteX0" fmla="*/ 274989 w 1210578"/>
              <a:gd name="connsiteY0" fmla="*/ 303335 h 1245878"/>
              <a:gd name="connsiteX1" fmla="*/ 457869 w 1210578"/>
              <a:gd name="connsiteY1" fmla="*/ 880 h 1245878"/>
              <a:gd name="connsiteX2" fmla="*/ 675918 w 1210578"/>
              <a:gd name="connsiteY2" fmla="*/ 225962 h 1245878"/>
              <a:gd name="connsiteX3" fmla="*/ 1210490 w 1210578"/>
              <a:gd name="connsiteY3" fmla="*/ 640960 h 1245878"/>
              <a:gd name="connsiteX4" fmla="*/ 971339 w 1210578"/>
              <a:gd name="connsiteY4" fmla="*/ 992652 h 1245878"/>
              <a:gd name="connsiteX5" fmla="*/ 591512 w 1210578"/>
              <a:gd name="connsiteY5" fmla="*/ 1245870 h 1245878"/>
              <a:gd name="connsiteX6" fmla="*/ 211684 w 1210578"/>
              <a:gd name="connsiteY6" fmla="*/ 690196 h 1245878"/>
              <a:gd name="connsiteX7" fmla="*/ 669 w 1210578"/>
              <a:gd name="connsiteY7" fmla="*/ 514350 h 1245878"/>
              <a:gd name="connsiteX8" fmla="*/ 274989 w 1210578"/>
              <a:gd name="connsiteY8" fmla="*/ 303335 h 1245878"/>
              <a:gd name="connsiteX0" fmla="*/ 274989 w 1210576"/>
              <a:gd name="connsiteY0" fmla="*/ 310334 h 1252877"/>
              <a:gd name="connsiteX1" fmla="*/ 507106 w 1210576"/>
              <a:gd name="connsiteY1" fmla="*/ 845 h 1252877"/>
              <a:gd name="connsiteX2" fmla="*/ 675918 w 1210576"/>
              <a:gd name="connsiteY2" fmla="*/ 232961 h 1252877"/>
              <a:gd name="connsiteX3" fmla="*/ 1210490 w 1210576"/>
              <a:gd name="connsiteY3" fmla="*/ 647959 h 1252877"/>
              <a:gd name="connsiteX4" fmla="*/ 971339 w 1210576"/>
              <a:gd name="connsiteY4" fmla="*/ 999651 h 1252877"/>
              <a:gd name="connsiteX5" fmla="*/ 591512 w 1210576"/>
              <a:gd name="connsiteY5" fmla="*/ 1252869 h 1252877"/>
              <a:gd name="connsiteX6" fmla="*/ 211684 w 1210576"/>
              <a:gd name="connsiteY6" fmla="*/ 697195 h 1252877"/>
              <a:gd name="connsiteX7" fmla="*/ 669 w 1210576"/>
              <a:gd name="connsiteY7" fmla="*/ 521349 h 1252877"/>
              <a:gd name="connsiteX8" fmla="*/ 274989 w 1210576"/>
              <a:gd name="connsiteY8" fmla="*/ 310334 h 1252877"/>
              <a:gd name="connsiteX0" fmla="*/ 274989 w 1223678"/>
              <a:gd name="connsiteY0" fmla="*/ 310334 h 1263389"/>
              <a:gd name="connsiteX1" fmla="*/ 507106 w 1223678"/>
              <a:gd name="connsiteY1" fmla="*/ 845 h 1263389"/>
              <a:gd name="connsiteX2" fmla="*/ 675918 w 1223678"/>
              <a:gd name="connsiteY2" fmla="*/ 232961 h 1263389"/>
              <a:gd name="connsiteX3" fmla="*/ 1210490 w 1223678"/>
              <a:gd name="connsiteY3" fmla="*/ 647959 h 1263389"/>
              <a:gd name="connsiteX4" fmla="*/ 999474 w 1223678"/>
              <a:gd name="connsiteY4" fmla="*/ 1013719 h 1263389"/>
              <a:gd name="connsiteX5" fmla="*/ 591512 w 1223678"/>
              <a:gd name="connsiteY5" fmla="*/ 1252869 h 1263389"/>
              <a:gd name="connsiteX6" fmla="*/ 211684 w 1223678"/>
              <a:gd name="connsiteY6" fmla="*/ 697195 h 1263389"/>
              <a:gd name="connsiteX7" fmla="*/ 669 w 1223678"/>
              <a:gd name="connsiteY7" fmla="*/ 521349 h 1263389"/>
              <a:gd name="connsiteX8" fmla="*/ 274989 w 1223678"/>
              <a:gd name="connsiteY8" fmla="*/ 310334 h 1263389"/>
              <a:gd name="connsiteX0" fmla="*/ 274838 w 1223527"/>
              <a:gd name="connsiteY0" fmla="*/ 310334 h 1253186"/>
              <a:gd name="connsiteX1" fmla="*/ 506955 w 1223527"/>
              <a:gd name="connsiteY1" fmla="*/ 845 h 1253186"/>
              <a:gd name="connsiteX2" fmla="*/ 675767 w 1223527"/>
              <a:gd name="connsiteY2" fmla="*/ 232961 h 1253186"/>
              <a:gd name="connsiteX3" fmla="*/ 1210339 w 1223527"/>
              <a:gd name="connsiteY3" fmla="*/ 647959 h 1253186"/>
              <a:gd name="connsiteX4" fmla="*/ 999323 w 1223527"/>
              <a:gd name="connsiteY4" fmla="*/ 1013719 h 1253186"/>
              <a:gd name="connsiteX5" fmla="*/ 591361 w 1223527"/>
              <a:gd name="connsiteY5" fmla="*/ 1252869 h 1253186"/>
              <a:gd name="connsiteX6" fmla="*/ 408481 w 1223527"/>
              <a:gd name="connsiteY6" fmla="*/ 1055924 h 1253186"/>
              <a:gd name="connsiteX7" fmla="*/ 211533 w 1223527"/>
              <a:gd name="connsiteY7" fmla="*/ 697195 h 1253186"/>
              <a:gd name="connsiteX8" fmla="*/ 518 w 1223527"/>
              <a:gd name="connsiteY8" fmla="*/ 521349 h 1253186"/>
              <a:gd name="connsiteX9" fmla="*/ 274838 w 1223527"/>
              <a:gd name="connsiteY9" fmla="*/ 310334 h 1253186"/>
              <a:gd name="connsiteX0" fmla="*/ 274838 w 1223527"/>
              <a:gd name="connsiteY0" fmla="*/ 310334 h 1258297"/>
              <a:gd name="connsiteX1" fmla="*/ 506955 w 1223527"/>
              <a:gd name="connsiteY1" fmla="*/ 845 h 1258297"/>
              <a:gd name="connsiteX2" fmla="*/ 675767 w 1223527"/>
              <a:gd name="connsiteY2" fmla="*/ 232961 h 1258297"/>
              <a:gd name="connsiteX3" fmla="*/ 1210339 w 1223527"/>
              <a:gd name="connsiteY3" fmla="*/ 647959 h 1258297"/>
              <a:gd name="connsiteX4" fmla="*/ 999323 w 1223527"/>
              <a:gd name="connsiteY4" fmla="*/ 1013719 h 1258297"/>
              <a:gd name="connsiteX5" fmla="*/ 591361 w 1223527"/>
              <a:gd name="connsiteY5" fmla="*/ 1252869 h 1258297"/>
              <a:gd name="connsiteX6" fmla="*/ 310007 w 1223527"/>
              <a:gd name="connsiteY6" fmla="*/ 1140331 h 1258297"/>
              <a:gd name="connsiteX7" fmla="*/ 211533 w 1223527"/>
              <a:gd name="connsiteY7" fmla="*/ 697195 h 1258297"/>
              <a:gd name="connsiteX8" fmla="*/ 518 w 1223527"/>
              <a:gd name="connsiteY8" fmla="*/ 521349 h 1258297"/>
              <a:gd name="connsiteX9" fmla="*/ 274838 w 1223527"/>
              <a:gd name="connsiteY9" fmla="*/ 310334 h 1258297"/>
              <a:gd name="connsiteX0" fmla="*/ 274838 w 1212665"/>
              <a:gd name="connsiteY0" fmla="*/ 310138 h 1258101"/>
              <a:gd name="connsiteX1" fmla="*/ 506955 w 1212665"/>
              <a:gd name="connsiteY1" fmla="*/ 649 h 1258101"/>
              <a:gd name="connsiteX2" fmla="*/ 675767 w 1212665"/>
              <a:gd name="connsiteY2" fmla="*/ 232765 h 1258101"/>
              <a:gd name="connsiteX3" fmla="*/ 893816 w 1212665"/>
              <a:gd name="connsiteY3" fmla="*/ 373444 h 1258101"/>
              <a:gd name="connsiteX4" fmla="*/ 1210339 w 1212665"/>
              <a:gd name="connsiteY4" fmla="*/ 647763 h 1258101"/>
              <a:gd name="connsiteX5" fmla="*/ 999323 w 1212665"/>
              <a:gd name="connsiteY5" fmla="*/ 1013523 h 1258101"/>
              <a:gd name="connsiteX6" fmla="*/ 591361 w 1212665"/>
              <a:gd name="connsiteY6" fmla="*/ 1252673 h 1258101"/>
              <a:gd name="connsiteX7" fmla="*/ 310007 w 1212665"/>
              <a:gd name="connsiteY7" fmla="*/ 1140135 h 1258101"/>
              <a:gd name="connsiteX8" fmla="*/ 211533 w 1212665"/>
              <a:gd name="connsiteY8" fmla="*/ 696999 h 1258101"/>
              <a:gd name="connsiteX9" fmla="*/ 518 w 1212665"/>
              <a:gd name="connsiteY9" fmla="*/ 521153 h 1258101"/>
              <a:gd name="connsiteX10" fmla="*/ 274838 w 1212665"/>
              <a:gd name="connsiteY10" fmla="*/ 310138 h 1258101"/>
              <a:gd name="connsiteX0" fmla="*/ 274838 w 1211737"/>
              <a:gd name="connsiteY0" fmla="*/ 310109 h 1258072"/>
              <a:gd name="connsiteX1" fmla="*/ 506955 w 1211737"/>
              <a:gd name="connsiteY1" fmla="*/ 620 h 1258072"/>
              <a:gd name="connsiteX2" fmla="*/ 675767 w 1211737"/>
              <a:gd name="connsiteY2" fmla="*/ 232736 h 1258072"/>
              <a:gd name="connsiteX3" fmla="*/ 1069663 w 1211737"/>
              <a:gd name="connsiteY3" fmla="*/ 317145 h 1258072"/>
              <a:gd name="connsiteX4" fmla="*/ 1210339 w 1211737"/>
              <a:gd name="connsiteY4" fmla="*/ 647734 h 1258072"/>
              <a:gd name="connsiteX5" fmla="*/ 999323 w 1211737"/>
              <a:gd name="connsiteY5" fmla="*/ 1013494 h 1258072"/>
              <a:gd name="connsiteX6" fmla="*/ 591361 w 1211737"/>
              <a:gd name="connsiteY6" fmla="*/ 1252644 h 1258072"/>
              <a:gd name="connsiteX7" fmla="*/ 310007 w 1211737"/>
              <a:gd name="connsiteY7" fmla="*/ 1140106 h 1258072"/>
              <a:gd name="connsiteX8" fmla="*/ 211533 w 1211737"/>
              <a:gd name="connsiteY8" fmla="*/ 696970 h 1258072"/>
              <a:gd name="connsiteX9" fmla="*/ 518 w 1211737"/>
              <a:gd name="connsiteY9" fmla="*/ 521124 h 1258072"/>
              <a:gd name="connsiteX10" fmla="*/ 274838 w 1211737"/>
              <a:gd name="connsiteY10" fmla="*/ 310109 h 1258072"/>
              <a:gd name="connsiteX0" fmla="*/ 274838 w 1211737"/>
              <a:gd name="connsiteY0" fmla="*/ 310109 h 1258072"/>
              <a:gd name="connsiteX1" fmla="*/ 506955 w 1211737"/>
              <a:gd name="connsiteY1" fmla="*/ 620 h 1258072"/>
              <a:gd name="connsiteX2" fmla="*/ 675767 w 1211737"/>
              <a:gd name="connsiteY2" fmla="*/ 232736 h 1258072"/>
              <a:gd name="connsiteX3" fmla="*/ 1069663 w 1211737"/>
              <a:gd name="connsiteY3" fmla="*/ 317145 h 1258072"/>
              <a:gd name="connsiteX4" fmla="*/ 1210339 w 1211737"/>
              <a:gd name="connsiteY4" fmla="*/ 647734 h 1258072"/>
              <a:gd name="connsiteX5" fmla="*/ 999323 w 1211737"/>
              <a:gd name="connsiteY5" fmla="*/ 1013494 h 1258072"/>
              <a:gd name="connsiteX6" fmla="*/ 591361 w 1211737"/>
              <a:gd name="connsiteY6" fmla="*/ 1252644 h 1258072"/>
              <a:gd name="connsiteX7" fmla="*/ 310007 w 1211737"/>
              <a:gd name="connsiteY7" fmla="*/ 1140106 h 1258072"/>
              <a:gd name="connsiteX8" fmla="*/ 211533 w 1211737"/>
              <a:gd name="connsiteY8" fmla="*/ 696970 h 1258072"/>
              <a:gd name="connsiteX9" fmla="*/ 518 w 1211737"/>
              <a:gd name="connsiteY9" fmla="*/ 521124 h 1258072"/>
              <a:gd name="connsiteX10" fmla="*/ 274838 w 1211737"/>
              <a:gd name="connsiteY10" fmla="*/ 310109 h 1258072"/>
              <a:gd name="connsiteX0" fmla="*/ 274838 w 1212472"/>
              <a:gd name="connsiteY0" fmla="*/ 310109 h 1258072"/>
              <a:gd name="connsiteX1" fmla="*/ 506955 w 1212472"/>
              <a:gd name="connsiteY1" fmla="*/ 620 h 1258072"/>
              <a:gd name="connsiteX2" fmla="*/ 675767 w 1212472"/>
              <a:gd name="connsiteY2" fmla="*/ 232736 h 1258072"/>
              <a:gd name="connsiteX3" fmla="*/ 1069663 w 1212472"/>
              <a:gd name="connsiteY3" fmla="*/ 317145 h 1258072"/>
              <a:gd name="connsiteX4" fmla="*/ 1210339 w 1212472"/>
              <a:gd name="connsiteY4" fmla="*/ 647734 h 1258072"/>
              <a:gd name="connsiteX5" fmla="*/ 999323 w 1212472"/>
              <a:gd name="connsiteY5" fmla="*/ 1013494 h 1258072"/>
              <a:gd name="connsiteX6" fmla="*/ 591361 w 1212472"/>
              <a:gd name="connsiteY6" fmla="*/ 1252644 h 1258072"/>
              <a:gd name="connsiteX7" fmla="*/ 310007 w 1212472"/>
              <a:gd name="connsiteY7" fmla="*/ 1140106 h 1258072"/>
              <a:gd name="connsiteX8" fmla="*/ 211533 w 1212472"/>
              <a:gd name="connsiteY8" fmla="*/ 696970 h 1258072"/>
              <a:gd name="connsiteX9" fmla="*/ 518 w 1212472"/>
              <a:gd name="connsiteY9" fmla="*/ 521124 h 1258072"/>
              <a:gd name="connsiteX10" fmla="*/ 274838 w 1212472"/>
              <a:gd name="connsiteY10" fmla="*/ 310109 h 1258072"/>
              <a:gd name="connsiteX0" fmla="*/ 275550 w 1213184"/>
              <a:gd name="connsiteY0" fmla="*/ 310109 h 1258072"/>
              <a:gd name="connsiteX1" fmla="*/ 507667 w 1213184"/>
              <a:gd name="connsiteY1" fmla="*/ 620 h 1258072"/>
              <a:gd name="connsiteX2" fmla="*/ 676479 w 1213184"/>
              <a:gd name="connsiteY2" fmla="*/ 232736 h 1258072"/>
              <a:gd name="connsiteX3" fmla="*/ 1070375 w 1213184"/>
              <a:gd name="connsiteY3" fmla="*/ 317145 h 1258072"/>
              <a:gd name="connsiteX4" fmla="*/ 1211051 w 1213184"/>
              <a:gd name="connsiteY4" fmla="*/ 647734 h 1258072"/>
              <a:gd name="connsiteX5" fmla="*/ 1000035 w 1213184"/>
              <a:gd name="connsiteY5" fmla="*/ 1013494 h 1258072"/>
              <a:gd name="connsiteX6" fmla="*/ 592073 w 1213184"/>
              <a:gd name="connsiteY6" fmla="*/ 1252644 h 1258072"/>
              <a:gd name="connsiteX7" fmla="*/ 310719 w 1213184"/>
              <a:gd name="connsiteY7" fmla="*/ 1140106 h 1258072"/>
              <a:gd name="connsiteX8" fmla="*/ 184109 w 1213184"/>
              <a:gd name="connsiteY8" fmla="*/ 711038 h 1258072"/>
              <a:gd name="connsiteX9" fmla="*/ 1230 w 1213184"/>
              <a:gd name="connsiteY9" fmla="*/ 521124 h 1258072"/>
              <a:gd name="connsiteX10" fmla="*/ 275550 w 1213184"/>
              <a:gd name="connsiteY10" fmla="*/ 310109 h 1258072"/>
              <a:gd name="connsiteX0" fmla="*/ 275550 w 1213184"/>
              <a:gd name="connsiteY0" fmla="*/ 310572 h 1258535"/>
              <a:gd name="connsiteX1" fmla="*/ 507667 w 1213184"/>
              <a:gd name="connsiteY1" fmla="*/ 1083 h 1258535"/>
              <a:gd name="connsiteX2" fmla="*/ 704614 w 1213184"/>
              <a:gd name="connsiteY2" fmla="*/ 212098 h 1258535"/>
              <a:gd name="connsiteX3" fmla="*/ 1070375 w 1213184"/>
              <a:gd name="connsiteY3" fmla="*/ 317608 h 1258535"/>
              <a:gd name="connsiteX4" fmla="*/ 1211051 w 1213184"/>
              <a:gd name="connsiteY4" fmla="*/ 648197 h 1258535"/>
              <a:gd name="connsiteX5" fmla="*/ 1000035 w 1213184"/>
              <a:gd name="connsiteY5" fmla="*/ 1013957 h 1258535"/>
              <a:gd name="connsiteX6" fmla="*/ 592073 w 1213184"/>
              <a:gd name="connsiteY6" fmla="*/ 1253107 h 1258535"/>
              <a:gd name="connsiteX7" fmla="*/ 310719 w 1213184"/>
              <a:gd name="connsiteY7" fmla="*/ 1140569 h 1258535"/>
              <a:gd name="connsiteX8" fmla="*/ 184109 w 1213184"/>
              <a:gd name="connsiteY8" fmla="*/ 711501 h 1258535"/>
              <a:gd name="connsiteX9" fmla="*/ 1230 w 1213184"/>
              <a:gd name="connsiteY9" fmla="*/ 521587 h 1258535"/>
              <a:gd name="connsiteX10" fmla="*/ 275550 w 1213184"/>
              <a:gd name="connsiteY10" fmla="*/ 310572 h 1258535"/>
              <a:gd name="connsiteX0" fmla="*/ 246811 w 1212580"/>
              <a:gd name="connsiteY0" fmla="*/ 303400 h 1258397"/>
              <a:gd name="connsiteX1" fmla="*/ 507063 w 1212580"/>
              <a:gd name="connsiteY1" fmla="*/ 945 h 1258397"/>
              <a:gd name="connsiteX2" fmla="*/ 704010 w 1212580"/>
              <a:gd name="connsiteY2" fmla="*/ 211960 h 1258397"/>
              <a:gd name="connsiteX3" fmla="*/ 1069771 w 1212580"/>
              <a:gd name="connsiteY3" fmla="*/ 317470 h 1258397"/>
              <a:gd name="connsiteX4" fmla="*/ 1210447 w 1212580"/>
              <a:gd name="connsiteY4" fmla="*/ 648059 h 1258397"/>
              <a:gd name="connsiteX5" fmla="*/ 999431 w 1212580"/>
              <a:gd name="connsiteY5" fmla="*/ 1013819 h 1258397"/>
              <a:gd name="connsiteX6" fmla="*/ 591469 w 1212580"/>
              <a:gd name="connsiteY6" fmla="*/ 1252969 h 1258397"/>
              <a:gd name="connsiteX7" fmla="*/ 310115 w 1212580"/>
              <a:gd name="connsiteY7" fmla="*/ 1140431 h 1258397"/>
              <a:gd name="connsiteX8" fmla="*/ 183505 w 1212580"/>
              <a:gd name="connsiteY8" fmla="*/ 711363 h 1258397"/>
              <a:gd name="connsiteX9" fmla="*/ 626 w 1212580"/>
              <a:gd name="connsiteY9" fmla="*/ 521449 h 1258397"/>
              <a:gd name="connsiteX10" fmla="*/ 246811 w 1212580"/>
              <a:gd name="connsiteY10" fmla="*/ 303400 h 125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2580" h="1258397">
                <a:moveTo>
                  <a:pt x="246811" y="303400"/>
                </a:moveTo>
                <a:cubicBezTo>
                  <a:pt x="331217" y="216649"/>
                  <a:pt x="430863" y="16185"/>
                  <a:pt x="507063" y="945"/>
                </a:cubicBezTo>
                <a:cubicBezTo>
                  <a:pt x="583263" y="-14295"/>
                  <a:pt x="610225" y="159206"/>
                  <a:pt x="704010" y="211960"/>
                </a:cubicBezTo>
                <a:cubicBezTo>
                  <a:pt x="797795" y="264714"/>
                  <a:pt x="931439" y="276439"/>
                  <a:pt x="1069771" y="317470"/>
                </a:cubicBezTo>
                <a:cubicBezTo>
                  <a:pt x="1187001" y="323332"/>
                  <a:pt x="1222170" y="532001"/>
                  <a:pt x="1210447" y="648059"/>
                </a:cubicBezTo>
                <a:cubicBezTo>
                  <a:pt x="1198724" y="764117"/>
                  <a:pt x="1144797" y="877831"/>
                  <a:pt x="999431" y="1013819"/>
                </a:cubicBezTo>
                <a:cubicBezTo>
                  <a:pt x="854065" y="1149807"/>
                  <a:pt x="706355" y="1231867"/>
                  <a:pt x="591469" y="1252969"/>
                </a:cubicBezTo>
                <a:cubicBezTo>
                  <a:pt x="476583" y="1274071"/>
                  <a:pt x="373420" y="1233043"/>
                  <a:pt x="310115" y="1140431"/>
                </a:cubicBezTo>
                <a:cubicBezTo>
                  <a:pt x="246810" y="1047819"/>
                  <a:pt x="251499" y="800459"/>
                  <a:pt x="183505" y="711363"/>
                </a:cubicBezTo>
                <a:cubicBezTo>
                  <a:pt x="115511" y="622267"/>
                  <a:pt x="-9925" y="589443"/>
                  <a:pt x="626" y="521449"/>
                </a:cubicBezTo>
                <a:cubicBezTo>
                  <a:pt x="11177" y="453455"/>
                  <a:pt x="162405" y="390151"/>
                  <a:pt x="246811" y="30340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2" name="Freeform 1831"/>
          <p:cNvSpPr/>
          <p:nvPr/>
        </p:nvSpPr>
        <p:spPr>
          <a:xfrm>
            <a:off x="4054476" y="2422242"/>
            <a:ext cx="1202335" cy="1233846"/>
          </a:xfrm>
          <a:custGeom>
            <a:avLst/>
            <a:gdLst>
              <a:gd name="connsiteX0" fmla="*/ 1225631 w 1279298"/>
              <a:gd name="connsiteY0" fmla="*/ 56719 h 1279421"/>
              <a:gd name="connsiteX1" fmla="*/ 768431 w 1279298"/>
              <a:gd name="connsiteY1" fmla="*/ 35618 h 1279421"/>
              <a:gd name="connsiteX2" fmla="*/ 620721 w 1279298"/>
              <a:gd name="connsiteY2" fmla="*/ 309938 h 1279421"/>
              <a:gd name="connsiteX3" fmla="*/ 254961 w 1279298"/>
              <a:gd name="connsiteY3" fmla="*/ 478750 h 1279421"/>
              <a:gd name="connsiteX4" fmla="*/ 36911 w 1279298"/>
              <a:gd name="connsiteY4" fmla="*/ 865612 h 1279421"/>
              <a:gd name="connsiteX5" fmla="*/ 43945 w 1279298"/>
              <a:gd name="connsiteY5" fmla="*/ 1203236 h 1279421"/>
              <a:gd name="connsiteX6" fmla="*/ 465976 w 1279298"/>
              <a:gd name="connsiteY6" fmla="*/ 1259507 h 1279421"/>
              <a:gd name="connsiteX7" fmla="*/ 796567 w 1279298"/>
              <a:gd name="connsiteY7" fmla="*/ 935950 h 1279421"/>
              <a:gd name="connsiteX8" fmla="*/ 902074 w 1279298"/>
              <a:gd name="connsiteY8" fmla="*/ 724935 h 1279421"/>
              <a:gd name="connsiteX9" fmla="*/ 1232665 w 1279298"/>
              <a:gd name="connsiteY9" fmla="*/ 520953 h 1279421"/>
              <a:gd name="connsiteX10" fmla="*/ 1225631 w 1279298"/>
              <a:gd name="connsiteY10" fmla="*/ 56719 h 1279421"/>
              <a:gd name="connsiteX0" fmla="*/ 1225631 w 1279298"/>
              <a:gd name="connsiteY0" fmla="*/ 56719 h 1260448"/>
              <a:gd name="connsiteX1" fmla="*/ 768431 w 1279298"/>
              <a:gd name="connsiteY1" fmla="*/ 35618 h 1260448"/>
              <a:gd name="connsiteX2" fmla="*/ 620721 w 1279298"/>
              <a:gd name="connsiteY2" fmla="*/ 309938 h 1260448"/>
              <a:gd name="connsiteX3" fmla="*/ 254961 w 1279298"/>
              <a:gd name="connsiteY3" fmla="*/ 478750 h 1260448"/>
              <a:gd name="connsiteX4" fmla="*/ 36911 w 1279298"/>
              <a:gd name="connsiteY4" fmla="*/ 865612 h 1260448"/>
              <a:gd name="connsiteX5" fmla="*/ 43945 w 1279298"/>
              <a:gd name="connsiteY5" fmla="*/ 1203236 h 1260448"/>
              <a:gd name="connsiteX6" fmla="*/ 465976 w 1279298"/>
              <a:gd name="connsiteY6" fmla="*/ 1259507 h 1260448"/>
              <a:gd name="connsiteX7" fmla="*/ 585551 w 1279298"/>
              <a:gd name="connsiteY7" fmla="*/ 1196202 h 1260448"/>
              <a:gd name="connsiteX8" fmla="*/ 796567 w 1279298"/>
              <a:gd name="connsiteY8" fmla="*/ 935950 h 1260448"/>
              <a:gd name="connsiteX9" fmla="*/ 902074 w 1279298"/>
              <a:gd name="connsiteY9" fmla="*/ 724935 h 1260448"/>
              <a:gd name="connsiteX10" fmla="*/ 1232665 w 1279298"/>
              <a:gd name="connsiteY10" fmla="*/ 520953 h 1260448"/>
              <a:gd name="connsiteX11" fmla="*/ 1225631 w 1279298"/>
              <a:gd name="connsiteY11" fmla="*/ 56719 h 1260448"/>
              <a:gd name="connsiteX0" fmla="*/ 1225631 w 1279298"/>
              <a:gd name="connsiteY0" fmla="*/ 56719 h 1276309"/>
              <a:gd name="connsiteX1" fmla="*/ 768431 w 1279298"/>
              <a:gd name="connsiteY1" fmla="*/ 35618 h 1276309"/>
              <a:gd name="connsiteX2" fmla="*/ 620721 w 1279298"/>
              <a:gd name="connsiteY2" fmla="*/ 309938 h 1276309"/>
              <a:gd name="connsiteX3" fmla="*/ 254961 w 1279298"/>
              <a:gd name="connsiteY3" fmla="*/ 478750 h 1276309"/>
              <a:gd name="connsiteX4" fmla="*/ 36911 w 1279298"/>
              <a:gd name="connsiteY4" fmla="*/ 865612 h 1276309"/>
              <a:gd name="connsiteX5" fmla="*/ 43945 w 1279298"/>
              <a:gd name="connsiteY5" fmla="*/ 1203236 h 1276309"/>
              <a:gd name="connsiteX6" fmla="*/ 465976 w 1279298"/>
              <a:gd name="connsiteY6" fmla="*/ 1259507 h 1276309"/>
              <a:gd name="connsiteX7" fmla="*/ 599618 w 1279298"/>
              <a:gd name="connsiteY7" fmla="*/ 978152 h 1276309"/>
              <a:gd name="connsiteX8" fmla="*/ 796567 w 1279298"/>
              <a:gd name="connsiteY8" fmla="*/ 935950 h 1276309"/>
              <a:gd name="connsiteX9" fmla="*/ 902074 w 1279298"/>
              <a:gd name="connsiteY9" fmla="*/ 724935 h 1276309"/>
              <a:gd name="connsiteX10" fmla="*/ 1232665 w 1279298"/>
              <a:gd name="connsiteY10" fmla="*/ 520953 h 1276309"/>
              <a:gd name="connsiteX11" fmla="*/ 1225631 w 1279298"/>
              <a:gd name="connsiteY11" fmla="*/ 56719 h 1276309"/>
              <a:gd name="connsiteX0" fmla="*/ 1225631 w 1279298"/>
              <a:gd name="connsiteY0" fmla="*/ 56719 h 1279421"/>
              <a:gd name="connsiteX1" fmla="*/ 768431 w 1279298"/>
              <a:gd name="connsiteY1" fmla="*/ 35618 h 1279421"/>
              <a:gd name="connsiteX2" fmla="*/ 620721 w 1279298"/>
              <a:gd name="connsiteY2" fmla="*/ 309938 h 1279421"/>
              <a:gd name="connsiteX3" fmla="*/ 254961 w 1279298"/>
              <a:gd name="connsiteY3" fmla="*/ 478750 h 1279421"/>
              <a:gd name="connsiteX4" fmla="*/ 36911 w 1279298"/>
              <a:gd name="connsiteY4" fmla="*/ 865612 h 1279421"/>
              <a:gd name="connsiteX5" fmla="*/ 43945 w 1279298"/>
              <a:gd name="connsiteY5" fmla="*/ 1203236 h 1279421"/>
              <a:gd name="connsiteX6" fmla="*/ 465976 w 1279298"/>
              <a:gd name="connsiteY6" fmla="*/ 1259507 h 1279421"/>
              <a:gd name="connsiteX7" fmla="*/ 796567 w 1279298"/>
              <a:gd name="connsiteY7" fmla="*/ 935950 h 1279421"/>
              <a:gd name="connsiteX8" fmla="*/ 902074 w 1279298"/>
              <a:gd name="connsiteY8" fmla="*/ 724935 h 1279421"/>
              <a:gd name="connsiteX9" fmla="*/ 1232665 w 1279298"/>
              <a:gd name="connsiteY9" fmla="*/ 520953 h 1279421"/>
              <a:gd name="connsiteX10" fmla="*/ 1225631 w 1279298"/>
              <a:gd name="connsiteY10" fmla="*/ 56719 h 1279421"/>
              <a:gd name="connsiteX0" fmla="*/ 1234913 w 1288580"/>
              <a:gd name="connsiteY0" fmla="*/ 56719 h 1249136"/>
              <a:gd name="connsiteX1" fmla="*/ 777713 w 1288580"/>
              <a:gd name="connsiteY1" fmla="*/ 35618 h 1249136"/>
              <a:gd name="connsiteX2" fmla="*/ 630003 w 1288580"/>
              <a:gd name="connsiteY2" fmla="*/ 309938 h 1249136"/>
              <a:gd name="connsiteX3" fmla="*/ 264243 w 1288580"/>
              <a:gd name="connsiteY3" fmla="*/ 478750 h 1249136"/>
              <a:gd name="connsiteX4" fmla="*/ 46193 w 1288580"/>
              <a:gd name="connsiteY4" fmla="*/ 865612 h 1249136"/>
              <a:gd name="connsiteX5" fmla="*/ 53227 w 1288580"/>
              <a:gd name="connsiteY5" fmla="*/ 1203236 h 1249136"/>
              <a:gd name="connsiteX6" fmla="*/ 608901 w 1288580"/>
              <a:gd name="connsiteY6" fmla="*/ 1217304 h 1249136"/>
              <a:gd name="connsiteX7" fmla="*/ 805849 w 1288580"/>
              <a:gd name="connsiteY7" fmla="*/ 935950 h 1249136"/>
              <a:gd name="connsiteX8" fmla="*/ 911356 w 1288580"/>
              <a:gd name="connsiteY8" fmla="*/ 724935 h 1249136"/>
              <a:gd name="connsiteX9" fmla="*/ 1241947 w 1288580"/>
              <a:gd name="connsiteY9" fmla="*/ 520953 h 1249136"/>
              <a:gd name="connsiteX10" fmla="*/ 1234913 w 1288580"/>
              <a:gd name="connsiteY10" fmla="*/ 56719 h 1249136"/>
              <a:gd name="connsiteX0" fmla="*/ 1234913 w 1288580"/>
              <a:gd name="connsiteY0" fmla="*/ 56719 h 1263728"/>
              <a:gd name="connsiteX1" fmla="*/ 777713 w 1288580"/>
              <a:gd name="connsiteY1" fmla="*/ 35618 h 1263728"/>
              <a:gd name="connsiteX2" fmla="*/ 630003 w 1288580"/>
              <a:gd name="connsiteY2" fmla="*/ 309938 h 1263728"/>
              <a:gd name="connsiteX3" fmla="*/ 264243 w 1288580"/>
              <a:gd name="connsiteY3" fmla="*/ 478750 h 1263728"/>
              <a:gd name="connsiteX4" fmla="*/ 46193 w 1288580"/>
              <a:gd name="connsiteY4" fmla="*/ 865612 h 1263728"/>
              <a:gd name="connsiteX5" fmla="*/ 53227 w 1288580"/>
              <a:gd name="connsiteY5" fmla="*/ 1203236 h 1263728"/>
              <a:gd name="connsiteX6" fmla="*/ 608901 w 1288580"/>
              <a:gd name="connsiteY6" fmla="*/ 1217304 h 1263728"/>
              <a:gd name="connsiteX7" fmla="*/ 911356 w 1288580"/>
              <a:gd name="connsiteY7" fmla="*/ 724935 h 1263728"/>
              <a:gd name="connsiteX8" fmla="*/ 1241947 w 1288580"/>
              <a:gd name="connsiteY8" fmla="*/ 520953 h 1263728"/>
              <a:gd name="connsiteX9" fmla="*/ 1234913 w 1288580"/>
              <a:gd name="connsiteY9" fmla="*/ 56719 h 1263728"/>
              <a:gd name="connsiteX0" fmla="*/ 1243422 w 1297089"/>
              <a:gd name="connsiteY0" fmla="*/ 56719 h 1222755"/>
              <a:gd name="connsiteX1" fmla="*/ 786222 w 1297089"/>
              <a:gd name="connsiteY1" fmla="*/ 35618 h 1222755"/>
              <a:gd name="connsiteX2" fmla="*/ 638512 w 1297089"/>
              <a:gd name="connsiteY2" fmla="*/ 309938 h 1222755"/>
              <a:gd name="connsiteX3" fmla="*/ 272752 w 1297089"/>
              <a:gd name="connsiteY3" fmla="*/ 478750 h 1222755"/>
              <a:gd name="connsiteX4" fmla="*/ 54702 w 1297089"/>
              <a:gd name="connsiteY4" fmla="*/ 865612 h 1222755"/>
              <a:gd name="connsiteX5" fmla="*/ 61736 w 1297089"/>
              <a:gd name="connsiteY5" fmla="*/ 1203236 h 1222755"/>
              <a:gd name="connsiteX6" fmla="*/ 736986 w 1297089"/>
              <a:gd name="connsiteY6" fmla="*/ 1132898 h 1222755"/>
              <a:gd name="connsiteX7" fmla="*/ 919865 w 1297089"/>
              <a:gd name="connsiteY7" fmla="*/ 724935 h 1222755"/>
              <a:gd name="connsiteX8" fmla="*/ 1250456 w 1297089"/>
              <a:gd name="connsiteY8" fmla="*/ 520953 h 1222755"/>
              <a:gd name="connsiteX9" fmla="*/ 1243422 w 1297089"/>
              <a:gd name="connsiteY9" fmla="*/ 56719 h 1222755"/>
              <a:gd name="connsiteX0" fmla="*/ 1243422 w 1297089"/>
              <a:gd name="connsiteY0" fmla="*/ 56719 h 1232834"/>
              <a:gd name="connsiteX1" fmla="*/ 786222 w 1297089"/>
              <a:gd name="connsiteY1" fmla="*/ 35618 h 1232834"/>
              <a:gd name="connsiteX2" fmla="*/ 638512 w 1297089"/>
              <a:gd name="connsiteY2" fmla="*/ 309938 h 1232834"/>
              <a:gd name="connsiteX3" fmla="*/ 272752 w 1297089"/>
              <a:gd name="connsiteY3" fmla="*/ 478750 h 1232834"/>
              <a:gd name="connsiteX4" fmla="*/ 54702 w 1297089"/>
              <a:gd name="connsiteY4" fmla="*/ 865612 h 1232834"/>
              <a:gd name="connsiteX5" fmla="*/ 61736 w 1297089"/>
              <a:gd name="connsiteY5" fmla="*/ 1203236 h 1232834"/>
              <a:gd name="connsiteX6" fmla="*/ 736986 w 1297089"/>
              <a:gd name="connsiteY6" fmla="*/ 1132898 h 1232834"/>
              <a:gd name="connsiteX7" fmla="*/ 919865 w 1297089"/>
              <a:gd name="connsiteY7" fmla="*/ 724935 h 1232834"/>
              <a:gd name="connsiteX8" fmla="*/ 1250456 w 1297089"/>
              <a:gd name="connsiteY8" fmla="*/ 520953 h 1232834"/>
              <a:gd name="connsiteX9" fmla="*/ 1243422 w 1297089"/>
              <a:gd name="connsiteY9" fmla="*/ 56719 h 1232834"/>
              <a:gd name="connsiteX0" fmla="*/ 1243422 w 1278159"/>
              <a:gd name="connsiteY0" fmla="*/ 60251 h 1236366"/>
              <a:gd name="connsiteX1" fmla="*/ 786222 w 1278159"/>
              <a:gd name="connsiteY1" fmla="*/ 39150 h 1236366"/>
              <a:gd name="connsiteX2" fmla="*/ 638512 w 1278159"/>
              <a:gd name="connsiteY2" fmla="*/ 313470 h 1236366"/>
              <a:gd name="connsiteX3" fmla="*/ 272752 w 1278159"/>
              <a:gd name="connsiteY3" fmla="*/ 482282 h 1236366"/>
              <a:gd name="connsiteX4" fmla="*/ 54702 w 1278159"/>
              <a:gd name="connsiteY4" fmla="*/ 869144 h 1236366"/>
              <a:gd name="connsiteX5" fmla="*/ 61736 w 1278159"/>
              <a:gd name="connsiteY5" fmla="*/ 1206768 h 1236366"/>
              <a:gd name="connsiteX6" fmla="*/ 736986 w 1278159"/>
              <a:gd name="connsiteY6" fmla="*/ 1136430 h 1236366"/>
              <a:gd name="connsiteX7" fmla="*/ 919865 w 1278159"/>
              <a:gd name="connsiteY7" fmla="*/ 728467 h 1236366"/>
              <a:gd name="connsiteX8" fmla="*/ 1208252 w 1278159"/>
              <a:gd name="connsiteY8" fmla="*/ 580756 h 1236366"/>
              <a:gd name="connsiteX9" fmla="*/ 1243422 w 1278159"/>
              <a:gd name="connsiteY9" fmla="*/ 60251 h 1236366"/>
              <a:gd name="connsiteX0" fmla="*/ 1215287 w 1257551"/>
              <a:gd name="connsiteY0" fmla="*/ 74117 h 1222096"/>
              <a:gd name="connsiteX1" fmla="*/ 786222 w 1257551"/>
              <a:gd name="connsiteY1" fmla="*/ 24880 h 1222096"/>
              <a:gd name="connsiteX2" fmla="*/ 638512 w 1257551"/>
              <a:gd name="connsiteY2" fmla="*/ 299200 h 1222096"/>
              <a:gd name="connsiteX3" fmla="*/ 272752 w 1257551"/>
              <a:gd name="connsiteY3" fmla="*/ 468012 h 1222096"/>
              <a:gd name="connsiteX4" fmla="*/ 54702 w 1257551"/>
              <a:gd name="connsiteY4" fmla="*/ 854874 h 1222096"/>
              <a:gd name="connsiteX5" fmla="*/ 61736 w 1257551"/>
              <a:gd name="connsiteY5" fmla="*/ 1192498 h 1222096"/>
              <a:gd name="connsiteX6" fmla="*/ 736986 w 1257551"/>
              <a:gd name="connsiteY6" fmla="*/ 1122160 h 1222096"/>
              <a:gd name="connsiteX7" fmla="*/ 919865 w 1257551"/>
              <a:gd name="connsiteY7" fmla="*/ 714197 h 1222096"/>
              <a:gd name="connsiteX8" fmla="*/ 1208252 w 1257551"/>
              <a:gd name="connsiteY8" fmla="*/ 566486 h 1222096"/>
              <a:gd name="connsiteX9" fmla="*/ 1215287 w 1257551"/>
              <a:gd name="connsiteY9" fmla="*/ 74117 h 1222096"/>
              <a:gd name="connsiteX0" fmla="*/ 1215287 w 1264002"/>
              <a:gd name="connsiteY0" fmla="*/ 49544 h 1197523"/>
              <a:gd name="connsiteX1" fmla="*/ 694782 w 1264002"/>
              <a:gd name="connsiteY1" fmla="*/ 42510 h 1197523"/>
              <a:gd name="connsiteX2" fmla="*/ 638512 w 1264002"/>
              <a:gd name="connsiteY2" fmla="*/ 274627 h 1197523"/>
              <a:gd name="connsiteX3" fmla="*/ 272752 w 1264002"/>
              <a:gd name="connsiteY3" fmla="*/ 443439 h 1197523"/>
              <a:gd name="connsiteX4" fmla="*/ 54702 w 1264002"/>
              <a:gd name="connsiteY4" fmla="*/ 830301 h 1197523"/>
              <a:gd name="connsiteX5" fmla="*/ 61736 w 1264002"/>
              <a:gd name="connsiteY5" fmla="*/ 1167925 h 1197523"/>
              <a:gd name="connsiteX6" fmla="*/ 736986 w 1264002"/>
              <a:gd name="connsiteY6" fmla="*/ 1097587 h 1197523"/>
              <a:gd name="connsiteX7" fmla="*/ 919865 w 1264002"/>
              <a:gd name="connsiteY7" fmla="*/ 689624 h 1197523"/>
              <a:gd name="connsiteX8" fmla="*/ 1208252 w 1264002"/>
              <a:gd name="connsiteY8" fmla="*/ 541913 h 1197523"/>
              <a:gd name="connsiteX9" fmla="*/ 1215287 w 1264002"/>
              <a:gd name="connsiteY9" fmla="*/ 49544 h 1197523"/>
              <a:gd name="connsiteX0" fmla="*/ 1215287 w 1264002"/>
              <a:gd name="connsiteY0" fmla="*/ 73041 h 1221020"/>
              <a:gd name="connsiteX1" fmla="*/ 694782 w 1264002"/>
              <a:gd name="connsiteY1" fmla="*/ 66007 h 1221020"/>
              <a:gd name="connsiteX2" fmla="*/ 638512 w 1264002"/>
              <a:gd name="connsiteY2" fmla="*/ 298124 h 1221020"/>
              <a:gd name="connsiteX3" fmla="*/ 272752 w 1264002"/>
              <a:gd name="connsiteY3" fmla="*/ 466936 h 1221020"/>
              <a:gd name="connsiteX4" fmla="*/ 54702 w 1264002"/>
              <a:gd name="connsiteY4" fmla="*/ 853798 h 1221020"/>
              <a:gd name="connsiteX5" fmla="*/ 61736 w 1264002"/>
              <a:gd name="connsiteY5" fmla="*/ 1191422 h 1221020"/>
              <a:gd name="connsiteX6" fmla="*/ 736986 w 1264002"/>
              <a:gd name="connsiteY6" fmla="*/ 1121084 h 1221020"/>
              <a:gd name="connsiteX7" fmla="*/ 919865 w 1264002"/>
              <a:gd name="connsiteY7" fmla="*/ 713121 h 1221020"/>
              <a:gd name="connsiteX8" fmla="*/ 1208252 w 1264002"/>
              <a:gd name="connsiteY8" fmla="*/ 565410 h 1221020"/>
              <a:gd name="connsiteX9" fmla="*/ 1215287 w 1264002"/>
              <a:gd name="connsiteY9" fmla="*/ 73041 h 1221020"/>
              <a:gd name="connsiteX0" fmla="*/ 1197180 w 1245895"/>
              <a:gd name="connsiteY0" fmla="*/ 73041 h 1194440"/>
              <a:gd name="connsiteX1" fmla="*/ 676675 w 1245895"/>
              <a:gd name="connsiteY1" fmla="*/ 66007 h 1194440"/>
              <a:gd name="connsiteX2" fmla="*/ 620405 w 1245895"/>
              <a:gd name="connsiteY2" fmla="*/ 298124 h 1194440"/>
              <a:gd name="connsiteX3" fmla="*/ 254645 w 1245895"/>
              <a:gd name="connsiteY3" fmla="*/ 466936 h 1194440"/>
              <a:gd name="connsiteX4" fmla="*/ 36595 w 1245895"/>
              <a:gd name="connsiteY4" fmla="*/ 853798 h 1194440"/>
              <a:gd name="connsiteX5" fmla="*/ 71764 w 1245895"/>
              <a:gd name="connsiteY5" fmla="*/ 1170321 h 1194440"/>
              <a:gd name="connsiteX6" fmla="*/ 718879 w 1245895"/>
              <a:gd name="connsiteY6" fmla="*/ 1121084 h 1194440"/>
              <a:gd name="connsiteX7" fmla="*/ 901758 w 1245895"/>
              <a:gd name="connsiteY7" fmla="*/ 713121 h 1194440"/>
              <a:gd name="connsiteX8" fmla="*/ 1190145 w 1245895"/>
              <a:gd name="connsiteY8" fmla="*/ 565410 h 1194440"/>
              <a:gd name="connsiteX9" fmla="*/ 1197180 w 1245895"/>
              <a:gd name="connsiteY9" fmla="*/ 73041 h 1194440"/>
              <a:gd name="connsiteX0" fmla="*/ 1145158 w 1193873"/>
              <a:gd name="connsiteY0" fmla="*/ 73041 h 1223019"/>
              <a:gd name="connsiteX1" fmla="*/ 624653 w 1193873"/>
              <a:gd name="connsiteY1" fmla="*/ 66007 h 1223019"/>
              <a:gd name="connsiteX2" fmla="*/ 568383 w 1193873"/>
              <a:gd name="connsiteY2" fmla="*/ 298124 h 1223019"/>
              <a:gd name="connsiteX3" fmla="*/ 202623 w 1193873"/>
              <a:gd name="connsiteY3" fmla="*/ 466936 h 1223019"/>
              <a:gd name="connsiteX4" fmla="*/ 19742 w 1193873"/>
              <a:gd name="connsiteY4" fmla="*/ 1170321 h 1223019"/>
              <a:gd name="connsiteX5" fmla="*/ 666857 w 1193873"/>
              <a:gd name="connsiteY5" fmla="*/ 1121084 h 1223019"/>
              <a:gd name="connsiteX6" fmla="*/ 849736 w 1193873"/>
              <a:gd name="connsiteY6" fmla="*/ 713121 h 1223019"/>
              <a:gd name="connsiteX7" fmla="*/ 1138123 w 1193873"/>
              <a:gd name="connsiteY7" fmla="*/ 565410 h 1223019"/>
              <a:gd name="connsiteX8" fmla="*/ 1145158 w 1193873"/>
              <a:gd name="connsiteY8" fmla="*/ 73041 h 1223019"/>
              <a:gd name="connsiteX0" fmla="*/ 1153230 w 1201945"/>
              <a:gd name="connsiteY0" fmla="*/ 73041 h 1223019"/>
              <a:gd name="connsiteX1" fmla="*/ 632725 w 1201945"/>
              <a:gd name="connsiteY1" fmla="*/ 66007 h 1223019"/>
              <a:gd name="connsiteX2" fmla="*/ 576455 w 1201945"/>
              <a:gd name="connsiteY2" fmla="*/ 298124 h 1223019"/>
              <a:gd name="connsiteX3" fmla="*/ 210695 w 1201945"/>
              <a:gd name="connsiteY3" fmla="*/ 466936 h 1223019"/>
              <a:gd name="connsiteX4" fmla="*/ 27814 w 1201945"/>
              <a:gd name="connsiteY4" fmla="*/ 1170321 h 1223019"/>
              <a:gd name="connsiteX5" fmla="*/ 674929 w 1201945"/>
              <a:gd name="connsiteY5" fmla="*/ 1121084 h 1223019"/>
              <a:gd name="connsiteX6" fmla="*/ 857808 w 1201945"/>
              <a:gd name="connsiteY6" fmla="*/ 713121 h 1223019"/>
              <a:gd name="connsiteX7" fmla="*/ 1146195 w 1201945"/>
              <a:gd name="connsiteY7" fmla="*/ 565410 h 1223019"/>
              <a:gd name="connsiteX8" fmla="*/ 1153230 w 1201945"/>
              <a:gd name="connsiteY8" fmla="*/ 73041 h 1223019"/>
              <a:gd name="connsiteX0" fmla="*/ 1153230 w 1195494"/>
              <a:gd name="connsiteY0" fmla="*/ 91670 h 1241648"/>
              <a:gd name="connsiteX1" fmla="*/ 724165 w 1195494"/>
              <a:gd name="connsiteY1" fmla="*/ 56500 h 1241648"/>
              <a:gd name="connsiteX2" fmla="*/ 576455 w 1195494"/>
              <a:gd name="connsiteY2" fmla="*/ 316753 h 1241648"/>
              <a:gd name="connsiteX3" fmla="*/ 210695 w 1195494"/>
              <a:gd name="connsiteY3" fmla="*/ 485565 h 1241648"/>
              <a:gd name="connsiteX4" fmla="*/ 27814 w 1195494"/>
              <a:gd name="connsiteY4" fmla="*/ 1188950 h 1241648"/>
              <a:gd name="connsiteX5" fmla="*/ 674929 w 1195494"/>
              <a:gd name="connsiteY5" fmla="*/ 1139713 h 1241648"/>
              <a:gd name="connsiteX6" fmla="*/ 857808 w 1195494"/>
              <a:gd name="connsiteY6" fmla="*/ 731750 h 1241648"/>
              <a:gd name="connsiteX7" fmla="*/ 1146195 w 1195494"/>
              <a:gd name="connsiteY7" fmla="*/ 584039 h 1241648"/>
              <a:gd name="connsiteX8" fmla="*/ 1153230 w 1195494"/>
              <a:gd name="connsiteY8" fmla="*/ 91670 h 1241648"/>
              <a:gd name="connsiteX0" fmla="*/ 1153230 w 1195494"/>
              <a:gd name="connsiteY0" fmla="*/ 6302 h 1156280"/>
              <a:gd name="connsiteX1" fmla="*/ 576455 w 1195494"/>
              <a:gd name="connsiteY1" fmla="*/ 231385 h 1156280"/>
              <a:gd name="connsiteX2" fmla="*/ 210695 w 1195494"/>
              <a:gd name="connsiteY2" fmla="*/ 400197 h 1156280"/>
              <a:gd name="connsiteX3" fmla="*/ 27814 w 1195494"/>
              <a:gd name="connsiteY3" fmla="*/ 1103582 h 1156280"/>
              <a:gd name="connsiteX4" fmla="*/ 674929 w 1195494"/>
              <a:gd name="connsiteY4" fmla="*/ 1054345 h 1156280"/>
              <a:gd name="connsiteX5" fmla="*/ 857808 w 1195494"/>
              <a:gd name="connsiteY5" fmla="*/ 646382 h 1156280"/>
              <a:gd name="connsiteX6" fmla="*/ 1146195 w 1195494"/>
              <a:gd name="connsiteY6" fmla="*/ 498671 h 1156280"/>
              <a:gd name="connsiteX7" fmla="*/ 1153230 w 1195494"/>
              <a:gd name="connsiteY7" fmla="*/ 6302 h 1156280"/>
              <a:gd name="connsiteX0" fmla="*/ 1153230 w 1212036"/>
              <a:gd name="connsiteY0" fmla="*/ 18305 h 1168283"/>
              <a:gd name="connsiteX1" fmla="*/ 576455 w 1212036"/>
              <a:gd name="connsiteY1" fmla="*/ 243388 h 1168283"/>
              <a:gd name="connsiteX2" fmla="*/ 210695 w 1212036"/>
              <a:gd name="connsiteY2" fmla="*/ 412200 h 1168283"/>
              <a:gd name="connsiteX3" fmla="*/ 27814 w 1212036"/>
              <a:gd name="connsiteY3" fmla="*/ 1115585 h 1168283"/>
              <a:gd name="connsiteX4" fmla="*/ 674929 w 1212036"/>
              <a:gd name="connsiteY4" fmla="*/ 1066348 h 1168283"/>
              <a:gd name="connsiteX5" fmla="*/ 857808 w 1212036"/>
              <a:gd name="connsiteY5" fmla="*/ 658385 h 1168283"/>
              <a:gd name="connsiteX6" fmla="*/ 1146195 w 1212036"/>
              <a:gd name="connsiteY6" fmla="*/ 510674 h 1168283"/>
              <a:gd name="connsiteX7" fmla="*/ 1153230 w 1212036"/>
              <a:gd name="connsiteY7" fmla="*/ 18305 h 1168283"/>
              <a:gd name="connsiteX0" fmla="*/ 1146723 w 1191455"/>
              <a:gd name="connsiteY0" fmla="*/ 71980 h 1221958"/>
              <a:gd name="connsiteX1" fmla="*/ 682490 w 1191455"/>
              <a:gd name="connsiteY1" fmla="*/ 43844 h 1221958"/>
              <a:gd name="connsiteX2" fmla="*/ 204188 w 1191455"/>
              <a:gd name="connsiteY2" fmla="*/ 465875 h 1221958"/>
              <a:gd name="connsiteX3" fmla="*/ 21307 w 1191455"/>
              <a:gd name="connsiteY3" fmla="*/ 1169260 h 1221958"/>
              <a:gd name="connsiteX4" fmla="*/ 668422 w 1191455"/>
              <a:gd name="connsiteY4" fmla="*/ 1120023 h 1221958"/>
              <a:gd name="connsiteX5" fmla="*/ 851301 w 1191455"/>
              <a:gd name="connsiteY5" fmla="*/ 712060 h 1221958"/>
              <a:gd name="connsiteX6" fmla="*/ 1139688 w 1191455"/>
              <a:gd name="connsiteY6" fmla="*/ 564349 h 1221958"/>
              <a:gd name="connsiteX7" fmla="*/ 1146723 w 1191455"/>
              <a:gd name="connsiteY7" fmla="*/ 71980 h 1221958"/>
              <a:gd name="connsiteX0" fmla="*/ 1146723 w 1191455"/>
              <a:gd name="connsiteY0" fmla="*/ 58030 h 1208008"/>
              <a:gd name="connsiteX1" fmla="*/ 682490 w 1191455"/>
              <a:gd name="connsiteY1" fmla="*/ 29894 h 1208008"/>
              <a:gd name="connsiteX2" fmla="*/ 204188 w 1191455"/>
              <a:gd name="connsiteY2" fmla="*/ 451925 h 1208008"/>
              <a:gd name="connsiteX3" fmla="*/ 21307 w 1191455"/>
              <a:gd name="connsiteY3" fmla="*/ 1155310 h 1208008"/>
              <a:gd name="connsiteX4" fmla="*/ 668422 w 1191455"/>
              <a:gd name="connsiteY4" fmla="*/ 1106073 h 1208008"/>
              <a:gd name="connsiteX5" fmla="*/ 851301 w 1191455"/>
              <a:gd name="connsiteY5" fmla="*/ 698110 h 1208008"/>
              <a:gd name="connsiteX6" fmla="*/ 1139688 w 1191455"/>
              <a:gd name="connsiteY6" fmla="*/ 550399 h 1208008"/>
              <a:gd name="connsiteX7" fmla="*/ 1146723 w 1191455"/>
              <a:gd name="connsiteY7" fmla="*/ 58030 h 1208008"/>
              <a:gd name="connsiteX0" fmla="*/ 1143703 w 1188435"/>
              <a:gd name="connsiteY0" fmla="*/ 58030 h 1208008"/>
              <a:gd name="connsiteX1" fmla="*/ 679470 w 1188435"/>
              <a:gd name="connsiteY1" fmla="*/ 29894 h 1208008"/>
              <a:gd name="connsiteX2" fmla="*/ 447352 w 1188435"/>
              <a:gd name="connsiteY2" fmla="*/ 177606 h 1208008"/>
              <a:gd name="connsiteX3" fmla="*/ 201168 w 1188435"/>
              <a:gd name="connsiteY3" fmla="*/ 451925 h 1208008"/>
              <a:gd name="connsiteX4" fmla="*/ 18287 w 1188435"/>
              <a:gd name="connsiteY4" fmla="*/ 1155310 h 1208008"/>
              <a:gd name="connsiteX5" fmla="*/ 665402 w 1188435"/>
              <a:gd name="connsiteY5" fmla="*/ 1106073 h 1208008"/>
              <a:gd name="connsiteX6" fmla="*/ 848281 w 1188435"/>
              <a:gd name="connsiteY6" fmla="*/ 698110 h 1208008"/>
              <a:gd name="connsiteX7" fmla="*/ 1136668 w 1188435"/>
              <a:gd name="connsiteY7" fmla="*/ 550399 h 1208008"/>
              <a:gd name="connsiteX8" fmla="*/ 1143703 w 1188435"/>
              <a:gd name="connsiteY8" fmla="*/ 58030 h 1208008"/>
              <a:gd name="connsiteX0" fmla="*/ 1145065 w 1189797"/>
              <a:gd name="connsiteY0" fmla="*/ 63447 h 1213425"/>
              <a:gd name="connsiteX1" fmla="*/ 680832 w 1189797"/>
              <a:gd name="connsiteY1" fmla="*/ 35311 h 1213425"/>
              <a:gd name="connsiteX2" fmla="*/ 561255 w 1189797"/>
              <a:gd name="connsiteY2" fmla="*/ 330733 h 1213425"/>
              <a:gd name="connsiteX3" fmla="*/ 202530 w 1189797"/>
              <a:gd name="connsiteY3" fmla="*/ 457342 h 1213425"/>
              <a:gd name="connsiteX4" fmla="*/ 19649 w 1189797"/>
              <a:gd name="connsiteY4" fmla="*/ 1160727 h 1213425"/>
              <a:gd name="connsiteX5" fmla="*/ 666764 w 1189797"/>
              <a:gd name="connsiteY5" fmla="*/ 1111490 h 1213425"/>
              <a:gd name="connsiteX6" fmla="*/ 849643 w 1189797"/>
              <a:gd name="connsiteY6" fmla="*/ 703527 h 1213425"/>
              <a:gd name="connsiteX7" fmla="*/ 1138030 w 1189797"/>
              <a:gd name="connsiteY7" fmla="*/ 555816 h 1213425"/>
              <a:gd name="connsiteX8" fmla="*/ 1145065 w 1189797"/>
              <a:gd name="connsiteY8" fmla="*/ 63447 h 1213425"/>
              <a:gd name="connsiteX0" fmla="*/ 1145435 w 1190167"/>
              <a:gd name="connsiteY0" fmla="*/ 60705 h 1210683"/>
              <a:gd name="connsiteX1" fmla="*/ 681202 w 1190167"/>
              <a:gd name="connsiteY1" fmla="*/ 32569 h 1210683"/>
              <a:gd name="connsiteX2" fmla="*/ 589760 w 1190167"/>
              <a:gd name="connsiteY2" fmla="*/ 285788 h 1210683"/>
              <a:gd name="connsiteX3" fmla="*/ 202900 w 1190167"/>
              <a:gd name="connsiteY3" fmla="*/ 454600 h 1210683"/>
              <a:gd name="connsiteX4" fmla="*/ 20019 w 1190167"/>
              <a:gd name="connsiteY4" fmla="*/ 1157985 h 1210683"/>
              <a:gd name="connsiteX5" fmla="*/ 667134 w 1190167"/>
              <a:gd name="connsiteY5" fmla="*/ 1108748 h 1210683"/>
              <a:gd name="connsiteX6" fmla="*/ 850013 w 1190167"/>
              <a:gd name="connsiteY6" fmla="*/ 700785 h 1210683"/>
              <a:gd name="connsiteX7" fmla="*/ 1138400 w 1190167"/>
              <a:gd name="connsiteY7" fmla="*/ 553074 h 1210683"/>
              <a:gd name="connsiteX8" fmla="*/ 1145435 w 1190167"/>
              <a:gd name="connsiteY8" fmla="*/ 60705 h 1210683"/>
              <a:gd name="connsiteX0" fmla="*/ 1147602 w 1192334"/>
              <a:gd name="connsiteY0" fmla="*/ 60705 h 1213284"/>
              <a:gd name="connsiteX1" fmla="*/ 683369 w 1192334"/>
              <a:gd name="connsiteY1" fmla="*/ 32569 h 1213284"/>
              <a:gd name="connsiteX2" fmla="*/ 591927 w 1192334"/>
              <a:gd name="connsiteY2" fmla="*/ 285788 h 1213284"/>
              <a:gd name="connsiteX3" fmla="*/ 190999 w 1192334"/>
              <a:gd name="connsiteY3" fmla="*/ 419431 h 1213284"/>
              <a:gd name="connsiteX4" fmla="*/ 22186 w 1192334"/>
              <a:gd name="connsiteY4" fmla="*/ 1157985 h 1213284"/>
              <a:gd name="connsiteX5" fmla="*/ 669301 w 1192334"/>
              <a:gd name="connsiteY5" fmla="*/ 1108748 h 1213284"/>
              <a:gd name="connsiteX6" fmla="*/ 852180 w 1192334"/>
              <a:gd name="connsiteY6" fmla="*/ 700785 h 1213284"/>
              <a:gd name="connsiteX7" fmla="*/ 1140567 w 1192334"/>
              <a:gd name="connsiteY7" fmla="*/ 553074 h 1213284"/>
              <a:gd name="connsiteX8" fmla="*/ 1147602 w 1192334"/>
              <a:gd name="connsiteY8" fmla="*/ 60705 h 1213284"/>
              <a:gd name="connsiteX0" fmla="*/ 1154931 w 1199663"/>
              <a:gd name="connsiteY0" fmla="*/ 60705 h 1213284"/>
              <a:gd name="connsiteX1" fmla="*/ 690698 w 1199663"/>
              <a:gd name="connsiteY1" fmla="*/ 32569 h 1213284"/>
              <a:gd name="connsiteX2" fmla="*/ 599256 w 1199663"/>
              <a:gd name="connsiteY2" fmla="*/ 285788 h 1213284"/>
              <a:gd name="connsiteX3" fmla="*/ 198328 w 1199663"/>
              <a:gd name="connsiteY3" fmla="*/ 419431 h 1213284"/>
              <a:gd name="connsiteX4" fmla="*/ 29515 w 1199663"/>
              <a:gd name="connsiteY4" fmla="*/ 1157985 h 1213284"/>
              <a:gd name="connsiteX5" fmla="*/ 676630 w 1199663"/>
              <a:gd name="connsiteY5" fmla="*/ 1108748 h 1213284"/>
              <a:gd name="connsiteX6" fmla="*/ 859509 w 1199663"/>
              <a:gd name="connsiteY6" fmla="*/ 700785 h 1213284"/>
              <a:gd name="connsiteX7" fmla="*/ 1147896 w 1199663"/>
              <a:gd name="connsiteY7" fmla="*/ 553074 h 1213284"/>
              <a:gd name="connsiteX8" fmla="*/ 1154931 w 1199663"/>
              <a:gd name="connsiteY8" fmla="*/ 60705 h 1213284"/>
              <a:gd name="connsiteX0" fmla="*/ 1203726 w 1248458"/>
              <a:gd name="connsiteY0" fmla="*/ 60705 h 1244521"/>
              <a:gd name="connsiteX1" fmla="*/ 739493 w 1248458"/>
              <a:gd name="connsiteY1" fmla="*/ 32569 h 1244521"/>
              <a:gd name="connsiteX2" fmla="*/ 648051 w 1248458"/>
              <a:gd name="connsiteY2" fmla="*/ 285788 h 1244521"/>
              <a:gd name="connsiteX3" fmla="*/ 247123 w 1248458"/>
              <a:gd name="connsiteY3" fmla="*/ 419431 h 1244521"/>
              <a:gd name="connsiteX4" fmla="*/ 78310 w 1248458"/>
              <a:gd name="connsiteY4" fmla="*/ 1157985 h 1244521"/>
              <a:gd name="connsiteX5" fmla="*/ 725425 w 1248458"/>
              <a:gd name="connsiteY5" fmla="*/ 1108748 h 1244521"/>
              <a:gd name="connsiteX6" fmla="*/ 908304 w 1248458"/>
              <a:gd name="connsiteY6" fmla="*/ 700785 h 1244521"/>
              <a:gd name="connsiteX7" fmla="*/ 1196691 w 1248458"/>
              <a:gd name="connsiteY7" fmla="*/ 553074 h 1244521"/>
              <a:gd name="connsiteX8" fmla="*/ 1203726 w 1248458"/>
              <a:gd name="connsiteY8" fmla="*/ 60705 h 1244521"/>
              <a:gd name="connsiteX0" fmla="*/ 1157603 w 1202335"/>
              <a:gd name="connsiteY0" fmla="*/ 60705 h 1233846"/>
              <a:gd name="connsiteX1" fmla="*/ 693370 w 1202335"/>
              <a:gd name="connsiteY1" fmla="*/ 32569 h 1233846"/>
              <a:gd name="connsiteX2" fmla="*/ 601928 w 1202335"/>
              <a:gd name="connsiteY2" fmla="*/ 285788 h 1233846"/>
              <a:gd name="connsiteX3" fmla="*/ 201000 w 1202335"/>
              <a:gd name="connsiteY3" fmla="*/ 419431 h 1233846"/>
              <a:gd name="connsiteX4" fmla="*/ 74390 w 1202335"/>
              <a:gd name="connsiteY4" fmla="*/ 1143917 h 1233846"/>
              <a:gd name="connsiteX5" fmla="*/ 679302 w 1202335"/>
              <a:gd name="connsiteY5" fmla="*/ 1108748 h 1233846"/>
              <a:gd name="connsiteX6" fmla="*/ 862181 w 1202335"/>
              <a:gd name="connsiteY6" fmla="*/ 700785 h 1233846"/>
              <a:gd name="connsiteX7" fmla="*/ 1150568 w 1202335"/>
              <a:gd name="connsiteY7" fmla="*/ 553074 h 1233846"/>
              <a:gd name="connsiteX8" fmla="*/ 1157603 w 1202335"/>
              <a:gd name="connsiteY8" fmla="*/ 60705 h 1233846"/>
              <a:gd name="connsiteX0" fmla="*/ 1157603 w 1202335"/>
              <a:gd name="connsiteY0" fmla="*/ 60705 h 1233846"/>
              <a:gd name="connsiteX1" fmla="*/ 693370 w 1202335"/>
              <a:gd name="connsiteY1" fmla="*/ 32569 h 1233846"/>
              <a:gd name="connsiteX2" fmla="*/ 601928 w 1202335"/>
              <a:gd name="connsiteY2" fmla="*/ 285788 h 1233846"/>
              <a:gd name="connsiteX3" fmla="*/ 201000 w 1202335"/>
              <a:gd name="connsiteY3" fmla="*/ 419431 h 1233846"/>
              <a:gd name="connsiteX4" fmla="*/ 74390 w 1202335"/>
              <a:gd name="connsiteY4" fmla="*/ 1143917 h 1233846"/>
              <a:gd name="connsiteX5" fmla="*/ 679302 w 1202335"/>
              <a:gd name="connsiteY5" fmla="*/ 1108748 h 1233846"/>
              <a:gd name="connsiteX6" fmla="*/ 862181 w 1202335"/>
              <a:gd name="connsiteY6" fmla="*/ 700785 h 1233846"/>
              <a:gd name="connsiteX7" fmla="*/ 1150568 w 1202335"/>
              <a:gd name="connsiteY7" fmla="*/ 553074 h 1233846"/>
              <a:gd name="connsiteX8" fmla="*/ 1157603 w 1202335"/>
              <a:gd name="connsiteY8" fmla="*/ 60705 h 123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2335" h="1233846">
                <a:moveTo>
                  <a:pt x="1157603" y="60705"/>
                </a:moveTo>
                <a:cubicBezTo>
                  <a:pt x="1081403" y="-26046"/>
                  <a:pt x="778949" y="-4945"/>
                  <a:pt x="693370" y="32569"/>
                </a:cubicBezTo>
                <a:cubicBezTo>
                  <a:pt x="607791" y="70083"/>
                  <a:pt x="681645" y="215449"/>
                  <a:pt x="601928" y="285788"/>
                </a:cubicBezTo>
                <a:cubicBezTo>
                  <a:pt x="522211" y="356127"/>
                  <a:pt x="288923" y="276410"/>
                  <a:pt x="201000" y="419431"/>
                </a:cubicBezTo>
                <a:cubicBezTo>
                  <a:pt x="113077" y="562452"/>
                  <a:pt x="-117868" y="958692"/>
                  <a:pt x="74390" y="1143917"/>
                </a:cubicBezTo>
                <a:cubicBezTo>
                  <a:pt x="266648" y="1329142"/>
                  <a:pt x="548004" y="1182603"/>
                  <a:pt x="679302" y="1108748"/>
                </a:cubicBezTo>
                <a:cubicBezTo>
                  <a:pt x="810600" y="1034893"/>
                  <a:pt x="756673" y="816843"/>
                  <a:pt x="862181" y="700785"/>
                </a:cubicBezTo>
                <a:cubicBezTo>
                  <a:pt x="967689" y="584727"/>
                  <a:pt x="1101331" y="659754"/>
                  <a:pt x="1150568" y="553074"/>
                </a:cubicBezTo>
                <a:cubicBezTo>
                  <a:pt x="1199805" y="446394"/>
                  <a:pt x="1233803" y="147456"/>
                  <a:pt x="1157603" y="60705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743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3" name="Straight Arrow Connector 1832"/>
          <p:cNvCxnSpPr/>
          <p:nvPr/>
        </p:nvCxnSpPr>
        <p:spPr>
          <a:xfrm flipV="1">
            <a:off x="2156459" y="2511714"/>
            <a:ext cx="3008976" cy="288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4" name="Straight Arrow Connector 1833"/>
          <p:cNvCxnSpPr/>
          <p:nvPr/>
        </p:nvCxnSpPr>
        <p:spPr>
          <a:xfrm flipV="1">
            <a:off x="2766059" y="2952750"/>
            <a:ext cx="2392681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5" name="Straight Arrow Connector 1834"/>
          <p:cNvCxnSpPr/>
          <p:nvPr/>
        </p:nvCxnSpPr>
        <p:spPr>
          <a:xfrm flipV="1">
            <a:off x="2461259" y="3562350"/>
            <a:ext cx="208788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1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3252" y="1500998"/>
            <a:ext cx="44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The flux across any closed boundary is zero</a:t>
            </a:r>
          </a:p>
          <a:p>
            <a:pPr algn="ctr"/>
            <a:r>
              <a:rPr lang="en-US" dirty="0" smtClean="0">
                <a:latin typeface="Bradley Hand ITC" pitchFamily="66" charset="0"/>
              </a:rPr>
              <a:t>Any region evolved in time preserves its area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2822" y="205085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radley Hand ITC" pitchFamily="66" charset="0"/>
              </a:rPr>
              <a:t>Hamiltonian mechanics for one degree of freedom </a:t>
            </a:r>
            <a:endParaRPr lang="en-US" sz="2400" b="1" dirty="0">
              <a:latin typeface="Bradley Hand ITC" pitchFamily="66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167976" y="1497629"/>
            <a:ext cx="739358" cy="670863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358" h="670863">
                <a:moveTo>
                  <a:pt x="205840" y="4341"/>
                </a:moveTo>
                <a:cubicBezTo>
                  <a:pt x="94471" y="27787"/>
                  <a:pt x="-15727" y="218873"/>
                  <a:pt x="1858" y="285695"/>
                </a:cubicBezTo>
                <a:cubicBezTo>
                  <a:pt x="19443" y="352517"/>
                  <a:pt x="239836" y="341966"/>
                  <a:pt x="311347" y="405271"/>
                </a:cubicBezTo>
                <a:cubicBezTo>
                  <a:pt x="382858" y="468576"/>
                  <a:pt x="364101" y="642077"/>
                  <a:pt x="430923" y="665523"/>
                </a:cubicBezTo>
                <a:cubicBezTo>
                  <a:pt x="497745" y="688969"/>
                  <a:pt x="672419" y="632698"/>
                  <a:pt x="712277" y="545947"/>
                </a:cubicBezTo>
                <a:cubicBezTo>
                  <a:pt x="752136" y="459196"/>
                  <a:pt x="755652" y="234113"/>
                  <a:pt x="670074" y="145018"/>
                </a:cubicBezTo>
                <a:cubicBezTo>
                  <a:pt x="584496" y="55923"/>
                  <a:pt x="317209" y="-19105"/>
                  <a:pt x="205840" y="434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878512">
            <a:off x="7716724" y="1309751"/>
            <a:ext cx="996856" cy="519082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  <a:gd name="connsiteX0" fmla="*/ 205585 w 719838"/>
              <a:gd name="connsiteY0" fmla="*/ 24477 h 690999"/>
              <a:gd name="connsiteX1" fmla="*/ 1603 w 719838"/>
              <a:gd name="connsiteY1" fmla="*/ 305831 h 690999"/>
              <a:gd name="connsiteX2" fmla="*/ 311092 w 719838"/>
              <a:gd name="connsiteY2" fmla="*/ 425407 h 690999"/>
              <a:gd name="connsiteX3" fmla="*/ 430668 w 719838"/>
              <a:gd name="connsiteY3" fmla="*/ 685659 h 690999"/>
              <a:gd name="connsiteX4" fmla="*/ 712022 w 719838"/>
              <a:gd name="connsiteY4" fmla="*/ 566083 h 690999"/>
              <a:gd name="connsiteX5" fmla="*/ 545004 w 719838"/>
              <a:gd name="connsiteY5" fmla="*/ 75048 h 690999"/>
              <a:gd name="connsiteX6" fmla="*/ 205585 w 719838"/>
              <a:gd name="connsiteY6" fmla="*/ 24477 h 69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838" h="690999">
                <a:moveTo>
                  <a:pt x="205585" y="24477"/>
                </a:moveTo>
                <a:cubicBezTo>
                  <a:pt x="115018" y="62941"/>
                  <a:pt x="-15982" y="239009"/>
                  <a:pt x="1603" y="305831"/>
                </a:cubicBezTo>
                <a:cubicBezTo>
                  <a:pt x="19188" y="372653"/>
                  <a:pt x="239581" y="362102"/>
                  <a:pt x="311092" y="425407"/>
                </a:cubicBezTo>
                <a:cubicBezTo>
                  <a:pt x="382603" y="488712"/>
                  <a:pt x="363846" y="662213"/>
                  <a:pt x="430668" y="685659"/>
                </a:cubicBezTo>
                <a:cubicBezTo>
                  <a:pt x="497490" y="709105"/>
                  <a:pt x="672164" y="652834"/>
                  <a:pt x="712022" y="566083"/>
                </a:cubicBezTo>
                <a:cubicBezTo>
                  <a:pt x="751881" y="479332"/>
                  <a:pt x="630582" y="164143"/>
                  <a:pt x="545004" y="75048"/>
                </a:cubicBezTo>
                <a:cubicBezTo>
                  <a:pt x="459426" y="-14047"/>
                  <a:pt x="296152" y="-13987"/>
                  <a:pt x="205585" y="2447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3" idx="4"/>
            <a:endCxn id="11" idx="4"/>
          </p:cNvCxnSpPr>
          <p:nvPr/>
        </p:nvCxnSpPr>
        <p:spPr>
          <a:xfrm flipV="1">
            <a:off x="7880253" y="1852869"/>
            <a:ext cx="764782" cy="190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0"/>
            <a:endCxn id="11" idx="0"/>
          </p:cNvCxnSpPr>
          <p:nvPr/>
        </p:nvCxnSpPr>
        <p:spPr>
          <a:xfrm flipV="1">
            <a:off x="7373816" y="1281944"/>
            <a:ext cx="695508" cy="2200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11" idx="2"/>
          </p:cNvCxnSpPr>
          <p:nvPr/>
        </p:nvCxnSpPr>
        <p:spPr>
          <a:xfrm flipV="1">
            <a:off x="7479323" y="1610278"/>
            <a:ext cx="655234" cy="292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5"/>
            <a:endCxn id="11" idx="5"/>
          </p:cNvCxnSpPr>
          <p:nvPr/>
        </p:nvCxnSpPr>
        <p:spPr>
          <a:xfrm flipV="1">
            <a:off x="7838050" y="1437514"/>
            <a:ext cx="676446" cy="205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990600" y="1429267"/>
            <a:ext cx="914400" cy="753521"/>
            <a:chOff x="990600" y="1742029"/>
            <a:chExt cx="914400" cy="753521"/>
          </a:xfrm>
        </p:grpSpPr>
        <p:sp>
          <p:nvSpPr>
            <p:cNvPr id="22" name="Freeform 21"/>
            <p:cNvSpPr/>
            <p:nvPr/>
          </p:nvSpPr>
          <p:spPr>
            <a:xfrm>
              <a:off x="990600" y="1824687"/>
              <a:ext cx="739358" cy="670863"/>
            </a:xfrm>
            <a:custGeom>
              <a:avLst/>
              <a:gdLst>
                <a:gd name="connsiteX0" fmla="*/ 205840 w 739358"/>
                <a:gd name="connsiteY0" fmla="*/ 4341 h 670863"/>
                <a:gd name="connsiteX1" fmla="*/ 1858 w 739358"/>
                <a:gd name="connsiteY1" fmla="*/ 285695 h 670863"/>
                <a:gd name="connsiteX2" fmla="*/ 311347 w 739358"/>
                <a:gd name="connsiteY2" fmla="*/ 405271 h 670863"/>
                <a:gd name="connsiteX3" fmla="*/ 430923 w 739358"/>
                <a:gd name="connsiteY3" fmla="*/ 665523 h 670863"/>
                <a:gd name="connsiteX4" fmla="*/ 712277 w 739358"/>
                <a:gd name="connsiteY4" fmla="*/ 545947 h 670863"/>
                <a:gd name="connsiteX5" fmla="*/ 670074 w 739358"/>
                <a:gd name="connsiteY5" fmla="*/ 145018 h 670863"/>
                <a:gd name="connsiteX6" fmla="*/ 205840 w 739358"/>
                <a:gd name="connsiteY6" fmla="*/ 4341 h 67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358" h="670863">
                  <a:moveTo>
                    <a:pt x="205840" y="4341"/>
                  </a:moveTo>
                  <a:cubicBezTo>
                    <a:pt x="94471" y="27787"/>
                    <a:pt x="-15727" y="218873"/>
                    <a:pt x="1858" y="285695"/>
                  </a:cubicBezTo>
                  <a:cubicBezTo>
                    <a:pt x="19443" y="352517"/>
                    <a:pt x="239836" y="341966"/>
                    <a:pt x="311347" y="405271"/>
                  </a:cubicBezTo>
                  <a:cubicBezTo>
                    <a:pt x="382858" y="468576"/>
                    <a:pt x="364101" y="642077"/>
                    <a:pt x="430923" y="665523"/>
                  </a:cubicBezTo>
                  <a:cubicBezTo>
                    <a:pt x="497745" y="688969"/>
                    <a:pt x="672419" y="632698"/>
                    <a:pt x="712277" y="545947"/>
                  </a:cubicBezTo>
                  <a:cubicBezTo>
                    <a:pt x="752136" y="459196"/>
                    <a:pt x="755652" y="234113"/>
                    <a:pt x="670074" y="145018"/>
                  </a:cubicBezTo>
                  <a:cubicBezTo>
                    <a:pt x="584496" y="55923"/>
                    <a:pt x="317209" y="-19105"/>
                    <a:pt x="205840" y="434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2" idx="5"/>
            </p:cNvCxnSpPr>
            <p:nvPr/>
          </p:nvCxnSpPr>
          <p:spPr>
            <a:xfrm flipV="1">
              <a:off x="1660674" y="1885413"/>
              <a:ext cx="244326" cy="8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4"/>
            </p:cNvCxnSpPr>
            <p:nvPr/>
          </p:nvCxnSpPr>
          <p:spPr>
            <a:xfrm flipV="1">
              <a:off x="1702877" y="2306430"/>
              <a:ext cx="202123" cy="642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2" idx="3"/>
            </p:cNvCxnSpPr>
            <p:nvPr/>
          </p:nvCxnSpPr>
          <p:spPr>
            <a:xfrm flipV="1">
              <a:off x="1421523" y="2402710"/>
              <a:ext cx="119575" cy="87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1"/>
            </p:cNvCxnSpPr>
            <p:nvPr/>
          </p:nvCxnSpPr>
          <p:spPr>
            <a:xfrm flipV="1">
              <a:off x="992458" y="1987355"/>
              <a:ext cx="203982" cy="1230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2" idx="2"/>
            </p:cNvCxnSpPr>
            <p:nvPr/>
          </p:nvCxnSpPr>
          <p:spPr>
            <a:xfrm flipV="1">
              <a:off x="1301947" y="2160118"/>
              <a:ext cx="119576" cy="698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196440" y="1742029"/>
              <a:ext cx="165295" cy="869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87589" y="1115988"/>
                <a:ext cx="5768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radley Hand ITC" pitchFamily="66" charset="0"/>
                  </a:rPr>
                  <a:t>The 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𝑑𝑡</m:t>
                    </m:r>
                  </m:oMath>
                </a14:m>
                <a:r>
                  <a:rPr lang="en-US" dirty="0" smtClean="0">
                    <a:latin typeface="Bradley Hand ITC" pitchFamily="66" charset="0"/>
                  </a:rPr>
                  <a:t> is a function of the 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89" y="1115988"/>
                <a:ext cx="5768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29"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78116" y="895350"/>
            <a:ext cx="1596788" cy="525438"/>
            <a:chOff x="3179928" y="2081284"/>
            <a:chExt cx="1596788" cy="525438"/>
          </a:xfrm>
        </p:grpSpPr>
        <p:sp>
          <p:nvSpPr>
            <p:cNvPr id="5" name="Freeform 4"/>
            <p:cNvSpPr/>
            <p:nvPr/>
          </p:nvSpPr>
          <p:spPr>
            <a:xfrm>
              <a:off x="3179928" y="2122227"/>
              <a:ext cx="1392072" cy="484495"/>
            </a:xfrm>
            <a:custGeom>
              <a:avLst/>
              <a:gdLst>
                <a:gd name="connsiteX0" fmla="*/ 0 w 1392072"/>
                <a:gd name="connsiteY0" fmla="*/ 484495 h 484495"/>
                <a:gd name="connsiteX1" fmla="*/ 450376 w 1392072"/>
                <a:gd name="connsiteY1" fmla="*/ 225188 h 484495"/>
                <a:gd name="connsiteX2" fmla="*/ 1392072 w 1392072"/>
                <a:gd name="connsiteY2" fmla="*/ 0 h 484495"/>
                <a:gd name="connsiteX3" fmla="*/ 1392072 w 1392072"/>
                <a:gd name="connsiteY3" fmla="*/ 0 h 484495"/>
                <a:gd name="connsiteX0" fmla="*/ 0 w 1392072"/>
                <a:gd name="connsiteY0" fmla="*/ 484495 h 484495"/>
                <a:gd name="connsiteX1" fmla="*/ 450376 w 1392072"/>
                <a:gd name="connsiteY1" fmla="*/ 225188 h 484495"/>
                <a:gd name="connsiteX2" fmla="*/ 1392072 w 1392072"/>
                <a:gd name="connsiteY2" fmla="*/ 0 h 484495"/>
                <a:gd name="connsiteX3" fmla="*/ 1392072 w 1392072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072" h="484495">
                  <a:moveTo>
                    <a:pt x="0" y="484495"/>
                  </a:moveTo>
                  <a:cubicBezTo>
                    <a:pt x="109182" y="395216"/>
                    <a:pt x="197892" y="340056"/>
                    <a:pt x="450376" y="225188"/>
                  </a:cubicBezTo>
                  <a:cubicBezTo>
                    <a:pt x="702860" y="110320"/>
                    <a:pt x="1392072" y="0"/>
                    <a:pt x="1392072" y="0"/>
                  </a:cubicBezTo>
                  <a:lnTo>
                    <a:pt x="1392072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179928" y="2419350"/>
              <a:ext cx="172872" cy="1873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1"/>
            </p:cNvCxnSpPr>
            <p:nvPr/>
          </p:nvCxnSpPr>
          <p:spPr>
            <a:xfrm flipV="1">
              <a:off x="3630304" y="2238233"/>
              <a:ext cx="225189" cy="1091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572006" y="2081284"/>
              <a:ext cx="204710" cy="409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123" y="2793078"/>
            <a:ext cx="4580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Past and future measurements can be</a:t>
            </a:r>
            <a:br>
              <a:rPr lang="en-US" dirty="0" smtClean="0">
                <a:latin typeface="Bradley Hand ITC" pitchFamily="66" charset="0"/>
              </a:rPr>
            </a:br>
            <a:r>
              <a:rPr lang="en-US" dirty="0" smtClean="0">
                <a:latin typeface="Bradley Hand ITC" pitchFamily="66" charset="0"/>
              </a:rPr>
              <a:t>reconstructed</a:t>
            </a:r>
            <a:r>
              <a:rPr lang="en-US" dirty="0">
                <a:latin typeface="Bradley Hand ITC" pitchFamily="66" charset="0"/>
              </a:rPr>
              <a:t> </a:t>
            </a:r>
            <a:r>
              <a:rPr lang="en-US" dirty="0" smtClean="0">
                <a:latin typeface="Bradley Hand ITC" pitchFamily="66" charset="0"/>
              </a:rPr>
              <a:t>at the same level of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20648" y="3349287"/>
                <a:ext cx="403505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48" y="3349287"/>
                <a:ext cx="4035051" cy="411331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706219" y="66675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Math/Geometry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43725" y="2419350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Measurements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7130" y="2800350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The system is isolated and reversible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100291" y="3105150"/>
                <a:ext cx="3441198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91" y="3105150"/>
                <a:ext cx="3441198" cy="411331"/>
              </a:xfrm>
              <a:prstGeom prst="rect">
                <a:avLst/>
              </a:prstGeom>
              <a:blipFill rotWithShape="1"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5984365" y="2419350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Thermodynamics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65874" y="4294019"/>
            <a:ext cx="424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Bradley Hand ITC" pitchFamily="66" charset="0"/>
              </a:rPr>
              <a:t>Bijective</a:t>
            </a:r>
            <a:r>
              <a:rPr lang="en-US" dirty="0" smtClean="0">
                <a:latin typeface="Bradley Hand ITC" pitchFamily="66" charset="0"/>
              </a:rPr>
              <a:t> map between infinitesimal states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71444" y="3913019"/>
            <a:ext cx="16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State mapping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0931" y="4294019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Information entropy is preserved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57200" y="4598819"/>
                <a:ext cx="3645998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98819"/>
                <a:ext cx="3645998" cy="411331"/>
              </a:xfrm>
              <a:prstGeom prst="rect">
                <a:avLst/>
              </a:prstGeom>
              <a:blipFill rotWithShape="1"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365270" y="3913019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Information theory</a:t>
            </a:r>
            <a:endParaRPr lang="en-US" b="1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69668" y="4608693"/>
                <a:ext cx="1324593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668" y="4608693"/>
                <a:ext cx="1324593" cy="391582"/>
              </a:xfrm>
              <a:prstGeom prst="rect">
                <a:avLst/>
              </a:prstGeom>
              <a:blipFill rotWithShape="1">
                <a:blip r:embed="rId6"/>
                <a:stretch>
                  <a:fillRect t="-6250" r="-3687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324100" y="1885950"/>
            <a:ext cx="4495800" cy="1371600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adley Hand ITC" pitchFamily="66" charset="0"/>
              </a:rPr>
              <a:t>Hamiltonian mechanics</a:t>
            </a:r>
          </a:p>
          <a:p>
            <a:pPr algn="ctr"/>
            <a:r>
              <a:rPr lang="en-US" sz="2400" dirty="0">
                <a:latin typeface="Bradley Hand ITC" pitchFamily="66" charset="0"/>
              </a:rPr>
              <a:t>=</a:t>
            </a:r>
          </a:p>
          <a:p>
            <a:pPr algn="ctr"/>
            <a:r>
              <a:rPr lang="en-US" sz="2400" dirty="0">
                <a:latin typeface="Bradley Hand ITC" pitchFamily="66" charset="0"/>
              </a:rPr>
              <a:t>Determinism and </a:t>
            </a:r>
            <a:r>
              <a:rPr lang="en-US" sz="2400" dirty="0" smtClean="0">
                <a:latin typeface="Bradley Hand ITC" pitchFamily="66" charset="0"/>
              </a:rPr>
              <a:t>reversibility</a:t>
            </a:r>
            <a:endParaRPr lang="en-US" sz="2400" dirty="0">
              <a:latin typeface="Bradley Hand ITC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4177" y="3562350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Information theory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1105" y="1123950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Measurements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5426" y="1123950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Thermodynamics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02674" y="2094696"/>
            <a:ext cx="1537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State</a:t>
            </a:r>
            <a:br>
              <a:rPr lang="en-US" sz="2800" dirty="0">
                <a:latin typeface="Bradley Hand ITC" pitchFamily="66" charset="0"/>
              </a:rPr>
            </a:br>
            <a:r>
              <a:rPr lang="en-US" sz="2800" dirty="0">
                <a:latin typeface="Bradley Hand ITC" pitchFamily="66" charset="0"/>
              </a:rPr>
              <a:t>mapping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604" y="2094695"/>
            <a:ext cx="16450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Math/</a:t>
            </a:r>
            <a:br>
              <a:rPr lang="en-US" sz="2800" dirty="0">
                <a:latin typeface="Bradley Hand ITC" pitchFamily="66" charset="0"/>
              </a:rPr>
            </a:br>
            <a:r>
              <a:rPr lang="en-US" sz="2800" dirty="0">
                <a:latin typeface="Bradley Hand ITC" pitchFamily="66" charset="0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36692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62000" y="1200150"/>
            <a:ext cx="3505200" cy="3505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0" y="285750"/>
                <a:ext cx="50897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/>
                        <a:ea typeface="Cambria Math"/>
                      </a:rPr>
                      <m:t>𝕊</m:t>
                    </m:r>
                  </m:oMath>
                </a14:m>
                <a:r>
                  <a:rPr lang="en-US" sz="3600" dirty="0" smtClean="0"/>
                  <a:t>  </a:t>
                </a:r>
                <a:r>
                  <a:rPr lang="en-US" sz="3600" dirty="0" smtClean="0">
                    <a:latin typeface="Bradley Hand ITC" pitchFamily="66" charset="0"/>
                  </a:rPr>
                  <a:t>set of all possible states</a:t>
                </a:r>
                <a:endParaRPr lang="en-US" sz="360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5750"/>
                <a:ext cx="5089727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11321" r="-3234"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3171" y="1930737"/>
                <a:ext cx="46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171" y="1930737"/>
                <a:ext cx="46320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600" y="2964418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964418"/>
                <a:ext cx="47045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7571" y="2495550"/>
                <a:ext cx="44928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571" y="2495550"/>
                <a:ext cx="449289" cy="391582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95600" y="3726418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26418"/>
                <a:ext cx="48436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4600" y="2876550"/>
                <a:ext cx="454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876550"/>
                <a:ext cx="45416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71600" y="2202418"/>
                <a:ext cx="467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02418"/>
                <a:ext cx="46762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05000" y="3726418"/>
                <a:ext cx="46134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726418"/>
                <a:ext cx="461344" cy="391902"/>
              </a:xfrm>
              <a:prstGeom prst="rect">
                <a:avLst/>
              </a:prstGeom>
              <a:blipFill rotWithShape="1"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89971" y="1809750"/>
                <a:ext cx="448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71" y="1809750"/>
                <a:ext cx="44800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76800" y="1428750"/>
                <a:ext cx="3150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:r>
                  <a:rPr lang="en-US" dirty="0" smtClean="0">
                    <a:latin typeface="Bradley Hand ITC" pitchFamily="66" charset="0"/>
                  </a:rPr>
                  <a:t>state identified by label 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latin typeface="Bradley Hand ITC" pitchFamily="66" charset="0"/>
                  </a:rPr>
                  <a:t>’</a:t>
                </a:r>
                <a:endParaRPr lang="en-US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428750"/>
                <a:ext cx="315060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4918" r="-96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876800" y="2285821"/>
            <a:ext cx="35525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radley Hand ITC" pitchFamily="66" charset="0"/>
              </a:rPr>
              <a:t>Labels can be: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radley Hand ITC" pitchFamily="66" charset="0"/>
              </a:rPr>
              <a:t>The way the state was prepared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radley Hand ITC" pitchFamily="66" charset="0"/>
              </a:rPr>
              <a:t>An ideal measurement at time 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radley Hand ITC" pitchFamily="66" charset="0"/>
              </a:rPr>
              <a:t>The future evolution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387881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radley Hand ITC" pitchFamily="66" charset="0"/>
              </a:rPr>
              <a:t>We have a mechanism to tell states apart</a:t>
            </a:r>
          </a:p>
        </p:txBody>
      </p:sp>
    </p:spTree>
    <p:extLst>
      <p:ext uri="{BB962C8B-B14F-4D97-AF65-F5344CB8AC3E}">
        <p14:creationId xmlns:p14="http://schemas.microsoft.com/office/powerpoint/2010/main" val="21426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066800" y="1962150"/>
            <a:ext cx="2730873" cy="1536993"/>
          </a:xfrm>
          <a:custGeom>
            <a:avLst/>
            <a:gdLst>
              <a:gd name="connsiteX0" fmla="*/ 432363 w 1638020"/>
              <a:gd name="connsiteY0" fmla="*/ 198 h 834163"/>
              <a:gd name="connsiteX1" fmla="*/ 104816 w 1638020"/>
              <a:gd name="connsiteY1" fmla="*/ 157147 h 834163"/>
              <a:gd name="connsiteX2" fmla="*/ 16106 w 1638020"/>
              <a:gd name="connsiteY2" fmla="*/ 484694 h 834163"/>
              <a:gd name="connsiteX3" fmla="*/ 391419 w 1638020"/>
              <a:gd name="connsiteY3" fmla="*/ 627995 h 834163"/>
              <a:gd name="connsiteX4" fmla="*/ 705318 w 1638020"/>
              <a:gd name="connsiteY4" fmla="*/ 832712 h 834163"/>
              <a:gd name="connsiteX5" fmla="*/ 1101103 w 1638020"/>
              <a:gd name="connsiteY5" fmla="*/ 716706 h 834163"/>
              <a:gd name="connsiteX6" fmla="*/ 1565127 w 1638020"/>
              <a:gd name="connsiteY6" fmla="*/ 662115 h 834163"/>
              <a:gd name="connsiteX7" fmla="*/ 1592422 w 1638020"/>
              <a:gd name="connsiteY7" fmla="*/ 293625 h 834163"/>
              <a:gd name="connsiteX8" fmla="*/ 1128398 w 1638020"/>
              <a:gd name="connsiteY8" fmla="*/ 61613 h 834163"/>
              <a:gd name="connsiteX9" fmla="*/ 705318 w 1638020"/>
              <a:gd name="connsiteY9" fmla="*/ 123028 h 834163"/>
              <a:gd name="connsiteX10" fmla="*/ 432363 w 1638020"/>
              <a:gd name="connsiteY10" fmla="*/ 198 h 83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8020" h="834163">
                <a:moveTo>
                  <a:pt x="432363" y="198"/>
                </a:moveTo>
                <a:cubicBezTo>
                  <a:pt x="332279" y="5884"/>
                  <a:pt x="174192" y="76398"/>
                  <a:pt x="104816" y="157147"/>
                </a:cubicBezTo>
                <a:cubicBezTo>
                  <a:pt x="35440" y="237896"/>
                  <a:pt x="-31661" y="406219"/>
                  <a:pt x="16106" y="484694"/>
                </a:cubicBezTo>
                <a:cubicBezTo>
                  <a:pt x="63873" y="563169"/>
                  <a:pt x="276550" y="569992"/>
                  <a:pt x="391419" y="627995"/>
                </a:cubicBezTo>
                <a:cubicBezTo>
                  <a:pt x="506288" y="685998"/>
                  <a:pt x="587037" y="817927"/>
                  <a:pt x="705318" y="832712"/>
                </a:cubicBezTo>
                <a:cubicBezTo>
                  <a:pt x="823599" y="847497"/>
                  <a:pt x="957802" y="745139"/>
                  <a:pt x="1101103" y="716706"/>
                </a:cubicBezTo>
                <a:cubicBezTo>
                  <a:pt x="1244404" y="688273"/>
                  <a:pt x="1483241" y="732628"/>
                  <a:pt x="1565127" y="662115"/>
                </a:cubicBezTo>
                <a:cubicBezTo>
                  <a:pt x="1647013" y="591602"/>
                  <a:pt x="1665210" y="393709"/>
                  <a:pt x="1592422" y="293625"/>
                </a:cubicBezTo>
                <a:cubicBezTo>
                  <a:pt x="1519634" y="193541"/>
                  <a:pt x="1276249" y="90046"/>
                  <a:pt x="1128398" y="61613"/>
                </a:cubicBezTo>
                <a:cubicBezTo>
                  <a:pt x="980547" y="33180"/>
                  <a:pt x="822461" y="133264"/>
                  <a:pt x="705318" y="123028"/>
                </a:cubicBezTo>
                <a:cubicBezTo>
                  <a:pt x="588175" y="112792"/>
                  <a:pt x="532447" y="-5488"/>
                  <a:pt x="432363" y="19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200400" y="1581150"/>
            <a:ext cx="0" cy="22098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48000" y="1581150"/>
            <a:ext cx="0" cy="22098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895600" y="1581150"/>
            <a:ext cx="0" cy="22098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743200" y="1581150"/>
            <a:ext cx="0" cy="22098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90800" y="1581150"/>
            <a:ext cx="0" cy="22098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438400" y="1581150"/>
            <a:ext cx="0" cy="22098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86000" y="1581150"/>
            <a:ext cx="0" cy="22098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133600" y="1581150"/>
            <a:ext cx="0" cy="22098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81200" y="1581150"/>
            <a:ext cx="0" cy="22098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8200" y="2495550"/>
            <a:ext cx="3124200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8200" y="2647950"/>
            <a:ext cx="3124200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38200" y="2800350"/>
            <a:ext cx="3124200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8200" y="2952750"/>
            <a:ext cx="3124200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8200" y="3105150"/>
            <a:ext cx="3124200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3257550"/>
            <a:ext cx="3124200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2343150"/>
            <a:ext cx="3124200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43200" y="264795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8600" y="28575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Classical assumption:</a:t>
            </a:r>
          </a:p>
          <a:p>
            <a:r>
              <a:rPr lang="en-US" sz="2800" dirty="0" smtClean="0">
                <a:latin typeface="Bradley Hand ITC" pitchFamily="66" charset="0"/>
              </a:rPr>
              <a:t>The system can be reduced into infinitesimal elements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1766359"/>
                <a:ext cx="465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66359"/>
                <a:ext cx="46525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5562600" y="1276350"/>
            <a:ext cx="2971800" cy="297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600120" y="1778337"/>
                <a:ext cx="50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20" y="1778337"/>
                <a:ext cx="5016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29549" y="2812018"/>
                <a:ext cx="508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549" y="2812018"/>
                <a:ext cx="50892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514520" y="2343150"/>
                <a:ext cx="48776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520" y="2343150"/>
                <a:ext cx="487762" cy="391582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72549" y="3574018"/>
                <a:ext cx="522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549" y="3574018"/>
                <a:ext cx="52283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91549" y="2724150"/>
                <a:ext cx="49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549" y="2724150"/>
                <a:ext cx="49263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848549" y="2050018"/>
                <a:ext cx="50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49" y="2050018"/>
                <a:ext cx="50610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381949" y="3574018"/>
                <a:ext cx="49981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949" y="3574018"/>
                <a:ext cx="499817" cy="391902"/>
              </a:xfrm>
              <a:prstGeom prst="rect">
                <a:avLst/>
              </a:prstGeom>
              <a:blipFill rotWithShape="1"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666920" y="1657350"/>
                <a:ext cx="486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920" y="1657350"/>
                <a:ext cx="48648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28600" y="4379952"/>
                <a:ext cx="868218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/>
                        <a:ea typeface="Cambria Math"/>
                      </a:rPr>
                      <m:t>𝔹</m:t>
                    </m:r>
                  </m:oMath>
                </a14:m>
                <a:r>
                  <a:rPr lang="en-US" sz="3000" dirty="0" smtClean="0"/>
                  <a:t>  </a:t>
                </a:r>
                <a:r>
                  <a:rPr lang="en-US" sz="3000" dirty="0" smtClean="0">
                    <a:latin typeface="Bradley Hand ITC" pitchFamily="66" charset="0"/>
                  </a:rPr>
                  <a:t>set of all possible states for infinitesimal elements</a:t>
                </a:r>
                <a:endParaRPr lang="en-US" sz="300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79952"/>
                <a:ext cx="8682185" cy="553998"/>
              </a:xfrm>
              <a:prstGeom prst="rect">
                <a:avLst/>
              </a:prstGeom>
              <a:blipFill rotWithShape="1">
                <a:blip r:embed="rId11"/>
                <a:stretch>
                  <a:fillRect t="-12088" r="-843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8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60209" y="590550"/>
                <a:ext cx="5823582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     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209" y="590550"/>
                <a:ext cx="5823582" cy="9866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28600" y="1846243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Classical assumption:</a:t>
            </a:r>
          </a:p>
          <a:p>
            <a:r>
              <a:rPr lang="en-US" sz="2800" dirty="0" smtClean="0">
                <a:latin typeface="Bradley Hand ITC" pitchFamily="66" charset="0"/>
              </a:rPr>
              <a:t>Each state is a unitary vector of a real vector space, where the basis represent states of infinitesimal elements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751243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We can just study the evolution of the basis, the infinitesimal elements</a:t>
            </a:r>
            <a:endParaRPr lang="en-US" sz="2800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178" y="358140"/>
            <a:ext cx="7657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dley Hand ITC" pitchFamily="66" charset="0"/>
              </a:rPr>
              <a:t>Definition of determinism and reversibility</a:t>
            </a:r>
            <a:br>
              <a:rPr lang="en-US" sz="3200" dirty="0" smtClean="0">
                <a:latin typeface="Bradley Hand ITC" pitchFamily="66" charset="0"/>
              </a:rPr>
            </a:br>
            <a:r>
              <a:rPr lang="en-US" sz="3200" dirty="0" smtClean="0">
                <a:latin typeface="Bradley Hand ITC" pitchFamily="66" charset="0"/>
              </a:rPr>
              <a:t>in terms of state mapping</a:t>
            </a:r>
            <a:endParaRPr lang="en-US" sz="3200" dirty="0">
              <a:latin typeface="Bradley Hand ITC" pitchFamily="66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9600" y="1695450"/>
            <a:ext cx="1371600" cy="297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49947" y="2337832"/>
                <a:ext cx="50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2337832"/>
                <a:ext cx="5016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9947" y="3251558"/>
                <a:ext cx="508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3251558"/>
                <a:ext cx="50892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49947" y="4165284"/>
                <a:ext cx="522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4165284"/>
                <a:ext cx="52283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49947" y="3708421"/>
                <a:ext cx="49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3708421"/>
                <a:ext cx="49263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9947" y="1880969"/>
                <a:ext cx="50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1880969"/>
                <a:ext cx="50610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49947" y="2794695"/>
                <a:ext cx="486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2794695"/>
                <a:ext cx="48648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2590800" y="1692606"/>
            <a:ext cx="1371600" cy="297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31147" y="2334988"/>
                <a:ext cx="50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2334988"/>
                <a:ext cx="5016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31147" y="3248714"/>
                <a:ext cx="508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3248714"/>
                <a:ext cx="50892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31147" y="4162440"/>
                <a:ext cx="522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4162440"/>
                <a:ext cx="52283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31147" y="3705577"/>
                <a:ext cx="49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3705577"/>
                <a:ext cx="492635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31147" y="1878125"/>
                <a:ext cx="50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1878125"/>
                <a:ext cx="506101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031147" y="2791851"/>
                <a:ext cx="486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2791851"/>
                <a:ext cx="48648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0" idx="3"/>
            <a:endCxn id="19" idx="1"/>
          </p:cNvCxnSpPr>
          <p:nvPr/>
        </p:nvCxnSpPr>
        <p:spPr>
          <a:xfrm>
            <a:off x="1556048" y="2065635"/>
            <a:ext cx="1475099" cy="910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5" idx="1"/>
          </p:cNvCxnSpPr>
          <p:nvPr/>
        </p:nvCxnSpPr>
        <p:spPr>
          <a:xfrm>
            <a:off x="1551623" y="2522498"/>
            <a:ext cx="1479524" cy="910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4" idx="1"/>
          </p:cNvCxnSpPr>
          <p:nvPr/>
        </p:nvCxnSpPr>
        <p:spPr>
          <a:xfrm flipV="1">
            <a:off x="1536427" y="2519654"/>
            <a:ext cx="1494720" cy="459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8" idx="1"/>
          </p:cNvCxnSpPr>
          <p:nvPr/>
        </p:nvCxnSpPr>
        <p:spPr>
          <a:xfrm flipV="1">
            <a:off x="1542582" y="2062791"/>
            <a:ext cx="1488565" cy="18302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22429" y="1802043"/>
                <a:ext cx="1700722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429" y="1802043"/>
                <a:ext cx="1700722" cy="491288"/>
              </a:xfrm>
              <a:prstGeom prst="rect">
                <a:avLst/>
              </a:prstGeom>
              <a:blipFill rotWithShape="1">
                <a:blip r:embed="rId14"/>
                <a:stretch>
                  <a:fillRect l="-1434" t="-8750" r="-4301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50797" y="2514252"/>
            <a:ext cx="14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radley Hand ITC" pitchFamily="66" charset="0"/>
              </a:rPr>
              <a:t>b</a:t>
            </a:r>
            <a:r>
              <a:rPr lang="en-US" dirty="0" err="1" smtClean="0">
                <a:latin typeface="Bradley Hand ITC" pitchFamily="66" charset="0"/>
              </a:rPr>
              <a:t>ijective</a:t>
            </a:r>
            <a:r>
              <a:rPr lang="en-US" dirty="0" smtClean="0">
                <a:latin typeface="Bradley Hand ITC" pitchFamily="66" charset="0"/>
              </a:rPr>
              <a:t> map</a:t>
            </a:r>
            <a:endParaRPr lang="en-US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9600" y="1695450"/>
            <a:ext cx="1371600" cy="297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49947" y="2337832"/>
                <a:ext cx="50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2337832"/>
                <a:ext cx="5016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9947" y="3251558"/>
                <a:ext cx="508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3251558"/>
                <a:ext cx="50892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49947" y="4165284"/>
                <a:ext cx="522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4165284"/>
                <a:ext cx="52283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49947" y="3708421"/>
                <a:ext cx="49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3708421"/>
                <a:ext cx="49263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9947" y="1880969"/>
                <a:ext cx="50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1880969"/>
                <a:ext cx="50610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49947" y="2794695"/>
                <a:ext cx="486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2794695"/>
                <a:ext cx="48648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2590800" y="1692606"/>
            <a:ext cx="1371600" cy="297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31147" y="2334988"/>
                <a:ext cx="50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2334988"/>
                <a:ext cx="5016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31147" y="3248714"/>
                <a:ext cx="508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3248714"/>
                <a:ext cx="50892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31147" y="4162440"/>
                <a:ext cx="522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4162440"/>
                <a:ext cx="52283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31147" y="3705577"/>
                <a:ext cx="49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3705577"/>
                <a:ext cx="492635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31147" y="1878125"/>
                <a:ext cx="50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1878125"/>
                <a:ext cx="506101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031147" y="2791851"/>
                <a:ext cx="486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2791851"/>
                <a:ext cx="48648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0" idx="3"/>
            <a:endCxn id="19" idx="1"/>
          </p:cNvCxnSpPr>
          <p:nvPr/>
        </p:nvCxnSpPr>
        <p:spPr>
          <a:xfrm>
            <a:off x="1556048" y="2065635"/>
            <a:ext cx="1475099" cy="910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5" idx="1"/>
          </p:cNvCxnSpPr>
          <p:nvPr/>
        </p:nvCxnSpPr>
        <p:spPr>
          <a:xfrm>
            <a:off x="1551623" y="2522498"/>
            <a:ext cx="1479524" cy="910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4" idx="1"/>
          </p:cNvCxnSpPr>
          <p:nvPr/>
        </p:nvCxnSpPr>
        <p:spPr>
          <a:xfrm flipV="1">
            <a:off x="1536427" y="2519654"/>
            <a:ext cx="1494720" cy="459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8" idx="1"/>
          </p:cNvCxnSpPr>
          <p:nvPr/>
        </p:nvCxnSpPr>
        <p:spPr>
          <a:xfrm flipV="1">
            <a:off x="1542582" y="2062791"/>
            <a:ext cx="1488565" cy="18302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51434" y="1851891"/>
            <a:ext cx="648766" cy="1405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932634" y="2309091"/>
            <a:ext cx="648766" cy="1405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5178" y="358140"/>
            <a:ext cx="7657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dley Hand ITC" pitchFamily="66" charset="0"/>
              </a:rPr>
              <a:t>Definition of determinism and reversibility</a:t>
            </a:r>
            <a:br>
              <a:rPr lang="en-US" sz="3200" dirty="0" smtClean="0">
                <a:latin typeface="Bradley Hand ITC" pitchFamily="66" charset="0"/>
              </a:rPr>
            </a:br>
            <a:r>
              <a:rPr lang="en-US" sz="3200" dirty="0" smtClean="0">
                <a:latin typeface="Bradley Hand ITC" pitchFamily="66" charset="0"/>
              </a:rPr>
              <a:t>in terms of state mapping</a:t>
            </a:r>
            <a:endParaRPr lang="en-US" sz="32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922429" y="1802043"/>
                <a:ext cx="1700722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429" y="1802043"/>
                <a:ext cx="1700722" cy="491288"/>
              </a:xfrm>
              <a:prstGeom prst="rect">
                <a:avLst/>
              </a:prstGeom>
              <a:blipFill rotWithShape="1">
                <a:blip r:embed="rId14"/>
                <a:stretch>
                  <a:fillRect l="-1434" t="-8750" r="-4301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6050797" y="2514252"/>
            <a:ext cx="14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radley Hand ITC" pitchFamily="66" charset="0"/>
              </a:rPr>
              <a:t>b</a:t>
            </a:r>
            <a:r>
              <a:rPr lang="en-US" dirty="0" err="1" smtClean="0">
                <a:latin typeface="Bradley Hand ITC" pitchFamily="66" charset="0"/>
              </a:rPr>
              <a:t>ijective</a:t>
            </a:r>
            <a:r>
              <a:rPr lang="en-US" dirty="0" smtClean="0">
                <a:latin typeface="Bradley Hand ITC" pitchFamily="66" charset="0"/>
              </a:rPr>
              <a:t> map</a:t>
            </a:r>
            <a:endParaRPr lang="en-US" dirty="0">
              <a:latin typeface="Bradley Hand ITC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4751" y="3846920"/>
            <a:ext cx="3701654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Any subset evolved in time preserves</a:t>
            </a:r>
          </a:p>
          <a:p>
            <a:pPr algn="ctr"/>
            <a:r>
              <a:rPr lang="en-US" dirty="0" smtClean="0">
                <a:latin typeface="Bradley Hand ITC" pitchFamily="66" charset="0"/>
              </a:rPr>
              <a:t>the 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23684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09600" y="1695450"/>
            <a:ext cx="1371600" cy="297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9947" y="2337832"/>
                <a:ext cx="50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2337832"/>
                <a:ext cx="5016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49947" y="3251558"/>
                <a:ext cx="508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3251558"/>
                <a:ext cx="50892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9947" y="4165284"/>
                <a:ext cx="522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4165284"/>
                <a:ext cx="52283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9947" y="3708421"/>
                <a:ext cx="49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3708421"/>
                <a:ext cx="49263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49947" y="1880969"/>
                <a:ext cx="50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1880969"/>
                <a:ext cx="50610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49947" y="2794695"/>
                <a:ext cx="486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7" y="2794695"/>
                <a:ext cx="48648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2590800" y="1692606"/>
            <a:ext cx="1371600" cy="297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31147" y="2334988"/>
                <a:ext cx="50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2334988"/>
                <a:ext cx="5016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31147" y="3248714"/>
                <a:ext cx="508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3248714"/>
                <a:ext cx="50892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31147" y="4162440"/>
                <a:ext cx="522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4162440"/>
                <a:ext cx="52283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31147" y="3705577"/>
                <a:ext cx="49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3705577"/>
                <a:ext cx="492635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31147" y="1878125"/>
                <a:ext cx="50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1878125"/>
                <a:ext cx="506101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31147" y="2791851"/>
                <a:ext cx="486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7" y="2791851"/>
                <a:ext cx="48648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8" idx="3"/>
            <a:endCxn id="16" idx="1"/>
          </p:cNvCxnSpPr>
          <p:nvPr/>
        </p:nvCxnSpPr>
        <p:spPr>
          <a:xfrm>
            <a:off x="1556048" y="2065635"/>
            <a:ext cx="1475099" cy="910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12" idx="1"/>
          </p:cNvCxnSpPr>
          <p:nvPr/>
        </p:nvCxnSpPr>
        <p:spPr>
          <a:xfrm>
            <a:off x="1551623" y="2522498"/>
            <a:ext cx="1479524" cy="910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 flipV="1">
            <a:off x="1536427" y="2519654"/>
            <a:ext cx="1494720" cy="459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5" idx="1"/>
          </p:cNvCxnSpPr>
          <p:nvPr/>
        </p:nvCxnSpPr>
        <p:spPr>
          <a:xfrm flipV="1">
            <a:off x="1542582" y="2062791"/>
            <a:ext cx="1488565" cy="18302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90600" y="1878125"/>
            <a:ext cx="2563382" cy="1303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95178" y="358140"/>
            <a:ext cx="7657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dley Hand ITC" pitchFamily="66" charset="0"/>
              </a:rPr>
              <a:t>Definition of determinism and reversibility</a:t>
            </a:r>
            <a:br>
              <a:rPr lang="en-US" sz="3200" dirty="0" smtClean="0">
                <a:latin typeface="Bradley Hand ITC" pitchFamily="66" charset="0"/>
              </a:rPr>
            </a:br>
            <a:r>
              <a:rPr lang="en-US" sz="3200" dirty="0" smtClean="0">
                <a:latin typeface="Bradley Hand ITC" pitchFamily="66" charset="0"/>
              </a:rPr>
              <a:t>in terms of state mapping</a:t>
            </a:r>
            <a:endParaRPr lang="en-US" sz="3200" dirty="0">
              <a:latin typeface="Bradley Hand ITC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4751" y="3292922"/>
            <a:ext cx="3701654" cy="120032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The flux in/out of a subset is zero</a:t>
            </a:r>
          </a:p>
          <a:p>
            <a:pPr algn="ctr"/>
            <a:endParaRPr lang="en-US" dirty="0" smtClean="0">
              <a:latin typeface="Bradley Hand ITC" pitchFamily="66" charset="0"/>
            </a:endParaRPr>
          </a:p>
          <a:p>
            <a:pPr algn="ctr"/>
            <a:r>
              <a:rPr lang="en-US" dirty="0" smtClean="0">
                <a:latin typeface="Bradley Hand ITC" pitchFamily="66" charset="0"/>
              </a:rPr>
              <a:t>Any subset evolved in time preserves</a:t>
            </a:r>
          </a:p>
          <a:p>
            <a:pPr algn="ctr"/>
            <a:r>
              <a:rPr lang="en-US" dirty="0" smtClean="0">
                <a:latin typeface="Bradley Hand ITC" pitchFamily="66" charset="0"/>
              </a:rPr>
              <a:t>the number of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22429" y="1802043"/>
                <a:ext cx="1700722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429" y="1802043"/>
                <a:ext cx="1700722" cy="491288"/>
              </a:xfrm>
              <a:prstGeom prst="rect">
                <a:avLst/>
              </a:prstGeom>
              <a:blipFill rotWithShape="1">
                <a:blip r:embed="rId14"/>
                <a:stretch>
                  <a:fillRect l="-1434" t="-8750" r="-4301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50797" y="2514252"/>
            <a:ext cx="14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radley Hand ITC" pitchFamily="66" charset="0"/>
              </a:rPr>
              <a:t>b</a:t>
            </a:r>
            <a:r>
              <a:rPr lang="en-US" dirty="0" err="1" smtClean="0">
                <a:latin typeface="Bradley Hand ITC" pitchFamily="66" charset="0"/>
              </a:rPr>
              <a:t>ijective</a:t>
            </a:r>
            <a:r>
              <a:rPr lang="en-US" dirty="0" smtClean="0">
                <a:latin typeface="Bradley Hand ITC" pitchFamily="66" charset="0"/>
              </a:rPr>
              <a:t> map</a:t>
            </a:r>
            <a:endParaRPr lang="en-US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95178" y="358140"/>
            <a:ext cx="7657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dley Hand ITC" pitchFamily="66" charset="0"/>
              </a:rPr>
              <a:t>Definition of determinism and reversibility</a:t>
            </a:r>
            <a:br>
              <a:rPr lang="en-US" sz="3200" dirty="0" smtClean="0">
                <a:latin typeface="Bradley Hand ITC" pitchFamily="66" charset="0"/>
              </a:rPr>
            </a:br>
            <a:r>
              <a:rPr lang="en-US" sz="3200" dirty="0" smtClean="0">
                <a:latin typeface="Bradley Hand ITC" pitchFamily="66" charset="0"/>
              </a:rPr>
              <a:t>in terms of state mapping</a:t>
            </a:r>
            <a:endParaRPr lang="en-US" sz="3200" dirty="0">
              <a:latin typeface="Bradley Hand ITC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4751" y="3292922"/>
            <a:ext cx="3701654" cy="120032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The flux in/out of a subset is zero</a:t>
            </a:r>
          </a:p>
          <a:p>
            <a:pPr algn="ctr"/>
            <a:endParaRPr lang="en-US" dirty="0" smtClean="0">
              <a:latin typeface="Bradley Hand ITC" pitchFamily="66" charset="0"/>
            </a:endParaRPr>
          </a:p>
          <a:p>
            <a:pPr algn="ctr"/>
            <a:r>
              <a:rPr lang="en-US" dirty="0" smtClean="0">
                <a:latin typeface="Bradley Hand ITC" pitchFamily="66" charset="0"/>
              </a:rPr>
              <a:t>Any subset evolved in time preserves</a:t>
            </a:r>
          </a:p>
          <a:p>
            <a:pPr algn="ctr"/>
            <a:r>
              <a:rPr lang="en-US" dirty="0" smtClean="0">
                <a:latin typeface="Bradley Hand ITC" pitchFamily="66" charset="0"/>
              </a:rPr>
              <a:t>the number of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22429" y="1802043"/>
                <a:ext cx="1700722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429" y="1802043"/>
                <a:ext cx="1700722" cy="491288"/>
              </a:xfrm>
              <a:prstGeom prst="rect">
                <a:avLst/>
              </a:prstGeom>
              <a:blipFill rotWithShape="1">
                <a:blip r:embed="rId2"/>
                <a:stretch>
                  <a:fillRect l="-1434" t="-8750" r="-4301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50797" y="2514252"/>
            <a:ext cx="14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radley Hand ITC" pitchFamily="66" charset="0"/>
              </a:rPr>
              <a:t>b</a:t>
            </a:r>
            <a:r>
              <a:rPr lang="en-US" dirty="0" err="1" smtClean="0">
                <a:latin typeface="Bradley Hand ITC" pitchFamily="66" charset="0"/>
              </a:rPr>
              <a:t>ijective</a:t>
            </a:r>
            <a:r>
              <a:rPr lang="en-US" dirty="0" smtClean="0">
                <a:latin typeface="Bradley Hand ITC" pitchFamily="66" charset="0"/>
              </a:rPr>
              <a:t> map</a:t>
            </a:r>
            <a:endParaRPr lang="en-US" dirty="0">
              <a:latin typeface="Bradley Hand ITC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3292922"/>
            <a:ext cx="4477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radley Hand ITC" pitchFamily="66" charset="0"/>
              </a:rPr>
              <a:t>The flux across any closed boundary is zero</a:t>
            </a:r>
          </a:p>
          <a:p>
            <a:pPr algn="ctr"/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  <a:latin typeface="Bradley Hand ITC" pitchFamily="66" charset="0"/>
            </a:endParaRPr>
          </a:p>
          <a:p>
            <a:pPr algn="ctr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radley Hand ITC" pitchFamily="66" charset="0"/>
              </a:rPr>
              <a:t>Any region evolved in time preserves its area</a:t>
            </a:r>
          </a:p>
        </p:txBody>
      </p:sp>
    </p:spTree>
    <p:extLst>
      <p:ext uri="{BB962C8B-B14F-4D97-AF65-F5344CB8AC3E}">
        <p14:creationId xmlns:p14="http://schemas.microsoft.com/office/powerpoint/2010/main" val="1422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343400" y="1123950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28950"/>
            <a:ext cx="853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4777741" y="25488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5082541" y="25488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2034541" y="28536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/>
          <p:nvPr/>
        </p:nvSpPr>
        <p:spPr>
          <a:xfrm>
            <a:off x="4472941" y="28536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/>
          <p:nvPr/>
        </p:nvSpPr>
        <p:spPr>
          <a:xfrm>
            <a:off x="4777741" y="28536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5082541" y="28536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/>
        </p:nvSpPr>
        <p:spPr>
          <a:xfrm>
            <a:off x="1729741" y="31584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/>
          <p:cNvSpPr/>
          <p:nvPr/>
        </p:nvSpPr>
        <p:spPr>
          <a:xfrm>
            <a:off x="2034541" y="31584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/>
          <p:cNvSpPr/>
          <p:nvPr/>
        </p:nvSpPr>
        <p:spPr>
          <a:xfrm>
            <a:off x="2339341" y="31584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/>
          <p:cNvSpPr/>
          <p:nvPr/>
        </p:nvSpPr>
        <p:spPr>
          <a:xfrm>
            <a:off x="2644141" y="31584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4168141" y="31584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/>
          <p:cNvSpPr/>
          <p:nvPr/>
        </p:nvSpPr>
        <p:spPr>
          <a:xfrm>
            <a:off x="4472941" y="31584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/>
          <p:cNvSpPr/>
          <p:nvPr/>
        </p:nvSpPr>
        <p:spPr>
          <a:xfrm>
            <a:off x="4777741" y="31584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/>
          <p:cNvSpPr/>
          <p:nvPr/>
        </p:nvSpPr>
        <p:spPr>
          <a:xfrm>
            <a:off x="2034541" y="34632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/>
          <p:cNvSpPr/>
          <p:nvPr/>
        </p:nvSpPr>
        <p:spPr>
          <a:xfrm>
            <a:off x="2339341" y="34632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/>
          <p:cNvSpPr/>
          <p:nvPr/>
        </p:nvSpPr>
        <p:spPr>
          <a:xfrm>
            <a:off x="2644141" y="34632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/>
          <p:cNvSpPr/>
          <p:nvPr/>
        </p:nvSpPr>
        <p:spPr>
          <a:xfrm>
            <a:off x="4168141" y="34632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/>
          <p:cNvSpPr/>
          <p:nvPr/>
        </p:nvSpPr>
        <p:spPr>
          <a:xfrm>
            <a:off x="4472941" y="346329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/>
          <p:cNvSpPr/>
          <p:nvPr/>
        </p:nvSpPr>
        <p:spPr>
          <a:xfrm>
            <a:off x="2034541" y="37680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val 511"/>
          <p:cNvSpPr/>
          <p:nvPr/>
        </p:nvSpPr>
        <p:spPr>
          <a:xfrm>
            <a:off x="2339341" y="3768091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7" name="Straight Arrow Connector 606"/>
          <p:cNvCxnSpPr>
            <a:endCxn id="492" idx="2"/>
          </p:cNvCxnSpPr>
          <p:nvPr/>
        </p:nvCxnSpPr>
        <p:spPr>
          <a:xfrm flipV="1">
            <a:off x="2385060" y="3486151"/>
            <a:ext cx="2087881" cy="304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/>
          <p:cNvCxnSpPr/>
          <p:nvPr/>
        </p:nvCxnSpPr>
        <p:spPr>
          <a:xfrm flipV="1">
            <a:off x="2080260" y="2571750"/>
            <a:ext cx="300228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611"/>
          <p:cNvCxnSpPr>
            <a:stCxn id="446" idx="6"/>
          </p:cNvCxnSpPr>
          <p:nvPr/>
        </p:nvCxnSpPr>
        <p:spPr>
          <a:xfrm flipV="1">
            <a:off x="2689860" y="2876550"/>
            <a:ext cx="2392681" cy="304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7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34857</TotalTime>
  <Words>815</Words>
  <Application>Microsoft Office PowerPoint</Application>
  <PresentationFormat>On-screen Show (16:9)</PresentationFormat>
  <Paragraphs>141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Understanding classical Hamiltonian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carcassi</cp:lastModifiedBy>
  <cp:revision>120</cp:revision>
  <dcterms:created xsi:type="dcterms:W3CDTF">2013-05-30T18:30:29Z</dcterms:created>
  <dcterms:modified xsi:type="dcterms:W3CDTF">2013-09-06T19:32:25Z</dcterms:modified>
</cp:coreProperties>
</file>